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8"/>
  </p:notesMasterIdLst>
  <p:handoutMasterIdLst>
    <p:handoutMasterId r:id="rId19"/>
  </p:handoutMasterIdLst>
  <p:sldIdLst>
    <p:sldId id="294" r:id="rId2"/>
    <p:sldId id="275" r:id="rId3"/>
    <p:sldId id="284" r:id="rId4"/>
    <p:sldId id="306" r:id="rId5"/>
    <p:sldId id="295" r:id="rId6"/>
    <p:sldId id="307" r:id="rId7"/>
    <p:sldId id="296" r:id="rId8"/>
    <p:sldId id="301" r:id="rId9"/>
    <p:sldId id="299" r:id="rId10"/>
    <p:sldId id="300" r:id="rId11"/>
    <p:sldId id="298" r:id="rId12"/>
    <p:sldId id="302" r:id="rId13"/>
    <p:sldId id="303" r:id="rId14"/>
    <p:sldId id="304" r:id="rId15"/>
    <p:sldId id="308" r:id="rId16"/>
    <p:sldId id="305" r:id="rId1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542" autoAdjust="0"/>
  </p:normalViewPr>
  <p:slideViewPr>
    <p:cSldViewPr snapToGrid="0" snapToObjects="1" showGuides="1">
      <p:cViewPr varScale="1">
        <p:scale>
          <a:sx n="162" d="100"/>
          <a:sy n="162" d="100"/>
        </p:scale>
        <p:origin x="180" y="13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5" d="100"/>
        <a:sy n="135" d="100"/>
      </p:scale>
      <p:origin x="0" y="-3364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tdserver1\project\Small%20Oven%20HT%20data\AUP%20HT\AUP-02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tdfiler.fnal.gov\tdpc01users\dt\dt_public\Short_Sample\REPORT\TFD\TEST_RESULTS_TFD_with_plot_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tdserver1\project\Small%20Oven%20HT%20data\RAW%20DATA\HT748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26226362719152"/>
          <c:y val="5.2712187306739273E-2"/>
          <c:w val="0.75397840421345752"/>
          <c:h val="0.8361213187781790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'CH5'!$B$1</c:f>
              <c:strCache>
                <c:ptCount val="1"/>
                <c:pt idx="0">
                  <c:v>ch5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'CH5'!$A$2:$A$11241</c:f>
              <c:numCache>
                <c:formatCode>m/d/yyyy\ h:mm</c:formatCode>
                <c:ptCount val="11240"/>
                <c:pt idx="0">
                  <c:v>44326.498854166668</c:v>
                </c:pt>
                <c:pt idx="1">
                  <c:v>44326.499548611115</c:v>
                </c:pt>
                <c:pt idx="2">
                  <c:v>44326.500243055554</c:v>
                </c:pt>
                <c:pt idx="3">
                  <c:v>44326.500937500001</c:v>
                </c:pt>
                <c:pt idx="4">
                  <c:v>44326.501631944448</c:v>
                </c:pt>
                <c:pt idx="5">
                  <c:v>44326.502326388887</c:v>
                </c:pt>
                <c:pt idx="6">
                  <c:v>44326.503020833334</c:v>
                </c:pt>
                <c:pt idx="7">
                  <c:v>44326.50371527778</c:v>
                </c:pt>
                <c:pt idx="8">
                  <c:v>44326.50440972222</c:v>
                </c:pt>
                <c:pt idx="9">
                  <c:v>44326.505104166667</c:v>
                </c:pt>
                <c:pt idx="10">
                  <c:v>44326.505798611113</c:v>
                </c:pt>
                <c:pt idx="11">
                  <c:v>44326.506493055553</c:v>
                </c:pt>
                <c:pt idx="12">
                  <c:v>44326.507187499999</c:v>
                </c:pt>
                <c:pt idx="13">
                  <c:v>44326.507881944446</c:v>
                </c:pt>
                <c:pt idx="14">
                  <c:v>44326.508576388886</c:v>
                </c:pt>
                <c:pt idx="15">
                  <c:v>44326.509270833332</c:v>
                </c:pt>
                <c:pt idx="16">
                  <c:v>44326.509965277779</c:v>
                </c:pt>
                <c:pt idx="17">
                  <c:v>44326.510659722226</c:v>
                </c:pt>
                <c:pt idx="18">
                  <c:v>44326.511354166665</c:v>
                </c:pt>
                <c:pt idx="19">
                  <c:v>44326.512048611112</c:v>
                </c:pt>
                <c:pt idx="20">
                  <c:v>44326.512743055559</c:v>
                </c:pt>
                <c:pt idx="21">
                  <c:v>44326.513437499998</c:v>
                </c:pt>
                <c:pt idx="22">
                  <c:v>44326.514131944445</c:v>
                </c:pt>
                <c:pt idx="23">
                  <c:v>44326.514826388891</c:v>
                </c:pt>
                <c:pt idx="24">
                  <c:v>44326.515520833331</c:v>
                </c:pt>
                <c:pt idx="25">
                  <c:v>44326.516215277778</c:v>
                </c:pt>
                <c:pt idx="26">
                  <c:v>44326.516909722224</c:v>
                </c:pt>
                <c:pt idx="27">
                  <c:v>44326.517604166664</c:v>
                </c:pt>
                <c:pt idx="28">
                  <c:v>44326.51829861111</c:v>
                </c:pt>
                <c:pt idx="29">
                  <c:v>44326.518993055557</c:v>
                </c:pt>
                <c:pt idx="30">
                  <c:v>44326.519687499997</c:v>
                </c:pt>
                <c:pt idx="31">
                  <c:v>44326.520381944443</c:v>
                </c:pt>
                <c:pt idx="32">
                  <c:v>44326.52107638889</c:v>
                </c:pt>
                <c:pt idx="33">
                  <c:v>44326.521770833337</c:v>
                </c:pt>
                <c:pt idx="34">
                  <c:v>44326.522465277776</c:v>
                </c:pt>
                <c:pt idx="35">
                  <c:v>44326.523159722223</c:v>
                </c:pt>
                <c:pt idx="36">
                  <c:v>44326.523854166669</c:v>
                </c:pt>
                <c:pt idx="37">
                  <c:v>44326.524548611109</c:v>
                </c:pt>
                <c:pt idx="38">
                  <c:v>44326.525243055556</c:v>
                </c:pt>
                <c:pt idx="39">
                  <c:v>44326.525937500002</c:v>
                </c:pt>
                <c:pt idx="40">
                  <c:v>44326.526631944442</c:v>
                </c:pt>
                <c:pt idx="41">
                  <c:v>44326.527326388888</c:v>
                </c:pt>
                <c:pt idx="42">
                  <c:v>44326.528020833335</c:v>
                </c:pt>
                <c:pt idx="43">
                  <c:v>44326.528715277775</c:v>
                </c:pt>
                <c:pt idx="44">
                  <c:v>44326.529409722221</c:v>
                </c:pt>
                <c:pt idx="45">
                  <c:v>44326.530104166668</c:v>
                </c:pt>
                <c:pt idx="46">
                  <c:v>44326.530798611115</c:v>
                </c:pt>
                <c:pt idx="47">
                  <c:v>44326.531493055554</c:v>
                </c:pt>
                <c:pt idx="48">
                  <c:v>44326.532187500001</c:v>
                </c:pt>
                <c:pt idx="49">
                  <c:v>44326.532881944448</c:v>
                </c:pt>
                <c:pt idx="50">
                  <c:v>44326.533576388887</c:v>
                </c:pt>
                <c:pt idx="51">
                  <c:v>44326.534270833334</c:v>
                </c:pt>
                <c:pt idx="52">
                  <c:v>44326.53496527778</c:v>
                </c:pt>
                <c:pt idx="53">
                  <c:v>44326.53565972222</c:v>
                </c:pt>
                <c:pt idx="54">
                  <c:v>44326.536354166667</c:v>
                </c:pt>
                <c:pt idx="55">
                  <c:v>44326.537048611113</c:v>
                </c:pt>
                <c:pt idx="56">
                  <c:v>44326.537743055553</c:v>
                </c:pt>
                <c:pt idx="57">
                  <c:v>44326.538437499999</c:v>
                </c:pt>
                <c:pt idx="58">
                  <c:v>44326.539131944446</c:v>
                </c:pt>
                <c:pt idx="59">
                  <c:v>44326.539826388886</c:v>
                </c:pt>
                <c:pt idx="60">
                  <c:v>44326.540520833332</c:v>
                </c:pt>
                <c:pt idx="61">
                  <c:v>44326.541215277779</c:v>
                </c:pt>
                <c:pt idx="62">
                  <c:v>44326.541909722226</c:v>
                </c:pt>
                <c:pt idx="63">
                  <c:v>44326.542604166665</c:v>
                </c:pt>
                <c:pt idx="64">
                  <c:v>44326.543298611112</c:v>
                </c:pt>
                <c:pt idx="65">
                  <c:v>44326.543993055559</c:v>
                </c:pt>
                <c:pt idx="66">
                  <c:v>44326.544687499998</c:v>
                </c:pt>
                <c:pt idx="67">
                  <c:v>44326.545381944445</c:v>
                </c:pt>
                <c:pt idx="68">
                  <c:v>44326.546076388891</c:v>
                </c:pt>
                <c:pt idx="69">
                  <c:v>44326.546770833331</c:v>
                </c:pt>
                <c:pt idx="70">
                  <c:v>44326.547465277778</c:v>
                </c:pt>
                <c:pt idx="71">
                  <c:v>44326.548159722224</c:v>
                </c:pt>
                <c:pt idx="72">
                  <c:v>44326.548854166664</c:v>
                </c:pt>
                <c:pt idx="73">
                  <c:v>44326.54954861111</c:v>
                </c:pt>
                <c:pt idx="74">
                  <c:v>44326.550243055557</c:v>
                </c:pt>
                <c:pt idx="75">
                  <c:v>44326.550937499997</c:v>
                </c:pt>
                <c:pt idx="76">
                  <c:v>44326.551631944443</c:v>
                </c:pt>
                <c:pt idx="77">
                  <c:v>44326.55232638889</c:v>
                </c:pt>
                <c:pt idx="78">
                  <c:v>44326.553020833337</c:v>
                </c:pt>
                <c:pt idx="79">
                  <c:v>44326.553715277776</c:v>
                </c:pt>
                <c:pt idx="80">
                  <c:v>44326.554409722223</c:v>
                </c:pt>
                <c:pt idx="81">
                  <c:v>44326.555104166669</c:v>
                </c:pt>
                <c:pt idx="82">
                  <c:v>44326.555798611109</c:v>
                </c:pt>
                <c:pt idx="83">
                  <c:v>44326.556493055556</c:v>
                </c:pt>
                <c:pt idx="84">
                  <c:v>44326.557187500002</c:v>
                </c:pt>
                <c:pt idx="85">
                  <c:v>44326.557881944442</c:v>
                </c:pt>
                <c:pt idx="86">
                  <c:v>44326.558576388888</c:v>
                </c:pt>
                <c:pt idx="87">
                  <c:v>44326.559270833335</c:v>
                </c:pt>
                <c:pt idx="88">
                  <c:v>44326.559965277775</c:v>
                </c:pt>
                <c:pt idx="89">
                  <c:v>44326.560659722221</c:v>
                </c:pt>
                <c:pt idx="90">
                  <c:v>44326.561354166668</c:v>
                </c:pt>
                <c:pt idx="91">
                  <c:v>44326.562048611115</c:v>
                </c:pt>
                <c:pt idx="92">
                  <c:v>44326.562743055554</c:v>
                </c:pt>
                <c:pt idx="93">
                  <c:v>44326.563437500001</c:v>
                </c:pt>
                <c:pt idx="94">
                  <c:v>44326.564131944448</c:v>
                </c:pt>
                <c:pt idx="95">
                  <c:v>44326.564826388887</c:v>
                </c:pt>
                <c:pt idx="96">
                  <c:v>44326.565520833334</c:v>
                </c:pt>
                <c:pt idx="97">
                  <c:v>44326.56621527778</c:v>
                </c:pt>
                <c:pt idx="98">
                  <c:v>44326.56690972222</c:v>
                </c:pt>
                <c:pt idx="99">
                  <c:v>44326.567604166667</c:v>
                </c:pt>
                <c:pt idx="100">
                  <c:v>44326.568298611113</c:v>
                </c:pt>
                <c:pt idx="101">
                  <c:v>44326.568993055553</c:v>
                </c:pt>
                <c:pt idx="102">
                  <c:v>44326.569687499999</c:v>
                </c:pt>
                <c:pt idx="103">
                  <c:v>44326.570381944446</c:v>
                </c:pt>
                <c:pt idx="104">
                  <c:v>44326.571076388886</c:v>
                </c:pt>
                <c:pt idx="105">
                  <c:v>44326.571770833332</c:v>
                </c:pt>
                <c:pt idx="106">
                  <c:v>44326.572465277779</c:v>
                </c:pt>
                <c:pt idx="107">
                  <c:v>44326.573159722226</c:v>
                </c:pt>
                <c:pt idx="108">
                  <c:v>44326.573854166665</c:v>
                </c:pt>
                <c:pt idx="109">
                  <c:v>44326.574548611112</c:v>
                </c:pt>
                <c:pt idx="110">
                  <c:v>44326.575243055559</c:v>
                </c:pt>
                <c:pt idx="111">
                  <c:v>44326.575937499998</c:v>
                </c:pt>
                <c:pt idx="112">
                  <c:v>44326.576631944445</c:v>
                </c:pt>
                <c:pt idx="113">
                  <c:v>44326.577326388891</c:v>
                </c:pt>
                <c:pt idx="114">
                  <c:v>44326.578020833331</c:v>
                </c:pt>
                <c:pt idx="115">
                  <c:v>44326.578715277778</c:v>
                </c:pt>
                <c:pt idx="116">
                  <c:v>44326.579409722224</c:v>
                </c:pt>
                <c:pt idx="117">
                  <c:v>44326.580104166664</c:v>
                </c:pt>
                <c:pt idx="118">
                  <c:v>44326.58079861111</c:v>
                </c:pt>
                <c:pt idx="119">
                  <c:v>44326.581493055557</c:v>
                </c:pt>
                <c:pt idx="120">
                  <c:v>44326.582187499997</c:v>
                </c:pt>
                <c:pt idx="121">
                  <c:v>44326.582881944443</c:v>
                </c:pt>
                <c:pt idx="122">
                  <c:v>44326.58357638889</c:v>
                </c:pt>
                <c:pt idx="123">
                  <c:v>44326.584270833337</c:v>
                </c:pt>
                <c:pt idx="124">
                  <c:v>44326.584965277776</c:v>
                </c:pt>
                <c:pt idx="125">
                  <c:v>44326.585659722223</c:v>
                </c:pt>
                <c:pt idx="126">
                  <c:v>44326.586354166669</c:v>
                </c:pt>
                <c:pt idx="127">
                  <c:v>44326.587048611109</c:v>
                </c:pt>
                <c:pt idx="128">
                  <c:v>44326.587743055556</c:v>
                </c:pt>
                <c:pt idx="129">
                  <c:v>44326.588437500002</c:v>
                </c:pt>
                <c:pt idx="130">
                  <c:v>44326.589131944442</c:v>
                </c:pt>
                <c:pt idx="131">
                  <c:v>44326.589826388888</c:v>
                </c:pt>
                <c:pt idx="132">
                  <c:v>44326.590520833335</c:v>
                </c:pt>
                <c:pt idx="133">
                  <c:v>44326.591215277775</c:v>
                </c:pt>
                <c:pt idx="134">
                  <c:v>44326.591909722221</c:v>
                </c:pt>
                <c:pt idx="135">
                  <c:v>44326.592604166668</c:v>
                </c:pt>
                <c:pt idx="136">
                  <c:v>44326.593298611115</c:v>
                </c:pt>
                <c:pt idx="137">
                  <c:v>44326.593993055554</c:v>
                </c:pt>
                <c:pt idx="138">
                  <c:v>44326.594687500001</c:v>
                </c:pt>
                <c:pt idx="139">
                  <c:v>44326.595381944448</c:v>
                </c:pt>
                <c:pt idx="140">
                  <c:v>44326.596076388887</c:v>
                </c:pt>
                <c:pt idx="141">
                  <c:v>44326.596770833334</c:v>
                </c:pt>
                <c:pt idx="142">
                  <c:v>44326.59746527778</c:v>
                </c:pt>
                <c:pt idx="143">
                  <c:v>44326.59815972222</c:v>
                </c:pt>
                <c:pt idx="144">
                  <c:v>44326.598854166667</c:v>
                </c:pt>
                <c:pt idx="145">
                  <c:v>44326.599548611113</c:v>
                </c:pt>
                <c:pt idx="146">
                  <c:v>44326.600243055553</c:v>
                </c:pt>
                <c:pt idx="147">
                  <c:v>44326.600937499999</c:v>
                </c:pt>
                <c:pt idx="148">
                  <c:v>44326.601631944446</c:v>
                </c:pt>
                <c:pt idx="149">
                  <c:v>44326.602326388886</c:v>
                </c:pt>
                <c:pt idx="150">
                  <c:v>44326.603020833332</c:v>
                </c:pt>
                <c:pt idx="151">
                  <c:v>44326.603715277779</c:v>
                </c:pt>
                <c:pt idx="152">
                  <c:v>44326.604409722226</c:v>
                </c:pt>
                <c:pt idx="153">
                  <c:v>44326.605104166665</c:v>
                </c:pt>
                <c:pt idx="154">
                  <c:v>44326.605798611112</c:v>
                </c:pt>
                <c:pt idx="155">
                  <c:v>44326.606493055559</c:v>
                </c:pt>
                <c:pt idx="156">
                  <c:v>44326.607187499998</c:v>
                </c:pt>
                <c:pt idx="157">
                  <c:v>44326.607881944445</c:v>
                </c:pt>
                <c:pt idx="158">
                  <c:v>44326.608576388891</c:v>
                </c:pt>
                <c:pt idx="159">
                  <c:v>44326.609270833331</c:v>
                </c:pt>
                <c:pt idx="160">
                  <c:v>44326.609965277778</c:v>
                </c:pt>
                <c:pt idx="161">
                  <c:v>44326.610659722224</c:v>
                </c:pt>
                <c:pt idx="162">
                  <c:v>44326.611354166664</c:v>
                </c:pt>
                <c:pt idx="163">
                  <c:v>44326.61204861111</c:v>
                </c:pt>
                <c:pt idx="164">
                  <c:v>44326.612743055557</c:v>
                </c:pt>
                <c:pt idx="165">
                  <c:v>44326.613437499997</c:v>
                </c:pt>
                <c:pt idx="166">
                  <c:v>44326.614131944443</c:v>
                </c:pt>
                <c:pt idx="167">
                  <c:v>44326.61482638889</c:v>
                </c:pt>
                <c:pt idx="168">
                  <c:v>44326.615520833337</c:v>
                </c:pt>
                <c:pt idx="169">
                  <c:v>44326.616215277776</c:v>
                </c:pt>
                <c:pt idx="170">
                  <c:v>44326.616909722223</c:v>
                </c:pt>
                <c:pt idx="171">
                  <c:v>44326.617604166669</c:v>
                </c:pt>
                <c:pt idx="172">
                  <c:v>44326.618298611109</c:v>
                </c:pt>
                <c:pt idx="173">
                  <c:v>44326.618993055556</c:v>
                </c:pt>
                <c:pt idx="174">
                  <c:v>44326.619687500002</c:v>
                </c:pt>
                <c:pt idx="175">
                  <c:v>44326.620381944442</c:v>
                </c:pt>
                <c:pt idx="176">
                  <c:v>44326.621076388888</c:v>
                </c:pt>
                <c:pt idx="177">
                  <c:v>44326.621770833335</c:v>
                </c:pt>
                <c:pt idx="178">
                  <c:v>44326.622465277775</c:v>
                </c:pt>
                <c:pt idx="179">
                  <c:v>44326.623159722221</c:v>
                </c:pt>
                <c:pt idx="180">
                  <c:v>44326.623854166668</c:v>
                </c:pt>
                <c:pt idx="181">
                  <c:v>44326.624548611115</c:v>
                </c:pt>
                <c:pt idx="182">
                  <c:v>44326.625243055554</c:v>
                </c:pt>
                <c:pt idx="183">
                  <c:v>44326.625937500001</c:v>
                </c:pt>
                <c:pt idx="184">
                  <c:v>44326.626631944448</c:v>
                </c:pt>
                <c:pt idx="185">
                  <c:v>44326.627326388887</c:v>
                </c:pt>
                <c:pt idx="186">
                  <c:v>44326.628020833334</c:v>
                </c:pt>
                <c:pt idx="187">
                  <c:v>44326.62871527778</c:v>
                </c:pt>
                <c:pt idx="188">
                  <c:v>44326.62940972222</c:v>
                </c:pt>
                <c:pt idx="189">
                  <c:v>44326.630104166667</c:v>
                </c:pt>
                <c:pt idx="190">
                  <c:v>44326.630798611113</c:v>
                </c:pt>
                <c:pt idx="191">
                  <c:v>44326.631493055553</c:v>
                </c:pt>
                <c:pt idx="192">
                  <c:v>44326.632187499999</c:v>
                </c:pt>
                <c:pt idx="193">
                  <c:v>44326.632881944446</c:v>
                </c:pt>
                <c:pt idx="194">
                  <c:v>44326.633576388886</c:v>
                </c:pt>
                <c:pt idx="195">
                  <c:v>44326.634270833332</c:v>
                </c:pt>
                <c:pt idx="196">
                  <c:v>44326.634965277779</c:v>
                </c:pt>
                <c:pt idx="197">
                  <c:v>44326.635659722226</c:v>
                </c:pt>
                <c:pt idx="198">
                  <c:v>44326.636354166665</c:v>
                </c:pt>
                <c:pt idx="199">
                  <c:v>44326.637048611112</c:v>
                </c:pt>
                <c:pt idx="200">
                  <c:v>44326.637743055559</c:v>
                </c:pt>
                <c:pt idx="201">
                  <c:v>44326.638437499998</c:v>
                </c:pt>
                <c:pt idx="202">
                  <c:v>44326.639131944445</c:v>
                </c:pt>
                <c:pt idx="203">
                  <c:v>44326.639826388891</c:v>
                </c:pt>
                <c:pt idx="204">
                  <c:v>44326.640520833331</c:v>
                </c:pt>
                <c:pt idx="205">
                  <c:v>44326.641215277778</c:v>
                </c:pt>
                <c:pt idx="206">
                  <c:v>44326.641909722224</c:v>
                </c:pt>
                <c:pt idx="207">
                  <c:v>44326.642604166664</c:v>
                </c:pt>
                <c:pt idx="208">
                  <c:v>44326.64329861111</c:v>
                </c:pt>
                <c:pt idx="209">
                  <c:v>44326.643993055557</c:v>
                </c:pt>
                <c:pt idx="210">
                  <c:v>44326.644687499997</c:v>
                </c:pt>
                <c:pt idx="211">
                  <c:v>44326.645381944443</c:v>
                </c:pt>
                <c:pt idx="212">
                  <c:v>44326.64607638889</c:v>
                </c:pt>
                <c:pt idx="213">
                  <c:v>44326.646770833337</c:v>
                </c:pt>
                <c:pt idx="214">
                  <c:v>44326.647465277776</c:v>
                </c:pt>
                <c:pt idx="215">
                  <c:v>44326.648159722223</c:v>
                </c:pt>
                <c:pt idx="216">
                  <c:v>44326.648854166669</c:v>
                </c:pt>
                <c:pt idx="217">
                  <c:v>44326.649548611109</c:v>
                </c:pt>
                <c:pt idx="218">
                  <c:v>44326.650243055556</c:v>
                </c:pt>
                <c:pt idx="219">
                  <c:v>44326.650937500002</c:v>
                </c:pt>
                <c:pt idx="220">
                  <c:v>44326.651631944442</c:v>
                </c:pt>
                <c:pt idx="221">
                  <c:v>44326.652326388888</c:v>
                </c:pt>
                <c:pt idx="222">
                  <c:v>44326.653020833335</c:v>
                </c:pt>
                <c:pt idx="223">
                  <c:v>44326.653715277775</c:v>
                </c:pt>
                <c:pt idx="224">
                  <c:v>44326.654409722221</c:v>
                </c:pt>
                <c:pt idx="225">
                  <c:v>44326.655104166668</c:v>
                </c:pt>
                <c:pt idx="226">
                  <c:v>44326.655798611115</c:v>
                </c:pt>
                <c:pt idx="227">
                  <c:v>44326.656493055554</c:v>
                </c:pt>
                <c:pt idx="228">
                  <c:v>44326.657187500001</c:v>
                </c:pt>
                <c:pt idx="229">
                  <c:v>44326.657881944448</c:v>
                </c:pt>
                <c:pt idx="230">
                  <c:v>44326.658576388887</c:v>
                </c:pt>
                <c:pt idx="231">
                  <c:v>44326.659270833334</c:v>
                </c:pt>
                <c:pt idx="232">
                  <c:v>44326.65996527778</c:v>
                </c:pt>
                <c:pt idx="233">
                  <c:v>44326.66065972222</c:v>
                </c:pt>
                <c:pt idx="234">
                  <c:v>44326.661354166667</c:v>
                </c:pt>
                <c:pt idx="235">
                  <c:v>44326.662048611113</c:v>
                </c:pt>
                <c:pt idx="236">
                  <c:v>44326.662743055553</c:v>
                </c:pt>
                <c:pt idx="237">
                  <c:v>44326.663437499999</c:v>
                </c:pt>
                <c:pt idx="238">
                  <c:v>44326.664131944446</c:v>
                </c:pt>
                <c:pt idx="239">
                  <c:v>44326.664826388886</c:v>
                </c:pt>
                <c:pt idx="240">
                  <c:v>44326.665520833332</c:v>
                </c:pt>
                <c:pt idx="241">
                  <c:v>44326.666215277779</c:v>
                </c:pt>
                <c:pt idx="242">
                  <c:v>44326.666909722226</c:v>
                </c:pt>
                <c:pt idx="243">
                  <c:v>44326.667604166665</c:v>
                </c:pt>
                <c:pt idx="244">
                  <c:v>44326.668298611112</c:v>
                </c:pt>
                <c:pt idx="245">
                  <c:v>44326.668993055559</c:v>
                </c:pt>
                <c:pt idx="246">
                  <c:v>44326.669687499998</c:v>
                </c:pt>
                <c:pt idx="247">
                  <c:v>44326.670381944445</c:v>
                </c:pt>
                <c:pt idx="248">
                  <c:v>44326.671076388891</c:v>
                </c:pt>
                <c:pt idx="249">
                  <c:v>44326.671770833331</c:v>
                </c:pt>
                <c:pt idx="250">
                  <c:v>44326.672465277778</c:v>
                </c:pt>
                <c:pt idx="251">
                  <c:v>44326.673159722224</c:v>
                </c:pt>
                <c:pt idx="252">
                  <c:v>44326.673854166664</c:v>
                </c:pt>
                <c:pt idx="253">
                  <c:v>44326.67454861111</c:v>
                </c:pt>
                <c:pt idx="254">
                  <c:v>44326.675243055557</c:v>
                </c:pt>
                <c:pt idx="255">
                  <c:v>44326.675937499997</c:v>
                </c:pt>
                <c:pt idx="256">
                  <c:v>44326.676631944443</c:v>
                </c:pt>
                <c:pt idx="257">
                  <c:v>44326.67732638889</c:v>
                </c:pt>
                <c:pt idx="258">
                  <c:v>44326.678020833337</c:v>
                </c:pt>
                <c:pt idx="259">
                  <c:v>44326.678715277776</c:v>
                </c:pt>
                <c:pt idx="260">
                  <c:v>44326.679409722223</c:v>
                </c:pt>
                <c:pt idx="261">
                  <c:v>44326.680104166669</c:v>
                </c:pt>
                <c:pt idx="262">
                  <c:v>44326.680798611109</c:v>
                </c:pt>
                <c:pt idx="263">
                  <c:v>44326.681493055556</c:v>
                </c:pt>
                <c:pt idx="264">
                  <c:v>44326.682187500002</c:v>
                </c:pt>
                <c:pt idx="265">
                  <c:v>44326.682881944442</c:v>
                </c:pt>
                <c:pt idx="266">
                  <c:v>44326.683576388888</c:v>
                </c:pt>
                <c:pt idx="267">
                  <c:v>44326.684270833335</c:v>
                </c:pt>
                <c:pt idx="268">
                  <c:v>44326.684965277775</c:v>
                </c:pt>
                <c:pt idx="269">
                  <c:v>44326.685659722221</c:v>
                </c:pt>
                <c:pt idx="270">
                  <c:v>44326.686354166668</c:v>
                </c:pt>
                <c:pt idx="271">
                  <c:v>44326.687048611115</c:v>
                </c:pt>
                <c:pt idx="272">
                  <c:v>44326.687743055554</c:v>
                </c:pt>
                <c:pt idx="273">
                  <c:v>44326.688437500001</c:v>
                </c:pt>
                <c:pt idx="274">
                  <c:v>44326.689131944448</c:v>
                </c:pt>
                <c:pt idx="275">
                  <c:v>44326.689826388887</c:v>
                </c:pt>
                <c:pt idx="276">
                  <c:v>44326.690520833334</c:v>
                </c:pt>
                <c:pt idx="277">
                  <c:v>44326.69121527778</c:v>
                </c:pt>
                <c:pt idx="278">
                  <c:v>44326.69190972222</c:v>
                </c:pt>
                <c:pt idx="279">
                  <c:v>44326.692604166667</c:v>
                </c:pt>
                <c:pt idx="280">
                  <c:v>44326.693298611113</c:v>
                </c:pt>
                <c:pt idx="281">
                  <c:v>44326.693993055553</c:v>
                </c:pt>
                <c:pt idx="282">
                  <c:v>44326.694687499999</c:v>
                </c:pt>
                <c:pt idx="283">
                  <c:v>44326.695381944446</c:v>
                </c:pt>
                <c:pt idx="284">
                  <c:v>44326.696076388886</c:v>
                </c:pt>
                <c:pt idx="285">
                  <c:v>44326.696770833332</c:v>
                </c:pt>
                <c:pt idx="286">
                  <c:v>44326.697465277779</c:v>
                </c:pt>
                <c:pt idx="287">
                  <c:v>44326.698159722226</c:v>
                </c:pt>
                <c:pt idx="288">
                  <c:v>44326.698854166665</c:v>
                </c:pt>
                <c:pt idx="289">
                  <c:v>44326.699548611112</c:v>
                </c:pt>
                <c:pt idx="290">
                  <c:v>44326.700243055559</c:v>
                </c:pt>
                <c:pt idx="291">
                  <c:v>44326.700937499998</c:v>
                </c:pt>
                <c:pt idx="292">
                  <c:v>44326.701631944445</c:v>
                </c:pt>
                <c:pt idx="293">
                  <c:v>44326.702326388891</c:v>
                </c:pt>
                <c:pt idx="294">
                  <c:v>44326.703020833331</c:v>
                </c:pt>
                <c:pt idx="295">
                  <c:v>44326.703715277778</c:v>
                </c:pt>
                <c:pt idx="296">
                  <c:v>44326.704409722224</c:v>
                </c:pt>
                <c:pt idx="297">
                  <c:v>44326.705104166664</c:v>
                </c:pt>
                <c:pt idx="298">
                  <c:v>44326.70579861111</c:v>
                </c:pt>
                <c:pt idx="299">
                  <c:v>44326.706493055557</c:v>
                </c:pt>
                <c:pt idx="300">
                  <c:v>44326.707187499997</c:v>
                </c:pt>
                <c:pt idx="301">
                  <c:v>44326.707881944443</c:v>
                </c:pt>
                <c:pt idx="302">
                  <c:v>44326.70857638889</c:v>
                </c:pt>
                <c:pt idx="303">
                  <c:v>44326.709270833337</c:v>
                </c:pt>
                <c:pt idx="304">
                  <c:v>44326.709965277776</c:v>
                </c:pt>
                <c:pt idx="305">
                  <c:v>44326.710659722223</c:v>
                </c:pt>
                <c:pt idx="306">
                  <c:v>44326.711354166669</c:v>
                </c:pt>
                <c:pt idx="307">
                  <c:v>44326.712048611109</c:v>
                </c:pt>
                <c:pt idx="308">
                  <c:v>44326.712743055556</c:v>
                </c:pt>
                <c:pt idx="309">
                  <c:v>44326.713437500002</c:v>
                </c:pt>
                <c:pt idx="310">
                  <c:v>44326.714131944442</c:v>
                </c:pt>
                <c:pt idx="311">
                  <c:v>44326.714826388888</c:v>
                </c:pt>
                <c:pt idx="312">
                  <c:v>44326.715520833335</c:v>
                </c:pt>
                <c:pt idx="313">
                  <c:v>44326.716215277775</c:v>
                </c:pt>
                <c:pt idx="314">
                  <c:v>44326.716909722221</c:v>
                </c:pt>
                <c:pt idx="315">
                  <c:v>44326.717604166668</c:v>
                </c:pt>
                <c:pt idx="316">
                  <c:v>44326.718298611115</c:v>
                </c:pt>
                <c:pt idx="317">
                  <c:v>44326.718993055554</c:v>
                </c:pt>
                <c:pt idx="318">
                  <c:v>44326.719687500001</c:v>
                </c:pt>
                <c:pt idx="319">
                  <c:v>44326.720381944448</c:v>
                </c:pt>
                <c:pt idx="320">
                  <c:v>44326.721076388887</c:v>
                </c:pt>
                <c:pt idx="321">
                  <c:v>44326.721770833334</c:v>
                </c:pt>
                <c:pt idx="322">
                  <c:v>44326.72246527778</c:v>
                </c:pt>
                <c:pt idx="323">
                  <c:v>44326.72315972222</c:v>
                </c:pt>
                <c:pt idx="324">
                  <c:v>44326.723854166667</c:v>
                </c:pt>
                <c:pt idx="325">
                  <c:v>44326.724548611113</c:v>
                </c:pt>
                <c:pt idx="326">
                  <c:v>44326.725243055553</c:v>
                </c:pt>
                <c:pt idx="327">
                  <c:v>44326.725937499999</c:v>
                </c:pt>
                <c:pt idx="328">
                  <c:v>44326.726631944446</c:v>
                </c:pt>
                <c:pt idx="329">
                  <c:v>44326.727326388886</c:v>
                </c:pt>
                <c:pt idx="330">
                  <c:v>44326.728020833332</c:v>
                </c:pt>
                <c:pt idx="331">
                  <c:v>44326.728715277779</c:v>
                </c:pt>
                <c:pt idx="332">
                  <c:v>44326.729409722226</c:v>
                </c:pt>
                <c:pt idx="333">
                  <c:v>44326.730104166665</c:v>
                </c:pt>
                <c:pt idx="334">
                  <c:v>44326.730798611112</c:v>
                </c:pt>
                <c:pt idx="335">
                  <c:v>44326.731493055559</c:v>
                </c:pt>
                <c:pt idx="336">
                  <c:v>44326.732187499998</c:v>
                </c:pt>
                <c:pt idx="337">
                  <c:v>44326.732881944445</c:v>
                </c:pt>
                <c:pt idx="338">
                  <c:v>44326.733576388891</c:v>
                </c:pt>
                <c:pt idx="339">
                  <c:v>44326.734270833331</c:v>
                </c:pt>
                <c:pt idx="340">
                  <c:v>44326.734965277778</c:v>
                </c:pt>
                <c:pt idx="341">
                  <c:v>44326.735659722224</c:v>
                </c:pt>
                <c:pt idx="342">
                  <c:v>44326.736354166664</c:v>
                </c:pt>
                <c:pt idx="343">
                  <c:v>44326.73704861111</c:v>
                </c:pt>
                <c:pt idx="344">
                  <c:v>44326.737743055557</c:v>
                </c:pt>
                <c:pt idx="345">
                  <c:v>44326.738437499997</c:v>
                </c:pt>
                <c:pt idx="346">
                  <c:v>44326.739131944443</c:v>
                </c:pt>
                <c:pt idx="347">
                  <c:v>44326.73982638889</c:v>
                </c:pt>
                <c:pt idx="348">
                  <c:v>44326.740520833337</c:v>
                </c:pt>
                <c:pt idx="349">
                  <c:v>44326.741215277776</c:v>
                </c:pt>
                <c:pt idx="350">
                  <c:v>44326.741909722223</c:v>
                </c:pt>
                <c:pt idx="351">
                  <c:v>44326.742604166669</c:v>
                </c:pt>
                <c:pt idx="352">
                  <c:v>44326.743298611109</c:v>
                </c:pt>
                <c:pt idx="353">
                  <c:v>44326.743993055556</c:v>
                </c:pt>
                <c:pt idx="354">
                  <c:v>44326.744687500002</c:v>
                </c:pt>
                <c:pt idx="355">
                  <c:v>44326.745381944442</c:v>
                </c:pt>
                <c:pt idx="356">
                  <c:v>44326.746076388888</c:v>
                </c:pt>
                <c:pt idx="357">
                  <c:v>44326.746770833335</c:v>
                </c:pt>
                <c:pt idx="358">
                  <c:v>44326.747465277775</c:v>
                </c:pt>
                <c:pt idx="359">
                  <c:v>44326.748159722221</c:v>
                </c:pt>
                <c:pt idx="360">
                  <c:v>44326.748854166668</c:v>
                </c:pt>
                <c:pt idx="361">
                  <c:v>44326.749548611115</c:v>
                </c:pt>
                <c:pt idx="362">
                  <c:v>44326.750243055554</c:v>
                </c:pt>
                <c:pt idx="363">
                  <c:v>44326.750937500001</c:v>
                </c:pt>
                <c:pt idx="364">
                  <c:v>44326.751631944448</c:v>
                </c:pt>
                <c:pt idx="365">
                  <c:v>44326.752326388887</c:v>
                </c:pt>
                <c:pt idx="366">
                  <c:v>44326.753020833334</c:v>
                </c:pt>
                <c:pt idx="367">
                  <c:v>44326.75371527778</c:v>
                </c:pt>
                <c:pt idx="368">
                  <c:v>44326.75440972222</c:v>
                </c:pt>
                <c:pt idx="369">
                  <c:v>44326.755104166667</c:v>
                </c:pt>
                <c:pt idx="370">
                  <c:v>44326.755798611113</c:v>
                </c:pt>
                <c:pt idx="371">
                  <c:v>44326.756493055553</c:v>
                </c:pt>
                <c:pt idx="372">
                  <c:v>44326.757187499999</c:v>
                </c:pt>
                <c:pt idx="373">
                  <c:v>44326.757881944446</c:v>
                </c:pt>
                <c:pt idx="374">
                  <c:v>44326.758576388886</c:v>
                </c:pt>
                <c:pt idx="375">
                  <c:v>44326.759270833332</c:v>
                </c:pt>
                <c:pt idx="376">
                  <c:v>44326.759965277779</c:v>
                </c:pt>
                <c:pt idx="377">
                  <c:v>44326.760659722226</c:v>
                </c:pt>
                <c:pt idx="378">
                  <c:v>44326.761354166665</c:v>
                </c:pt>
                <c:pt idx="379">
                  <c:v>44326.762048611112</c:v>
                </c:pt>
                <c:pt idx="380">
                  <c:v>44326.762743055559</c:v>
                </c:pt>
                <c:pt idx="381">
                  <c:v>44326.763437499998</c:v>
                </c:pt>
                <c:pt idx="382">
                  <c:v>44326.764131944445</c:v>
                </c:pt>
                <c:pt idx="383">
                  <c:v>44326.764826388891</c:v>
                </c:pt>
                <c:pt idx="384">
                  <c:v>44326.765520833331</c:v>
                </c:pt>
                <c:pt idx="385">
                  <c:v>44326.766215277778</c:v>
                </c:pt>
                <c:pt idx="386">
                  <c:v>44326.766909722224</c:v>
                </c:pt>
                <c:pt idx="387">
                  <c:v>44326.767604166664</c:v>
                </c:pt>
                <c:pt idx="388">
                  <c:v>44326.76829861111</c:v>
                </c:pt>
                <c:pt idx="389">
                  <c:v>44326.768993055557</c:v>
                </c:pt>
                <c:pt idx="390">
                  <c:v>44326.769687499997</c:v>
                </c:pt>
                <c:pt idx="391">
                  <c:v>44326.770381944443</c:v>
                </c:pt>
                <c:pt idx="392">
                  <c:v>44326.77107638889</c:v>
                </c:pt>
                <c:pt idx="393">
                  <c:v>44326.771770833337</c:v>
                </c:pt>
                <c:pt idx="394">
                  <c:v>44326.772465277776</c:v>
                </c:pt>
                <c:pt idx="395">
                  <c:v>44326.773159722223</c:v>
                </c:pt>
                <c:pt idx="396">
                  <c:v>44326.773854166669</c:v>
                </c:pt>
                <c:pt idx="397">
                  <c:v>44326.774548611109</c:v>
                </c:pt>
                <c:pt idx="398">
                  <c:v>44326.775243055556</c:v>
                </c:pt>
                <c:pt idx="399">
                  <c:v>44326.775937500002</c:v>
                </c:pt>
                <c:pt idx="400">
                  <c:v>44326.776631944442</c:v>
                </c:pt>
                <c:pt idx="401">
                  <c:v>44326.777326388888</c:v>
                </c:pt>
                <c:pt idx="402">
                  <c:v>44326.778020833335</c:v>
                </c:pt>
                <c:pt idx="403">
                  <c:v>44326.778715277775</c:v>
                </c:pt>
                <c:pt idx="404">
                  <c:v>44326.779409722221</c:v>
                </c:pt>
                <c:pt idx="405">
                  <c:v>44326.780104166668</c:v>
                </c:pt>
                <c:pt idx="406">
                  <c:v>44326.780798611115</c:v>
                </c:pt>
                <c:pt idx="407">
                  <c:v>44326.781493055554</c:v>
                </c:pt>
                <c:pt idx="408">
                  <c:v>44326.782187500001</c:v>
                </c:pt>
                <c:pt idx="409">
                  <c:v>44326.782881944448</c:v>
                </c:pt>
                <c:pt idx="410">
                  <c:v>44326.783576388887</c:v>
                </c:pt>
                <c:pt idx="411">
                  <c:v>44326.784270833334</c:v>
                </c:pt>
                <c:pt idx="412">
                  <c:v>44326.78496527778</c:v>
                </c:pt>
                <c:pt idx="413">
                  <c:v>44326.78565972222</c:v>
                </c:pt>
                <c:pt idx="414">
                  <c:v>44326.786354166667</c:v>
                </c:pt>
                <c:pt idx="415">
                  <c:v>44326.787048611113</c:v>
                </c:pt>
                <c:pt idx="416">
                  <c:v>44326.787743055553</c:v>
                </c:pt>
                <c:pt idx="417">
                  <c:v>44326.788437499999</c:v>
                </c:pt>
                <c:pt idx="418">
                  <c:v>44326.789131944446</c:v>
                </c:pt>
                <c:pt idx="419">
                  <c:v>44326.789826388886</c:v>
                </c:pt>
                <c:pt idx="420">
                  <c:v>44326.790520833332</c:v>
                </c:pt>
                <c:pt idx="421">
                  <c:v>44326.791215277779</c:v>
                </c:pt>
                <c:pt idx="422">
                  <c:v>44326.791909722226</c:v>
                </c:pt>
                <c:pt idx="423">
                  <c:v>44326.792604166665</c:v>
                </c:pt>
                <c:pt idx="424">
                  <c:v>44326.793298611112</c:v>
                </c:pt>
                <c:pt idx="425">
                  <c:v>44326.793993055559</c:v>
                </c:pt>
                <c:pt idx="426">
                  <c:v>44326.794687499998</c:v>
                </c:pt>
                <c:pt idx="427">
                  <c:v>44326.795381944445</c:v>
                </c:pt>
                <c:pt idx="428">
                  <c:v>44326.796076388891</c:v>
                </c:pt>
                <c:pt idx="429">
                  <c:v>44326.796770833331</c:v>
                </c:pt>
                <c:pt idx="430">
                  <c:v>44326.797465277778</c:v>
                </c:pt>
                <c:pt idx="431">
                  <c:v>44326.798159722224</c:v>
                </c:pt>
                <c:pt idx="432">
                  <c:v>44326.798854166664</c:v>
                </c:pt>
                <c:pt idx="433">
                  <c:v>44326.79954861111</c:v>
                </c:pt>
                <c:pt idx="434">
                  <c:v>44326.800243055557</c:v>
                </c:pt>
                <c:pt idx="435">
                  <c:v>44326.800937499997</c:v>
                </c:pt>
                <c:pt idx="436">
                  <c:v>44326.801631944443</c:v>
                </c:pt>
                <c:pt idx="437">
                  <c:v>44326.80232638889</c:v>
                </c:pt>
                <c:pt idx="438">
                  <c:v>44326.803020833337</c:v>
                </c:pt>
                <c:pt idx="439">
                  <c:v>44326.803715277776</c:v>
                </c:pt>
                <c:pt idx="440">
                  <c:v>44326.804409722223</c:v>
                </c:pt>
                <c:pt idx="441">
                  <c:v>44326.805104166669</c:v>
                </c:pt>
                <c:pt idx="442">
                  <c:v>44326.805798611109</c:v>
                </c:pt>
                <c:pt idx="443">
                  <c:v>44326.806493055556</c:v>
                </c:pt>
                <c:pt idx="444">
                  <c:v>44326.807187500002</c:v>
                </c:pt>
                <c:pt idx="445">
                  <c:v>44326.807881944442</c:v>
                </c:pt>
                <c:pt idx="446">
                  <c:v>44326.808576388888</c:v>
                </c:pt>
                <c:pt idx="447">
                  <c:v>44326.809270833335</c:v>
                </c:pt>
                <c:pt idx="448">
                  <c:v>44326.809965277775</c:v>
                </c:pt>
                <c:pt idx="449">
                  <c:v>44326.810659722221</c:v>
                </c:pt>
                <c:pt idx="450">
                  <c:v>44326.811354166668</c:v>
                </c:pt>
                <c:pt idx="451">
                  <c:v>44326.812048611115</c:v>
                </c:pt>
                <c:pt idx="452">
                  <c:v>44326.812743055554</c:v>
                </c:pt>
                <c:pt idx="453">
                  <c:v>44326.813437500001</c:v>
                </c:pt>
                <c:pt idx="454">
                  <c:v>44326.814131944448</c:v>
                </c:pt>
                <c:pt idx="455">
                  <c:v>44326.814826388887</c:v>
                </c:pt>
                <c:pt idx="456">
                  <c:v>44326.815520833334</c:v>
                </c:pt>
                <c:pt idx="457">
                  <c:v>44326.81621527778</c:v>
                </c:pt>
                <c:pt idx="458">
                  <c:v>44326.81690972222</c:v>
                </c:pt>
                <c:pt idx="459">
                  <c:v>44326.817604166667</c:v>
                </c:pt>
                <c:pt idx="460">
                  <c:v>44326.818298611113</c:v>
                </c:pt>
                <c:pt idx="461">
                  <c:v>44326.818993055553</c:v>
                </c:pt>
                <c:pt idx="462">
                  <c:v>44326.819687499999</c:v>
                </c:pt>
                <c:pt idx="463">
                  <c:v>44326.820381944446</c:v>
                </c:pt>
                <c:pt idx="464">
                  <c:v>44326.821076388886</c:v>
                </c:pt>
                <c:pt idx="465">
                  <c:v>44326.821770833332</c:v>
                </c:pt>
                <c:pt idx="466">
                  <c:v>44326.822465277779</c:v>
                </c:pt>
                <c:pt idx="467">
                  <c:v>44326.823159722226</c:v>
                </c:pt>
                <c:pt idx="468">
                  <c:v>44326.823854166665</c:v>
                </c:pt>
                <c:pt idx="469">
                  <c:v>44326.824548611112</c:v>
                </c:pt>
                <c:pt idx="470">
                  <c:v>44326.825243055559</c:v>
                </c:pt>
                <c:pt idx="471">
                  <c:v>44326.825937499998</c:v>
                </c:pt>
                <c:pt idx="472">
                  <c:v>44326.826631944445</c:v>
                </c:pt>
                <c:pt idx="473">
                  <c:v>44326.827326388891</c:v>
                </c:pt>
                <c:pt idx="474">
                  <c:v>44326.828020833331</c:v>
                </c:pt>
                <c:pt idx="475">
                  <c:v>44326.828715277778</c:v>
                </c:pt>
                <c:pt idx="476">
                  <c:v>44326.829409722224</c:v>
                </c:pt>
                <c:pt idx="477">
                  <c:v>44326.830104166664</c:v>
                </c:pt>
                <c:pt idx="478">
                  <c:v>44326.83079861111</c:v>
                </c:pt>
                <c:pt idx="479">
                  <c:v>44326.831493055557</c:v>
                </c:pt>
                <c:pt idx="480">
                  <c:v>44326.832187499997</c:v>
                </c:pt>
                <c:pt idx="481">
                  <c:v>44326.832881944443</c:v>
                </c:pt>
                <c:pt idx="482">
                  <c:v>44326.83357638889</c:v>
                </c:pt>
                <c:pt idx="483">
                  <c:v>44326.834270833337</c:v>
                </c:pt>
                <c:pt idx="484">
                  <c:v>44326.834965277776</c:v>
                </c:pt>
                <c:pt idx="485">
                  <c:v>44326.835659722223</c:v>
                </c:pt>
                <c:pt idx="486">
                  <c:v>44326.836354166669</c:v>
                </c:pt>
                <c:pt idx="487">
                  <c:v>44326.837048611109</c:v>
                </c:pt>
                <c:pt idx="488">
                  <c:v>44326.837743055556</c:v>
                </c:pt>
                <c:pt idx="489">
                  <c:v>44326.838437500002</c:v>
                </c:pt>
                <c:pt idx="490">
                  <c:v>44326.839131944442</c:v>
                </c:pt>
                <c:pt idx="491">
                  <c:v>44326.839826388888</c:v>
                </c:pt>
                <c:pt idx="492">
                  <c:v>44326.840520833335</c:v>
                </c:pt>
                <c:pt idx="493">
                  <c:v>44326.841215277775</c:v>
                </c:pt>
                <c:pt idx="494">
                  <c:v>44326.841909722221</c:v>
                </c:pt>
                <c:pt idx="495">
                  <c:v>44326.842604166668</c:v>
                </c:pt>
                <c:pt idx="496">
                  <c:v>44326.843298611115</c:v>
                </c:pt>
                <c:pt idx="497">
                  <c:v>44326.843993055554</c:v>
                </c:pt>
                <c:pt idx="498">
                  <c:v>44326.844687500001</c:v>
                </c:pt>
                <c:pt idx="499">
                  <c:v>44326.845381944448</c:v>
                </c:pt>
                <c:pt idx="500">
                  <c:v>44326.846076388887</c:v>
                </c:pt>
                <c:pt idx="501">
                  <c:v>44326.846770833334</c:v>
                </c:pt>
                <c:pt idx="502">
                  <c:v>44326.84746527778</c:v>
                </c:pt>
                <c:pt idx="503">
                  <c:v>44326.84815972222</c:v>
                </c:pt>
                <c:pt idx="504">
                  <c:v>44326.848854166667</c:v>
                </c:pt>
                <c:pt idx="505">
                  <c:v>44326.849548611113</c:v>
                </c:pt>
                <c:pt idx="506">
                  <c:v>44326.850243055553</c:v>
                </c:pt>
                <c:pt idx="507">
                  <c:v>44326.850937499999</c:v>
                </c:pt>
                <c:pt idx="508">
                  <c:v>44326.851631944446</c:v>
                </c:pt>
                <c:pt idx="509">
                  <c:v>44326.852326388886</c:v>
                </c:pt>
                <c:pt idx="510">
                  <c:v>44326.853020833332</c:v>
                </c:pt>
                <c:pt idx="511">
                  <c:v>44326.853715277779</c:v>
                </c:pt>
                <c:pt idx="512">
                  <c:v>44326.854409722226</c:v>
                </c:pt>
                <c:pt idx="513">
                  <c:v>44326.855104166665</c:v>
                </c:pt>
                <c:pt idx="514">
                  <c:v>44326.855798611112</c:v>
                </c:pt>
                <c:pt idx="515">
                  <c:v>44326.856493055559</c:v>
                </c:pt>
                <c:pt idx="516">
                  <c:v>44326.857187499998</c:v>
                </c:pt>
                <c:pt idx="517">
                  <c:v>44326.857881944445</c:v>
                </c:pt>
                <c:pt idx="518">
                  <c:v>44326.858576388891</c:v>
                </c:pt>
                <c:pt idx="519">
                  <c:v>44326.859270833331</c:v>
                </c:pt>
                <c:pt idx="520">
                  <c:v>44326.859965277778</c:v>
                </c:pt>
                <c:pt idx="521">
                  <c:v>44326.860659722224</c:v>
                </c:pt>
                <c:pt idx="522">
                  <c:v>44326.861354166664</c:v>
                </c:pt>
                <c:pt idx="523">
                  <c:v>44326.86204861111</c:v>
                </c:pt>
                <c:pt idx="524">
                  <c:v>44326.862743055557</c:v>
                </c:pt>
                <c:pt idx="525">
                  <c:v>44326.863437499997</c:v>
                </c:pt>
                <c:pt idx="526">
                  <c:v>44326.864131944443</c:v>
                </c:pt>
                <c:pt idx="527">
                  <c:v>44326.86482638889</c:v>
                </c:pt>
                <c:pt idx="528">
                  <c:v>44326.865520833337</c:v>
                </c:pt>
                <c:pt idx="529">
                  <c:v>44326.866215277776</c:v>
                </c:pt>
                <c:pt idx="530">
                  <c:v>44326.866909722223</c:v>
                </c:pt>
                <c:pt idx="531">
                  <c:v>44326.867604166669</c:v>
                </c:pt>
                <c:pt idx="532">
                  <c:v>44326.868298611109</c:v>
                </c:pt>
                <c:pt idx="533">
                  <c:v>44326.868993055556</c:v>
                </c:pt>
                <c:pt idx="534">
                  <c:v>44326.869687500002</c:v>
                </c:pt>
                <c:pt idx="535">
                  <c:v>44326.870381944442</c:v>
                </c:pt>
                <c:pt idx="536">
                  <c:v>44326.871076388888</c:v>
                </c:pt>
                <c:pt idx="537">
                  <c:v>44326.871770833335</c:v>
                </c:pt>
                <c:pt idx="538">
                  <c:v>44326.872465277775</c:v>
                </c:pt>
                <c:pt idx="539">
                  <c:v>44326.873159722221</c:v>
                </c:pt>
                <c:pt idx="540">
                  <c:v>44326.873854166668</c:v>
                </c:pt>
                <c:pt idx="541">
                  <c:v>44326.874548611115</c:v>
                </c:pt>
                <c:pt idx="542">
                  <c:v>44326.875243055554</c:v>
                </c:pt>
                <c:pt idx="543">
                  <c:v>44326.875937500001</c:v>
                </c:pt>
                <c:pt idx="544">
                  <c:v>44326.876631944448</c:v>
                </c:pt>
                <c:pt idx="545">
                  <c:v>44326.877326388887</c:v>
                </c:pt>
                <c:pt idx="546">
                  <c:v>44326.878020833334</c:v>
                </c:pt>
                <c:pt idx="547">
                  <c:v>44326.87871527778</c:v>
                </c:pt>
                <c:pt idx="548">
                  <c:v>44326.87940972222</c:v>
                </c:pt>
                <c:pt idx="549">
                  <c:v>44326.880104166667</c:v>
                </c:pt>
                <c:pt idx="550">
                  <c:v>44326.880798611113</c:v>
                </c:pt>
                <c:pt idx="551">
                  <c:v>44326.881493055553</c:v>
                </c:pt>
                <c:pt idx="552">
                  <c:v>44326.882187499999</c:v>
                </c:pt>
                <c:pt idx="553">
                  <c:v>44326.882881944446</c:v>
                </c:pt>
                <c:pt idx="554">
                  <c:v>44326.883576388886</c:v>
                </c:pt>
                <c:pt idx="555">
                  <c:v>44326.884270833332</c:v>
                </c:pt>
                <c:pt idx="556">
                  <c:v>44326.884965277779</c:v>
                </c:pt>
                <c:pt idx="557">
                  <c:v>44326.885659722226</c:v>
                </c:pt>
                <c:pt idx="558">
                  <c:v>44326.886354166665</c:v>
                </c:pt>
                <c:pt idx="559">
                  <c:v>44326.887048611112</c:v>
                </c:pt>
                <c:pt idx="560">
                  <c:v>44326.887743055559</c:v>
                </c:pt>
                <c:pt idx="561">
                  <c:v>44326.888437499998</c:v>
                </c:pt>
                <c:pt idx="562">
                  <c:v>44326.889131944445</c:v>
                </c:pt>
                <c:pt idx="563">
                  <c:v>44326.889826388891</c:v>
                </c:pt>
                <c:pt idx="564">
                  <c:v>44326.890520833331</c:v>
                </c:pt>
                <c:pt idx="565">
                  <c:v>44326.891215277778</c:v>
                </c:pt>
                <c:pt idx="566">
                  <c:v>44326.891909722224</c:v>
                </c:pt>
                <c:pt idx="567">
                  <c:v>44326.892604166664</c:v>
                </c:pt>
                <c:pt idx="568">
                  <c:v>44326.89329861111</c:v>
                </c:pt>
                <c:pt idx="569">
                  <c:v>44326.893993055557</c:v>
                </c:pt>
                <c:pt idx="570">
                  <c:v>44326.894687499997</c:v>
                </c:pt>
                <c:pt idx="571">
                  <c:v>44326.895381944443</c:v>
                </c:pt>
                <c:pt idx="572">
                  <c:v>44326.89607638889</c:v>
                </c:pt>
                <c:pt idx="573">
                  <c:v>44326.896770833337</c:v>
                </c:pt>
                <c:pt idx="574">
                  <c:v>44326.897465277776</c:v>
                </c:pt>
                <c:pt idx="575">
                  <c:v>44326.898159722223</c:v>
                </c:pt>
                <c:pt idx="576">
                  <c:v>44326.898854166669</c:v>
                </c:pt>
                <c:pt idx="577">
                  <c:v>44326.899548611109</c:v>
                </c:pt>
                <c:pt idx="578">
                  <c:v>44326.900243055556</c:v>
                </c:pt>
                <c:pt idx="579">
                  <c:v>44326.900937500002</c:v>
                </c:pt>
                <c:pt idx="580">
                  <c:v>44326.901631944442</c:v>
                </c:pt>
                <c:pt idx="581">
                  <c:v>44326.902326388888</c:v>
                </c:pt>
                <c:pt idx="582">
                  <c:v>44326.903020833335</c:v>
                </c:pt>
                <c:pt idx="583">
                  <c:v>44326.903715277775</c:v>
                </c:pt>
                <c:pt idx="584">
                  <c:v>44326.904409722221</c:v>
                </c:pt>
                <c:pt idx="585">
                  <c:v>44326.905104166668</c:v>
                </c:pt>
                <c:pt idx="586">
                  <c:v>44326.905798611115</c:v>
                </c:pt>
                <c:pt idx="587">
                  <c:v>44326.906493055554</c:v>
                </c:pt>
                <c:pt idx="588">
                  <c:v>44326.907187500001</c:v>
                </c:pt>
                <c:pt idx="589">
                  <c:v>44326.907881944448</c:v>
                </c:pt>
                <c:pt idx="590">
                  <c:v>44326.908576388887</c:v>
                </c:pt>
                <c:pt idx="591">
                  <c:v>44326.909270833334</c:v>
                </c:pt>
                <c:pt idx="592">
                  <c:v>44326.90996527778</c:v>
                </c:pt>
                <c:pt idx="593">
                  <c:v>44326.91065972222</c:v>
                </c:pt>
                <c:pt idx="594">
                  <c:v>44326.911354166667</c:v>
                </c:pt>
                <c:pt idx="595">
                  <c:v>44326.912048611113</c:v>
                </c:pt>
                <c:pt idx="596">
                  <c:v>44326.912743055553</c:v>
                </c:pt>
                <c:pt idx="597">
                  <c:v>44326.913437499999</c:v>
                </c:pt>
                <c:pt idx="598">
                  <c:v>44326.914131944446</c:v>
                </c:pt>
                <c:pt idx="599">
                  <c:v>44326.914826388886</c:v>
                </c:pt>
                <c:pt idx="600">
                  <c:v>44326.915520833332</c:v>
                </c:pt>
                <c:pt idx="601">
                  <c:v>44326.916215277779</c:v>
                </c:pt>
                <c:pt idx="602">
                  <c:v>44326.916909722226</c:v>
                </c:pt>
                <c:pt idx="603">
                  <c:v>44326.917604166665</c:v>
                </c:pt>
                <c:pt idx="604">
                  <c:v>44326.918298611112</c:v>
                </c:pt>
                <c:pt idx="605">
                  <c:v>44326.918993055559</c:v>
                </c:pt>
                <c:pt idx="606">
                  <c:v>44326.919687499998</c:v>
                </c:pt>
                <c:pt idx="607">
                  <c:v>44326.920381944445</c:v>
                </c:pt>
                <c:pt idx="608">
                  <c:v>44326.921076388891</c:v>
                </c:pt>
                <c:pt idx="609">
                  <c:v>44326.921770833331</c:v>
                </c:pt>
                <c:pt idx="610">
                  <c:v>44326.922465277778</c:v>
                </c:pt>
                <c:pt idx="611">
                  <c:v>44326.923159722224</c:v>
                </c:pt>
                <c:pt idx="612">
                  <c:v>44326.923854166664</c:v>
                </c:pt>
                <c:pt idx="613">
                  <c:v>44326.92454861111</c:v>
                </c:pt>
                <c:pt idx="614">
                  <c:v>44326.925243055557</c:v>
                </c:pt>
                <c:pt idx="615">
                  <c:v>44326.925937499997</c:v>
                </c:pt>
                <c:pt idx="616">
                  <c:v>44326.926631944443</c:v>
                </c:pt>
                <c:pt idx="617">
                  <c:v>44326.92732638889</c:v>
                </c:pt>
                <c:pt idx="618">
                  <c:v>44326.928020833337</c:v>
                </c:pt>
                <c:pt idx="619">
                  <c:v>44326.928715277776</c:v>
                </c:pt>
                <c:pt idx="620">
                  <c:v>44326.929409722223</c:v>
                </c:pt>
                <c:pt idx="621">
                  <c:v>44326.930104166669</c:v>
                </c:pt>
                <c:pt idx="622">
                  <c:v>44326.930798611109</c:v>
                </c:pt>
                <c:pt idx="623">
                  <c:v>44326.931493055556</c:v>
                </c:pt>
                <c:pt idx="624">
                  <c:v>44326.932187500002</c:v>
                </c:pt>
                <c:pt idx="625">
                  <c:v>44326.932881944442</c:v>
                </c:pt>
                <c:pt idx="626">
                  <c:v>44326.933576388888</c:v>
                </c:pt>
                <c:pt idx="627">
                  <c:v>44326.934270833335</c:v>
                </c:pt>
                <c:pt idx="628">
                  <c:v>44326.934965277775</c:v>
                </c:pt>
                <c:pt idx="629">
                  <c:v>44326.935659722221</c:v>
                </c:pt>
                <c:pt idx="630">
                  <c:v>44326.936354166668</c:v>
                </c:pt>
                <c:pt idx="631">
                  <c:v>44326.937048611115</c:v>
                </c:pt>
                <c:pt idx="632">
                  <c:v>44326.937743055554</c:v>
                </c:pt>
                <c:pt idx="633">
                  <c:v>44326.938437500001</c:v>
                </c:pt>
                <c:pt idx="634">
                  <c:v>44326.939131944448</c:v>
                </c:pt>
                <c:pt idx="635">
                  <c:v>44326.939826388887</c:v>
                </c:pt>
                <c:pt idx="636">
                  <c:v>44326.940520833334</c:v>
                </c:pt>
                <c:pt idx="637">
                  <c:v>44326.94121527778</c:v>
                </c:pt>
                <c:pt idx="638">
                  <c:v>44326.94190972222</c:v>
                </c:pt>
                <c:pt idx="639">
                  <c:v>44326.942604166667</c:v>
                </c:pt>
                <c:pt idx="640">
                  <c:v>44326.943298611113</c:v>
                </c:pt>
                <c:pt idx="641">
                  <c:v>44326.943993055553</c:v>
                </c:pt>
                <c:pt idx="642">
                  <c:v>44326.944687499999</c:v>
                </c:pt>
                <c:pt idx="643">
                  <c:v>44326.945381944446</c:v>
                </c:pt>
                <c:pt idx="644">
                  <c:v>44326.946076388886</c:v>
                </c:pt>
                <c:pt idx="645">
                  <c:v>44326.946770833332</c:v>
                </c:pt>
                <c:pt idx="646">
                  <c:v>44326.947465277779</c:v>
                </c:pt>
                <c:pt idx="647">
                  <c:v>44326.948159722226</c:v>
                </c:pt>
                <c:pt idx="648">
                  <c:v>44326.948854166665</c:v>
                </c:pt>
                <c:pt idx="649">
                  <c:v>44326.949548611112</c:v>
                </c:pt>
                <c:pt idx="650">
                  <c:v>44326.950243055559</c:v>
                </c:pt>
                <c:pt idx="651">
                  <c:v>44326.950937499998</c:v>
                </c:pt>
                <c:pt idx="652">
                  <c:v>44326.951631944445</c:v>
                </c:pt>
                <c:pt idx="653">
                  <c:v>44326.952326388891</c:v>
                </c:pt>
                <c:pt idx="654">
                  <c:v>44326.953020833331</c:v>
                </c:pt>
                <c:pt idx="655">
                  <c:v>44326.953715277778</c:v>
                </c:pt>
                <c:pt idx="656">
                  <c:v>44326.954409722224</c:v>
                </c:pt>
                <c:pt idx="657">
                  <c:v>44326.955104166664</c:v>
                </c:pt>
                <c:pt idx="658">
                  <c:v>44326.95579861111</c:v>
                </c:pt>
                <c:pt idx="659">
                  <c:v>44326.956493055557</c:v>
                </c:pt>
                <c:pt idx="660">
                  <c:v>44326.957187499997</c:v>
                </c:pt>
                <c:pt idx="661">
                  <c:v>44326.957881944443</c:v>
                </c:pt>
                <c:pt idx="662">
                  <c:v>44326.95857638889</c:v>
                </c:pt>
                <c:pt idx="663">
                  <c:v>44326.959270833337</c:v>
                </c:pt>
                <c:pt idx="664">
                  <c:v>44326.959965277776</c:v>
                </c:pt>
                <c:pt idx="665">
                  <c:v>44326.960659722223</c:v>
                </c:pt>
                <c:pt idx="666">
                  <c:v>44326.961354166669</c:v>
                </c:pt>
                <c:pt idx="667">
                  <c:v>44326.962048611109</c:v>
                </c:pt>
                <c:pt idx="668">
                  <c:v>44326.962743055556</c:v>
                </c:pt>
                <c:pt idx="669">
                  <c:v>44326.963437500002</c:v>
                </c:pt>
                <c:pt idx="670">
                  <c:v>44326.964131944442</c:v>
                </c:pt>
                <c:pt idx="671">
                  <c:v>44326.964826388888</c:v>
                </c:pt>
                <c:pt idx="672">
                  <c:v>44326.965520833335</c:v>
                </c:pt>
                <c:pt idx="673">
                  <c:v>44326.966215277775</c:v>
                </c:pt>
                <c:pt idx="674">
                  <c:v>44326.966909722221</c:v>
                </c:pt>
                <c:pt idx="675">
                  <c:v>44326.967604166668</c:v>
                </c:pt>
                <c:pt idx="676">
                  <c:v>44326.968298611115</c:v>
                </c:pt>
                <c:pt idx="677">
                  <c:v>44326.968993055554</c:v>
                </c:pt>
                <c:pt idx="678">
                  <c:v>44326.969687500001</c:v>
                </c:pt>
                <c:pt idx="679">
                  <c:v>44326.970381944448</c:v>
                </c:pt>
                <c:pt idx="680">
                  <c:v>44326.971076388887</c:v>
                </c:pt>
                <c:pt idx="681">
                  <c:v>44326.971770833334</c:v>
                </c:pt>
                <c:pt idx="682">
                  <c:v>44326.97246527778</c:v>
                </c:pt>
                <c:pt idx="683">
                  <c:v>44326.97315972222</c:v>
                </c:pt>
                <c:pt idx="684">
                  <c:v>44326.973854166667</c:v>
                </c:pt>
                <c:pt idx="685">
                  <c:v>44326.974548611113</c:v>
                </c:pt>
                <c:pt idx="686">
                  <c:v>44326.975243055553</c:v>
                </c:pt>
                <c:pt idx="687">
                  <c:v>44326.975937499999</c:v>
                </c:pt>
                <c:pt idx="688">
                  <c:v>44326.976631944446</c:v>
                </c:pt>
                <c:pt idx="689">
                  <c:v>44326.977326388886</c:v>
                </c:pt>
                <c:pt idx="690">
                  <c:v>44326.978020833332</c:v>
                </c:pt>
                <c:pt idx="691">
                  <c:v>44326.978715277779</c:v>
                </c:pt>
                <c:pt idx="692">
                  <c:v>44326.979409722226</c:v>
                </c:pt>
                <c:pt idx="693">
                  <c:v>44326.980104166665</c:v>
                </c:pt>
                <c:pt idx="694">
                  <c:v>44326.980798611112</c:v>
                </c:pt>
                <c:pt idx="695">
                  <c:v>44326.981493055559</c:v>
                </c:pt>
                <c:pt idx="696">
                  <c:v>44326.982187499998</c:v>
                </c:pt>
                <c:pt idx="697">
                  <c:v>44326.982881944445</c:v>
                </c:pt>
                <c:pt idx="698">
                  <c:v>44326.983576388891</c:v>
                </c:pt>
                <c:pt idx="699">
                  <c:v>44326.984270833331</c:v>
                </c:pt>
                <c:pt idx="700">
                  <c:v>44326.984965277778</c:v>
                </c:pt>
                <c:pt idx="701">
                  <c:v>44326.985659722224</c:v>
                </c:pt>
                <c:pt idx="702">
                  <c:v>44326.986354166664</c:v>
                </c:pt>
                <c:pt idx="703">
                  <c:v>44326.98704861111</c:v>
                </c:pt>
                <c:pt idx="704">
                  <c:v>44326.987743055557</c:v>
                </c:pt>
                <c:pt idx="705">
                  <c:v>44326.988437499997</c:v>
                </c:pt>
                <c:pt idx="706">
                  <c:v>44326.989131944443</c:v>
                </c:pt>
                <c:pt idx="707">
                  <c:v>44326.98982638889</c:v>
                </c:pt>
                <c:pt idx="708">
                  <c:v>44326.990520833337</c:v>
                </c:pt>
                <c:pt idx="709">
                  <c:v>44326.991215277776</c:v>
                </c:pt>
                <c:pt idx="710">
                  <c:v>44326.991909722223</c:v>
                </c:pt>
                <c:pt idx="711">
                  <c:v>44326.992604166669</c:v>
                </c:pt>
                <c:pt idx="712">
                  <c:v>44326.993298611109</c:v>
                </c:pt>
                <c:pt idx="713">
                  <c:v>44326.993993055556</c:v>
                </c:pt>
                <c:pt idx="714">
                  <c:v>44326.994687500002</c:v>
                </c:pt>
                <c:pt idx="715">
                  <c:v>44326.995381944442</c:v>
                </c:pt>
                <c:pt idx="716">
                  <c:v>44326.996076388888</c:v>
                </c:pt>
                <c:pt idx="717">
                  <c:v>44326.996770833335</c:v>
                </c:pt>
                <c:pt idx="718">
                  <c:v>44326.997465277775</c:v>
                </c:pt>
                <c:pt idx="719">
                  <c:v>44326.998159722221</c:v>
                </c:pt>
                <c:pt idx="720">
                  <c:v>44326.998854166668</c:v>
                </c:pt>
                <c:pt idx="721">
                  <c:v>44326.999548611115</c:v>
                </c:pt>
                <c:pt idx="722">
                  <c:v>44327.000243055554</c:v>
                </c:pt>
                <c:pt idx="723">
                  <c:v>44327.000937500001</c:v>
                </c:pt>
                <c:pt idx="724">
                  <c:v>44327.001631944448</c:v>
                </c:pt>
                <c:pt idx="725">
                  <c:v>44327.002326388887</c:v>
                </c:pt>
                <c:pt idx="726">
                  <c:v>44327.003020833334</c:v>
                </c:pt>
                <c:pt idx="727">
                  <c:v>44327.00371527778</c:v>
                </c:pt>
                <c:pt idx="728">
                  <c:v>44327.00440972222</c:v>
                </c:pt>
                <c:pt idx="729">
                  <c:v>44327.005104166667</c:v>
                </c:pt>
                <c:pt idx="730">
                  <c:v>44327.005798611113</c:v>
                </c:pt>
                <c:pt idx="731">
                  <c:v>44327.006493055553</c:v>
                </c:pt>
                <c:pt idx="732">
                  <c:v>44327.007187499999</c:v>
                </c:pt>
                <c:pt idx="733">
                  <c:v>44327.007881944446</c:v>
                </c:pt>
                <c:pt idx="734">
                  <c:v>44327.008576388886</c:v>
                </c:pt>
                <c:pt idx="735">
                  <c:v>44327.009270833332</c:v>
                </c:pt>
                <c:pt idx="736">
                  <c:v>44327.009965277779</c:v>
                </c:pt>
                <c:pt idx="737">
                  <c:v>44327.010659722226</c:v>
                </c:pt>
                <c:pt idx="738">
                  <c:v>44327.011354166665</c:v>
                </c:pt>
                <c:pt idx="739">
                  <c:v>44327.012048611112</c:v>
                </c:pt>
                <c:pt idx="740">
                  <c:v>44327.012743055559</c:v>
                </c:pt>
                <c:pt idx="741">
                  <c:v>44327.013437499998</c:v>
                </c:pt>
                <c:pt idx="742">
                  <c:v>44327.014131944445</c:v>
                </c:pt>
                <c:pt idx="743">
                  <c:v>44327.014826388891</c:v>
                </c:pt>
                <c:pt idx="744">
                  <c:v>44327.015520833331</c:v>
                </c:pt>
                <c:pt idx="745">
                  <c:v>44327.016215277778</c:v>
                </c:pt>
                <c:pt idx="746">
                  <c:v>44327.016909722224</c:v>
                </c:pt>
                <c:pt idx="747">
                  <c:v>44327.017604166664</c:v>
                </c:pt>
                <c:pt idx="748">
                  <c:v>44327.01829861111</c:v>
                </c:pt>
                <c:pt idx="749">
                  <c:v>44327.018993055557</c:v>
                </c:pt>
                <c:pt idx="750">
                  <c:v>44327.019687499997</c:v>
                </c:pt>
                <c:pt idx="751">
                  <c:v>44327.020381944443</c:v>
                </c:pt>
                <c:pt idx="752">
                  <c:v>44327.02107638889</c:v>
                </c:pt>
                <c:pt idx="753">
                  <c:v>44327.021770833337</c:v>
                </c:pt>
                <c:pt idx="754">
                  <c:v>44327.022465277776</c:v>
                </c:pt>
                <c:pt idx="755">
                  <c:v>44327.023159722223</c:v>
                </c:pt>
                <c:pt idx="756">
                  <c:v>44327.023854166669</c:v>
                </c:pt>
                <c:pt idx="757">
                  <c:v>44327.024548611109</c:v>
                </c:pt>
                <c:pt idx="758">
                  <c:v>44327.025243055556</c:v>
                </c:pt>
                <c:pt idx="759">
                  <c:v>44327.025937500002</c:v>
                </c:pt>
                <c:pt idx="760">
                  <c:v>44327.026631944442</c:v>
                </c:pt>
                <c:pt idx="761">
                  <c:v>44327.027326388888</c:v>
                </c:pt>
                <c:pt idx="762">
                  <c:v>44327.028020833335</c:v>
                </c:pt>
                <c:pt idx="763">
                  <c:v>44327.028715277775</c:v>
                </c:pt>
                <c:pt idx="764">
                  <c:v>44327.029409722221</c:v>
                </c:pt>
                <c:pt idx="765">
                  <c:v>44327.030104166668</c:v>
                </c:pt>
                <c:pt idx="766">
                  <c:v>44327.030798611115</c:v>
                </c:pt>
                <c:pt idx="767">
                  <c:v>44327.031493055554</c:v>
                </c:pt>
                <c:pt idx="768">
                  <c:v>44327.032187500001</c:v>
                </c:pt>
                <c:pt idx="769">
                  <c:v>44327.032881944448</c:v>
                </c:pt>
                <c:pt idx="770">
                  <c:v>44327.033576388887</c:v>
                </c:pt>
                <c:pt idx="771">
                  <c:v>44327.034270833334</c:v>
                </c:pt>
                <c:pt idx="772">
                  <c:v>44327.03496527778</c:v>
                </c:pt>
                <c:pt idx="773">
                  <c:v>44327.03565972222</c:v>
                </c:pt>
                <c:pt idx="774">
                  <c:v>44327.036354166667</c:v>
                </c:pt>
                <c:pt idx="775">
                  <c:v>44327.037048611113</c:v>
                </c:pt>
                <c:pt idx="776">
                  <c:v>44327.037743055553</c:v>
                </c:pt>
                <c:pt idx="777">
                  <c:v>44327.038437499999</c:v>
                </c:pt>
                <c:pt idx="778">
                  <c:v>44327.039131944446</c:v>
                </c:pt>
                <c:pt idx="779">
                  <c:v>44327.039826388886</c:v>
                </c:pt>
                <c:pt idx="780">
                  <c:v>44327.040520833332</c:v>
                </c:pt>
                <c:pt idx="781">
                  <c:v>44327.041215277779</c:v>
                </c:pt>
                <c:pt idx="782">
                  <c:v>44327.041909722226</c:v>
                </c:pt>
                <c:pt idx="783">
                  <c:v>44327.042604166665</c:v>
                </c:pt>
                <c:pt idx="784">
                  <c:v>44327.043298611112</c:v>
                </c:pt>
                <c:pt idx="785">
                  <c:v>44327.043993055559</c:v>
                </c:pt>
                <c:pt idx="786">
                  <c:v>44327.044687499998</c:v>
                </c:pt>
                <c:pt idx="787">
                  <c:v>44327.045381944445</c:v>
                </c:pt>
                <c:pt idx="788">
                  <c:v>44327.046076388891</c:v>
                </c:pt>
                <c:pt idx="789">
                  <c:v>44327.046770833331</c:v>
                </c:pt>
                <c:pt idx="790">
                  <c:v>44327.047465277778</c:v>
                </c:pt>
                <c:pt idx="791">
                  <c:v>44327.048159722224</c:v>
                </c:pt>
                <c:pt idx="792">
                  <c:v>44327.048854166664</c:v>
                </c:pt>
                <c:pt idx="793">
                  <c:v>44327.04954861111</c:v>
                </c:pt>
                <c:pt idx="794">
                  <c:v>44327.050243055557</c:v>
                </c:pt>
                <c:pt idx="795">
                  <c:v>44327.050937499997</c:v>
                </c:pt>
                <c:pt idx="796">
                  <c:v>44327.051631944443</c:v>
                </c:pt>
                <c:pt idx="797">
                  <c:v>44327.05232638889</c:v>
                </c:pt>
                <c:pt idx="798">
                  <c:v>44327.053020833337</c:v>
                </c:pt>
                <c:pt idx="799">
                  <c:v>44327.053715277776</c:v>
                </c:pt>
                <c:pt idx="800">
                  <c:v>44327.054409722223</c:v>
                </c:pt>
                <c:pt idx="801">
                  <c:v>44327.055104166669</c:v>
                </c:pt>
                <c:pt idx="802">
                  <c:v>44327.055798611109</c:v>
                </c:pt>
                <c:pt idx="803">
                  <c:v>44327.056493055556</c:v>
                </c:pt>
                <c:pt idx="804">
                  <c:v>44327.057187500002</c:v>
                </c:pt>
                <c:pt idx="805">
                  <c:v>44327.057881944442</c:v>
                </c:pt>
                <c:pt idx="806">
                  <c:v>44327.058576388888</c:v>
                </c:pt>
                <c:pt idx="807">
                  <c:v>44327.059270833335</c:v>
                </c:pt>
                <c:pt idx="808">
                  <c:v>44327.059965277775</c:v>
                </c:pt>
                <c:pt idx="809">
                  <c:v>44327.060659722221</c:v>
                </c:pt>
                <c:pt idx="810">
                  <c:v>44327.061354166668</c:v>
                </c:pt>
                <c:pt idx="811">
                  <c:v>44327.062048611115</c:v>
                </c:pt>
                <c:pt idx="812">
                  <c:v>44327.062743055554</c:v>
                </c:pt>
                <c:pt idx="813">
                  <c:v>44327.063437500001</c:v>
                </c:pt>
                <c:pt idx="814">
                  <c:v>44327.064131944448</c:v>
                </c:pt>
                <c:pt idx="815">
                  <c:v>44327.064826388887</c:v>
                </c:pt>
                <c:pt idx="816">
                  <c:v>44327.065520833334</c:v>
                </c:pt>
                <c:pt idx="817">
                  <c:v>44327.06621527778</c:v>
                </c:pt>
                <c:pt idx="818">
                  <c:v>44327.06690972222</c:v>
                </c:pt>
                <c:pt idx="819">
                  <c:v>44327.067604166667</c:v>
                </c:pt>
                <c:pt idx="820">
                  <c:v>44327.068298611113</c:v>
                </c:pt>
                <c:pt idx="821">
                  <c:v>44327.068993055553</c:v>
                </c:pt>
                <c:pt idx="822">
                  <c:v>44327.069687499999</c:v>
                </c:pt>
                <c:pt idx="823">
                  <c:v>44327.070381944446</c:v>
                </c:pt>
                <c:pt idx="824">
                  <c:v>44327.071076388886</c:v>
                </c:pt>
                <c:pt idx="825">
                  <c:v>44327.071770833332</c:v>
                </c:pt>
                <c:pt idx="826">
                  <c:v>44327.072465277779</c:v>
                </c:pt>
                <c:pt idx="827">
                  <c:v>44327.073159722226</c:v>
                </c:pt>
                <c:pt idx="828">
                  <c:v>44327.073854166665</c:v>
                </c:pt>
                <c:pt idx="829">
                  <c:v>44327.074548611112</c:v>
                </c:pt>
                <c:pt idx="830">
                  <c:v>44327.075243055559</c:v>
                </c:pt>
                <c:pt idx="831">
                  <c:v>44327.075937499998</c:v>
                </c:pt>
                <c:pt idx="832">
                  <c:v>44327.076631944445</c:v>
                </c:pt>
                <c:pt idx="833">
                  <c:v>44327.077326388891</c:v>
                </c:pt>
                <c:pt idx="834">
                  <c:v>44327.078020833331</c:v>
                </c:pt>
                <c:pt idx="835">
                  <c:v>44327.078715277778</c:v>
                </c:pt>
                <c:pt idx="836">
                  <c:v>44327.079409722224</c:v>
                </c:pt>
                <c:pt idx="837">
                  <c:v>44327.080104166664</c:v>
                </c:pt>
                <c:pt idx="838">
                  <c:v>44327.08079861111</c:v>
                </c:pt>
                <c:pt idx="839">
                  <c:v>44327.081493055557</c:v>
                </c:pt>
                <c:pt idx="840">
                  <c:v>44327.082187499997</c:v>
                </c:pt>
                <c:pt idx="841">
                  <c:v>44327.082881944443</c:v>
                </c:pt>
                <c:pt idx="842">
                  <c:v>44327.08357638889</c:v>
                </c:pt>
                <c:pt idx="843">
                  <c:v>44327.084270833337</c:v>
                </c:pt>
                <c:pt idx="844">
                  <c:v>44327.084965277776</c:v>
                </c:pt>
                <c:pt idx="845">
                  <c:v>44327.085659722223</c:v>
                </c:pt>
                <c:pt idx="846">
                  <c:v>44327.086354166669</c:v>
                </c:pt>
                <c:pt idx="847">
                  <c:v>44327.087048611109</c:v>
                </c:pt>
                <c:pt idx="848">
                  <c:v>44327.087743055556</c:v>
                </c:pt>
                <c:pt idx="849">
                  <c:v>44327.088437500002</c:v>
                </c:pt>
                <c:pt idx="850">
                  <c:v>44327.089131944442</c:v>
                </c:pt>
                <c:pt idx="851">
                  <c:v>44327.089826388888</c:v>
                </c:pt>
                <c:pt idx="852">
                  <c:v>44327.090520833335</c:v>
                </c:pt>
                <c:pt idx="853">
                  <c:v>44327.091215277775</c:v>
                </c:pt>
                <c:pt idx="854">
                  <c:v>44327.091909722221</c:v>
                </c:pt>
                <c:pt idx="855">
                  <c:v>44327.092604166668</c:v>
                </c:pt>
                <c:pt idx="856">
                  <c:v>44327.093298611115</c:v>
                </c:pt>
                <c:pt idx="857">
                  <c:v>44327.093993055554</c:v>
                </c:pt>
                <c:pt idx="858">
                  <c:v>44327.094687500001</c:v>
                </c:pt>
                <c:pt idx="859">
                  <c:v>44327.095381944448</c:v>
                </c:pt>
                <c:pt idx="860">
                  <c:v>44327.096076388887</c:v>
                </c:pt>
                <c:pt idx="861">
                  <c:v>44327.096770833334</c:v>
                </c:pt>
                <c:pt idx="862">
                  <c:v>44327.09746527778</c:v>
                </c:pt>
                <c:pt idx="863">
                  <c:v>44327.09815972222</c:v>
                </c:pt>
                <c:pt idx="864">
                  <c:v>44327.098854166667</c:v>
                </c:pt>
                <c:pt idx="865">
                  <c:v>44327.099548611113</c:v>
                </c:pt>
                <c:pt idx="866">
                  <c:v>44327.100243055553</c:v>
                </c:pt>
                <c:pt idx="867">
                  <c:v>44327.100937499999</c:v>
                </c:pt>
                <c:pt idx="868">
                  <c:v>44327.101631944446</c:v>
                </c:pt>
                <c:pt idx="869">
                  <c:v>44327.102326388886</c:v>
                </c:pt>
                <c:pt idx="870">
                  <c:v>44327.103020833332</c:v>
                </c:pt>
                <c:pt idx="871">
                  <c:v>44327.103715277779</c:v>
                </c:pt>
                <c:pt idx="872">
                  <c:v>44327.104409722226</c:v>
                </c:pt>
                <c:pt idx="873">
                  <c:v>44327.105104166665</c:v>
                </c:pt>
                <c:pt idx="874">
                  <c:v>44327.105798611112</c:v>
                </c:pt>
                <c:pt idx="875">
                  <c:v>44327.106493055559</c:v>
                </c:pt>
                <c:pt idx="876">
                  <c:v>44327.107187499998</c:v>
                </c:pt>
                <c:pt idx="877">
                  <c:v>44327.107881944445</c:v>
                </c:pt>
                <c:pt idx="878">
                  <c:v>44327.108576388891</c:v>
                </c:pt>
                <c:pt idx="879">
                  <c:v>44327.109270833331</c:v>
                </c:pt>
                <c:pt idx="880">
                  <c:v>44327.109965277778</c:v>
                </c:pt>
                <c:pt idx="881">
                  <c:v>44327.110659722224</c:v>
                </c:pt>
                <c:pt idx="882">
                  <c:v>44327.111354166664</c:v>
                </c:pt>
                <c:pt idx="883">
                  <c:v>44327.11204861111</c:v>
                </c:pt>
                <c:pt idx="884">
                  <c:v>44327.112743055557</c:v>
                </c:pt>
                <c:pt idx="885">
                  <c:v>44327.113437499997</c:v>
                </c:pt>
                <c:pt idx="886">
                  <c:v>44327.114131944443</c:v>
                </c:pt>
                <c:pt idx="887">
                  <c:v>44327.11482638889</c:v>
                </c:pt>
                <c:pt idx="888">
                  <c:v>44327.115520833337</c:v>
                </c:pt>
                <c:pt idx="889">
                  <c:v>44327.116215277776</c:v>
                </c:pt>
                <c:pt idx="890">
                  <c:v>44327.116909722223</c:v>
                </c:pt>
                <c:pt idx="891">
                  <c:v>44327.117604166669</c:v>
                </c:pt>
                <c:pt idx="892">
                  <c:v>44327.118298611109</c:v>
                </c:pt>
                <c:pt idx="893">
                  <c:v>44327.118993055556</c:v>
                </c:pt>
                <c:pt idx="894">
                  <c:v>44327.119687500002</c:v>
                </c:pt>
                <c:pt idx="895">
                  <c:v>44327.120381944442</c:v>
                </c:pt>
                <c:pt idx="896">
                  <c:v>44327.121076388888</c:v>
                </c:pt>
                <c:pt idx="897">
                  <c:v>44327.121770833335</c:v>
                </c:pt>
                <c:pt idx="898">
                  <c:v>44327.122465277775</c:v>
                </c:pt>
                <c:pt idx="899">
                  <c:v>44327.123159722221</c:v>
                </c:pt>
                <c:pt idx="900">
                  <c:v>44327.123854166668</c:v>
                </c:pt>
                <c:pt idx="901">
                  <c:v>44327.124548611115</c:v>
                </c:pt>
                <c:pt idx="902">
                  <c:v>44327.125243055554</c:v>
                </c:pt>
                <c:pt idx="903">
                  <c:v>44327.125937500001</c:v>
                </c:pt>
                <c:pt idx="904">
                  <c:v>44327.126631944448</c:v>
                </c:pt>
                <c:pt idx="905">
                  <c:v>44327.127326388887</c:v>
                </c:pt>
                <c:pt idx="906">
                  <c:v>44327.128020833334</c:v>
                </c:pt>
                <c:pt idx="907">
                  <c:v>44327.12871527778</c:v>
                </c:pt>
                <c:pt idx="908">
                  <c:v>44327.12940972222</c:v>
                </c:pt>
                <c:pt idx="909">
                  <c:v>44327.130104166667</c:v>
                </c:pt>
                <c:pt idx="910">
                  <c:v>44327.130798611113</c:v>
                </c:pt>
                <c:pt idx="911">
                  <c:v>44327.131493055553</c:v>
                </c:pt>
                <c:pt idx="912">
                  <c:v>44327.132187499999</c:v>
                </c:pt>
                <c:pt idx="913">
                  <c:v>44327.132881944446</c:v>
                </c:pt>
                <c:pt idx="914">
                  <c:v>44327.133576388886</c:v>
                </c:pt>
                <c:pt idx="915">
                  <c:v>44327.134270833332</c:v>
                </c:pt>
                <c:pt idx="916">
                  <c:v>44327.134965277779</c:v>
                </c:pt>
                <c:pt idx="917">
                  <c:v>44327.135659722226</c:v>
                </c:pt>
                <c:pt idx="918">
                  <c:v>44327.136354166665</c:v>
                </c:pt>
                <c:pt idx="919">
                  <c:v>44327.137048611112</c:v>
                </c:pt>
                <c:pt idx="920">
                  <c:v>44327.137743055559</c:v>
                </c:pt>
                <c:pt idx="921">
                  <c:v>44327.138437499998</c:v>
                </c:pt>
                <c:pt idx="922">
                  <c:v>44327.139131944445</c:v>
                </c:pt>
                <c:pt idx="923">
                  <c:v>44327.139826388891</c:v>
                </c:pt>
                <c:pt idx="924">
                  <c:v>44327.140520833331</c:v>
                </c:pt>
                <c:pt idx="925">
                  <c:v>44327.141215277778</c:v>
                </c:pt>
                <c:pt idx="926">
                  <c:v>44327.141909722224</c:v>
                </c:pt>
                <c:pt idx="927">
                  <c:v>44327.142604166664</c:v>
                </c:pt>
                <c:pt idx="928">
                  <c:v>44327.14329861111</c:v>
                </c:pt>
                <c:pt idx="929">
                  <c:v>44327.143993055557</c:v>
                </c:pt>
                <c:pt idx="930">
                  <c:v>44327.144687499997</c:v>
                </c:pt>
                <c:pt idx="931">
                  <c:v>44327.145381944443</c:v>
                </c:pt>
                <c:pt idx="932">
                  <c:v>44327.14607638889</c:v>
                </c:pt>
                <c:pt idx="933">
                  <c:v>44327.146770833337</c:v>
                </c:pt>
                <c:pt idx="934">
                  <c:v>44327.147465277776</c:v>
                </c:pt>
                <c:pt idx="935">
                  <c:v>44327.148159722223</c:v>
                </c:pt>
                <c:pt idx="936">
                  <c:v>44327.148854166669</c:v>
                </c:pt>
                <c:pt idx="937">
                  <c:v>44327.149548611109</c:v>
                </c:pt>
                <c:pt idx="938">
                  <c:v>44327.150243055556</c:v>
                </c:pt>
                <c:pt idx="939">
                  <c:v>44327.150937500002</c:v>
                </c:pt>
                <c:pt idx="940">
                  <c:v>44327.151631944442</c:v>
                </c:pt>
                <c:pt idx="941">
                  <c:v>44327.152326388888</c:v>
                </c:pt>
                <c:pt idx="942">
                  <c:v>44327.153020833335</c:v>
                </c:pt>
                <c:pt idx="943">
                  <c:v>44327.153715277775</c:v>
                </c:pt>
                <c:pt idx="944">
                  <c:v>44327.154409722221</c:v>
                </c:pt>
                <c:pt idx="945">
                  <c:v>44327.155104166668</c:v>
                </c:pt>
                <c:pt idx="946">
                  <c:v>44327.155798611115</c:v>
                </c:pt>
                <c:pt idx="947">
                  <c:v>44327.156493055554</c:v>
                </c:pt>
                <c:pt idx="948">
                  <c:v>44327.157187500001</c:v>
                </c:pt>
                <c:pt idx="949">
                  <c:v>44327.157881944448</c:v>
                </c:pt>
                <c:pt idx="950">
                  <c:v>44327.158576388887</c:v>
                </c:pt>
                <c:pt idx="951">
                  <c:v>44327.159270833334</c:v>
                </c:pt>
                <c:pt idx="952">
                  <c:v>44327.15996527778</c:v>
                </c:pt>
                <c:pt idx="953">
                  <c:v>44327.16065972222</c:v>
                </c:pt>
                <c:pt idx="954">
                  <c:v>44327.161354166667</c:v>
                </c:pt>
                <c:pt idx="955">
                  <c:v>44327.162048611113</c:v>
                </c:pt>
                <c:pt idx="956">
                  <c:v>44327.162743055553</c:v>
                </c:pt>
                <c:pt idx="957">
                  <c:v>44327.163437499999</c:v>
                </c:pt>
                <c:pt idx="958">
                  <c:v>44327.164131944446</c:v>
                </c:pt>
                <c:pt idx="959">
                  <c:v>44327.164826388886</c:v>
                </c:pt>
                <c:pt idx="960">
                  <c:v>44327.165520833332</c:v>
                </c:pt>
                <c:pt idx="961">
                  <c:v>44327.166215277779</c:v>
                </c:pt>
                <c:pt idx="962">
                  <c:v>44327.166909722226</c:v>
                </c:pt>
                <c:pt idx="963">
                  <c:v>44327.167604166665</c:v>
                </c:pt>
                <c:pt idx="964">
                  <c:v>44327.168298611112</c:v>
                </c:pt>
                <c:pt idx="965">
                  <c:v>44327.168993055559</c:v>
                </c:pt>
                <c:pt idx="966">
                  <c:v>44327.169687499998</c:v>
                </c:pt>
                <c:pt idx="967">
                  <c:v>44327.170381944445</c:v>
                </c:pt>
                <c:pt idx="968">
                  <c:v>44327.171076388891</c:v>
                </c:pt>
                <c:pt idx="969">
                  <c:v>44327.171770833331</c:v>
                </c:pt>
                <c:pt idx="970">
                  <c:v>44327.172465277778</c:v>
                </c:pt>
                <c:pt idx="971">
                  <c:v>44327.173159722224</c:v>
                </c:pt>
                <c:pt idx="972">
                  <c:v>44327.173854166664</c:v>
                </c:pt>
                <c:pt idx="973">
                  <c:v>44327.17454861111</c:v>
                </c:pt>
                <c:pt idx="974">
                  <c:v>44327.175243055557</c:v>
                </c:pt>
                <c:pt idx="975">
                  <c:v>44327.175937499997</c:v>
                </c:pt>
                <c:pt idx="976">
                  <c:v>44327.176631944443</c:v>
                </c:pt>
                <c:pt idx="977">
                  <c:v>44327.17732638889</c:v>
                </c:pt>
                <c:pt idx="978">
                  <c:v>44327.178020833337</c:v>
                </c:pt>
                <c:pt idx="979">
                  <c:v>44327.178715277776</c:v>
                </c:pt>
                <c:pt idx="980">
                  <c:v>44327.179409722223</c:v>
                </c:pt>
                <c:pt idx="981">
                  <c:v>44327.180104166669</c:v>
                </c:pt>
                <c:pt idx="982">
                  <c:v>44327.180798611109</c:v>
                </c:pt>
                <c:pt idx="983">
                  <c:v>44327.181493055556</c:v>
                </c:pt>
                <c:pt idx="984">
                  <c:v>44327.182187500002</c:v>
                </c:pt>
                <c:pt idx="985">
                  <c:v>44327.182881944442</c:v>
                </c:pt>
                <c:pt idx="986">
                  <c:v>44327.183576388888</c:v>
                </c:pt>
                <c:pt idx="987">
                  <c:v>44327.184270833335</c:v>
                </c:pt>
                <c:pt idx="988">
                  <c:v>44327.184965277775</c:v>
                </c:pt>
                <c:pt idx="989">
                  <c:v>44327.185659722221</c:v>
                </c:pt>
                <c:pt idx="990">
                  <c:v>44327.186354166668</c:v>
                </c:pt>
                <c:pt idx="991">
                  <c:v>44327.187048611115</c:v>
                </c:pt>
                <c:pt idx="992">
                  <c:v>44327.187743055554</c:v>
                </c:pt>
                <c:pt idx="993">
                  <c:v>44327.188437500001</c:v>
                </c:pt>
                <c:pt idx="994">
                  <c:v>44327.189131944448</c:v>
                </c:pt>
                <c:pt idx="995">
                  <c:v>44327.189826388887</c:v>
                </c:pt>
                <c:pt idx="996">
                  <c:v>44327.190520833334</c:v>
                </c:pt>
                <c:pt idx="997">
                  <c:v>44327.19121527778</c:v>
                </c:pt>
                <c:pt idx="998">
                  <c:v>44327.19190972222</c:v>
                </c:pt>
                <c:pt idx="999">
                  <c:v>44327.192604166667</c:v>
                </c:pt>
                <c:pt idx="1000">
                  <c:v>44327.193298611113</c:v>
                </c:pt>
                <c:pt idx="1001">
                  <c:v>44327.193993055553</c:v>
                </c:pt>
                <c:pt idx="1002">
                  <c:v>44327.194687499999</c:v>
                </c:pt>
                <c:pt idx="1003">
                  <c:v>44327.195381944446</c:v>
                </c:pt>
                <c:pt idx="1004">
                  <c:v>44327.196076388886</c:v>
                </c:pt>
                <c:pt idx="1005">
                  <c:v>44327.196770833332</c:v>
                </c:pt>
                <c:pt idx="1006">
                  <c:v>44327.197465277779</c:v>
                </c:pt>
                <c:pt idx="1007">
                  <c:v>44327.198159722226</c:v>
                </c:pt>
                <c:pt idx="1008">
                  <c:v>44327.198854166665</c:v>
                </c:pt>
                <c:pt idx="1009">
                  <c:v>44327.199548611112</c:v>
                </c:pt>
                <c:pt idx="1010">
                  <c:v>44327.200243055559</c:v>
                </c:pt>
                <c:pt idx="1011">
                  <c:v>44327.200937499998</c:v>
                </c:pt>
                <c:pt idx="1012">
                  <c:v>44327.201631944445</c:v>
                </c:pt>
                <c:pt idx="1013">
                  <c:v>44327.202326388891</c:v>
                </c:pt>
                <c:pt idx="1014">
                  <c:v>44327.203020833331</c:v>
                </c:pt>
                <c:pt idx="1015">
                  <c:v>44327.203715277778</c:v>
                </c:pt>
                <c:pt idx="1016">
                  <c:v>44327.204409722224</c:v>
                </c:pt>
                <c:pt idx="1017">
                  <c:v>44327.205104166664</c:v>
                </c:pt>
                <c:pt idx="1018">
                  <c:v>44327.20579861111</c:v>
                </c:pt>
                <c:pt idx="1019">
                  <c:v>44327.206493055557</c:v>
                </c:pt>
                <c:pt idx="1020">
                  <c:v>44327.207187499997</c:v>
                </c:pt>
                <c:pt idx="1021">
                  <c:v>44327.207881944443</c:v>
                </c:pt>
                <c:pt idx="1022">
                  <c:v>44327.20857638889</c:v>
                </c:pt>
                <c:pt idx="1023">
                  <c:v>44327.209270833337</c:v>
                </c:pt>
                <c:pt idx="1024">
                  <c:v>44327.209965277776</c:v>
                </c:pt>
                <c:pt idx="1025">
                  <c:v>44327.210659722223</c:v>
                </c:pt>
                <c:pt idx="1026">
                  <c:v>44327.211354166669</c:v>
                </c:pt>
                <c:pt idx="1027">
                  <c:v>44327.212048611109</c:v>
                </c:pt>
                <c:pt idx="1028">
                  <c:v>44327.212743055556</c:v>
                </c:pt>
                <c:pt idx="1029">
                  <c:v>44327.213437500002</c:v>
                </c:pt>
                <c:pt idx="1030">
                  <c:v>44327.214131944442</c:v>
                </c:pt>
                <c:pt idx="1031">
                  <c:v>44327.214826388888</c:v>
                </c:pt>
                <c:pt idx="1032">
                  <c:v>44327.215520833335</c:v>
                </c:pt>
                <c:pt idx="1033">
                  <c:v>44327.216215277775</c:v>
                </c:pt>
                <c:pt idx="1034">
                  <c:v>44327.216909722221</c:v>
                </c:pt>
                <c:pt idx="1035">
                  <c:v>44327.217604166668</c:v>
                </c:pt>
                <c:pt idx="1036">
                  <c:v>44327.218298611115</c:v>
                </c:pt>
                <c:pt idx="1037">
                  <c:v>44327.218993055554</c:v>
                </c:pt>
                <c:pt idx="1038">
                  <c:v>44327.219687500001</c:v>
                </c:pt>
                <c:pt idx="1039">
                  <c:v>44327.220381944448</c:v>
                </c:pt>
                <c:pt idx="1040">
                  <c:v>44327.221076388887</c:v>
                </c:pt>
                <c:pt idx="1041">
                  <c:v>44327.221770833334</c:v>
                </c:pt>
                <c:pt idx="1042">
                  <c:v>44327.22246527778</c:v>
                </c:pt>
                <c:pt idx="1043">
                  <c:v>44327.22315972222</c:v>
                </c:pt>
                <c:pt idx="1044">
                  <c:v>44327.223854166667</c:v>
                </c:pt>
                <c:pt idx="1045">
                  <c:v>44327.224548611113</c:v>
                </c:pt>
                <c:pt idx="1046">
                  <c:v>44327.225243055553</c:v>
                </c:pt>
                <c:pt idx="1047">
                  <c:v>44327.225937499999</c:v>
                </c:pt>
                <c:pt idx="1048">
                  <c:v>44327.226631944446</c:v>
                </c:pt>
                <c:pt idx="1049">
                  <c:v>44327.227326388886</c:v>
                </c:pt>
                <c:pt idx="1050">
                  <c:v>44327.228020833332</c:v>
                </c:pt>
                <c:pt idx="1051">
                  <c:v>44327.228715277779</c:v>
                </c:pt>
                <c:pt idx="1052">
                  <c:v>44327.229409722226</c:v>
                </c:pt>
                <c:pt idx="1053">
                  <c:v>44327.230104166665</c:v>
                </c:pt>
                <c:pt idx="1054">
                  <c:v>44327.230798611112</c:v>
                </c:pt>
                <c:pt idx="1055">
                  <c:v>44327.231493055559</c:v>
                </c:pt>
                <c:pt idx="1056">
                  <c:v>44327.232187499998</c:v>
                </c:pt>
                <c:pt idx="1057">
                  <c:v>44327.232881944445</c:v>
                </c:pt>
                <c:pt idx="1058">
                  <c:v>44327.233576388891</c:v>
                </c:pt>
                <c:pt idx="1059">
                  <c:v>44327.234270833331</c:v>
                </c:pt>
                <c:pt idx="1060">
                  <c:v>44327.234965277778</c:v>
                </c:pt>
                <c:pt idx="1061">
                  <c:v>44327.235659722224</c:v>
                </c:pt>
                <c:pt idx="1062">
                  <c:v>44327.236354166664</c:v>
                </c:pt>
                <c:pt idx="1063">
                  <c:v>44327.23704861111</c:v>
                </c:pt>
                <c:pt idx="1064">
                  <c:v>44327.237743055557</c:v>
                </c:pt>
                <c:pt idx="1065">
                  <c:v>44327.238437499997</c:v>
                </c:pt>
                <c:pt idx="1066">
                  <c:v>44327.239131944443</c:v>
                </c:pt>
                <c:pt idx="1067">
                  <c:v>44327.23982638889</c:v>
                </c:pt>
                <c:pt idx="1068">
                  <c:v>44327.240520833337</c:v>
                </c:pt>
                <c:pt idx="1069">
                  <c:v>44327.241215277776</c:v>
                </c:pt>
                <c:pt idx="1070">
                  <c:v>44327.241909722223</c:v>
                </c:pt>
                <c:pt idx="1071">
                  <c:v>44327.242604166669</c:v>
                </c:pt>
                <c:pt idx="1072">
                  <c:v>44327.243298611109</c:v>
                </c:pt>
                <c:pt idx="1073">
                  <c:v>44327.243993055556</c:v>
                </c:pt>
                <c:pt idx="1074">
                  <c:v>44327.244687500002</c:v>
                </c:pt>
                <c:pt idx="1075">
                  <c:v>44327.245381944442</c:v>
                </c:pt>
                <c:pt idx="1076">
                  <c:v>44327.246076388888</c:v>
                </c:pt>
                <c:pt idx="1077">
                  <c:v>44327.246770833335</c:v>
                </c:pt>
                <c:pt idx="1078">
                  <c:v>44327.247465277775</c:v>
                </c:pt>
                <c:pt idx="1079">
                  <c:v>44327.248159722221</c:v>
                </c:pt>
                <c:pt idx="1080">
                  <c:v>44327.248854166668</c:v>
                </c:pt>
                <c:pt idx="1081">
                  <c:v>44327.249548611115</c:v>
                </c:pt>
                <c:pt idx="1082">
                  <c:v>44327.250243055554</c:v>
                </c:pt>
                <c:pt idx="1083">
                  <c:v>44327.250937500001</c:v>
                </c:pt>
                <c:pt idx="1084">
                  <c:v>44327.251631944448</c:v>
                </c:pt>
                <c:pt idx="1085">
                  <c:v>44327.252326388887</c:v>
                </c:pt>
                <c:pt idx="1086">
                  <c:v>44327.253020833334</c:v>
                </c:pt>
                <c:pt idx="1087">
                  <c:v>44327.25371527778</c:v>
                </c:pt>
                <c:pt idx="1088">
                  <c:v>44327.25440972222</c:v>
                </c:pt>
                <c:pt idx="1089">
                  <c:v>44327.255104166667</c:v>
                </c:pt>
                <c:pt idx="1090">
                  <c:v>44327.255798611113</c:v>
                </c:pt>
                <c:pt idx="1091">
                  <c:v>44327.256493055553</c:v>
                </c:pt>
                <c:pt idx="1092">
                  <c:v>44327.257187499999</c:v>
                </c:pt>
                <c:pt idx="1093">
                  <c:v>44327.257881944446</c:v>
                </c:pt>
                <c:pt idx="1094">
                  <c:v>44327.258576388886</c:v>
                </c:pt>
                <c:pt idx="1095">
                  <c:v>44327.259270833332</c:v>
                </c:pt>
                <c:pt idx="1096">
                  <c:v>44327.259965277779</c:v>
                </c:pt>
                <c:pt idx="1097">
                  <c:v>44327.260659722226</c:v>
                </c:pt>
                <c:pt idx="1098">
                  <c:v>44327.261354166665</c:v>
                </c:pt>
                <c:pt idx="1099">
                  <c:v>44327.262048611112</c:v>
                </c:pt>
                <c:pt idx="1100">
                  <c:v>44327.262743055559</c:v>
                </c:pt>
                <c:pt idx="1101">
                  <c:v>44327.263437499998</c:v>
                </c:pt>
                <c:pt idx="1102">
                  <c:v>44327.264131944445</c:v>
                </c:pt>
                <c:pt idx="1103">
                  <c:v>44327.264826388891</c:v>
                </c:pt>
                <c:pt idx="1104">
                  <c:v>44327.265520833331</c:v>
                </c:pt>
                <c:pt idx="1105">
                  <c:v>44327.266215277778</c:v>
                </c:pt>
                <c:pt idx="1106">
                  <c:v>44327.266909722224</c:v>
                </c:pt>
                <c:pt idx="1107">
                  <c:v>44327.267604166664</c:v>
                </c:pt>
                <c:pt idx="1108">
                  <c:v>44327.26829861111</c:v>
                </c:pt>
                <c:pt idx="1109">
                  <c:v>44327.268993055557</c:v>
                </c:pt>
                <c:pt idx="1110">
                  <c:v>44327.269687499997</c:v>
                </c:pt>
                <c:pt idx="1111">
                  <c:v>44327.270381944443</c:v>
                </c:pt>
                <c:pt idx="1112">
                  <c:v>44327.27107638889</c:v>
                </c:pt>
                <c:pt idx="1113">
                  <c:v>44327.271770833337</c:v>
                </c:pt>
                <c:pt idx="1114">
                  <c:v>44327.272465277776</c:v>
                </c:pt>
                <c:pt idx="1115">
                  <c:v>44327.273159722223</c:v>
                </c:pt>
                <c:pt idx="1116">
                  <c:v>44327.273854166669</c:v>
                </c:pt>
                <c:pt idx="1117">
                  <c:v>44327.274548611109</c:v>
                </c:pt>
                <c:pt idx="1118">
                  <c:v>44327.275243055556</c:v>
                </c:pt>
                <c:pt idx="1119">
                  <c:v>44327.275937500002</c:v>
                </c:pt>
                <c:pt idx="1120">
                  <c:v>44327.276631944442</c:v>
                </c:pt>
                <c:pt idx="1121">
                  <c:v>44327.277326388888</c:v>
                </c:pt>
                <c:pt idx="1122">
                  <c:v>44327.278020833335</c:v>
                </c:pt>
                <c:pt idx="1123">
                  <c:v>44327.278715277775</c:v>
                </c:pt>
                <c:pt idx="1124">
                  <c:v>44327.279409722221</c:v>
                </c:pt>
                <c:pt idx="1125">
                  <c:v>44327.280104166668</c:v>
                </c:pt>
                <c:pt idx="1126">
                  <c:v>44327.280798611115</c:v>
                </c:pt>
                <c:pt idx="1127">
                  <c:v>44327.281493055554</c:v>
                </c:pt>
                <c:pt idx="1128">
                  <c:v>44327.282187500001</c:v>
                </c:pt>
                <c:pt idx="1129">
                  <c:v>44327.282881944448</c:v>
                </c:pt>
                <c:pt idx="1130">
                  <c:v>44327.283576388887</c:v>
                </c:pt>
                <c:pt idx="1131">
                  <c:v>44327.284270833334</c:v>
                </c:pt>
                <c:pt idx="1132">
                  <c:v>44327.28496527778</c:v>
                </c:pt>
                <c:pt idx="1133">
                  <c:v>44327.28565972222</c:v>
                </c:pt>
                <c:pt idx="1134">
                  <c:v>44327.286354166667</c:v>
                </c:pt>
                <c:pt idx="1135">
                  <c:v>44327.287048611113</c:v>
                </c:pt>
                <c:pt idx="1136">
                  <c:v>44327.287743055553</c:v>
                </c:pt>
                <c:pt idx="1137">
                  <c:v>44327.288437499999</c:v>
                </c:pt>
                <c:pt idx="1138">
                  <c:v>44327.289131944446</c:v>
                </c:pt>
                <c:pt idx="1139">
                  <c:v>44327.289826388886</c:v>
                </c:pt>
                <c:pt idx="1140">
                  <c:v>44327.290520833332</c:v>
                </c:pt>
                <c:pt idx="1141">
                  <c:v>44327.291215277779</c:v>
                </c:pt>
                <c:pt idx="1142">
                  <c:v>44327.291909722226</c:v>
                </c:pt>
                <c:pt idx="1143">
                  <c:v>44327.292604166665</c:v>
                </c:pt>
                <c:pt idx="1144">
                  <c:v>44327.293298611112</c:v>
                </c:pt>
                <c:pt idx="1145">
                  <c:v>44327.293993055559</c:v>
                </c:pt>
                <c:pt idx="1146">
                  <c:v>44327.294687499998</c:v>
                </c:pt>
                <c:pt idx="1147">
                  <c:v>44327.295381944445</c:v>
                </c:pt>
                <c:pt idx="1148">
                  <c:v>44327.296076388891</c:v>
                </c:pt>
                <c:pt idx="1149">
                  <c:v>44327.296770833331</c:v>
                </c:pt>
                <c:pt idx="1150">
                  <c:v>44327.297465277778</c:v>
                </c:pt>
                <c:pt idx="1151">
                  <c:v>44327.298159722224</c:v>
                </c:pt>
                <c:pt idx="1152">
                  <c:v>44327.298854166664</c:v>
                </c:pt>
                <c:pt idx="1153">
                  <c:v>44327.29954861111</c:v>
                </c:pt>
                <c:pt idx="1154">
                  <c:v>44327.300243055557</c:v>
                </c:pt>
                <c:pt idx="1155">
                  <c:v>44327.300937499997</c:v>
                </c:pt>
                <c:pt idx="1156">
                  <c:v>44327.301631944443</c:v>
                </c:pt>
                <c:pt idx="1157">
                  <c:v>44327.30232638889</c:v>
                </c:pt>
                <c:pt idx="1158">
                  <c:v>44327.303020833337</c:v>
                </c:pt>
                <c:pt idx="1159">
                  <c:v>44327.303715277776</c:v>
                </c:pt>
                <c:pt idx="1160">
                  <c:v>44327.304409722223</c:v>
                </c:pt>
                <c:pt idx="1161">
                  <c:v>44327.305104166669</c:v>
                </c:pt>
                <c:pt idx="1162">
                  <c:v>44327.305798611109</c:v>
                </c:pt>
                <c:pt idx="1163">
                  <c:v>44327.306493055556</c:v>
                </c:pt>
                <c:pt idx="1164">
                  <c:v>44327.307187500002</c:v>
                </c:pt>
                <c:pt idx="1165">
                  <c:v>44327.307881944442</c:v>
                </c:pt>
                <c:pt idx="1166">
                  <c:v>44327.308576388888</c:v>
                </c:pt>
                <c:pt idx="1167">
                  <c:v>44327.309270833335</c:v>
                </c:pt>
                <c:pt idx="1168">
                  <c:v>44327.309965277775</c:v>
                </c:pt>
                <c:pt idx="1169">
                  <c:v>44327.310659722221</c:v>
                </c:pt>
                <c:pt idx="1170">
                  <c:v>44327.311354166668</c:v>
                </c:pt>
                <c:pt idx="1171">
                  <c:v>44327.312048611115</c:v>
                </c:pt>
                <c:pt idx="1172">
                  <c:v>44327.312743055554</c:v>
                </c:pt>
                <c:pt idx="1173">
                  <c:v>44327.313437500001</c:v>
                </c:pt>
                <c:pt idx="1174">
                  <c:v>44327.314131944448</c:v>
                </c:pt>
                <c:pt idx="1175">
                  <c:v>44327.314826388887</c:v>
                </c:pt>
                <c:pt idx="1176">
                  <c:v>44327.315520833334</c:v>
                </c:pt>
                <c:pt idx="1177">
                  <c:v>44327.31621527778</c:v>
                </c:pt>
                <c:pt idx="1178">
                  <c:v>44327.31690972222</c:v>
                </c:pt>
                <c:pt idx="1179">
                  <c:v>44327.317604166667</c:v>
                </c:pt>
                <c:pt idx="1180">
                  <c:v>44327.318298611113</c:v>
                </c:pt>
                <c:pt idx="1181">
                  <c:v>44327.318993055553</c:v>
                </c:pt>
                <c:pt idx="1182">
                  <c:v>44327.319687499999</c:v>
                </c:pt>
                <c:pt idx="1183">
                  <c:v>44327.320381944446</c:v>
                </c:pt>
                <c:pt idx="1184">
                  <c:v>44327.321076388886</c:v>
                </c:pt>
                <c:pt idx="1185">
                  <c:v>44327.321770833332</c:v>
                </c:pt>
                <c:pt idx="1186">
                  <c:v>44327.322465277779</c:v>
                </c:pt>
                <c:pt idx="1187">
                  <c:v>44327.323159722226</c:v>
                </c:pt>
                <c:pt idx="1188">
                  <c:v>44327.323854166665</c:v>
                </c:pt>
                <c:pt idx="1189">
                  <c:v>44327.324548611112</c:v>
                </c:pt>
                <c:pt idx="1190">
                  <c:v>44327.325243055559</c:v>
                </c:pt>
                <c:pt idx="1191">
                  <c:v>44327.325937499998</c:v>
                </c:pt>
                <c:pt idx="1192">
                  <c:v>44327.326631944445</c:v>
                </c:pt>
                <c:pt idx="1193">
                  <c:v>44327.327326388891</c:v>
                </c:pt>
                <c:pt idx="1194">
                  <c:v>44327.328020833331</c:v>
                </c:pt>
                <c:pt idx="1195">
                  <c:v>44327.328715277778</c:v>
                </c:pt>
                <c:pt idx="1196">
                  <c:v>44327.329409722224</c:v>
                </c:pt>
                <c:pt idx="1197">
                  <c:v>44327.330104166664</c:v>
                </c:pt>
                <c:pt idx="1198">
                  <c:v>44327.33079861111</c:v>
                </c:pt>
                <c:pt idx="1199">
                  <c:v>44327.331493055557</c:v>
                </c:pt>
                <c:pt idx="1200">
                  <c:v>44327.332187499997</c:v>
                </c:pt>
                <c:pt idx="1201">
                  <c:v>44327.332881944443</c:v>
                </c:pt>
                <c:pt idx="1202">
                  <c:v>44327.33357638889</c:v>
                </c:pt>
                <c:pt idx="1203">
                  <c:v>44327.334270833337</c:v>
                </c:pt>
                <c:pt idx="1204">
                  <c:v>44327.334965277776</c:v>
                </c:pt>
                <c:pt idx="1205">
                  <c:v>44327.335659722223</c:v>
                </c:pt>
                <c:pt idx="1206">
                  <c:v>44327.336354166669</c:v>
                </c:pt>
                <c:pt idx="1207">
                  <c:v>44327.337048611109</c:v>
                </c:pt>
                <c:pt idx="1208">
                  <c:v>44327.337743055556</c:v>
                </c:pt>
                <c:pt idx="1209">
                  <c:v>44327.338437500002</c:v>
                </c:pt>
                <c:pt idx="1210">
                  <c:v>44327.339131944442</c:v>
                </c:pt>
                <c:pt idx="1211">
                  <c:v>44327.339826388888</c:v>
                </c:pt>
                <c:pt idx="1212">
                  <c:v>44327.340520833335</c:v>
                </c:pt>
                <c:pt idx="1213">
                  <c:v>44327.341215277775</c:v>
                </c:pt>
                <c:pt idx="1214">
                  <c:v>44327.341909722221</c:v>
                </c:pt>
                <c:pt idx="1215">
                  <c:v>44327.342604166668</c:v>
                </c:pt>
                <c:pt idx="1216">
                  <c:v>44327.343298611115</c:v>
                </c:pt>
                <c:pt idx="1217">
                  <c:v>44327.343993055554</c:v>
                </c:pt>
                <c:pt idx="1218">
                  <c:v>44327.344687500001</c:v>
                </c:pt>
                <c:pt idx="1219">
                  <c:v>44327.345381944448</c:v>
                </c:pt>
                <c:pt idx="1220">
                  <c:v>44327.346076388887</c:v>
                </c:pt>
                <c:pt idx="1221">
                  <c:v>44327.346770833334</c:v>
                </c:pt>
                <c:pt idx="1222">
                  <c:v>44327.34746527778</c:v>
                </c:pt>
                <c:pt idx="1223">
                  <c:v>44327.34815972222</c:v>
                </c:pt>
                <c:pt idx="1224">
                  <c:v>44327.348854166667</c:v>
                </c:pt>
                <c:pt idx="1225">
                  <c:v>44327.349548611113</c:v>
                </c:pt>
                <c:pt idx="1226">
                  <c:v>44327.350243055553</c:v>
                </c:pt>
                <c:pt idx="1227">
                  <c:v>44327.350937499999</c:v>
                </c:pt>
                <c:pt idx="1228">
                  <c:v>44327.351631944446</c:v>
                </c:pt>
                <c:pt idx="1229">
                  <c:v>44327.352326388886</c:v>
                </c:pt>
                <c:pt idx="1230">
                  <c:v>44327.353020833332</c:v>
                </c:pt>
                <c:pt idx="1231">
                  <c:v>44327.353715277779</c:v>
                </c:pt>
                <c:pt idx="1232">
                  <c:v>44327.354409722226</c:v>
                </c:pt>
                <c:pt idx="1233">
                  <c:v>44327.355104166665</c:v>
                </c:pt>
                <c:pt idx="1234">
                  <c:v>44327.355798611112</c:v>
                </c:pt>
                <c:pt idx="1235">
                  <c:v>44327.356493055559</c:v>
                </c:pt>
                <c:pt idx="1236">
                  <c:v>44327.357187499998</c:v>
                </c:pt>
                <c:pt idx="1237">
                  <c:v>44327.357881944445</c:v>
                </c:pt>
                <c:pt idx="1238">
                  <c:v>44327.358576388891</c:v>
                </c:pt>
                <c:pt idx="1239">
                  <c:v>44327.359270833331</c:v>
                </c:pt>
                <c:pt idx="1240">
                  <c:v>44327.359965277778</c:v>
                </c:pt>
                <c:pt idx="1241">
                  <c:v>44327.360659722224</c:v>
                </c:pt>
                <c:pt idx="1242">
                  <c:v>44327.361354166664</c:v>
                </c:pt>
                <c:pt idx="1243">
                  <c:v>44327.36204861111</c:v>
                </c:pt>
                <c:pt idx="1244">
                  <c:v>44327.362743055557</c:v>
                </c:pt>
                <c:pt idx="1245">
                  <c:v>44327.363437499997</c:v>
                </c:pt>
                <c:pt idx="1246">
                  <c:v>44327.364131944443</c:v>
                </c:pt>
                <c:pt idx="1247">
                  <c:v>44327.36482638889</c:v>
                </c:pt>
                <c:pt idx="1248">
                  <c:v>44327.365520833337</c:v>
                </c:pt>
                <c:pt idx="1249">
                  <c:v>44327.366215277776</c:v>
                </c:pt>
                <c:pt idx="1250">
                  <c:v>44327.366909722223</c:v>
                </c:pt>
                <c:pt idx="1251">
                  <c:v>44327.367604166669</c:v>
                </c:pt>
                <c:pt idx="1252">
                  <c:v>44327.368298611109</c:v>
                </c:pt>
                <c:pt idx="1253">
                  <c:v>44327.368993055556</c:v>
                </c:pt>
                <c:pt idx="1254">
                  <c:v>44327.369687500002</c:v>
                </c:pt>
                <c:pt idx="1255">
                  <c:v>44327.370381944442</c:v>
                </c:pt>
                <c:pt idx="1256">
                  <c:v>44327.371076388888</c:v>
                </c:pt>
                <c:pt idx="1257">
                  <c:v>44327.371770833335</c:v>
                </c:pt>
                <c:pt idx="1258">
                  <c:v>44327.372465277775</c:v>
                </c:pt>
                <c:pt idx="1259">
                  <c:v>44327.373159722221</c:v>
                </c:pt>
                <c:pt idx="1260">
                  <c:v>44327.373854166668</c:v>
                </c:pt>
                <c:pt idx="1261">
                  <c:v>44327.374548611115</c:v>
                </c:pt>
                <c:pt idx="1262">
                  <c:v>44327.375243055554</c:v>
                </c:pt>
                <c:pt idx="1263">
                  <c:v>44327.375937500001</c:v>
                </c:pt>
                <c:pt idx="1264">
                  <c:v>44327.376631944448</c:v>
                </c:pt>
                <c:pt idx="1265">
                  <c:v>44327.377326388887</c:v>
                </c:pt>
                <c:pt idx="1266">
                  <c:v>44327.378020833334</c:v>
                </c:pt>
                <c:pt idx="1267">
                  <c:v>44327.37871527778</c:v>
                </c:pt>
                <c:pt idx="1268">
                  <c:v>44327.37940972222</c:v>
                </c:pt>
                <c:pt idx="1269">
                  <c:v>44327.380104166667</c:v>
                </c:pt>
                <c:pt idx="1270">
                  <c:v>44327.380798611113</c:v>
                </c:pt>
                <c:pt idx="1271">
                  <c:v>44327.381493055553</c:v>
                </c:pt>
                <c:pt idx="1272">
                  <c:v>44327.382187499999</c:v>
                </c:pt>
                <c:pt idx="1273">
                  <c:v>44327.382881944446</c:v>
                </c:pt>
                <c:pt idx="1274">
                  <c:v>44327.383576388886</c:v>
                </c:pt>
                <c:pt idx="1275">
                  <c:v>44327.384270833332</c:v>
                </c:pt>
                <c:pt idx="1276">
                  <c:v>44327.384965277779</c:v>
                </c:pt>
                <c:pt idx="1277">
                  <c:v>44327.385659722226</c:v>
                </c:pt>
                <c:pt idx="1278">
                  <c:v>44327.386354166665</c:v>
                </c:pt>
                <c:pt idx="1279">
                  <c:v>44327.387048611112</c:v>
                </c:pt>
                <c:pt idx="1280">
                  <c:v>44327.387743055559</c:v>
                </c:pt>
                <c:pt idx="1281">
                  <c:v>44327.388437499998</c:v>
                </c:pt>
                <c:pt idx="1282">
                  <c:v>44327.389131944445</c:v>
                </c:pt>
                <c:pt idx="1283">
                  <c:v>44327.389826388891</c:v>
                </c:pt>
                <c:pt idx="1284">
                  <c:v>44327.390520833331</c:v>
                </c:pt>
                <c:pt idx="1285">
                  <c:v>44327.391215277778</c:v>
                </c:pt>
                <c:pt idx="1286">
                  <c:v>44327.391909722224</c:v>
                </c:pt>
                <c:pt idx="1287">
                  <c:v>44327.392604166664</c:v>
                </c:pt>
                <c:pt idx="1288">
                  <c:v>44327.39329861111</c:v>
                </c:pt>
                <c:pt idx="1289">
                  <c:v>44327.393993055557</c:v>
                </c:pt>
                <c:pt idx="1290">
                  <c:v>44327.394687499997</c:v>
                </c:pt>
                <c:pt idx="1291">
                  <c:v>44327.395381944443</c:v>
                </c:pt>
                <c:pt idx="1292">
                  <c:v>44327.39607638889</c:v>
                </c:pt>
                <c:pt idx="1293">
                  <c:v>44327.396770833337</c:v>
                </c:pt>
                <c:pt idx="1294">
                  <c:v>44327.397465277776</c:v>
                </c:pt>
                <c:pt idx="1295">
                  <c:v>44327.398159722223</c:v>
                </c:pt>
                <c:pt idx="1296">
                  <c:v>44327.398854166669</c:v>
                </c:pt>
                <c:pt idx="1297">
                  <c:v>44327.399548611109</c:v>
                </c:pt>
                <c:pt idx="1298">
                  <c:v>44327.400243055556</c:v>
                </c:pt>
                <c:pt idx="1299">
                  <c:v>44327.400937500002</c:v>
                </c:pt>
                <c:pt idx="1300">
                  <c:v>44327.401631944442</c:v>
                </c:pt>
                <c:pt idx="1301">
                  <c:v>44327.402326388888</c:v>
                </c:pt>
                <c:pt idx="1302">
                  <c:v>44327.403020833335</c:v>
                </c:pt>
                <c:pt idx="1303">
                  <c:v>44327.403715277775</c:v>
                </c:pt>
                <c:pt idx="1304">
                  <c:v>44327.404409722221</c:v>
                </c:pt>
                <c:pt idx="1305">
                  <c:v>44327.405104166668</c:v>
                </c:pt>
                <c:pt idx="1306">
                  <c:v>44327.405798611115</c:v>
                </c:pt>
                <c:pt idx="1307">
                  <c:v>44327.406493055554</c:v>
                </c:pt>
                <c:pt idx="1308">
                  <c:v>44327.407187500001</c:v>
                </c:pt>
                <c:pt idx="1309">
                  <c:v>44327.407881944448</c:v>
                </c:pt>
                <c:pt idx="1310">
                  <c:v>44327.408576388887</c:v>
                </c:pt>
                <c:pt idx="1311">
                  <c:v>44327.409270833334</c:v>
                </c:pt>
                <c:pt idx="1312">
                  <c:v>44327.40996527778</c:v>
                </c:pt>
                <c:pt idx="1313">
                  <c:v>44327.41065972222</c:v>
                </c:pt>
                <c:pt idx="1314">
                  <c:v>44327.411354166667</c:v>
                </c:pt>
                <c:pt idx="1315">
                  <c:v>44327.412048611113</c:v>
                </c:pt>
                <c:pt idx="1316">
                  <c:v>44327.412743055553</c:v>
                </c:pt>
                <c:pt idx="1317">
                  <c:v>44327.413437499999</c:v>
                </c:pt>
                <c:pt idx="1318">
                  <c:v>44327.414131944446</c:v>
                </c:pt>
                <c:pt idx="1319">
                  <c:v>44327.414826388886</c:v>
                </c:pt>
                <c:pt idx="1320">
                  <c:v>44327.415520833332</c:v>
                </c:pt>
                <c:pt idx="1321">
                  <c:v>44327.416215277779</c:v>
                </c:pt>
                <c:pt idx="1322">
                  <c:v>44327.416909722226</c:v>
                </c:pt>
                <c:pt idx="1323">
                  <c:v>44327.417604166665</c:v>
                </c:pt>
                <c:pt idx="1324">
                  <c:v>44327.418298611112</c:v>
                </c:pt>
                <c:pt idx="1325">
                  <c:v>44327.418993055559</c:v>
                </c:pt>
                <c:pt idx="1326">
                  <c:v>44327.419687499998</c:v>
                </c:pt>
                <c:pt idx="1327">
                  <c:v>44327.420381944445</c:v>
                </c:pt>
                <c:pt idx="1328">
                  <c:v>44327.421076388891</c:v>
                </c:pt>
                <c:pt idx="1329">
                  <c:v>44327.421770833331</c:v>
                </c:pt>
                <c:pt idx="1330">
                  <c:v>44327.422465277778</c:v>
                </c:pt>
                <c:pt idx="1331">
                  <c:v>44327.423159722224</c:v>
                </c:pt>
                <c:pt idx="1332">
                  <c:v>44327.423854166664</c:v>
                </c:pt>
                <c:pt idx="1333">
                  <c:v>44327.42454861111</c:v>
                </c:pt>
                <c:pt idx="1334">
                  <c:v>44327.425243055557</c:v>
                </c:pt>
                <c:pt idx="1335">
                  <c:v>44327.425937499997</c:v>
                </c:pt>
                <c:pt idx="1336">
                  <c:v>44327.426631944443</c:v>
                </c:pt>
                <c:pt idx="1337">
                  <c:v>44327.42732638889</c:v>
                </c:pt>
                <c:pt idx="1338">
                  <c:v>44327.428020833337</c:v>
                </c:pt>
                <c:pt idx="1339">
                  <c:v>44327.428715277776</c:v>
                </c:pt>
                <c:pt idx="1340">
                  <c:v>44327.429409722223</c:v>
                </c:pt>
                <c:pt idx="1341">
                  <c:v>44327.430104166669</c:v>
                </c:pt>
                <c:pt idx="1342">
                  <c:v>44327.430798611109</c:v>
                </c:pt>
                <c:pt idx="1343">
                  <c:v>44327.431493055556</c:v>
                </c:pt>
                <c:pt idx="1344">
                  <c:v>44327.432187500002</c:v>
                </c:pt>
                <c:pt idx="1345">
                  <c:v>44327.432881944442</c:v>
                </c:pt>
                <c:pt idx="1346">
                  <c:v>44327.433576388888</c:v>
                </c:pt>
                <c:pt idx="1347">
                  <c:v>44327.434270833335</c:v>
                </c:pt>
                <c:pt idx="1348">
                  <c:v>44327.434965277775</c:v>
                </c:pt>
                <c:pt idx="1349">
                  <c:v>44327.435659722221</c:v>
                </c:pt>
                <c:pt idx="1350">
                  <c:v>44327.436354166668</c:v>
                </c:pt>
                <c:pt idx="1351">
                  <c:v>44327.437048611115</c:v>
                </c:pt>
                <c:pt idx="1352">
                  <c:v>44327.437743055554</c:v>
                </c:pt>
                <c:pt idx="1353">
                  <c:v>44327.438437500001</c:v>
                </c:pt>
                <c:pt idx="1354">
                  <c:v>44327.439131944448</c:v>
                </c:pt>
                <c:pt idx="1355">
                  <c:v>44327.439826388887</c:v>
                </c:pt>
                <c:pt idx="1356">
                  <c:v>44327.440520833334</c:v>
                </c:pt>
                <c:pt idx="1357">
                  <c:v>44327.44121527778</c:v>
                </c:pt>
                <c:pt idx="1358">
                  <c:v>44327.44190972222</c:v>
                </c:pt>
                <c:pt idx="1359">
                  <c:v>44327.442604166667</c:v>
                </c:pt>
                <c:pt idx="1360">
                  <c:v>44327.443298611113</c:v>
                </c:pt>
                <c:pt idx="1361">
                  <c:v>44327.443993055553</c:v>
                </c:pt>
                <c:pt idx="1362">
                  <c:v>44327.444687499999</c:v>
                </c:pt>
                <c:pt idx="1363">
                  <c:v>44327.445381944446</c:v>
                </c:pt>
                <c:pt idx="1364">
                  <c:v>44327.446076388886</c:v>
                </c:pt>
                <c:pt idx="1365">
                  <c:v>44327.446770833332</c:v>
                </c:pt>
                <c:pt idx="1366">
                  <c:v>44327.447465277779</c:v>
                </c:pt>
                <c:pt idx="1367">
                  <c:v>44327.448159722226</c:v>
                </c:pt>
                <c:pt idx="1368">
                  <c:v>44327.448854166665</c:v>
                </c:pt>
                <c:pt idx="1369">
                  <c:v>44327.449548611112</c:v>
                </c:pt>
                <c:pt idx="1370">
                  <c:v>44327.450243055559</c:v>
                </c:pt>
                <c:pt idx="1371">
                  <c:v>44327.450937499998</c:v>
                </c:pt>
                <c:pt idx="1372">
                  <c:v>44327.451631944445</c:v>
                </c:pt>
                <c:pt idx="1373">
                  <c:v>44327.452326388891</c:v>
                </c:pt>
                <c:pt idx="1374">
                  <c:v>44327.453020833331</c:v>
                </c:pt>
                <c:pt idx="1375">
                  <c:v>44327.453715277778</c:v>
                </c:pt>
                <c:pt idx="1376">
                  <c:v>44327.454409722224</c:v>
                </c:pt>
                <c:pt idx="1377">
                  <c:v>44327.455104166664</c:v>
                </c:pt>
                <c:pt idx="1378">
                  <c:v>44327.45579861111</c:v>
                </c:pt>
                <c:pt idx="1379">
                  <c:v>44327.456493055557</c:v>
                </c:pt>
                <c:pt idx="1380">
                  <c:v>44327.457187499997</c:v>
                </c:pt>
                <c:pt idx="1381">
                  <c:v>44327.457881944443</c:v>
                </c:pt>
                <c:pt idx="1382">
                  <c:v>44327.45857638889</c:v>
                </c:pt>
                <c:pt idx="1383">
                  <c:v>44327.459270833337</c:v>
                </c:pt>
                <c:pt idx="1384">
                  <c:v>44327.459965277776</c:v>
                </c:pt>
                <c:pt idx="1385">
                  <c:v>44327.460659722223</c:v>
                </c:pt>
                <c:pt idx="1386">
                  <c:v>44327.461354166669</c:v>
                </c:pt>
                <c:pt idx="1387">
                  <c:v>44327.462048611109</c:v>
                </c:pt>
                <c:pt idx="1388">
                  <c:v>44327.462743055556</c:v>
                </c:pt>
                <c:pt idx="1389">
                  <c:v>44327.463437500002</c:v>
                </c:pt>
                <c:pt idx="1390">
                  <c:v>44327.464131944442</c:v>
                </c:pt>
                <c:pt idx="1391">
                  <c:v>44327.464826388888</c:v>
                </c:pt>
                <c:pt idx="1392">
                  <c:v>44327.465520833335</c:v>
                </c:pt>
                <c:pt idx="1393">
                  <c:v>44327.466215277775</c:v>
                </c:pt>
                <c:pt idx="1394">
                  <c:v>44327.466909722221</c:v>
                </c:pt>
                <c:pt idx="1395">
                  <c:v>44327.467604166668</c:v>
                </c:pt>
                <c:pt idx="1396">
                  <c:v>44327.468298611115</c:v>
                </c:pt>
                <c:pt idx="1397">
                  <c:v>44327.468993055554</c:v>
                </c:pt>
                <c:pt idx="1398">
                  <c:v>44327.469687500001</c:v>
                </c:pt>
                <c:pt idx="1399">
                  <c:v>44327.470381944448</c:v>
                </c:pt>
                <c:pt idx="1400">
                  <c:v>44327.471076388887</c:v>
                </c:pt>
                <c:pt idx="1401">
                  <c:v>44327.471770833334</c:v>
                </c:pt>
                <c:pt idx="1402">
                  <c:v>44327.47246527778</c:v>
                </c:pt>
                <c:pt idx="1403">
                  <c:v>44327.47315972222</c:v>
                </c:pt>
                <c:pt idx="1404">
                  <c:v>44327.473854166667</c:v>
                </c:pt>
                <c:pt idx="1405">
                  <c:v>44327.474548611113</c:v>
                </c:pt>
                <c:pt idx="1406">
                  <c:v>44327.475243055553</c:v>
                </c:pt>
                <c:pt idx="1407">
                  <c:v>44327.475937499999</c:v>
                </c:pt>
                <c:pt idx="1408">
                  <c:v>44327.476631944446</c:v>
                </c:pt>
                <c:pt idx="1409">
                  <c:v>44327.477326388886</c:v>
                </c:pt>
                <c:pt idx="1410">
                  <c:v>44327.478020833332</c:v>
                </c:pt>
                <c:pt idx="1411">
                  <c:v>44327.478715277779</c:v>
                </c:pt>
                <c:pt idx="1412">
                  <c:v>44327.479409722226</c:v>
                </c:pt>
                <c:pt idx="1413">
                  <c:v>44327.480104166665</c:v>
                </c:pt>
                <c:pt idx="1414">
                  <c:v>44327.480798611112</c:v>
                </c:pt>
                <c:pt idx="1415">
                  <c:v>44327.481493055559</c:v>
                </c:pt>
                <c:pt idx="1416">
                  <c:v>44327.482187499998</c:v>
                </c:pt>
                <c:pt idx="1417">
                  <c:v>44327.482881944445</c:v>
                </c:pt>
                <c:pt idx="1418">
                  <c:v>44327.483576388891</c:v>
                </c:pt>
                <c:pt idx="1419">
                  <c:v>44327.484270833331</c:v>
                </c:pt>
                <c:pt idx="1420">
                  <c:v>44327.484965277778</c:v>
                </c:pt>
                <c:pt idx="1421">
                  <c:v>44327.485659722224</c:v>
                </c:pt>
                <c:pt idx="1422">
                  <c:v>44327.486354166664</c:v>
                </c:pt>
                <c:pt idx="1423">
                  <c:v>44327.48704861111</c:v>
                </c:pt>
                <c:pt idx="1424">
                  <c:v>44327.487743055557</c:v>
                </c:pt>
                <c:pt idx="1425">
                  <c:v>44327.488437499997</c:v>
                </c:pt>
                <c:pt idx="1426">
                  <c:v>44327.489131944443</c:v>
                </c:pt>
                <c:pt idx="1427">
                  <c:v>44327.48982638889</c:v>
                </c:pt>
                <c:pt idx="1428">
                  <c:v>44327.490520833337</c:v>
                </c:pt>
                <c:pt idx="1429">
                  <c:v>44327.491215277776</c:v>
                </c:pt>
                <c:pt idx="1430">
                  <c:v>44327.491909722223</c:v>
                </c:pt>
                <c:pt idx="1431">
                  <c:v>44327.492604166669</c:v>
                </c:pt>
                <c:pt idx="1432">
                  <c:v>44327.493298611109</c:v>
                </c:pt>
                <c:pt idx="1433">
                  <c:v>44327.493993055556</c:v>
                </c:pt>
                <c:pt idx="1434">
                  <c:v>44327.494687500002</c:v>
                </c:pt>
                <c:pt idx="1435">
                  <c:v>44327.495381944442</c:v>
                </c:pt>
                <c:pt idx="1436">
                  <c:v>44327.496076388888</c:v>
                </c:pt>
                <c:pt idx="1437">
                  <c:v>44327.496770833335</c:v>
                </c:pt>
                <c:pt idx="1438">
                  <c:v>44327.497465277775</c:v>
                </c:pt>
                <c:pt idx="1439">
                  <c:v>44327.498159722221</c:v>
                </c:pt>
                <c:pt idx="1440">
                  <c:v>44327.498854166668</c:v>
                </c:pt>
                <c:pt idx="1441">
                  <c:v>44327.499548611115</c:v>
                </c:pt>
                <c:pt idx="1442">
                  <c:v>44327.500243055554</c:v>
                </c:pt>
                <c:pt idx="1443">
                  <c:v>44327.500937500001</c:v>
                </c:pt>
                <c:pt idx="1444">
                  <c:v>44327.501631944448</c:v>
                </c:pt>
                <c:pt idx="1445">
                  <c:v>44327.502326388887</c:v>
                </c:pt>
                <c:pt idx="1446">
                  <c:v>44327.503020833334</c:v>
                </c:pt>
                <c:pt idx="1447">
                  <c:v>44327.50371527778</c:v>
                </c:pt>
                <c:pt idx="1448">
                  <c:v>44327.50440972222</c:v>
                </c:pt>
                <c:pt idx="1449">
                  <c:v>44327.505104166667</c:v>
                </c:pt>
                <c:pt idx="1450">
                  <c:v>44327.505798611113</c:v>
                </c:pt>
                <c:pt idx="1451">
                  <c:v>44327.506493055553</c:v>
                </c:pt>
                <c:pt idx="1452">
                  <c:v>44327.507187499999</c:v>
                </c:pt>
                <c:pt idx="1453">
                  <c:v>44327.507881944446</c:v>
                </c:pt>
                <c:pt idx="1454">
                  <c:v>44327.508576388886</c:v>
                </c:pt>
                <c:pt idx="1455">
                  <c:v>44327.509270833332</c:v>
                </c:pt>
                <c:pt idx="1456">
                  <c:v>44327.509965277779</c:v>
                </c:pt>
                <c:pt idx="1457">
                  <c:v>44327.510659722226</c:v>
                </c:pt>
                <c:pt idx="1458">
                  <c:v>44327.511354166665</c:v>
                </c:pt>
                <c:pt idx="1459">
                  <c:v>44327.512048611112</c:v>
                </c:pt>
                <c:pt idx="1460">
                  <c:v>44327.512743055559</c:v>
                </c:pt>
                <c:pt idx="1461">
                  <c:v>44327.513437499998</c:v>
                </c:pt>
                <c:pt idx="1462">
                  <c:v>44327.514131944445</c:v>
                </c:pt>
                <c:pt idx="1463">
                  <c:v>44327.514826388891</c:v>
                </c:pt>
                <c:pt idx="1464">
                  <c:v>44327.515520833331</c:v>
                </c:pt>
                <c:pt idx="1465">
                  <c:v>44327.516215277778</c:v>
                </c:pt>
                <c:pt idx="1466">
                  <c:v>44327.516909722224</c:v>
                </c:pt>
                <c:pt idx="1467">
                  <c:v>44327.517604166664</c:v>
                </c:pt>
                <c:pt idx="1468">
                  <c:v>44327.51829861111</c:v>
                </c:pt>
                <c:pt idx="1469">
                  <c:v>44327.518993055557</c:v>
                </c:pt>
                <c:pt idx="1470">
                  <c:v>44327.519687499997</c:v>
                </c:pt>
                <c:pt idx="1471">
                  <c:v>44327.520381944443</c:v>
                </c:pt>
                <c:pt idx="1472">
                  <c:v>44327.52107638889</c:v>
                </c:pt>
                <c:pt idx="1473">
                  <c:v>44327.521770833337</c:v>
                </c:pt>
                <c:pt idx="1474">
                  <c:v>44327.522465277776</c:v>
                </c:pt>
                <c:pt idx="1475">
                  <c:v>44327.523159722223</c:v>
                </c:pt>
                <c:pt idx="1476">
                  <c:v>44327.523854166669</c:v>
                </c:pt>
                <c:pt idx="1477">
                  <c:v>44327.524548611109</c:v>
                </c:pt>
                <c:pt idx="1478">
                  <c:v>44327.525243055556</c:v>
                </c:pt>
                <c:pt idx="1479">
                  <c:v>44327.525937500002</c:v>
                </c:pt>
                <c:pt idx="1480">
                  <c:v>44327.526631944442</c:v>
                </c:pt>
                <c:pt idx="1481">
                  <c:v>44327.527326388888</c:v>
                </c:pt>
                <c:pt idx="1482">
                  <c:v>44327.528020833335</c:v>
                </c:pt>
                <c:pt idx="1483">
                  <c:v>44327.528715277775</c:v>
                </c:pt>
                <c:pt idx="1484">
                  <c:v>44327.529409722221</c:v>
                </c:pt>
                <c:pt idx="1485">
                  <c:v>44327.530104166668</c:v>
                </c:pt>
                <c:pt idx="1486">
                  <c:v>44327.530798611115</c:v>
                </c:pt>
                <c:pt idx="1487">
                  <c:v>44327.531493055554</c:v>
                </c:pt>
                <c:pt idx="1488">
                  <c:v>44327.532187500001</c:v>
                </c:pt>
                <c:pt idx="1489">
                  <c:v>44327.532881944448</c:v>
                </c:pt>
                <c:pt idx="1490">
                  <c:v>44327.533576388887</c:v>
                </c:pt>
                <c:pt idx="1491">
                  <c:v>44327.534270833334</c:v>
                </c:pt>
                <c:pt idx="1492">
                  <c:v>44327.53496527778</c:v>
                </c:pt>
                <c:pt idx="1493">
                  <c:v>44327.53565972222</c:v>
                </c:pt>
                <c:pt idx="1494">
                  <c:v>44327.536354166667</c:v>
                </c:pt>
                <c:pt idx="1495">
                  <c:v>44327.537048611113</c:v>
                </c:pt>
                <c:pt idx="1496">
                  <c:v>44327.537743055553</c:v>
                </c:pt>
                <c:pt idx="1497">
                  <c:v>44327.538437499999</c:v>
                </c:pt>
                <c:pt idx="1498">
                  <c:v>44327.539131944446</c:v>
                </c:pt>
                <c:pt idx="1499">
                  <c:v>44327.539826388886</c:v>
                </c:pt>
                <c:pt idx="1500">
                  <c:v>44327.540520833332</c:v>
                </c:pt>
                <c:pt idx="1501">
                  <c:v>44327.541215277779</c:v>
                </c:pt>
                <c:pt idx="1502">
                  <c:v>44327.541909722226</c:v>
                </c:pt>
                <c:pt idx="1503">
                  <c:v>44327.542604166665</c:v>
                </c:pt>
                <c:pt idx="1504">
                  <c:v>44327.543298611112</c:v>
                </c:pt>
                <c:pt idx="1505">
                  <c:v>44327.543993055559</c:v>
                </c:pt>
                <c:pt idx="1506">
                  <c:v>44327.544687499998</c:v>
                </c:pt>
                <c:pt idx="1507">
                  <c:v>44327.545381944445</c:v>
                </c:pt>
                <c:pt idx="1508">
                  <c:v>44327.546076388891</c:v>
                </c:pt>
                <c:pt idx="1509">
                  <c:v>44327.546770833331</c:v>
                </c:pt>
                <c:pt idx="1510">
                  <c:v>44327.547465277778</c:v>
                </c:pt>
                <c:pt idx="1511">
                  <c:v>44327.548159722224</c:v>
                </c:pt>
                <c:pt idx="1512">
                  <c:v>44327.548854166664</c:v>
                </c:pt>
                <c:pt idx="1513">
                  <c:v>44327.54954861111</c:v>
                </c:pt>
                <c:pt idx="1514">
                  <c:v>44327.550243055557</c:v>
                </c:pt>
                <c:pt idx="1515">
                  <c:v>44327.550937499997</c:v>
                </c:pt>
                <c:pt idx="1516">
                  <c:v>44327.551631944443</c:v>
                </c:pt>
                <c:pt idx="1517">
                  <c:v>44327.55232638889</c:v>
                </c:pt>
                <c:pt idx="1518">
                  <c:v>44327.553020833337</c:v>
                </c:pt>
                <c:pt idx="1519">
                  <c:v>44327.553715277776</c:v>
                </c:pt>
                <c:pt idx="1520">
                  <c:v>44327.554409722223</c:v>
                </c:pt>
                <c:pt idx="1521">
                  <c:v>44327.555104166669</c:v>
                </c:pt>
                <c:pt idx="1522">
                  <c:v>44327.555798611109</c:v>
                </c:pt>
                <c:pt idx="1523">
                  <c:v>44327.556493055556</c:v>
                </c:pt>
                <c:pt idx="1524">
                  <c:v>44327.557187500002</c:v>
                </c:pt>
                <c:pt idx="1525">
                  <c:v>44327.557881944442</c:v>
                </c:pt>
                <c:pt idx="1526">
                  <c:v>44327.558576388888</c:v>
                </c:pt>
                <c:pt idx="1527">
                  <c:v>44327.559270833335</c:v>
                </c:pt>
                <c:pt idx="1528">
                  <c:v>44327.559965277775</c:v>
                </c:pt>
                <c:pt idx="1529">
                  <c:v>44327.560659722221</c:v>
                </c:pt>
                <c:pt idx="1530">
                  <c:v>44327.561354166668</c:v>
                </c:pt>
                <c:pt idx="1531">
                  <c:v>44327.562048611115</c:v>
                </c:pt>
                <c:pt idx="1532">
                  <c:v>44327.562743055554</c:v>
                </c:pt>
                <c:pt idx="1533">
                  <c:v>44327.563437500001</c:v>
                </c:pt>
                <c:pt idx="1534">
                  <c:v>44327.564131944448</c:v>
                </c:pt>
                <c:pt idx="1535">
                  <c:v>44327.564826388887</c:v>
                </c:pt>
                <c:pt idx="1536">
                  <c:v>44327.565520833334</c:v>
                </c:pt>
                <c:pt idx="1537">
                  <c:v>44327.56621527778</c:v>
                </c:pt>
                <c:pt idx="1538">
                  <c:v>44327.56690972222</c:v>
                </c:pt>
                <c:pt idx="1539">
                  <c:v>44327.567604166667</c:v>
                </c:pt>
                <c:pt idx="1540">
                  <c:v>44327.568298611113</c:v>
                </c:pt>
                <c:pt idx="1541">
                  <c:v>44327.568993055553</c:v>
                </c:pt>
                <c:pt idx="1542">
                  <c:v>44327.569687499999</c:v>
                </c:pt>
                <c:pt idx="1543">
                  <c:v>44327.570381944446</c:v>
                </c:pt>
                <c:pt idx="1544">
                  <c:v>44327.571076388886</c:v>
                </c:pt>
                <c:pt idx="1545">
                  <c:v>44327.571770833332</c:v>
                </c:pt>
                <c:pt idx="1546">
                  <c:v>44327.572465277779</c:v>
                </c:pt>
                <c:pt idx="1547">
                  <c:v>44327.573159722226</c:v>
                </c:pt>
                <c:pt idx="1548">
                  <c:v>44327.573854166665</c:v>
                </c:pt>
                <c:pt idx="1549">
                  <c:v>44327.574548611112</c:v>
                </c:pt>
                <c:pt idx="1550">
                  <c:v>44327.575243055559</c:v>
                </c:pt>
                <c:pt idx="1551">
                  <c:v>44327.575937499998</c:v>
                </c:pt>
                <c:pt idx="1552">
                  <c:v>44327.576631944445</c:v>
                </c:pt>
                <c:pt idx="1553">
                  <c:v>44327.577326388891</c:v>
                </c:pt>
                <c:pt idx="1554">
                  <c:v>44327.578020833331</c:v>
                </c:pt>
                <c:pt idx="1555">
                  <c:v>44327.578715277778</c:v>
                </c:pt>
                <c:pt idx="1556">
                  <c:v>44327.579409722224</c:v>
                </c:pt>
                <c:pt idx="1557">
                  <c:v>44327.580104166664</c:v>
                </c:pt>
                <c:pt idx="1558">
                  <c:v>44327.58079861111</c:v>
                </c:pt>
                <c:pt idx="1559">
                  <c:v>44327.581493055557</c:v>
                </c:pt>
                <c:pt idx="1560">
                  <c:v>44327.582187499997</c:v>
                </c:pt>
                <c:pt idx="1561">
                  <c:v>44327.582881944443</c:v>
                </c:pt>
                <c:pt idx="1562">
                  <c:v>44327.58357638889</c:v>
                </c:pt>
                <c:pt idx="1563">
                  <c:v>44327.584270833337</c:v>
                </c:pt>
                <c:pt idx="1564">
                  <c:v>44327.584965277776</c:v>
                </c:pt>
                <c:pt idx="1565">
                  <c:v>44327.585659722223</c:v>
                </c:pt>
                <c:pt idx="1566">
                  <c:v>44327.586354166669</c:v>
                </c:pt>
                <c:pt idx="1567">
                  <c:v>44327.587048611109</c:v>
                </c:pt>
                <c:pt idx="1568">
                  <c:v>44327.587743055556</c:v>
                </c:pt>
                <c:pt idx="1569">
                  <c:v>44327.588437500002</c:v>
                </c:pt>
                <c:pt idx="1570">
                  <c:v>44327.589131944442</c:v>
                </c:pt>
                <c:pt idx="1571">
                  <c:v>44327.589826388888</c:v>
                </c:pt>
                <c:pt idx="1572">
                  <c:v>44327.590520833335</c:v>
                </c:pt>
                <c:pt idx="1573">
                  <c:v>44327.591215277775</c:v>
                </c:pt>
                <c:pt idx="1574">
                  <c:v>44327.591909722221</c:v>
                </c:pt>
                <c:pt idx="1575">
                  <c:v>44327.592604166668</c:v>
                </c:pt>
                <c:pt idx="1576">
                  <c:v>44327.593298611115</c:v>
                </c:pt>
                <c:pt idx="1577">
                  <c:v>44327.593993055554</c:v>
                </c:pt>
                <c:pt idx="1578">
                  <c:v>44327.594687500001</c:v>
                </c:pt>
                <c:pt idx="1579">
                  <c:v>44327.595381944448</c:v>
                </c:pt>
                <c:pt idx="1580">
                  <c:v>44327.596076388887</c:v>
                </c:pt>
                <c:pt idx="1581">
                  <c:v>44327.596770833334</c:v>
                </c:pt>
                <c:pt idx="1582">
                  <c:v>44327.59746527778</c:v>
                </c:pt>
                <c:pt idx="1583">
                  <c:v>44327.59815972222</c:v>
                </c:pt>
                <c:pt idx="1584">
                  <c:v>44327.598854166667</c:v>
                </c:pt>
                <c:pt idx="1585">
                  <c:v>44327.599548611113</c:v>
                </c:pt>
                <c:pt idx="1586">
                  <c:v>44327.600243055553</c:v>
                </c:pt>
                <c:pt idx="1587">
                  <c:v>44327.600937499999</c:v>
                </c:pt>
                <c:pt idx="1588">
                  <c:v>44327.601631944446</c:v>
                </c:pt>
                <c:pt idx="1589">
                  <c:v>44327.602326388886</c:v>
                </c:pt>
                <c:pt idx="1590">
                  <c:v>44327.603020833332</c:v>
                </c:pt>
                <c:pt idx="1591">
                  <c:v>44327.603715277779</c:v>
                </c:pt>
                <c:pt idx="1592">
                  <c:v>44327.604409722226</c:v>
                </c:pt>
                <c:pt idx="1593">
                  <c:v>44327.605104166665</c:v>
                </c:pt>
                <c:pt idx="1594">
                  <c:v>44327.605798611112</c:v>
                </c:pt>
                <c:pt idx="1595">
                  <c:v>44327.606493055559</c:v>
                </c:pt>
                <c:pt idx="1596">
                  <c:v>44327.607187499998</c:v>
                </c:pt>
                <c:pt idx="1597">
                  <c:v>44327.607881944445</c:v>
                </c:pt>
                <c:pt idx="1598">
                  <c:v>44327.608576388891</c:v>
                </c:pt>
                <c:pt idx="1599">
                  <c:v>44327.609270833331</c:v>
                </c:pt>
                <c:pt idx="1600">
                  <c:v>44327.609965277778</c:v>
                </c:pt>
                <c:pt idx="1601">
                  <c:v>44327.610659722224</c:v>
                </c:pt>
                <c:pt idx="1602">
                  <c:v>44327.611354166664</c:v>
                </c:pt>
                <c:pt idx="1603">
                  <c:v>44327.61204861111</c:v>
                </c:pt>
                <c:pt idx="1604">
                  <c:v>44327.612743055557</c:v>
                </c:pt>
                <c:pt idx="1605">
                  <c:v>44327.613437499997</c:v>
                </c:pt>
                <c:pt idx="1606">
                  <c:v>44327.614131944443</c:v>
                </c:pt>
                <c:pt idx="1607">
                  <c:v>44327.61482638889</c:v>
                </c:pt>
                <c:pt idx="1608">
                  <c:v>44327.615520833337</c:v>
                </c:pt>
                <c:pt idx="1609">
                  <c:v>44327.616215277776</c:v>
                </c:pt>
                <c:pt idx="1610">
                  <c:v>44327.616909722223</c:v>
                </c:pt>
                <c:pt idx="1611">
                  <c:v>44327.617604166669</c:v>
                </c:pt>
                <c:pt idx="1612">
                  <c:v>44327.618298611109</c:v>
                </c:pt>
                <c:pt idx="1613">
                  <c:v>44327.618993055556</c:v>
                </c:pt>
                <c:pt idx="1614">
                  <c:v>44327.619687500002</c:v>
                </c:pt>
                <c:pt idx="1615">
                  <c:v>44327.620381944442</c:v>
                </c:pt>
                <c:pt idx="1616">
                  <c:v>44327.621076388888</c:v>
                </c:pt>
                <c:pt idx="1617">
                  <c:v>44327.621770833335</c:v>
                </c:pt>
                <c:pt idx="1618">
                  <c:v>44327.622465277775</c:v>
                </c:pt>
                <c:pt idx="1619">
                  <c:v>44327.623159722221</c:v>
                </c:pt>
                <c:pt idx="1620">
                  <c:v>44327.623854166668</c:v>
                </c:pt>
                <c:pt idx="1621">
                  <c:v>44327.624548611115</c:v>
                </c:pt>
                <c:pt idx="1622">
                  <c:v>44327.625243055554</c:v>
                </c:pt>
                <c:pt idx="1623">
                  <c:v>44327.625937500001</c:v>
                </c:pt>
                <c:pt idx="1624">
                  <c:v>44327.626631944448</c:v>
                </c:pt>
                <c:pt idx="1625">
                  <c:v>44327.627326388887</c:v>
                </c:pt>
                <c:pt idx="1626">
                  <c:v>44327.628020833334</c:v>
                </c:pt>
                <c:pt idx="1627">
                  <c:v>44327.62871527778</c:v>
                </c:pt>
                <c:pt idx="1628">
                  <c:v>44327.62940972222</c:v>
                </c:pt>
                <c:pt idx="1629">
                  <c:v>44327.630104166667</c:v>
                </c:pt>
                <c:pt idx="1630">
                  <c:v>44327.630798611113</c:v>
                </c:pt>
                <c:pt idx="1631">
                  <c:v>44327.631493055553</c:v>
                </c:pt>
                <c:pt idx="1632">
                  <c:v>44327.632187499999</c:v>
                </c:pt>
                <c:pt idx="1633">
                  <c:v>44327.632881944446</c:v>
                </c:pt>
                <c:pt idx="1634">
                  <c:v>44327.633576388886</c:v>
                </c:pt>
                <c:pt idx="1635">
                  <c:v>44327.634270833332</c:v>
                </c:pt>
                <c:pt idx="1636">
                  <c:v>44327.634965277779</c:v>
                </c:pt>
                <c:pt idx="1637">
                  <c:v>44327.635659722226</c:v>
                </c:pt>
                <c:pt idx="1638">
                  <c:v>44327.636354166665</c:v>
                </c:pt>
                <c:pt idx="1639">
                  <c:v>44327.637048611112</c:v>
                </c:pt>
                <c:pt idx="1640">
                  <c:v>44327.637743055559</c:v>
                </c:pt>
                <c:pt idx="1641">
                  <c:v>44327.638437499998</c:v>
                </c:pt>
                <c:pt idx="1642">
                  <c:v>44327.639131944445</c:v>
                </c:pt>
                <c:pt idx="1643">
                  <c:v>44327.639826388891</c:v>
                </c:pt>
                <c:pt idx="1644">
                  <c:v>44327.640520833331</c:v>
                </c:pt>
                <c:pt idx="1645">
                  <c:v>44327.641215277778</c:v>
                </c:pt>
                <c:pt idx="1646">
                  <c:v>44327.641909722224</c:v>
                </c:pt>
                <c:pt idx="1647">
                  <c:v>44327.642604166664</c:v>
                </c:pt>
                <c:pt idx="1648">
                  <c:v>44327.64329861111</c:v>
                </c:pt>
                <c:pt idx="1649">
                  <c:v>44327.643993055557</c:v>
                </c:pt>
                <c:pt idx="1650">
                  <c:v>44327.644687499997</c:v>
                </c:pt>
                <c:pt idx="1651">
                  <c:v>44327.645381944443</c:v>
                </c:pt>
                <c:pt idx="1652">
                  <c:v>44327.64607638889</c:v>
                </c:pt>
                <c:pt idx="1653">
                  <c:v>44327.646770833337</c:v>
                </c:pt>
                <c:pt idx="1654">
                  <c:v>44327.647465277776</c:v>
                </c:pt>
                <c:pt idx="1655">
                  <c:v>44327.648159722223</c:v>
                </c:pt>
                <c:pt idx="1656">
                  <c:v>44327.648854166669</c:v>
                </c:pt>
                <c:pt idx="1657">
                  <c:v>44327.649548611109</c:v>
                </c:pt>
                <c:pt idx="1658">
                  <c:v>44327.650243055556</c:v>
                </c:pt>
                <c:pt idx="1659">
                  <c:v>44327.650937500002</c:v>
                </c:pt>
                <c:pt idx="1660">
                  <c:v>44327.651631944442</c:v>
                </c:pt>
                <c:pt idx="1661">
                  <c:v>44327.652326388888</c:v>
                </c:pt>
                <c:pt idx="1662">
                  <c:v>44327.653020833335</c:v>
                </c:pt>
                <c:pt idx="1663">
                  <c:v>44327.653715277775</c:v>
                </c:pt>
                <c:pt idx="1664">
                  <c:v>44327.654409722221</c:v>
                </c:pt>
                <c:pt idx="1665">
                  <c:v>44327.655104166668</c:v>
                </c:pt>
                <c:pt idx="1666">
                  <c:v>44327.655798611115</c:v>
                </c:pt>
                <c:pt idx="1667">
                  <c:v>44327.656493055554</c:v>
                </c:pt>
                <c:pt idx="1668">
                  <c:v>44327.657187500001</c:v>
                </c:pt>
                <c:pt idx="1669">
                  <c:v>44327.657881944448</c:v>
                </c:pt>
                <c:pt idx="1670">
                  <c:v>44327.658576388887</c:v>
                </c:pt>
                <c:pt idx="1671">
                  <c:v>44327.659270833334</c:v>
                </c:pt>
                <c:pt idx="1672">
                  <c:v>44327.65996527778</c:v>
                </c:pt>
                <c:pt idx="1673">
                  <c:v>44327.66065972222</c:v>
                </c:pt>
                <c:pt idx="1674">
                  <c:v>44327.661354166667</c:v>
                </c:pt>
                <c:pt idx="1675">
                  <c:v>44327.662048611113</c:v>
                </c:pt>
                <c:pt idx="1676">
                  <c:v>44327.662743055553</c:v>
                </c:pt>
                <c:pt idx="1677">
                  <c:v>44327.663437499999</c:v>
                </c:pt>
                <c:pt idx="1678">
                  <c:v>44327.664131944446</c:v>
                </c:pt>
                <c:pt idx="1679">
                  <c:v>44327.664826388886</c:v>
                </c:pt>
                <c:pt idx="1680">
                  <c:v>44327.665520833332</c:v>
                </c:pt>
                <c:pt idx="1681">
                  <c:v>44327.666215277779</c:v>
                </c:pt>
                <c:pt idx="1682">
                  <c:v>44327.666909722226</c:v>
                </c:pt>
                <c:pt idx="1683">
                  <c:v>44327.667604166665</c:v>
                </c:pt>
                <c:pt idx="1684">
                  <c:v>44327.668298611112</c:v>
                </c:pt>
                <c:pt idx="1685">
                  <c:v>44327.668993055559</c:v>
                </c:pt>
                <c:pt idx="1686">
                  <c:v>44327.669687499998</c:v>
                </c:pt>
                <c:pt idx="1687">
                  <c:v>44327.670381944445</c:v>
                </c:pt>
                <c:pt idx="1688">
                  <c:v>44327.671076388891</c:v>
                </c:pt>
                <c:pt idx="1689">
                  <c:v>44327.671770833331</c:v>
                </c:pt>
                <c:pt idx="1690">
                  <c:v>44327.672465277778</c:v>
                </c:pt>
                <c:pt idx="1691">
                  <c:v>44327.673159722224</c:v>
                </c:pt>
                <c:pt idx="1692">
                  <c:v>44327.673854166664</c:v>
                </c:pt>
                <c:pt idx="1693">
                  <c:v>44327.67454861111</c:v>
                </c:pt>
                <c:pt idx="1694">
                  <c:v>44327.675243055557</c:v>
                </c:pt>
                <c:pt idx="1695">
                  <c:v>44327.675937499997</c:v>
                </c:pt>
                <c:pt idx="1696">
                  <c:v>44327.676631944443</c:v>
                </c:pt>
                <c:pt idx="1697">
                  <c:v>44327.67732638889</c:v>
                </c:pt>
                <c:pt idx="1698">
                  <c:v>44327.678020833337</c:v>
                </c:pt>
                <c:pt idx="1699">
                  <c:v>44327.678715277776</c:v>
                </c:pt>
                <c:pt idx="1700">
                  <c:v>44327.679409722223</c:v>
                </c:pt>
                <c:pt idx="1701">
                  <c:v>44327.680104166669</c:v>
                </c:pt>
                <c:pt idx="1702">
                  <c:v>44327.680798611109</c:v>
                </c:pt>
                <c:pt idx="1703">
                  <c:v>44327.681493055556</c:v>
                </c:pt>
                <c:pt idx="1704">
                  <c:v>44327.682187500002</c:v>
                </c:pt>
                <c:pt idx="1705">
                  <c:v>44327.682881944442</c:v>
                </c:pt>
                <c:pt idx="1706">
                  <c:v>44327.683576388888</c:v>
                </c:pt>
                <c:pt idx="1707">
                  <c:v>44327.684270833335</c:v>
                </c:pt>
                <c:pt idx="1708">
                  <c:v>44327.684965277775</c:v>
                </c:pt>
                <c:pt idx="1709">
                  <c:v>44327.685659722221</c:v>
                </c:pt>
                <c:pt idx="1710">
                  <c:v>44327.686354166668</c:v>
                </c:pt>
                <c:pt idx="1711">
                  <c:v>44327.687048611115</c:v>
                </c:pt>
                <c:pt idx="1712">
                  <c:v>44327.687743055554</c:v>
                </c:pt>
                <c:pt idx="1713">
                  <c:v>44327.688437500001</c:v>
                </c:pt>
                <c:pt idx="1714">
                  <c:v>44327.689131944448</c:v>
                </c:pt>
                <c:pt idx="1715">
                  <c:v>44327.689826388887</c:v>
                </c:pt>
                <c:pt idx="1716">
                  <c:v>44327.690520833334</c:v>
                </c:pt>
                <c:pt idx="1717">
                  <c:v>44327.69121527778</c:v>
                </c:pt>
                <c:pt idx="1718">
                  <c:v>44327.69190972222</c:v>
                </c:pt>
                <c:pt idx="1719">
                  <c:v>44327.692604166667</c:v>
                </c:pt>
                <c:pt idx="1720">
                  <c:v>44327.693298611113</c:v>
                </c:pt>
                <c:pt idx="1721">
                  <c:v>44327.693993055553</c:v>
                </c:pt>
                <c:pt idx="1722">
                  <c:v>44327.694687499999</c:v>
                </c:pt>
                <c:pt idx="1723">
                  <c:v>44327.695381944446</c:v>
                </c:pt>
                <c:pt idx="1724">
                  <c:v>44327.696076388886</c:v>
                </c:pt>
                <c:pt idx="1725">
                  <c:v>44327.696770833332</c:v>
                </c:pt>
                <c:pt idx="1726">
                  <c:v>44327.697465277779</c:v>
                </c:pt>
                <c:pt idx="1727">
                  <c:v>44327.698159722226</c:v>
                </c:pt>
                <c:pt idx="1728">
                  <c:v>44327.698854166665</c:v>
                </c:pt>
                <c:pt idx="1729">
                  <c:v>44327.699548611112</c:v>
                </c:pt>
                <c:pt idx="1730">
                  <c:v>44327.700243055559</c:v>
                </c:pt>
                <c:pt idx="1731">
                  <c:v>44327.700937499998</c:v>
                </c:pt>
                <c:pt idx="1732">
                  <c:v>44327.701631944445</c:v>
                </c:pt>
                <c:pt idx="1733">
                  <c:v>44327.702326388891</c:v>
                </c:pt>
                <c:pt idx="1734">
                  <c:v>44327.703020833331</c:v>
                </c:pt>
                <c:pt idx="1735">
                  <c:v>44327.703715277778</c:v>
                </c:pt>
                <c:pt idx="1736">
                  <c:v>44327.704409722224</c:v>
                </c:pt>
                <c:pt idx="1737">
                  <c:v>44327.705104166664</c:v>
                </c:pt>
                <c:pt idx="1738">
                  <c:v>44327.70579861111</c:v>
                </c:pt>
                <c:pt idx="1739">
                  <c:v>44327.706493055557</c:v>
                </c:pt>
                <c:pt idx="1740">
                  <c:v>44327.707187499997</c:v>
                </c:pt>
                <c:pt idx="1741">
                  <c:v>44327.707881944443</c:v>
                </c:pt>
                <c:pt idx="1742">
                  <c:v>44327.70857638889</c:v>
                </c:pt>
                <c:pt idx="1743">
                  <c:v>44327.709270833337</c:v>
                </c:pt>
                <c:pt idx="1744">
                  <c:v>44327.709965277776</c:v>
                </c:pt>
                <c:pt idx="1745">
                  <c:v>44327.710659722223</c:v>
                </c:pt>
                <c:pt idx="1746">
                  <c:v>44327.711354166669</c:v>
                </c:pt>
                <c:pt idx="1747">
                  <c:v>44327.712048611109</c:v>
                </c:pt>
                <c:pt idx="1748">
                  <c:v>44327.712743055556</c:v>
                </c:pt>
                <c:pt idx="1749">
                  <c:v>44327.713437500002</c:v>
                </c:pt>
                <c:pt idx="1750">
                  <c:v>44327.714131944442</c:v>
                </c:pt>
                <c:pt idx="1751">
                  <c:v>44327.714826388888</c:v>
                </c:pt>
                <c:pt idx="1752">
                  <c:v>44327.715520833335</c:v>
                </c:pt>
                <c:pt idx="1753">
                  <c:v>44327.716215277775</c:v>
                </c:pt>
                <c:pt idx="1754">
                  <c:v>44327.716909722221</c:v>
                </c:pt>
                <c:pt idx="1755">
                  <c:v>44327.717604166668</c:v>
                </c:pt>
                <c:pt idx="1756">
                  <c:v>44327.718298611115</c:v>
                </c:pt>
                <c:pt idx="1757">
                  <c:v>44327.718993055554</c:v>
                </c:pt>
                <c:pt idx="1758">
                  <c:v>44327.719687500001</c:v>
                </c:pt>
                <c:pt idx="1759">
                  <c:v>44327.720381944448</c:v>
                </c:pt>
                <c:pt idx="1760">
                  <c:v>44327.721076388887</c:v>
                </c:pt>
                <c:pt idx="1761">
                  <c:v>44327.721770833334</c:v>
                </c:pt>
                <c:pt idx="1762">
                  <c:v>44327.72246527778</c:v>
                </c:pt>
                <c:pt idx="1763">
                  <c:v>44327.72315972222</c:v>
                </c:pt>
                <c:pt idx="1764">
                  <c:v>44327.723854166667</c:v>
                </c:pt>
                <c:pt idx="1765">
                  <c:v>44327.724548611113</c:v>
                </c:pt>
                <c:pt idx="1766">
                  <c:v>44327.725243055553</c:v>
                </c:pt>
                <c:pt idx="1767">
                  <c:v>44327.725937499999</c:v>
                </c:pt>
                <c:pt idx="1768">
                  <c:v>44327.726631944446</c:v>
                </c:pt>
                <c:pt idx="1769">
                  <c:v>44327.727326388886</c:v>
                </c:pt>
                <c:pt idx="1770">
                  <c:v>44327.728020833332</c:v>
                </c:pt>
                <c:pt idx="1771">
                  <c:v>44327.728715277779</c:v>
                </c:pt>
                <c:pt idx="1772">
                  <c:v>44327.729409722226</c:v>
                </c:pt>
                <c:pt idx="1773">
                  <c:v>44327.730104166665</c:v>
                </c:pt>
                <c:pt idx="1774">
                  <c:v>44327.730798611112</c:v>
                </c:pt>
                <c:pt idx="1775">
                  <c:v>44327.731493055559</c:v>
                </c:pt>
                <c:pt idx="1776">
                  <c:v>44327.732187499998</c:v>
                </c:pt>
                <c:pt idx="1777">
                  <c:v>44327.732881944445</c:v>
                </c:pt>
                <c:pt idx="1778">
                  <c:v>44327.733576388891</c:v>
                </c:pt>
                <c:pt idx="1779">
                  <c:v>44327.734270833331</c:v>
                </c:pt>
                <c:pt idx="1780">
                  <c:v>44327.734965277778</c:v>
                </c:pt>
                <c:pt idx="1781">
                  <c:v>44327.735659722224</c:v>
                </c:pt>
                <c:pt idx="1782">
                  <c:v>44327.736354166664</c:v>
                </c:pt>
                <c:pt idx="1783">
                  <c:v>44327.73704861111</c:v>
                </c:pt>
                <c:pt idx="1784">
                  <c:v>44327.737743055557</c:v>
                </c:pt>
                <c:pt idx="1785">
                  <c:v>44327.738437499997</c:v>
                </c:pt>
                <c:pt idx="1786">
                  <c:v>44327.739131944443</c:v>
                </c:pt>
                <c:pt idx="1787">
                  <c:v>44327.73982638889</c:v>
                </c:pt>
                <c:pt idx="1788">
                  <c:v>44327.740520833337</c:v>
                </c:pt>
                <c:pt idx="1789">
                  <c:v>44327.741215277776</c:v>
                </c:pt>
                <c:pt idx="1790">
                  <c:v>44327.741909722223</c:v>
                </c:pt>
                <c:pt idx="1791">
                  <c:v>44327.742604166669</c:v>
                </c:pt>
                <c:pt idx="1792">
                  <c:v>44327.743298611109</c:v>
                </c:pt>
                <c:pt idx="1793">
                  <c:v>44327.743993055556</c:v>
                </c:pt>
                <c:pt idx="1794">
                  <c:v>44327.744687500002</c:v>
                </c:pt>
                <c:pt idx="1795">
                  <c:v>44327.745381944442</c:v>
                </c:pt>
                <c:pt idx="1796">
                  <c:v>44327.746076388888</c:v>
                </c:pt>
                <c:pt idx="1797">
                  <c:v>44327.746770833335</c:v>
                </c:pt>
                <c:pt idx="1798">
                  <c:v>44327.747465277775</c:v>
                </c:pt>
                <c:pt idx="1799">
                  <c:v>44327.748159722221</c:v>
                </c:pt>
                <c:pt idx="1800">
                  <c:v>44327.748854166668</c:v>
                </c:pt>
                <c:pt idx="1801">
                  <c:v>44327.749548611115</c:v>
                </c:pt>
                <c:pt idx="1802">
                  <c:v>44327.750243055554</c:v>
                </c:pt>
                <c:pt idx="1803">
                  <c:v>44327.750937500001</c:v>
                </c:pt>
                <c:pt idx="1804">
                  <c:v>44327.751631944448</c:v>
                </c:pt>
                <c:pt idx="1805">
                  <c:v>44327.752326388887</c:v>
                </c:pt>
                <c:pt idx="1806">
                  <c:v>44327.753020833334</c:v>
                </c:pt>
                <c:pt idx="1807">
                  <c:v>44327.75371527778</c:v>
                </c:pt>
                <c:pt idx="1808">
                  <c:v>44327.75440972222</c:v>
                </c:pt>
                <c:pt idx="1809">
                  <c:v>44327.755104166667</c:v>
                </c:pt>
                <c:pt idx="1810">
                  <c:v>44327.755798611113</c:v>
                </c:pt>
                <c:pt idx="1811">
                  <c:v>44327.756493055553</c:v>
                </c:pt>
                <c:pt idx="1812">
                  <c:v>44327.757187499999</c:v>
                </c:pt>
                <c:pt idx="1813">
                  <c:v>44327.757881944446</c:v>
                </c:pt>
                <c:pt idx="1814">
                  <c:v>44327.758576388886</c:v>
                </c:pt>
                <c:pt idx="1815">
                  <c:v>44327.759270833332</c:v>
                </c:pt>
                <c:pt idx="1816">
                  <c:v>44327.759965277779</c:v>
                </c:pt>
                <c:pt idx="1817">
                  <c:v>44327.760659722226</c:v>
                </c:pt>
                <c:pt idx="1818">
                  <c:v>44327.761354166665</c:v>
                </c:pt>
                <c:pt idx="1819">
                  <c:v>44327.762048611112</c:v>
                </c:pt>
                <c:pt idx="1820">
                  <c:v>44327.762743055559</c:v>
                </c:pt>
                <c:pt idx="1821">
                  <c:v>44327.763437499998</c:v>
                </c:pt>
                <c:pt idx="1822">
                  <c:v>44327.764131944445</c:v>
                </c:pt>
                <c:pt idx="1823">
                  <c:v>44327.764826388891</c:v>
                </c:pt>
                <c:pt idx="1824">
                  <c:v>44327.765520833331</c:v>
                </c:pt>
                <c:pt idx="1825">
                  <c:v>44327.766215277778</c:v>
                </c:pt>
                <c:pt idx="1826">
                  <c:v>44327.766909722224</c:v>
                </c:pt>
                <c:pt idx="1827">
                  <c:v>44327.767604166664</c:v>
                </c:pt>
                <c:pt idx="1828">
                  <c:v>44327.76829861111</c:v>
                </c:pt>
                <c:pt idx="1829">
                  <c:v>44327.768993055557</c:v>
                </c:pt>
                <c:pt idx="1830">
                  <c:v>44327.769687499997</c:v>
                </c:pt>
                <c:pt idx="1831">
                  <c:v>44327.770381944443</c:v>
                </c:pt>
                <c:pt idx="1832">
                  <c:v>44327.77107638889</c:v>
                </c:pt>
                <c:pt idx="1833">
                  <c:v>44327.771770833337</c:v>
                </c:pt>
                <c:pt idx="1834">
                  <c:v>44327.772465277776</c:v>
                </c:pt>
                <c:pt idx="1835">
                  <c:v>44327.773159722223</c:v>
                </c:pt>
                <c:pt idx="1836">
                  <c:v>44327.773854166669</c:v>
                </c:pt>
                <c:pt idx="1837">
                  <c:v>44327.774548611109</c:v>
                </c:pt>
                <c:pt idx="1838">
                  <c:v>44327.775243055556</c:v>
                </c:pt>
                <c:pt idx="1839">
                  <c:v>44327.775937500002</c:v>
                </c:pt>
                <c:pt idx="1840">
                  <c:v>44327.776631944442</c:v>
                </c:pt>
                <c:pt idx="1841">
                  <c:v>44327.777326388888</c:v>
                </c:pt>
                <c:pt idx="1842">
                  <c:v>44327.778020833335</c:v>
                </c:pt>
                <c:pt idx="1843">
                  <c:v>44327.778715277775</c:v>
                </c:pt>
                <c:pt idx="1844">
                  <c:v>44327.779409722221</c:v>
                </c:pt>
                <c:pt idx="1845">
                  <c:v>44327.780104166668</c:v>
                </c:pt>
                <c:pt idx="1846">
                  <c:v>44327.780798611115</c:v>
                </c:pt>
                <c:pt idx="1847">
                  <c:v>44327.781493055554</c:v>
                </c:pt>
                <c:pt idx="1848">
                  <c:v>44327.782187500001</c:v>
                </c:pt>
                <c:pt idx="1849">
                  <c:v>44327.782881944448</c:v>
                </c:pt>
                <c:pt idx="1850">
                  <c:v>44327.783576388887</c:v>
                </c:pt>
                <c:pt idx="1851">
                  <c:v>44327.784270833334</c:v>
                </c:pt>
                <c:pt idx="1852">
                  <c:v>44327.78496527778</c:v>
                </c:pt>
                <c:pt idx="1853">
                  <c:v>44327.78565972222</c:v>
                </c:pt>
                <c:pt idx="1854">
                  <c:v>44327.786354166667</c:v>
                </c:pt>
                <c:pt idx="1855">
                  <c:v>44327.787048611113</c:v>
                </c:pt>
                <c:pt idx="1856">
                  <c:v>44327.787743055553</c:v>
                </c:pt>
                <c:pt idx="1857">
                  <c:v>44327.788437499999</c:v>
                </c:pt>
                <c:pt idx="1858">
                  <c:v>44327.789131944446</c:v>
                </c:pt>
                <c:pt idx="1859">
                  <c:v>44327.789826388886</c:v>
                </c:pt>
                <c:pt idx="1860">
                  <c:v>44327.790520833332</c:v>
                </c:pt>
                <c:pt idx="1861">
                  <c:v>44327.791215277779</c:v>
                </c:pt>
                <c:pt idx="1862">
                  <c:v>44327.791909722226</c:v>
                </c:pt>
                <c:pt idx="1863">
                  <c:v>44327.792604166665</c:v>
                </c:pt>
                <c:pt idx="1864">
                  <c:v>44327.793298611112</c:v>
                </c:pt>
                <c:pt idx="1865">
                  <c:v>44327.793993055559</c:v>
                </c:pt>
                <c:pt idx="1866">
                  <c:v>44327.794687499998</c:v>
                </c:pt>
                <c:pt idx="1867">
                  <c:v>44327.795381944445</c:v>
                </c:pt>
                <c:pt idx="1868">
                  <c:v>44327.796076388891</c:v>
                </c:pt>
                <c:pt idx="1869">
                  <c:v>44327.796770833331</c:v>
                </c:pt>
                <c:pt idx="1870">
                  <c:v>44327.797465277778</c:v>
                </c:pt>
                <c:pt idx="1871">
                  <c:v>44327.798159722224</c:v>
                </c:pt>
                <c:pt idx="1872">
                  <c:v>44327.798854166664</c:v>
                </c:pt>
                <c:pt idx="1873">
                  <c:v>44327.79954861111</c:v>
                </c:pt>
                <c:pt idx="1874">
                  <c:v>44327.800243055557</c:v>
                </c:pt>
                <c:pt idx="1875">
                  <c:v>44327.800937499997</c:v>
                </c:pt>
                <c:pt idx="1876">
                  <c:v>44327.801631944443</c:v>
                </c:pt>
                <c:pt idx="1877">
                  <c:v>44327.80232638889</c:v>
                </c:pt>
                <c:pt idx="1878">
                  <c:v>44327.803020833337</c:v>
                </c:pt>
                <c:pt idx="1879">
                  <c:v>44327.803715277776</c:v>
                </c:pt>
                <c:pt idx="1880">
                  <c:v>44327.804409722223</c:v>
                </c:pt>
                <c:pt idx="1881">
                  <c:v>44327.805104166669</c:v>
                </c:pt>
                <c:pt idx="1882">
                  <c:v>44327.805798611109</c:v>
                </c:pt>
                <c:pt idx="1883">
                  <c:v>44327.806493055556</c:v>
                </c:pt>
                <c:pt idx="1884">
                  <c:v>44327.807187500002</c:v>
                </c:pt>
                <c:pt idx="1885">
                  <c:v>44327.807881944442</c:v>
                </c:pt>
                <c:pt idx="1886">
                  <c:v>44327.808576388888</c:v>
                </c:pt>
                <c:pt idx="1887">
                  <c:v>44327.809270833335</c:v>
                </c:pt>
                <c:pt idx="1888">
                  <c:v>44327.809965277775</c:v>
                </c:pt>
                <c:pt idx="1889">
                  <c:v>44327.810659722221</c:v>
                </c:pt>
                <c:pt idx="1890">
                  <c:v>44327.811354166668</c:v>
                </c:pt>
                <c:pt idx="1891">
                  <c:v>44327.812048611115</c:v>
                </c:pt>
                <c:pt idx="1892">
                  <c:v>44327.812743055554</c:v>
                </c:pt>
                <c:pt idx="1893">
                  <c:v>44327.813437500001</c:v>
                </c:pt>
                <c:pt idx="1894">
                  <c:v>44327.814131944448</c:v>
                </c:pt>
                <c:pt idx="1895">
                  <c:v>44327.814826388887</c:v>
                </c:pt>
                <c:pt idx="1896">
                  <c:v>44327.815520833334</c:v>
                </c:pt>
                <c:pt idx="1897">
                  <c:v>44327.81621527778</c:v>
                </c:pt>
                <c:pt idx="1898">
                  <c:v>44327.81690972222</c:v>
                </c:pt>
                <c:pt idx="1899">
                  <c:v>44327.817604166667</c:v>
                </c:pt>
                <c:pt idx="1900">
                  <c:v>44327.818298611113</c:v>
                </c:pt>
                <c:pt idx="1901">
                  <c:v>44327.818993055553</c:v>
                </c:pt>
                <c:pt idx="1902">
                  <c:v>44327.819687499999</c:v>
                </c:pt>
                <c:pt idx="1903">
                  <c:v>44327.820381944446</c:v>
                </c:pt>
                <c:pt idx="1904">
                  <c:v>44327.821076388886</c:v>
                </c:pt>
                <c:pt idx="1905">
                  <c:v>44327.821770833332</c:v>
                </c:pt>
                <c:pt idx="1906">
                  <c:v>44327.822465277779</c:v>
                </c:pt>
                <c:pt idx="1907">
                  <c:v>44327.823159722226</c:v>
                </c:pt>
                <c:pt idx="1908">
                  <c:v>44327.823854166665</c:v>
                </c:pt>
                <c:pt idx="1909">
                  <c:v>44327.824548611112</c:v>
                </c:pt>
                <c:pt idx="1910">
                  <c:v>44327.825243055559</c:v>
                </c:pt>
                <c:pt idx="1911">
                  <c:v>44327.825937499998</c:v>
                </c:pt>
                <c:pt idx="1912">
                  <c:v>44327.826631944445</c:v>
                </c:pt>
                <c:pt idx="1913">
                  <c:v>44327.827326388891</c:v>
                </c:pt>
                <c:pt idx="1914">
                  <c:v>44327.828020833331</c:v>
                </c:pt>
                <c:pt idx="1915">
                  <c:v>44327.828715277778</c:v>
                </c:pt>
                <c:pt idx="1916">
                  <c:v>44327.829409722224</c:v>
                </c:pt>
                <c:pt idx="1917">
                  <c:v>44327.830104166664</c:v>
                </c:pt>
                <c:pt idx="1918">
                  <c:v>44327.83079861111</c:v>
                </c:pt>
                <c:pt idx="1919">
                  <c:v>44327.831493055557</c:v>
                </c:pt>
                <c:pt idx="1920">
                  <c:v>44327.832187499997</c:v>
                </c:pt>
                <c:pt idx="1921">
                  <c:v>44327.832881944443</c:v>
                </c:pt>
                <c:pt idx="1922">
                  <c:v>44327.83357638889</c:v>
                </c:pt>
                <c:pt idx="1923">
                  <c:v>44327.834270833337</c:v>
                </c:pt>
                <c:pt idx="1924">
                  <c:v>44327.834965277776</c:v>
                </c:pt>
                <c:pt idx="1925">
                  <c:v>44327.835659722223</c:v>
                </c:pt>
                <c:pt idx="1926">
                  <c:v>44327.836354166669</c:v>
                </c:pt>
                <c:pt idx="1927">
                  <c:v>44327.837048611109</c:v>
                </c:pt>
                <c:pt idx="1928">
                  <c:v>44327.837743055556</c:v>
                </c:pt>
                <c:pt idx="1929">
                  <c:v>44327.838437500002</c:v>
                </c:pt>
                <c:pt idx="1930">
                  <c:v>44327.839131944442</c:v>
                </c:pt>
                <c:pt idx="1931">
                  <c:v>44327.839826388888</c:v>
                </c:pt>
                <c:pt idx="1932">
                  <c:v>44327.840520833335</c:v>
                </c:pt>
                <c:pt idx="1933">
                  <c:v>44327.841215277775</c:v>
                </c:pt>
                <c:pt idx="1934">
                  <c:v>44327.841909722221</c:v>
                </c:pt>
                <c:pt idx="1935">
                  <c:v>44327.842604166668</c:v>
                </c:pt>
                <c:pt idx="1936">
                  <c:v>44327.843298611115</c:v>
                </c:pt>
                <c:pt idx="1937">
                  <c:v>44327.843993055554</c:v>
                </c:pt>
                <c:pt idx="1938">
                  <c:v>44327.844687500001</c:v>
                </c:pt>
                <c:pt idx="1939">
                  <c:v>44327.845381944448</c:v>
                </c:pt>
                <c:pt idx="1940">
                  <c:v>44327.846076388887</c:v>
                </c:pt>
                <c:pt idx="1941">
                  <c:v>44327.846770833334</c:v>
                </c:pt>
                <c:pt idx="1942">
                  <c:v>44327.84746527778</c:v>
                </c:pt>
                <c:pt idx="1943">
                  <c:v>44327.84815972222</c:v>
                </c:pt>
                <c:pt idx="1944">
                  <c:v>44327.848854166667</c:v>
                </c:pt>
                <c:pt idx="1945">
                  <c:v>44327.849548611113</c:v>
                </c:pt>
                <c:pt idx="1946">
                  <c:v>44327.850243055553</c:v>
                </c:pt>
                <c:pt idx="1947">
                  <c:v>44327.850937499999</c:v>
                </c:pt>
                <c:pt idx="1948">
                  <c:v>44327.851631944446</c:v>
                </c:pt>
                <c:pt idx="1949">
                  <c:v>44327.852326388886</c:v>
                </c:pt>
                <c:pt idx="1950">
                  <c:v>44327.853020833332</c:v>
                </c:pt>
                <c:pt idx="1951">
                  <c:v>44327.853715277779</c:v>
                </c:pt>
                <c:pt idx="1952">
                  <c:v>44327.854409722226</c:v>
                </c:pt>
                <c:pt idx="1953">
                  <c:v>44327.855104166665</c:v>
                </c:pt>
                <c:pt idx="1954">
                  <c:v>44327.855798611112</c:v>
                </c:pt>
                <c:pt idx="1955">
                  <c:v>44327.856493055559</c:v>
                </c:pt>
                <c:pt idx="1956">
                  <c:v>44327.857187499998</c:v>
                </c:pt>
                <c:pt idx="1957">
                  <c:v>44327.857881944445</c:v>
                </c:pt>
                <c:pt idx="1958">
                  <c:v>44327.858576388891</c:v>
                </c:pt>
                <c:pt idx="1959">
                  <c:v>44327.859270833331</c:v>
                </c:pt>
                <c:pt idx="1960">
                  <c:v>44327.859965277778</c:v>
                </c:pt>
                <c:pt idx="1961">
                  <c:v>44327.860659722224</c:v>
                </c:pt>
                <c:pt idx="1962">
                  <c:v>44327.861354166664</c:v>
                </c:pt>
                <c:pt idx="1963">
                  <c:v>44327.86204861111</c:v>
                </c:pt>
                <c:pt idx="1964">
                  <c:v>44327.862743055557</c:v>
                </c:pt>
                <c:pt idx="1965">
                  <c:v>44327.863437499997</c:v>
                </c:pt>
                <c:pt idx="1966">
                  <c:v>44327.864131944443</c:v>
                </c:pt>
                <c:pt idx="1967">
                  <c:v>44327.86482638889</c:v>
                </c:pt>
                <c:pt idx="1968">
                  <c:v>44327.865520833337</c:v>
                </c:pt>
                <c:pt idx="1969">
                  <c:v>44327.866215277776</c:v>
                </c:pt>
                <c:pt idx="1970">
                  <c:v>44327.866909722223</c:v>
                </c:pt>
                <c:pt idx="1971">
                  <c:v>44327.867604166669</c:v>
                </c:pt>
                <c:pt idx="1972">
                  <c:v>44327.868298611109</c:v>
                </c:pt>
                <c:pt idx="1973">
                  <c:v>44327.868993055556</c:v>
                </c:pt>
                <c:pt idx="1974">
                  <c:v>44327.869687500002</c:v>
                </c:pt>
                <c:pt idx="1975">
                  <c:v>44327.870381944442</c:v>
                </c:pt>
                <c:pt idx="1976">
                  <c:v>44327.871076388888</c:v>
                </c:pt>
                <c:pt idx="1977">
                  <c:v>44327.871770833335</c:v>
                </c:pt>
                <c:pt idx="1978">
                  <c:v>44327.872465277775</c:v>
                </c:pt>
                <c:pt idx="1979">
                  <c:v>44327.873159722221</c:v>
                </c:pt>
                <c:pt idx="1980">
                  <c:v>44327.873854166668</c:v>
                </c:pt>
                <c:pt idx="1981">
                  <c:v>44327.874548611115</c:v>
                </c:pt>
                <c:pt idx="1982">
                  <c:v>44327.875243055554</c:v>
                </c:pt>
                <c:pt idx="1983">
                  <c:v>44327.875937500001</c:v>
                </c:pt>
                <c:pt idx="1984">
                  <c:v>44327.876631944448</c:v>
                </c:pt>
                <c:pt idx="1985">
                  <c:v>44327.877326388887</c:v>
                </c:pt>
                <c:pt idx="1986">
                  <c:v>44327.878020833334</c:v>
                </c:pt>
                <c:pt idx="1987">
                  <c:v>44327.87871527778</c:v>
                </c:pt>
                <c:pt idx="1988">
                  <c:v>44327.87940972222</c:v>
                </c:pt>
                <c:pt idx="1989">
                  <c:v>44327.880104166667</c:v>
                </c:pt>
                <c:pt idx="1990">
                  <c:v>44327.880798611113</c:v>
                </c:pt>
                <c:pt idx="1991">
                  <c:v>44327.881493055553</c:v>
                </c:pt>
                <c:pt idx="1992">
                  <c:v>44327.882187499999</c:v>
                </c:pt>
                <c:pt idx="1993">
                  <c:v>44327.882881944446</c:v>
                </c:pt>
                <c:pt idx="1994">
                  <c:v>44327.883576388886</c:v>
                </c:pt>
                <c:pt idx="1995">
                  <c:v>44327.884270833332</c:v>
                </c:pt>
                <c:pt idx="1996">
                  <c:v>44327.884965277779</c:v>
                </c:pt>
                <c:pt idx="1997">
                  <c:v>44327.885659722226</c:v>
                </c:pt>
                <c:pt idx="1998">
                  <c:v>44327.886354166665</c:v>
                </c:pt>
                <c:pt idx="1999">
                  <c:v>44327.887048611112</c:v>
                </c:pt>
                <c:pt idx="2000">
                  <c:v>44327.887743055559</c:v>
                </c:pt>
                <c:pt idx="2001">
                  <c:v>44327.888437499998</c:v>
                </c:pt>
                <c:pt idx="2002">
                  <c:v>44327.889131944445</c:v>
                </c:pt>
                <c:pt idx="2003">
                  <c:v>44327.889826388891</c:v>
                </c:pt>
                <c:pt idx="2004">
                  <c:v>44327.890520833331</c:v>
                </c:pt>
                <c:pt idx="2005">
                  <c:v>44327.891215277778</c:v>
                </c:pt>
                <c:pt idx="2006">
                  <c:v>44327.891909722224</c:v>
                </c:pt>
                <c:pt idx="2007">
                  <c:v>44327.892604166664</c:v>
                </c:pt>
                <c:pt idx="2008">
                  <c:v>44327.89329861111</c:v>
                </c:pt>
                <c:pt idx="2009">
                  <c:v>44327.893993055557</c:v>
                </c:pt>
                <c:pt idx="2010">
                  <c:v>44327.894687499997</c:v>
                </c:pt>
                <c:pt idx="2011">
                  <c:v>44327.895381944443</c:v>
                </c:pt>
                <c:pt idx="2012">
                  <c:v>44327.89607638889</c:v>
                </c:pt>
                <c:pt idx="2013">
                  <c:v>44327.896770833337</c:v>
                </c:pt>
                <c:pt idx="2014">
                  <c:v>44327.897465277776</c:v>
                </c:pt>
                <c:pt idx="2015">
                  <c:v>44327.898159722223</c:v>
                </c:pt>
                <c:pt idx="2016">
                  <c:v>44327.898854166669</c:v>
                </c:pt>
                <c:pt idx="2017">
                  <c:v>44327.899548611109</c:v>
                </c:pt>
                <c:pt idx="2018">
                  <c:v>44327.900243055556</c:v>
                </c:pt>
                <c:pt idx="2019">
                  <c:v>44327.900937500002</c:v>
                </c:pt>
                <c:pt idx="2020">
                  <c:v>44327.901631944442</c:v>
                </c:pt>
                <c:pt idx="2021">
                  <c:v>44327.902326388888</c:v>
                </c:pt>
                <c:pt idx="2022">
                  <c:v>44327.903020833335</c:v>
                </c:pt>
                <c:pt idx="2023">
                  <c:v>44327.903715277775</c:v>
                </c:pt>
                <c:pt idx="2024">
                  <c:v>44327.904409722221</c:v>
                </c:pt>
                <c:pt idx="2025">
                  <c:v>44327.905104166668</c:v>
                </c:pt>
                <c:pt idx="2026">
                  <c:v>44327.905798611115</c:v>
                </c:pt>
                <c:pt idx="2027">
                  <c:v>44327.906493055554</c:v>
                </c:pt>
                <c:pt idx="2028">
                  <c:v>44327.907187500001</c:v>
                </c:pt>
                <c:pt idx="2029">
                  <c:v>44327.907881944448</c:v>
                </c:pt>
                <c:pt idx="2030">
                  <c:v>44327.908576388887</c:v>
                </c:pt>
                <c:pt idx="2031">
                  <c:v>44327.909270833334</c:v>
                </c:pt>
                <c:pt idx="2032">
                  <c:v>44327.90996527778</c:v>
                </c:pt>
                <c:pt idx="2033">
                  <c:v>44327.91065972222</c:v>
                </c:pt>
                <c:pt idx="2034">
                  <c:v>44327.911354166667</c:v>
                </c:pt>
                <c:pt idx="2035">
                  <c:v>44327.912048611113</c:v>
                </c:pt>
                <c:pt idx="2036">
                  <c:v>44327.912743055553</c:v>
                </c:pt>
                <c:pt idx="2037">
                  <c:v>44327.913437499999</c:v>
                </c:pt>
                <c:pt idx="2038">
                  <c:v>44327.914131944446</c:v>
                </c:pt>
                <c:pt idx="2039">
                  <c:v>44327.914826388886</c:v>
                </c:pt>
                <c:pt idx="2040">
                  <c:v>44327.915520833332</c:v>
                </c:pt>
                <c:pt idx="2041">
                  <c:v>44327.916215277779</c:v>
                </c:pt>
                <c:pt idx="2042">
                  <c:v>44327.916909722226</c:v>
                </c:pt>
                <c:pt idx="2043">
                  <c:v>44327.917604166665</c:v>
                </c:pt>
                <c:pt idx="2044">
                  <c:v>44327.918298611112</c:v>
                </c:pt>
                <c:pt idx="2045">
                  <c:v>44327.918993055559</c:v>
                </c:pt>
                <c:pt idx="2046">
                  <c:v>44327.919687499998</c:v>
                </c:pt>
                <c:pt idx="2047">
                  <c:v>44327.920381944445</c:v>
                </c:pt>
                <c:pt idx="2048">
                  <c:v>44327.921076388891</c:v>
                </c:pt>
                <c:pt idx="2049">
                  <c:v>44327.921770833331</c:v>
                </c:pt>
                <c:pt idx="2050">
                  <c:v>44327.922465277778</c:v>
                </c:pt>
                <c:pt idx="2051">
                  <c:v>44327.923159722224</c:v>
                </c:pt>
                <c:pt idx="2052">
                  <c:v>44327.923854166664</c:v>
                </c:pt>
                <c:pt idx="2053">
                  <c:v>44327.92454861111</c:v>
                </c:pt>
                <c:pt idx="2054">
                  <c:v>44327.925243055557</c:v>
                </c:pt>
                <c:pt idx="2055">
                  <c:v>44327.925937499997</c:v>
                </c:pt>
                <c:pt idx="2056">
                  <c:v>44327.926631944443</c:v>
                </c:pt>
                <c:pt idx="2057">
                  <c:v>44327.92732638889</c:v>
                </c:pt>
                <c:pt idx="2058">
                  <c:v>44327.928020833337</c:v>
                </c:pt>
                <c:pt idx="2059">
                  <c:v>44327.928715277776</c:v>
                </c:pt>
                <c:pt idx="2060">
                  <c:v>44327.929409722223</c:v>
                </c:pt>
                <c:pt idx="2061">
                  <c:v>44327.930104166669</c:v>
                </c:pt>
                <c:pt idx="2062">
                  <c:v>44327.930798611109</c:v>
                </c:pt>
                <c:pt idx="2063">
                  <c:v>44327.931493055556</c:v>
                </c:pt>
                <c:pt idx="2064">
                  <c:v>44327.932187500002</c:v>
                </c:pt>
                <c:pt idx="2065">
                  <c:v>44327.932881944442</c:v>
                </c:pt>
                <c:pt idx="2066">
                  <c:v>44327.933576388888</c:v>
                </c:pt>
                <c:pt idx="2067">
                  <c:v>44327.934270833335</c:v>
                </c:pt>
                <c:pt idx="2068">
                  <c:v>44327.934965277775</c:v>
                </c:pt>
                <c:pt idx="2069">
                  <c:v>44327.935659722221</c:v>
                </c:pt>
                <c:pt idx="2070">
                  <c:v>44327.936354166668</c:v>
                </c:pt>
                <c:pt idx="2071">
                  <c:v>44327.937048611115</c:v>
                </c:pt>
                <c:pt idx="2072">
                  <c:v>44327.937743055554</c:v>
                </c:pt>
                <c:pt idx="2073">
                  <c:v>44327.938437500001</c:v>
                </c:pt>
                <c:pt idx="2074">
                  <c:v>44327.939131944448</c:v>
                </c:pt>
                <c:pt idx="2075">
                  <c:v>44327.939826388887</c:v>
                </c:pt>
                <c:pt idx="2076">
                  <c:v>44327.940520833334</c:v>
                </c:pt>
                <c:pt idx="2077">
                  <c:v>44327.94121527778</c:v>
                </c:pt>
                <c:pt idx="2078">
                  <c:v>44327.94190972222</c:v>
                </c:pt>
                <c:pt idx="2079">
                  <c:v>44327.942604166667</c:v>
                </c:pt>
                <c:pt idx="2080">
                  <c:v>44327.943298611113</c:v>
                </c:pt>
                <c:pt idx="2081">
                  <c:v>44327.943993055553</c:v>
                </c:pt>
                <c:pt idx="2082">
                  <c:v>44327.944687499999</c:v>
                </c:pt>
                <c:pt idx="2083">
                  <c:v>44327.945381944446</c:v>
                </c:pt>
                <c:pt idx="2084">
                  <c:v>44327.946076388886</c:v>
                </c:pt>
                <c:pt idx="2085">
                  <c:v>44327.946770833332</c:v>
                </c:pt>
                <c:pt idx="2086">
                  <c:v>44327.947465277779</c:v>
                </c:pt>
                <c:pt idx="2087">
                  <c:v>44327.948159722226</c:v>
                </c:pt>
                <c:pt idx="2088">
                  <c:v>44327.948854166665</c:v>
                </c:pt>
                <c:pt idx="2089">
                  <c:v>44327.949548611112</c:v>
                </c:pt>
                <c:pt idx="2090">
                  <c:v>44327.950243055559</c:v>
                </c:pt>
                <c:pt idx="2091">
                  <c:v>44327.950937499998</c:v>
                </c:pt>
                <c:pt idx="2092">
                  <c:v>44327.951631944445</c:v>
                </c:pt>
                <c:pt idx="2093">
                  <c:v>44327.952326388891</c:v>
                </c:pt>
                <c:pt idx="2094">
                  <c:v>44327.953020833331</c:v>
                </c:pt>
                <c:pt idx="2095">
                  <c:v>44327.953715277778</c:v>
                </c:pt>
                <c:pt idx="2096">
                  <c:v>44327.954409722224</c:v>
                </c:pt>
                <c:pt idx="2097">
                  <c:v>44327.955104166664</c:v>
                </c:pt>
                <c:pt idx="2098">
                  <c:v>44327.95579861111</c:v>
                </c:pt>
                <c:pt idx="2099">
                  <c:v>44327.956493055557</c:v>
                </c:pt>
                <c:pt idx="2100">
                  <c:v>44327.957187499997</c:v>
                </c:pt>
                <c:pt idx="2101">
                  <c:v>44327.957881944443</c:v>
                </c:pt>
                <c:pt idx="2102">
                  <c:v>44327.95857638889</c:v>
                </c:pt>
                <c:pt idx="2103">
                  <c:v>44327.959270833337</c:v>
                </c:pt>
                <c:pt idx="2104">
                  <c:v>44327.959965277776</c:v>
                </c:pt>
                <c:pt idx="2105">
                  <c:v>44327.960659722223</c:v>
                </c:pt>
                <c:pt idx="2106">
                  <c:v>44327.961354166669</c:v>
                </c:pt>
                <c:pt idx="2107">
                  <c:v>44327.962048611109</c:v>
                </c:pt>
                <c:pt idx="2108">
                  <c:v>44327.962743055556</c:v>
                </c:pt>
                <c:pt idx="2109">
                  <c:v>44327.963437500002</c:v>
                </c:pt>
                <c:pt idx="2110">
                  <c:v>44327.964131944442</c:v>
                </c:pt>
                <c:pt idx="2111">
                  <c:v>44327.964826388888</c:v>
                </c:pt>
                <c:pt idx="2112">
                  <c:v>44327.965520833335</c:v>
                </c:pt>
                <c:pt idx="2113">
                  <c:v>44327.966215277775</c:v>
                </c:pt>
                <c:pt idx="2114">
                  <c:v>44327.966909722221</c:v>
                </c:pt>
                <c:pt idx="2115">
                  <c:v>44327.967604166668</c:v>
                </c:pt>
                <c:pt idx="2116">
                  <c:v>44327.968298611115</c:v>
                </c:pt>
                <c:pt idx="2117">
                  <c:v>44327.968993055554</c:v>
                </c:pt>
                <c:pt idx="2118">
                  <c:v>44327.969687500001</c:v>
                </c:pt>
                <c:pt idx="2119">
                  <c:v>44327.970381944448</c:v>
                </c:pt>
                <c:pt idx="2120">
                  <c:v>44327.971076388887</c:v>
                </c:pt>
                <c:pt idx="2121">
                  <c:v>44327.971770833334</c:v>
                </c:pt>
                <c:pt idx="2122">
                  <c:v>44327.97246527778</c:v>
                </c:pt>
                <c:pt idx="2123">
                  <c:v>44327.97315972222</c:v>
                </c:pt>
                <c:pt idx="2124">
                  <c:v>44327.973854166667</c:v>
                </c:pt>
                <c:pt idx="2125">
                  <c:v>44327.974548611113</c:v>
                </c:pt>
                <c:pt idx="2126">
                  <c:v>44327.975243055553</c:v>
                </c:pt>
                <c:pt idx="2127">
                  <c:v>44327.975937499999</c:v>
                </c:pt>
                <c:pt idx="2128">
                  <c:v>44327.976631944446</c:v>
                </c:pt>
                <c:pt idx="2129">
                  <c:v>44327.977326388886</c:v>
                </c:pt>
                <c:pt idx="2130">
                  <c:v>44327.978020833332</c:v>
                </c:pt>
                <c:pt idx="2131">
                  <c:v>44327.978715277779</c:v>
                </c:pt>
                <c:pt idx="2132">
                  <c:v>44327.979409722226</c:v>
                </c:pt>
                <c:pt idx="2133">
                  <c:v>44327.980104166665</c:v>
                </c:pt>
                <c:pt idx="2134">
                  <c:v>44327.980798611112</c:v>
                </c:pt>
                <c:pt idx="2135">
                  <c:v>44327.981493055559</c:v>
                </c:pt>
                <c:pt idx="2136">
                  <c:v>44327.982187499998</c:v>
                </c:pt>
                <c:pt idx="2137">
                  <c:v>44327.982881944445</c:v>
                </c:pt>
                <c:pt idx="2138">
                  <c:v>44327.983576388891</c:v>
                </c:pt>
                <c:pt idx="2139">
                  <c:v>44327.984270833331</c:v>
                </c:pt>
                <c:pt idx="2140">
                  <c:v>44327.984965277778</c:v>
                </c:pt>
                <c:pt idx="2141">
                  <c:v>44327.985659722224</c:v>
                </c:pt>
                <c:pt idx="2142">
                  <c:v>44327.986354166664</c:v>
                </c:pt>
                <c:pt idx="2143">
                  <c:v>44327.98704861111</c:v>
                </c:pt>
                <c:pt idx="2144">
                  <c:v>44327.987743055557</c:v>
                </c:pt>
                <c:pt idx="2145">
                  <c:v>44327.988437499997</c:v>
                </c:pt>
                <c:pt idx="2146">
                  <c:v>44327.989131944443</c:v>
                </c:pt>
                <c:pt idx="2147">
                  <c:v>44327.98982638889</c:v>
                </c:pt>
                <c:pt idx="2148">
                  <c:v>44327.990520833337</c:v>
                </c:pt>
                <c:pt idx="2149">
                  <c:v>44327.991215277776</c:v>
                </c:pt>
                <c:pt idx="2150">
                  <c:v>44327.991909722223</c:v>
                </c:pt>
                <c:pt idx="2151">
                  <c:v>44327.992604166669</c:v>
                </c:pt>
                <c:pt idx="2152">
                  <c:v>44327.993298611109</c:v>
                </c:pt>
                <c:pt idx="2153">
                  <c:v>44327.993993055556</c:v>
                </c:pt>
                <c:pt idx="2154">
                  <c:v>44327.994687500002</c:v>
                </c:pt>
                <c:pt idx="2155">
                  <c:v>44327.995381944442</c:v>
                </c:pt>
                <c:pt idx="2156">
                  <c:v>44327.996076388888</c:v>
                </c:pt>
                <c:pt idx="2157">
                  <c:v>44327.996770833335</c:v>
                </c:pt>
                <c:pt idx="2158">
                  <c:v>44327.997465277775</c:v>
                </c:pt>
                <c:pt idx="2159">
                  <c:v>44327.998159722221</c:v>
                </c:pt>
                <c:pt idx="2160">
                  <c:v>44327.998854166668</c:v>
                </c:pt>
                <c:pt idx="2161">
                  <c:v>44327.999548611115</c:v>
                </c:pt>
                <c:pt idx="2162">
                  <c:v>44328.000243055554</c:v>
                </c:pt>
                <c:pt idx="2163">
                  <c:v>44328.000937500001</c:v>
                </c:pt>
                <c:pt idx="2164">
                  <c:v>44328.001631944448</c:v>
                </c:pt>
                <c:pt idx="2165">
                  <c:v>44328.002326388887</c:v>
                </c:pt>
                <c:pt idx="2166">
                  <c:v>44328.003020833334</c:v>
                </c:pt>
                <c:pt idx="2167">
                  <c:v>44328.00371527778</c:v>
                </c:pt>
                <c:pt idx="2168">
                  <c:v>44328.00440972222</c:v>
                </c:pt>
                <c:pt idx="2169">
                  <c:v>44328.005104166667</c:v>
                </c:pt>
                <c:pt idx="2170">
                  <c:v>44328.005798611113</c:v>
                </c:pt>
                <c:pt idx="2171">
                  <c:v>44328.006493055553</c:v>
                </c:pt>
                <c:pt idx="2172">
                  <c:v>44328.007187499999</c:v>
                </c:pt>
                <c:pt idx="2173">
                  <c:v>44328.007881944446</c:v>
                </c:pt>
                <c:pt idx="2174">
                  <c:v>44328.008576388886</c:v>
                </c:pt>
                <c:pt idx="2175">
                  <c:v>44328.009270833332</c:v>
                </c:pt>
                <c:pt idx="2176">
                  <c:v>44328.009965277779</c:v>
                </c:pt>
                <c:pt idx="2177">
                  <c:v>44328.010659722226</c:v>
                </c:pt>
                <c:pt idx="2178">
                  <c:v>44328.011354166665</c:v>
                </c:pt>
                <c:pt idx="2179">
                  <c:v>44328.012048611112</c:v>
                </c:pt>
                <c:pt idx="2180">
                  <c:v>44328.012743055559</c:v>
                </c:pt>
                <c:pt idx="2181">
                  <c:v>44328.013437499998</c:v>
                </c:pt>
                <c:pt idx="2182">
                  <c:v>44328.014131944445</c:v>
                </c:pt>
                <c:pt idx="2183">
                  <c:v>44328.014826388891</c:v>
                </c:pt>
                <c:pt idx="2184">
                  <c:v>44328.015520833331</c:v>
                </c:pt>
                <c:pt idx="2185">
                  <c:v>44328.016215277778</c:v>
                </c:pt>
                <c:pt idx="2186">
                  <c:v>44328.016909722224</c:v>
                </c:pt>
                <c:pt idx="2187">
                  <c:v>44328.017604166664</c:v>
                </c:pt>
                <c:pt idx="2188">
                  <c:v>44328.01829861111</c:v>
                </c:pt>
                <c:pt idx="2189">
                  <c:v>44328.018993055557</c:v>
                </c:pt>
                <c:pt idx="2190">
                  <c:v>44328.019687499997</c:v>
                </c:pt>
                <c:pt idx="2191">
                  <c:v>44328.020381944443</c:v>
                </c:pt>
                <c:pt idx="2192">
                  <c:v>44328.02107638889</c:v>
                </c:pt>
                <c:pt idx="2193">
                  <c:v>44328.021770833337</c:v>
                </c:pt>
                <c:pt idx="2194">
                  <c:v>44328.022465277776</c:v>
                </c:pt>
                <c:pt idx="2195">
                  <c:v>44328.023159722223</c:v>
                </c:pt>
                <c:pt idx="2196">
                  <c:v>44328.023854166669</c:v>
                </c:pt>
                <c:pt idx="2197">
                  <c:v>44328.024548611109</c:v>
                </c:pt>
                <c:pt idx="2198">
                  <c:v>44328.025243055556</c:v>
                </c:pt>
                <c:pt idx="2199">
                  <c:v>44328.025937500002</c:v>
                </c:pt>
                <c:pt idx="2200">
                  <c:v>44328.026631944442</c:v>
                </c:pt>
                <c:pt idx="2201">
                  <c:v>44328.027326388888</c:v>
                </c:pt>
                <c:pt idx="2202">
                  <c:v>44328.028020833335</c:v>
                </c:pt>
                <c:pt idx="2203">
                  <c:v>44328.028715277775</c:v>
                </c:pt>
                <c:pt idx="2204">
                  <c:v>44328.029409722221</c:v>
                </c:pt>
                <c:pt idx="2205">
                  <c:v>44328.030104166668</c:v>
                </c:pt>
                <c:pt idx="2206">
                  <c:v>44328.030798611115</c:v>
                </c:pt>
                <c:pt idx="2207">
                  <c:v>44328.031493055554</c:v>
                </c:pt>
                <c:pt idx="2208">
                  <c:v>44328.032187500001</c:v>
                </c:pt>
                <c:pt idx="2209">
                  <c:v>44328.032881944448</c:v>
                </c:pt>
                <c:pt idx="2210">
                  <c:v>44328.033576388887</c:v>
                </c:pt>
                <c:pt idx="2211">
                  <c:v>44328.034270833334</c:v>
                </c:pt>
                <c:pt idx="2212">
                  <c:v>44328.03496527778</c:v>
                </c:pt>
                <c:pt idx="2213">
                  <c:v>44328.03565972222</c:v>
                </c:pt>
                <c:pt idx="2214">
                  <c:v>44328.036354166667</c:v>
                </c:pt>
                <c:pt idx="2215">
                  <c:v>44328.037048611113</c:v>
                </c:pt>
                <c:pt idx="2216">
                  <c:v>44328.037743055553</c:v>
                </c:pt>
                <c:pt idx="2217">
                  <c:v>44328.038437499999</c:v>
                </c:pt>
                <c:pt idx="2218">
                  <c:v>44328.039131944446</c:v>
                </c:pt>
                <c:pt idx="2219">
                  <c:v>44328.039826388886</c:v>
                </c:pt>
                <c:pt idx="2220">
                  <c:v>44328.040520833332</c:v>
                </c:pt>
                <c:pt idx="2221">
                  <c:v>44328.041215277779</c:v>
                </c:pt>
                <c:pt idx="2222">
                  <c:v>44328.041909722226</c:v>
                </c:pt>
                <c:pt idx="2223">
                  <c:v>44328.042604166665</c:v>
                </c:pt>
                <c:pt idx="2224">
                  <c:v>44328.043298611112</c:v>
                </c:pt>
                <c:pt idx="2225">
                  <c:v>44328.043993055559</c:v>
                </c:pt>
                <c:pt idx="2226">
                  <c:v>44328.044687499998</c:v>
                </c:pt>
                <c:pt idx="2227">
                  <c:v>44328.045381944445</c:v>
                </c:pt>
                <c:pt idx="2228">
                  <c:v>44328.046076388891</c:v>
                </c:pt>
                <c:pt idx="2229">
                  <c:v>44328.046770833331</c:v>
                </c:pt>
                <c:pt idx="2230">
                  <c:v>44328.047465277778</c:v>
                </c:pt>
                <c:pt idx="2231">
                  <c:v>44328.048159722224</c:v>
                </c:pt>
                <c:pt idx="2232">
                  <c:v>44328.048854166664</c:v>
                </c:pt>
                <c:pt idx="2233">
                  <c:v>44328.04954861111</c:v>
                </c:pt>
                <c:pt idx="2234">
                  <c:v>44328.050243055557</c:v>
                </c:pt>
                <c:pt idx="2235">
                  <c:v>44328.050937499997</c:v>
                </c:pt>
                <c:pt idx="2236">
                  <c:v>44328.051631944443</c:v>
                </c:pt>
                <c:pt idx="2237">
                  <c:v>44328.05232638889</c:v>
                </c:pt>
                <c:pt idx="2238">
                  <c:v>44328.053020833337</c:v>
                </c:pt>
                <c:pt idx="2239">
                  <c:v>44328.053715277776</c:v>
                </c:pt>
                <c:pt idx="2240">
                  <c:v>44328.054409722223</c:v>
                </c:pt>
                <c:pt idx="2241">
                  <c:v>44328.055104166669</c:v>
                </c:pt>
                <c:pt idx="2242">
                  <c:v>44328.055798611109</c:v>
                </c:pt>
                <c:pt idx="2243">
                  <c:v>44328.056493055556</c:v>
                </c:pt>
                <c:pt idx="2244">
                  <c:v>44328.057187500002</c:v>
                </c:pt>
                <c:pt idx="2245">
                  <c:v>44328.057881944442</c:v>
                </c:pt>
                <c:pt idx="2246">
                  <c:v>44328.058576388888</c:v>
                </c:pt>
                <c:pt idx="2247">
                  <c:v>44328.059270833335</c:v>
                </c:pt>
                <c:pt idx="2248">
                  <c:v>44328.059965277775</c:v>
                </c:pt>
                <c:pt idx="2249">
                  <c:v>44328.060659722221</c:v>
                </c:pt>
                <c:pt idx="2250">
                  <c:v>44328.061354166668</c:v>
                </c:pt>
                <c:pt idx="2251">
                  <c:v>44328.062048611115</c:v>
                </c:pt>
                <c:pt idx="2252">
                  <c:v>44328.062743055554</c:v>
                </c:pt>
                <c:pt idx="2253">
                  <c:v>44328.063437500001</c:v>
                </c:pt>
                <c:pt idx="2254">
                  <c:v>44328.064131944448</c:v>
                </c:pt>
                <c:pt idx="2255">
                  <c:v>44328.064826388887</c:v>
                </c:pt>
                <c:pt idx="2256">
                  <c:v>44328.065520833334</c:v>
                </c:pt>
                <c:pt idx="2257">
                  <c:v>44328.06621527778</c:v>
                </c:pt>
                <c:pt idx="2258">
                  <c:v>44328.06690972222</c:v>
                </c:pt>
                <c:pt idx="2259">
                  <c:v>44328.067604166667</c:v>
                </c:pt>
                <c:pt idx="2260">
                  <c:v>44328.068298611113</c:v>
                </c:pt>
                <c:pt idx="2261">
                  <c:v>44328.068993055553</c:v>
                </c:pt>
                <c:pt idx="2262">
                  <c:v>44328.069687499999</c:v>
                </c:pt>
                <c:pt idx="2263">
                  <c:v>44328.070381944446</c:v>
                </c:pt>
                <c:pt idx="2264">
                  <c:v>44328.071076388886</c:v>
                </c:pt>
                <c:pt idx="2265">
                  <c:v>44328.071770833332</c:v>
                </c:pt>
                <c:pt idx="2266">
                  <c:v>44328.072465277779</c:v>
                </c:pt>
                <c:pt idx="2267">
                  <c:v>44328.073159722226</c:v>
                </c:pt>
                <c:pt idx="2268">
                  <c:v>44328.073854166665</c:v>
                </c:pt>
                <c:pt idx="2269">
                  <c:v>44328.074548611112</c:v>
                </c:pt>
                <c:pt idx="2270">
                  <c:v>44328.075243055559</c:v>
                </c:pt>
                <c:pt idx="2271">
                  <c:v>44328.075937499998</c:v>
                </c:pt>
                <c:pt idx="2272">
                  <c:v>44328.076631944445</c:v>
                </c:pt>
                <c:pt idx="2273">
                  <c:v>44328.077326388891</c:v>
                </c:pt>
                <c:pt idx="2274">
                  <c:v>44328.078020833331</c:v>
                </c:pt>
                <c:pt idx="2275">
                  <c:v>44328.078715277778</c:v>
                </c:pt>
                <c:pt idx="2276">
                  <c:v>44328.079409722224</c:v>
                </c:pt>
                <c:pt idx="2277">
                  <c:v>44328.080104166664</c:v>
                </c:pt>
                <c:pt idx="2278">
                  <c:v>44328.08079861111</c:v>
                </c:pt>
                <c:pt idx="2279">
                  <c:v>44328.081493055557</c:v>
                </c:pt>
                <c:pt idx="2280">
                  <c:v>44328.082187499997</c:v>
                </c:pt>
                <c:pt idx="2281">
                  <c:v>44328.082881944443</c:v>
                </c:pt>
                <c:pt idx="2282">
                  <c:v>44328.08357638889</c:v>
                </c:pt>
                <c:pt idx="2283">
                  <c:v>44328.084270833337</c:v>
                </c:pt>
                <c:pt idx="2284">
                  <c:v>44328.084965277776</c:v>
                </c:pt>
                <c:pt idx="2285">
                  <c:v>44328.085659722223</c:v>
                </c:pt>
                <c:pt idx="2286">
                  <c:v>44328.086354166669</c:v>
                </c:pt>
                <c:pt idx="2287">
                  <c:v>44328.087048611109</c:v>
                </c:pt>
                <c:pt idx="2288">
                  <c:v>44328.087743055556</c:v>
                </c:pt>
                <c:pt idx="2289">
                  <c:v>44328.088437500002</c:v>
                </c:pt>
                <c:pt idx="2290">
                  <c:v>44328.089131944442</c:v>
                </c:pt>
                <c:pt idx="2291">
                  <c:v>44328.089826388888</c:v>
                </c:pt>
                <c:pt idx="2292">
                  <c:v>44328.090520833335</c:v>
                </c:pt>
                <c:pt idx="2293">
                  <c:v>44328.091215277775</c:v>
                </c:pt>
                <c:pt idx="2294">
                  <c:v>44328.091909722221</c:v>
                </c:pt>
                <c:pt idx="2295">
                  <c:v>44328.092604166668</c:v>
                </c:pt>
                <c:pt idx="2296">
                  <c:v>44328.093298611115</c:v>
                </c:pt>
                <c:pt idx="2297">
                  <c:v>44328.093993055554</c:v>
                </c:pt>
                <c:pt idx="2298">
                  <c:v>44328.094687500001</c:v>
                </c:pt>
                <c:pt idx="2299">
                  <c:v>44328.095381944448</c:v>
                </c:pt>
                <c:pt idx="2300">
                  <c:v>44328.096076388887</c:v>
                </c:pt>
                <c:pt idx="2301">
                  <c:v>44328.096770833334</c:v>
                </c:pt>
                <c:pt idx="2302">
                  <c:v>44328.09746527778</c:v>
                </c:pt>
                <c:pt idx="2303">
                  <c:v>44328.09815972222</c:v>
                </c:pt>
                <c:pt idx="2304">
                  <c:v>44328.098854166667</c:v>
                </c:pt>
                <c:pt idx="2305">
                  <c:v>44328.099548611113</c:v>
                </c:pt>
                <c:pt idx="2306">
                  <c:v>44328.100243055553</c:v>
                </c:pt>
                <c:pt idx="2307">
                  <c:v>44328.100937499999</c:v>
                </c:pt>
                <c:pt idx="2308">
                  <c:v>44328.101631944446</c:v>
                </c:pt>
                <c:pt idx="2309">
                  <c:v>44328.102326388886</c:v>
                </c:pt>
                <c:pt idx="2310">
                  <c:v>44328.103020833332</c:v>
                </c:pt>
                <c:pt idx="2311">
                  <c:v>44328.103715277779</c:v>
                </c:pt>
                <c:pt idx="2312">
                  <c:v>44328.104409722226</c:v>
                </c:pt>
                <c:pt idx="2313">
                  <c:v>44328.105104166665</c:v>
                </c:pt>
                <c:pt idx="2314">
                  <c:v>44328.105798611112</c:v>
                </c:pt>
                <c:pt idx="2315">
                  <c:v>44328.106493055559</c:v>
                </c:pt>
                <c:pt idx="2316">
                  <c:v>44328.107187499998</c:v>
                </c:pt>
                <c:pt idx="2317">
                  <c:v>44328.107881944445</c:v>
                </c:pt>
                <c:pt idx="2318">
                  <c:v>44328.108576388891</c:v>
                </c:pt>
                <c:pt idx="2319">
                  <c:v>44328.109270833331</c:v>
                </c:pt>
                <c:pt idx="2320">
                  <c:v>44328.109965277778</c:v>
                </c:pt>
                <c:pt idx="2321">
                  <c:v>44328.110659722224</c:v>
                </c:pt>
                <c:pt idx="2322">
                  <c:v>44328.111354166664</c:v>
                </c:pt>
                <c:pt idx="2323">
                  <c:v>44328.11204861111</c:v>
                </c:pt>
                <c:pt idx="2324">
                  <c:v>44328.112743055557</c:v>
                </c:pt>
                <c:pt idx="2325">
                  <c:v>44328.113437499997</c:v>
                </c:pt>
                <c:pt idx="2326">
                  <c:v>44328.114131944443</c:v>
                </c:pt>
                <c:pt idx="2327">
                  <c:v>44328.11482638889</c:v>
                </c:pt>
                <c:pt idx="2328">
                  <c:v>44328.115520833337</c:v>
                </c:pt>
                <c:pt idx="2329">
                  <c:v>44328.116215277776</c:v>
                </c:pt>
                <c:pt idx="2330">
                  <c:v>44328.116909722223</c:v>
                </c:pt>
                <c:pt idx="2331">
                  <c:v>44328.117604166669</c:v>
                </c:pt>
                <c:pt idx="2332">
                  <c:v>44328.118298611109</c:v>
                </c:pt>
                <c:pt idx="2333">
                  <c:v>44328.118993055556</c:v>
                </c:pt>
                <c:pt idx="2334">
                  <c:v>44328.119687500002</c:v>
                </c:pt>
                <c:pt idx="2335">
                  <c:v>44328.120381944442</c:v>
                </c:pt>
                <c:pt idx="2336">
                  <c:v>44328.121076388888</c:v>
                </c:pt>
                <c:pt idx="2337">
                  <c:v>44328.121770833335</c:v>
                </c:pt>
                <c:pt idx="2338">
                  <c:v>44328.122465277775</c:v>
                </c:pt>
                <c:pt idx="2339">
                  <c:v>44328.123159722221</c:v>
                </c:pt>
                <c:pt idx="2340">
                  <c:v>44328.123854166668</c:v>
                </c:pt>
                <c:pt idx="2341">
                  <c:v>44328.124548611115</c:v>
                </c:pt>
                <c:pt idx="2342">
                  <c:v>44328.125243055554</c:v>
                </c:pt>
                <c:pt idx="2343">
                  <c:v>44328.125937500001</c:v>
                </c:pt>
                <c:pt idx="2344">
                  <c:v>44328.126631944448</c:v>
                </c:pt>
                <c:pt idx="2345">
                  <c:v>44328.127326388887</c:v>
                </c:pt>
                <c:pt idx="2346">
                  <c:v>44328.128020833334</c:v>
                </c:pt>
                <c:pt idx="2347">
                  <c:v>44328.12871527778</c:v>
                </c:pt>
                <c:pt idx="2348">
                  <c:v>44328.12940972222</c:v>
                </c:pt>
                <c:pt idx="2349">
                  <c:v>44328.130104166667</c:v>
                </c:pt>
                <c:pt idx="2350">
                  <c:v>44328.130798611113</c:v>
                </c:pt>
                <c:pt idx="2351">
                  <c:v>44328.131493055553</c:v>
                </c:pt>
                <c:pt idx="2352">
                  <c:v>44328.132187499999</c:v>
                </c:pt>
                <c:pt idx="2353">
                  <c:v>44328.132881944446</c:v>
                </c:pt>
                <c:pt idx="2354">
                  <c:v>44328.133576388886</c:v>
                </c:pt>
                <c:pt idx="2355">
                  <c:v>44328.134270833332</c:v>
                </c:pt>
                <c:pt idx="2356">
                  <c:v>44328.134965277779</c:v>
                </c:pt>
                <c:pt idx="2357">
                  <c:v>44328.135659722226</c:v>
                </c:pt>
                <c:pt idx="2358">
                  <c:v>44328.136354166665</c:v>
                </c:pt>
                <c:pt idx="2359">
                  <c:v>44328.137048611112</c:v>
                </c:pt>
                <c:pt idx="2360">
                  <c:v>44328.137743055559</c:v>
                </c:pt>
                <c:pt idx="2361">
                  <c:v>44328.138437499998</c:v>
                </c:pt>
                <c:pt idx="2362">
                  <c:v>44328.139131944445</c:v>
                </c:pt>
                <c:pt idx="2363">
                  <c:v>44328.139826388891</c:v>
                </c:pt>
                <c:pt idx="2364">
                  <c:v>44328.140520833331</c:v>
                </c:pt>
                <c:pt idx="2365">
                  <c:v>44328.141215277778</c:v>
                </c:pt>
                <c:pt idx="2366">
                  <c:v>44328.141909722224</c:v>
                </c:pt>
                <c:pt idx="2367">
                  <c:v>44328.142604166664</c:v>
                </c:pt>
                <c:pt idx="2368">
                  <c:v>44328.14329861111</c:v>
                </c:pt>
                <c:pt idx="2369">
                  <c:v>44328.143993055557</c:v>
                </c:pt>
                <c:pt idx="2370">
                  <c:v>44328.144687499997</c:v>
                </c:pt>
                <c:pt idx="2371">
                  <c:v>44328.145381944443</c:v>
                </c:pt>
                <c:pt idx="2372">
                  <c:v>44328.14607638889</c:v>
                </c:pt>
                <c:pt idx="2373">
                  <c:v>44328.146770833337</c:v>
                </c:pt>
                <c:pt idx="2374">
                  <c:v>44328.147465277776</c:v>
                </c:pt>
                <c:pt idx="2375">
                  <c:v>44328.148159722223</c:v>
                </c:pt>
                <c:pt idx="2376">
                  <c:v>44328.148854166669</c:v>
                </c:pt>
                <c:pt idx="2377">
                  <c:v>44328.149548611109</c:v>
                </c:pt>
                <c:pt idx="2378">
                  <c:v>44328.150243055556</c:v>
                </c:pt>
                <c:pt idx="2379">
                  <c:v>44328.150937500002</c:v>
                </c:pt>
                <c:pt idx="2380">
                  <c:v>44328.151631944442</c:v>
                </c:pt>
                <c:pt idx="2381">
                  <c:v>44328.152326388888</c:v>
                </c:pt>
                <c:pt idx="2382">
                  <c:v>44328.153020833335</c:v>
                </c:pt>
                <c:pt idx="2383">
                  <c:v>44328.153715277775</c:v>
                </c:pt>
                <c:pt idx="2384">
                  <c:v>44328.154409722221</c:v>
                </c:pt>
                <c:pt idx="2385">
                  <c:v>44328.155104166668</c:v>
                </c:pt>
                <c:pt idx="2386">
                  <c:v>44328.155798611115</c:v>
                </c:pt>
                <c:pt idx="2387">
                  <c:v>44328.156493055554</c:v>
                </c:pt>
                <c:pt idx="2388">
                  <c:v>44328.157187500001</c:v>
                </c:pt>
                <c:pt idx="2389">
                  <c:v>44328.157881944448</c:v>
                </c:pt>
                <c:pt idx="2390">
                  <c:v>44328.158576388887</c:v>
                </c:pt>
                <c:pt idx="2391">
                  <c:v>44328.159270833334</c:v>
                </c:pt>
                <c:pt idx="2392">
                  <c:v>44328.15996527778</c:v>
                </c:pt>
                <c:pt idx="2393">
                  <c:v>44328.16065972222</c:v>
                </c:pt>
                <c:pt idx="2394">
                  <c:v>44328.161354166667</c:v>
                </c:pt>
                <c:pt idx="2395">
                  <c:v>44328.162048611113</c:v>
                </c:pt>
                <c:pt idx="2396">
                  <c:v>44328.162743055553</c:v>
                </c:pt>
                <c:pt idx="2397">
                  <c:v>44328.163437499999</c:v>
                </c:pt>
                <c:pt idx="2398">
                  <c:v>44328.164131944446</c:v>
                </c:pt>
                <c:pt idx="2399">
                  <c:v>44328.164826388886</c:v>
                </c:pt>
                <c:pt idx="2400">
                  <c:v>44328.165520833332</c:v>
                </c:pt>
                <c:pt idx="2401">
                  <c:v>44328.166215277779</c:v>
                </c:pt>
                <c:pt idx="2402">
                  <c:v>44328.166909722226</c:v>
                </c:pt>
                <c:pt idx="2403">
                  <c:v>44328.167604166665</c:v>
                </c:pt>
                <c:pt idx="2404">
                  <c:v>44328.168298611112</c:v>
                </c:pt>
                <c:pt idx="2405">
                  <c:v>44328.168993055559</c:v>
                </c:pt>
                <c:pt idx="2406">
                  <c:v>44328.169687499998</c:v>
                </c:pt>
                <c:pt idx="2407">
                  <c:v>44328.170381944445</c:v>
                </c:pt>
                <c:pt idx="2408">
                  <c:v>44328.171076388891</c:v>
                </c:pt>
                <c:pt idx="2409">
                  <c:v>44328.171770833331</c:v>
                </c:pt>
                <c:pt idx="2410">
                  <c:v>44328.172465277778</c:v>
                </c:pt>
                <c:pt idx="2411">
                  <c:v>44328.173159722224</c:v>
                </c:pt>
                <c:pt idx="2412">
                  <c:v>44328.173854166664</c:v>
                </c:pt>
                <c:pt idx="2413">
                  <c:v>44328.17454861111</c:v>
                </c:pt>
                <c:pt idx="2414">
                  <c:v>44328.175243055557</c:v>
                </c:pt>
                <c:pt idx="2415">
                  <c:v>44328.175937499997</c:v>
                </c:pt>
                <c:pt idx="2416">
                  <c:v>44328.176631944443</c:v>
                </c:pt>
                <c:pt idx="2417">
                  <c:v>44328.17732638889</c:v>
                </c:pt>
                <c:pt idx="2418">
                  <c:v>44328.178020833337</c:v>
                </c:pt>
                <c:pt idx="2419">
                  <c:v>44328.178715277776</c:v>
                </c:pt>
                <c:pt idx="2420">
                  <c:v>44328.179409722223</c:v>
                </c:pt>
                <c:pt idx="2421">
                  <c:v>44328.180104166669</c:v>
                </c:pt>
                <c:pt idx="2422">
                  <c:v>44328.180798611109</c:v>
                </c:pt>
                <c:pt idx="2423">
                  <c:v>44328.181493055556</c:v>
                </c:pt>
                <c:pt idx="2424">
                  <c:v>44328.182187500002</c:v>
                </c:pt>
                <c:pt idx="2425">
                  <c:v>44328.182881944442</c:v>
                </c:pt>
                <c:pt idx="2426">
                  <c:v>44328.183576388888</c:v>
                </c:pt>
                <c:pt idx="2427">
                  <c:v>44328.184270833335</c:v>
                </c:pt>
                <c:pt idx="2428">
                  <c:v>44328.184965277775</c:v>
                </c:pt>
                <c:pt idx="2429">
                  <c:v>44328.185659722221</c:v>
                </c:pt>
                <c:pt idx="2430">
                  <c:v>44328.186354166668</c:v>
                </c:pt>
                <c:pt idx="2431">
                  <c:v>44328.187048611115</c:v>
                </c:pt>
                <c:pt idx="2432">
                  <c:v>44328.187743055554</c:v>
                </c:pt>
                <c:pt idx="2433">
                  <c:v>44328.188437500001</c:v>
                </c:pt>
                <c:pt idx="2434">
                  <c:v>44328.189131944448</c:v>
                </c:pt>
                <c:pt idx="2435">
                  <c:v>44328.189826388887</c:v>
                </c:pt>
                <c:pt idx="2436">
                  <c:v>44328.190520833334</c:v>
                </c:pt>
                <c:pt idx="2437">
                  <c:v>44328.19121527778</c:v>
                </c:pt>
                <c:pt idx="2438">
                  <c:v>44328.19190972222</c:v>
                </c:pt>
                <c:pt idx="2439">
                  <c:v>44328.192604166667</c:v>
                </c:pt>
                <c:pt idx="2440">
                  <c:v>44328.193298611113</c:v>
                </c:pt>
                <c:pt idx="2441">
                  <c:v>44328.193993055553</c:v>
                </c:pt>
                <c:pt idx="2442">
                  <c:v>44328.194687499999</c:v>
                </c:pt>
                <c:pt idx="2443">
                  <c:v>44328.195381944446</c:v>
                </c:pt>
                <c:pt idx="2444">
                  <c:v>44328.196076388886</c:v>
                </c:pt>
                <c:pt idx="2445">
                  <c:v>44328.196770833332</c:v>
                </c:pt>
                <c:pt idx="2446">
                  <c:v>44328.197465277779</c:v>
                </c:pt>
                <c:pt idx="2447">
                  <c:v>44328.198159722226</c:v>
                </c:pt>
                <c:pt idx="2448">
                  <c:v>44328.198854166665</c:v>
                </c:pt>
                <c:pt idx="2449">
                  <c:v>44328.199548611112</c:v>
                </c:pt>
                <c:pt idx="2450">
                  <c:v>44328.200243055559</c:v>
                </c:pt>
                <c:pt idx="2451">
                  <c:v>44328.200937499998</c:v>
                </c:pt>
                <c:pt idx="2452">
                  <c:v>44328.201631944445</c:v>
                </c:pt>
                <c:pt idx="2453">
                  <c:v>44328.202326388891</c:v>
                </c:pt>
                <c:pt idx="2454">
                  <c:v>44328.203020833331</c:v>
                </c:pt>
                <c:pt idx="2455">
                  <c:v>44328.203715277778</c:v>
                </c:pt>
                <c:pt idx="2456">
                  <c:v>44328.204409722224</c:v>
                </c:pt>
                <c:pt idx="2457">
                  <c:v>44328.205104166664</c:v>
                </c:pt>
                <c:pt idx="2458">
                  <c:v>44328.20579861111</c:v>
                </c:pt>
                <c:pt idx="2459">
                  <c:v>44328.206493055557</c:v>
                </c:pt>
                <c:pt idx="2460">
                  <c:v>44328.207187499997</c:v>
                </c:pt>
                <c:pt idx="2461">
                  <c:v>44328.207881944443</c:v>
                </c:pt>
                <c:pt idx="2462">
                  <c:v>44328.20857638889</c:v>
                </c:pt>
                <c:pt idx="2463">
                  <c:v>44328.209270833337</c:v>
                </c:pt>
                <c:pt idx="2464">
                  <c:v>44328.209965277776</c:v>
                </c:pt>
                <c:pt idx="2465">
                  <c:v>44328.210659722223</c:v>
                </c:pt>
                <c:pt idx="2466">
                  <c:v>44328.211354166669</c:v>
                </c:pt>
                <c:pt idx="2467">
                  <c:v>44328.212048611109</c:v>
                </c:pt>
                <c:pt idx="2468">
                  <c:v>44328.212743055556</c:v>
                </c:pt>
                <c:pt idx="2469">
                  <c:v>44328.213437500002</c:v>
                </c:pt>
                <c:pt idx="2470">
                  <c:v>44328.214131944442</c:v>
                </c:pt>
                <c:pt idx="2471">
                  <c:v>44328.214826388888</c:v>
                </c:pt>
                <c:pt idx="2472">
                  <c:v>44328.215520833335</c:v>
                </c:pt>
                <c:pt idx="2473">
                  <c:v>44328.216215277775</c:v>
                </c:pt>
                <c:pt idx="2474">
                  <c:v>44328.216909722221</c:v>
                </c:pt>
                <c:pt idx="2475">
                  <c:v>44328.217604166668</c:v>
                </c:pt>
                <c:pt idx="2476">
                  <c:v>44328.218298611115</c:v>
                </c:pt>
                <c:pt idx="2477">
                  <c:v>44328.218993055554</c:v>
                </c:pt>
                <c:pt idx="2478">
                  <c:v>44328.219687500001</c:v>
                </c:pt>
                <c:pt idx="2479">
                  <c:v>44328.220381944448</c:v>
                </c:pt>
                <c:pt idx="2480">
                  <c:v>44328.221076388887</c:v>
                </c:pt>
                <c:pt idx="2481">
                  <c:v>44328.221770833334</c:v>
                </c:pt>
                <c:pt idx="2482">
                  <c:v>44328.22246527778</c:v>
                </c:pt>
                <c:pt idx="2483">
                  <c:v>44328.22315972222</c:v>
                </c:pt>
                <c:pt idx="2484">
                  <c:v>44328.223854166667</c:v>
                </c:pt>
                <c:pt idx="2485">
                  <c:v>44328.224548611113</c:v>
                </c:pt>
                <c:pt idx="2486">
                  <c:v>44328.225243055553</c:v>
                </c:pt>
                <c:pt idx="2487">
                  <c:v>44328.225937499999</c:v>
                </c:pt>
                <c:pt idx="2488">
                  <c:v>44328.226631944446</c:v>
                </c:pt>
                <c:pt idx="2489">
                  <c:v>44328.227326388886</c:v>
                </c:pt>
                <c:pt idx="2490">
                  <c:v>44328.228020833332</c:v>
                </c:pt>
                <c:pt idx="2491">
                  <c:v>44328.228715277779</c:v>
                </c:pt>
                <c:pt idx="2492">
                  <c:v>44328.229409722226</c:v>
                </c:pt>
                <c:pt idx="2493">
                  <c:v>44328.230104166665</c:v>
                </c:pt>
                <c:pt idx="2494">
                  <c:v>44328.230798611112</c:v>
                </c:pt>
                <c:pt idx="2495">
                  <c:v>44328.231493055559</c:v>
                </c:pt>
                <c:pt idx="2496">
                  <c:v>44328.232187499998</c:v>
                </c:pt>
                <c:pt idx="2497">
                  <c:v>44328.232881944445</c:v>
                </c:pt>
                <c:pt idx="2498">
                  <c:v>44328.233576388891</c:v>
                </c:pt>
                <c:pt idx="2499">
                  <c:v>44328.234270833331</c:v>
                </c:pt>
                <c:pt idx="2500">
                  <c:v>44328.234965277778</c:v>
                </c:pt>
                <c:pt idx="2501">
                  <c:v>44328.235659722224</c:v>
                </c:pt>
                <c:pt idx="2502">
                  <c:v>44328.236354166664</c:v>
                </c:pt>
                <c:pt idx="2503">
                  <c:v>44328.23704861111</c:v>
                </c:pt>
                <c:pt idx="2504">
                  <c:v>44328.237743055557</c:v>
                </c:pt>
                <c:pt idx="2505">
                  <c:v>44328.238437499997</c:v>
                </c:pt>
                <c:pt idx="2506">
                  <c:v>44328.239131944443</c:v>
                </c:pt>
                <c:pt idx="2507">
                  <c:v>44328.23982638889</c:v>
                </c:pt>
                <c:pt idx="2508">
                  <c:v>44328.240520833337</c:v>
                </c:pt>
                <c:pt idx="2509">
                  <c:v>44328.241215277776</c:v>
                </c:pt>
                <c:pt idx="2510">
                  <c:v>44328.241909722223</c:v>
                </c:pt>
                <c:pt idx="2511">
                  <c:v>44328.242604166669</c:v>
                </c:pt>
                <c:pt idx="2512">
                  <c:v>44328.243298611109</c:v>
                </c:pt>
                <c:pt idx="2513">
                  <c:v>44328.243993055556</c:v>
                </c:pt>
                <c:pt idx="2514">
                  <c:v>44328.244687500002</c:v>
                </c:pt>
                <c:pt idx="2515">
                  <c:v>44328.245381944442</c:v>
                </c:pt>
                <c:pt idx="2516">
                  <c:v>44328.246076388888</c:v>
                </c:pt>
                <c:pt idx="2517">
                  <c:v>44328.246770833335</c:v>
                </c:pt>
                <c:pt idx="2518">
                  <c:v>44328.247465277775</c:v>
                </c:pt>
                <c:pt idx="2519">
                  <c:v>44328.248159722221</c:v>
                </c:pt>
                <c:pt idx="2520">
                  <c:v>44328.248854166668</c:v>
                </c:pt>
                <c:pt idx="2521">
                  <c:v>44328.249548611115</c:v>
                </c:pt>
                <c:pt idx="2522">
                  <c:v>44328.250243055554</c:v>
                </c:pt>
                <c:pt idx="2523">
                  <c:v>44328.250937500001</c:v>
                </c:pt>
                <c:pt idx="2524">
                  <c:v>44328.251631944448</c:v>
                </c:pt>
                <c:pt idx="2525">
                  <c:v>44328.252326388887</c:v>
                </c:pt>
                <c:pt idx="2526">
                  <c:v>44328.253020833334</c:v>
                </c:pt>
                <c:pt idx="2527">
                  <c:v>44328.25371527778</c:v>
                </c:pt>
                <c:pt idx="2528">
                  <c:v>44328.25440972222</c:v>
                </c:pt>
                <c:pt idx="2529">
                  <c:v>44328.255104166667</c:v>
                </c:pt>
                <c:pt idx="2530">
                  <c:v>44328.255798611113</c:v>
                </c:pt>
                <c:pt idx="2531">
                  <c:v>44328.256493055553</c:v>
                </c:pt>
                <c:pt idx="2532">
                  <c:v>44328.257187499999</c:v>
                </c:pt>
                <c:pt idx="2533">
                  <c:v>44328.257881944446</c:v>
                </c:pt>
                <c:pt idx="2534">
                  <c:v>44328.258576388886</c:v>
                </c:pt>
                <c:pt idx="2535">
                  <c:v>44328.259270833332</c:v>
                </c:pt>
                <c:pt idx="2536">
                  <c:v>44328.259965277779</c:v>
                </c:pt>
                <c:pt idx="2537">
                  <c:v>44328.260659722226</c:v>
                </c:pt>
                <c:pt idx="2538">
                  <c:v>44328.261354166665</c:v>
                </c:pt>
                <c:pt idx="2539">
                  <c:v>44328.262048611112</c:v>
                </c:pt>
                <c:pt idx="2540">
                  <c:v>44328.262743055559</c:v>
                </c:pt>
                <c:pt idx="2541">
                  <c:v>44328.263437499998</c:v>
                </c:pt>
                <c:pt idx="2542">
                  <c:v>44328.264131944445</c:v>
                </c:pt>
                <c:pt idx="2543">
                  <c:v>44328.264826388891</c:v>
                </c:pt>
                <c:pt idx="2544">
                  <c:v>44328.265520833331</c:v>
                </c:pt>
                <c:pt idx="2545">
                  <c:v>44328.266215277778</c:v>
                </c:pt>
                <c:pt idx="2546">
                  <c:v>44328.266909722224</c:v>
                </c:pt>
                <c:pt idx="2547">
                  <c:v>44328.267604166664</c:v>
                </c:pt>
                <c:pt idx="2548">
                  <c:v>44328.26829861111</c:v>
                </c:pt>
                <c:pt idx="2549">
                  <c:v>44328.268993055557</c:v>
                </c:pt>
                <c:pt idx="2550">
                  <c:v>44328.269687499997</c:v>
                </c:pt>
                <c:pt idx="2551">
                  <c:v>44328.270381944443</c:v>
                </c:pt>
                <c:pt idx="2552">
                  <c:v>44328.27107638889</c:v>
                </c:pt>
                <c:pt idx="2553">
                  <c:v>44328.271770833337</c:v>
                </c:pt>
                <c:pt idx="2554">
                  <c:v>44328.272465277776</c:v>
                </c:pt>
                <c:pt idx="2555">
                  <c:v>44328.273159722223</c:v>
                </c:pt>
                <c:pt idx="2556">
                  <c:v>44328.273854166669</c:v>
                </c:pt>
                <c:pt idx="2557">
                  <c:v>44328.274548611109</c:v>
                </c:pt>
                <c:pt idx="2558">
                  <c:v>44328.275243055556</c:v>
                </c:pt>
                <c:pt idx="2559">
                  <c:v>44328.275937500002</c:v>
                </c:pt>
                <c:pt idx="2560">
                  <c:v>44328.276631944442</c:v>
                </c:pt>
                <c:pt idx="2561">
                  <c:v>44328.277326388888</c:v>
                </c:pt>
                <c:pt idx="2562">
                  <c:v>44328.278020833335</c:v>
                </c:pt>
                <c:pt idx="2563">
                  <c:v>44328.278715277775</c:v>
                </c:pt>
                <c:pt idx="2564">
                  <c:v>44328.279409722221</c:v>
                </c:pt>
                <c:pt idx="2565">
                  <c:v>44328.280104166668</c:v>
                </c:pt>
                <c:pt idx="2566">
                  <c:v>44328.280798611115</c:v>
                </c:pt>
                <c:pt idx="2567">
                  <c:v>44328.281493055554</c:v>
                </c:pt>
                <c:pt idx="2568">
                  <c:v>44328.282187500001</c:v>
                </c:pt>
                <c:pt idx="2569">
                  <c:v>44328.282881944448</c:v>
                </c:pt>
                <c:pt idx="2570">
                  <c:v>44328.283576388887</c:v>
                </c:pt>
                <c:pt idx="2571">
                  <c:v>44328.284270833334</c:v>
                </c:pt>
                <c:pt idx="2572">
                  <c:v>44328.28496527778</c:v>
                </c:pt>
                <c:pt idx="2573">
                  <c:v>44328.28565972222</c:v>
                </c:pt>
                <c:pt idx="2574">
                  <c:v>44328.286354166667</c:v>
                </c:pt>
                <c:pt idx="2575">
                  <c:v>44328.287048611113</c:v>
                </c:pt>
                <c:pt idx="2576">
                  <c:v>44328.287743055553</c:v>
                </c:pt>
                <c:pt idx="2577">
                  <c:v>44328.288437499999</c:v>
                </c:pt>
                <c:pt idx="2578">
                  <c:v>44328.289131944446</c:v>
                </c:pt>
                <c:pt idx="2579">
                  <c:v>44328.289826388886</c:v>
                </c:pt>
                <c:pt idx="2580">
                  <c:v>44328.290520833332</c:v>
                </c:pt>
                <c:pt idx="2581">
                  <c:v>44328.291215277779</c:v>
                </c:pt>
                <c:pt idx="2582">
                  <c:v>44328.291909722226</c:v>
                </c:pt>
                <c:pt idx="2583">
                  <c:v>44328.292604166665</c:v>
                </c:pt>
                <c:pt idx="2584">
                  <c:v>44328.293298611112</c:v>
                </c:pt>
                <c:pt idx="2585">
                  <c:v>44328.293993055559</c:v>
                </c:pt>
                <c:pt idx="2586">
                  <c:v>44328.294687499998</c:v>
                </c:pt>
                <c:pt idx="2587">
                  <c:v>44328.295381944445</c:v>
                </c:pt>
                <c:pt idx="2588">
                  <c:v>44328.296076388891</c:v>
                </c:pt>
                <c:pt idx="2589">
                  <c:v>44328.296770833331</c:v>
                </c:pt>
                <c:pt idx="2590">
                  <c:v>44328.297465277778</c:v>
                </c:pt>
                <c:pt idx="2591">
                  <c:v>44328.298159722224</c:v>
                </c:pt>
                <c:pt idx="2592">
                  <c:v>44328.298854166664</c:v>
                </c:pt>
                <c:pt idx="2593">
                  <c:v>44328.29954861111</c:v>
                </c:pt>
                <c:pt idx="2594">
                  <c:v>44328.300243055557</c:v>
                </c:pt>
                <c:pt idx="2595">
                  <c:v>44328.300937499997</c:v>
                </c:pt>
                <c:pt idx="2596">
                  <c:v>44328.301631944443</c:v>
                </c:pt>
                <c:pt idx="2597">
                  <c:v>44328.30232638889</c:v>
                </c:pt>
                <c:pt idx="2598">
                  <c:v>44328.303020833337</c:v>
                </c:pt>
                <c:pt idx="2599">
                  <c:v>44328.303715277776</c:v>
                </c:pt>
                <c:pt idx="2600">
                  <c:v>44328.304409722223</c:v>
                </c:pt>
                <c:pt idx="2601">
                  <c:v>44328.305104166669</c:v>
                </c:pt>
                <c:pt idx="2602">
                  <c:v>44328.305798611109</c:v>
                </c:pt>
                <c:pt idx="2603">
                  <c:v>44328.306493055556</c:v>
                </c:pt>
                <c:pt idx="2604">
                  <c:v>44328.307187500002</c:v>
                </c:pt>
                <c:pt idx="2605">
                  <c:v>44328.307881944442</c:v>
                </c:pt>
                <c:pt idx="2606">
                  <c:v>44328.308576388888</c:v>
                </c:pt>
                <c:pt idx="2607">
                  <c:v>44328.309270833335</c:v>
                </c:pt>
                <c:pt idx="2608">
                  <c:v>44328.309965277775</c:v>
                </c:pt>
                <c:pt idx="2609">
                  <c:v>44328.310659722221</c:v>
                </c:pt>
                <c:pt idx="2610">
                  <c:v>44328.311354166668</c:v>
                </c:pt>
                <c:pt idx="2611">
                  <c:v>44328.312048611115</c:v>
                </c:pt>
                <c:pt idx="2612">
                  <c:v>44328.312743055554</c:v>
                </c:pt>
                <c:pt idx="2613">
                  <c:v>44328.313437500001</c:v>
                </c:pt>
                <c:pt idx="2614">
                  <c:v>44328.314131944448</c:v>
                </c:pt>
                <c:pt idx="2615">
                  <c:v>44328.314826388887</c:v>
                </c:pt>
                <c:pt idx="2616">
                  <c:v>44328.315520833334</c:v>
                </c:pt>
                <c:pt idx="2617">
                  <c:v>44328.31621527778</c:v>
                </c:pt>
                <c:pt idx="2618">
                  <c:v>44328.31690972222</c:v>
                </c:pt>
                <c:pt idx="2619">
                  <c:v>44328.317604166667</c:v>
                </c:pt>
                <c:pt idx="2620">
                  <c:v>44328.318298611113</c:v>
                </c:pt>
                <c:pt idx="2621">
                  <c:v>44328.318993055553</c:v>
                </c:pt>
                <c:pt idx="2622">
                  <c:v>44328.319687499999</c:v>
                </c:pt>
                <c:pt idx="2623">
                  <c:v>44328.320381944446</c:v>
                </c:pt>
                <c:pt idx="2624">
                  <c:v>44328.321076388886</c:v>
                </c:pt>
                <c:pt idx="2625">
                  <c:v>44328.321770833332</c:v>
                </c:pt>
                <c:pt idx="2626">
                  <c:v>44328.322465277779</c:v>
                </c:pt>
                <c:pt idx="2627">
                  <c:v>44328.323159722226</c:v>
                </c:pt>
                <c:pt idx="2628">
                  <c:v>44328.323854166665</c:v>
                </c:pt>
                <c:pt idx="2629">
                  <c:v>44328.324548611112</c:v>
                </c:pt>
                <c:pt idx="2630">
                  <c:v>44328.325243055559</c:v>
                </c:pt>
                <c:pt idx="2631">
                  <c:v>44328.325937499998</c:v>
                </c:pt>
                <c:pt idx="2632">
                  <c:v>44328.326631944445</c:v>
                </c:pt>
                <c:pt idx="2633">
                  <c:v>44328.327326388891</c:v>
                </c:pt>
                <c:pt idx="2634">
                  <c:v>44328.328020833331</c:v>
                </c:pt>
                <c:pt idx="2635">
                  <c:v>44328.328715277778</c:v>
                </c:pt>
                <c:pt idx="2636">
                  <c:v>44328.329409722224</c:v>
                </c:pt>
                <c:pt idx="2637">
                  <c:v>44328.330104166664</c:v>
                </c:pt>
                <c:pt idx="2638">
                  <c:v>44328.33079861111</c:v>
                </c:pt>
                <c:pt idx="2639">
                  <c:v>44328.331493055557</c:v>
                </c:pt>
                <c:pt idx="2640">
                  <c:v>44328.332187499997</c:v>
                </c:pt>
                <c:pt idx="2641">
                  <c:v>44328.332881944443</c:v>
                </c:pt>
                <c:pt idx="2642">
                  <c:v>44328.33357638889</c:v>
                </c:pt>
                <c:pt idx="2643">
                  <c:v>44328.334270833337</c:v>
                </c:pt>
                <c:pt idx="2644">
                  <c:v>44328.334965277776</c:v>
                </c:pt>
                <c:pt idx="2645">
                  <c:v>44328.335659722223</c:v>
                </c:pt>
                <c:pt idx="2646">
                  <c:v>44328.336354166669</c:v>
                </c:pt>
                <c:pt idx="2647">
                  <c:v>44328.337048611109</c:v>
                </c:pt>
                <c:pt idx="2648">
                  <c:v>44328.337743055556</c:v>
                </c:pt>
                <c:pt idx="2649">
                  <c:v>44328.338437500002</c:v>
                </c:pt>
                <c:pt idx="2650">
                  <c:v>44328.339131944442</c:v>
                </c:pt>
                <c:pt idx="2651">
                  <c:v>44328.339826388888</c:v>
                </c:pt>
                <c:pt idx="2652">
                  <c:v>44328.340520833335</c:v>
                </c:pt>
                <c:pt idx="2653">
                  <c:v>44328.341215277775</c:v>
                </c:pt>
                <c:pt idx="2654">
                  <c:v>44328.341909722221</c:v>
                </c:pt>
                <c:pt idx="2655">
                  <c:v>44328.342604166668</c:v>
                </c:pt>
                <c:pt idx="2656">
                  <c:v>44328.343298611115</c:v>
                </c:pt>
                <c:pt idx="2657">
                  <c:v>44328.343993055554</c:v>
                </c:pt>
                <c:pt idx="2658">
                  <c:v>44328.344687500001</c:v>
                </c:pt>
                <c:pt idx="2659">
                  <c:v>44328.345381944448</c:v>
                </c:pt>
                <c:pt idx="2660">
                  <c:v>44328.346076388887</c:v>
                </c:pt>
                <c:pt idx="2661">
                  <c:v>44328.346770833334</c:v>
                </c:pt>
                <c:pt idx="2662">
                  <c:v>44328.34746527778</c:v>
                </c:pt>
                <c:pt idx="2663">
                  <c:v>44328.34815972222</c:v>
                </c:pt>
                <c:pt idx="2664">
                  <c:v>44328.348854166667</c:v>
                </c:pt>
                <c:pt idx="2665">
                  <c:v>44328.349548611113</c:v>
                </c:pt>
                <c:pt idx="2666">
                  <c:v>44328.350243055553</c:v>
                </c:pt>
                <c:pt idx="2667">
                  <c:v>44328.350937499999</c:v>
                </c:pt>
                <c:pt idx="2668">
                  <c:v>44328.351631944446</c:v>
                </c:pt>
                <c:pt idx="2669">
                  <c:v>44328.352326388886</c:v>
                </c:pt>
                <c:pt idx="2670">
                  <c:v>44328.353020833332</c:v>
                </c:pt>
                <c:pt idx="2671">
                  <c:v>44328.353715277779</c:v>
                </c:pt>
                <c:pt idx="2672">
                  <c:v>44328.354409722226</c:v>
                </c:pt>
                <c:pt idx="2673">
                  <c:v>44328.355104166665</c:v>
                </c:pt>
                <c:pt idx="2674">
                  <c:v>44328.355798611112</c:v>
                </c:pt>
                <c:pt idx="2675">
                  <c:v>44328.356493055559</c:v>
                </c:pt>
                <c:pt idx="2676">
                  <c:v>44328.357187499998</c:v>
                </c:pt>
                <c:pt idx="2677">
                  <c:v>44328.357881944445</c:v>
                </c:pt>
                <c:pt idx="2678">
                  <c:v>44328.358576388891</c:v>
                </c:pt>
                <c:pt idx="2679">
                  <c:v>44328.359270833331</c:v>
                </c:pt>
                <c:pt idx="2680">
                  <c:v>44328.359965277778</c:v>
                </c:pt>
                <c:pt idx="2681">
                  <c:v>44328.360659722224</c:v>
                </c:pt>
                <c:pt idx="2682">
                  <c:v>44328.361354166664</c:v>
                </c:pt>
                <c:pt idx="2683">
                  <c:v>44328.36204861111</c:v>
                </c:pt>
                <c:pt idx="2684">
                  <c:v>44328.362743055557</c:v>
                </c:pt>
                <c:pt idx="2685">
                  <c:v>44328.363437499997</c:v>
                </c:pt>
                <c:pt idx="2686">
                  <c:v>44328.364131944443</c:v>
                </c:pt>
                <c:pt idx="2687">
                  <c:v>44328.36482638889</c:v>
                </c:pt>
                <c:pt idx="2688">
                  <c:v>44328.365520833337</c:v>
                </c:pt>
                <c:pt idx="2689">
                  <c:v>44328.366215277776</c:v>
                </c:pt>
                <c:pt idx="2690">
                  <c:v>44328.366909722223</c:v>
                </c:pt>
                <c:pt idx="2691">
                  <c:v>44328.367604166669</c:v>
                </c:pt>
                <c:pt idx="2692">
                  <c:v>44328.368298611109</c:v>
                </c:pt>
                <c:pt idx="2693">
                  <c:v>44328.368993055556</c:v>
                </c:pt>
                <c:pt idx="2694">
                  <c:v>44328.369687500002</c:v>
                </c:pt>
                <c:pt idx="2695">
                  <c:v>44328.370381944442</c:v>
                </c:pt>
                <c:pt idx="2696">
                  <c:v>44328.371076388888</c:v>
                </c:pt>
                <c:pt idx="2697">
                  <c:v>44328.371770833335</c:v>
                </c:pt>
                <c:pt idx="2698">
                  <c:v>44328.372465277775</c:v>
                </c:pt>
                <c:pt idx="2699">
                  <c:v>44328.373159722221</c:v>
                </c:pt>
                <c:pt idx="2700">
                  <c:v>44328.373854166668</c:v>
                </c:pt>
                <c:pt idx="2701">
                  <c:v>44328.374548611115</c:v>
                </c:pt>
                <c:pt idx="2702">
                  <c:v>44328.375243055554</c:v>
                </c:pt>
                <c:pt idx="2703">
                  <c:v>44328.375937500001</c:v>
                </c:pt>
                <c:pt idx="2704">
                  <c:v>44328.376631944448</c:v>
                </c:pt>
                <c:pt idx="2705">
                  <c:v>44328.377326388887</c:v>
                </c:pt>
                <c:pt idx="2706">
                  <c:v>44328.378020833334</c:v>
                </c:pt>
                <c:pt idx="2707">
                  <c:v>44328.37871527778</c:v>
                </c:pt>
                <c:pt idx="2708">
                  <c:v>44328.37940972222</c:v>
                </c:pt>
                <c:pt idx="2709">
                  <c:v>44328.380104166667</c:v>
                </c:pt>
                <c:pt idx="2710">
                  <c:v>44328.380798611113</c:v>
                </c:pt>
                <c:pt idx="2711">
                  <c:v>44328.381493055553</c:v>
                </c:pt>
                <c:pt idx="2712">
                  <c:v>44328.382187499999</c:v>
                </c:pt>
                <c:pt idx="2713">
                  <c:v>44328.382881944446</c:v>
                </c:pt>
                <c:pt idx="2714">
                  <c:v>44328.383576388886</c:v>
                </c:pt>
                <c:pt idx="2715">
                  <c:v>44328.384270833332</c:v>
                </c:pt>
                <c:pt idx="2716">
                  <c:v>44328.384965277779</c:v>
                </c:pt>
                <c:pt idx="2717">
                  <c:v>44328.385659722226</c:v>
                </c:pt>
                <c:pt idx="2718">
                  <c:v>44328.386354166665</c:v>
                </c:pt>
                <c:pt idx="2719">
                  <c:v>44328.387048611112</c:v>
                </c:pt>
                <c:pt idx="2720">
                  <c:v>44328.387743055559</c:v>
                </c:pt>
                <c:pt idx="2721">
                  <c:v>44328.388437499998</c:v>
                </c:pt>
                <c:pt idx="2722">
                  <c:v>44328.389131944445</c:v>
                </c:pt>
                <c:pt idx="2723">
                  <c:v>44328.389826388891</c:v>
                </c:pt>
                <c:pt idx="2724">
                  <c:v>44328.390520833331</c:v>
                </c:pt>
                <c:pt idx="2725">
                  <c:v>44328.391215277778</c:v>
                </c:pt>
                <c:pt idx="2726">
                  <c:v>44328.391909722224</c:v>
                </c:pt>
                <c:pt idx="2727">
                  <c:v>44328.392604166664</c:v>
                </c:pt>
                <c:pt idx="2728">
                  <c:v>44328.39329861111</c:v>
                </c:pt>
                <c:pt idx="2729">
                  <c:v>44328.393993055557</c:v>
                </c:pt>
                <c:pt idx="2730">
                  <c:v>44328.394687499997</c:v>
                </c:pt>
                <c:pt idx="2731">
                  <c:v>44328.395381944443</c:v>
                </c:pt>
                <c:pt idx="2732">
                  <c:v>44328.39607638889</c:v>
                </c:pt>
                <c:pt idx="2733">
                  <c:v>44328.396770833337</c:v>
                </c:pt>
                <c:pt idx="2734">
                  <c:v>44328.397465277776</c:v>
                </c:pt>
                <c:pt idx="2735">
                  <c:v>44328.398159722223</c:v>
                </c:pt>
                <c:pt idx="2736">
                  <c:v>44328.398854166669</c:v>
                </c:pt>
                <c:pt idx="2737">
                  <c:v>44328.399548611109</c:v>
                </c:pt>
                <c:pt idx="2738">
                  <c:v>44328.400243055556</c:v>
                </c:pt>
                <c:pt idx="2739">
                  <c:v>44328.400937500002</c:v>
                </c:pt>
                <c:pt idx="2740">
                  <c:v>44328.401631944442</c:v>
                </c:pt>
                <c:pt idx="2741">
                  <c:v>44328.402326388888</c:v>
                </c:pt>
                <c:pt idx="2742">
                  <c:v>44328.403020833335</c:v>
                </c:pt>
                <c:pt idx="2743">
                  <c:v>44328.403715277775</c:v>
                </c:pt>
                <c:pt idx="2744">
                  <c:v>44328.404409722221</c:v>
                </c:pt>
                <c:pt idx="2745">
                  <c:v>44328.405104166668</c:v>
                </c:pt>
                <c:pt idx="2746">
                  <c:v>44328.405798611115</c:v>
                </c:pt>
                <c:pt idx="2747">
                  <c:v>44328.406493055554</c:v>
                </c:pt>
                <c:pt idx="2748">
                  <c:v>44328.407187500001</c:v>
                </c:pt>
                <c:pt idx="2749">
                  <c:v>44328.407881944448</c:v>
                </c:pt>
                <c:pt idx="2750">
                  <c:v>44328.408576388887</c:v>
                </c:pt>
                <c:pt idx="2751">
                  <c:v>44328.409270833334</c:v>
                </c:pt>
                <c:pt idx="2752">
                  <c:v>44328.40996527778</c:v>
                </c:pt>
                <c:pt idx="2753">
                  <c:v>44328.41065972222</c:v>
                </c:pt>
                <c:pt idx="2754">
                  <c:v>44328.411354166667</c:v>
                </c:pt>
                <c:pt idx="2755">
                  <c:v>44328.412048611113</c:v>
                </c:pt>
                <c:pt idx="2756">
                  <c:v>44328.412743055553</c:v>
                </c:pt>
                <c:pt idx="2757">
                  <c:v>44328.413437499999</c:v>
                </c:pt>
                <c:pt idx="2758">
                  <c:v>44328.414131944446</c:v>
                </c:pt>
                <c:pt idx="2759">
                  <c:v>44328.414826388886</c:v>
                </c:pt>
                <c:pt idx="2760">
                  <c:v>44328.415520833332</c:v>
                </c:pt>
                <c:pt idx="2761">
                  <c:v>44328.416215277779</c:v>
                </c:pt>
                <c:pt idx="2762">
                  <c:v>44328.416909722226</c:v>
                </c:pt>
                <c:pt idx="2763">
                  <c:v>44328.417604166665</c:v>
                </c:pt>
                <c:pt idx="2764">
                  <c:v>44328.418298611112</c:v>
                </c:pt>
                <c:pt idx="2765">
                  <c:v>44328.418993055559</c:v>
                </c:pt>
                <c:pt idx="2766">
                  <c:v>44328.419687499998</c:v>
                </c:pt>
                <c:pt idx="2767">
                  <c:v>44328.420381944445</c:v>
                </c:pt>
                <c:pt idx="2768">
                  <c:v>44328.421076388891</c:v>
                </c:pt>
                <c:pt idx="2769">
                  <c:v>44328.421770833331</c:v>
                </c:pt>
                <c:pt idx="2770">
                  <c:v>44328.422465277778</c:v>
                </c:pt>
                <c:pt idx="2771">
                  <c:v>44328.423159722224</c:v>
                </c:pt>
                <c:pt idx="2772">
                  <c:v>44328.423854166664</c:v>
                </c:pt>
                <c:pt idx="2773">
                  <c:v>44328.42454861111</c:v>
                </c:pt>
                <c:pt idx="2774">
                  <c:v>44328.425243055557</c:v>
                </c:pt>
                <c:pt idx="2775">
                  <c:v>44328.425937499997</c:v>
                </c:pt>
                <c:pt idx="2776">
                  <c:v>44328.426631944443</c:v>
                </c:pt>
                <c:pt idx="2777">
                  <c:v>44328.42732638889</c:v>
                </c:pt>
                <c:pt idx="2778">
                  <c:v>44328.428020833337</c:v>
                </c:pt>
                <c:pt idx="2779">
                  <c:v>44328.428715277776</c:v>
                </c:pt>
                <c:pt idx="2780">
                  <c:v>44328.429409722223</c:v>
                </c:pt>
                <c:pt idx="2781">
                  <c:v>44328.430104166669</c:v>
                </c:pt>
                <c:pt idx="2782">
                  <c:v>44328.430798611109</c:v>
                </c:pt>
                <c:pt idx="2783">
                  <c:v>44328.431493055556</c:v>
                </c:pt>
                <c:pt idx="2784">
                  <c:v>44328.432187500002</c:v>
                </c:pt>
                <c:pt idx="2785">
                  <c:v>44328.432881944442</c:v>
                </c:pt>
                <c:pt idx="2786">
                  <c:v>44328.433576388888</c:v>
                </c:pt>
                <c:pt idx="2787">
                  <c:v>44328.434270833335</c:v>
                </c:pt>
                <c:pt idx="2788">
                  <c:v>44328.434965277775</c:v>
                </c:pt>
                <c:pt idx="2789">
                  <c:v>44328.435659722221</c:v>
                </c:pt>
                <c:pt idx="2790">
                  <c:v>44328.436354166668</c:v>
                </c:pt>
                <c:pt idx="2791">
                  <c:v>44328.437048611115</c:v>
                </c:pt>
                <c:pt idx="2792">
                  <c:v>44328.437743055554</c:v>
                </c:pt>
                <c:pt idx="2793">
                  <c:v>44328.438437500001</c:v>
                </c:pt>
                <c:pt idx="2794">
                  <c:v>44328.439131944448</c:v>
                </c:pt>
                <c:pt idx="2795">
                  <c:v>44328.439826388887</c:v>
                </c:pt>
                <c:pt idx="2796">
                  <c:v>44328.440520833334</c:v>
                </c:pt>
                <c:pt idx="2797">
                  <c:v>44328.44121527778</c:v>
                </c:pt>
                <c:pt idx="2798">
                  <c:v>44328.44190972222</c:v>
                </c:pt>
                <c:pt idx="2799">
                  <c:v>44328.442604166667</c:v>
                </c:pt>
                <c:pt idx="2800">
                  <c:v>44328.443298611113</c:v>
                </c:pt>
                <c:pt idx="2801">
                  <c:v>44328.443993055553</c:v>
                </c:pt>
                <c:pt idx="2802">
                  <c:v>44328.444687499999</c:v>
                </c:pt>
                <c:pt idx="2803">
                  <c:v>44328.445381944446</c:v>
                </c:pt>
                <c:pt idx="2804">
                  <c:v>44328.446076388886</c:v>
                </c:pt>
                <c:pt idx="2805">
                  <c:v>44328.446770833332</c:v>
                </c:pt>
                <c:pt idx="2806">
                  <c:v>44328.447465277779</c:v>
                </c:pt>
                <c:pt idx="2807">
                  <c:v>44328.448159722226</c:v>
                </c:pt>
                <c:pt idx="2808">
                  <c:v>44328.448854166665</c:v>
                </c:pt>
                <c:pt idx="2809">
                  <c:v>44328.449548611112</c:v>
                </c:pt>
                <c:pt idx="2810">
                  <c:v>44328.450243055559</c:v>
                </c:pt>
                <c:pt idx="2811">
                  <c:v>44328.450937499998</c:v>
                </c:pt>
                <c:pt idx="2812">
                  <c:v>44328.451631944445</c:v>
                </c:pt>
                <c:pt idx="2813">
                  <c:v>44328.452326388891</c:v>
                </c:pt>
                <c:pt idx="2814">
                  <c:v>44328.453020833331</c:v>
                </c:pt>
                <c:pt idx="2815">
                  <c:v>44328.453715277778</c:v>
                </c:pt>
                <c:pt idx="2816">
                  <c:v>44328.454409722224</c:v>
                </c:pt>
                <c:pt idx="2817">
                  <c:v>44328.455104166664</c:v>
                </c:pt>
                <c:pt idx="2818">
                  <c:v>44328.45579861111</c:v>
                </c:pt>
                <c:pt idx="2819">
                  <c:v>44328.456493055557</c:v>
                </c:pt>
                <c:pt idx="2820">
                  <c:v>44328.457187499997</c:v>
                </c:pt>
                <c:pt idx="2821">
                  <c:v>44328.457881944443</c:v>
                </c:pt>
                <c:pt idx="2822">
                  <c:v>44328.45857638889</c:v>
                </c:pt>
                <c:pt idx="2823">
                  <c:v>44328.459270833337</c:v>
                </c:pt>
                <c:pt idx="2824">
                  <c:v>44328.459965277776</c:v>
                </c:pt>
                <c:pt idx="2825">
                  <c:v>44328.460659722223</c:v>
                </c:pt>
                <c:pt idx="2826">
                  <c:v>44328.461354166669</c:v>
                </c:pt>
                <c:pt idx="2827">
                  <c:v>44328.462048611109</c:v>
                </c:pt>
                <c:pt idx="2828">
                  <c:v>44328.462743055556</c:v>
                </c:pt>
                <c:pt idx="2829">
                  <c:v>44328.463437500002</c:v>
                </c:pt>
                <c:pt idx="2830">
                  <c:v>44328.464131944442</c:v>
                </c:pt>
                <c:pt idx="2831">
                  <c:v>44328.464826388888</c:v>
                </c:pt>
                <c:pt idx="2832">
                  <c:v>44328.465520833335</c:v>
                </c:pt>
                <c:pt idx="2833">
                  <c:v>44328.466215277775</c:v>
                </c:pt>
                <c:pt idx="2834">
                  <c:v>44328.466909722221</c:v>
                </c:pt>
                <c:pt idx="2835">
                  <c:v>44328.467604166668</c:v>
                </c:pt>
                <c:pt idx="2836">
                  <c:v>44328.468298611115</c:v>
                </c:pt>
                <c:pt idx="2837">
                  <c:v>44328.468993055554</c:v>
                </c:pt>
                <c:pt idx="2838">
                  <c:v>44328.469687500001</c:v>
                </c:pt>
                <c:pt idx="2839">
                  <c:v>44328.470381944448</c:v>
                </c:pt>
                <c:pt idx="2840">
                  <c:v>44328.471076388887</c:v>
                </c:pt>
                <c:pt idx="2841">
                  <c:v>44328.471770833334</c:v>
                </c:pt>
                <c:pt idx="2842">
                  <c:v>44328.47246527778</c:v>
                </c:pt>
                <c:pt idx="2843">
                  <c:v>44328.47315972222</c:v>
                </c:pt>
                <c:pt idx="2844">
                  <c:v>44328.473854166667</c:v>
                </c:pt>
                <c:pt idx="2845">
                  <c:v>44328.474548611113</c:v>
                </c:pt>
                <c:pt idx="2846">
                  <c:v>44328.475243055553</c:v>
                </c:pt>
                <c:pt idx="2847">
                  <c:v>44328.475937499999</c:v>
                </c:pt>
                <c:pt idx="2848">
                  <c:v>44328.476631944446</c:v>
                </c:pt>
                <c:pt idx="2849">
                  <c:v>44328.477326388886</c:v>
                </c:pt>
                <c:pt idx="2850">
                  <c:v>44328.478020833332</c:v>
                </c:pt>
                <c:pt idx="2851">
                  <c:v>44328.478715277779</c:v>
                </c:pt>
                <c:pt idx="2852">
                  <c:v>44328.479409722226</c:v>
                </c:pt>
                <c:pt idx="2853">
                  <c:v>44328.480104166665</c:v>
                </c:pt>
                <c:pt idx="2854">
                  <c:v>44328.480798611112</c:v>
                </c:pt>
                <c:pt idx="2855">
                  <c:v>44328.481493055559</c:v>
                </c:pt>
                <c:pt idx="2856">
                  <c:v>44328.482187499998</c:v>
                </c:pt>
                <c:pt idx="2857">
                  <c:v>44328.482881944445</c:v>
                </c:pt>
                <c:pt idx="2858">
                  <c:v>44328.483576388891</c:v>
                </c:pt>
                <c:pt idx="2859">
                  <c:v>44328.484270833331</c:v>
                </c:pt>
                <c:pt idx="2860">
                  <c:v>44328.484965277778</c:v>
                </c:pt>
                <c:pt idx="2861">
                  <c:v>44328.485659722224</c:v>
                </c:pt>
                <c:pt idx="2862">
                  <c:v>44328.486354166664</c:v>
                </c:pt>
                <c:pt idx="2863">
                  <c:v>44328.48704861111</c:v>
                </c:pt>
                <c:pt idx="2864">
                  <c:v>44328.487743055557</c:v>
                </c:pt>
                <c:pt idx="2865">
                  <c:v>44328.488437499997</c:v>
                </c:pt>
                <c:pt idx="2866">
                  <c:v>44328.489131944443</c:v>
                </c:pt>
                <c:pt idx="2867">
                  <c:v>44328.48982638889</c:v>
                </c:pt>
                <c:pt idx="2868">
                  <c:v>44328.490520833337</c:v>
                </c:pt>
                <c:pt idx="2869">
                  <c:v>44328.491215277776</c:v>
                </c:pt>
                <c:pt idx="2870">
                  <c:v>44328.491909722223</c:v>
                </c:pt>
                <c:pt idx="2871">
                  <c:v>44328.492604166669</c:v>
                </c:pt>
                <c:pt idx="2872">
                  <c:v>44328.493298611109</c:v>
                </c:pt>
                <c:pt idx="2873">
                  <c:v>44328.493993055556</c:v>
                </c:pt>
                <c:pt idx="2874">
                  <c:v>44328.494687500002</c:v>
                </c:pt>
                <c:pt idx="2875">
                  <c:v>44328.495381944442</c:v>
                </c:pt>
                <c:pt idx="2876">
                  <c:v>44328.496076388888</c:v>
                </c:pt>
                <c:pt idx="2877">
                  <c:v>44328.496770833335</c:v>
                </c:pt>
                <c:pt idx="2878">
                  <c:v>44328.497465277775</c:v>
                </c:pt>
                <c:pt idx="2879">
                  <c:v>44328.498159722221</c:v>
                </c:pt>
                <c:pt idx="2880">
                  <c:v>44328.498854166668</c:v>
                </c:pt>
                <c:pt idx="2881">
                  <c:v>44328.499548611115</c:v>
                </c:pt>
                <c:pt idx="2882">
                  <c:v>44328.500243055554</c:v>
                </c:pt>
                <c:pt idx="2883">
                  <c:v>44328.500937500001</c:v>
                </c:pt>
                <c:pt idx="2884">
                  <c:v>44328.501631944448</c:v>
                </c:pt>
                <c:pt idx="2885">
                  <c:v>44328.502326388887</c:v>
                </c:pt>
                <c:pt idx="2886">
                  <c:v>44328.503020833334</c:v>
                </c:pt>
                <c:pt idx="2887">
                  <c:v>44328.50371527778</c:v>
                </c:pt>
                <c:pt idx="2888">
                  <c:v>44328.50440972222</c:v>
                </c:pt>
                <c:pt idx="2889">
                  <c:v>44328.505104166667</c:v>
                </c:pt>
                <c:pt idx="2890">
                  <c:v>44328.505798611113</c:v>
                </c:pt>
                <c:pt idx="2891">
                  <c:v>44328.506493055553</c:v>
                </c:pt>
                <c:pt idx="2892">
                  <c:v>44328.507187499999</c:v>
                </c:pt>
                <c:pt idx="2893">
                  <c:v>44328.507881944446</c:v>
                </c:pt>
                <c:pt idx="2894">
                  <c:v>44328.508576388886</c:v>
                </c:pt>
                <c:pt idx="2895">
                  <c:v>44328.509270833332</c:v>
                </c:pt>
                <c:pt idx="2896">
                  <c:v>44328.509965277779</c:v>
                </c:pt>
                <c:pt idx="2897">
                  <c:v>44328.510659722226</c:v>
                </c:pt>
                <c:pt idx="2898">
                  <c:v>44328.511354166665</c:v>
                </c:pt>
                <c:pt idx="2899">
                  <c:v>44328.512048611112</c:v>
                </c:pt>
                <c:pt idx="2900">
                  <c:v>44328.512743055559</c:v>
                </c:pt>
                <c:pt idx="2901">
                  <c:v>44328.513437499998</c:v>
                </c:pt>
                <c:pt idx="2902">
                  <c:v>44328.514131944445</c:v>
                </c:pt>
                <c:pt idx="2903">
                  <c:v>44328.514826388891</c:v>
                </c:pt>
                <c:pt idx="2904">
                  <c:v>44328.515520833331</c:v>
                </c:pt>
                <c:pt idx="2905">
                  <c:v>44328.516215277778</c:v>
                </c:pt>
                <c:pt idx="2906">
                  <c:v>44328.516909722224</c:v>
                </c:pt>
                <c:pt idx="2907">
                  <c:v>44328.517604166664</c:v>
                </c:pt>
                <c:pt idx="2908">
                  <c:v>44328.51829861111</c:v>
                </c:pt>
                <c:pt idx="2909">
                  <c:v>44328.518993055557</c:v>
                </c:pt>
                <c:pt idx="2910">
                  <c:v>44328.519687499997</c:v>
                </c:pt>
                <c:pt idx="2911">
                  <c:v>44328.520381944443</c:v>
                </c:pt>
                <c:pt idx="2912">
                  <c:v>44328.52107638889</c:v>
                </c:pt>
                <c:pt idx="2913">
                  <c:v>44328.521770833337</c:v>
                </c:pt>
                <c:pt idx="2914">
                  <c:v>44328.522465277776</c:v>
                </c:pt>
                <c:pt idx="2915">
                  <c:v>44328.523159722223</c:v>
                </c:pt>
                <c:pt idx="2916">
                  <c:v>44328.523854166669</c:v>
                </c:pt>
                <c:pt idx="2917">
                  <c:v>44328.524548611109</c:v>
                </c:pt>
                <c:pt idx="2918">
                  <c:v>44328.525243055556</c:v>
                </c:pt>
                <c:pt idx="2919">
                  <c:v>44328.525937500002</c:v>
                </c:pt>
                <c:pt idx="2920">
                  <c:v>44328.526631944442</c:v>
                </c:pt>
                <c:pt idx="2921">
                  <c:v>44328.527326388888</c:v>
                </c:pt>
                <c:pt idx="2922">
                  <c:v>44328.528020833335</c:v>
                </c:pt>
                <c:pt idx="2923">
                  <c:v>44328.528715277775</c:v>
                </c:pt>
                <c:pt idx="2924">
                  <c:v>44328.529409722221</c:v>
                </c:pt>
                <c:pt idx="2925">
                  <c:v>44328.530104166668</c:v>
                </c:pt>
                <c:pt idx="2926">
                  <c:v>44328.530798611115</c:v>
                </c:pt>
                <c:pt idx="2927">
                  <c:v>44328.531493055554</c:v>
                </c:pt>
                <c:pt idx="2928">
                  <c:v>44328.532187500001</c:v>
                </c:pt>
                <c:pt idx="2929">
                  <c:v>44328.532881944448</c:v>
                </c:pt>
                <c:pt idx="2930">
                  <c:v>44328.533576388887</c:v>
                </c:pt>
                <c:pt idx="2931">
                  <c:v>44328.534270833334</c:v>
                </c:pt>
                <c:pt idx="2932">
                  <c:v>44328.53496527778</c:v>
                </c:pt>
                <c:pt idx="2933">
                  <c:v>44328.53565972222</c:v>
                </c:pt>
                <c:pt idx="2934">
                  <c:v>44328.536354166667</c:v>
                </c:pt>
                <c:pt idx="2935">
                  <c:v>44328.537048611113</c:v>
                </c:pt>
                <c:pt idx="2936">
                  <c:v>44328.537743055553</c:v>
                </c:pt>
                <c:pt idx="2937">
                  <c:v>44328.538437499999</c:v>
                </c:pt>
                <c:pt idx="2938">
                  <c:v>44328.539131944446</c:v>
                </c:pt>
                <c:pt idx="2939">
                  <c:v>44328.539826388886</c:v>
                </c:pt>
                <c:pt idx="2940">
                  <c:v>44328.540520833332</c:v>
                </c:pt>
                <c:pt idx="2941">
                  <c:v>44328.541215277779</c:v>
                </c:pt>
                <c:pt idx="2942">
                  <c:v>44328.541909722226</c:v>
                </c:pt>
                <c:pt idx="2943">
                  <c:v>44328.542604166665</c:v>
                </c:pt>
                <c:pt idx="2944">
                  <c:v>44328.543298611112</c:v>
                </c:pt>
                <c:pt idx="2945">
                  <c:v>44328.543993055559</c:v>
                </c:pt>
                <c:pt idx="2946">
                  <c:v>44328.544687499998</c:v>
                </c:pt>
                <c:pt idx="2947">
                  <c:v>44328.545381944445</c:v>
                </c:pt>
                <c:pt idx="2948">
                  <c:v>44328.546076388891</c:v>
                </c:pt>
                <c:pt idx="2949">
                  <c:v>44328.546770833331</c:v>
                </c:pt>
                <c:pt idx="2950">
                  <c:v>44328.547465277778</c:v>
                </c:pt>
                <c:pt idx="2951">
                  <c:v>44328.548159722224</c:v>
                </c:pt>
                <c:pt idx="2952">
                  <c:v>44328.548854166664</c:v>
                </c:pt>
                <c:pt idx="2953">
                  <c:v>44328.54954861111</c:v>
                </c:pt>
                <c:pt idx="2954">
                  <c:v>44328.550243055557</c:v>
                </c:pt>
                <c:pt idx="2955">
                  <c:v>44328.550937499997</c:v>
                </c:pt>
                <c:pt idx="2956">
                  <c:v>44328.551631944443</c:v>
                </c:pt>
                <c:pt idx="2957">
                  <c:v>44328.55232638889</c:v>
                </c:pt>
                <c:pt idx="2958">
                  <c:v>44328.553020833337</c:v>
                </c:pt>
                <c:pt idx="2959">
                  <c:v>44328.553715277776</c:v>
                </c:pt>
                <c:pt idx="2960">
                  <c:v>44328.554409722223</c:v>
                </c:pt>
                <c:pt idx="2961">
                  <c:v>44328.555104166669</c:v>
                </c:pt>
                <c:pt idx="2962">
                  <c:v>44328.555798611109</c:v>
                </c:pt>
                <c:pt idx="2963">
                  <c:v>44328.556493055556</c:v>
                </c:pt>
                <c:pt idx="2964">
                  <c:v>44328.557187500002</c:v>
                </c:pt>
                <c:pt idx="2965">
                  <c:v>44328.557881944442</c:v>
                </c:pt>
                <c:pt idx="2966">
                  <c:v>44328.558576388888</c:v>
                </c:pt>
                <c:pt idx="2967">
                  <c:v>44328.559270833335</c:v>
                </c:pt>
                <c:pt idx="2968">
                  <c:v>44328.559965277775</c:v>
                </c:pt>
                <c:pt idx="2969">
                  <c:v>44328.560659722221</c:v>
                </c:pt>
                <c:pt idx="2970">
                  <c:v>44328.561354166668</c:v>
                </c:pt>
                <c:pt idx="2971">
                  <c:v>44328.562048611115</c:v>
                </c:pt>
                <c:pt idx="2972">
                  <c:v>44328.562743055554</c:v>
                </c:pt>
                <c:pt idx="2973">
                  <c:v>44328.563437500001</c:v>
                </c:pt>
                <c:pt idx="2974">
                  <c:v>44328.564131944448</c:v>
                </c:pt>
                <c:pt idx="2975">
                  <c:v>44328.564826388887</c:v>
                </c:pt>
                <c:pt idx="2976">
                  <c:v>44328.565520833334</c:v>
                </c:pt>
                <c:pt idx="2977">
                  <c:v>44328.56621527778</c:v>
                </c:pt>
                <c:pt idx="2978">
                  <c:v>44328.56690972222</c:v>
                </c:pt>
                <c:pt idx="2979">
                  <c:v>44328.567604166667</c:v>
                </c:pt>
                <c:pt idx="2980">
                  <c:v>44328.568298611113</c:v>
                </c:pt>
                <c:pt idx="2981">
                  <c:v>44328.568993055553</c:v>
                </c:pt>
                <c:pt idx="2982">
                  <c:v>44328.569687499999</c:v>
                </c:pt>
                <c:pt idx="2983">
                  <c:v>44328.570381944446</c:v>
                </c:pt>
                <c:pt idx="2984">
                  <c:v>44328.571076388886</c:v>
                </c:pt>
                <c:pt idx="2985">
                  <c:v>44328.571770833332</c:v>
                </c:pt>
                <c:pt idx="2986">
                  <c:v>44328.572465277779</c:v>
                </c:pt>
                <c:pt idx="2987">
                  <c:v>44328.573159722226</c:v>
                </c:pt>
                <c:pt idx="2988">
                  <c:v>44328.573854166665</c:v>
                </c:pt>
                <c:pt idx="2989">
                  <c:v>44328.574548611112</c:v>
                </c:pt>
                <c:pt idx="2990">
                  <c:v>44328.575243055559</c:v>
                </c:pt>
                <c:pt idx="2991">
                  <c:v>44328.575937499998</c:v>
                </c:pt>
                <c:pt idx="2992">
                  <c:v>44328.576631944445</c:v>
                </c:pt>
                <c:pt idx="2993">
                  <c:v>44328.577326388891</c:v>
                </c:pt>
                <c:pt idx="2994">
                  <c:v>44328.578020833331</c:v>
                </c:pt>
                <c:pt idx="2995">
                  <c:v>44328.578715277778</c:v>
                </c:pt>
                <c:pt idx="2996">
                  <c:v>44328.579409722224</c:v>
                </c:pt>
                <c:pt idx="2997">
                  <c:v>44328.580104166664</c:v>
                </c:pt>
                <c:pt idx="2998">
                  <c:v>44328.58079861111</c:v>
                </c:pt>
                <c:pt idx="2999">
                  <c:v>44328.581493055557</c:v>
                </c:pt>
                <c:pt idx="3000">
                  <c:v>44328.582187499997</c:v>
                </c:pt>
                <c:pt idx="3001">
                  <c:v>44328.582881944443</c:v>
                </c:pt>
                <c:pt idx="3002">
                  <c:v>44328.58357638889</c:v>
                </c:pt>
                <c:pt idx="3003">
                  <c:v>44328.584270833337</c:v>
                </c:pt>
                <c:pt idx="3004">
                  <c:v>44328.584965277776</c:v>
                </c:pt>
                <c:pt idx="3005">
                  <c:v>44328.585659722223</c:v>
                </c:pt>
                <c:pt idx="3006">
                  <c:v>44328.586354166669</c:v>
                </c:pt>
                <c:pt idx="3007">
                  <c:v>44328.587048611109</c:v>
                </c:pt>
                <c:pt idx="3008">
                  <c:v>44328.587743055556</c:v>
                </c:pt>
                <c:pt idx="3009">
                  <c:v>44328.588437500002</c:v>
                </c:pt>
                <c:pt idx="3010">
                  <c:v>44328.589131944442</c:v>
                </c:pt>
                <c:pt idx="3011">
                  <c:v>44328.589826388888</c:v>
                </c:pt>
                <c:pt idx="3012">
                  <c:v>44328.590520833335</c:v>
                </c:pt>
                <c:pt idx="3013">
                  <c:v>44328.591215277775</c:v>
                </c:pt>
                <c:pt idx="3014">
                  <c:v>44328.591909722221</c:v>
                </c:pt>
                <c:pt idx="3015">
                  <c:v>44328.592604166668</c:v>
                </c:pt>
                <c:pt idx="3016">
                  <c:v>44328.593298611115</c:v>
                </c:pt>
                <c:pt idx="3017">
                  <c:v>44328.593993055554</c:v>
                </c:pt>
                <c:pt idx="3018">
                  <c:v>44328.594687500001</c:v>
                </c:pt>
                <c:pt idx="3019">
                  <c:v>44328.595381944448</c:v>
                </c:pt>
                <c:pt idx="3020">
                  <c:v>44328.596076388887</c:v>
                </c:pt>
                <c:pt idx="3021">
                  <c:v>44328.596770833334</c:v>
                </c:pt>
                <c:pt idx="3022">
                  <c:v>44328.59746527778</c:v>
                </c:pt>
                <c:pt idx="3023">
                  <c:v>44328.59815972222</c:v>
                </c:pt>
                <c:pt idx="3024">
                  <c:v>44328.598854166667</c:v>
                </c:pt>
                <c:pt idx="3025">
                  <c:v>44328.599548611113</c:v>
                </c:pt>
                <c:pt idx="3026">
                  <c:v>44328.600243055553</c:v>
                </c:pt>
                <c:pt idx="3027">
                  <c:v>44328.600937499999</c:v>
                </c:pt>
                <c:pt idx="3028">
                  <c:v>44328.601631944446</c:v>
                </c:pt>
                <c:pt idx="3029">
                  <c:v>44328.602326388886</c:v>
                </c:pt>
                <c:pt idx="3030">
                  <c:v>44328.603020833332</c:v>
                </c:pt>
                <c:pt idx="3031">
                  <c:v>44328.603715277779</c:v>
                </c:pt>
                <c:pt idx="3032">
                  <c:v>44328.604409722226</c:v>
                </c:pt>
                <c:pt idx="3033">
                  <c:v>44328.605104166665</c:v>
                </c:pt>
                <c:pt idx="3034">
                  <c:v>44328.605798611112</c:v>
                </c:pt>
                <c:pt idx="3035">
                  <c:v>44328.606493055559</c:v>
                </c:pt>
                <c:pt idx="3036">
                  <c:v>44328.607187499998</c:v>
                </c:pt>
                <c:pt idx="3037">
                  <c:v>44328.607881944445</c:v>
                </c:pt>
                <c:pt idx="3038">
                  <c:v>44328.608576388891</c:v>
                </c:pt>
                <c:pt idx="3039">
                  <c:v>44328.609270833331</c:v>
                </c:pt>
                <c:pt idx="3040">
                  <c:v>44328.609965277778</c:v>
                </c:pt>
                <c:pt idx="3041">
                  <c:v>44328.610659722224</c:v>
                </c:pt>
                <c:pt idx="3042">
                  <c:v>44328.611354166664</c:v>
                </c:pt>
                <c:pt idx="3043">
                  <c:v>44328.61204861111</c:v>
                </c:pt>
                <c:pt idx="3044">
                  <c:v>44328.612743055557</c:v>
                </c:pt>
                <c:pt idx="3045">
                  <c:v>44328.613437499997</c:v>
                </c:pt>
                <c:pt idx="3046">
                  <c:v>44328.614131944443</c:v>
                </c:pt>
                <c:pt idx="3047">
                  <c:v>44328.61482638889</c:v>
                </c:pt>
                <c:pt idx="3048">
                  <c:v>44328.615520833337</c:v>
                </c:pt>
                <c:pt idx="3049">
                  <c:v>44328.616215277776</c:v>
                </c:pt>
                <c:pt idx="3050">
                  <c:v>44328.616909722223</c:v>
                </c:pt>
                <c:pt idx="3051">
                  <c:v>44328.617604166669</c:v>
                </c:pt>
                <c:pt idx="3052">
                  <c:v>44328.618298611109</c:v>
                </c:pt>
                <c:pt idx="3053">
                  <c:v>44328.618993055556</c:v>
                </c:pt>
                <c:pt idx="3054">
                  <c:v>44328.619687500002</c:v>
                </c:pt>
                <c:pt idx="3055">
                  <c:v>44328.620381944442</c:v>
                </c:pt>
                <c:pt idx="3056">
                  <c:v>44328.621076388888</c:v>
                </c:pt>
                <c:pt idx="3057">
                  <c:v>44328.621770833335</c:v>
                </c:pt>
                <c:pt idx="3058">
                  <c:v>44328.622465277775</c:v>
                </c:pt>
                <c:pt idx="3059">
                  <c:v>44328.623159722221</c:v>
                </c:pt>
                <c:pt idx="3060">
                  <c:v>44328.623854166668</c:v>
                </c:pt>
                <c:pt idx="3061">
                  <c:v>44328.624548611115</c:v>
                </c:pt>
                <c:pt idx="3062">
                  <c:v>44328.625243055554</c:v>
                </c:pt>
                <c:pt idx="3063">
                  <c:v>44328.625937500001</c:v>
                </c:pt>
                <c:pt idx="3064">
                  <c:v>44328.626631944448</c:v>
                </c:pt>
                <c:pt idx="3065">
                  <c:v>44328.627326388887</c:v>
                </c:pt>
                <c:pt idx="3066">
                  <c:v>44328.628020833334</c:v>
                </c:pt>
                <c:pt idx="3067">
                  <c:v>44328.62871527778</c:v>
                </c:pt>
                <c:pt idx="3068">
                  <c:v>44328.62940972222</c:v>
                </c:pt>
                <c:pt idx="3069">
                  <c:v>44328.630104166667</c:v>
                </c:pt>
                <c:pt idx="3070">
                  <c:v>44328.630798611113</c:v>
                </c:pt>
                <c:pt idx="3071">
                  <c:v>44328.631493055553</c:v>
                </c:pt>
                <c:pt idx="3072">
                  <c:v>44328.632187499999</c:v>
                </c:pt>
                <c:pt idx="3073">
                  <c:v>44328.632881944446</c:v>
                </c:pt>
                <c:pt idx="3074">
                  <c:v>44328.633576388886</c:v>
                </c:pt>
                <c:pt idx="3075">
                  <c:v>44328.634270833332</c:v>
                </c:pt>
                <c:pt idx="3076">
                  <c:v>44328.634965277779</c:v>
                </c:pt>
                <c:pt idx="3077">
                  <c:v>44328.635659722226</c:v>
                </c:pt>
                <c:pt idx="3078">
                  <c:v>44328.636354166665</c:v>
                </c:pt>
                <c:pt idx="3079">
                  <c:v>44328.637048611112</c:v>
                </c:pt>
                <c:pt idx="3080">
                  <c:v>44328.637743055559</c:v>
                </c:pt>
                <c:pt idx="3081">
                  <c:v>44328.638437499998</c:v>
                </c:pt>
                <c:pt idx="3082">
                  <c:v>44328.639131944445</c:v>
                </c:pt>
                <c:pt idx="3083">
                  <c:v>44328.639826388891</c:v>
                </c:pt>
                <c:pt idx="3084">
                  <c:v>44328.640520833331</c:v>
                </c:pt>
                <c:pt idx="3085">
                  <c:v>44328.641215277778</c:v>
                </c:pt>
                <c:pt idx="3086">
                  <c:v>44328.641909722224</c:v>
                </c:pt>
                <c:pt idx="3087">
                  <c:v>44328.642604166664</c:v>
                </c:pt>
                <c:pt idx="3088">
                  <c:v>44328.64329861111</c:v>
                </c:pt>
                <c:pt idx="3089">
                  <c:v>44328.643993055557</c:v>
                </c:pt>
                <c:pt idx="3090">
                  <c:v>44328.644687499997</c:v>
                </c:pt>
                <c:pt idx="3091">
                  <c:v>44328.645381944443</c:v>
                </c:pt>
                <c:pt idx="3092">
                  <c:v>44328.64607638889</c:v>
                </c:pt>
                <c:pt idx="3093">
                  <c:v>44328.646770833337</c:v>
                </c:pt>
                <c:pt idx="3094">
                  <c:v>44328.647465277776</c:v>
                </c:pt>
                <c:pt idx="3095">
                  <c:v>44328.648159722223</c:v>
                </c:pt>
                <c:pt idx="3096">
                  <c:v>44328.648854166669</c:v>
                </c:pt>
                <c:pt idx="3097">
                  <c:v>44328.649548611109</c:v>
                </c:pt>
                <c:pt idx="3098">
                  <c:v>44328.650243055556</c:v>
                </c:pt>
                <c:pt idx="3099">
                  <c:v>44328.650937500002</c:v>
                </c:pt>
                <c:pt idx="3100">
                  <c:v>44328.651631944442</c:v>
                </c:pt>
                <c:pt idx="3101">
                  <c:v>44328.652326388888</c:v>
                </c:pt>
                <c:pt idx="3102">
                  <c:v>44328.653020833335</c:v>
                </c:pt>
                <c:pt idx="3103">
                  <c:v>44328.653715277775</c:v>
                </c:pt>
                <c:pt idx="3104">
                  <c:v>44328.654409722221</c:v>
                </c:pt>
                <c:pt idx="3105">
                  <c:v>44328.655104166668</c:v>
                </c:pt>
                <c:pt idx="3106">
                  <c:v>44328.655798611115</c:v>
                </c:pt>
                <c:pt idx="3107">
                  <c:v>44328.656493055554</c:v>
                </c:pt>
                <c:pt idx="3108">
                  <c:v>44328.657187500001</c:v>
                </c:pt>
                <c:pt idx="3109">
                  <c:v>44328.657881944448</c:v>
                </c:pt>
                <c:pt idx="3110">
                  <c:v>44328.658576388887</c:v>
                </c:pt>
                <c:pt idx="3111">
                  <c:v>44328.659270833334</c:v>
                </c:pt>
                <c:pt idx="3112">
                  <c:v>44328.65996527778</c:v>
                </c:pt>
                <c:pt idx="3113">
                  <c:v>44328.66065972222</c:v>
                </c:pt>
                <c:pt idx="3114">
                  <c:v>44328.661354166667</c:v>
                </c:pt>
                <c:pt idx="3115">
                  <c:v>44328.662048611113</c:v>
                </c:pt>
                <c:pt idx="3116">
                  <c:v>44328.662743055553</c:v>
                </c:pt>
                <c:pt idx="3117">
                  <c:v>44328.663437499999</c:v>
                </c:pt>
                <c:pt idx="3118">
                  <c:v>44328.664131944446</c:v>
                </c:pt>
                <c:pt idx="3119">
                  <c:v>44328.664826388886</c:v>
                </c:pt>
                <c:pt idx="3120">
                  <c:v>44328.665520833332</c:v>
                </c:pt>
                <c:pt idx="3121">
                  <c:v>44328.666215277779</c:v>
                </c:pt>
                <c:pt idx="3122">
                  <c:v>44328.666909722226</c:v>
                </c:pt>
                <c:pt idx="3123">
                  <c:v>44328.667604166665</c:v>
                </c:pt>
                <c:pt idx="3124">
                  <c:v>44328.668298611112</c:v>
                </c:pt>
                <c:pt idx="3125">
                  <c:v>44328.668993055559</c:v>
                </c:pt>
                <c:pt idx="3126">
                  <c:v>44328.669687499998</c:v>
                </c:pt>
                <c:pt idx="3127">
                  <c:v>44328.670381944445</c:v>
                </c:pt>
                <c:pt idx="3128">
                  <c:v>44328.671076388891</c:v>
                </c:pt>
                <c:pt idx="3129">
                  <c:v>44328.671770833331</c:v>
                </c:pt>
                <c:pt idx="3130">
                  <c:v>44328.672465277778</c:v>
                </c:pt>
                <c:pt idx="3131">
                  <c:v>44328.673159722224</c:v>
                </c:pt>
                <c:pt idx="3132">
                  <c:v>44328.673854166664</c:v>
                </c:pt>
                <c:pt idx="3133">
                  <c:v>44328.67454861111</c:v>
                </c:pt>
                <c:pt idx="3134">
                  <c:v>44328.675243055557</c:v>
                </c:pt>
                <c:pt idx="3135">
                  <c:v>44328.675937499997</c:v>
                </c:pt>
                <c:pt idx="3136">
                  <c:v>44328.676631944443</c:v>
                </c:pt>
                <c:pt idx="3137">
                  <c:v>44328.67732638889</c:v>
                </c:pt>
                <c:pt idx="3138">
                  <c:v>44328.678020833337</c:v>
                </c:pt>
                <c:pt idx="3139">
                  <c:v>44328.678715277776</c:v>
                </c:pt>
                <c:pt idx="3140">
                  <c:v>44328.679409722223</c:v>
                </c:pt>
                <c:pt idx="3141">
                  <c:v>44328.680104166669</c:v>
                </c:pt>
                <c:pt idx="3142">
                  <c:v>44328.680798611109</c:v>
                </c:pt>
                <c:pt idx="3143">
                  <c:v>44328.681493055556</c:v>
                </c:pt>
                <c:pt idx="3144">
                  <c:v>44328.682187500002</c:v>
                </c:pt>
                <c:pt idx="3145">
                  <c:v>44328.682881944442</c:v>
                </c:pt>
                <c:pt idx="3146">
                  <c:v>44328.683576388888</c:v>
                </c:pt>
                <c:pt idx="3147">
                  <c:v>44328.684270833335</c:v>
                </c:pt>
                <c:pt idx="3148">
                  <c:v>44328.684965277775</c:v>
                </c:pt>
                <c:pt idx="3149">
                  <c:v>44328.685659722221</c:v>
                </c:pt>
                <c:pt idx="3150">
                  <c:v>44328.686354166668</c:v>
                </c:pt>
                <c:pt idx="3151">
                  <c:v>44328.687048611115</c:v>
                </c:pt>
                <c:pt idx="3152">
                  <c:v>44328.687743055554</c:v>
                </c:pt>
                <c:pt idx="3153">
                  <c:v>44328.688437500001</c:v>
                </c:pt>
                <c:pt idx="3154">
                  <c:v>44328.689131944448</c:v>
                </c:pt>
                <c:pt idx="3155">
                  <c:v>44328.689826388887</c:v>
                </c:pt>
                <c:pt idx="3156">
                  <c:v>44328.690520833334</c:v>
                </c:pt>
                <c:pt idx="3157">
                  <c:v>44328.69121527778</c:v>
                </c:pt>
                <c:pt idx="3158">
                  <c:v>44328.69190972222</c:v>
                </c:pt>
                <c:pt idx="3159">
                  <c:v>44328.692604166667</c:v>
                </c:pt>
                <c:pt idx="3160">
                  <c:v>44328.693298611113</c:v>
                </c:pt>
                <c:pt idx="3161">
                  <c:v>44328.693993055553</c:v>
                </c:pt>
                <c:pt idx="3162">
                  <c:v>44328.694687499999</c:v>
                </c:pt>
                <c:pt idx="3163">
                  <c:v>44328.695381944446</c:v>
                </c:pt>
                <c:pt idx="3164">
                  <c:v>44328.696076388886</c:v>
                </c:pt>
                <c:pt idx="3165">
                  <c:v>44328.696770833332</c:v>
                </c:pt>
                <c:pt idx="3166">
                  <c:v>44328.697465277779</c:v>
                </c:pt>
                <c:pt idx="3167">
                  <c:v>44328.698159722226</c:v>
                </c:pt>
                <c:pt idx="3168">
                  <c:v>44328.698854166665</c:v>
                </c:pt>
                <c:pt idx="3169">
                  <c:v>44328.699548611112</c:v>
                </c:pt>
                <c:pt idx="3170">
                  <c:v>44328.700243055559</c:v>
                </c:pt>
                <c:pt idx="3171">
                  <c:v>44328.700937499998</c:v>
                </c:pt>
                <c:pt idx="3172">
                  <c:v>44328.701631944445</c:v>
                </c:pt>
                <c:pt idx="3173">
                  <c:v>44328.702326388891</c:v>
                </c:pt>
                <c:pt idx="3174">
                  <c:v>44328.703020833331</c:v>
                </c:pt>
                <c:pt idx="3175">
                  <c:v>44328.703715277778</c:v>
                </c:pt>
                <c:pt idx="3176">
                  <c:v>44328.704409722224</c:v>
                </c:pt>
                <c:pt idx="3177">
                  <c:v>44328.705104166664</c:v>
                </c:pt>
                <c:pt idx="3178">
                  <c:v>44328.70579861111</c:v>
                </c:pt>
                <c:pt idx="3179">
                  <c:v>44328.706493055557</c:v>
                </c:pt>
                <c:pt idx="3180">
                  <c:v>44328.707187499997</c:v>
                </c:pt>
                <c:pt idx="3181">
                  <c:v>44328.707881944443</c:v>
                </c:pt>
                <c:pt idx="3182">
                  <c:v>44328.70857638889</c:v>
                </c:pt>
                <c:pt idx="3183">
                  <c:v>44328.709270833337</c:v>
                </c:pt>
                <c:pt idx="3184">
                  <c:v>44328.709965277776</c:v>
                </c:pt>
                <c:pt idx="3185">
                  <c:v>44328.710659722223</c:v>
                </c:pt>
                <c:pt idx="3186">
                  <c:v>44328.711354166669</c:v>
                </c:pt>
                <c:pt idx="3187">
                  <c:v>44328.712048611109</c:v>
                </c:pt>
                <c:pt idx="3188">
                  <c:v>44328.712743055556</c:v>
                </c:pt>
                <c:pt idx="3189">
                  <c:v>44328.713437500002</c:v>
                </c:pt>
                <c:pt idx="3190">
                  <c:v>44328.714131944442</c:v>
                </c:pt>
                <c:pt idx="3191">
                  <c:v>44328.714826388888</c:v>
                </c:pt>
                <c:pt idx="3192">
                  <c:v>44328.715520833335</c:v>
                </c:pt>
                <c:pt idx="3193">
                  <c:v>44328.716215277775</c:v>
                </c:pt>
                <c:pt idx="3194">
                  <c:v>44328.716909722221</c:v>
                </c:pt>
                <c:pt idx="3195">
                  <c:v>44328.717604166668</c:v>
                </c:pt>
                <c:pt idx="3196">
                  <c:v>44328.718298611115</c:v>
                </c:pt>
                <c:pt idx="3197">
                  <c:v>44328.718993055554</c:v>
                </c:pt>
                <c:pt idx="3198">
                  <c:v>44328.719687500001</c:v>
                </c:pt>
                <c:pt idx="3199">
                  <c:v>44328.720381944448</c:v>
                </c:pt>
                <c:pt idx="3200">
                  <c:v>44328.721076388887</c:v>
                </c:pt>
                <c:pt idx="3201">
                  <c:v>44328.721770833334</c:v>
                </c:pt>
                <c:pt idx="3202">
                  <c:v>44328.72246527778</c:v>
                </c:pt>
                <c:pt idx="3203">
                  <c:v>44328.72315972222</c:v>
                </c:pt>
                <c:pt idx="3204">
                  <c:v>44328.723854166667</c:v>
                </c:pt>
                <c:pt idx="3205">
                  <c:v>44328.724548611113</c:v>
                </c:pt>
                <c:pt idx="3206">
                  <c:v>44328.725243055553</c:v>
                </c:pt>
                <c:pt idx="3207">
                  <c:v>44328.725937499999</c:v>
                </c:pt>
                <c:pt idx="3208">
                  <c:v>44328.726631944446</c:v>
                </c:pt>
                <c:pt idx="3209">
                  <c:v>44328.727326388886</c:v>
                </c:pt>
                <c:pt idx="3210">
                  <c:v>44328.728020833332</c:v>
                </c:pt>
                <c:pt idx="3211">
                  <c:v>44328.728715277779</c:v>
                </c:pt>
                <c:pt idx="3212">
                  <c:v>44328.729409722226</c:v>
                </c:pt>
                <c:pt idx="3213">
                  <c:v>44328.730104166665</c:v>
                </c:pt>
                <c:pt idx="3214">
                  <c:v>44328.730798611112</c:v>
                </c:pt>
                <c:pt idx="3215">
                  <c:v>44328.731493055559</c:v>
                </c:pt>
                <c:pt idx="3216">
                  <c:v>44328.732187499998</c:v>
                </c:pt>
                <c:pt idx="3217">
                  <c:v>44328.732881944445</c:v>
                </c:pt>
                <c:pt idx="3218">
                  <c:v>44328.733576388891</c:v>
                </c:pt>
                <c:pt idx="3219">
                  <c:v>44328.734270833331</c:v>
                </c:pt>
                <c:pt idx="3220">
                  <c:v>44328.734965277778</c:v>
                </c:pt>
                <c:pt idx="3221">
                  <c:v>44328.735659722224</c:v>
                </c:pt>
                <c:pt idx="3222">
                  <c:v>44328.736354166664</c:v>
                </c:pt>
                <c:pt idx="3223">
                  <c:v>44328.73704861111</c:v>
                </c:pt>
                <c:pt idx="3224">
                  <c:v>44328.737743055557</c:v>
                </c:pt>
                <c:pt idx="3225">
                  <c:v>44328.738437499997</c:v>
                </c:pt>
                <c:pt idx="3226">
                  <c:v>44328.739131944443</c:v>
                </c:pt>
                <c:pt idx="3227">
                  <c:v>44328.73982638889</c:v>
                </c:pt>
                <c:pt idx="3228">
                  <c:v>44328.740520833337</c:v>
                </c:pt>
                <c:pt idx="3229">
                  <c:v>44328.741215277776</c:v>
                </c:pt>
                <c:pt idx="3230">
                  <c:v>44328.741909722223</c:v>
                </c:pt>
                <c:pt idx="3231">
                  <c:v>44328.742604166669</c:v>
                </c:pt>
                <c:pt idx="3232">
                  <c:v>44328.743298611109</c:v>
                </c:pt>
                <c:pt idx="3233">
                  <c:v>44328.743993055556</c:v>
                </c:pt>
                <c:pt idx="3234">
                  <c:v>44328.744687500002</c:v>
                </c:pt>
                <c:pt idx="3235">
                  <c:v>44328.745381944442</c:v>
                </c:pt>
                <c:pt idx="3236">
                  <c:v>44328.746076388888</c:v>
                </c:pt>
                <c:pt idx="3237">
                  <c:v>44328.746770833335</c:v>
                </c:pt>
                <c:pt idx="3238">
                  <c:v>44328.747465277775</c:v>
                </c:pt>
                <c:pt idx="3239">
                  <c:v>44328.748159722221</c:v>
                </c:pt>
                <c:pt idx="3240">
                  <c:v>44328.748854166668</c:v>
                </c:pt>
                <c:pt idx="3241">
                  <c:v>44328.749548611115</c:v>
                </c:pt>
                <c:pt idx="3242">
                  <c:v>44328.750243055554</c:v>
                </c:pt>
                <c:pt idx="3243">
                  <c:v>44328.750937500001</c:v>
                </c:pt>
                <c:pt idx="3244">
                  <c:v>44328.751631944448</c:v>
                </c:pt>
                <c:pt idx="3245">
                  <c:v>44328.752326388887</c:v>
                </c:pt>
                <c:pt idx="3246">
                  <c:v>44328.753020833334</c:v>
                </c:pt>
                <c:pt idx="3247">
                  <c:v>44328.75371527778</c:v>
                </c:pt>
                <c:pt idx="3248">
                  <c:v>44328.75440972222</c:v>
                </c:pt>
                <c:pt idx="3249">
                  <c:v>44328.755104166667</c:v>
                </c:pt>
                <c:pt idx="3250">
                  <c:v>44328.755798611113</c:v>
                </c:pt>
                <c:pt idx="3251">
                  <c:v>44328.756493055553</c:v>
                </c:pt>
                <c:pt idx="3252">
                  <c:v>44328.757187499999</c:v>
                </c:pt>
                <c:pt idx="3253">
                  <c:v>44328.757881944446</c:v>
                </c:pt>
                <c:pt idx="3254">
                  <c:v>44328.758576388886</c:v>
                </c:pt>
                <c:pt idx="3255">
                  <c:v>44328.759270833332</c:v>
                </c:pt>
                <c:pt idx="3256">
                  <c:v>44328.759965277779</c:v>
                </c:pt>
                <c:pt idx="3257">
                  <c:v>44328.760659722226</c:v>
                </c:pt>
                <c:pt idx="3258">
                  <c:v>44328.761354166665</c:v>
                </c:pt>
                <c:pt idx="3259">
                  <c:v>44328.762048611112</c:v>
                </c:pt>
                <c:pt idx="3260">
                  <c:v>44328.762743055559</c:v>
                </c:pt>
                <c:pt idx="3261">
                  <c:v>44328.763437499998</c:v>
                </c:pt>
                <c:pt idx="3262">
                  <c:v>44328.764131944445</c:v>
                </c:pt>
                <c:pt idx="3263">
                  <c:v>44328.764826388891</c:v>
                </c:pt>
                <c:pt idx="3264">
                  <c:v>44328.765520833331</c:v>
                </c:pt>
                <c:pt idx="3265">
                  <c:v>44328.766215277778</c:v>
                </c:pt>
                <c:pt idx="3266">
                  <c:v>44328.766909722224</c:v>
                </c:pt>
                <c:pt idx="3267">
                  <c:v>44328.767604166664</c:v>
                </c:pt>
                <c:pt idx="3268">
                  <c:v>44328.76829861111</c:v>
                </c:pt>
                <c:pt idx="3269">
                  <c:v>44328.768993055557</c:v>
                </c:pt>
                <c:pt idx="3270">
                  <c:v>44328.769687499997</c:v>
                </c:pt>
                <c:pt idx="3271">
                  <c:v>44328.770381944443</c:v>
                </c:pt>
                <c:pt idx="3272">
                  <c:v>44328.77107638889</c:v>
                </c:pt>
                <c:pt idx="3273">
                  <c:v>44328.771770833337</c:v>
                </c:pt>
                <c:pt idx="3274">
                  <c:v>44328.772465277776</c:v>
                </c:pt>
                <c:pt idx="3275">
                  <c:v>44328.773159722223</c:v>
                </c:pt>
                <c:pt idx="3276">
                  <c:v>44328.773854166669</c:v>
                </c:pt>
                <c:pt idx="3277">
                  <c:v>44328.774548611109</c:v>
                </c:pt>
                <c:pt idx="3278">
                  <c:v>44328.775243055556</c:v>
                </c:pt>
                <c:pt idx="3279">
                  <c:v>44328.775937500002</c:v>
                </c:pt>
                <c:pt idx="3280">
                  <c:v>44328.776631944442</c:v>
                </c:pt>
                <c:pt idx="3281">
                  <c:v>44328.777326388888</c:v>
                </c:pt>
                <c:pt idx="3282">
                  <c:v>44328.778020833335</c:v>
                </c:pt>
                <c:pt idx="3283">
                  <c:v>44328.778715277775</c:v>
                </c:pt>
                <c:pt idx="3284">
                  <c:v>44328.779409722221</c:v>
                </c:pt>
                <c:pt idx="3285">
                  <c:v>44328.780104166668</c:v>
                </c:pt>
                <c:pt idx="3286">
                  <c:v>44328.780798611115</c:v>
                </c:pt>
                <c:pt idx="3287">
                  <c:v>44328.781493055554</c:v>
                </c:pt>
                <c:pt idx="3288">
                  <c:v>44328.782187500001</c:v>
                </c:pt>
                <c:pt idx="3289">
                  <c:v>44328.782881944448</c:v>
                </c:pt>
                <c:pt idx="3290">
                  <c:v>44328.783576388887</c:v>
                </c:pt>
                <c:pt idx="3291">
                  <c:v>44328.784270833334</c:v>
                </c:pt>
                <c:pt idx="3292">
                  <c:v>44328.78496527778</c:v>
                </c:pt>
                <c:pt idx="3293">
                  <c:v>44328.78565972222</c:v>
                </c:pt>
                <c:pt idx="3294">
                  <c:v>44328.786354166667</c:v>
                </c:pt>
                <c:pt idx="3295">
                  <c:v>44328.787048611113</c:v>
                </c:pt>
                <c:pt idx="3296">
                  <c:v>44328.787743055553</c:v>
                </c:pt>
                <c:pt idx="3297">
                  <c:v>44328.788437499999</c:v>
                </c:pt>
                <c:pt idx="3298">
                  <c:v>44328.789131944446</c:v>
                </c:pt>
                <c:pt idx="3299">
                  <c:v>44328.789826388886</c:v>
                </c:pt>
                <c:pt idx="3300">
                  <c:v>44328.790520833332</c:v>
                </c:pt>
                <c:pt idx="3301">
                  <c:v>44328.791215277779</c:v>
                </c:pt>
                <c:pt idx="3302">
                  <c:v>44328.791909722226</c:v>
                </c:pt>
                <c:pt idx="3303">
                  <c:v>44328.792604166665</c:v>
                </c:pt>
                <c:pt idx="3304">
                  <c:v>44328.793298611112</c:v>
                </c:pt>
                <c:pt idx="3305">
                  <c:v>44328.793993055559</c:v>
                </c:pt>
                <c:pt idx="3306">
                  <c:v>44328.794687499998</c:v>
                </c:pt>
                <c:pt idx="3307">
                  <c:v>44328.795381944445</c:v>
                </c:pt>
                <c:pt idx="3308">
                  <c:v>44328.796076388891</c:v>
                </c:pt>
                <c:pt idx="3309">
                  <c:v>44328.796770833331</c:v>
                </c:pt>
                <c:pt idx="3310">
                  <c:v>44328.797465277778</c:v>
                </c:pt>
                <c:pt idx="3311">
                  <c:v>44328.798159722224</c:v>
                </c:pt>
                <c:pt idx="3312">
                  <c:v>44328.798854166664</c:v>
                </c:pt>
                <c:pt idx="3313">
                  <c:v>44328.79954861111</c:v>
                </c:pt>
                <c:pt idx="3314">
                  <c:v>44328.800243055557</c:v>
                </c:pt>
                <c:pt idx="3315">
                  <c:v>44328.800937499997</c:v>
                </c:pt>
                <c:pt idx="3316">
                  <c:v>44328.801631944443</c:v>
                </c:pt>
                <c:pt idx="3317">
                  <c:v>44328.80232638889</c:v>
                </c:pt>
                <c:pt idx="3318">
                  <c:v>44328.803020833337</c:v>
                </c:pt>
                <c:pt idx="3319">
                  <c:v>44328.803715277776</c:v>
                </c:pt>
                <c:pt idx="3320">
                  <c:v>44328.804409722223</c:v>
                </c:pt>
                <c:pt idx="3321">
                  <c:v>44328.805104166669</c:v>
                </c:pt>
                <c:pt idx="3322">
                  <c:v>44328.805798611109</c:v>
                </c:pt>
                <c:pt idx="3323">
                  <c:v>44328.806493055556</c:v>
                </c:pt>
                <c:pt idx="3324">
                  <c:v>44328.807187500002</c:v>
                </c:pt>
                <c:pt idx="3325">
                  <c:v>44328.807881944442</c:v>
                </c:pt>
                <c:pt idx="3326">
                  <c:v>44328.808576388888</c:v>
                </c:pt>
                <c:pt idx="3327">
                  <c:v>44328.809270833335</c:v>
                </c:pt>
                <c:pt idx="3328">
                  <c:v>44328.809965277775</c:v>
                </c:pt>
                <c:pt idx="3329">
                  <c:v>44328.810659722221</c:v>
                </c:pt>
                <c:pt idx="3330">
                  <c:v>44328.811354166668</c:v>
                </c:pt>
                <c:pt idx="3331">
                  <c:v>44328.812048611115</c:v>
                </c:pt>
                <c:pt idx="3332">
                  <c:v>44328.812743055554</c:v>
                </c:pt>
                <c:pt idx="3333">
                  <c:v>44328.813437500001</c:v>
                </c:pt>
                <c:pt idx="3334">
                  <c:v>44328.814131944448</c:v>
                </c:pt>
                <c:pt idx="3335">
                  <c:v>44328.814826388887</c:v>
                </c:pt>
                <c:pt idx="3336">
                  <c:v>44328.815520833334</c:v>
                </c:pt>
                <c:pt idx="3337">
                  <c:v>44328.81621527778</c:v>
                </c:pt>
                <c:pt idx="3338">
                  <c:v>44328.81690972222</c:v>
                </c:pt>
                <c:pt idx="3339">
                  <c:v>44328.817604166667</c:v>
                </c:pt>
                <c:pt idx="3340">
                  <c:v>44328.818298611113</c:v>
                </c:pt>
                <c:pt idx="3341">
                  <c:v>44328.818993055553</c:v>
                </c:pt>
                <c:pt idx="3342">
                  <c:v>44328.819687499999</c:v>
                </c:pt>
                <c:pt idx="3343">
                  <c:v>44328.820381944446</c:v>
                </c:pt>
                <c:pt idx="3344">
                  <c:v>44328.821076388886</c:v>
                </c:pt>
                <c:pt idx="3345">
                  <c:v>44328.821770833332</c:v>
                </c:pt>
                <c:pt idx="3346">
                  <c:v>44328.822465277779</c:v>
                </c:pt>
                <c:pt idx="3347">
                  <c:v>44328.823159722226</c:v>
                </c:pt>
                <c:pt idx="3348">
                  <c:v>44328.823854166665</c:v>
                </c:pt>
                <c:pt idx="3349">
                  <c:v>44328.824548611112</c:v>
                </c:pt>
                <c:pt idx="3350">
                  <c:v>44328.825243055559</c:v>
                </c:pt>
                <c:pt idx="3351">
                  <c:v>44328.825937499998</c:v>
                </c:pt>
                <c:pt idx="3352">
                  <c:v>44328.826631944445</c:v>
                </c:pt>
                <c:pt idx="3353">
                  <c:v>44328.827326388891</c:v>
                </c:pt>
                <c:pt idx="3354">
                  <c:v>44328.828020833331</c:v>
                </c:pt>
                <c:pt idx="3355">
                  <c:v>44328.828715277778</c:v>
                </c:pt>
                <c:pt idx="3356">
                  <c:v>44328.829409722224</c:v>
                </c:pt>
                <c:pt idx="3357">
                  <c:v>44328.830104166664</c:v>
                </c:pt>
                <c:pt idx="3358">
                  <c:v>44328.83079861111</c:v>
                </c:pt>
                <c:pt idx="3359">
                  <c:v>44328.831493055557</c:v>
                </c:pt>
                <c:pt idx="3360">
                  <c:v>44328.832187499997</c:v>
                </c:pt>
                <c:pt idx="3361">
                  <c:v>44328.832881944443</c:v>
                </c:pt>
                <c:pt idx="3362">
                  <c:v>44328.83357638889</c:v>
                </c:pt>
                <c:pt idx="3363">
                  <c:v>44328.834270833337</c:v>
                </c:pt>
                <c:pt idx="3364">
                  <c:v>44328.834965277776</c:v>
                </c:pt>
                <c:pt idx="3365">
                  <c:v>44328.835659722223</c:v>
                </c:pt>
                <c:pt idx="3366">
                  <c:v>44328.836354166669</c:v>
                </c:pt>
                <c:pt idx="3367">
                  <c:v>44328.837048611109</c:v>
                </c:pt>
                <c:pt idx="3368">
                  <c:v>44328.837743055556</c:v>
                </c:pt>
                <c:pt idx="3369">
                  <c:v>44328.838437500002</c:v>
                </c:pt>
                <c:pt idx="3370">
                  <c:v>44328.839131944442</c:v>
                </c:pt>
                <c:pt idx="3371">
                  <c:v>44328.839826388888</c:v>
                </c:pt>
                <c:pt idx="3372">
                  <c:v>44328.840520833335</c:v>
                </c:pt>
                <c:pt idx="3373">
                  <c:v>44328.841215277775</c:v>
                </c:pt>
                <c:pt idx="3374">
                  <c:v>44328.841909722221</c:v>
                </c:pt>
                <c:pt idx="3375">
                  <c:v>44328.842604166668</c:v>
                </c:pt>
                <c:pt idx="3376">
                  <c:v>44328.843298611115</c:v>
                </c:pt>
                <c:pt idx="3377">
                  <c:v>44328.843993055554</c:v>
                </c:pt>
                <c:pt idx="3378">
                  <c:v>44328.844687500001</c:v>
                </c:pt>
                <c:pt idx="3379">
                  <c:v>44328.845381944448</c:v>
                </c:pt>
                <c:pt idx="3380">
                  <c:v>44328.846076388887</c:v>
                </c:pt>
                <c:pt idx="3381">
                  <c:v>44328.846770833334</c:v>
                </c:pt>
                <c:pt idx="3382">
                  <c:v>44328.84746527778</c:v>
                </c:pt>
                <c:pt idx="3383">
                  <c:v>44328.84815972222</c:v>
                </c:pt>
                <c:pt idx="3384">
                  <c:v>44328.848854166667</c:v>
                </c:pt>
                <c:pt idx="3385">
                  <c:v>44328.849548611113</c:v>
                </c:pt>
                <c:pt idx="3386">
                  <c:v>44328.850243055553</c:v>
                </c:pt>
                <c:pt idx="3387">
                  <c:v>44328.850937499999</c:v>
                </c:pt>
                <c:pt idx="3388">
                  <c:v>44328.851631944446</c:v>
                </c:pt>
                <c:pt idx="3389">
                  <c:v>44328.852326388886</c:v>
                </c:pt>
                <c:pt idx="3390">
                  <c:v>44328.853020833332</c:v>
                </c:pt>
                <c:pt idx="3391">
                  <c:v>44328.853715277779</c:v>
                </c:pt>
                <c:pt idx="3392">
                  <c:v>44328.854409722226</c:v>
                </c:pt>
                <c:pt idx="3393">
                  <c:v>44328.855104166665</c:v>
                </c:pt>
                <c:pt idx="3394">
                  <c:v>44328.855798611112</c:v>
                </c:pt>
                <c:pt idx="3395">
                  <c:v>44328.856493055559</c:v>
                </c:pt>
                <c:pt idx="3396">
                  <c:v>44328.857187499998</c:v>
                </c:pt>
                <c:pt idx="3397">
                  <c:v>44328.857881944445</c:v>
                </c:pt>
                <c:pt idx="3398">
                  <c:v>44328.858576388891</c:v>
                </c:pt>
                <c:pt idx="3399">
                  <c:v>44328.859270833331</c:v>
                </c:pt>
                <c:pt idx="3400">
                  <c:v>44328.859965277778</c:v>
                </c:pt>
                <c:pt idx="3401">
                  <c:v>44328.860659722224</c:v>
                </c:pt>
                <c:pt idx="3402">
                  <c:v>44328.861354166664</c:v>
                </c:pt>
                <c:pt idx="3403">
                  <c:v>44328.86204861111</c:v>
                </c:pt>
                <c:pt idx="3404">
                  <c:v>44328.862743055557</c:v>
                </c:pt>
                <c:pt idx="3405">
                  <c:v>44328.863437499997</c:v>
                </c:pt>
                <c:pt idx="3406">
                  <c:v>44328.864131944443</c:v>
                </c:pt>
                <c:pt idx="3407">
                  <c:v>44328.86482638889</c:v>
                </c:pt>
                <c:pt idx="3408">
                  <c:v>44328.865520833337</c:v>
                </c:pt>
                <c:pt idx="3409">
                  <c:v>44328.866215277776</c:v>
                </c:pt>
                <c:pt idx="3410">
                  <c:v>44328.866909722223</c:v>
                </c:pt>
                <c:pt idx="3411">
                  <c:v>44328.867604166669</c:v>
                </c:pt>
                <c:pt idx="3412">
                  <c:v>44328.868298611109</c:v>
                </c:pt>
                <c:pt idx="3413">
                  <c:v>44328.868993055556</c:v>
                </c:pt>
                <c:pt idx="3414">
                  <c:v>44328.869687500002</c:v>
                </c:pt>
                <c:pt idx="3415">
                  <c:v>44328.870381944442</c:v>
                </c:pt>
                <c:pt idx="3416">
                  <c:v>44328.871076388888</c:v>
                </c:pt>
                <c:pt idx="3417">
                  <c:v>44328.871770833335</c:v>
                </c:pt>
                <c:pt idx="3418">
                  <c:v>44328.872465277775</c:v>
                </c:pt>
                <c:pt idx="3419">
                  <c:v>44328.873159722221</c:v>
                </c:pt>
                <c:pt idx="3420">
                  <c:v>44328.873854166668</c:v>
                </c:pt>
                <c:pt idx="3421">
                  <c:v>44328.874548611115</c:v>
                </c:pt>
                <c:pt idx="3422">
                  <c:v>44328.875243055554</c:v>
                </c:pt>
                <c:pt idx="3423">
                  <c:v>44328.875937500001</c:v>
                </c:pt>
                <c:pt idx="3424">
                  <c:v>44328.876631944448</c:v>
                </c:pt>
                <c:pt idx="3425">
                  <c:v>44328.877326388887</c:v>
                </c:pt>
                <c:pt idx="3426">
                  <c:v>44328.878020833334</c:v>
                </c:pt>
                <c:pt idx="3427">
                  <c:v>44328.87871527778</c:v>
                </c:pt>
                <c:pt idx="3428">
                  <c:v>44328.87940972222</c:v>
                </c:pt>
                <c:pt idx="3429">
                  <c:v>44328.880104166667</c:v>
                </c:pt>
                <c:pt idx="3430">
                  <c:v>44328.880798611113</c:v>
                </c:pt>
                <c:pt idx="3431">
                  <c:v>44328.881493055553</c:v>
                </c:pt>
                <c:pt idx="3432">
                  <c:v>44328.882187499999</c:v>
                </c:pt>
                <c:pt idx="3433">
                  <c:v>44328.882881944446</c:v>
                </c:pt>
                <c:pt idx="3434">
                  <c:v>44328.883576388886</c:v>
                </c:pt>
                <c:pt idx="3435">
                  <c:v>44328.884270833332</c:v>
                </c:pt>
                <c:pt idx="3436">
                  <c:v>44328.884965277779</c:v>
                </c:pt>
                <c:pt idx="3437">
                  <c:v>44328.885659722226</c:v>
                </c:pt>
                <c:pt idx="3438">
                  <c:v>44328.886354166665</c:v>
                </c:pt>
                <c:pt idx="3439">
                  <c:v>44328.887048611112</c:v>
                </c:pt>
                <c:pt idx="3440">
                  <c:v>44328.887743055559</c:v>
                </c:pt>
                <c:pt idx="3441">
                  <c:v>44328.888437499998</c:v>
                </c:pt>
                <c:pt idx="3442">
                  <c:v>44328.889131944445</c:v>
                </c:pt>
                <c:pt idx="3443">
                  <c:v>44328.889826388891</c:v>
                </c:pt>
                <c:pt idx="3444">
                  <c:v>44328.890520833331</c:v>
                </c:pt>
                <c:pt idx="3445">
                  <c:v>44328.891215277778</c:v>
                </c:pt>
                <c:pt idx="3446">
                  <c:v>44328.891909722224</c:v>
                </c:pt>
                <c:pt idx="3447">
                  <c:v>44328.892604166664</c:v>
                </c:pt>
                <c:pt idx="3448">
                  <c:v>44328.89329861111</c:v>
                </c:pt>
                <c:pt idx="3449">
                  <c:v>44328.893993055557</c:v>
                </c:pt>
                <c:pt idx="3450">
                  <c:v>44328.894687499997</c:v>
                </c:pt>
                <c:pt idx="3451">
                  <c:v>44328.895381944443</c:v>
                </c:pt>
                <c:pt idx="3452">
                  <c:v>44328.89607638889</c:v>
                </c:pt>
                <c:pt idx="3453">
                  <c:v>44328.896770833337</c:v>
                </c:pt>
                <c:pt idx="3454">
                  <c:v>44328.897465277776</c:v>
                </c:pt>
                <c:pt idx="3455">
                  <c:v>44328.898159722223</c:v>
                </c:pt>
                <c:pt idx="3456">
                  <c:v>44328.898854166669</c:v>
                </c:pt>
                <c:pt idx="3457">
                  <c:v>44328.899548611109</c:v>
                </c:pt>
                <c:pt idx="3458">
                  <c:v>44328.900243055556</c:v>
                </c:pt>
                <c:pt idx="3459">
                  <c:v>44328.900937500002</c:v>
                </c:pt>
                <c:pt idx="3460">
                  <c:v>44328.901631944442</c:v>
                </c:pt>
                <c:pt idx="3461">
                  <c:v>44328.902326388888</c:v>
                </c:pt>
                <c:pt idx="3462">
                  <c:v>44328.903020833335</c:v>
                </c:pt>
                <c:pt idx="3463">
                  <c:v>44328.903715277775</c:v>
                </c:pt>
                <c:pt idx="3464">
                  <c:v>44328.904409722221</c:v>
                </c:pt>
                <c:pt idx="3465">
                  <c:v>44328.905104166668</c:v>
                </c:pt>
                <c:pt idx="3466">
                  <c:v>44328.905798611115</c:v>
                </c:pt>
                <c:pt idx="3467">
                  <c:v>44328.906493055554</c:v>
                </c:pt>
                <c:pt idx="3468">
                  <c:v>44328.907187500001</c:v>
                </c:pt>
                <c:pt idx="3469">
                  <c:v>44328.907881944448</c:v>
                </c:pt>
                <c:pt idx="3470">
                  <c:v>44328.908576388887</c:v>
                </c:pt>
                <c:pt idx="3471">
                  <c:v>44328.909270833334</c:v>
                </c:pt>
                <c:pt idx="3472">
                  <c:v>44328.90996527778</c:v>
                </c:pt>
                <c:pt idx="3473">
                  <c:v>44328.91065972222</c:v>
                </c:pt>
                <c:pt idx="3474">
                  <c:v>44328.911354166667</c:v>
                </c:pt>
                <c:pt idx="3475">
                  <c:v>44328.912048611113</c:v>
                </c:pt>
                <c:pt idx="3476">
                  <c:v>44328.912743055553</c:v>
                </c:pt>
                <c:pt idx="3477">
                  <c:v>44328.913437499999</c:v>
                </c:pt>
                <c:pt idx="3478">
                  <c:v>44328.914131944446</c:v>
                </c:pt>
                <c:pt idx="3479">
                  <c:v>44328.914826388886</c:v>
                </c:pt>
                <c:pt idx="3480">
                  <c:v>44328.915520833332</c:v>
                </c:pt>
                <c:pt idx="3481">
                  <c:v>44328.916215277779</c:v>
                </c:pt>
                <c:pt idx="3482">
                  <c:v>44328.916909722226</c:v>
                </c:pt>
                <c:pt idx="3483">
                  <c:v>44328.917604166665</c:v>
                </c:pt>
                <c:pt idx="3484">
                  <c:v>44328.918298611112</c:v>
                </c:pt>
                <c:pt idx="3485">
                  <c:v>44328.918993055559</c:v>
                </c:pt>
                <c:pt idx="3486">
                  <c:v>44328.919687499998</c:v>
                </c:pt>
                <c:pt idx="3487">
                  <c:v>44328.920381944445</c:v>
                </c:pt>
                <c:pt idx="3488">
                  <c:v>44328.921076388891</c:v>
                </c:pt>
                <c:pt idx="3489">
                  <c:v>44328.921770833331</c:v>
                </c:pt>
                <c:pt idx="3490">
                  <c:v>44328.922465277778</c:v>
                </c:pt>
                <c:pt idx="3491">
                  <c:v>44328.923159722224</c:v>
                </c:pt>
                <c:pt idx="3492">
                  <c:v>44328.923854166664</c:v>
                </c:pt>
                <c:pt idx="3493">
                  <c:v>44328.92454861111</c:v>
                </c:pt>
                <c:pt idx="3494">
                  <c:v>44328.925243055557</c:v>
                </c:pt>
                <c:pt idx="3495">
                  <c:v>44328.925937499997</c:v>
                </c:pt>
                <c:pt idx="3496">
                  <c:v>44328.926631944443</c:v>
                </c:pt>
                <c:pt idx="3497">
                  <c:v>44328.92732638889</c:v>
                </c:pt>
                <c:pt idx="3498">
                  <c:v>44328.928020833337</c:v>
                </c:pt>
                <c:pt idx="3499">
                  <c:v>44328.928715277776</c:v>
                </c:pt>
                <c:pt idx="3500">
                  <c:v>44328.929409722223</c:v>
                </c:pt>
                <c:pt idx="3501">
                  <c:v>44328.930104166669</c:v>
                </c:pt>
                <c:pt idx="3502">
                  <c:v>44328.930798611109</c:v>
                </c:pt>
                <c:pt idx="3503">
                  <c:v>44328.931493055556</c:v>
                </c:pt>
                <c:pt idx="3504">
                  <c:v>44328.932187500002</c:v>
                </c:pt>
                <c:pt idx="3505">
                  <c:v>44328.932881944442</c:v>
                </c:pt>
                <c:pt idx="3506">
                  <c:v>44328.933576388888</c:v>
                </c:pt>
                <c:pt idx="3507">
                  <c:v>44328.934270833335</c:v>
                </c:pt>
                <c:pt idx="3508">
                  <c:v>44328.934965277775</c:v>
                </c:pt>
                <c:pt idx="3509">
                  <c:v>44328.935659722221</c:v>
                </c:pt>
                <c:pt idx="3510">
                  <c:v>44328.936354166668</c:v>
                </c:pt>
                <c:pt idx="3511">
                  <c:v>44328.937048611115</c:v>
                </c:pt>
                <c:pt idx="3512">
                  <c:v>44328.937743055554</c:v>
                </c:pt>
                <c:pt idx="3513">
                  <c:v>44328.938437500001</c:v>
                </c:pt>
                <c:pt idx="3514">
                  <c:v>44328.939131944448</c:v>
                </c:pt>
                <c:pt idx="3515">
                  <c:v>44328.939826388887</c:v>
                </c:pt>
                <c:pt idx="3516">
                  <c:v>44328.940520833334</c:v>
                </c:pt>
                <c:pt idx="3517">
                  <c:v>44328.94121527778</c:v>
                </c:pt>
                <c:pt idx="3518">
                  <c:v>44328.94190972222</c:v>
                </c:pt>
                <c:pt idx="3519">
                  <c:v>44328.942604166667</c:v>
                </c:pt>
                <c:pt idx="3520">
                  <c:v>44328.943298611113</c:v>
                </c:pt>
                <c:pt idx="3521">
                  <c:v>44328.943993055553</c:v>
                </c:pt>
                <c:pt idx="3522">
                  <c:v>44328.944687499999</c:v>
                </c:pt>
                <c:pt idx="3523">
                  <c:v>44328.945381944446</c:v>
                </c:pt>
                <c:pt idx="3524">
                  <c:v>44328.946076388886</c:v>
                </c:pt>
                <c:pt idx="3525">
                  <c:v>44328.946770833332</c:v>
                </c:pt>
                <c:pt idx="3526">
                  <c:v>44328.947465277779</c:v>
                </c:pt>
                <c:pt idx="3527">
                  <c:v>44328.948159722226</c:v>
                </c:pt>
                <c:pt idx="3528">
                  <c:v>44328.948854166665</c:v>
                </c:pt>
                <c:pt idx="3529">
                  <c:v>44328.949548611112</c:v>
                </c:pt>
                <c:pt idx="3530">
                  <c:v>44328.950243055559</c:v>
                </c:pt>
                <c:pt idx="3531">
                  <c:v>44328.950937499998</c:v>
                </c:pt>
                <c:pt idx="3532">
                  <c:v>44328.951631944445</c:v>
                </c:pt>
                <c:pt idx="3533">
                  <c:v>44328.952326388891</c:v>
                </c:pt>
                <c:pt idx="3534">
                  <c:v>44328.953020833331</c:v>
                </c:pt>
                <c:pt idx="3535">
                  <c:v>44328.953715277778</c:v>
                </c:pt>
                <c:pt idx="3536">
                  <c:v>44328.954409722224</c:v>
                </c:pt>
                <c:pt idx="3537">
                  <c:v>44328.955104166664</c:v>
                </c:pt>
                <c:pt idx="3538">
                  <c:v>44328.95579861111</c:v>
                </c:pt>
                <c:pt idx="3539">
                  <c:v>44328.956493055557</c:v>
                </c:pt>
                <c:pt idx="3540">
                  <c:v>44328.957187499997</c:v>
                </c:pt>
                <c:pt idx="3541">
                  <c:v>44328.957881944443</c:v>
                </c:pt>
                <c:pt idx="3542">
                  <c:v>44328.95857638889</c:v>
                </c:pt>
                <c:pt idx="3543">
                  <c:v>44328.959270833337</c:v>
                </c:pt>
                <c:pt idx="3544">
                  <c:v>44328.959965277776</c:v>
                </c:pt>
                <c:pt idx="3545">
                  <c:v>44328.960659722223</c:v>
                </c:pt>
                <c:pt idx="3546">
                  <c:v>44328.961354166669</c:v>
                </c:pt>
                <c:pt idx="3547">
                  <c:v>44328.962048611109</c:v>
                </c:pt>
                <c:pt idx="3548">
                  <c:v>44328.962743055556</c:v>
                </c:pt>
                <c:pt idx="3549">
                  <c:v>44328.963437500002</c:v>
                </c:pt>
                <c:pt idx="3550">
                  <c:v>44328.964131944442</c:v>
                </c:pt>
                <c:pt idx="3551">
                  <c:v>44328.964826388888</c:v>
                </c:pt>
                <c:pt idx="3552">
                  <c:v>44328.965520833335</c:v>
                </c:pt>
                <c:pt idx="3553">
                  <c:v>44328.966215277775</c:v>
                </c:pt>
                <c:pt idx="3554">
                  <c:v>44328.966909722221</c:v>
                </c:pt>
                <c:pt idx="3555">
                  <c:v>44328.967604166668</c:v>
                </c:pt>
                <c:pt idx="3556">
                  <c:v>44328.968298611115</c:v>
                </c:pt>
                <c:pt idx="3557">
                  <c:v>44328.968993055554</c:v>
                </c:pt>
                <c:pt idx="3558">
                  <c:v>44328.969687500001</c:v>
                </c:pt>
                <c:pt idx="3559">
                  <c:v>44328.970381944448</c:v>
                </c:pt>
                <c:pt idx="3560">
                  <c:v>44328.971076388887</c:v>
                </c:pt>
                <c:pt idx="3561">
                  <c:v>44328.971770833334</c:v>
                </c:pt>
                <c:pt idx="3562">
                  <c:v>44328.97246527778</c:v>
                </c:pt>
                <c:pt idx="3563">
                  <c:v>44328.97315972222</c:v>
                </c:pt>
                <c:pt idx="3564">
                  <c:v>44328.973854166667</c:v>
                </c:pt>
                <c:pt idx="3565">
                  <c:v>44328.974548611113</c:v>
                </c:pt>
                <c:pt idx="3566">
                  <c:v>44328.975243055553</c:v>
                </c:pt>
                <c:pt idx="3567">
                  <c:v>44328.975937499999</c:v>
                </c:pt>
                <c:pt idx="3568">
                  <c:v>44328.976631944446</c:v>
                </c:pt>
                <c:pt idx="3569">
                  <c:v>44328.977326388886</c:v>
                </c:pt>
                <c:pt idx="3570">
                  <c:v>44328.978020833332</c:v>
                </c:pt>
                <c:pt idx="3571">
                  <c:v>44328.978715277779</c:v>
                </c:pt>
                <c:pt idx="3572">
                  <c:v>44328.979409722226</c:v>
                </c:pt>
                <c:pt idx="3573">
                  <c:v>44328.980104166665</c:v>
                </c:pt>
                <c:pt idx="3574">
                  <c:v>44328.980798611112</c:v>
                </c:pt>
                <c:pt idx="3575">
                  <c:v>44328.981493055559</c:v>
                </c:pt>
                <c:pt idx="3576">
                  <c:v>44328.982187499998</c:v>
                </c:pt>
                <c:pt idx="3577">
                  <c:v>44328.982881944445</c:v>
                </c:pt>
                <c:pt idx="3578">
                  <c:v>44328.983576388891</c:v>
                </c:pt>
                <c:pt idx="3579">
                  <c:v>44328.984270833331</c:v>
                </c:pt>
                <c:pt idx="3580">
                  <c:v>44328.984965277778</c:v>
                </c:pt>
                <c:pt idx="3581">
                  <c:v>44328.985659722224</c:v>
                </c:pt>
                <c:pt idx="3582">
                  <c:v>44328.986354166664</c:v>
                </c:pt>
                <c:pt idx="3583">
                  <c:v>44328.98704861111</c:v>
                </c:pt>
                <c:pt idx="3584">
                  <c:v>44328.987743055557</c:v>
                </c:pt>
                <c:pt idx="3585">
                  <c:v>44328.988437499997</c:v>
                </c:pt>
                <c:pt idx="3586">
                  <c:v>44328.989131944443</c:v>
                </c:pt>
                <c:pt idx="3587">
                  <c:v>44328.98982638889</c:v>
                </c:pt>
                <c:pt idx="3588">
                  <c:v>44328.990520833337</c:v>
                </c:pt>
                <c:pt idx="3589">
                  <c:v>44328.991215277776</c:v>
                </c:pt>
                <c:pt idx="3590">
                  <c:v>44328.991909722223</c:v>
                </c:pt>
                <c:pt idx="3591">
                  <c:v>44328.992604166669</c:v>
                </c:pt>
                <c:pt idx="3592">
                  <c:v>44328.993298611109</c:v>
                </c:pt>
                <c:pt idx="3593">
                  <c:v>44328.993993055556</c:v>
                </c:pt>
                <c:pt idx="3594">
                  <c:v>44328.994687500002</c:v>
                </c:pt>
                <c:pt idx="3595">
                  <c:v>44328.995381944442</c:v>
                </c:pt>
                <c:pt idx="3596">
                  <c:v>44328.996076388888</c:v>
                </c:pt>
                <c:pt idx="3597">
                  <c:v>44328.996770833335</c:v>
                </c:pt>
                <c:pt idx="3598">
                  <c:v>44328.997465277775</c:v>
                </c:pt>
                <c:pt idx="3599">
                  <c:v>44328.998159722221</c:v>
                </c:pt>
                <c:pt idx="3600">
                  <c:v>44328.998854166668</c:v>
                </c:pt>
                <c:pt idx="3601">
                  <c:v>44328.999548611115</c:v>
                </c:pt>
                <c:pt idx="3602">
                  <c:v>44329.000243055554</c:v>
                </c:pt>
                <c:pt idx="3603">
                  <c:v>44329.000937500001</c:v>
                </c:pt>
                <c:pt idx="3604">
                  <c:v>44329.001631944448</c:v>
                </c:pt>
                <c:pt idx="3605">
                  <c:v>44329.002326388887</c:v>
                </c:pt>
                <c:pt idx="3606">
                  <c:v>44329.003020833334</c:v>
                </c:pt>
                <c:pt idx="3607">
                  <c:v>44329.00371527778</c:v>
                </c:pt>
                <c:pt idx="3608">
                  <c:v>44329.00440972222</c:v>
                </c:pt>
                <c:pt idx="3609">
                  <c:v>44329.005104166667</c:v>
                </c:pt>
                <c:pt idx="3610">
                  <c:v>44329.005798611113</c:v>
                </c:pt>
                <c:pt idx="3611">
                  <c:v>44329.006493055553</c:v>
                </c:pt>
                <c:pt idx="3612">
                  <c:v>44329.007187499999</c:v>
                </c:pt>
                <c:pt idx="3613">
                  <c:v>44329.007881944446</c:v>
                </c:pt>
                <c:pt idx="3614">
                  <c:v>44329.008576388886</c:v>
                </c:pt>
                <c:pt idx="3615">
                  <c:v>44329.009270833332</c:v>
                </c:pt>
                <c:pt idx="3616">
                  <c:v>44329.009965277779</c:v>
                </c:pt>
                <c:pt idx="3617">
                  <c:v>44329.010659722226</c:v>
                </c:pt>
                <c:pt idx="3618">
                  <c:v>44329.011354166665</c:v>
                </c:pt>
                <c:pt idx="3619">
                  <c:v>44329.012048611112</c:v>
                </c:pt>
                <c:pt idx="3620">
                  <c:v>44329.012743055559</c:v>
                </c:pt>
                <c:pt idx="3621">
                  <c:v>44329.013437499998</c:v>
                </c:pt>
                <c:pt idx="3622">
                  <c:v>44329.014131944445</c:v>
                </c:pt>
                <c:pt idx="3623">
                  <c:v>44329.014826388891</c:v>
                </c:pt>
                <c:pt idx="3624">
                  <c:v>44329.015520833331</c:v>
                </c:pt>
                <c:pt idx="3625">
                  <c:v>44329.016215277778</c:v>
                </c:pt>
                <c:pt idx="3626">
                  <c:v>44329.016909722224</c:v>
                </c:pt>
                <c:pt idx="3627">
                  <c:v>44329.017604166664</c:v>
                </c:pt>
                <c:pt idx="3628">
                  <c:v>44329.01829861111</c:v>
                </c:pt>
                <c:pt idx="3629">
                  <c:v>44329.018993055557</c:v>
                </c:pt>
                <c:pt idx="3630">
                  <c:v>44329.019687499997</c:v>
                </c:pt>
                <c:pt idx="3631">
                  <c:v>44329.020381944443</c:v>
                </c:pt>
                <c:pt idx="3632">
                  <c:v>44329.02107638889</c:v>
                </c:pt>
                <c:pt idx="3633">
                  <c:v>44329.021770833337</c:v>
                </c:pt>
                <c:pt idx="3634">
                  <c:v>44329.022465277776</c:v>
                </c:pt>
                <c:pt idx="3635">
                  <c:v>44329.023159722223</c:v>
                </c:pt>
                <c:pt idx="3636">
                  <c:v>44329.023854166669</c:v>
                </c:pt>
                <c:pt idx="3637">
                  <c:v>44329.024548611109</c:v>
                </c:pt>
                <c:pt idx="3638">
                  <c:v>44329.025243055556</c:v>
                </c:pt>
                <c:pt idx="3639">
                  <c:v>44329.025937500002</c:v>
                </c:pt>
                <c:pt idx="3640">
                  <c:v>44329.026631944442</c:v>
                </c:pt>
                <c:pt idx="3641">
                  <c:v>44329.027326388888</c:v>
                </c:pt>
                <c:pt idx="3642">
                  <c:v>44329.028020833335</c:v>
                </c:pt>
                <c:pt idx="3643">
                  <c:v>44329.028715277775</c:v>
                </c:pt>
                <c:pt idx="3644">
                  <c:v>44329.029409722221</c:v>
                </c:pt>
                <c:pt idx="3645">
                  <c:v>44329.030104166668</c:v>
                </c:pt>
                <c:pt idx="3646">
                  <c:v>44329.030798611115</c:v>
                </c:pt>
                <c:pt idx="3647">
                  <c:v>44329.031493055554</c:v>
                </c:pt>
                <c:pt idx="3648">
                  <c:v>44329.032187500001</c:v>
                </c:pt>
                <c:pt idx="3649">
                  <c:v>44329.032881944448</c:v>
                </c:pt>
                <c:pt idx="3650">
                  <c:v>44329.033576388887</c:v>
                </c:pt>
                <c:pt idx="3651">
                  <c:v>44329.034270833334</c:v>
                </c:pt>
                <c:pt idx="3652">
                  <c:v>44329.03496527778</c:v>
                </c:pt>
                <c:pt idx="3653">
                  <c:v>44329.03565972222</c:v>
                </c:pt>
                <c:pt idx="3654">
                  <c:v>44329.036354166667</c:v>
                </c:pt>
                <c:pt idx="3655">
                  <c:v>44329.037048611113</c:v>
                </c:pt>
                <c:pt idx="3656">
                  <c:v>44329.037743055553</c:v>
                </c:pt>
                <c:pt idx="3657">
                  <c:v>44329.038437499999</c:v>
                </c:pt>
                <c:pt idx="3658">
                  <c:v>44329.039131944446</c:v>
                </c:pt>
                <c:pt idx="3659">
                  <c:v>44329.039826388886</c:v>
                </c:pt>
                <c:pt idx="3660">
                  <c:v>44329.040520833332</c:v>
                </c:pt>
                <c:pt idx="3661">
                  <c:v>44329.041215277779</c:v>
                </c:pt>
                <c:pt idx="3662">
                  <c:v>44329.041909722226</c:v>
                </c:pt>
                <c:pt idx="3663">
                  <c:v>44329.042604166665</c:v>
                </c:pt>
                <c:pt idx="3664">
                  <c:v>44329.043298611112</c:v>
                </c:pt>
                <c:pt idx="3665">
                  <c:v>44329.043993055559</c:v>
                </c:pt>
                <c:pt idx="3666">
                  <c:v>44329.044687499998</c:v>
                </c:pt>
                <c:pt idx="3667">
                  <c:v>44329.045381944445</c:v>
                </c:pt>
                <c:pt idx="3668">
                  <c:v>44329.046076388891</c:v>
                </c:pt>
                <c:pt idx="3669">
                  <c:v>44329.046770833331</c:v>
                </c:pt>
                <c:pt idx="3670">
                  <c:v>44329.047465277778</c:v>
                </c:pt>
                <c:pt idx="3671">
                  <c:v>44329.048159722224</c:v>
                </c:pt>
                <c:pt idx="3672">
                  <c:v>44329.048854166664</c:v>
                </c:pt>
                <c:pt idx="3673">
                  <c:v>44329.04954861111</c:v>
                </c:pt>
                <c:pt idx="3674">
                  <c:v>44329.050243055557</c:v>
                </c:pt>
                <c:pt idx="3675">
                  <c:v>44329.050937499997</c:v>
                </c:pt>
                <c:pt idx="3676">
                  <c:v>44329.051631944443</c:v>
                </c:pt>
                <c:pt idx="3677">
                  <c:v>44329.05232638889</c:v>
                </c:pt>
                <c:pt idx="3678">
                  <c:v>44329.053020833337</c:v>
                </c:pt>
                <c:pt idx="3679">
                  <c:v>44329.053715277776</c:v>
                </c:pt>
                <c:pt idx="3680">
                  <c:v>44329.054409722223</c:v>
                </c:pt>
                <c:pt idx="3681">
                  <c:v>44329.055104166669</c:v>
                </c:pt>
                <c:pt idx="3682">
                  <c:v>44329.055798611109</c:v>
                </c:pt>
                <c:pt idx="3683">
                  <c:v>44329.056493055556</c:v>
                </c:pt>
                <c:pt idx="3684">
                  <c:v>44329.057187500002</c:v>
                </c:pt>
                <c:pt idx="3685">
                  <c:v>44329.057881944442</c:v>
                </c:pt>
                <c:pt idx="3686">
                  <c:v>44329.058576388888</c:v>
                </c:pt>
                <c:pt idx="3687">
                  <c:v>44329.059270833335</c:v>
                </c:pt>
                <c:pt idx="3688">
                  <c:v>44329.059965277775</c:v>
                </c:pt>
                <c:pt idx="3689">
                  <c:v>44329.060659722221</c:v>
                </c:pt>
                <c:pt idx="3690">
                  <c:v>44329.061354166668</c:v>
                </c:pt>
                <c:pt idx="3691">
                  <c:v>44329.062048611115</c:v>
                </c:pt>
                <c:pt idx="3692">
                  <c:v>44329.062743055554</c:v>
                </c:pt>
                <c:pt idx="3693">
                  <c:v>44329.063437500001</c:v>
                </c:pt>
                <c:pt idx="3694">
                  <c:v>44329.064131944448</c:v>
                </c:pt>
                <c:pt idx="3695">
                  <c:v>44329.064826388887</c:v>
                </c:pt>
                <c:pt idx="3696">
                  <c:v>44329.065520833334</c:v>
                </c:pt>
                <c:pt idx="3697">
                  <c:v>44329.06621527778</c:v>
                </c:pt>
                <c:pt idx="3698">
                  <c:v>44329.06690972222</c:v>
                </c:pt>
                <c:pt idx="3699">
                  <c:v>44329.067604166667</c:v>
                </c:pt>
                <c:pt idx="3700">
                  <c:v>44329.068298611113</c:v>
                </c:pt>
                <c:pt idx="3701">
                  <c:v>44329.068993055553</c:v>
                </c:pt>
                <c:pt idx="3702">
                  <c:v>44329.069687499999</c:v>
                </c:pt>
                <c:pt idx="3703">
                  <c:v>44329.070381944446</c:v>
                </c:pt>
                <c:pt idx="3704">
                  <c:v>44329.071076388886</c:v>
                </c:pt>
                <c:pt idx="3705">
                  <c:v>44329.071770833332</c:v>
                </c:pt>
                <c:pt idx="3706">
                  <c:v>44329.072465277779</c:v>
                </c:pt>
                <c:pt idx="3707">
                  <c:v>44329.073159722226</c:v>
                </c:pt>
                <c:pt idx="3708">
                  <c:v>44329.073854166665</c:v>
                </c:pt>
                <c:pt idx="3709">
                  <c:v>44329.074548611112</c:v>
                </c:pt>
                <c:pt idx="3710">
                  <c:v>44329.075243055559</c:v>
                </c:pt>
                <c:pt idx="3711">
                  <c:v>44329.075937499998</c:v>
                </c:pt>
                <c:pt idx="3712">
                  <c:v>44329.076631944445</c:v>
                </c:pt>
                <c:pt idx="3713">
                  <c:v>44329.077326388891</c:v>
                </c:pt>
                <c:pt idx="3714">
                  <c:v>44329.078020833331</c:v>
                </c:pt>
                <c:pt idx="3715">
                  <c:v>44329.078715277778</c:v>
                </c:pt>
                <c:pt idx="3716">
                  <c:v>44329.079409722224</c:v>
                </c:pt>
                <c:pt idx="3717">
                  <c:v>44329.080104166664</c:v>
                </c:pt>
                <c:pt idx="3718">
                  <c:v>44329.08079861111</c:v>
                </c:pt>
                <c:pt idx="3719">
                  <c:v>44329.081493055557</c:v>
                </c:pt>
                <c:pt idx="3720">
                  <c:v>44329.082187499997</c:v>
                </c:pt>
                <c:pt idx="3721">
                  <c:v>44329.082881944443</c:v>
                </c:pt>
                <c:pt idx="3722">
                  <c:v>44329.08357638889</c:v>
                </c:pt>
                <c:pt idx="3723">
                  <c:v>44329.084270833337</c:v>
                </c:pt>
                <c:pt idx="3724">
                  <c:v>44329.084965277776</c:v>
                </c:pt>
                <c:pt idx="3725">
                  <c:v>44329.085659722223</c:v>
                </c:pt>
                <c:pt idx="3726">
                  <c:v>44329.086354166669</c:v>
                </c:pt>
                <c:pt idx="3727">
                  <c:v>44329.087048611109</c:v>
                </c:pt>
                <c:pt idx="3728">
                  <c:v>44329.087743055556</c:v>
                </c:pt>
                <c:pt idx="3729">
                  <c:v>44329.088437500002</c:v>
                </c:pt>
                <c:pt idx="3730">
                  <c:v>44329.089131944442</c:v>
                </c:pt>
                <c:pt idx="3731">
                  <c:v>44329.089826388888</c:v>
                </c:pt>
                <c:pt idx="3732">
                  <c:v>44329.090520833335</c:v>
                </c:pt>
                <c:pt idx="3733">
                  <c:v>44329.091215277775</c:v>
                </c:pt>
                <c:pt idx="3734">
                  <c:v>44329.091909722221</c:v>
                </c:pt>
                <c:pt idx="3735">
                  <c:v>44329.092604166668</c:v>
                </c:pt>
                <c:pt idx="3736">
                  <c:v>44329.093298611115</c:v>
                </c:pt>
                <c:pt idx="3737">
                  <c:v>44329.093993055554</c:v>
                </c:pt>
                <c:pt idx="3738">
                  <c:v>44329.094687500001</c:v>
                </c:pt>
                <c:pt idx="3739">
                  <c:v>44329.095381944448</c:v>
                </c:pt>
                <c:pt idx="3740">
                  <c:v>44329.096076388887</c:v>
                </c:pt>
                <c:pt idx="3741">
                  <c:v>44329.096770833334</c:v>
                </c:pt>
                <c:pt idx="3742">
                  <c:v>44329.09746527778</c:v>
                </c:pt>
                <c:pt idx="3743">
                  <c:v>44329.09815972222</c:v>
                </c:pt>
                <c:pt idx="3744">
                  <c:v>44329.098854166667</c:v>
                </c:pt>
                <c:pt idx="3745">
                  <c:v>44329.099548611113</c:v>
                </c:pt>
                <c:pt idx="3746">
                  <c:v>44329.100243055553</c:v>
                </c:pt>
                <c:pt idx="3747">
                  <c:v>44329.100937499999</c:v>
                </c:pt>
                <c:pt idx="3748">
                  <c:v>44329.101631944446</c:v>
                </c:pt>
                <c:pt idx="3749">
                  <c:v>44329.102326388886</c:v>
                </c:pt>
                <c:pt idx="3750">
                  <c:v>44329.103020833332</c:v>
                </c:pt>
                <c:pt idx="3751">
                  <c:v>44329.103715277779</c:v>
                </c:pt>
                <c:pt idx="3752">
                  <c:v>44329.104409722226</c:v>
                </c:pt>
                <c:pt idx="3753">
                  <c:v>44329.105104166665</c:v>
                </c:pt>
                <c:pt idx="3754">
                  <c:v>44329.105798611112</c:v>
                </c:pt>
                <c:pt idx="3755">
                  <c:v>44329.106493055559</c:v>
                </c:pt>
                <c:pt idx="3756">
                  <c:v>44329.107187499998</c:v>
                </c:pt>
                <c:pt idx="3757">
                  <c:v>44329.107881944445</c:v>
                </c:pt>
                <c:pt idx="3758">
                  <c:v>44329.108576388891</c:v>
                </c:pt>
                <c:pt idx="3759">
                  <c:v>44329.109270833331</c:v>
                </c:pt>
                <c:pt idx="3760">
                  <c:v>44329.109965277778</c:v>
                </c:pt>
                <c:pt idx="3761">
                  <c:v>44329.110659722224</c:v>
                </c:pt>
                <c:pt idx="3762">
                  <c:v>44329.111354166664</c:v>
                </c:pt>
                <c:pt idx="3763">
                  <c:v>44329.11204861111</c:v>
                </c:pt>
                <c:pt idx="3764">
                  <c:v>44329.112743055557</c:v>
                </c:pt>
                <c:pt idx="3765">
                  <c:v>44329.113437499997</c:v>
                </c:pt>
                <c:pt idx="3766">
                  <c:v>44329.114131944443</c:v>
                </c:pt>
                <c:pt idx="3767">
                  <c:v>44329.11482638889</c:v>
                </c:pt>
                <c:pt idx="3768">
                  <c:v>44329.115520833337</c:v>
                </c:pt>
                <c:pt idx="3769">
                  <c:v>44329.116215277776</c:v>
                </c:pt>
                <c:pt idx="3770">
                  <c:v>44329.116909722223</c:v>
                </c:pt>
                <c:pt idx="3771">
                  <c:v>44329.117604166669</c:v>
                </c:pt>
                <c:pt idx="3772">
                  <c:v>44329.118298611109</c:v>
                </c:pt>
                <c:pt idx="3773">
                  <c:v>44329.118993055556</c:v>
                </c:pt>
                <c:pt idx="3774">
                  <c:v>44329.119687500002</c:v>
                </c:pt>
                <c:pt idx="3775">
                  <c:v>44329.120381944442</c:v>
                </c:pt>
                <c:pt idx="3776">
                  <c:v>44329.121076388888</c:v>
                </c:pt>
                <c:pt idx="3777">
                  <c:v>44329.121770833335</c:v>
                </c:pt>
                <c:pt idx="3778">
                  <c:v>44329.122465277775</c:v>
                </c:pt>
                <c:pt idx="3779">
                  <c:v>44329.123159722221</c:v>
                </c:pt>
                <c:pt idx="3780">
                  <c:v>44329.123854166668</c:v>
                </c:pt>
                <c:pt idx="3781">
                  <c:v>44329.124548611115</c:v>
                </c:pt>
                <c:pt idx="3782">
                  <c:v>44329.125243055554</c:v>
                </c:pt>
                <c:pt idx="3783">
                  <c:v>44329.125937500001</c:v>
                </c:pt>
                <c:pt idx="3784">
                  <c:v>44329.126631944448</c:v>
                </c:pt>
                <c:pt idx="3785">
                  <c:v>44329.127326388887</c:v>
                </c:pt>
                <c:pt idx="3786">
                  <c:v>44329.128020833334</c:v>
                </c:pt>
                <c:pt idx="3787">
                  <c:v>44329.12871527778</c:v>
                </c:pt>
                <c:pt idx="3788">
                  <c:v>44329.12940972222</c:v>
                </c:pt>
                <c:pt idx="3789">
                  <c:v>44329.130104166667</c:v>
                </c:pt>
                <c:pt idx="3790">
                  <c:v>44329.130798611113</c:v>
                </c:pt>
                <c:pt idx="3791">
                  <c:v>44329.131493055553</c:v>
                </c:pt>
                <c:pt idx="3792">
                  <c:v>44329.132187499999</c:v>
                </c:pt>
                <c:pt idx="3793">
                  <c:v>44329.132881944446</c:v>
                </c:pt>
                <c:pt idx="3794">
                  <c:v>44329.133576388886</c:v>
                </c:pt>
                <c:pt idx="3795">
                  <c:v>44329.134270833332</c:v>
                </c:pt>
                <c:pt idx="3796">
                  <c:v>44329.134965277779</c:v>
                </c:pt>
                <c:pt idx="3797">
                  <c:v>44329.135659722226</c:v>
                </c:pt>
                <c:pt idx="3798">
                  <c:v>44329.136354166665</c:v>
                </c:pt>
                <c:pt idx="3799">
                  <c:v>44329.137048611112</c:v>
                </c:pt>
                <c:pt idx="3800">
                  <c:v>44329.137743055559</c:v>
                </c:pt>
                <c:pt idx="3801">
                  <c:v>44329.138437499998</c:v>
                </c:pt>
                <c:pt idx="3802">
                  <c:v>44329.139131944445</c:v>
                </c:pt>
                <c:pt idx="3803">
                  <c:v>44329.139826388891</c:v>
                </c:pt>
                <c:pt idx="3804">
                  <c:v>44329.140520833331</c:v>
                </c:pt>
                <c:pt idx="3805">
                  <c:v>44329.141215277778</c:v>
                </c:pt>
                <c:pt idx="3806">
                  <c:v>44329.141909722224</c:v>
                </c:pt>
                <c:pt idx="3807">
                  <c:v>44329.142604166664</c:v>
                </c:pt>
                <c:pt idx="3808">
                  <c:v>44329.14329861111</c:v>
                </c:pt>
                <c:pt idx="3809">
                  <c:v>44329.143993055557</c:v>
                </c:pt>
                <c:pt idx="3810">
                  <c:v>44329.144687499997</c:v>
                </c:pt>
                <c:pt idx="3811">
                  <c:v>44329.145381944443</c:v>
                </c:pt>
                <c:pt idx="3812">
                  <c:v>44329.14607638889</c:v>
                </c:pt>
                <c:pt idx="3813">
                  <c:v>44329.146770833337</c:v>
                </c:pt>
                <c:pt idx="3814">
                  <c:v>44329.147465277776</c:v>
                </c:pt>
                <c:pt idx="3815">
                  <c:v>44329.148159722223</c:v>
                </c:pt>
                <c:pt idx="3816">
                  <c:v>44329.148854166669</c:v>
                </c:pt>
                <c:pt idx="3817">
                  <c:v>44329.149548611109</c:v>
                </c:pt>
                <c:pt idx="3818">
                  <c:v>44329.150243055556</c:v>
                </c:pt>
                <c:pt idx="3819">
                  <c:v>44329.150937500002</c:v>
                </c:pt>
                <c:pt idx="3820">
                  <c:v>44329.151631944442</c:v>
                </c:pt>
                <c:pt idx="3821">
                  <c:v>44329.152326388888</c:v>
                </c:pt>
                <c:pt idx="3822">
                  <c:v>44329.153020833335</c:v>
                </c:pt>
                <c:pt idx="3823">
                  <c:v>44329.153715277775</c:v>
                </c:pt>
                <c:pt idx="3824">
                  <c:v>44329.154409722221</c:v>
                </c:pt>
                <c:pt idx="3825">
                  <c:v>44329.155104166668</c:v>
                </c:pt>
                <c:pt idx="3826">
                  <c:v>44329.155798611115</c:v>
                </c:pt>
                <c:pt idx="3827">
                  <c:v>44329.156493055554</c:v>
                </c:pt>
                <c:pt idx="3828">
                  <c:v>44329.157187500001</c:v>
                </c:pt>
                <c:pt idx="3829">
                  <c:v>44329.157881944448</c:v>
                </c:pt>
                <c:pt idx="3830">
                  <c:v>44329.158576388887</c:v>
                </c:pt>
                <c:pt idx="3831">
                  <c:v>44329.159270833334</c:v>
                </c:pt>
                <c:pt idx="3832">
                  <c:v>44329.15996527778</c:v>
                </c:pt>
                <c:pt idx="3833">
                  <c:v>44329.16065972222</c:v>
                </c:pt>
                <c:pt idx="3834">
                  <c:v>44329.161354166667</c:v>
                </c:pt>
                <c:pt idx="3835">
                  <c:v>44329.162048611113</c:v>
                </c:pt>
                <c:pt idx="3836">
                  <c:v>44329.162743055553</c:v>
                </c:pt>
                <c:pt idx="3837">
                  <c:v>44329.163437499999</c:v>
                </c:pt>
                <c:pt idx="3838">
                  <c:v>44329.164131944446</c:v>
                </c:pt>
                <c:pt idx="3839">
                  <c:v>44329.164826388886</c:v>
                </c:pt>
                <c:pt idx="3840">
                  <c:v>44329.165520833332</c:v>
                </c:pt>
                <c:pt idx="3841">
                  <c:v>44329.166215277779</c:v>
                </c:pt>
                <c:pt idx="3842">
                  <c:v>44329.166909722226</c:v>
                </c:pt>
                <c:pt idx="3843">
                  <c:v>44329.167604166665</c:v>
                </c:pt>
                <c:pt idx="3844">
                  <c:v>44329.168298611112</c:v>
                </c:pt>
                <c:pt idx="3845">
                  <c:v>44329.168993055559</c:v>
                </c:pt>
                <c:pt idx="3846">
                  <c:v>44329.169687499998</c:v>
                </c:pt>
                <c:pt idx="3847">
                  <c:v>44329.170381944445</c:v>
                </c:pt>
                <c:pt idx="3848">
                  <c:v>44329.171076388891</c:v>
                </c:pt>
                <c:pt idx="3849">
                  <c:v>44329.171770833331</c:v>
                </c:pt>
                <c:pt idx="3850">
                  <c:v>44329.172465277778</c:v>
                </c:pt>
                <c:pt idx="3851">
                  <c:v>44329.173159722224</c:v>
                </c:pt>
                <c:pt idx="3852">
                  <c:v>44329.173854166664</c:v>
                </c:pt>
                <c:pt idx="3853">
                  <c:v>44329.17454861111</c:v>
                </c:pt>
                <c:pt idx="3854">
                  <c:v>44329.175243055557</c:v>
                </c:pt>
                <c:pt idx="3855">
                  <c:v>44329.175937499997</c:v>
                </c:pt>
                <c:pt idx="3856">
                  <c:v>44329.176631944443</c:v>
                </c:pt>
                <c:pt idx="3857">
                  <c:v>44329.17732638889</c:v>
                </c:pt>
                <c:pt idx="3858">
                  <c:v>44329.178020833337</c:v>
                </c:pt>
                <c:pt idx="3859">
                  <c:v>44329.178715277776</c:v>
                </c:pt>
                <c:pt idx="3860">
                  <c:v>44329.179409722223</c:v>
                </c:pt>
                <c:pt idx="3861">
                  <c:v>44329.180104166669</c:v>
                </c:pt>
                <c:pt idx="3862">
                  <c:v>44329.180798611109</c:v>
                </c:pt>
                <c:pt idx="3863">
                  <c:v>44329.181493055556</c:v>
                </c:pt>
                <c:pt idx="3864">
                  <c:v>44329.182187500002</c:v>
                </c:pt>
                <c:pt idx="3865">
                  <c:v>44329.182881944442</c:v>
                </c:pt>
                <c:pt idx="3866">
                  <c:v>44329.183576388888</c:v>
                </c:pt>
                <c:pt idx="3867">
                  <c:v>44329.184270833335</c:v>
                </c:pt>
                <c:pt idx="3868">
                  <c:v>44329.184965277775</c:v>
                </c:pt>
                <c:pt idx="3869">
                  <c:v>44329.185659722221</c:v>
                </c:pt>
                <c:pt idx="3870">
                  <c:v>44329.186354166668</c:v>
                </c:pt>
                <c:pt idx="3871">
                  <c:v>44329.187048611115</c:v>
                </c:pt>
                <c:pt idx="3872">
                  <c:v>44329.187743055554</c:v>
                </c:pt>
                <c:pt idx="3873">
                  <c:v>44329.188437500001</c:v>
                </c:pt>
                <c:pt idx="3874">
                  <c:v>44329.189131944448</c:v>
                </c:pt>
                <c:pt idx="3875">
                  <c:v>44329.189826388887</c:v>
                </c:pt>
                <c:pt idx="3876">
                  <c:v>44329.190520833334</c:v>
                </c:pt>
                <c:pt idx="3877">
                  <c:v>44329.19121527778</c:v>
                </c:pt>
                <c:pt idx="3878">
                  <c:v>44329.19190972222</c:v>
                </c:pt>
                <c:pt idx="3879">
                  <c:v>44329.192604166667</c:v>
                </c:pt>
                <c:pt idx="3880">
                  <c:v>44329.193298611113</c:v>
                </c:pt>
                <c:pt idx="3881">
                  <c:v>44329.193993055553</c:v>
                </c:pt>
                <c:pt idx="3882">
                  <c:v>44329.194687499999</c:v>
                </c:pt>
                <c:pt idx="3883">
                  <c:v>44329.195381944446</c:v>
                </c:pt>
                <c:pt idx="3884">
                  <c:v>44329.196076388886</c:v>
                </c:pt>
                <c:pt idx="3885">
                  <c:v>44329.196770833332</c:v>
                </c:pt>
                <c:pt idx="3886">
                  <c:v>44329.197465277779</c:v>
                </c:pt>
                <c:pt idx="3887">
                  <c:v>44329.198159722226</c:v>
                </c:pt>
                <c:pt idx="3888">
                  <c:v>44329.198854166665</c:v>
                </c:pt>
                <c:pt idx="3889">
                  <c:v>44329.199548611112</c:v>
                </c:pt>
                <c:pt idx="3890">
                  <c:v>44329.200243055559</c:v>
                </c:pt>
                <c:pt idx="3891">
                  <c:v>44329.200937499998</c:v>
                </c:pt>
                <c:pt idx="3892">
                  <c:v>44329.201631944445</c:v>
                </c:pt>
                <c:pt idx="3893">
                  <c:v>44329.202326388891</c:v>
                </c:pt>
                <c:pt idx="3894">
                  <c:v>44329.203020833331</c:v>
                </c:pt>
                <c:pt idx="3895">
                  <c:v>44329.203715277778</c:v>
                </c:pt>
                <c:pt idx="3896">
                  <c:v>44329.204409722224</c:v>
                </c:pt>
                <c:pt idx="3897">
                  <c:v>44329.205104166664</c:v>
                </c:pt>
                <c:pt idx="3898">
                  <c:v>44329.20579861111</c:v>
                </c:pt>
                <c:pt idx="3899">
                  <c:v>44329.206493055557</c:v>
                </c:pt>
                <c:pt idx="3900">
                  <c:v>44329.207187499997</c:v>
                </c:pt>
                <c:pt idx="3901">
                  <c:v>44329.207881944443</c:v>
                </c:pt>
                <c:pt idx="3902">
                  <c:v>44329.20857638889</c:v>
                </c:pt>
                <c:pt idx="3903">
                  <c:v>44329.209270833337</c:v>
                </c:pt>
                <c:pt idx="3904">
                  <c:v>44329.209965277776</c:v>
                </c:pt>
                <c:pt idx="3905">
                  <c:v>44329.210659722223</c:v>
                </c:pt>
                <c:pt idx="3906">
                  <c:v>44329.211354166669</c:v>
                </c:pt>
                <c:pt idx="3907">
                  <c:v>44329.212048611109</c:v>
                </c:pt>
                <c:pt idx="3908">
                  <c:v>44329.212743055556</c:v>
                </c:pt>
                <c:pt idx="3909">
                  <c:v>44329.213437500002</c:v>
                </c:pt>
                <c:pt idx="3910">
                  <c:v>44329.214131944442</c:v>
                </c:pt>
                <c:pt idx="3911">
                  <c:v>44329.214826388888</c:v>
                </c:pt>
                <c:pt idx="3912">
                  <c:v>44329.215520833335</c:v>
                </c:pt>
                <c:pt idx="3913">
                  <c:v>44329.216215277775</c:v>
                </c:pt>
                <c:pt idx="3914">
                  <c:v>44329.216909722221</c:v>
                </c:pt>
                <c:pt idx="3915">
                  <c:v>44329.217604166668</c:v>
                </c:pt>
                <c:pt idx="3916">
                  <c:v>44329.218298611115</c:v>
                </c:pt>
                <c:pt idx="3917">
                  <c:v>44329.218993055554</c:v>
                </c:pt>
                <c:pt idx="3918">
                  <c:v>44329.219687500001</c:v>
                </c:pt>
                <c:pt idx="3919">
                  <c:v>44329.220381944448</c:v>
                </c:pt>
                <c:pt idx="3920">
                  <c:v>44329.221076388887</c:v>
                </c:pt>
                <c:pt idx="3921">
                  <c:v>44329.221770833334</c:v>
                </c:pt>
                <c:pt idx="3922">
                  <c:v>44329.22246527778</c:v>
                </c:pt>
                <c:pt idx="3923">
                  <c:v>44329.22315972222</c:v>
                </c:pt>
                <c:pt idx="3924">
                  <c:v>44329.223854166667</c:v>
                </c:pt>
                <c:pt idx="3925">
                  <c:v>44329.224548611113</c:v>
                </c:pt>
                <c:pt idx="3926">
                  <c:v>44329.225243055553</c:v>
                </c:pt>
                <c:pt idx="3927">
                  <c:v>44329.225937499999</c:v>
                </c:pt>
                <c:pt idx="3928">
                  <c:v>44329.226631944446</c:v>
                </c:pt>
                <c:pt idx="3929">
                  <c:v>44329.227326388886</c:v>
                </c:pt>
                <c:pt idx="3930">
                  <c:v>44329.228020833332</c:v>
                </c:pt>
                <c:pt idx="3931">
                  <c:v>44329.228715277779</c:v>
                </c:pt>
                <c:pt idx="3932">
                  <c:v>44329.229409722226</c:v>
                </c:pt>
                <c:pt idx="3933">
                  <c:v>44329.230104166665</c:v>
                </c:pt>
                <c:pt idx="3934">
                  <c:v>44329.230798611112</c:v>
                </c:pt>
                <c:pt idx="3935">
                  <c:v>44329.231493055559</c:v>
                </c:pt>
                <c:pt idx="3936">
                  <c:v>44329.232187499998</c:v>
                </c:pt>
                <c:pt idx="3937">
                  <c:v>44329.232881944445</c:v>
                </c:pt>
                <c:pt idx="3938">
                  <c:v>44329.233576388891</c:v>
                </c:pt>
                <c:pt idx="3939">
                  <c:v>44329.234270833331</c:v>
                </c:pt>
                <c:pt idx="3940">
                  <c:v>44329.234965277778</c:v>
                </c:pt>
                <c:pt idx="3941">
                  <c:v>44329.235659722224</c:v>
                </c:pt>
                <c:pt idx="3942">
                  <c:v>44329.236354166664</c:v>
                </c:pt>
                <c:pt idx="3943">
                  <c:v>44329.23704861111</c:v>
                </c:pt>
                <c:pt idx="3944">
                  <c:v>44329.237743055557</c:v>
                </c:pt>
                <c:pt idx="3945">
                  <c:v>44329.238437499997</c:v>
                </c:pt>
                <c:pt idx="3946">
                  <c:v>44329.239131944443</c:v>
                </c:pt>
                <c:pt idx="3947">
                  <c:v>44329.23982638889</c:v>
                </c:pt>
                <c:pt idx="3948">
                  <c:v>44329.240520833337</c:v>
                </c:pt>
                <c:pt idx="3949">
                  <c:v>44329.241215277776</c:v>
                </c:pt>
                <c:pt idx="3950">
                  <c:v>44329.241909722223</c:v>
                </c:pt>
                <c:pt idx="3951">
                  <c:v>44329.242604166669</c:v>
                </c:pt>
                <c:pt idx="3952">
                  <c:v>44329.243298611109</c:v>
                </c:pt>
                <c:pt idx="3953">
                  <c:v>44329.243993055556</c:v>
                </c:pt>
                <c:pt idx="3954">
                  <c:v>44329.244687500002</c:v>
                </c:pt>
                <c:pt idx="3955">
                  <c:v>44329.245381944442</c:v>
                </c:pt>
                <c:pt idx="3956">
                  <c:v>44329.246076388888</c:v>
                </c:pt>
                <c:pt idx="3957">
                  <c:v>44329.246770833335</c:v>
                </c:pt>
                <c:pt idx="3958">
                  <c:v>44329.247465277775</c:v>
                </c:pt>
                <c:pt idx="3959">
                  <c:v>44329.248159722221</c:v>
                </c:pt>
                <c:pt idx="3960">
                  <c:v>44329.248854166668</c:v>
                </c:pt>
                <c:pt idx="3961">
                  <c:v>44329.249548611115</c:v>
                </c:pt>
                <c:pt idx="3962">
                  <c:v>44329.250243055554</c:v>
                </c:pt>
                <c:pt idx="3963">
                  <c:v>44329.250937500001</c:v>
                </c:pt>
                <c:pt idx="3964">
                  <c:v>44329.251631944448</c:v>
                </c:pt>
                <c:pt idx="3965">
                  <c:v>44329.252326388887</c:v>
                </c:pt>
                <c:pt idx="3966">
                  <c:v>44329.253020833334</c:v>
                </c:pt>
                <c:pt idx="3967">
                  <c:v>44329.25371527778</c:v>
                </c:pt>
                <c:pt idx="3968">
                  <c:v>44329.25440972222</c:v>
                </c:pt>
                <c:pt idx="3969">
                  <c:v>44329.255104166667</c:v>
                </c:pt>
                <c:pt idx="3970">
                  <c:v>44329.255798611113</c:v>
                </c:pt>
                <c:pt idx="3971">
                  <c:v>44329.256493055553</c:v>
                </c:pt>
                <c:pt idx="3972">
                  <c:v>44329.257187499999</c:v>
                </c:pt>
                <c:pt idx="3973">
                  <c:v>44329.257881944446</c:v>
                </c:pt>
                <c:pt idx="3974">
                  <c:v>44329.258576388886</c:v>
                </c:pt>
                <c:pt idx="3975">
                  <c:v>44329.259270833332</c:v>
                </c:pt>
                <c:pt idx="3976">
                  <c:v>44329.259965277779</c:v>
                </c:pt>
                <c:pt idx="3977">
                  <c:v>44329.260659722226</c:v>
                </c:pt>
                <c:pt idx="3978">
                  <c:v>44329.261354166665</c:v>
                </c:pt>
                <c:pt idx="3979">
                  <c:v>44329.262048611112</c:v>
                </c:pt>
                <c:pt idx="3980">
                  <c:v>44329.262743055559</c:v>
                </c:pt>
                <c:pt idx="3981">
                  <c:v>44329.263437499998</c:v>
                </c:pt>
                <c:pt idx="3982">
                  <c:v>44329.264131944445</c:v>
                </c:pt>
                <c:pt idx="3983">
                  <c:v>44329.264826388891</c:v>
                </c:pt>
                <c:pt idx="3984">
                  <c:v>44329.265520833331</c:v>
                </c:pt>
                <c:pt idx="3985">
                  <c:v>44329.266215277778</c:v>
                </c:pt>
                <c:pt idx="3986">
                  <c:v>44329.266909722224</c:v>
                </c:pt>
                <c:pt idx="3987">
                  <c:v>44329.267604166664</c:v>
                </c:pt>
                <c:pt idx="3988">
                  <c:v>44329.26829861111</c:v>
                </c:pt>
                <c:pt idx="3989">
                  <c:v>44329.268993055557</c:v>
                </c:pt>
                <c:pt idx="3990">
                  <c:v>44329.269687499997</c:v>
                </c:pt>
                <c:pt idx="3991">
                  <c:v>44329.270381944443</c:v>
                </c:pt>
                <c:pt idx="3992">
                  <c:v>44329.27107638889</c:v>
                </c:pt>
                <c:pt idx="3993">
                  <c:v>44329.271770833337</c:v>
                </c:pt>
                <c:pt idx="3994">
                  <c:v>44329.272465277776</c:v>
                </c:pt>
                <c:pt idx="3995">
                  <c:v>44329.273159722223</c:v>
                </c:pt>
                <c:pt idx="3996">
                  <c:v>44329.273854166669</c:v>
                </c:pt>
                <c:pt idx="3997">
                  <c:v>44329.274548611109</c:v>
                </c:pt>
                <c:pt idx="3998">
                  <c:v>44329.275243055556</c:v>
                </c:pt>
                <c:pt idx="3999">
                  <c:v>44329.275937500002</c:v>
                </c:pt>
                <c:pt idx="4000">
                  <c:v>44329.276631944442</c:v>
                </c:pt>
                <c:pt idx="4001">
                  <c:v>44329.277326388888</c:v>
                </c:pt>
                <c:pt idx="4002">
                  <c:v>44329.278020833335</c:v>
                </c:pt>
                <c:pt idx="4003">
                  <c:v>44329.278715277775</c:v>
                </c:pt>
                <c:pt idx="4004">
                  <c:v>44329.279409722221</c:v>
                </c:pt>
                <c:pt idx="4005">
                  <c:v>44329.280104166668</c:v>
                </c:pt>
                <c:pt idx="4006">
                  <c:v>44329.280798611115</c:v>
                </c:pt>
                <c:pt idx="4007">
                  <c:v>44329.281493055554</c:v>
                </c:pt>
                <c:pt idx="4008">
                  <c:v>44329.282187500001</c:v>
                </c:pt>
                <c:pt idx="4009">
                  <c:v>44329.282881944448</c:v>
                </c:pt>
                <c:pt idx="4010">
                  <c:v>44329.283576388887</c:v>
                </c:pt>
                <c:pt idx="4011">
                  <c:v>44329.284270833334</c:v>
                </c:pt>
                <c:pt idx="4012">
                  <c:v>44329.28496527778</c:v>
                </c:pt>
                <c:pt idx="4013">
                  <c:v>44329.28565972222</c:v>
                </c:pt>
                <c:pt idx="4014">
                  <c:v>44329.286354166667</c:v>
                </c:pt>
                <c:pt idx="4015">
                  <c:v>44329.287048611113</c:v>
                </c:pt>
                <c:pt idx="4016">
                  <c:v>44329.287743055553</c:v>
                </c:pt>
                <c:pt idx="4017">
                  <c:v>44329.288437499999</c:v>
                </c:pt>
                <c:pt idx="4018">
                  <c:v>44329.289131944446</c:v>
                </c:pt>
                <c:pt idx="4019">
                  <c:v>44329.289826388886</c:v>
                </c:pt>
                <c:pt idx="4020">
                  <c:v>44329.290520833332</c:v>
                </c:pt>
                <c:pt idx="4021">
                  <c:v>44329.291215277779</c:v>
                </c:pt>
                <c:pt idx="4022">
                  <c:v>44329.291909722226</c:v>
                </c:pt>
                <c:pt idx="4023">
                  <c:v>44329.292604166665</c:v>
                </c:pt>
                <c:pt idx="4024">
                  <c:v>44329.293298611112</c:v>
                </c:pt>
                <c:pt idx="4025">
                  <c:v>44329.293993055559</c:v>
                </c:pt>
                <c:pt idx="4026">
                  <c:v>44329.294687499998</c:v>
                </c:pt>
                <c:pt idx="4027">
                  <c:v>44329.295381944445</c:v>
                </c:pt>
                <c:pt idx="4028">
                  <c:v>44329.296076388891</c:v>
                </c:pt>
                <c:pt idx="4029">
                  <c:v>44329.296770833331</c:v>
                </c:pt>
                <c:pt idx="4030">
                  <c:v>44329.297465277778</c:v>
                </c:pt>
                <c:pt idx="4031">
                  <c:v>44329.298159722224</c:v>
                </c:pt>
                <c:pt idx="4032">
                  <c:v>44329.298854166664</c:v>
                </c:pt>
                <c:pt idx="4033">
                  <c:v>44329.29954861111</c:v>
                </c:pt>
                <c:pt idx="4034">
                  <c:v>44329.300243055557</c:v>
                </c:pt>
                <c:pt idx="4035">
                  <c:v>44329.300937499997</c:v>
                </c:pt>
                <c:pt idx="4036">
                  <c:v>44329.301631944443</c:v>
                </c:pt>
                <c:pt idx="4037">
                  <c:v>44329.30232638889</c:v>
                </c:pt>
                <c:pt idx="4038">
                  <c:v>44329.303020833337</c:v>
                </c:pt>
                <c:pt idx="4039">
                  <c:v>44329.303715277776</c:v>
                </c:pt>
                <c:pt idx="4040">
                  <c:v>44329.304409722223</c:v>
                </c:pt>
                <c:pt idx="4041">
                  <c:v>44329.305104166669</c:v>
                </c:pt>
                <c:pt idx="4042">
                  <c:v>44329.305798611109</c:v>
                </c:pt>
                <c:pt idx="4043">
                  <c:v>44329.306493055556</c:v>
                </c:pt>
                <c:pt idx="4044">
                  <c:v>44329.307187500002</c:v>
                </c:pt>
                <c:pt idx="4045">
                  <c:v>44329.307881944442</c:v>
                </c:pt>
                <c:pt idx="4046">
                  <c:v>44329.308576388888</c:v>
                </c:pt>
                <c:pt idx="4047">
                  <c:v>44329.309270833335</c:v>
                </c:pt>
                <c:pt idx="4048">
                  <c:v>44329.309965277775</c:v>
                </c:pt>
                <c:pt idx="4049">
                  <c:v>44329.310659722221</c:v>
                </c:pt>
                <c:pt idx="4050">
                  <c:v>44329.311354166668</c:v>
                </c:pt>
                <c:pt idx="4051">
                  <c:v>44329.312048611115</c:v>
                </c:pt>
                <c:pt idx="4052">
                  <c:v>44329.312743055554</c:v>
                </c:pt>
                <c:pt idx="4053">
                  <c:v>44329.313437500001</c:v>
                </c:pt>
                <c:pt idx="4054">
                  <c:v>44329.314131944448</c:v>
                </c:pt>
                <c:pt idx="4055">
                  <c:v>44329.314826388887</c:v>
                </c:pt>
                <c:pt idx="4056">
                  <c:v>44329.315520833334</c:v>
                </c:pt>
                <c:pt idx="4057">
                  <c:v>44329.31621527778</c:v>
                </c:pt>
                <c:pt idx="4058">
                  <c:v>44329.31690972222</c:v>
                </c:pt>
                <c:pt idx="4059">
                  <c:v>44329.317604166667</c:v>
                </c:pt>
                <c:pt idx="4060">
                  <c:v>44329.318298611113</c:v>
                </c:pt>
                <c:pt idx="4061">
                  <c:v>44329.318993055553</c:v>
                </c:pt>
                <c:pt idx="4062">
                  <c:v>44329.319687499999</c:v>
                </c:pt>
                <c:pt idx="4063">
                  <c:v>44329.320381944446</c:v>
                </c:pt>
                <c:pt idx="4064">
                  <c:v>44329.321076388886</c:v>
                </c:pt>
                <c:pt idx="4065">
                  <c:v>44329.321770833332</c:v>
                </c:pt>
                <c:pt idx="4066">
                  <c:v>44329.322465277779</c:v>
                </c:pt>
                <c:pt idx="4067">
                  <c:v>44329.323159722226</c:v>
                </c:pt>
                <c:pt idx="4068">
                  <c:v>44329.323854166665</c:v>
                </c:pt>
                <c:pt idx="4069">
                  <c:v>44329.324548611112</c:v>
                </c:pt>
                <c:pt idx="4070">
                  <c:v>44329.325243055559</c:v>
                </c:pt>
                <c:pt idx="4071">
                  <c:v>44329.325937499998</c:v>
                </c:pt>
                <c:pt idx="4072">
                  <c:v>44329.326631944445</c:v>
                </c:pt>
                <c:pt idx="4073">
                  <c:v>44329.327326388891</c:v>
                </c:pt>
                <c:pt idx="4074">
                  <c:v>44329.328020833331</c:v>
                </c:pt>
                <c:pt idx="4075">
                  <c:v>44329.328715277778</c:v>
                </c:pt>
                <c:pt idx="4076">
                  <c:v>44329.329409722224</c:v>
                </c:pt>
                <c:pt idx="4077">
                  <c:v>44329.330104166664</c:v>
                </c:pt>
                <c:pt idx="4078">
                  <c:v>44329.33079861111</c:v>
                </c:pt>
                <c:pt idx="4079">
                  <c:v>44329.331493055557</c:v>
                </c:pt>
                <c:pt idx="4080">
                  <c:v>44329.332187499997</c:v>
                </c:pt>
                <c:pt idx="4081">
                  <c:v>44329.332881944443</c:v>
                </c:pt>
                <c:pt idx="4082">
                  <c:v>44329.33357638889</c:v>
                </c:pt>
                <c:pt idx="4083">
                  <c:v>44329.334270833337</c:v>
                </c:pt>
                <c:pt idx="4084">
                  <c:v>44329.334965277776</c:v>
                </c:pt>
                <c:pt idx="4085">
                  <c:v>44329.335659722223</c:v>
                </c:pt>
                <c:pt idx="4086">
                  <c:v>44329.336354166669</c:v>
                </c:pt>
                <c:pt idx="4087">
                  <c:v>44329.337048611109</c:v>
                </c:pt>
                <c:pt idx="4088">
                  <c:v>44329.337743055556</c:v>
                </c:pt>
                <c:pt idx="4089">
                  <c:v>44329.338437500002</c:v>
                </c:pt>
                <c:pt idx="4090">
                  <c:v>44329.339131944442</c:v>
                </c:pt>
                <c:pt idx="4091">
                  <c:v>44329.339826388888</c:v>
                </c:pt>
                <c:pt idx="4092">
                  <c:v>44329.340520833335</c:v>
                </c:pt>
                <c:pt idx="4093">
                  <c:v>44329.341215277775</c:v>
                </c:pt>
                <c:pt idx="4094">
                  <c:v>44329.341909722221</c:v>
                </c:pt>
                <c:pt idx="4095">
                  <c:v>44329.342604166668</c:v>
                </c:pt>
                <c:pt idx="4096">
                  <c:v>44329.343298611115</c:v>
                </c:pt>
                <c:pt idx="4097">
                  <c:v>44329.343993055554</c:v>
                </c:pt>
                <c:pt idx="4098">
                  <c:v>44329.344687500001</c:v>
                </c:pt>
                <c:pt idx="4099">
                  <c:v>44329.345381944448</c:v>
                </c:pt>
                <c:pt idx="4100">
                  <c:v>44329.346076388887</c:v>
                </c:pt>
                <c:pt idx="4101">
                  <c:v>44329.346770833334</c:v>
                </c:pt>
                <c:pt idx="4102">
                  <c:v>44329.34746527778</c:v>
                </c:pt>
                <c:pt idx="4103">
                  <c:v>44329.34815972222</c:v>
                </c:pt>
                <c:pt idx="4104">
                  <c:v>44329.348854166667</c:v>
                </c:pt>
                <c:pt idx="4105">
                  <c:v>44329.349548611113</c:v>
                </c:pt>
                <c:pt idx="4106">
                  <c:v>44329.350243055553</c:v>
                </c:pt>
                <c:pt idx="4107">
                  <c:v>44329.350937499999</c:v>
                </c:pt>
                <c:pt idx="4108">
                  <c:v>44329.351631944446</c:v>
                </c:pt>
                <c:pt idx="4109">
                  <c:v>44329.352326388886</c:v>
                </c:pt>
                <c:pt idx="4110">
                  <c:v>44329.353020833332</c:v>
                </c:pt>
                <c:pt idx="4111">
                  <c:v>44329.353715277779</c:v>
                </c:pt>
                <c:pt idx="4112">
                  <c:v>44329.354409722226</c:v>
                </c:pt>
                <c:pt idx="4113">
                  <c:v>44329.355104166665</c:v>
                </c:pt>
                <c:pt idx="4114">
                  <c:v>44329.355798611112</c:v>
                </c:pt>
                <c:pt idx="4115">
                  <c:v>44329.356493055559</c:v>
                </c:pt>
                <c:pt idx="4116">
                  <c:v>44329.357187499998</c:v>
                </c:pt>
                <c:pt idx="4117">
                  <c:v>44329.357881944445</c:v>
                </c:pt>
                <c:pt idx="4118">
                  <c:v>44329.358576388891</c:v>
                </c:pt>
                <c:pt idx="4119">
                  <c:v>44329.359270833331</c:v>
                </c:pt>
                <c:pt idx="4120">
                  <c:v>44329.359965277778</c:v>
                </c:pt>
                <c:pt idx="4121">
                  <c:v>44329.360659722224</c:v>
                </c:pt>
                <c:pt idx="4122">
                  <c:v>44329.361354166664</c:v>
                </c:pt>
                <c:pt idx="4123">
                  <c:v>44329.36204861111</c:v>
                </c:pt>
                <c:pt idx="4124">
                  <c:v>44329.362743055557</c:v>
                </c:pt>
                <c:pt idx="4125">
                  <c:v>44329.363437499997</c:v>
                </c:pt>
                <c:pt idx="4126">
                  <c:v>44329.364131944443</c:v>
                </c:pt>
                <c:pt idx="4127">
                  <c:v>44329.36482638889</c:v>
                </c:pt>
                <c:pt idx="4128">
                  <c:v>44329.365520833337</c:v>
                </c:pt>
                <c:pt idx="4129">
                  <c:v>44329.366215277776</c:v>
                </c:pt>
                <c:pt idx="4130">
                  <c:v>44329.366909722223</c:v>
                </c:pt>
                <c:pt idx="4131">
                  <c:v>44329.367604166669</c:v>
                </c:pt>
                <c:pt idx="4132">
                  <c:v>44329.368298611109</c:v>
                </c:pt>
                <c:pt idx="4133">
                  <c:v>44329.368993055556</c:v>
                </c:pt>
                <c:pt idx="4134">
                  <c:v>44329.369687500002</c:v>
                </c:pt>
                <c:pt idx="4135">
                  <c:v>44329.370381944442</c:v>
                </c:pt>
                <c:pt idx="4136">
                  <c:v>44329.371076388888</c:v>
                </c:pt>
                <c:pt idx="4137">
                  <c:v>44329.371770833335</c:v>
                </c:pt>
                <c:pt idx="4138">
                  <c:v>44329.372465277775</c:v>
                </c:pt>
                <c:pt idx="4139">
                  <c:v>44329.373159722221</c:v>
                </c:pt>
                <c:pt idx="4140">
                  <c:v>44329.373854166668</c:v>
                </c:pt>
                <c:pt idx="4141">
                  <c:v>44329.374548611115</c:v>
                </c:pt>
                <c:pt idx="4142">
                  <c:v>44329.375243055554</c:v>
                </c:pt>
                <c:pt idx="4143">
                  <c:v>44329.375937500001</c:v>
                </c:pt>
                <c:pt idx="4144">
                  <c:v>44329.376631944448</c:v>
                </c:pt>
                <c:pt idx="4145">
                  <c:v>44329.377326388887</c:v>
                </c:pt>
                <c:pt idx="4146">
                  <c:v>44329.378020833334</c:v>
                </c:pt>
                <c:pt idx="4147">
                  <c:v>44329.37871527778</c:v>
                </c:pt>
                <c:pt idx="4148">
                  <c:v>44329.37940972222</c:v>
                </c:pt>
                <c:pt idx="4149">
                  <c:v>44329.380104166667</c:v>
                </c:pt>
                <c:pt idx="4150">
                  <c:v>44329.380798611113</c:v>
                </c:pt>
                <c:pt idx="4151">
                  <c:v>44329.381493055553</c:v>
                </c:pt>
                <c:pt idx="4152">
                  <c:v>44329.382187499999</c:v>
                </c:pt>
                <c:pt idx="4153">
                  <c:v>44329.382881944446</c:v>
                </c:pt>
                <c:pt idx="4154">
                  <c:v>44329.383576388886</c:v>
                </c:pt>
                <c:pt idx="4155">
                  <c:v>44329.384270833332</c:v>
                </c:pt>
                <c:pt idx="4156">
                  <c:v>44329.384965277779</c:v>
                </c:pt>
                <c:pt idx="4157">
                  <c:v>44329.385659722226</c:v>
                </c:pt>
                <c:pt idx="4158">
                  <c:v>44329.386354166665</c:v>
                </c:pt>
                <c:pt idx="4159">
                  <c:v>44329.387048611112</c:v>
                </c:pt>
                <c:pt idx="4160">
                  <c:v>44329.387743055559</c:v>
                </c:pt>
                <c:pt idx="4161">
                  <c:v>44329.388437499998</c:v>
                </c:pt>
                <c:pt idx="4162">
                  <c:v>44329.389131944445</c:v>
                </c:pt>
                <c:pt idx="4163">
                  <c:v>44329.389826388891</c:v>
                </c:pt>
                <c:pt idx="4164">
                  <c:v>44329.390520833331</c:v>
                </c:pt>
                <c:pt idx="4165">
                  <c:v>44329.391215277778</c:v>
                </c:pt>
                <c:pt idx="4166">
                  <c:v>44329.391909722224</c:v>
                </c:pt>
                <c:pt idx="4167">
                  <c:v>44329.392604166664</c:v>
                </c:pt>
                <c:pt idx="4168">
                  <c:v>44329.39329861111</c:v>
                </c:pt>
                <c:pt idx="4169">
                  <c:v>44329.393993055557</c:v>
                </c:pt>
                <c:pt idx="4170">
                  <c:v>44329.394687499997</c:v>
                </c:pt>
                <c:pt idx="4171">
                  <c:v>44329.395381944443</c:v>
                </c:pt>
                <c:pt idx="4172">
                  <c:v>44329.39607638889</c:v>
                </c:pt>
                <c:pt idx="4173">
                  <c:v>44329.396770833337</c:v>
                </c:pt>
                <c:pt idx="4174">
                  <c:v>44329.397465277776</c:v>
                </c:pt>
                <c:pt idx="4175">
                  <c:v>44329.398159722223</c:v>
                </c:pt>
                <c:pt idx="4176">
                  <c:v>44329.398854166669</c:v>
                </c:pt>
                <c:pt idx="4177">
                  <c:v>44329.399548611109</c:v>
                </c:pt>
                <c:pt idx="4178">
                  <c:v>44329.400243055556</c:v>
                </c:pt>
                <c:pt idx="4179">
                  <c:v>44329.400937500002</c:v>
                </c:pt>
                <c:pt idx="4180">
                  <c:v>44329.401631944442</c:v>
                </c:pt>
                <c:pt idx="4181">
                  <c:v>44329.402326388888</c:v>
                </c:pt>
                <c:pt idx="4182">
                  <c:v>44329.403020833335</c:v>
                </c:pt>
                <c:pt idx="4183">
                  <c:v>44329.403715277775</c:v>
                </c:pt>
                <c:pt idx="4184">
                  <c:v>44329.404409722221</c:v>
                </c:pt>
                <c:pt idx="4185">
                  <c:v>44329.405104166668</c:v>
                </c:pt>
                <c:pt idx="4186">
                  <c:v>44329.405798611115</c:v>
                </c:pt>
                <c:pt idx="4187">
                  <c:v>44329.406493055554</c:v>
                </c:pt>
                <c:pt idx="4188">
                  <c:v>44329.407187500001</c:v>
                </c:pt>
                <c:pt idx="4189">
                  <c:v>44329.407881944448</c:v>
                </c:pt>
                <c:pt idx="4190">
                  <c:v>44329.408576388887</c:v>
                </c:pt>
                <c:pt idx="4191">
                  <c:v>44329.409270833334</c:v>
                </c:pt>
                <c:pt idx="4192">
                  <c:v>44329.40996527778</c:v>
                </c:pt>
                <c:pt idx="4193">
                  <c:v>44329.41065972222</c:v>
                </c:pt>
                <c:pt idx="4194">
                  <c:v>44329.411354166667</c:v>
                </c:pt>
                <c:pt idx="4195">
                  <c:v>44329.412048611113</c:v>
                </c:pt>
                <c:pt idx="4196">
                  <c:v>44329.412743055553</c:v>
                </c:pt>
                <c:pt idx="4197">
                  <c:v>44329.413437499999</c:v>
                </c:pt>
                <c:pt idx="4198">
                  <c:v>44329.414131944446</c:v>
                </c:pt>
                <c:pt idx="4199">
                  <c:v>44329.414826388886</c:v>
                </c:pt>
                <c:pt idx="4200">
                  <c:v>44329.415520833332</c:v>
                </c:pt>
                <c:pt idx="4201">
                  <c:v>44329.416215277779</c:v>
                </c:pt>
                <c:pt idx="4202">
                  <c:v>44329.416909722226</c:v>
                </c:pt>
                <c:pt idx="4203">
                  <c:v>44329.417604166665</c:v>
                </c:pt>
                <c:pt idx="4204">
                  <c:v>44329.418298611112</c:v>
                </c:pt>
                <c:pt idx="4205">
                  <c:v>44329.418993055559</c:v>
                </c:pt>
                <c:pt idx="4206">
                  <c:v>44329.419687499998</c:v>
                </c:pt>
                <c:pt idx="4207">
                  <c:v>44329.420381944445</c:v>
                </c:pt>
                <c:pt idx="4208">
                  <c:v>44329.421076388891</c:v>
                </c:pt>
                <c:pt idx="4209">
                  <c:v>44329.421770833331</c:v>
                </c:pt>
                <c:pt idx="4210">
                  <c:v>44329.422465277778</c:v>
                </c:pt>
                <c:pt idx="4211">
                  <c:v>44329.423159722224</c:v>
                </c:pt>
                <c:pt idx="4212">
                  <c:v>44329.423854166664</c:v>
                </c:pt>
                <c:pt idx="4213">
                  <c:v>44329.42454861111</c:v>
                </c:pt>
                <c:pt idx="4214">
                  <c:v>44329.425243055557</c:v>
                </c:pt>
                <c:pt idx="4215">
                  <c:v>44329.425937499997</c:v>
                </c:pt>
                <c:pt idx="4216">
                  <c:v>44329.426631944443</c:v>
                </c:pt>
                <c:pt idx="4217">
                  <c:v>44329.42732638889</c:v>
                </c:pt>
                <c:pt idx="4218">
                  <c:v>44329.428020833337</c:v>
                </c:pt>
                <c:pt idx="4219">
                  <c:v>44329.428715277776</c:v>
                </c:pt>
                <c:pt idx="4220">
                  <c:v>44329.429409722223</c:v>
                </c:pt>
                <c:pt idx="4221">
                  <c:v>44329.430104166669</c:v>
                </c:pt>
                <c:pt idx="4222">
                  <c:v>44329.430798611109</c:v>
                </c:pt>
                <c:pt idx="4223">
                  <c:v>44329.431493055556</c:v>
                </c:pt>
                <c:pt idx="4224">
                  <c:v>44329.432187500002</c:v>
                </c:pt>
                <c:pt idx="4225">
                  <c:v>44329.432881944442</c:v>
                </c:pt>
                <c:pt idx="4226">
                  <c:v>44329.433576388888</c:v>
                </c:pt>
                <c:pt idx="4227">
                  <c:v>44329.434270833335</c:v>
                </c:pt>
                <c:pt idx="4228">
                  <c:v>44329.434965277775</c:v>
                </c:pt>
                <c:pt idx="4229">
                  <c:v>44329.435659722221</c:v>
                </c:pt>
                <c:pt idx="4230">
                  <c:v>44329.436354166668</c:v>
                </c:pt>
                <c:pt idx="4231">
                  <c:v>44329.437048611115</c:v>
                </c:pt>
                <c:pt idx="4232">
                  <c:v>44329.437743055554</c:v>
                </c:pt>
                <c:pt idx="4233">
                  <c:v>44329.438437500001</c:v>
                </c:pt>
                <c:pt idx="4234">
                  <c:v>44329.439131944448</c:v>
                </c:pt>
                <c:pt idx="4235">
                  <c:v>44329.439826388887</c:v>
                </c:pt>
                <c:pt idx="4236">
                  <c:v>44329.440520833334</c:v>
                </c:pt>
                <c:pt idx="4237">
                  <c:v>44329.44121527778</c:v>
                </c:pt>
                <c:pt idx="4238">
                  <c:v>44329.44190972222</c:v>
                </c:pt>
                <c:pt idx="4239">
                  <c:v>44329.442604166667</c:v>
                </c:pt>
                <c:pt idx="4240">
                  <c:v>44329.443298611113</c:v>
                </c:pt>
                <c:pt idx="4241">
                  <c:v>44329.443993055553</c:v>
                </c:pt>
                <c:pt idx="4242">
                  <c:v>44329.444687499999</c:v>
                </c:pt>
                <c:pt idx="4243">
                  <c:v>44329.445381944446</c:v>
                </c:pt>
                <c:pt idx="4244">
                  <c:v>44329.446076388886</c:v>
                </c:pt>
                <c:pt idx="4245">
                  <c:v>44329.446770833332</c:v>
                </c:pt>
                <c:pt idx="4246">
                  <c:v>44329.447465277779</c:v>
                </c:pt>
                <c:pt idx="4247">
                  <c:v>44329.448159722226</c:v>
                </c:pt>
                <c:pt idx="4248">
                  <c:v>44329.448854166665</c:v>
                </c:pt>
                <c:pt idx="4249">
                  <c:v>44329.449548611112</c:v>
                </c:pt>
                <c:pt idx="4250">
                  <c:v>44329.450243055559</c:v>
                </c:pt>
                <c:pt idx="4251">
                  <c:v>44329.450937499998</c:v>
                </c:pt>
                <c:pt idx="4252">
                  <c:v>44329.451631944445</c:v>
                </c:pt>
                <c:pt idx="4253">
                  <c:v>44329.452326388891</c:v>
                </c:pt>
                <c:pt idx="4254">
                  <c:v>44329.453020833331</c:v>
                </c:pt>
                <c:pt idx="4255">
                  <c:v>44329.453715277778</c:v>
                </c:pt>
                <c:pt idx="4256">
                  <c:v>44329.454409722224</c:v>
                </c:pt>
                <c:pt idx="4257">
                  <c:v>44329.455104166664</c:v>
                </c:pt>
                <c:pt idx="4258">
                  <c:v>44329.45579861111</c:v>
                </c:pt>
                <c:pt idx="4259">
                  <c:v>44329.456493055557</c:v>
                </c:pt>
                <c:pt idx="4260">
                  <c:v>44329.457187499997</c:v>
                </c:pt>
                <c:pt idx="4261">
                  <c:v>44329.457881944443</c:v>
                </c:pt>
                <c:pt idx="4262">
                  <c:v>44329.45857638889</c:v>
                </c:pt>
                <c:pt idx="4263">
                  <c:v>44329.459270833337</c:v>
                </c:pt>
                <c:pt idx="4264">
                  <c:v>44329.459965277776</c:v>
                </c:pt>
                <c:pt idx="4265">
                  <c:v>44329.460659722223</c:v>
                </c:pt>
                <c:pt idx="4266">
                  <c:v>44329.461354166669</c:v>
                </c:pt>
                <c:pt idx="4267">
                  <c:v>44329.462048611109</c:v>
                </c:pt>
                <c:pt idx="4268">
                  <c:v>44329.462743055556</c:v>
                </c:pt>
                <c:pt idx="4269">
                  <c:v>44329.463437500002</c:v>
                </c:pt>
                <c:pt idx="4270">
                  <c:v>44329.464131944442</c:v>
                </c:pt>
                <c:pt idx="4271">
                  <c:v>44329.464826388888</c:v>
                </c:pt>
                <c:pt idx="4272">
                  <c:v>44329.465520833335</c:v>
                </c:pt>
                <c:pt idx="4273">
                  <c:v>44329.466215277775</c:v>
                </c:pt>
                <c:pt idx="4274">
                  <c:v>44329.466909722221</c:v>
                </c:pt>
                <c:pt idx="4275">
                  <c:v>44329.467604166668</c:v>
                </c:pt>
                <c:pt idx="4276">
                  <c:v>44329.468298611115</c:v>
                </c:pt>
                <c:pt idx="4277">
                  <c:v>44329.468993055554</c:v>
                </c:pt>
                <c:pt idx="4278">
                  <c:v>44329.469687500001</c:v>
                </c:pt>
                <c:pt idx="4279">
                  <c:v>44329.470381944448</c:v>
                </c:pt>
                <c:pt idx="4280">
                  <c:v>44329.471076388887</c:v>
                </c:pt>
                <c:pt idx="4281">
                  <c:v>44329.471770833334</c:v>
                </c:pt>
                <c:pt idx="4282">
                  <c:v>44329.47246527778</c:v>
                </c:pt>
                <c:pt idx="4283">
                  <c:v>44329.47315972222</c:v>
                </c:pt>
                <c:pt idx="4284">
                  <c:v>44329.473854166667</c:v>
                </c:pt>
                <c:pt idx="4285">
                  <c:v>44329.474548611113</c:v>
                </c:pt>
                <c:pt idx="4286">
                  <c:v>44329.475243055553</c:v>
                </c:pt>
                <c:pt idx="4287">
                  <c:v>44329.475937499999</c:v>
                </c:pt>
                <c:pt idx="4288">
                  <c:v>44329.476631944446</c:v>
                </c:pt>
                <c:pt idx="4289">
                  <c:v>44329.477326388886</c:v>
                </c:pt>
                <c:pt idx="4290">
                  <c:v>44329.478020833332</c:v>
                </c:pt>
                <c:pt idx="4291">
                  <c:v>44329.478715277779</c:v>
                </c:pt>
                <c:pt idx="4292">
                  <c:v>44329.479409722226</c:v>
                </c:pt>
                <c:pt idx="4293">
                  <c:v>44329.480104166665</c:v>
                </c:pt>
                <c:pt idx="4294">
                  <c:v>44329.480798611112</c:v>
                </c:pt>
                <c:pt idx="4295">
                  <c:v>44329.481493055559</c:v>
                </c:pt>
                <c:pt idx="4296">
                  <c:v>44329.482187499998</c:v>
                </c:pt>
                <c:pt idx="4297">
                  <c:v>44329.482881944445</c:v>
                </c:pt>
                <c:pt idx="4298">
                  <c:v>44329.483576388891</c:v>
                </c:pt>
                <c:pt idx="4299">
                  <c:v>44329.484270833331</c:v>
                </c:pt>
                <c:pt idx="4300">
                  <c:v>44329.484965277778</c:v>
                </c:pt>
                <c:pt idx="4301">
                  <c:v>44329.485659722224</c:v>
                </c:pt>
                <c:pt idx="4302">
                  <c:v>44329.486354166664</c:v>
                </c:pt>
                <c:pt idx="4303">
                  <c:v>44329.48704861111</c:v>
                </c:pt>
                <c:pt idx="4304">
                  <c:v>44329.487743055557</c:v>
                </c:pt>
                <c:pt idx="4305">
                  <c:v>44329.488437499997</c:v>
                </c:pt>
                <c:pt idx="4306">
                  <c:v>44329.489131944443</c:v>
                </c:pt>
                <c:pt idx="4307">
                  <c:v>44329.48982638889</c:v>
                </c:pt>
                <c:pt idx="4308">
                  <c:v>44329.490520833337</c:v>
                </c:pt>
                <c:pt idx="4309">
                  <c:v>44329.491215277776</c:v>
                </c:pt>
                <c:pt idx="4310">
                  <c:v>44329.491909722223</c:v>
                </c:pt>
                <c:pt idx="4311">
                  <c:v>44329.492604166669</c:v>
                </c:pt>
                <c:pt idx="4312">
                  <c:v>44329.493298611109</c:v>
                </c:pt>
                <c:pt idx="4313">
                  <c:v>44329.493993055556</c:v>
                </c:pt>
                <c:pt idx="4314">
                  <c:v>44329.494687500002</c:v>
                </c:pt>
                <c:pt idx="4315">
                  <c:v>44329.495381944442</c:v>
                </c:pt>
                <c:pt idx="4316">
                  <c:v>44329.496076388888</c:v>
                </c:pt>
                <c:pt idx="4317">
                  <c:v>44329.496770833335</c:v>
                </c:pt>
                <c:pt idx="4318">
                  <c:v>44329.497465277775</c:v>
                </c:pt>
                <c:pt idx="4319">
                  <c:v>44329.498159722221</c:v>
                </c:pt>
                <c:pt idx="4320">
                  <c:v>44329.498854166668</c:v>
                </c:pt>
                <c:pt idx="4321">
                  <c:v>44329.499548611115</c:v>
                </c:pt>
                <c:pt idx="4322">
                  <c:v>44329.500243055554</c:v>
                </c:pt>
                <c:pt idx="4323">
                  <c:v>44329.500937500001</c:v>
                </c:pt>
                <c:pt idx="4324">
                  <c:v>44329.501631944448</c:v>
                </c:pt>
                <c:pt idx="4325">
                  <c:v>44329.502326388887</c:v>
                </c:pt>
                <c:pt idx="4326">
                  <c:v>44329.503020833334</c:v>
                </c:pt>
                <c:pt idx="4327">
                  <c:v>44329.50371527778</c:v>
                </c:pt>
                <c:pt idx="4328">
                  <c:v>44329.50440972222</c:v>
                </c:pt>
                <c:pt idx="4329">
                  <c:v>44329.505104166667</c:v>
                </c:pt>
                <c:pt idx="4330">
                  <c:v>44329.505798611113</c:v>
                </c:pt>
                <c:pt idx="4331">
                  <c:v>44329.506493055553</c:v>
                </c:pt>
                <c:pt idx="4332">
                  <c:v>44329.507187499999</c:v>
                </c:pt>
                <c:pt idx="4333">
                  <c:v>44329.507881944446</c:v>
                </c:pt>
                <c:pt idx="4334">
                  <c:v>44329.508576388886</c:v>
                </c:pt>
                <c:pt idx="4335">
                  <c:v>44329.509270833332</c:v>
                </c:pt>
                <c:pt idx="4336">
                  <c:v>44329.509965277779</c:v>
                </c:pt>
                <c:pt idx="4337">
                  <c:v>44329.510659722226</c:v>
                </c:pt>
                <c:pt idx="4338">
                  <c:v>44329.511354166665</c:v>
                </c:pt>
                <c:pt idx="4339">
                  <c:v>44329.512048611112</c:v>
                </c:pt>
                <c:pt idx="4340">
                  <c:v>44329.512743055559</c:v>
                </c:pt>
                <c:pt idx="4341">
                  <c:v>44329.513437499998</c:v>
                </c:pt>
                <c:pt idx="4342">
                  <c:v>44329.514131944445</c:v>
                </c:pt>
                <c:pt idx="4343">
                  <c:v>44329.514826388891</c:v>
                </c:pt>
                <c:pt idx="4344">
                  <c:v>44329.515520833331</c:v>
                </c:pt>
                <c:pt idx="4345">
                  <c:v>44329.516215277778</c:v>
                </c:pt>
                <c:pt idx="4346">
                  <c:v>44329.516909722224</c:v>
                </c:pt>
                <c:pt idx="4347">
                  <c:v>44329.517604166664</c:v>
                </c:pt>
                <c:pt idx="4348">
                  <c:v>44329.51829861111</c:v>
                </c:pt>
                <c:pt idx="4349">
                  <c:v>44329.518993055557</c:v>
                </c:pt>
                <c:pt idx="4350">
                  <c:v>44329.519687499997</c:v>
                </c:pt>
                <c:pt idx="4351">
                  <c:v>44329.520381944443</c:v>
                </c:pt>
                <c:pt idx="4352">
                  <c:v>44329.52107638889</c:v>
                </c:pt>
                <c:pt idx="4353">
                  <c:v>44329.521770833337</c:v>
                </c:pt>
                <c:pt idx="4354">
                  <c:v>44329.522465277776</c:v>
                </c:pt>
                <c:pt idx="4355">
                  <c:v>44329.523159722223</c:v>
                </c:pt>
                <c:pt idx="4356">
                  <c:v>44329.523854166669</c:v>
                </c:pt>
                <c:pt idx="4357">
                  <c:v>44329.524548611109</c:v>
                </c:pt>
                <c:pt idx="4358">
                  <c:v>44329.525243055556</c:v>
                </c:pt>
                <c:pt idx="4359">
                  <c:v>44329.525937500002</c:v>
                </c:pt>
                <c:pt idx="4360">
                  <c:v>44329.526631944442</c:v>
                </c:pt>
                <c:pt idx="4361">
                  <c:v>44329.527326388888</c:v>
                </c:pt>
                <c:pt idx="4362">
                  <c:v>44329.528020833335</c:v>
                </c:pt>
                <c:pt idx="4363">
                  <c:v>44329.528715277775</c:v>
                </c:pt>
                <c:pt idx="4364">
                  <c:v>44329.529409722221</c:v>
                </c:pt>
                <c:pt idx="4365">
                  <c:v>44329.530104166668</c:v>
                </c:pt>
                <c:pt idx="4366">
                  <c:v>44329.530798611115</c:v>
                </c:pt>
                <c:pt idx="4367">
                  <c:v>44329.531493055554</c:v>
                </c:pt>
                <c:pt idx="4368">
                  <c:v>44329.532187500001</c:v>
                </c:pt>
                <c:pt idx="4369">
                  <c:v>44329.532881944448</c:v>
                </c:pt>
                <c:pt idx="4370">
                  <c:v>44329.533576388887</c:v>
                </c:pt>
                <c:pt idx="4371">
                  <c:v>44329.534270833334</c:v>
                </c:pt>
                <c:pt idx="4372">
                  <c:v>44329.53496527778</c:v>
                </c:pt>
                <c:pt idx="4373">
                  <c:v>44329.53565972222</c:v>
                </c:pt>
                <c:pt idx="4374">
                  <c:v>44329.536354166667</c:v>
                </c:pt>
                <c:pt idx="4375">
                  <c:v>44329.537048611113</c:v>
                </c:pt>
                <c:pt idx="4376">
                  <c:v>44329.537743055553</c:v>
                </c:pt>
                <c:pt idx="4377">
                  <c:v>44329.538437499999</c:v>
                </c:pt>
                <c:pt idx="4378">
                  <c:v>44329.539131944446</c:v>
                </c:pt>
                <c:pt idx="4379">
                  <c:v>44329.539826388886</c:v>
                </c:pt>
                <c:pt idx="4380">
                  <c:v>44329.540520833332</c:v>
                </c:pt>
                <c:pt idx="4381">
                  <c:v>44329.541215277779</c:v>
                </c:pt>
                <c:pt idx="4382">
                  <c:v>44329.541909722226</c:v>
                </c:pt>
                <c:pt idx="4383">
                  <c:v>44329.542604166665</c:v>
                </c:pt>
                <c:pt idx="4384">
                  <c:v>44329.543298611112</c:v>
                </c:pt>
                <c:pt idx="4385">
                  <c:v>44329.543993055559</c:v>
                </c:pt>
                <c:pt idx="4386">
                  <c:v>44329.544687499998</c:v>
                </c:pt>
                <c:pt idx="4387">
                  <c:v>44329.545381944445</c:v>
                </c:pt>
                <c:pt idx="4388">
                  <c:v>44329.546076388891</c:v>
                </c:pt>
                <c:pt idx="4389">
                  <c:v>44329.546770833331</c:v>
                </c:pt>
                <c:pt idx="4390">
                  <c:v>44329.547465277778</c:v>
                </c:pt>
                <c:pt idx="4391">
                  <c:v>44329.548159722224</c:v>
                </c:pt>
                <c:pt idx="4392">
                  <c:v>44329.548854166664</c:v>
                </c:pt>
                <c:pt idx="4393">
                  <c:v>44329.54954861111</c:v>
                </c:pt>
                <c:pt idx="4394">
                  <c:v>44329.550243055557</c:v>
                </c:pt>
                <c:pt idx="4395">
                  <c:v>44329.550937499997</c:v>
                </c:pt>
                <c:pt idx="4396">
                  <c:v>44329.551631944443</c:v>
                </c:pt>
                <c:pt idx="4397">
                  <c:v>44329.55232638889</c:v>
                </c:pt>
                <c:pt idx="4398">
                  <c:v>44329.553020833337</c:v>
                </c:pt>
                <c:pt idx="4399">
                  <c:v>44329.553715277776</c:v>
                </c:pt>
                <c:pt idx="4400">
                  <c:v>44329.554409722223</c:v>
                </c:pt>
                <c:pt idx="4401">
                  <c:v>44329.555104166669</c:v>
                </c:pt>
                <c:pt idx="4402">
                  <c:v>44329.555798611109</c:v>
                </c:pt>
                <c:pt idx="4403">
                  <c:v>44329.556493055556</c:v>
                </c:pt>
                <c:pt idx="4404">
                  <c:v>44329.557187500002</c:v>
                </c:pt>
                <c:pt idx="4405">
                  <c:v>44329.557881944442</c:v>
                </c:pt>
                <c:pt idx="4406">
                  <c:v>44329.558576388888</c:v>
                </c:pt>
                <c:pt idx="4407">
                  <c:v>44329.559270833335</c:v>
                </c:pt>
                <c:pt idx="4408">
                  <c:v>44329.559965277775</c:v>
                </c:pt>
                <c:pt idx="4409">
                  <c:v>44329.560659722221</c:v>
                </c:pt>
                <c:pt idx="4410">
                  <c:v>44329.561354166668</c:v>
                </c:pt>
                <c:pt idx="4411">
                  <c:v>44329.562048611115</c:v>
                </c:pt>
                <c:pt idx="4412">
                  <c:v>44329.562743055554</c:v>
                </c:pt>
                <c:pt idx="4413">
                  <c:v>44329.563437500001</c:v>
                </c:pt>
                <c:pt idx="4414">
                  <c:v>44329.564131944448</c:v>
                </c:pt>
                <c:pt idx="4415">
                  <c:v>44329.564826388887</c:v>
                </c:pt>
                <c:pt idx="4416">
                  <c:v>44329.565520833334</c:v>
                </c:pt>
                <c:pt idx="4417">
                  <c:v>44329.56621527778</c:v>
                </c:pt>
                <c:pt idx="4418">
                  <c:v>44329.56690972222</c:v>
                </c:pt>
                <c:pt idx="4419">
                  <c:v>44329.567604166667</c:v>
                </c:pt>
                <c:pt idx="4420">
                  <c:v>44329.568298611113</c:v>
                </c:pt>
                <c:pt idx="4421">
                  <c:v>44329.568993055553</c:v>
                </c:pt>
                <c:pt idx="4422">
                  <c:v>44329.569687499999</c:v>
                </c:pt>
                <c:pt idx="4423">
                  <c:v>44329.570381944446</c:v>
                </c:pt>
                <c:pt idx="4424">
                  <c:v>44329.571076388886</c:v>
                </c:pt>
                <c:pt idx="4425">
                  <c:v>44329.571770833332</c:v>
                </c:pt>
                <c:pt idx="4426">
                  <c:v>44329.572465277779</c:v>
                </c:pt>
                <c:pt idx="4427">
                  <c:v>44329.573159722226</c:v>
                </c:pt>
                <c:pt idx="4428">
                  <c:v>44329.573854166665</c:v>
                </c:pt>
                <c:pt idx="4429">
                  <c:v>44329.574548611112</c:v>
                </c:pt>
                <c:pt idx="4430">
                  <c:v>44329.575243055559</c:v>
                </c:pt>
                <c:pt idx="4431">
                  <c:v>44329.575937499998</c:v>
                </c:pt>
                <c:pt idx="4432">
                  <c:v>44329.576631944445</c:v>
                </c:pt>
                <c:pt idx="4433">
                  <c:v>44329.577326388891</c:v>
                </c:pt>
                <c:pt idx="4434">
                  <c:v>44329.578020833331</c:v>
                </c:pt>
                <c:pt idx="4435">
                  <c:v>44329.578715277778</c:v>
                </c:pt>
                <c:pt idx="4436">
                  <c:v>44329.579409722224</c:v>
                </c:pt>
                <c:pt idx="4437">
                  <c:v>44329.580104166664</c:v>
                </c:pt>
                <c:pt idx="4438">
                  <c:v>44329.58079861111</c:v>
                </c:pt>
                <c:pt idx="4439">
                  <c:v>44329.581493055557</c:v>
                </c:pt>
                <c:pt idx="4440">
                  <c:v>44329.582187499997</c:v>
                </c:pt>
                <c:pt idx="4441">
                  <c:v>44329.582881944443</c:v>
                </c:pt>
                <c:pt idx="4442">
                  <c:v>44329.58357638889</c:v>
                </c:pt>
                <c:pt idx="4443">
                  <c:v>44329.584270833337</c:v>
                </c:pt>
                <c:pt idx="4444">
                  <c:v>44329.584965277776</c:v>
                </c:pt>
                <c:pt idx="4445">
                  <c:v>44329.585659722223</c:v>
                </c:pt>
                <c:pt idx="4446">
                  <c:v>44329.586354166669</c:v>
                </c:pt>
                <c:pt idx="4447">
                  <c:v>44329.587048611109</c:v>
                </c:pt>
                <c:pt idx="4448">
                  <c:v>44329.587743055556</c:v>
                </c:pt>
                <c:pt idx="4449">
                  <c:v>44329.588437500002</c:v>
                </c:pt>
                <c:pt idx="4450">
                  <c:v>44329.589131944442</c:v>
                </c:pt>
                <c:pt idx="4451">
                  <c:v>44329.589826388888</c:v>
                </c:pt>
                <c:pt idx="4452">
                  <c:v>44329.590520833335</c:v>
                </c:pt>
                <c:pt idx="4453">
                  <c:v>44329.591215277775</c:v>
                </c:pt>
                <c:pt idx="4454">
                  <c:v>44329.591909722221</c:v>
                </c:pt>
                <c:pt idx="4455">
                  <c:v>44329.592604166668</c:v>
                </c:pt>
                <c:pt idx="4456">
                  <c:v>44329.593298611115</c:v>
                </c:pt>
                <c:pt idx="4457">
                  <c:v>44329.593993055554</c:v>
                </c:pt>
                <c:pt idx="4458">
                  <c:v>44329.594687500001</c:v>
                </c:pt>
                <c:pt idx="4459">
                  <c:v>44329.595381944448</c:v>
                </c:pt>
                <c:pt idx="4460">
                  <c:v>44329.596076388887</c:v>
                </c:pt>
                <c:pt idx="4461">
                  <c:v>44329.596770833334</c:v>
                </c:pt>
                <c:pt idx="4462">
                  <c:v>44329.59746527778</c:v>
                </c:pt>
                <c:pt idx="4463">
                  <c:v>44329.59815972222</c:v>
                </c:pt>
                <c:pt idx="4464">
                  <c:v>44329.598854166667</c:v>
                </c:pt>
                <c:pt idx="4465">
                  <c:v>44329.599548611113</c:v>
                </c:pt>
                <c:pt idx="4466">
                  <c:v>44329.600243055553</c:v>
                </c:pt>
                <c:pt idx="4467">
                  <c:v>44329.600937499999</c:v>
                </c:pt>
                <c:pt idx="4468">
                  <c:v>44329.601631944446</c:v>
                </c:pt>
                <c:pt idx="4469">
                  <c:v>44329.602326388886</c:v>
                </c:pt>
                <c:pt idx="4470">
                  <c:v>44329.603020833332</c:v>
                </c:pt>
                <c:pt idx="4471">
                  <c:v>44329.603715277779</c:v>
                </c:pt>
                <c:pt idx="4472">
                  <c:v>44329.604409722226</c:v>
                </c:pt>
                <c:pt idx="4473">
                  <c:v>44329.605104166665</c:v>
                </c:pt>
                <c:pt idx="4474">
                  <c:v>44329.605798611112</c:v>
                </c:pt>
                <c:pt idx="4475">
                  <c:v>44329.606493055559</c:v>
                </c:pt>
                <c:pt idx="4476">
                  <c:v>44329.607187499998</c:v>
                </c:pt>
                <c:pt idx="4477">
                  <c:v>44329.607881944445</c:v>
                </c:pt>
                <c:pt idx="4478">
                  <c:v>44329.608576388891</c:v>
                </c:pt>
                <c:pt idx="4479">
                  <c:v>44329.609270833331</c:v>
                </c:pt>
                <c:pt idx="4480">
                  <c:v>44329.609965277778</c:v>
                </c:pt>
                <c:pt idx="4481">
                  <c:v>44329.610659722224</c:v>
                </c:pt>
                <c:pt idx="4482">
                  <c:v>44329.611354166664</c:v>
                </c:pt>
                <c:pt idx="4483">
                  <c:v>44329.61204861111</c:v>
                </c:pt>
                <c:pt idx="4484">
                  <c:v>44329.612743055557</c:v>
                </c:pt>
                <c:pt idx="4485">
                  <c:v>44329.613437499997</c:v>
                </c:pt>
                <c:pt idx="4486">
                  <c:v>44329.614131944443</c:v>
                </c:pt>
                <c:pt idx="4487">
                  <c:v>44329.61482638889</c:v>
                </c:pt>
                <c:pt idx="4488">
                  <c:v>44329.615520833337</c:v>
                </c:pt>
                <c:pt idx="4489">
                  <c:v>44329.616215277776</c:v>
                </c:pt>
                <c:pt idx="4490">
                  <c:v>44329.616909722223</c:v>
                </c:pt>
                <c:pt idx="4491">
                  <c:v>44329.617604166669</c:v>
                </c:pt>
                <c:pt idx="4492">
                  <c:v>44329.618298611109</c:v>
                </c:pt>
                <c:pt idx="4493">
                  <c:v>44329.618993055556</c:v>
                </c:pt>
                <c:pt idx="4494">
                  <c:v>44329.619687500002</c:v>
                </c:pt>
                <c:pt idx="4495">
                  <c:v>44329.620381944442</c:v>
                </c:pt>
                <c:pt idx="4496">
                  <c:v>44329.621076388888</c:v>
                </c:pt>
                <c:pt idx="4497">
                  <c:v>44329.621770833335</c:v>
                </c:pt>
                <c:pt idx="4498">
                  <c:v>44329.622465277775</c:v>
                </c:pt>
                <c:pt idx="4499">
                  <c:v>44329.623159722221</c:v>
                </c:pt>
                <c:pt idx="4500">
                  <c:v>44329.623854166668</c:v>
                </c:pt>
                <c:pt idx="4501">
                  <c:v>44329.624548611115</c:v>
                </c:pt>
                <c:pt idx="4502">
                  <c:v>44329.625243055554</c:v>
                </c:pt>
                <c:pt idx="4503">
                  <c:v>44329.625937500001</c:v>
                </c:pt>
                <c:pt idx="4504">
                  <c:v>44329.626631944448</c:v>
                </c:pt>
                <c:pt idx="4505">
                  <c:v>44329.627326388887</c:v>
                </c:pt>
                <c:pt idx="4506">
                  <c:v>44329.628020833334</c:v>
                </c:pt>
                <c:pt idx="4507">
                  <c:v>44329.62871527778</c:v>
                </c:pt>
                <c:pt idx="4508">
                  <c:v>44329.62940972222</c:v>
                </c:pt>
                <c:pt idx="4509">
                  <c:v>44329.630104166667</c:v>
                </c:pt>
                <c:pt idx="4510">
                  <c:v>44329.630798611113</c:v>
                </c:pt>
                <c:pt idx="4511">
                  <c:v>44329.631493055553</c:v>
                </c:pt>
                <c:pt idx="4512">
                  <c:v>44329.632187499999</c:v>
                </c:pt>
                <c:pt idx="4513">
                  <c:v>44329.632881944446</c:v>
                </c:pt>
                <c:pt idx="4514">
                  <c:v>44329.633576388886</c:v>
                </c:pt>
                <c:pt idx="4515">
                  <c:v>44329.634270833332</c:v>
                </c:pt>
                <c:pt idx="4516">
                  <c:v>44329.634965277779</c:v>
                </c:pt>
                <c:pt idx="4517">
                  <c:v>44329.635659722226</c:v>
                </c:pt>
                <c:pt idx="4518">
                  <c:v>44329.636354166665</c:v>
                </c:pt>
                <c:pt idx="4519">
                  <c:v>44329.637048611112</c:v>
                </c:pt>
                <c:pt idx="4520">
                  <c:v>44329.637743055559</c:v>
                </c:pt>
                <c:pt idx="4521">
                  <c:v>44329.638437499998</c:v>
                </c:pt>
                <c:pt idx="4522">
                  <c:v>44329.639131944445</c:v>
                </c:pt>
                <c:pt idx="4523">
                  <c:v>44329.639826388891</c:v>
                </c:pt>
                <c:pt idx="4524">
                  <c:v>44329.640520833331</c:v>
                </c:pt>
                <c:pt idx="4525">
                  <c:v>44329.641215277778</c:v>
                </c:pt>
                <c:pt idx="4526">
                  <c:v>44329.641909722224</c:v>
                </c:pt>
                <c:pt idx="4527">
                  <c:v>44329.642604166664</c:v>
                </c:pt>
                <c:pt idx="4528">
                  <c:v>44329.64329861111</c:v>
                </c:pt>
                <c:pt idx="4529">
                  <c:v>44329.643993055557</c:v>
                </c:pt>
                <c:pt idx="4530">
                  <c:v>44329.644687499997</c:v>
                </c:pt>
                <c:pt idx="4531">
                  <c:v>44329.645381944443</c:v>
                </c:pt>
                <c:pt idx="4532">
                  <c:v>44329.64607638889</c:v>
                </c:pt>
                <c:pt idx="4533">
                  <c:v>44329.646770833337</c:v>
                </c:pt>
                <c:pt idx="4534">
                  <c:v>44329.647465277776</c:v>
                </c:pt>
                <c:pt idx="4535">
                  <c:v>44329.648159722223</c:v>
                </c:pt>
                <c:pt idx="4536">
                  <c:v>44329.648854166669</c:v>
                </c:pt>
                <c:pt idx="4537">
                  <c:v>44329.649548611109</c:v>
                </c:pt>
                <c:pt idx="4538">
                  <c:v>44329.650243055556</c:v>
                </c:pt>
                <c:pt idx="4539">
                  <c:v>44329.650937500002</c:v>
                </c:pt>
                <c:pt idx="4540">
                  <c:v>44329.651631944442</c:v>
                </c:pt>
                <c:pt idx="4541">
                  <c:v>44329.652326388888</c:v>
                </c:pt>
                <c:pt idx="4542">
                  <c:v>44329.653020833335</c:v>
                </c:pt>
                <c:pt idx="4543">
                  <c:v>44329.653715277775</c:v>
                </c:pt>
                <c:pt idx="4544">
                  <c:v>44329.654409722221</c:v>
                </c:pt>
                <c:pt idx="4545">
                  <c:v>44329.655104166668</c:v>
                </c:pt>
                <c:pt idx="4546">
                  <c:v>44329.655798611115</c:v>
                </c:pt>
                <c:pt idx="4547">
                  <c:v>44329.656493055554</c:v>
                </c:pt>
                <c:pt idx="4548">
                  <c:v>44329.657187500001</c:v>
                </c:pt>
                <c:pt idx="4549">
                  <c:v>44329.657881944448</c:v>
                </c:pt>
                <c:pt idx="4550">
                  <c:v>44329.658576388887</c:v>
                </c:pt>
                <c:pt idx="4551">
                  <c:v>44329.659270833334</c:v>
                </c:pt>
                <c:pt idx="4552">
                  <c:v>44329.65996527778</c:v>
                </c:pt>
                <c:pt idx="4553">
                  <c:v>44329.66065972222</c:v>
                </c:pt>
                <c:pt idx="4554">
                  <c:v>44329.661354166667</c:v>
                </c:pt>
                <c:pt idx="4555">
                  <c:v>44329.662048611113</c:v>
                </c:pt>
                <c:pt idx="4556">
                  <c:v>44329.662743055553</c:v>
                </c:pt>
                <c:pt idx="4557">
                  <c:v>44329.663437499999</c:v>
                </c:pt>
                <c:pt idx="4558">
                  <c:v>44329.664131944446</c:v>
                </c:pt>
                <c:pt idx="4559">
                  <c:v>44329.664826388886</c:v>
                </c:pt>
                <c:pt idx="4560">
                  <c:v>44329.665520833332</c:v>
                </c:pt>
                <c:pt idx="4561">
                  <c:v>44329.666215277779</c:v>
                </c:pt>
                <c:pt idx="4562">
                  <c:v>44329.666909722226</c:v>
                </c:pt>
                <c:pt idx="4563">
                  <c:v>44329.667604166665</c:v>
                </c:pt>
                <c:pt idx="4564">
                  <c:v>44329.668298611112</c:v>
                </c:pt>
                <c:pt idx="4565">
                  <c:v>44329.668993055559</c:v>
                </c:pt>
                <c:pt idx="4566">
                  <c:v>44329.669687499998</c:v>
                </c:pt>
                <c:pt idx="4567">
                  <c:v>44329.670381944445</c:v>
                </c:pt>
                <c:pt idx="4568">
                  <c:v>44329.671076388891</c:v>
                </c:pt>
                <c:pt idx="4569">
                  <c:v>44329.671770833331</c:v>
                </c:pt>
                <c:pt idx="4570">
                  <c:v>44329.672465277778</c:v>
                </c:pt>
                <c:pt idx="4571">
                  <c:v>44329.673159722224</c:v>
                </c:pt>
                <c:pt idx="4572">
                  <c:v>44329.673854166664</c:v>
                </c:pt>
                <c:pt idx="4573">
                  <c:v>44329.67454861111</c:v>
                </c:pt>
                <c:pt idx="4574">
                  <c:v>44329.675243055557</c:v>
                </c:pt>
                <c:pt idx="4575">
                  <c:v>44329.675937499997</c:v>
                </c:pt>
                <c:pt idx="4576">
                  <c:v>44329.676631944443</c:v>
                </c:pt>
                <c:pt idx="4577">
                  <c:v>44329.67732638889</c:v>
                </c:pt>
                <c:pt idx="4578">
                  <c:v>44329.678020833337</c:v>
                </c:pt>
                <c:pt idx="4579">
                  <c:v>44329.678715277776</c:v>
                </c:pt>
                <c:pt idx="4580">
                  <c:v>44329.679409722223</c:v>
                </c:pt>
                <c:pt idx="4581">
                  <c:v>44329.680104166669</c:v>
                </c:pt>
                <c:pt idx="4582">
                  <c:v>44329.680798611109</c:v>
                </c:pt>
                <c:pt idx="4583">
                  <c:v>44329.681493055556</c:v>
                </c:pt>
                <c:pt idx="4584">
                  <c:v>44329.682187500002</c:v>
                </c:pt>
                <c:pt idx="4585">
                  <c:v>44329.682881944442</c:v>
                </c:pt>
                <c:pt idx="4586">
                  <c:v>44329.683576388888</c:v>
                </c:pt>
                <c:pt idx="4587">
                  <c:v>44329.684270833335</c:v>
                </c:pt>
                <c:pt idx="4588">
                  <c:v>44329.684965277775</c:v>
                </c:pt>
                <c:pt idx="4589">
                  <c:v>44329.685659722221</c:v>
                </c:pt>
                <c:pt idx="4590">
                  <c:v>44329.686354166668</c:v>
                </c:pt>
                <c:pt idx="4591">
                  <c:v>44329.687048611115</c:v>
                </c:pt>
                <c:pt idx="4592">
                  <c:v>44329.687743055554</c:v>
                </c:pt>
                <c:pt idx="4593">
                  <c:v>44329.688437500001</c:v>
                </c:pt>
                <c:pt idx="4594">
                  <c:v>44329.689131944448</c:v>
                </c:pt>
                <c:pt idx="4595">
                  <c:v>44329.689826388887</c:v>
                </c:pt>
                <c:pt idx="4596">
                  <c:v>44329.690520833334</c:v>
                </c:pt>
                <c:pt idx="4597">
                  <c:v>44329.69121527778</c:v>
                </c:pt>
                <c:pt idx="4598">
                  <c:v>44329.69190972222</c:v>
                </c:pt>
                <c:pt idx="4599">
                  <c:v>44329.692604166667</c:v>
                </c:pt>
                <c:pt idx="4600">
                  <c:v>44329.693298611113</c:v>
                </c:pt>
                <c:pt idx="4601">
                  <c:v>44329.693993055553</c:v>
                </c:pt>
                <c:pt idx="4602">
                  <c:v>44329.694687499999</c:v>
                </c:pt>
                <c:pt idx="4603">
                  <c:v>44329.695381944446</c:v>
                </c:pt>
                <c:pt idx="4604">
                  <c:v>44329.696076388886</c:v>
                </c:pt>
                <c:pt idx="4605">
                  <c:v>44329.696770833332</c:v>
                </c:pt>
                <c:pt idx="4606">
                  <c:v>44329.697465277779</c:v>
                </c:pt>
                <c:pt idx="4607">
                  <c:v>44329.698159722226</c:v>
                </c:pt>
                <c:pt idx="4608">
                  <c:v>44329.698854166665</c:v>
                </c:pt>
                <c:pt idx="4609">
                  <c:v>44329.699548611112</c:v>
                </c:pt>
                <c:pt idx="4610">
                  <c:v>44329.700243055559</c:v>
                </c:pt>
                <c:pt idx="4611">
                  <c:v>44329.700937499998</c:v>
                </c:pt>
                <c:pt idx="4612">
                  <c:v>44329.701631944445</c:v>
                </c:pt>
                <c:pt idx="4613">
                  <c:v>44329.702326388891</c:v>
                </c:pt>
                <c:pt idx="4614">
                  <c:v>44329.703020833331</c:v>
                </c:pt>
                <c:pt idx="4615">
                  <c:v>44329.703715277778</c:v>
                </c:pt>
                <c:pt idx="4616">
                  <c:v>44329.704409722224</c:v>
                </c:pt>
                <c:pt idx="4617">
                  <c:v>44329.705104166664</c:v>
                </c:pt>
                <c:pt idx="4618">
                  <c:v>44329.70579861111</c:v>
                </c:pt>
                <c:pt idx="4619">
                  <c:v>44329.706493055557</c:v>
                </c:pt>
                <c:pt idx="4620">
                  <c:v>44329.707187499997</c:v>
                </c:pt>
                <c:pt idx="4621">
                  <c:v>44329.707881944443</c:v>
                </c:pt>
                <c:pt idx="4622">
                  <c:v>44329.70857638889</c:v>
                </c:pt>
                <c:pt idx="4623">
                  <c:v>44329.709270833337</c:v>
                </c:pt>
                <c:pt idx="4624">
                  <c:v>44329.709965277776</c:v>
                </c:pt>
                <c:pt idx="4625">
                  <c:v>44329.710659722223</c:v>
                </c:pt>
                <c:pt idx="4626">
                  <c:v>44329.711354166669</c:v>
                </c:pt>
                <c:pt idx="4627">
                  <c:v>44329.712048611109</c:v>
                </c:pt>
                <c:pt idx="4628">
                  <c:v>44329.712743055556</c:v>
                </c:pt>
                <c:pt idx="4629">
                  <c:v>44329.713437500002</c:v>
                </c:pt>
                <c:pt idx="4630">
                  <c:v>44329.714131944442</c:v>
                </c:pt>
                <c:pt idx="4631">
                  <c:v>44329.714826388888</c:v>
                </c:pt>
                <c:pt idx="4632">
                  <c:v>44329.715520833335</c:v>
                </c:pt>
                <c:pt idx="4633">
                  <c:v>44329.716215277775</c:v>
                </c:pt>
                <c:pt idx="4634">
                  <c:v>44329.716909722221</c:v>
                </c:pt>
                <c:pt idx="4635">
                  <c:v>44329.717604166668</c:v>
                </c:pt>
                <c:pt idx="4636">
                  <c:v>44329.718298611115</c:v>
                </c:pt>
                <c:pt idx="4637">
                  <c:v>44329.718993055554</c:v>
                </c:pt>
                <c:pt idx="4638">
                  <c:v>44329.719687500001</c:v>
                </c:pt>
                <c:pt idx="4639">
                  <c:v>44329.720381944448</c:v>
                </c:pt>
                <c:pt idx="4640">
                  <c:v>44329.721076388887</c:v>
                </c:pt>
                <c:pt idx="4641">
                  <c:v>44329.721770833334</c:v>
                </c:pt>
                <c:pt idx="4642">
                  <c:v>44329.72246527778</c:v>
                </c:pt>
                <c:pt idx="4643">
                  <c:v>44329.72315972222</c:v>
                </c:pt>
                <c:pt idx="4644">
                  <c:v>44329.723854166667</c:v>
                </c:pt>
                <c:pt idx="4645">
                  <c:v>44329.724548611113</c:v>
                </c:pt>
                <c:pt idx="4646">
                  <c:v>44329.725243055553</c:v>
                </c:pt>
                <c:pt idx="4647">
                  <c:v>44329.725937499999</c:v>
                </c:pt>
                <c:pt idx="4648">
                  <c:v>44329.726631944446</c:v>
                </c:pt>
                <c:pt idx="4649">
                  <c:v>44329.727326388886</c:v>
                </c:pt>
                <c:pt idx="4650">
                  <c:v>44329.728020833332</c:v>
                </c:pt>
                <c:pt idx="4651">
                  <c:v>44329.728715277779</c:v>
                </c:pt>
                <c:pt idx="4652">
                  <c:v>44329.729409722226</c:v>
                </c:pt>
                <c:pt idx="4653">
                  <c:v>44329.730104166665</c:v>
                </c:pt>
                <c:pt idx="4654">
                  <c:v>44329.730798611112</c:v>
                </c:pt>
                <c:pt idx="4655">
                  <c:v>44329.731493055559</c:v>
                </c:pt>
                <c:pt idx="4656">
                  <c:v>44329.732187499998</c:v>
                </c:pt>
                <c:pt idx="4657">
                  <c:v>44329.732881944445</c:v>
                </c:pt>
                <c:pt idx="4658">
                  <c:v>44329.733576388891</c:v>
                </c:pt>
                <c:pt idx="4659">
                  <c:v>44329.734270833331</c:v>
                </c:pt>
                <c:pt idx="4660">
                  <c:v>44329.734965277778</c:v>
                </c:pt>
                <c:pt idx="4661">
                  <c:v>44329.735659722224</c:v>
                </c:pt>
                <c:pt idx="4662">
                  <c:v>44329.736354166664</c:v>
                </c:pt>
                <c:pt idx="4663">
                  <c:v>44329.73704861111</c:v>
                </c:pt>
                <c:pt idx="4664">
                  <c:v>44329.737743055557</c:v>
                </c:pt>
                <c:pt idx="4665">
                  <c:v>44329.738437499997</c:v>
                </c:pt>
                <c:pt idx="4666">
                  <c:v>44329.739131944443</c:v>
                </c:pt>
                <c:pt idx="4667">
                  <c:v>44329.73982638889</c:v>
                </c:pt>
                <c:pt idx="4668">
                  <c:v>44329.740520833337</c:v>
                </c:pt>
                <c:pt idx="4669">
                  <c:v>44329.741215277776</c:v>
                </c:pt>
                <c:pt idx="4670">
                  <c:v>44329.741909722223</c:v>
                </c:pt>
                <c:pt idx="4671">
                  <c:v>44329.742604166669</c:v>
                </c:pt>
                <c:pt idx="4672">
                  <c:v>44329.743298611109</c:v>
                </c:pt>
                <c:pt idx="4673">
                  <c:v>44329.743993055556</c:v>
                </c:pt>
                <c:pt idx="4674">
                  <c:v>44329.744687500002</c:v>
                </c:pt>
                <c:pt idx="4675">
                  <c:v>44329.745381944442</c:v>
                </c:pt>
                <c:pt idx="4676">
                  <c:v>44329.746076388888</c:v>
                </c:pt>
                <c:pt idx="4677">
                  <c:v>44329.746770833335</c:v>
                </c:pt>
                <c:pt idx="4678">
                  <c:v>44329.747465277775</c:v>
                </c:pt>
                <c:pt idx="4679">
                  <c:v>44329.748159722221</c:v>
                </c:pt>
                <c:pt idx="4680">
                  <c:v>44329.748854166668</c:v>
                </c:pt>
                <c:pt idx="4681">
                  <c:v>44329.749548611115</c:v>
                </c:pt>
                <c:pt idx="4682">
                  <c:v>44329.750243055554</c:v>
                </c:pt>
                <c:pt idx="4683">
                  <c:v>44329.750937500001</c:v>
                </c:pt>
                <c:pt idx="4684">
                  <c:v>44329.751631944448</c:v>
                </c:pt>
                <c:pt idx="4685">
                  <c:v>44329.752326388887</c:v>
                </c:pt>
                <c:pt idx="4686">
                  <c:v>44329.753020833334</c:v>
                </c:pt>
                <c:pt idx="4687">
                  <c:v>44329.75371527778</c:v>
                </c:pt>
                <c:pt idx="4688">
                  <c:v>44329.75440972222</c:v>
                </c:pt>
                <c:pt idx="4689">
                  <c:v>44329.755104166667</c:v>
                </c:pt>
                <c:pt idx="4690">
                  <c:v>44329.755798611113</c:v>
                </c:pt>
                <c:pt idx="4691">
                  <c:v>44329.756493055553</c:v>
                </c:pt>
                <c:pt idx="4692">
                  <c:v>44329.757187499999</c:v>
                </c:pt>
                <c:pt idx="4693">
                  <c:v>44329.757881944446</c:v>
                </c:pt>
                <c:pt idx="4694">
                  <c:v>44329.758576388886</c:v>
                </c:pt>
                <c:pt idx="4695">
                  <c:v>44329.759270833332</c:v>
                </c:pt>
                <c:pt idx="4696">
                  <c:v>44329.759965277779</c:v>
                </c:pt>
                <c:pt idx="4697">
                  <c:v>44329.760659722226</c:v>
                </c:pt>
                <c:pt idx="4698">
                  <c:v>44329.761354166665</c:v>
                </c:pt>
                <c:pt idx="4699">
                  <c:v>44329.762048611112</c:v>
                </c:pt>
                <c:pt idx="4700">
                  <c:v>44329.762743055559</c:v>
                </c:pt>
                <c:pt idx="4701">
                  <c:v>44329.763437499998</c:v>
                </c:pt>
                <c:pt idx="4702">
                  <c:v>44329.764131944445</c:v>
                </c:pt>
                <c:pt idx="4703">
                  <c:v>44329.764826388891</c:v>
                </c:pt>
                <c:pt idx="4704">
                  <c:v>44329.765520833331</c:v>
                </c:pt>
                <c:pt idx="4705">
                  <c:v>44329.766215277778</c:v>
                </c:pt>
                <c:pt idx="4706">
                  <c:v>44329.766909722224</c:v>
                </c:pt>
                <c:pt idx="4707">
                  <c:v>44329.767604166664</c:v>
                </c:pt>
                <c:pt idx="4708">
                  <c:v>44329.76829861111</c:v>
                </c:pt>
                <c:pt idx="4709">
                  <c:v>44329.768993055557</c:v>
                </c:pt>
                <c:pt idx="4710">
                  <c:v>44329.769687499997</c:v>
                </c:pt>
                <c:pt idx="4711">
                  <c:v>44329.770381944443</c:v>
                </c:pt>
                <c:pt idx="4712">
                  <c:v>44329.77107638889</c:v>
                </c:pt>
                <c:pt idx="4713">
                  <c:v>44329.771770833337</c:v>
                </c:pt>
                <c:pt idx="4714">
                  <c:v>44329.772465277776</c:v>
                </c:pt>
                <c:pt idx="4715">
                  <c:v>44329.773159722223</c:v>
                </c:pt>
                <c:pt idx="4716">
                  <c:v>44329.773854166669</c:v>
                </c:pt>
                <c:pt idx="4717">
                  <c:v>44329.774548611109</c:v>
                </c:pt>
                <c:pt idx="4718">
                  <c:v>44329.775243055556</c:v>
                </c:pt>
                <c:pt idx="4719">
                  <c:v>44329.775937500002</c:v>
                </c:pt>
                <c:pt idx="4720">
                  <c:v>44329.776631944442</c:v>
                </c:pt>
                <c:pt idx="4721">
                  <c:v>44329.777326388888</c:v>
                </c:pt>
                <c:pt idx="4722">
                  <c:v>44329.778020833335</c:v>
                </c:pt>
                <c:pt idx="4723">
                  <c:v>44329.778715277775</c:v>
                </c:pt>
                <c:pt idx="4724">
                  <c:v>44329.779409722221</c:v>
                </c:pt>
                <c:pt idx="4725">
                  <c:v>44329.780104166668</c:v>
                </c:pt>
                <c:pt idx="4726">
                  <c:v>44329.780798611115</c:v>
                </c:pt>
                <c:pt idx="4727">
                  <c:v>44329.781493055554</c:v>
                </c:pt>
                <c:pt idx="4728">
                  <c:v>44329.782187500001</c:v>
                </c:pt>
                <c:pt idx="4729">
                  <c:v>44329.782881944448</c:v>
                </c:pt>
                <c:pt idx="4730">
                  <c:v>44329.783576388887</c:v>
                </c:pt>
                <c:pt idx="4731">
                  <c:v>44329.784270833334</c:v>
                </c:pt>
                <c:pt idx="4732">
                  <c:v>44329.78496527778</c:v>
                </c:pt>
                <c:pt idx="4733">
                  <c:v>44329.78565972222</c:v>
                </c:pt>
                <c:pt idx="4734">
                  <c:v>44329.786354166667</c:v>
                </c:pt>
                <c:pt idx="4735">
                  <c:v>44329.787048611113</c:v>
                </c:pt>
                <c:pt idx="4736">
                  <c:v>44329.787743055553</c:v>
                </c:pt>
                <c:pt idx="4737">
                  <c:v>44329.788437499999</c:v>
                </c:pt>
                <c:pt idx="4738">
                  <c:v>44329.789131944446</c:v>
                </c:pt>
                <c:pt idx="4739">
                  <c:v>44329.789826388886</c:v>
                </c:pt>
                <c:pt idx="4740">
                  <c:v>44329.790520833332</c:v>
                </c:pt>
                <c:pt idx="4741">
                  <c:v>44329.791215277779</c:v>
                </c:pt>
                <c:pt idx="4742">
                  <c:v>44329.791909722226</c:v>
                </c:pt>
                <c:pt idx="4743">
                  <c:v>44329.792604166665</c:v>
                </c:pt>
                <c:pt idx="4744">
                  <c:v>44329.793298611112</c:v>
                </c:pt>
                <c:pt idx="4745">
                  <c:v>44329.793993055559</c:v>
                </c:pt>
                <c:pt idx="4746">
                  <c:v>44329.794687499998</c:v>
                </c:pt>
                <c:pt idx="4747">
                  <c:v>44329.795381944445</c:v>
                </c:pt>
                <c:pt idx="4748">
                  <c:v>44329.796076388891</c:v>
                </c:pt>
                <c:pt idx="4749">
                  <c:v>44329.796770833331</c:v>
                </c:pt>
                <c:pt idx="4750">
                  <c:v>44329.797465277778</c:v>
                </c:pt>
                <c:pt idx="4751">
                  <c:v>44329.798159722224</c:v>
                </c:pt>
                <c:pt idx="4752">
                  <c:v>44329.798854166664</c:v>
                </c:pt>
                <c:pt idx="4753">
                  <c:v>44329.79954861111</c:v>
                </c:pt>
                <c:pt idx="4754">
                  <c:v>44329.800243055557</c:v>
                </c:pt>
                <c:pt idx="4755">
                  <c:v>44329.800937499997</c:v>
                </c:pt>
                <c:pt idx="4756">
                  <c:v>44329.801631944443</c:v>
                </c:pt>
                <c:pt idx="4757">
                  <c:v>44329.80232638889</c:v>
                </c:pt>
                <c:pt idx="4758">
                  <c:v>44329.803020833337</c:v>
                </c:pt>
                <c:pt idx="4759">
                  <c:v>44329.803715277776</c:v>
                </c:pt>
                <c:pt idx="4760">
                  <c:v>44329.804409722223</c:v>
                </c:pt>
                <c:pt idx="4761">
                  <c:v>44329.805104166669</c:v>
                </c:pt>
                <c:pt idx="4762">
                  <c:v>44329.805798611109</c:v>
                </c:pt>
                <c:pt idx="4763">
                  <c:v>44329.806493055556</c:v>
                </c:pt>
                <c:pt idx="4764">
                  <c:v>44329.807187500002</c:v>
                </c:pt>
                <c:pt idx="4765">
                  <c:v>44329.807881944442</c:v>
                </c:pt>
                <c:pt idx="4766">
                  <c:v>44329.808576388888</c:v>
                </c:pt>
                <c:pt idx="4767">
                  <c:v>44329.809270833335</c:v>
                </c:pt>
                <c:pt idx="4768">
                  <c:v>44329.809965277775</c:v>
                </c:pt>
                <c:pt idx="4769">
                  <c:v>44329.810659722221</c:v>
                </c:pt>
                <c:pt idx="4770">
                  <c:v>44329.811354166668</c:v>
                </c:pt>
                <c:pt idx="4771">
                  <c:v>44329.812048611115</c:v>
                </c:pt>
                <c:pt idx="4772">
                  <c:v>44329.812743055554</c:v>
                </c:pt>
                <c:pt idx="4773">
                  <c:v>44329.813437500001</c:v>
                </c:pt>
                <c:pt idx="4774">
                  <c:v>44329.814131944448</c:v>
                </c:pt>
                <c:pt idx="4775">
                  <c:v>44329.814826388887</c:v>
                </c:pt>
                <c:pt idx="4776">
                  <c:v>44329.815520833334</c:v>
                </c:pt>
                <c:pt idx="4777">
                  <c:v>44329.81621527778</c:v>
                </c:pt>
                <c:pt idx="4778">
                  <c:v>44329.81690972222</c:v>
                </c:pt>
                <c:pt idx="4779">
                  <c:v>44329.817604166667</c:v>
                </c:pt>
                <c:pt idx="4780">
                  <c:v>44329.818298611113</c:v>
                </c:pt>
                <c:pt idx="4781">
                  <c:v>44329.818993055553</c:v>
                </c:pt>
                <c:pt idx="4782">
                  <c:v>44329.819687499999</c:v>
                </c:pt>
                <c:pt idx="4783">
                  <c:v>44329.820381944446</c:v>
                </c:pt>
                <c:pt idx="4784">
                  <c:v>44329.821076388886</c:v>
                </c:pt>
                <c:pt idx="4785">
                  <c:v>44329.821770833332</c:v>
                </c:pt>
                <c:pt idx="4786">
                  <c:v>44329.822465277779</c:v>
                </c:pt>
                <c:pt idx="4787">
                  <c:v>44329.823159722226</c:v>
                </c:pt>
                <c:pt idx="4788">
                  <c:v>44329.823854166665</c:v>
                </c:pt>
                <c:pt idx="4789">
                  <c:v>44329.824548611112</c:v>
                </c:pt>
                <c:pt idx="4790">
                  <c:v>44329.825243055559</c:v>
                </c:pt>
                <c:pt idx="4791">
                  <c:v>44329.825937499998</c:v>
                </c:pt>
                <c:pt idx="4792">
                  <c:v>44329.826631944445</c:v>
                </c:pt>
                <c:pt idx="4793">
                  <c:v>44329.827326388891</c:v>
                </c:pt>
                <c:pt idx="4794">
                  <c:v>44329.828020833331</c:v>
                </c:pt>
                <c:pt idx="4795">
                  <c:v>44329.828715277778</c:v>
                </c:pt>
                <c:pt idx="4796">
                  <c:v>44329.829409722224</c:v>
                </c:pt>
                <c:pt idx="4797">
                  <c:v>44329.830104166664</c:v>
                </c:pt>
                <c:pt idx="4798">
                  <c:v>44329.83079861111</c:v>
                </c:pt>
                <c:pt idx="4799">
                  <c:v>44329.831493055557</c:v>
                </c:pt>
                <c:pt idx="4800">
                  <c:v>44329.832187499997</c:v>
                </c:pt>
                <c:pt idx="4801">
                  <c:v>44329.832881944443</c:v>
                </c:pt>
                <c:pt idx="4802">
                  <c:v>44329.83357638889</c:v>
                </c:pt>
                <c:pt idx="4803">
                  <c:v>44329.834270833337</c:v>
                </c:pt>
                <c:pt idx="4804">
                  <c:v>44329.834965277776</c:v>
                </c:pt>
                <c:pt idx="4805">
                  <c:v>44329.835659722223</c:v>
                </c:pt>
                <c:pt idx="4806">
                  <c:v>44329.836354166669</c:v>
                </c:pt>
                <c:pt idx="4807">
                  <c:v>44329.837048611109</c:v>
                </c:pt>
                <c:pt idx="4808">
                  <c:v>44329.837743055556</c:v>
                </c:pt>
                <c:pt idx="4809">
                  <c:v>44329.838437500002</c:v>
                </c:pt>
                <c:pt idx="4810">
                  <c:v>44329.839131944442</c:v>
                </c:pt>
                <c:pt idx="4811">
                  <c:v>44329.839826388888</c:v>
                </c:pt>
                <c:pt idx="4812">
                  <c:v>44329.840520833335</c:v>
                </c:pt>
                <c:pt idx="4813">
                  <c:v>44329.841215277775</c:v>
                </c:pt>
                <c:pt idx="4814">
                  <c:v>44329.841909722221</c:v>
                </c:pt>
                <c:pt idx="4815">
                  <c:v>44329.842604166668</c:v>
                </c:pt>
                <c:pt idx="4816">
                  <c:v>44329.843298611115</c:v>
                </c:pt>
                <c:pt idx="4817">
                  <c:v>44329.843993055554</c:v>
                </c:pt>
                <c:pt idx="4818">
                  <c:v>44329.844687500001</c:v>
                </c:pt>
                <c:pt idx="4819">
                  <c:v>44329.845381944448</c:v>
                </c:pt>
                <c:pt idx="4820">
                  <c:v>44329.846076388887</c:v>
                </c:pt>
                <c:pt idx="4821">
                  <c:v>44329.846770833334</c:v>
                </c:pt>
                <c:pt idx="4822">
                  <c:v>44329.84746527778</c:v>
                </c:pt>
                <c:pt idx="4823">
                  <c:v>44329.84815972222</c:v>
                </c:pt>
                <c:pt idx="4824">
                  <c:v>44329.848854166667</c:v>
                </c:pt>
                <c:pt idx="4825">
                  <c:v>44329.849548611113</c:v>
                </c:pt>
                <c:pt idx="4826">
                  <c:v>44329.850243055553</c:v>
                </c:pt>
                <c:pt idx="4827">
                  <c:v>44329.850937499999</c:v>
                </c:pt>
                <c:pt idx="4828">
                  <c:v>44329.851631944446</c:v>
                </c:pt>
                <c:pt idx="4829">
                  <c:v>44329.852326388886</c:v>
                </c:pt>
                <c:pt idx="4830">
                  <c:v>44329.853020833332</c:v>
                </c:pt>
                <c:pt idx="4831">
                  <c:v>44329.853715277779</c:v>
                </c:pt>
                <c:pt idx="4832">
                  <c:v>44329.854409722226</c:v>
                </c:pt>
                <c:pt idx="4833">
                  <c:v>44329.855104166665</c:v>
                </c:pt>
                <c:pt idx="4834">
                  <c:v>44329.855798611112</c:v>
                </c:pt>
                <c:pt idx="4835">
                  <c:v>44329.856493055559</c:v>
                </c:pt>
                <c:pt idx="4836">
                  <c:v>44329.857187499998</c:v>
                </c:pt>
                <c:pt idx="4837">
                  <c:v>44329.857881944445</c:v>
                </c:pt>
                <c:pt idx="4838">
                  <c:v>44329.858576388891</c:v>
                </c:pt>
                <c:pt idx="4839">
                  <c:v>44329.859270833331</c:v>
                </c:pt>
                <c:pt idx="4840">
                  <c:v>44329.859965277778</c:v>
                </c:pt>
                <c:pt idx="4841">
                  <c:v>44329.860659722224</c:v>
                </c:pt>
                <c:pt idx="4842">
                  <c:v>44329.861354166664</c:v>
                </c:pt>
                <c:pt idx="4843">
                  <c:v>44329.86204861111</c:v>
                </c:pt>
                <c:pt idx="4844">
                  <c:v>44329.862743055557</c:v>
                </c:pt>
                <c:pt idx="4845">
                  <c:v>44329.863437499997</c:v>
                </c:pt>
                <c:pt idx="4846">
                  <c:v>44329.864131944443</c:v>
                </c:pt>
                <c:pt idx="4847">
                  <c:v>44329.86482638889</c:v>
                </c:pt>
                <c:pt idx="4848">
                  <c:v>44329.865520833337</c:v>
                </c:pt>
                <c:pt idx="4849">
                  <c:v>44329.866215277776</c:v>
                </c:pt>
                <c:pt idx="4850">
                  <c:v>44329.866909722223</c:v>
                </c:pt>
                <c:pt idx="4851">
                  <c:v>44329.867604166669</c:v>
                </c:pt>
                <c:pt idx="4852">
                  <c:v>44329.868298611109</c:v>
                </c:pt>
                <c:pt idx="4853">
                  <c:v>44329.868993055556</c:v>
                </c:pt>
                <c:pt idx="4854">
                  <c:v>44329.869687500002</c:v>
                </c:pt>
                <c:pt idx="4855">
                  <c:v>44329.870381944442</c:v>
                </c:pt>
                <c:pt idx="4856">
                  <c:v>44329.871076388888</c:v>
                </c:pt>
                <c:pt idx="4857">
                  <c:v>44329.871770833335</c:v>
                </c:pt>
                <c:pt idx="4858">
                  <c:v>44329.872465277775</c:v>
                </c:pt>
                <c:pt idx="4859">
                  <c:v>44329.873159722221</c:v>
                </c:pt>
                <c:pt idx="4860">
                  <c:v>44329.873854166668</c:v>
                </c:pt>
                <c:pt idx="4861">
                  <c:v>44329.874548611115</c:v>
                </c:pt>
                <c:pt idx="4862">
                  <c:v>44329.875243055554</c:v>
                </c:pt>
                <c:pt idx="4863">
                  <c:v>44329.875937500001</c:v>
                </c:pt>
                <c:pt idx="4864">
                  <c:v>44329.876631944448</c:v>
                </c:pt>
                <c:pt idx="4865">
                  <c:v>44329.877326388887</c:v>
                </c:pt>
                <c:pt idx="4866">
                  <c:v>44329.878020833334</c:v>
                </c:pt>
                <c:pt idx="4867">
                  <c:v>44329.87871527778</c:v>
                </c:pt>
                <c:pt idx="4868">
                  <c:v>44329.87940972222</c:v>
                </c:pt>
                <c:pt idx="4869">
                  <c:v>44329.880104166667</c:v>
                </c:pt>
                <c:pt idx="4870">
                  <c:v>44329.880798611113</c:v>
                </c:pt>
                <c:pt idx="4871">
                  <c:v>44329.881493055553</c:v>
                </c:pt>
                <c:pt idx="4872">
                  <c:v>44329.882187499999</c:v>
                </c:pt>
                <c:pt idx="4873">
                  <c:v>44329.882881944446</c:v>
                </c:pt>
                <c:pt idx="4874">
                  <c:v>44329.883576388886</c:v>
                </c:pt>
                <c:pt idx="4875">
                  <c:v>44329.884270833332</c:v>
                </c:pt>
                <c:pt idx="4876">
                  <c:v>44329.884965277779</c:v>
                </c:pt>
                <c:pt idx="4877">
                  <c:v>44329.885659722226</c:v>
                </c:pt>
                <c:pt idx="4878">
                  <c:v>44329.886354166665</c:v>
                </c:pt>
                <c:pt idx="4879">
                  <c:v>44329.887048611112</c:v>
                </c:pt>
                <c:pt idx="4880">
                  <c:v>44329.887743055559</c:v>
                </c:pt>
                <c:pt idx="4881">
                  <c:v>44329.888437499998</c:v>
                </c:pt>
                <c:pt idx="4882">
                  <c:v>44329.889131944445</c:v>
                </c:pt>
                <c:pt idx="4883">
                  <c:v>44329.889826388891</c:v>
                </c:pt>
                <c:pt idx="4884">
                  <c:v>44329.890520833331</c:v>
                </c:pt>
                <c:pt idx="4885">
                  <c:v>44329.891215277778</c:v>
                </c:pt>
                <c:pt idx="4886">
                  <c:v>44329.891909722224</c:v>
                </c:pt>
                <c:pt idx="4887">
                  <c:v>44329.892604166664</c:v>
                </c:pt>
                <c:pt idx="4888">
                  <c:v>44329.89329861111</c:v>
                </c:pt>
                <c:pt idx="4889">
                  <c:v>44329.893993055557</c:v>
                </c:pt>
                <c:pt idx="4890">
                  <c:v>44329.894687499997</c:v>
                </c:pt>
                <c:pt idx="4891">
                  <c:v>44329.895381944443</c:v>
                </c:pt>
                <c:pt idx="4892">
                  <c:v>44329.89607638889</c:v>
                </c:pt>
                <c:pt idx="4893">
                  <c:v>44329.896770833337</c:v>
                </c:pt>
                <c:pt idx="4894">
                  <c:v>44329.897465277776</c:v>
                </c:pt>
                <c:pt idx="4895">
                  <c:v>44329.898159722223</c:v>
                </c:pt>
                <c:pt idx="4896">
                  <c:v>44329.898854166669</c:v>
                </c:pt>
                <c:pt idx="4897">
                  <c:v>44329.899548611109</c:v>
                </c:pt>
                <c:pt idx="4898">
                  <c:v>44329.900243055556</c:v>
                </c:pt>
                <c:pt idx="4899">
                  <c:v>44329.900937500002</c:v>
                </c:pt>
                <c:pt idx="4900">
                  <c:v>44329.901631944442</c:v>
                </c:pt>
                <c:pt idx="4901">
                  <c:v>44329.902326388888</c:v>
                </c:pt>
                <c:pt idx="4902">
                  <c:v>44329.903020833335</c:v>
                </c:pt>
                <c:pt idx="4903">
                  <c:v>44329.903715277775</c:v>
                </c:pt>
                <c:pt idx="4904">
                  <c:v>44329.904409722221</c:v>
                </c:pt>
                <c:pt idx="4905">
                  <c:v>44329.905104166668</c:v>
                </c:pt>
                <c:pt idx="4906">
                  <c:v>44329.905798611115</c:v>
                </c:pt>
                <c:pt idx="4907">
                  <c:v>44329.906493055554</c:v>
                </c:pt>
                <c:pt idx="4908">
                  <c:v>44329.907187500001</c:v>
                </c:pt>
                <c:pt idx="4909">
                  <c:v>44329.907881944448</c:v>
                </c:pt>
                <c:pt idx="4910">
                  <c:v>44329.908576388887</c:v>
                </c:pt>
                <c:pt idx="4911">
                  <c:v>44329.909270833334</c:v>
                </c:pt>
                <c:pt idx="4912">
                  <c:v>44329.90996527778</c:v>
                </c:pt>
                <c:pt idx="4913">
                  <c:v>44329.91065972222</c:v>
                </c:pt>
                <c:pt idx="4914">
                  <c:v>44329.911354166667</c:v>
                </c:pt>
                <c:pt idx="4915">
                  <c:v>44329.912048611113</c:v>
                </c:pt>
                <c:pt idx="4916">
                  <c:v>44329.912743055553</c:v>
                </c:pt>
                <c:pt idx="4917">
                  <c:v>44329.913437499999</c:v>
                </c:pt>
                <c:pt idx="4918">
                  <c:v>44329.914131944446</c:v>
                </c:pt>
                <c:pt idx="4919">
                  <c:v>44329.914826388886</c:v>
                </c:pt>
                <c:pt idx="4920">
                  <c:v>44329.915520833332</c:v>
                </c:pt>
                <c:pt idx="4921">
                  <c:v>44329.916215277779</c:v>
                </c:pt>
                <c:pt idx="4922">
                  <c:v>44329.916909722226</c:v>
                </c:pt>
                <c:pt idx="4923">
                  <c:v>44329.917604166665</c:v>
                </c:pt>
                <c:pt idx="4924">
                  <c:v>44329.918298611112</c:v>
                </c:pt>
                <c:pt idx="4925">
                  <c:v>44329.918993055559</c:v>
                </c:pt>
                <c:pt idx="4926">
                  <c:v>44329.919687499998</c:v>
                </c:pt>
                <c:pt idx="4927">
                  <c:v>44329.920381944445</c:v>
                </c:pt>
                <c:pt idx="4928">
                  <c:v>44329.921076388891</c:v>
                </c:pt>
                <c:pt idx="4929">
                  <c:v>44329.921770833331</c:v>
                </c:pt>
                <c:pt idx="4930">
                  <c:v>44329.922465277778</c:v>
                </c:pt>
                <c:pt idx="4931">
                  <c:v>44329.923159722224</c:v>
                </c:pt>
                <c:pt idx="4932">
                  <c:v>44329.923854166664</c:v>
                </c:pt>
                <c:pt idx="4933">
                  <c:v>44329.92454861111</c:v>
                </c:pt>
                <c:pt idx="4934">
                  <c:v>44329.925243055557</c:v>
                </c:pt>
                <c:pt idx="4935">
                  <c:v>44329.925937499997</c:v>
                </c:pt>
                <c:pt idx="4936">
                  <c:v>44329.926631944443</c:v>
                </c:pt>
                <c:pt idx="4937">
                  <c:v>44329.92732638889</c:v>
                </c:pt>
                <c:pt idx="4938">
                  <c:v>44329.928020833337</c:v>
                </c:pt>
                <c:pt idx="4939">
                  <c:v>44329.928715277776</c:v>
                </c:pt>
                <c:pt idx="4940">
                  <c:v>44329.929409722223</c:v>
                </c:pt>
                <c:pt idx="4941">
                  <c:v>44329.930104166669</c:v>
                </c:pt>
                <c:pt idx="4942">
                  <c:v>44329.930798611109</c:v>
                </c:pt>
                <c:pt idx="4943">
                  <c:v>44329.931493055556</c:v>
                </c:pt>
                <c:pt idx="4944">
                  <c:v>44329.932187500002</c:v>
                </c:pt>
                <c:pt idx="4945">
                  <c:v>44329.932881944442</c:v>
                </c:pt>
                <c:pt idx="4946">
                  <c:v>44329.933576388888</c:v>
                </c:pt>
                <c:pt idx="4947">
                  <c:v>44329.934270833335</c:v>
                </c:pt>
                <c:pt idx="4948">
                  <c:v>44329.934965277775</c:v>
                </c:pt>
                <c:pt idx="4949">
                  <c:v>44329.935659722221</c:v>
                </c:pt>
                <c:pt idx="4950">
                  <c:v>44329.936354166668</c:v>
                </c:pt>
                <c:pt idx="4951">
                  <c:v>44329.937048611115</c:v>
                </c:pt>
                <c:pt idx="4952">
                  <c:v>44329.937743055554</c:v>
                </c:pt>
                <c:pt idx="4953">
                  <c:v>44329.938437500001</c:v>
                </c:pt>
                <c:pt idx="4954">
                  <c:v>44329.939131944448</c:v>
                </c:pt>
                <c:pt idx="4955">
                  <c:v>44329.939826388887</c:v>
                </c:pt>
                <c:pt idx="4956">
                  <c:v>44329.940520833334</c:v>
                </c:pt>
                <c:pt idx="4957">
                  <c:v>44329.94121527778</c:v>
                </c:pt>
                <c:pt idx="4958">
                  <c:v>44329.94190972222</c:v>
                </c:pt>
                <c:pt idx="4959">
                  <c:v>44329.942604166667</c:v>
                </c:pt>
                <c:pt idx="4960">
                  <c:v>44329.943298611113</c:v>
                </c:pt>
                <c:pt idx="4961">
                  <c:v>44329.943993055553</c:v>
                </c:pt>
                <c:pt idx="4962">
                  <c:v>44329.944687499999</c:v>
                </c:pt>
                <c:pt idx="4963">
                  <c:v>44329.945381944446</c:v>
                </c:pt>
                <c:pt idx="4964">
                  <c:v>44329.946076388886</c:v>
                </c:pt>
                <c:pt idx="4965">
                  <c:v>44329.946770833332</c:v>
                </c:pt>
                <c:pt idx="4966">
                  <c:v>44329.947465277779</c:v>
                </c:pt>
                <c:pt idx="4967">
                  <c:v>44329.948159722226</c:v>
                </c:pt>
                <c:pt idx="4968">
                  <c:v>44329.948854166665</c:v>
                </c:pt>
                <c:pt idx="4969">
                  <c:v>44329.949548611112</c:v>
                </c:pt>
                <c:pt idx="4970">
                  <c:v>44329.950243055559</c:v>
                </c:pt>
                <c:pt idx="4971">
                  <c:v>44329.950937499998</c:v>
                </c:pt>
                <c:pt idx="4972">
                  <c:v>44329.951631944445</c:v>
                </c:pt>
                <c:pt idx="4973">
                  <c:v>44329.952326388891</c:v>
                </c:pt>
                <c:pt idx="4974">
                  <c:v>44329.953020833331</c:v>
                </c:pt>
                <c:pt idx="4975">
                  <c:v>44329.953715277778</c:v>
                </c:pt>
                <c:pt idx="4976">
                  <c:v>44329.954409722224</c:v>
                </c:pt>
                <c:pt idx="4977">
                  <c:v>44329.955104166664</c:v>
                </c:pt>
                <c:pt idx="4978">
                  <c:v>44329.95579861111</c:v>
                </c:pt>
                <c:pt idx="4979">
                  <c:v>44329.956493055557</c:v>
                </c:pt>
                <c:pt idx="4980">
                  <c:v>44329.957187499997</c:v>
                </c:pt>
                <c:pt idx="4981">
                  <c:v>44329.957881944443</c:v>
                </c:pt>
                <c:pt idx="4982">
                  <c:v>44329.95857638889</c:v>
                </c:pt>
                <c:pt idx="4983">
                  <c:v>44329.959270833337</c:v>
                </c:pt>
                <c:pt idx="4984">
                  <c:v>44329.959965277776</c:v>
                </c:pt>
                <c:pt idx="4985">
                  <c:v>44329.960659722223</c:v>
                </c:pt>
                <c:pt idx="4986">
                  <c:v>44329.961354166669</c:v>
                </c:pt>
                <c:pt idx="4987">
                  <c:v>44329.962048611109</c:v>
                </c:pt>
                <c:pt idx="4988">
                  <c:v>44329.962743055556</c:v>
                </c:pt>
                <c:pt idx="4989">
                  <c:v>44329.963437500002</c:v>
                </c:pt>
                <c:pt idx="4990">
                  <c:v>44329.964131944442</c:v>
                </c:pt>
                <c:pt idx="4991">
                  <c:v>44329.964826388888</c:v>
                </c:pt>
                <c:pt idx="4992">
                  <c:v>44329.965520833335</c:v>
                </c:pt>
                <c:pt idx="4993">
                  <c:v>44329.966215277775</c:v>
                </c:pt>
                <c:pt idx="4994">
                  <c:v>44329.966909722221</c:v>
                </c:pt>
                <c:pt idx="4995">
                  <c:v>44329.967604166668</c:v>
                </c:pt>
                <c:pt idx="4996">
                  <c:v>44329.968298611115</c:v>
                </c:pt>
                <c:pt idx="4997">
                  <c:v>44329.968993055554</c:v>
                </c:pt>
                <c:pt idx="4998">
                  <c:v>44329.969687500001</c:v>
                </c:pt>
                <c:pt idx="4999">
                  <c:v>44329.970381944448</c:v>
                </c:pt>
                <c:pt idx="5000">
                  <c:v>44329.971076388887</c:v>
                </c:pt>
                <c:pt idx="5001">
                  <c:v>44329.971770833334</c:v>
                </c:pt>
                <c:pt idx="5002">
                  <c:v>44329.97246527778</c:v>
                </c:pt>
                <c:pt idx="5003">
                  <c:v>44329.97315972222</c:v>
                </c:pt>
                <c:pt idx="5004">
                  <c:v>44329.973854166667</c:v>
                </c:pt>
                <c:pt idx="5005">
                  <c:v>44329.974548611113</c:v>
                </c:pt>
                <c:pt idx="5006">
                  <c:v>44329.975243055553</c:v>
                </c:pt>
                <c:pt idx="5007">
                  <c:v>44329.975937499999</c:v>
                </c:pt>
                <c:pt idx="5008">
                  <c:v>44329.976631944446</c:v>
                </c:pt>
                <c:pt idx="5009">
                  <c:v>44329.977326388886</c:v>
                </c:pt>
                <c:pt idx="5010">
                  <c:v>44329.978020833332</c:v>
                </c:pt>
                <c:pt idx="5011">
                  <c:v>44329.978715277779</c:v>
                </c:pt>
                <c:pt idx="5012">
                  <c:v>44329.979409722226</c:v>
                </c:pt>
                <c:pt idx="5013">
                  <c:v>44329.980104166665</c:v>
                </c:pt>
                <c:pt idx="5014">
                  <c:v>44329.980798611112</c:v>
                </c:pt>
                <c:pt idx="5015">
                  <c:v>44329.981493055559</c:v>
                </c:pt>
                <c:pt idx="5016">
                  <c:v>44329.982187499998</c:v>
                </c:pt>
                <c:pt idx="5017">
                  <c:v>44329.982881944445</c:v>
                </c:pt>
                <c:pt idx="5018">
                  <c:v>44329.983576388891</c:v>
                </c:pt>
                <c:pt idx="5019">
                  <c:v>44329.984270833331</c:v>
                </c:pt>
                <c:pt idx="5020">
                  <c:v>44329.984965277778</c:v>
                </c:pt>
                <c:pt idx="5021">
                  <c:v>44329.985659722224</c:v>
                </c:pt>
                <c:pt idx="5022">
                  <c:v>44329.986354166664</c:v>
                </c:pt>
                <c:pt idx="5023">
                  <c:v>44329.98704861111</c:v>
                </c:pt>
                <c:pt idx="5024">
                  <c:v>44329.987743055557</c:v>
                </c:pt>
                <c:pt idx="5025">
                  <c:v>44329.988437499997</c:v>
                </c:pt>
                <c:pt idx="5026">
                  <c:v>44329.989131944443</c:v>
                </c:pt>
                <c:pt idx="5027">
                  <c:v>44329.98982638889</c:v>
                </c:pt>
                <c:pt idx="5028">
                  <c:v>44329.990520833337</c:v>
                </c:pt>
                <c:pt idx="5029">
                  <c:v>44329.991215277776</c:v>
                </c:pt>
                <c:pt idx="5030">
                  <c:v>44329.991909722223</c:v>
                </c:pt>
                <c:pt idx="5031">
                  <c:v>44329.992604166669</c:v>
                </c:pt>
                <c:pt idx="5032">
                  <c:v>44329.993298611109</c:v>
                </c:pt>
                <c:pt idx="5033">
                  <c:v>44329.993993055556</c:v>
                </c:pt>
                <c:pt idx="5034">
                  <c:v>44329.994687500002</c:v>
                </c:pt>
                <c:pt idx="5035">
                  <c:v>44329.995381944442</c:v>
                </c:pt>
                <c:pt idx="5036">
                  <c:v>44329.996076388888</c:v>
                </c:pt>
                <c:pt idx="5037">
                  <c:v>44329.996770833335</c:v>
                </c:pt>
                <c:pt idx="5038">
                  <c:v>44329.997465277775</c:v>
                </c:pt>
                <c:pt idx="5039">
                  <c:v>44329.998159722221</c:v>
                </c:pt>
                <c:pt idx="5040">
                  <c:v>44329.998854166668</c:v>
                </c:pt>
                <c:pt idx="5041">
                  <c:v>44329.999548611115</c:v>
                </c:pt>
                <c:pt idx="5042">
                  <c:v>44330.000243055554</c:v>
                </c:pt>
                <c:pt idx="5043">
                  <c:v>44330.000937500001</c:v>
                </c:pt>
                <c:pt idx="5044">
                  <c:v>44330.001631944448</c:v>
                </c:pt>
                <c:pt idx="5045">
                  <c:v>44330.002326388887</c:v>
                </c:pt>
                <c:pt idx="5046">
                  <c:v>44330.003020833334</c:v>
                </c:pt>
                <c:pt idx="5047">
                  <c:v>44330.00371527778</c:v>
                </c:pt>
                <c:pt idx="5048">
                  <c:v>44330.00440972222</c:v>
                </c:pt>
                <c:pt idx="5049">
                  <c:v>44330.005104166667</c:v>
                </c:pt>
                <c:pt idx="5050">
                  <c:v>44330.005798611113</c:v>
                </c:pt>
                <c:pt idx="5051">
                  <c:v>44330.006493055553</c:v>
                </c:pt>
                <c:pt idx="5052">
                  <c:v>44330.007187499999</c:v>
                </c:pt>
                <c:pt idx="5053">
                  <c:v>44330.007881944446</c:v>
                </c:pt>
                <c:pt idx="5054">
                  <c:v>44330.008576388886</c:v>
                </c:pt>
                <c:pt idx="5055">
                  <c:v>44330.009270833332</c:v>
                </c:pt>
                <c:pt idx="5056">
                  <c:v>44330.009965277779</c:v>
                </c:pt>
                <c:pt idx="5057">
                  <c:v>44330.010659722226</c:v>
                </c:pt>
                <c:pt idx="5058">
                  <c:v>44330.011354166665</c:v>
                </c:pt>
                <c:pt idx="5059">
                  <c:v>44330.012048611112</c:v>
                </c:pt>
                <c:pt idx="5060">
                  <c:v>44330.012743055559</c:v>
                </c:pt>
                <c:pt idx="5061">
                  <c:v>44330.013437499998</c:v>
                </c:pt>
                <c:pt idx="5062">
                  <c:v>44330.014131944445</c:v>
                </c:pt>
                <c:pt idx="5063">
                  <c:v>44330.014826388891</c:v>
                </c:pt>
                <c:pt idx="5064">
                  <c:v>44330.015520833331</c:v>
                </c:pt>
                <c:pt idx="5065">
                  <c:v>44330.016215277778</c:v>
                </c:pt>
                <c:pt idx="5066">
                  <c:v>44330.016909722224</c:v>
                </c:pt>
                <c:pt idx="5067">
                  <c:v>44330.017604166664</c:v>
                </c:pt>
                <c:pt idx="5068">
                  <c:v>44330.01829861111</c:v>
                </c:pt>
                <c:pt idx="5069">
                  <c:v>44330.018993055557</c:v>
                </c:pt>
                <c:pt idx="5070">
                  <c:v>44330.019687499997</c:v>
                </c:pt>
                <c:pt idx="5071">
                  <c:v>44330.020381944443</c:v>
                </c:pt>
                <c:pt idx="5072">
                  <c:v>44330.02107638889</c:v>
                </c:pt>
                <c:pt idx="5073">
                  <c:v>44330.021770833337</c:v>
                </c:pt>
                <c:pt idx="5074">
                  <c:v>44330.022465277776</c:v>
                </c:pt>
                <c:pt idx="5075">
                  <c:v>44330.023159722223</c:v>
                </c:pt>
                <c:pt idx="5076">
                  <c:v>44330.023854166669</c:v>
                </c:pt>
                <c:pt idx="5077">
                  <c:v>44330.024548611109</c:v>
                </c:pt>
                <c:pt idx="5078">
                  <c:v>44330.025243055556</c:v>
                </c:pt>
                <c:pt idx="5079">
                  <c:v>44330.025937500002</c:v>
                </c:pt>
                <c:pt idx="5080">
                  <c:v>44330.026631944442</c:v>
                </c:pt>
                <c:pt idx="5081">
                  <c:v>44330.027326388888</c:v>
                </c:pt>
                <c:pt idx="5082">
                  <c:v>44330.028020833335</c:v>
                </c:pt>
                <c:pt idx="5083">
                  <c:v>44330.028715277775</c:v>
                </c:pt>
                <c:pt idx="5084">
                  <c:v>44330.029409722221</c:v>
                </c:pt>
                <c:pt idx="5085">
                  <c:v>44330.030104166668</c:v>
                </c:pt>
                <c:pt idx="5086">
                  <c:v>44330.030798611115</c:v>
                </c:pt>
                <c:pt idx="5087">
                  <c:v>44330.031493055554</c:v>
                </c:pt>
                <c:pt idx="5088">
                  <c:v>44330.032187500001</c:v>
                </c:pt>
                <c:pt idx="5089">
                  <c:v>44330.032881944448</c:v>
                </c:pt>
                <c:pt idx="5090">
                  <c:v>44330.033576388887</c:v>
                </c:pt>
                <c:pt idx="5091">
                  <c:v>44330.034270833334</c:v>
                </c:pt>
                <c:pt idx="5092">
                  <c:v>44330.03496527778</c:v>
                </c:pt>
                <c:pt idx="5093">
                  <c:v>44330.03565972222</c:v>
                </c:pt>
                <c:pt idx="5094">
                  <c:v>44330.036354166667</c:v>
                </c:pt>
                <c:pt idx="5095">
                  <c:v>44330.037048611113</c:v>
                </c:pt>
                <c:pt idx="5096">
                  <c:v>44330.037743055553</c:v>
                </c:pt>
                <c:pt idx="5097">
                  <c:v>44330.038437499999</c:v>
                </c:pt>
                <c:pt idx="5098">
                  <c:v>44330.039131944446</c:v>
                </c:pt>
                <c:pt idx="5099">
                  <c:v>44330.039826388886</c:v>
                </c:pt>
                <c:pt idx="5100">
                  <c:v>44330.040520833332</c:v>
                </c:pt>
                <c:pt idx="5101">
                  <c:v>44330.041215277779</c:v>
                </c:pt>
                <c:pt idx="5102">
                  <c:v>44330.041909722226</c:v>
                </c:pt>
                <c:pt idx="5103">
                  <c:v>44330.042604166665</c:v>
                </c:pt>
                <c:pt idx="5104">
                  <c:v>44330.043298611112</c:v>
                </c:pt>
                <c:pt idx="5105">
                  <c:v>44330.043993055559</c:v>
                </c:pt>
                <c:pt idx="5106">
                  <c:v>44330.044687499998</c:v>
                </c:pt>
                <c:pt idx="5107">
                  <c:v>44330.045381944445</c:v>
                </c:pt>
                <c:pt idx="5108">
                  <c:v>44330.046076388891</c:v>
                </c:pt>
                <c:pt idx="5109">
                  <c:v>44330.046770833331</c:v>
                </c:pt>
                <c:pt idx="5110">
                  <c:v>44330.047465277778</c:v>
                </c:pt>
                <c:pt idx="5111">
                  <c:v>44330.048159722224</c:v>
                </c:pt>
                <c:pt idx="5112">
                  <c:v>44330.048854166664</c:v>
                </c:pt>
                <c:pt idx="5113">
                  <c:v>44330.04954861111</c:v>
                </c:pt>
                <c:pt idx="5114">
                  <c:v>44330.050243055557</c:v>
                </c:pt>
                <c:pt idx="5115">
                  <c:v>44330.050937499997</c:v>
                </c:pt>
                <c:pt idx="5116">
                  <c:v>44330.051631944443</c:v>
                </c:pt>
                <c:pt idx="5117">
                  <c:v>44330.05232638889</c:v>
                </c:pt>
                <c:pt idx="5118">
                  <c:v>44330.053020833337</c:v>
                </c:pt>
                <c:pt idx="5119">
                  <c:v>44330.053715277776</c:v>
                </c:pt>
                <c:pt idx="5120">
                  <c:v>44330.054409722223</c:v>
                </c:pt>
                <c:pt idx="5121">
                  <c:v>44330.055104166669</c:v>
                </c:pt>
                <c:pt idx="5122">
                  <c:v>44330.055798611109</c:v>
                </c:pt>
                <c:pt idx="5123">
                  <c:v>44330.056493055556</c:v>
                </c:pt>
                <c:pt idx="5124">
                  <c:v>44330.057187500002</c:v>
                </c:pt>
                <c:pt idx="5125">
                  <c:v>44330.057881944442</c:v>
                </c:pt>
                <c:pt idx="5126">
                  <c:v>44330.058576388888</c:v>
                </c:pt>
                <c:pt idx="5127">
                  <c:v>44330.059270833335</c:v>
                </c:pt>
                <c:pt idx="5128">
                  <c:v>44330.059965277775</c:v>
                </c:pt>
                <c:pt idx="5129">
                  <c:v>44330.060659722221</c:v>
                </c:pt>
                <c:pt idx="5130">
                  <c:v>44330.061354166668</c:v>
                </c:pt>
                <c:pt idx="5131">
                  <c:v>44330.062048611115</c:v>
                </c:pt>
                <c:pt idx="5132">
                  <c:v>44330.062743055554</c:v>
                </c:pt>
                <c:pt idx="5133">
                  <c:v>44330.063437500001</c:v>
                </c:pt>
                <c:pt idx="5134">
                  <c:v>44330.064131944448</c:v>
                </c:pt>
                <c:pt idx="5135">
                  <c:v>44330.064826388887</c:v>
                </c:pt>
                <c:pt idx="5136">
                  <c:v>44330.065520833334</c:v>
                </c:pt>
                <c:pt idx="5137">
                  <c:v>44330.06621527778</c:v>
                </c:pt>
                <c:pt idx="5138">
                  <c:v>44330.06690972222</c:v>
                </c:pt>
                <c:pt idx="5139">
                  <c:v>44330.067604166667</c:v>
                </c:pt>
                <c:pt idx="5140">
                  <c:v>44330.068298611113</c:v>
                </c:pt>
                <c:pt idx="5141">
                  <c:v>44330.068993055553</c:v>
                </c:pt>
                <c:pt idx="5142">
                  <c:v>44330.069687499999</c:v>
                </c:pt>
                <c:pt idx="5143">
                  <c:v>44330.070381944446</c:v>
                </c:pt>
                <c:pt idx="5144">
                  <c:v>44330.071076388886</c:v>
                </c:pt>
                <c:pt idx="5145">
                  <c:v>44330.071770833332</c:v>
                </c:pt>
                <c:pt idx="5146">
                  <c:v>44330.072465277779</c:v>
                </c:pt>
                <c:pt idx="5147">
                  <c:v>44330.073159722226</c:v>
                </c:pt>
                <c:pt idx="5148">
                  <c:v>44330.073854166665</c:v>
                </c:pt>
                <c:pt idx="5149">
                  <c:v>44330.074548611112</c:v>
                </c:pt>
                <c:pt idx="5150">
                  <c:v>44330.075243055559</c:v>
                </c:pt>
                <c:pt idx="5151">
                  <c:v>44330.075937499998</c:v>
                </c:pt>
                <c:pt idx="5152">
                  <c:v>44330.076631944445</c:v>
                </c:pt>
                <c:pt idx="5153">
                  <c:v>44330.077326388891</c:v>
                </c:pt>
                <c:pt idx="5154">
                  <c:v>44330.078020833331</c:v>
                </c:pt>
                <c:pt idx="5155">
                  <c:v>44330.078715277778</c:v>
                </c:pt>
                <c:pt idx="5156">
                  <c:v>44330.079409722224</c:v>
                </c:pt>
                <c:pt idx="5157">
                  <c:v>44330.080104166664</c:v>
                </c:pt>
                <c:pt idx="5158">
                  <c:v>44330.08079861111</c:v>
                </c:pt>
                <c:pt idx="5159">
                  <c:v>44330.081493055557</c:v>
                </c:pt>
                <c:pt idx="5160">
                  <c:v>44330.082187499997</c:v>
                </c:pt>
                <c:pt idx="5161">
                  <c:v>44330.082881944443</c:v>
                </c:pt>
                <c:pt idx="5162">
                  <c:v>44330.08357638889</c:v>
                </c:pt>
                <c:pt idx="5163">
                  <c:v>44330.084270833337</c:v>
                </c:pt>
                <c:pt idx="5164">
                  <c:v>44330.084965277776</c:v>
                </c:pt>
                <c:pt idx="5165">
                  <c:v>44330.085659722223</c:v>
                </c:pt>
                <c:pt idx="5166">
                  <c:v>44330.086354166669</c:v>
                </c:pt>
                <c:pt idx="5167">
                  <c:v>44330.087048611109</c:v>
                </c:pt>
                <c:pt idx="5168">
                  <c:v>44330.087743055556</c:v>
                </c:pt>
                <c:pt idx="5169">
                  <c:v>44330.088437500002</c:v>
                </c:pt>
                <c:pt idx="5170">
                  <c:v>44330.089131944442</c:v>
                </c:pt>
                <c:pt idx="5171">
                  <c:v>44330.089826388888</c:v>
                </c:pt>
                <c:pt idx="5172">
                  <c:v>44330.090520833335</c:v>
                </c:pt>
                <c:pt idx="5173">
                  <c:v>44330.091215277775</c:v>
                </c:pt>
                <c:pt idx="5174">
                  <c:v>44330.091909722221</c:v>
                </c:pt>
                <c:pt idx="5175">
                  <c:v>44330.092604166668</c:v>
                </c:pt>
                <c:pt idx="5176">
                  <c:v>44330.093298611115</c:v>
                </c:pt>
                <c:pt idx="5177">
                  <c:v>44330.093993055554</c:v>
                </c:pt>
                <c:pt idx="5178">
                  <c:v>44330.094687500001</c:v>
                </c:pt>
                <c:pt idx="5179">
                  <c:v>44330.095381944448</c:v>
                </c:pt>
                <c:pt idx="5180">
                  <c:v>44330.096076388887</c:v>
                </c:pt>
                <c:pt idx="5181">
                  <c:v>44330.096770833334</c:v>
                </c:pt>
                <c:pt idx="5182">
                  <c:v>44330.09746527778</c:v>
                </c:pt>
                <c:pt idx="5183">
                  <c:v>44330.09815972222</c:v>
                </c:pt>
                <c:pt idx="5184">
                  <c:v>44330.098854166667</c:v>
                </c:pt>
                <c:pt idx="5185">
                  <c:v>44330.099548611113</c:v>
                </c:pt>
                <c:pt idx="5186">
                  <c:v>44330.100243055553</c:v>
                </c:pt>
                <c:pt idx="5187">
                  <c:v>44330.100937499999</c:v>
                </c:pt>
                <c:pt idx="5188">
                  <c:v>44330.101631944446</c:v>
                </c:pt>
                <c:pt idx="5189">
                  <c:v>44330.102326388886</c:v>
                </c:pt>
                <c:pt idx="5190">
                  <c:v>44330.103020833332</c:v>
                </c:pt>
                <c:pt idx="5191">
                  <c:v>44330.103715277779</c:v>
                </c:pt>
                <c:pt idx="5192">
                  <c:v>44330.104409722226</c:v>
                </c:pt>
                <c:pt idx="5193">
                  <c:v>44330.105104166665</c:v>
                </c:pt>
                <c:pt idx="5194">
                  <c:v>44330.105798611112</c:v>
                </c:pt>
                <c:pt idx="5195">
                  <c:v>44330.106493055559</c:v>
                </c:pt>
                <c:pt idx="5196">
                  <c:v>44330.107187499998</c:v>
                </c:pt>
                <c:pt idx="5197">
                  <c:v>44330.107881944445</c:v>
                </c:pt>
                <c:pt idx="5198">
                  <c:v>44330.108576388891</c:v>
                </c:pt>
                <c:pt idx="5199">
                  <c:v>44330.109270833331</c:v>
                </c:pt>
                <c:pt idx="5200">
                  <c:v>44330.109965277778</c:v>
                </c:pt>
                <c:pt idx="5201">
                  <c:v>44330.110659722224</c:v>
                </c:pt>
                <c:pt idx="5202">
                  <c:v>44330.111354166664</c:v>
                </c:pt>
                <c:pt idx="5203">
                  <c:v>44330.11204861111</c:v>
                </c:pt>
                <c:pt idx="5204">
                  <c:v>44330.112743055557</c:v>
                </c:pt>
                <c:pt idx="5205">
                  <c:v>44330.113437499997</c:v>
                </c:pt>
                <c:pt idx="5206">
                  <c:v>44330.114131944443</c:v>
                </c:pt>
                <c:pt idx="5207">
                  <c:v>44330.11482638889</c:v>
                </c:pt>
                <c:pt idx="5208">
                  <c:v>44330.115520833337</c:v>
                </c:pt>
                <c:pt idx="5209">
                  <c:v>44330.116215277776</c:v>
                </c:pt>
                <c:pt idx="5210">
                  <c:v>44330.116909722223</c:v>
                </c:pt>
                <c:pt idx="5211">
                  <c:v>44330.117604166669</c:v>
                </c:pt>
                <c:pt idx="5212">
                  <c:v>44330.118298611109</c:v>
                </c:pt>
                <c:pt idx="5213">
                  <c:v>44330.118993055556</c:v>
                </c:pt>
                <c:pt idx="5214">
                  <c:v>44330.119687500002</c:v>
                </c:pt>
                <c:pt idx="5215">
                  <c:v>44330.120381944442</c:v>
                </c:pt>
                <c:pt idx="5216">
                  <c:v>44330.121076388888</c:v>
                </c:pt>
                <c:pt idx="5217">
                  <c:v>44330.121770833335</c:v>
                </c:pt>
                <c:pt idx="5218">
                  <c:v>44330.122465277775</c:v>
                </c:pt>
                <c:pt idx="5219">
                  <c:v>44330.123159722221</c:v>
                </c:pt>
                <c:pt idx="5220">
                  <c:v>44330.123854166668</c:v>
                </c:pt>
                <c:pt idx="5221">
                  <c:v>44330.124548611115</c:v>
                </c:pt>
                <c:pt idx="5222">
                  <c:v>44330.125243055554</c:v>
                </c:pt>
                <c:pt idx="5223">
                  <c:v>44330.125937500001</c:v>
                </c:pt>
                <c:pt idx="5224">
                  <c:v>44330.126631944448</c:v>
                </c:pt>
                <c:pt idx="5225">
                  <c:v>44330.127326388887</c:v>
                </c:pt>
                <c:pt idx="5226">
                  <c:v>44330.128020833334</c:v>
                </c:pt>
                <c:pt idx="5227">
                  <c:v>44330.12871527778</c:v>
                </c:pt>
                <c:pt idx="5228">
                  <c:v>44330.12940972222</c:v>
                </c:pt>
                <c:pt idx="5229">
                  <c:v>44330.130104166667</c:v>
                </c:pt>
                <c:pt idx="5230">
                  <c:v>44330.130798611113</c:v>
                </c:pt>
                <c:pt idx="5231">
                  <c:v>44330.131493055553</c:v>
                </c:pt>
                <c:pt idx="5232">
                  <c:v>44330.132187499999</c:v>
                </c:pt>
                <c:pt idx="5233">
                  <c:v>44330.132881944446</c:v>
                </c:pt>
                <c:pt idx="5234">
                  <c:v>44330.133576388886</c:v>
                </c:pt>
                <c:pt idx="5235">
                  <c:v>44330.134270833332</c:v>
                </c:pt>
                <c:pt idx="5236">
                  <c:v>44330.134965277779</c:v>
                </c:pt>
                <c:pt idx="5237">
                  <c:v>44330.135659722226</c:v>
                </c:pt>
                <c:pt idx="5238">
                  <c:v>44330.136354166665</c:v>
                </c:pt>
                <c:pt idx="5239">
                  <c:v>44330.137048611112</c:v>
                </c:pt>
                <c:pt idx="5240">
                  <c:v>44330.137743055559</c:v>
                </c:pt>
                <c:pt idx="5241">
                  <c:v>44330.138437499998</c:v>
                </c:pt>
                <c:pt idx="5242">
                  <c:v>44330.139131944445</c:v>
                </c:pt>
                <c:pt idx="5243">
                  <c:v>44330.139826388891</c:v>
                </c:pt>
                <c:pt idx="5244">
                  <c:v>44330.140520833331</c:v>
                </c:pt>
                <c:pt idx="5245">
                  <c:v>44330.141215277778</c:v>
                </c:pt>
                <c:pt idx="5246">
                  <c:v>44330.141909722224</c:v>
                </c:pt>
                <c:pt idx="5247">
                  <c:v>44330.142604166664</c:v>
                </c:pt>
                <c:pt idx="5248">
                  <c:v>44330.14329861111</c:v>
                </c:pt>
                <c:pt idx="5249">
                  <c:v>44330.143993055557</c:v>
                </c:pt>
                <c:pt idx="5250">
                  <c:v>44330.144687499997</c:v>
                </c:pt>
                <c:pt idx="5251">
                  <c:v>44330.145381944443</c:v>
                </c:pt>
                <c:pt idx="5252">
                  <c:v>44330.14607638889</c:v>
                </c:pt>
                <c:pt idx="5253">
                  <c:v>44330.146770833337</c:v>
                </c:pt>
                <c:pt idx="5254">
                  <c:v>44330.147465277776</c:v>
                </c:pt>
                <c:pt idx="5255">
                  <c:v>44330.148159722223</c:v>
                </c:pt>
                <c:pt idx="5256">
                  <c:v>44330.148854166669</c:v>
                </c:pt>
                <c:pt idx="5257">
                  <c:v>44330.149548611109</c:v>
                </c:pt>
                <c:pt idx="5258">
                  <c:v>44330.150243055556</c:v>
                </c:pt>
                <c:pt idx="5259">
                  <c:v>44330.150937500002</c:v>
                </c:pt>
                <c:pt idx="5260">
                  <c:v>44330.151631944442</c:v>
                </c:pt>
                <c:pt idx="5261">
                  <c:v>44330.152326388888</c:v>
                </c:pt>
                <c:pt idx="5262">
                  <c:v>44330.153020833335</c:v>
                </c:pt>
                <c:pt idx="5263">
                  <c:v>44330.153715277775</c:v>
                </c:pt>
                <c:pt idx="5264">
                  <c:v>44330.154409722221</c:v>
                </c:pt>
                <c:pt idx="5265">
                  <c:v>44330.155104166668</c:v>
                </c:pt>
                <c:pt idx="5266">
                  <c:v>44330.155798611115</c:v>
                </c:pt>
                <c:pt idx="5267">
                  <c:v>44330.156493055554</c:v>
                </c:pt>
                <c:pt idx="5268">
                  <c:v>44330.157187500001</c:v>
                </c:pt>
                <c:pt idx="5269">
                  <c:v>44330.157881944448</c:v>
                </c:pt>
                <c:pt idx="5270">
                  <c:v>44330.158576388887</c:v>
                </c:pt>
                <c:pt idx="5271">
                  <c:v>44330.159270833334</c:v>
                </c:pt>
                <c:pt idx="5272">
                  <c:v>44330.15996527778</c:v>
                </c:pt>
                <c:pt idx="5273">
                  <c:v>44330.16065972222</c:v>
                </c:pt>
                <c:pt idx="5274">
                  <c:v>44330.161354166667</c:v>
                </c:pt>
                <c:pt idx="5275">
                  <c:v>44330.162048611113</c:v>
                </c:pt>
                <c:pt idx="5276">
                  <c:v>44330.162743055553</c:v>
                </c:pt>
                <c:pt idx="5277">
                  <c:v>44330.163437499999</c:v>
                </c:pt>
                <c:pt idx="5278">
                  <c:v>44330.164131944446</c:v>
                </c:pt>
                <c:pt idx="5279">
                  <c:v>44330.164826388886</c:v>
                </c:pt>
                <c:pt idx="5280">
                  <c:v>44330.165520833332</c:v>
                </c:pt>
                <c:pt idx="5281">
                  <c:v>44330.166215277779</c:v>
                </c:pt>
                <c:pt idx="5282">
                  <c:v>44330.166909722226</c:v>
                </c:pt>
                <c:pt idx="5283">
                  <c:v>44330.167604166665</c:v>
                </c:pt>
                <c:pt idx="5284">
                  <c:v>44330.168298611112</c:v>
                </c:pt>
                <c:pt idx="5285">
                  <c:v>44330.168993055559</c:v>
                </c:pt>
                <c:pt idx="5286">
                  <c:v>44330.169687499998</c:v>
                </c:pt>
                <c:pt idx="5287">
                  <c:v>44330.170381944445</c:v>
                </c:pt>
                <c:pt idx="5288">
                  <c:v>44330.171076388891</c:v>
                </c:pt>
                <c:pt idx="5289">
                  <c:v>44330.171770833331</c:v>
                </c:pt>
                <c:pt idx="5290">
                  <c:v>44330.172465277778</c:v>
                </c:pt>
                <c:pt idx="5291">
                  <c:v>44330.173159722224</c:v>
                </c:pt>
                <c:pt idx="5292">
                  <c:v>44330.173854166664</c:v>
                </c:pt>
                <c:pt idx="5293">
                  <c:v>44330.17454861111</c:v>
                </c:pt>
                <c:pt idx="5294">
                  <c:v>44330.175243055557</c:v>
                </c:pt>
                <c:pt idx="5295">
                  <c:v>44330.175937499997</c:v>
                </c:pt>
                <c:pt idx="5296">
                  <c:v>44330.176631944443</c:v>
                </c:pt>
                <c:pt idx="5297">
                  <c:v>44330.17732638889</c:v>
                </c:pt>
                <c:pt idx="5298">
                  <c:v>44330.178020833337</c:v>
                </c:pt>
                <c:pt idx="5299">
                  <c:v>44330.178715277776</c:v>
                </c:pt>
                <c:pt idx="5300">
                  <c:v>44330.179409722223</c:v>
                </c:pt>
                <c:pt idx="5301">
                  <c:v>44330.180104166669</c:v>
                </c:pt>
                <c:pt idx="5302">
                  <c:v>44330.180798611109</c:v>
                </c:pt>
                <c:pt idx="5303">
                  <c:v>44330.181493055556</c:v>
                </c:pt>
                <c:pt idx="5304">
                  <c:v>44330.182187500002</c:v>
                </c:pt>
                <c:pt idx="5305">
                  <c:v>44330.182881944442</c:v>
                </c:pt>
                <c:pt idx="5306">
                  <c:v>44330.183576388888</c:v>
                </c:pt>
                <c:pt idx="5307">
                  <c:v>44330.184270833335</c:v>
                </c:pt>
                <c:pt idx="5308">
                  <c:v>44330.184965277775</c:v>
                </c:pt>
                <c:pt idx="5309">
                  <c:v>44330.185659722221</c:v>
                </c:pt>
                <c:pt idx="5310">
                  <c:v>44330.186354166668</c:v>
                </c:pt>
                <c:pt idx="5311">
                  <c:v>44330.187048611115</c:v>
                </c:pt>
                <c:pt idx="5312">
                  <c:v>44330.187743055554</c:v>
                </c:pt>
                <c:pt idx="5313">
                  <c:v>44330.188437500001</c:v>
                </c:pt>
                <c:pt idx="5314">
                  <c:v>44330.189131944448</c:v>
                </c:pt>
                <c:pt idx="5315">
                  <c:v>44330.189826388887</c:v>
                </c:pt>
                <c:pt idx="5316">
                  <c:v>44330.190520833334</c:v>
                </c:pt>
                <c:pt idx="5317">
                  <c:v>44330.19121527778</c:v>
                </c:pt>
                <c:pt idx="5318">
                  <c:v>44330.19190972222</c:v>
                </c:pt>
                <c:pt idx="5319">
                  <c:v>44330.192604166667</c:v>
                </c:pt>
                <c:pt idx="5320">
                  <c:v>44330.193298611113</c:v>
                </c:pt>
                <c:pt idx="5321">
                  <c:v>44330.193993055553</c:v>
                </c:pt>
                <c:pt idx="5322">
                  <c:v>44330.194687499999</c:v>
                </c:pt>
                <c:pt idx="5323">
                  <c:v>44330.195381944446</c:v>
                </c:pt>
                <c:pt idx="5324">
                  <c:v>44330.196076388886</c:v>
                </c:pt>
                <c:pt idx="5325">
                  <c:v>44330.196770833332</c:v>
                </c:pt>
                <c:pt idx="5326">
                  <c:v>44330.197465277779</c:v>
                </c:pt>
                <c:pt idx="5327">
                  <c:v>44330.198159722226</c:v>
                </c:pt>
                <c:pt idx="5328">
                  <c:v>44330.198854166665</c:v>
                </c:pt>
                <c:pt idx="5329">
                  <c:v>44330.199548611112</c:v>
                </c:pt>
                <c:pt idx="5330">
                  <c:v>44330.200243055559</c:v>
                </c:pt>
                <c:pt idx="5331">
                  <c:v>44330.200937499998</c:v>
                </c:pt>
                <c:pt idx="5332">
                  <c:v>44330.201631944445</c:v>
                </c:pt>
                <c:pt idx="5333">
                  <c:v>44330.202326388891</c:v>
                </c:pt>
                <c:pt idx="5334">
                  <c:v>44330.203020833331</c:v>
                </c:pt>
                <c:pt idx="5335">
                  <c:v>44330.203715277778</c:v>
                </c:pt>
                <c:pt idx="5336">
                  <c:v>44330.204409722224</c:v>
                </c:pt>
                <c:pt idx="5337">
                  <c:v>44330.205104166664</c:v>
                </c:pt>
                <c:pt idx="5338">
                  <c:v>44330.20579861111</c:v>
                </c:pt>
                <c:pt idx="5339">
                  <c:v>44330.206493055557</c:v>
                </c:pt>
                <c:pt idx="5340">
                  <c:v>44330.207187499997</c:v>
                </c:pt>
                <c:pt idx="5341">
                  <c:v>44330.207881944443</c:v>
                </c:pt>
                <c:pt idx="5342">
                  <c:v>44330.20857638889</c:v>
                </c:pt>
                <c:pt idx="5343">
                  <c:v>44330.209270833337</c:v>
                </c:pt>
                <c:pt idx="5344">
                  <c:v>44330.209965277776</c:v>
                </c:pt>
                <c:pt idx="5345">
                  <c:v>44330.210659722223</c:v>
                </c:pt>
                <c:pt idx="5346">
                  <c:v>44330.211354166669</c:v>
                </c:pt>
                <c:pt idx="5347">
                  <c:v>44330.212048611109</c:v>
                </c:pt>
                <c:pt idx="5348">
                  <c:v>44330.212743055556</c:v>
                </c:pt>
                <c:pt idx="5349">
                  <c:v>44330.213437500002</c:v>
                </c:pt>
                <c:pt idx="5350">
                  <c:v>44330.214131944442</c:v>
                </c:pt>
                <c:pt idx="5351">
                  <c:v>44330.214826388888</c:v>
                </c:pt>
                <c:pt idx="5352">
                  <c:v>44330.215520833335</c:v>
                </c:pt>
                <c:pt idx="5353">
                  <c:v>44330.216215277775</c:v>
                </c:pt>
                <c:pt idx="5354">
                  <c:v>44330.216909722221</c:v>
                </c:pt>
                <c:pt idx="5355">
                  <c:v>44330.217604166668</c:v>
                </c:pt>
                <c:pt idx="5356">
                  <c:v>44330.218298611115</c:v>
                </c:pt>
                <c:pt idx="5357">
                  <c:v>44330.218993055554</c:v>
                </c:pt>
                <c:pt idx="5358">
                  <c:v>44330.219687500001</c:v>
                </c:pt>
                <c:pt idx="5359">
                  <c:v>44330.220381944448</c:v>
                </c:pt>
                <c:pt idx="5360">
                  <c:v>44330.221076388887</c:v>
                </c:pt>
                <c:pt idx="5361">
                  <c:v>44330.221770833334</c:v>
                </c:pt>
                <c:pt idx="5362">
                  <c:v>44330.22246527778</c:v>
                </c:pt>
                <c:pt idx="5363">
                  <c:v>44330.22315972222</c:v>
                </c:pt>
                <c:pt idx="5364">
                  <c:v>44330.223854166667</c:v>
                </c:pt>
                <c:pt idx="5365">
                  <c:v>44330.224548611113</c:v>
                </c:pt>
                <c:pt idx="5366">
                  <c:v>44330.225243055553</c:v>
                </c:pt>
                <c:pt idx="5367">
                  <c:v>44330.225937499999</c:v>
                </c:pt>
                <c:pt idx="5368">
                  <c:v>44330.226631944446</c:v>
                </c:pt>
                <c:pt idx="5369">
                  <c:v>44330.227326388886</c:v>
                </c:pt>
                <c:pt idx="5370">
                  <c:v>44330.228020833332</c:v>
                </c:pt>
                <c:pt idx="5371">
                  <c:v>44330.228715277779</c:v>
                </c:pt>
                <c:pt idx="5372">
                  <c:v>44330.229409722226</c:v>
                </c:pt>
                <c:pt idx="5373">
                  <c:v>44330.230104166665</c:v>
                </c:pt>
                <c:pt idx="5374">
                  <c:v>44330.230798611112</c:v>
                </c:pt>
                <c:pt idx="5375">
                  <c:v>44330.231493055559</c:v>
                </c:pt>
                <c:pt idx="5376">
                  <c:v>44330.232187499998</c:v>
                </c:pt>
                <c:pt idx="5377">
                  <c:v>44330.232881944445</c:v>
                </c:pt>
                <c:pt idx="5378">
                  <c:v>44330.233576388891</c:v>
                </c:pt>
                <c:pt idx="5379">
                  <c:v>44330.234270833331</c:v>
                </c:pt>
                <c:pt idx="5380">
                  <c:v>44330.234965277778</c:v>
                </c:pt>
                <c:pt idx="5381">
                  <c:v>44330.235659722224</c:v>
                </c:pt>
                <c:pt idx="5382">
                  <c:v>44330.236354166664</c:v>
                </c:pt>
                <c:pt idx="5383">
                  <c:v>44330.23704861111</c:v>
                </c:pt>
                <c:pt idx="5384">
                  <c:v>44330.237743055557</c:v>
                </c:pt>
                <c:pt idx="5385">
                  <c:v>44330.238437499997</c:v>
                </c:pt>
                <c:pt idx="5386">
                  <c:v>44330.239131944443</c:v>
                </c:pt>
                <c:pt idx="5387">
                  <c:v>44330.23982638889</c:v>
                </c:pt>
                <c:pt idx="5388">
                  <c:v>44330.240520833337</c:v>
                </c:pt>
                <c:pt idx="5389">
                  <c:v>44330.241215277776</c:v>
                </c:pt>
                <c:pt idx="5390">
                  <c:v>44330.241909722223</c:v>
                </c:pt>
                <c:pt idx="5391">
                  <c:v>44330.242604166669</c:v>
                </c:pt>
                <c:pt idx="5392">
                  <c:v>44330.243298611109</c:v>
                </c:pt>
                <c:pt idx="5393">
                  <c:v>44330.243993055556</c:v>
                </c:pt>
                <c:pt idx="5394">
                  <c:v>44330.244687500002</c:v>
                </c:pt>
                <c:pt idx="5395">
                  <c:v>44330.245381944442</c:v>
                </c:pt>
                <c:pt idx="5396">
                  <c:v>44330.246076388888</c:v>
                </c:pt>
                <c:pt idx="5397">
                  <c:v>44330.246770833335</c:v>
                </c:pt>
                <c:pt idx="5398">
                  <c:v>44330.247465277775</c:v>
                </c:pt>
                <c:pt idx="5399">
                  <c:v>44330.248159722221</c:v>
                </c:pt>
                <c:pt idx="5400">
                  <c:v>44330.248854166668</c:v>
                </c:pt>
                <c:pt idx="5401">
                  <c:v>44330.249548611115</c:v>
                </c:pt>
                <c:pt idx="5402">
                  <c:v>44330.250243055554</c:v>
                </c:pt>
                <c:pt idx="5403">
                  <c:v>44330.250937500001</c:v>
                </c:pt>
                <c:pt idx="5404">
                  <c:v>44330.251631944448</c:v>
                </c:pt>
                <c:pt idx="5405">
                  <c:v>44330.252326388887</c:v>
                </c:pt>
                <c:pt idx="5406">
                  <c:v>44330.253020833334</c:v>
                </c:pt>
                <c:pt idx="5407">
                  <c:v>44330.25371527778</c:v>
                </c:pt>
                <c:pt idx="5408">
                  <c:v>44330.25440972222</c:v>
                </c:pt>
                <c:pt idx="5409">
                  <c:v>44330.255104166667</c:v>
                </c:pt>
                <c:pt idx="5410">
                  <c:v>44330.255798611113</c:v>
                </c:pt>
                <c:pt idx="5411">
                  <c:v>44330.256493055553</c:v>
                </c:pt>
                <c:pt idx="5412">
                  <c:v>44330.257187499999</c:v>
                </c:pt>
                <c:pt idx="5413">
                  <c:v>44330.257881944446</c:v>
                </c:pt>
                <c:pt idx="5414">
                  <c:v>44330.258576388886</c:v>
                </c:pt>
                <c:pt idx="5415">
                  <c:v>44330.259270833332</c:v>
                </c:pt>
                <c:pt idx="5416">
                  <c:v>44330.259965277779</c:v>
                </c:pt>
                <c:pt idx="5417">
                  <c:v>44330.260659722226</c:v>
                </c:pt>
                <c:pt idx="5418">
                  <c:v>44330.261354166665</c:v>
                </c:pt>
                <c:pt idx="5419">
                  <c:v>44330.262048611112</c:v>
                </c:pt>
                <c:pt idx="5420">
                  <c:v>44330.262743055559</c:v>
                </c:pt>
                <c:pt idx="5421">
                  <c:v>44330.263437499998</c:v>
                </c:pt>
                <c:pt idx="5422">
                  <c:v>44330.264131944445</c:v>
                </c:pt>
                <c:pt idx="5423">
                  <c:v>44330.264826388891</c:v>
                </c:pt>
                <c:pt idx="5424">
                  <c:v>44330.265520833331</c:v>
                </c:pt>
                <c:pt idx="5425">
                  <c:v>44330.266215277778</c:v>
                </c:pt>
                <c:pt idx="5426">
                  <c:v>44330.266909722224</c:v>
                </c:pt>
                <c:pt idx="5427">
                  <c:v>44330.267604166664</c:v>
                </c:pt>
                <c:pt idx="5428">
                  <c:v>44330.26829861111</c:v>
                </c:pt>
                <c:pt idx="5429">
                  <c:v>44330.268993055557</c:v>
                </c:pt>
                <c:pt idx="5430">
                  <c:v>44330.269687499997</c:v>
                </c:pt>
                <c:pt idx="5431">
                  <c:v>44330.270381944443</c:v>
                </c:pt>
                <c:pt idx="5432">
                  <c:v>44330.27107638889</c:v>
                </c:pt>
                <c:pt idx="5433">
                  <c:v>44330.271770833337</c:v>
                </c:pt>
                <c:pt idx="5434">
                  <c:v>44330.272465277776</c:v>
                </c:pt>
                <c:pt idx="5435">
                  <c:v>44330.273159722223</c:v>
                </c:pt>
                <c:pt idx="5436">
                  <c:v>44330.273854166669</c:v>
                </c:pt>
                <c:pt idx="5437">
                  <c:v>44330.274548611109</c:v>
                </c:pt>
                <c:pt idx="5438">
                  <c:v>44330.275243055556</c:v>
                </c:pt>
                <c:pt idx="5439">
                  <c:v>44330.275937500002</c:v>
                </c:pt>
                <c:pt idx="5440">
                  <c:v>44330.276631944442</c:v>
                </c:pt>
                <c:pt idx="5441">
                  <c:v>44330.277326388888</c:v>
                </c:pt>
                <c:pt idx="5442">
                  <c:v>44330.278020833335</c:v>
                </c:pt>
                <c:pt idx="5443">
                  <c:v>44330.278715277775</c:v>
                </c:pt>
                <c:pt idx="5444">
                  <c:v>44330.279409722221</c:v>
                </c:pt>
                <c:pt idx="5445">
                  <c:v>44330.280104166668</c:v>
                </c:pt>
                <c:pt idx="5446">
                  <c:v>44330.280798611115</c:v>
                </c:pt>
                <c:pt idx="5447">
                  <c:v>44330.281493055554</c:v>
                </c:pt>
                <c:pt idx="5448">
                  <c:v>44330.282187500001</c:v>
                </c:pt>
                <c:pt idx="5449">
                  <c:v>44330.282881944448</c:v>
                </c:pt>
                <c:pt idx="5450">
                  <c:v>44330.283576388887</c:v>
                </c:pt>
                <c:pt idx="5451">
                  <c:v>44330.284270833334</c:v>
                </c:pt>
                <c:pt idx="5452">
                  <c:v>44330.28496527778</c:v>
                </c:pt>
                <c:pt idx="5453">
                  <c:v>44330.28565972222</c:v>
                </c:pt>
                <c:pt idx="5454">
                  <c:v>44330.286354166667</c:v>
                </c:pt>
                <c:pt idx="5455">
                  <c:v>44330.287048611113</c:v>
                </c:pt>
                <c:pt idx="5456">
                  <c:v>44330.287743055553</c:v>
                </c:pt>
                <c:pt idx="5457">
                  <c:v>44330.288437499999</c:v>
                </c:pt>
                <c:pt idx="5458">
                  <c:v>44330.289131944446</c:v>
                </c:pt>
                <c:pt idx="5459">
                  <c:v>44330.289826388886</c:v>
                </c:pt>
                <c:pt idx="5460">
                  <c:v>44330.290520833332</c:v>
                </c:pt>
                <c:pt idx="5461">
                  <c:v>44330.291215277779</c:v>
                </c:pt>
                <c:pt idx="5462">
                  <c:v>44330.291909722226</c:v>
                </c:pt>
                <c:pt idx="5463">
                  <c:v>44330.292604166665</c:v>
                </c:pt>
                <c:pt idx="5464">
                  <c:v>44330.293298611112</c:v>
                </c:pt>
                <c:pt idx="5465">
                  <c:v>44330.293993055559</c:v>
                </c:pt>
                <c:pt idx="5466">
                  <c:v>44330.294687499998</c:v>
                </c:pt>
                <c:pt idx="5467">
                  <c:v>44330.295381944445</c:v>
                </c:pt>
                <c:pt idx="5468">
                  <c:v>44330.296076388891</c:v>
                </c:pt>
                <c:pt idx="5469">
                  <c:v>44330.296770833331</c:v>
                </c:pt>
                <c:pt idx="5470">
                  <c:v>44330.297465277778</c:v>
                </c:pt>
                <c:pt idx="5471">
                  <c:v>44330.298159722224</c:v>
                </c:pt>
                <c:pt idx="5472">
                  <c:v>44330.298854166664</c:v>
                </c:pt>
                <c:pt idx="5473">
                  <c:v>44330.29954861111</c:v>
                </c:pt>
                <c:pt idx="5474">
                  <c:v>44330.300243055557</c:v>
                </c:pt>
                <c:pt idx="5475">
                  <c:v>44330.300937499997</c:v>
                </c:pt>
                <c:pt idx="5476">
                  <c:v>44330.301631944443</c:v>
                </c:pt>
                <c:pt idx="5477">
                  <c:v>44330.30232638889</c:v>
                </c:pt>
                <c:pt idx="5478">
                  <c:v>44330.303020833337</c:v>
                </c:pt>
                <c:pt idx="5479">
                  <c:v>44330.303715277776</c:v>
                </c:pt>
                <c:pt idx="5480">
                  <c:v>44330.304409722223</c:v>
                </c:pt>
                <c:pt idx="5481">
                  <c:v>44330.305104166669</c:v>
                </c:pt>
                <c:pt idx="5482">
                  <c:v>44330.305798611109</c:v>
                </c:pt>
                <c:pt idx="5483">
                  <c:v>44330.306493055556</c:v>
                </c:pt>
                <c:pt idx="5484">
                  <c:v>44330.307187500002</c:v>
                </c:pt>
                <c:pt idx="5485">
                  <c:v>44330.307881944442</c:v>
                </c:pt>
                <c:pt idx="5486">
                  <c:v>44330.308576388888</c:v>
                </c:pt>
                <c:pt idx="5487">
                  <c:v>44330.309270833335</c:v>
                </c:pt>
                <c:pt idx="5488">
                  <c:v>44330.309965277775</c:v>
                </c:pt>
                <c:pt idx="5489">
                  <c:v>44330.310659722221</c:v>
                </c:pt>
                <c:pt idx="5490">
                  <c:v>44330.311354166668</c:v>
                </c:pt>
                <c:pt idx="5491">
                  <c:v>44330.312048611115</c:v>
                </c:pt>
                <c:pt idx="5492">
                  <c:v>44330.312743055554</c:v>
                </c:pt>
                <c:pt idx="5493">
                  <c:v>44330.313437500001</c:v>
                </c:pt>
                <c:pt idx="5494">
                  <c:v>44330.314131944448</c:v>
                </c:pt>
                <c:pt idx="5495">
                  <c:v>44330.314826388887</c:v>
                </c:pt>
                <c:pt idx="5496">
                  <c:v>44330.315520833334</c:v>
                </c:pt>
                <c:pt idx="5497">
                  <c:v>44330.31621527778</c:v>
                </c:pt>
                <c:pt idx="5498">
                  <c:v>44330.31690972222</c:v>
                </c:pt>
                <c:pt idx="5499">
                  <c:v>44330.317604166667</c:v>
                </c:pt>
                <c:pt idx="5500">
                  <c:v>44330.318298611113</c:v>
                </c:pt>
                <c:pt idx="5501">
                  <c:v>44330.318993055553</c:v>
                </c:pt>
                <c:pt idx="5502">
                  <c:v>44330.319687499999</c:v>
                </c:pt>
                <c:pt idx="5503">
                  <c:v>44330.320381944446</c:v>
                </c:pt>
                <c:pt idx="5504">
                  <c:v>44330.321076388886</c:v>
                </c:pt>
                <c:pt idx="5505">
                  <c:v>44330.321770833332</c:v>
                </c:pt>
                <c:pt idx="5506">
                  <c:v>44330.322465277779</c:v>
                </c:pt>
                <c:pt idx="5507">
                  <c:v>44330.323159722226</c:v>
                </c:pt>
                <c:pt idx="5508">
                  <c:v>44330.323854166665</c:v>
                </c:pt>
                <c:pt idx="5509">
                  <c:v>44330.324548611112</c:v>
                </c:pt>
                <c:pt idx="5510">
                  <c:v>44330.325243055559</c:v>
                </c:pt>
                <c:pt idx="5511">
                  <c:v>44330.325937499998</c:v>
                </c:pt>
                <c:pt idx="5512">
                  <c:v>44330.326631944445</c:v>
                </c:pt>
                <c:pt idx="5513">
                  <c:v>44330.327326388891</c:v>
                </c:pt>
                <c:pt idx="5514">
                  <c:v>44330.328020833331</c:v>
                </c:pt>
                <c:pt idx="5515">
                  <c:v>44330.328715277778</c:v>
                </c:pt>
                <c:pt idx="5516">
                  <c:v>44330.329409722224</c:v>
                </c:pt>
                <c:pt idx="5517">
                  <c:v>44330.330104166664</c:v>
                </c:pt>
                <c:pt idx="5518">
                  <c:v>44330.33079861111</c:v>
                </c:pt>
                <c:pt idx="5519">
                  <c:v>44330.331493055557</c:v>
                </c:pt>
                <c:pt idx="5520">
                  <c:v>44330.332187499997</c:v>
                </c:pt>
                <c:pt idx="5521">
                  <c:v>44330.332881944443</c:v>
                </c:pt>
                <c:pt idx="5522">
                  <c:v>44330.33357638889</c:v>
                </c:pt>
                <c:pt idx="5523">
                  <c:v>44330.334270833337</c:v>
                </c:pt>
                <c:pt idx="5524">
                  <c:v>44330.334965277776</c:v>
                </c:pt>
                <c:pt idx="5525">
                  <c:v>44330.335659722223</c:v>
                </c:pt>
                <c:pt idx="5526">
                  <c:v>44330.336354166669</c:v>
                </c:pt>
                <c:pt idx="5527">
                  <c:v>44330.337048611109</c:v>
                </c:pt>
                <c:pt idx="5528">
                  <c:v>44330.337743055556</c:v>
                </c:pt>
                <c:pt idx="5529">
                  <c:v>44330.338437500002</c:v>
                </c:pt>
                <c:pt idx="5530">
                  <c:v>44330.339131944442</c:v>
                </c:pt>
                <c:pt idx="5531">
                  <c:v>44330.339826388888</c:v>
                </c:pt>
                <c:pt idx="5532">
                  <c:v>44330.340520833335</c:v>
                </c:pt>
                <c:pt idx="5533">
                  <c:v>44330.341215277775</c:v>
                </c:pt>
                <c:pt idx="5534">
                  <c:v>44330.341909722221</c:v>
                </c:pt>
                <c:pt idx="5535">
                  <c:v>44330.342604166668</c:v>
                </c:pt>
                <c:pt idx="5536">
                  <c:v>44330.343298611115</c:v>
                </c:pt>
                <c:pt idx="5537">
                  <c:v>44330.343993055554</c:v>
                </c:pt>
                <c:pt idx="5538">
                  <c:v>44330.344687500001</c:v>
                </c:pt>
                <c:pt idx="5539">
                  <c:v>44330.345381944448</c:v>
                </c:pt>
                <c:pt idx="5540">
                  <c:v>44330.346076388887</c:v>
                </c:pt>
                <c:pt idx="5541">
                  <c:v>44330.346770833334</c:v>
                </c:pt>
                <c:pt idx="5542">
                  <c:v>44330.34746527778</c:v>
                </c:pt>
                <c:pt idx="5543">
                  <c:v>44330.34815972222</c:v>
                </c:pt>
                <c:pt idx="5544">
                  <c:v>44330.348854166667</c:v>
                </c:pt>
                <c:pt idx="5545">
                  <c:v>44330.349548611113</c:v>
                </c:pt>
                <c:pt idx="5546">
                  <c:v>44330.350243055553</c:v>
                </c:pt>
                <c:pt idx="5547">
                  <c:v>44330.350937499999</c:v>
                </c:pt>
                <c:pt idx="5548">
                  <c:v>44330.351631944446</c:v>
                </c:pt>
                <c:pt idx="5549">
                  <c:v>44330.352326388886</c:v>
                </c:pt>
                <c:pt idx="5550">
                  <c:v>44330.353020833332</c:v>
                </c:pt>
                <c:pt idx="5551">
                  <c:v>44330.353715277779</c:v>
                </c:pt>
                <c:pt idx="5552">
                  <c:v>44330.354409722226</c:v>
                </c:pt>
                <c:pt idx="5553">
                  <c:v>44330.355104166665</c:v>
                </c:pt>
                <c:pt idx="5554">
                  <c:v>44330.355798611112</c:v>
                </c:pt>
                <c:pt idx="5555">
                  <c:v>44330.356493055559</c:v>
                </c:pt>
                <c:pt idx="5556">
                  <c:v>44330.357187499998</c:v>
                </c:pt>
                <c:pt idx="5557">
                  <c:v>44330.357881944445</c:v>
                </c:pt>
                <c:pt idx="5558">
                  <c:v>44330.358576388891</c:v>
                </c:pt>
                <c:pt idx="5559">
                  <c:v>44330.359270833331</c:v>
                </c:pt>
                <c:pt idx="5560">
                  <c:v>44330.359965277778</c:v>
                </c:pt>
                <c:pt idx="5561">
                  <c:v>44330.360659722224</c:v>
                </c:pt>
                <c:pt idx="5562">
                  <c:v>44330.361354166664</c:v>
                </c:pt>
                <c:pt idx="5563">
                  <c:v>44330.36204861111</c:v>
                </c:pt>
                <c:pt idx="5564">
                  <c:v>44330.362743055557</c:v>
                </c:pt>
                <c:pt idx="5565">
                  <c:v>44330.363437499997</c:v>
                </c:pt>
                <c:pt idx="5566">
                  <c:v>44330.364131944443</c:v>
                </c:pt>
                <c:pt idx="5567">
                  <c:v>44330.36482638889</c:v>
                </c:pt>
                <c:pt idx="5568">
                  <c:v>44330.365520833337</c:v>
                </c:pt>
                <c:pt idx="5569">
                  <c:v>44330.366215277776</c:v>
                </c:pt>
                <c:pt idx="5570">
                  <c:v>44330.366909722223</c:v>
                </c:pt>
                <c:pt idx="5571">
                  <c:v>44330.367604166669</c:v>
                </c:pt>
                <c:pt idx="5572">
                  <c:v>44330.368298611109</c:v>
                </c:pt>
                <c:pt idx="5573">
                  <c:v>44330.368993055556</c:v>
                </c:pt>
                <c:pt idx="5574">
                  <c:v>44330.369687500002</c:v>
                </c:pt>
                <c:pt idx="5575">
                  <c:v>44330.370381944442</c:v>
                </c:pt>
                <c:pt idx="5576">
                  <c:v>44330.371076388888</c:v>
                </c:pt>
                <c:pt idx="5577">
                  <c:v>44330.371770833335</c:v>
                </c:pt>
                <c:pt idx="5578">
                  <c:v>44330.372465277775</c:v>
                </c:pt>
                <c:pt idx="5579">
                  <c:v>44330.373159722221</c:v>
                </c:pt>
                <c:pt idx="5580">
                  <c:v>44330.373854166668</c:v>
                </c:pt>
                <c:pt idx="5581">
                  <c:v>44330.374548611115</c:v>
                </c:pt>
                <c:pt idx="5582">
                  <c:v>44330.375243055554</c:v>
                </c:pt>
                <c:pt idx="5583">
                  <c:v>44330.375937500001</c:v>
                </c:pt>
                <c:pt idx="5584">
                  <c:v>44330.376631944448</c:v>
                </c:pt>
                <c:pt idx="5585">
                  <c:v>44330.377326388887</c:v>
                </c:pt>
                <c:pt idx="5586">
                  <c:v>44330.378020833334</c:v>
                </c:pt>
                <c:pt idx="5587">
                  <c:v>44330.37871527778</c:v>
                </c:pt>
                <c:pt idx="5588">
                  <c:v>44330.37940972222</c:v>
                </c:pt>
                <c:pt idx="5589">
                  <c:v>44330.380104166667</c:v>
                </c:pt>
                <c:pt idx="5590">
                  <c:v>44330.380798611113</c:v>
                </c:pt>
                <c:pt idx="5591">
                  <c:v>44330.381493055553</c:v>
                </c:pt>
                <c:pt idx="5592">
                  <c:v>44330.382187499999</c:v>
                </c:pt>
                <c:pt idx="5593">
                  <c:v>44330.382881944446</c:v>
                </c:pt>
                <c:pt idx="5594">
                  <c:v>44330.383576388886</c:v>
                </c:pt>
                <c:pt idx="5595">
                  <c:v>44330.384270833332</c:v>
                </c:pt>
                <c:pt idx="5596">
                  <c:v>44330.384965277779</c:v>
                </c:pt>
                <c:pt idx="5597">
                  <c:v>44330.385659722226</c:v>
                </c:pt>
                <c:pt idx="5598">
                  <c:v>44330.386354166665</c:v>
                </c:pt>
                <c:pt idx="5599">
                  <c:v>44330.387048611112</c:v>
                </c:pt>
                <c:pt idx="5600">
                  <c:v>44330.387743055559</c:v>
                </c:pt>
                <c:pt idx="5601">
                  <c:v>44330.388437499998</c:v>
                </c:pt>
                <c:pt idx="5602">
                  <c:v>44330.389131944445</c:v>
                </c:pt>
                <c:pt idx="5603">
                  <c:v>44330.389826388891</c:v>
                </c:pt>
                <c:pt idx="5604">
                  <c:v>44330.390520833331</c:v>
                </c:pt>
                <c:pt idx="5605">
                  <c:v>44330.391215277778</c:v>
                </c:pt>
                <c:pt idx="5606">
                  <c:v>44330.391909722224</c:v>
                </c:pt>
                <c:pt idx="5607">
                  <c:v>44330.392604166664</c:v>
                </c:pt>
                <c:pt idx="5608">
                  <c:v>44330.39329861111</c:v>
                </c:pt>
                <c:pt idx="5609">
                  <c:v>44330.393993055557</c:v>
                </c:pt>
                <c:pt idx="5610">
                  <c:v>44330.394687499997</c:v>
                </c:pt>
                <c:pt idx="5611">
                  <c:v>44330.395381944443</c:v>
                </c:pt>
                <c:pt idx="5612">
                  <c:v>44330.39607638889</c:v>
                </c:pt>
                <c:pt idx="5613">
                  <c:v>44330.396770833337</c:v>
                </c:pt>
                <c:pt idx="5614">
                  <c:v>44330.397465277776</c:v>
                </c:pt>
                <c:pt idx="5615">
                  <c:v>44330.398159722223</c:v>
                </c:pt>
                <c:pt idx="5616">
                  <c:v>44330.398854166669</c:v>
                </c:pt>
                <c:pt idx="5617">
                  <c:v>44330.399548611109</c:v>
                </c:pt>
                <c:pt idx="5618">
                  <c:v>44330.400243055556</c:v>
                </c:pt>
                <c:pt idx="5619">
                  <c:v>44330.400937500002</c:v>
                </c:pt>
                <c:pt idx="5620">
                  <c:v>44330.401631944442</c:v>
                </c:pt>
                <c:pt idx="5621">
                  <c:v>44330.402326388888</c:v>
                </c:pt>
                <c:pt idx="5622">
                  <c:v>44330.403020833335</c:v>
                </c:pt>
                <c:pt idx="5623">
                  <c:v>44330.403715277775</c:v>
                </c:pt>
                <c:pt idx="5624">
                  <c:v>44330.404409722221</c:v>
                </c:pt>
                <c:pt idx="5625">
                  <c:v>44330.405104166668</c:v>
                </c:pt>
                <c:pt idx="5626">
                  <c:v>44330.405798611115</c:v>
                </c:pt>
                <c:pt idx="5627">
                  <c:v>44330.406493055554</c:v>
                </c:pt>
                <c:pt idx="5628">
                  <c:v>44330.407187500001</c:v>
                </c:pt>
                <c:pt idx="5629">
                  <c:v>44330.407881944448</c:v>
                </c:pt>
                <c:pt idx="5630">
                  <c:v>44330.408576388887</c:v>
                </c:pt>
                <c:pt idx="5631">
                  <c:v>44330.409270833334</c:v>
                </c:pt>
                <c:pt idx="5632">
                  <c:v>44330.40996527778</c:v>
                </c:pt>
                <c:pt idx="5633">
                  <c:v>44330.41065972222</c:v>
                </c:pt>
                <c:pt idx="5634">
                  <c:v>44330.411354166667</c:v>
                </c:pt>
                <c:pt idx="5635">
                  <c:v>44330.412048611113</c:v>
                </c:pt>
                <c:pt idx="5636">
                  <c:v>44330.412743055553</c:v>
                </c:pt>
                <c:pt idx="5637">
                  <c:v>44330.413437499999</c:v>
                </c:pt>
                <c:pt idx="5638">
                  <c:v>44330.414131944446</c:v>
                </c:pt>
                <c:pt idx="5639">
                  <c:v>44330.414826388886</c:v>
                </c:pt>
                <c:pt idx="5640">
                  <c:v>44330.415520833332</c:v>
                </c:pt>
                <c:pt idx="5641">
                  <c:v>44330.416215277779</c:v>
                </c:pt>
                <c:pt idx="5642">
                  <c:v>44330.416909722226</c:v>
                </c:pt>
                <c:pt idx="5643">
                  <c:v>44330.417604166665</c:v>
                </c:pt>
                <c:pt idx="5644">
                  <c:v>44330.418298611112</c:v>
                </c:pt>
                <c:pt idx="5645">
                  <c:v>44330.418993055559</c:v>
                </c:pt>
                <c:pt idx="5646">
                  <c:v>44330.419687499998</c:v>
                </c:pt>
                <c:pt idx="5647">
                  <c:v>44330.420381944445</c:v>
                </c:pt>
                <c:pt idx="5648">
                  <c:v>44330.421076388891</c:v>
                </c:pt>
                <c:pt idx="5649">
                  <c:v>44330.421770833331</c:v>
                </c:pt>
                <c:pt idx="5650">
                  <c:v>44330.422465277778</c:v>
                </c:pt>
                <c:pt idx="5651">
                  <c:v>44330.423159722224</c:v>
                </c:pt>
                <c:pt idx="5652">
                  <c:v>44330.423854166664</c:v>
                </c:pt>
                <c:pt idx="5653">
                  <c:v>44330.42454861111</c:v>
                </c:pt>
                <c:pt idx="5654">
                  <c:v>44330.425243055557</c:v>
                </c:pt>
                <c:pt idx="5655">
                  <c:v>44330.425937499997</c:v>
                </c:pt>
                <c:pt idx="5656">
                  <c:v>44330.426631944443</c:v>
                </c:pt>
                <c:pt idx="5657">
                  <c:v>44330.42732638889</c:v>
                </c:pt>
                <c:pt idx="5658">
                  <c:v>44330.428020833337</c:v>
                </c:pt>
                <c:pt idx="5659">
                  <c:v>44330.428715277776</c:v>
                </c:pt>
                <c:pt idx="5660">
                  <c:v>44330.429409722223</c:v>
                </c:pt>
                <c:pt idx="5661">
                  <c:v>44330.430104166669</c:v>
                </c:pt>
                <c:pt idx="5662">
                  <c:v>44330.430798611109</c:v>
                </c:pt>
                <c:pt idx="5663">
                  <c:v>44330.431493055556</c:v>
                </c:pt>
                <c:pt idx="5664">
                  <c:v>44330.432187500002</c:v>
                </c:pt>
                <c:pt idx="5665">
                  <c:v>44330.432881944442</c:v>
                </c:pt>
                <c:pt idx="5666">
                  <c:v>44330.433576388888</c:v>
                </c:pt>
                <c:pt idx="5667">
                  <c:v>44330.434270833335</c:v>
                </c:pt>
                <c:pt idx="5668">
                  <c:v>44330.434965277775</c:v>
                </c:pt>
                <c:pt idx="5669">
                  <c:v>44330.435659722221</c:v>
                </c:pt>
                <c:pt idx="5670">
                  <c:v>44330.436354166668</c:v>
                </c:pt>
                <c:pt idx="5671">
                  <c:v>44330.437048611115</c:v>
                </c:pt>
                <c:pt idx="5672">
                  <c:v>44330.437743055554</c:v>
                </c:pt>
                <c:pt idx="5673">
                  <c:v>44330.438437500001</c:v>
                </c:pt>
                <c:pt idx="5674">
                  <c:v>44330.439131944448</c:v>
                </c:pt>
                <c:pt idx="5675">
                  <c:v>44330.439826388887</c:v>
                </c:pt>
                <c:pt idx="5676">
                  <c:v>44330.440520833334</c:v>
                </c:pt>
                <c:pt idx="5677">
                  <c:v>44330.44121527778</c:v>
                </c:pt>
                <c:pt idx="5678">
                  <c:v>44330.44190972222</c:v>
                </c:pt>
                <c:pt idx="5679">
                  <c:v>44330.442604166667</c:v>
                </c:pt>
                <c:pt idx="5680">
                  <c:v>44330.443298611113</c:v>
                </c:pt>
                <c:pt idx="5681">
                  <c:v>44330.443993055553</c:v>
                </c:pt>
                <c:pt idx="5682">
                  <c:v>44330.444687499999</c:v>
                </c:pt>
                <c:pt idx="5683">
                  <c:v>44330.445381944446</c:v>
                </c:pt>
                <c:pt idx="5684">
                  <c:v>44330.446076388886</c:v>
                </c:pt>
                <c:pt idx="5685">
                  <c:v>44330.446770833332</c:v>
                </c:pt>
                <c:pt idx="5686">
                  <c:v>44330.447465277779</c:v>
                </c:pt>
                <c:pt idx="5687">
                  <c:v>44330.448159722226</c:v>
                </c:pt>
                <c:pt idx="5688">
                  <c:v>44330.448854166665</c:v>
                </c:pt>
                <c:pt idx="5689">
                  <c:v>44330.449548611112</c:v>
                </c:pt>
                <c:pt idx="5690">
                  <c:v>44330.450243055559</c:v>
                </c:pt>
                <c:pt idx="5691">
                  <c:v>44330.450937499998</c:v>
                </c:pt>
                <c:pt idx="5692">
                  <c:v>44330.451631944445</c:v>
                </c:pt>
                <c:pt idx="5693">
                  <c:v>44330.452326388891</c:v>
                </c:pt>
                <c:pt idx="5694">
                  <c:v>44330.453020833331</c:v>
                </c:pt>
                <c:pt idx="5695">
                  <c:v>44330.453715277778</c:v>
                </c:pt>
                <c:pt idx="5696">
                  <c:v>44330.454409722224</c:v>
                </c:pt>
                <c:pt idx="5697">
                  <c:v>44330.455104166664</c:v>
                </c:pt>
                <c:pt idx="5698">
                  <c:v>44330.45579861111</c:v>
                </c:pt>
                <c:pt idx="5699">
                  <c:v>44330.456493055557</c:v>
                </c:pt>
                <c:pt idx="5700">
                  <c:v>44330.457187499997</c:v>
                </c:pt>
                <c:pt idx="5701">
                  <c:v>44330.457881944443</c:v>
                </c:pt>
                <c:pt idx="5702">
                  <c:v>44330.45857638889</c:v>
                </c:pt>
                <c:pt idx="5703">
                  <c:v>44330.459270833337</c:v>
                </c:pt>
                <c:pt idx="5704">
                  <c:v>44330.459965277776</c:v>
                </c:pt>
                <c:pt idx="5705">
                  <c:v>44330.460659722223</c:v>
                </c:pt>
                <c:pt idx="5706">
                  <c:v>44330.461354166669</c:v>
                </c:pt>
                <c:pt idx="5707">
                  <c:v>44330.462048611109</c:v>
                </c:pt>
                <c:pt idx="5708">
                  <c:v>44330.462743055556</c:v>
                </c:pt>
                <c:pt idx="5709">
                  <c:v>44330.463437500002</c:v>
                </c:pt>
                <c:pt idx="5710">
                  <c:v>44330.464131944442</c:v>
                </c:pt>
                <c:pt idx="5711">
                  <c:v>44330.464826388888</c:v>
                </c:pt>
                <c:pt idx="5712">
                  <c:v>44330.465520833335</c:v>
                </c:pt>
                <c:pt idx="5713">
                  <c:v>44330.466215277775</c:v>
                </c:pt>
                <c:pt idx="5714">
                  <c:v>44330.466909722221</c:v>
                </c:pt>
                <c:pt idx="5715">
                  <c:v>44330.467604166668</c:v>
                </c:pt>
                <c:pt idx="5716">
                  <c:v>44330.468298611115</c:v>
                </c:pt>
                <c:pt idx="5717">
                  <c:v>44330.468993055554</c:v>
                </c:pt>
                <c:pt idx="5718">
                  <c:v>44330.469687500001</c:v>
                </c:pt>
                <c:pt idx="5719">
                  <c:v>44330.470381944448</c:v>
                </c:pt>
                <c:pt idx="5720">
                  <c:v>44330.471076388887</c:v>
                </c:pt>
                <c:pt idx="5721">
                  <c:v>44330.471770833334</c:v>
                </c:pt>
                <c:pt idx="5722">
                  <c:v>44330.47246527778</c:v>
                </c:pt>
                <c:pt idx="5723">
                  <c:v>44330.47315972222</c:v>
                </c:pt>
                <c:pt idx="5724">
                  <c:v>44330.473854166667</c:v>
                </c:pt>
                <c:pt idx="5725">
                  <c:v>44330.474548611113</c:v>
                </c:pt>
                <c:pt idx="5726">
                  <c:v>44330.475243055553</c:v>
                </c:pt>
                <c:pt idx="5727">
                  <c:v>44330.475937499999</c:v>
                </c:pt>
                <c:pt idx="5728">
                  <c:v>44330.476631944446</c:v>
                </c:pt>
                <c:pt idx="5729">
                  <c:v>44330.477326388886</c:v>
                </c:pt>
                <c:pt idx="5730">
                  <c:v>44330.478020833332</c:v>
                </c:pt>
                <c:pt idx="5731">
                  <c:v>44330.478715277779</c:v>
                </c:pt>
                <c:pt idx="5732">
                  <c:v>44330.479409722226</c:v>
                </c:pt>
                <c:pt idx="5733">
                  <c:v>44330.480104166665</c:v>
                </c:pt>
                <c:pt idx="5734">
                  <c:v>44330.480798611112</c:v>
                </c:pt>
                <c:pt idx="5735">
                  <c:v>44330.481493055559</c:v>
                </c:pt>
                <c:pt idx="5736">
                  <c:v>44330.482187499998</c:v>
                </c:pt>
                <c:pt idx="5737">
                  <c:v>44330.482881944445</c:v>
                </c:pt>
                <c:pt idx="5738">
                  <c:v>44330.483576388891</c:v>
                </c:pt>
                <c:pt idx="5739">
                  <c:v>44330.484270833331</c:v>
                </c:pt>
                <c:pt idx="5740">
                  <c:v>44330.484965277778</c:v>
                </c:pt>
                <c:pt idx="5741">
                  <c:v>44330.485659722224</c:v>
                </c:pt>
                <c:pt idx="5742">
                  <c:v>44330.486354166664</c:v>
                </c:pt>
                <c:pt idx="5743">
                  <c:v>44330.48704861111</c:v>
                </c:pt>
                <c:pt idx="5744">
                  <c:v>44330.487743055557</c:v>
                </c:pt>
                <c:pt idx="5745">
                  <c:v>44330.488437499997</c:v>
                </c:pt>
                <c:pt idx="5746">
                  <c:v>44330.489131944443</c:v>
                </c:pt>
                <c:pt idx="5747">
                  <c:v>44330.48982638889</c:v>
                </c:pt>
                <c:pt idx="5748">
                  <c:v>44330.490520833337</c:v>
                </c:pt>
                <c:pt idx="5749">
                  <c:v>44330.491215277776</c:v>
                </c:pt>
                <c:pt idx="5750">
                  <c:v>44330.491909722223</c:v>
                </c:pt>
                <c:pt idx="5751">
                  <c:v>44330.492604166669</c:v>
                </c:pt>
                <c:pt idx="5752">
                  <c:v>44330.493298611109</c:v>
                </c:pt>
                <c:pt idx="5753">
                  <c:v>44330.493993055556</c:v>
                </c:pt>
                <c:pt idx="5754">
                  <c:v>44330.494687500002</c:v>
                </c:pt>
                <c:pt idx="5755">
                  <c:v>44330.495381944442</c:v>
                </c:pt>
                <c:pt idx="5756">
                  <c:v>44330.496076388888</c:v>
                </c:pt>
                <c:pt idx="5757">
                  <c:v>44330.496770833335</c:v>
                </c:pt>
                <c:pt idx="5758">
                  <c:v>44330.497465277775</c:v>
                </c:pt>
                <c:pt idx="5759">
                  <c:v>44330.498159722221</c:v>
                </c:pt>
                <c:pt idx="5760">
                  <c:v>44330.498854166668</c:v>
                </c:pt>
                <c:pt idx="5761">
                  <c:v>44330.499548611115</c:v>
                </c:pt>
                <c:pt idx="5762">
                  <c:v>44330.500243055554</c:v>
                </c:pt>
                <c:pt idx="5763">
                  <c:v>44330.500937500001</c:v>
                </c:pt>
                <c:pt idx="5764">
                  <c:v>44330.501631944448</c:v>
                </c:pt>
                <c:pt idx="5765">
                  <c:v>44330.502326388887</c:v>
                </c:pt>
                <c:pt idx="5766">
                  <c:v>44330.503020833334</c:v>
                </c:pt>
                <c:pt idx="5767">
                  <c:v>44330.50371527778</c:v>
                </c:pt>
                <c:pt idx="5768">
                  <c:v>44330.50440972222</c:v>
                </c:pt>
                <c:pt idx="5769">
                  <c:v>44330.505104166667</c:v>
                </c:pt>
                <c:pt idx="5770">
                  <c:v>44330.505798611113</c:v>
                </c:pt>
                <c:pt idx="5771">
                  <c:v>44330.506493055553</c:v>
                </c:pt>
                <c:pt idx="5772">
                  <c:v>44330.507187499999</c:v>
                </c:pt>
                <c:pt idx="5773">
                  <c:v>44330.507881944446</c:v>
                </c:pt>
                <c:pt idx="5774">
                  <c:v>44330.508576388886</c:v>
                </c:pt>
                <c:pt idx="5775">
                  <c:v>44330.509270833332</c:v>
                </c:pt>
                <c:pt idx="5776">
                  <c:v>44330.509965277779</c:v>
                </c:pt>
                <c:pt idx="5777">
                  <c:v>44330.510659722226</c:v>
                </c:pt>
                <c:pt idx="5778">
                  <c:v>44330.511354166665</c:v>
                </c:pt>
                <c:pt idx="5779">
                  <c:v>44330.512048611112</c:v>
                </c:pt>
                <c:pt idx="5780">
                  <c:v>44330.512743055559</c:v>
                </c:pt>
                <c:pt idx="5781">
                  <c:v>44330.513437499998</c:v>
                </c:pt>
                <c:pt idx="5782">
                  <c:v>44330.514131944445</c:v>
                </c:pt>
                <c:pt idx="5783">
                  <c:v>44330.514826388891</c:v>
                </c:pt>
                <c:pt idx="5784">
                  <c:v>44330.515520833331</c:v>
                </c:pt>
                <c:pt idx="5785">
                  <c:v>44330.516215277778</c:v>
                </c:pt>
                <c:pt idx="5786">
                  <c:v>44330.516909722224</c:v>
                </c:pt>
                <c:pt idx="5787">
                  <c:v>44330.517604166664</c:v>
                </c:pt>
                <c:pt idx="5788">
                  <c:v>44330.51829861111</c:v>
                </c:pt>
                <c:pt idx="5789">
                  <c:v>44330.518993055557</c:v>
                </c:pt>
                <c:pt idx="5790">
                  <c:v>44330.519687499997</c:v>
                </c:pt>
                <c:pt idx="5791">
                  <c:v>44330.520381944443</c:v>
                </c:pt>
                <c:pt idx="5792">
                  <c:v>44330.52107638889</c:v>
                </c:pt>
                <c:pt idx="5793">
                  <c:v>44330.521770833337</c:v>
                </c:pt>
                <c:pt idx="5794">
                  <c:v>44330.522465277776</c:v>
                </c:pt>
                <c:pt idx="5795">
                  <c:v>44330.523159722223</c:v>
                </c:pt>
                <c:pt idx="5796">
                  <c:v>44330.523854166669</c:v>
                </c:pt>
                <c:pt idx="5797">
                  <c:v>44330.524548611109</c:v>
                </c:pt>
                <c:pt idx="5798">
                  <c:v>44330.525243055556</c:v>
                </c:pt>
                <c:pt idx="5799">
                  <c:v>44330.525937500002</c:v>
                </c:pt>
                <c:pt idx="5800">
                  <c:v>44330.526631944442</c:v>
                </c:pt>
                <c:pt idx="5801">
                  <c:v>44330.527326388888</c:v>
                </c:pt>
                <c:pt idx="5802">
                  <c:v>44330.528020833335</c:v>
                </c:pt>
                <c:pt idx="5803">
                  <c:v>44330.528715277775</c:v>
                </c:pt>
                <c:pt idx="5804">
                  <c:v>44330.529409722221</c:v>
                </c:pt>
                <c:pt idx="5805">
                  <c:v>44330.530104166668</c:v>
                </c:pt>
                <c:pt idx="5806">
                  <c:v>44330.530798611115</c:v>
                </c:pt>
                <c:pt idx="5807">
                  <c:v>44330.531493055554</c:v>
                </c:pt>
                <c:pt idx="5808">
                  <c:v>44330.532187500001</c:v>
                </c:pt>
                <c:pt idx="5809">
                  <c:v>44330.532881944448</c:v>
                </c:pt>
                <c:pt idx="5810">
                  <c:v>44330.533576388887</c:v>
                </c:pt>
                <c:pt idx="5811">
                  <c:v>44330.534270833334</c:v>
                </c:pt>
                <c:pt idx="5812">
                  <c:v>44330.53496527778</c:v>
                </c:pt>
                <c:pt idx="5813">
                  <c:v>44330.53565972222</c:v>
                </c:pt>
                <c:pt idx="5814">
                  <c:v>44330.536354166667</c:v>
                </c:pt>
                <c:pt idx="5815">
                  <c:v>44330.537048611113</c:v>
                </c:pt>
                <c:pt idx="5816">
                  <c:v>44330.537743055553</c:v>
                </c:pt>
                <c:pt idx="5817">
                  <c:v>44330.538437499999</c:v>
                </c:pt>
                <c:pt idx="5818">
                  <c:v>44330.539131944446</c:v>
                </c:pt>
                <c:pt idx="5819">
                  <c:v>44330.539826388886</c:v>
                </c:pt>
                <c:pt idx="5820">
                  <c:v>44330.540520833332</c:v>
                </c:pt>
                <c:pt idx="5821">
                  <c:v>44330.541215277779</c:v>
                </c:pt>
                <c:pt idx="5822">
                  <c:v>44330.541909722226</c:v>
                </c:pt>
                <c:pt idx="5823">
                  <c:v>44330.542604166665</c:v>
                </c:pt>
                <c:pt idx="5824">
                  <c:v>44330.543298611112</c:v>
                </c:pt>
                <c:pt idx="5825">
                  <c:v>44330.543993055559</c:v>
                </c:pt>
                <c:pt idx="5826">
                  <c:v>44330.544687499998</c:v>
                </c:pt>
                <c:pt idx="5827">
                  <c:v>44330.545381944445</c:v>
                </c:pt>
                <c:pt idx="5828">
                  <c:v>44330.546076388891</c:v>
                </c:pt>
                <c:pt idx="5829">
                  <c:v>44330.546770833331</c:v>
                </c:pt>
                <c:pt idx="5830">
                  <c:v>44330.547465277778</c:v>
                </c:pt>
                <c:pt idx="5831">
                  <c:v>44330.548159722224</c:v>
                </c:pt>
                <c:pt idx="5832">
                  <c:v>44330.548854166664</c:v>
                </c:pt>
                <c:pt idx="5833">
                  <c:v>44330.54954861111</c:v>
                </c:pt>
                <c:pt idx="5834">
                  <c:v>44330.550243055557</c:v>
                </c:pt>
                <c:pt idx="5835">
                  <c:v>44330.550937499997</c:v>
                </c:pt>
                <c:pt idx="5836">
                  <c:v>44330.551631944443</c:v>
                </c:pt>
                <c:pt idx="5837">
                  <c:v>44330.55232638889</c:v>
                </c:pt>
                <c:pt idx="5838">
                  <c:v>44330.553020833337</c:v>
                </c:pt>
                <c:pt idx="5839">
                  <c:v>44330.553715277776</c:v>
                </c:pt>
                <c:pt idx="5840">
                  <c:v>44330.554409722223</c:v>
                </c:pt>
                <c:pt idx="5841">
                  <c:v>44330.555104166669</c:v>
                </c:pt>
                <c:pt idx="5842">
                  <c:v>44330.555798611109</c:v>
                </c:pt>
                <c:pt idx="5843">
                  <c:v>44330.556493055556</c:v>
                </c:pt>
                <c:pt idx="5844">
                  <c:v>44330.557187500002</c:v>
                </c:pt>
                <c:pt idx="5845">
                  <c:v>44330.557881944442</c:v>
                </c:pt>
                <c:pt idx="5846">
                  <c:v>44330.558576388888</c:v>
                </c:pt>
                <c:pt idx="5847">
                  <c:v>44330.559270833335</c:v>
                </c:pt>
                <c:pt idx="5848">
                  <c:v>44330.559965277775</c:v>
                </c:pt>
                <c:pt idx="5849">
                  <c:v>44330.560659722221</c:v>
                </c:pt>
                <c:pt idx="5850">
                  <c:v>44330.561354166668</c:v>
                </c:pt>
                <c:pt idx="5851">
                  <c:v>44330.562048611115</c:v>
                </c:pt>
                <c:pt idx="5852">
                  <c:v>44330.562743055554</c:v>
                </c:pt>
                <c:pt idx="5853">
                  <c:v>44330.563437500001</c:v>
                </c:pt>
                <c:pt idx="5854">
                  <c:v>44330.564131944448</c:v>
                </c:pt>
                <c:pt idx="5855">
                  <c:v>44330.564826388887</c:v>
                </c:pt>
                <c:pt idx="5856">
                  <c:v>44330.565520833334</c:v>
                </c:pt>
                <c:pt idx="5857">
                  <c:v>44330.56621527778</c:v>
                </c:pt>
                <c:pt idx="5858">
                  <c:v>44330.56690972222</c:v>
                </c:pt>
                <c:pt idx="5859">
                  <c:v>44330.567604166667</c:v>
                </c:pt>
                <c:pt idx="5860">
                  <c:v>44330.568298611113</c:v>
                </c:pt>
                <c:pt idx="5861">
                  <c:v>44330.568993055553</c:v>
                </c:pt>
                <c:pt idx="5862">
                  <c:v>44330.569687499999</c:v>
                </c:pt>
                <c:pt idx="5863">
                  <c:v>44330.570381944446</c:v>
                </c:pt>
                <c:pt idx="5864">
                  <c:v>44330.571076388886</c:v>
                </c:pt>
                <c:pt idx="5865">
                  <c:v>44330.571770833332</c:v>
                </c:pt>
                <c:pt idx="5866">
                  <c:v>44330.572465277779</c:v>
                </c:pt>
                <c:pt idx="5867">
                  <c:v>44330.573159722226</c:v>
                </c:pt>
                <c:pt idx="5868">
                  <c:v>44330.573854166665</c:v>
                </c:pt>
                <c:pt idx="5869">
                  <c:v>44330.574548611112</c:v>
                </c:pt>
                <c:pt idx="5870">
                  <c:v>44330.575243055559</c:v>
                </c:pt>
                <c:pt idx="5871">
                  <c:v>44330.575937499998</c:v>
                </c:pt>
                <c:pt idx="5872">
                  <c:v>44330.576631944445</c:v>
                </c:pt>
                <c:pt idx="5873">
                  <c:v>44330.577326388891</c:v>
                </c:pt>
                <c:pt idx="5874">
                  <c:v>44330.578020833331</c:v>
                </c:pt>
                <c:pt idx="5875">
                  <c:v>44330.578715277778</c:v>
                </c:pt>
                <c:pt idx="5876">
                  <c:v>44330.579409722224</c:v>
                </c:pt>
                <c:pt idx="5877">
                  <c:v>44330.580104166664</c:v>
                </c:pt>
                <c:pt idx="5878">
                  <c:v>44330.58079861111</c:v>
                </c:pt>
                <c:pt idx="5879">
                  <c:v>44330.581493055557</c:v>
                </c:pt>
                <c:pt idx="5880">
                  <c:v>44330.582187499997</c:v>
                </c:pt>
                <c:pt idx="5881">
                  <c:v>44330.582881944443</c:v>
                </c:pt>
                <c:pt idx="5882">
                  <c:v>44330.58357638889</c:v>
                </c:pt>
                <c:pt idx="5883">
                  <c:v>44330.584270833337</c:v>
                </c:pt>
                <c:pt idx="5884">
                  <c:v>44330.584965277776</c:v>
                </c:pt>
                <c:pt idx="5885">
                  <c:v>44330.585659722223</c:v>
                </c:pt>
                <c:pt idx="5886">
                  <c:v>44330.586354166669</c:v>
                </c:pt>
                <c:pt idx="5887">
                  <c:v>44330.587048611109</c:v>
                </c:pt>
                <c:pt idx="5888">
                  <c:v>44330.587743055556</c:v>
                </c:pt>
                <c:pt idx="5889">
                  <c:v>44330.588437500002</c:v>
                </c:pt>
                <c:pt idx="5890">
                  <c:v>44330.589131944442</c:v>
                </c:pt>
                <c:pt idx="5891">
                  <c:v>44330.589826388888</c:v>
                </c:pt>
                <c:pt idx="5892">
                  <c:v>44330.590520833335</c:v>
                </c:pt>
                <c:pt idx="5893">
                  <c:v>44330.591215277775</c:v>
                </c:pt>
                <c:pt idx="5894">
                  <c:v>44330.591909722221</c:v>
                </c:pt>
                <c:pt idx="5895">
                  <c:v>44330.592604166668</c:v>
                </c:pt>
                <c:pt idx="5896">
                  <c:v>44330.593298611115</c:v>
                </c:pt>
                <c:pt idx="5897">
                  <c:v>44330.593993055554</c:v>
                </c:pt>
                <c:pt idx="5898">
                  <c:v>44330.594687500001</c:v>
                </c:pt>
                <c:pt idx="5899">
                  <c:v>44330.595381944448</c:v>
                </c:pt>
                <c:pt idx="5900">
                  <c:v>44330.596076388887</c:v>
                </c:pt>
                <c:pt idx="5901">
                  <c:v>44330.596770833334</c:v>
                </c:pt>
                <c:pt idx="5902">
                  <c:v>44330.59746527778</c:v>
                </c:pt>
                <c:pt idx="5903">
                  <c:v>44330.59815972222</c:v>
                </c:pt>
                <c:pt idx="5904">
                  <c:v>44330.598854166667</c:v>
                </c:pt>
                <c:pt idx="5905">
                  <c:v>44330.599548611113</c:v>
                </c:pt>
                <c:pt idx="5906">
                  <c:v>44330.600243055553</c:v>
                </c:pt>
                <c:pt idx="5907">
                  <c:v>44330.600937499999</c:v>
                </c:pt>
                <c:pt idx="5908">
                  <c:v>44330.601631944446</c:v>
                </c:pt>
                <c:pt idx="5909">
                  <c:v>44330.602326388886</c:v>
                </c:pt>
                <c:pt idx="5910">
                  <c:v>44330.603020833332</c:v>
                </c:pt>
                <c:pt idx="5911">
                  <c:v>44330.603715277779</c:v>
                </c:pt>
                <c:pt idx="5912">
                  <c:v>44330.604409722226</c:v>
                </c:pt>
                <c:pt idx="5913">
                  <c:v>44330.605104166665</c:v>
                </c:pt>
                <c:pt idx="5914">
                  <c:v>44330.605798611112</c:v>
                </c:pt>
                <c:pt idx="5915">
                  <c:v>44330.606493055559</c:v>
                </c:pt>
                <c:pt idx="5916">
                  <c:v>44330.607187499998</c:v>
                </c:pt>
                <c:pt idx="5917">
                  <c:v>44330.607881944445</c:v>
                </c:pt>
                <c:pt idx="5918">
                  <c:v>44330.608576388891</c:v>
                </c:pt>
                <c:pt idx="5919">
                  <c:v>44330.609270833331</c:v>
                </c:pt>
                <c:pt idx="5920">
                  <c:v>44330.609965277778</c:v>
                </c:pt>
                <c:pt idx="5921">
                  <c:v>44330.610659722224</c:v>
                </c:pt>
                <c:pt idx="5922">
                  <c:v>44330.611354166664</c:v>
                </c:pt>
                <c:pt idx="5923">
                  <c:v>44330.61204861111</c:v>
                </c:pt>
                <c:pt idx="5924">
                  <c:v>44330.612743055557</c:v>
                </c:pt>
                <c:pt idx="5925">
                  <c:v>44330.613437499997</c:v>
                </c:pt>
                <c:pt idx="5926">
                  <c:v>44330.614131944443</c:v>
                </c:pt>
                <c:pt idx="5927">
                  <c:v>44330.61482638889</c:v>
                </c:pt>
                <c:pt idx="5928">
                  <c:v>44330.615520833337</c:v>
                </c:pt>
                <c:pt idx="5929">
                  <c:v>44330.616215277776</c:v>
                </c:pt>
                <c:pt idx="5930">
                  <c:v>44330.616909722223</c:v>
                </c:pt>
                <c:pt idx="5931">
                  <c:v>44330.617604166669</c:v>
                </c:pt>
                <c:pt idx="5932">
                  <c:v>44330.618298611109</c:v>
                </c:pt>
                <c:pt idx="5933">
                  <c:v>44330.618993055556</c:v>
                </c:pt>
                <c:pt idx="5934">
                  <c:v>44330.619687500002</c:v>
                </c:pt>
                <c:pt idx="5935">
                  <c:v>44330.620381944442</c:v>
                </c:pt>
                <c:pt idx="5936">
                  <c:v>44330.621076388888</c:v>
                </c:pt>
                <c:pt idx="5937">
                  <c:v>44330.621770833335</c:v>
                </c:pt>
                <c:pt idx="5938">
                  <c:v>44330.622465277775</c:v>
                </c:pt>
                <c:pt idx="5939">
                  <c:v>44330.623159722221</c:v>
                </c:pt>
                <c:pt idx="5940">
                  <c:v>44330.623854166668</c:v>
                </c:pt>
                <c:pt idx="5941">
                  <c:v>44330.624548611115</c:v>
                </c:pt>
                <c:pt idx="5942">
                  <c:v>44330.625243055554</c:v>
                </c:pt>
                <c:pt idx="5943">
                  <c:v>44330.625937500001</c:v>
                </c:pt>
                <c:pt idx="5944">
                  <c:v>44330.626631944448</c:v>
                </c:pt>
                <c:pt idx="5945">
                  <c:v>44330.627326388887</c:v>
                </c:pt>
                <c:pt idx="5946">
                  <c:v>44330.628020833334</c:v>
                </c:pt>
                <c:pt idx="5947">
                  <c:v>44330.62871527778</c:v>
                </c:pt>
                <c:pt idx="5948">
                  <c:v>44330.62940972222</c:v>
                </c:pt>
                <c:pt idx="5949">
                  <c:v>44330.630104166667</c:v>
                </c:pt>
                <c:pt idx="5950">
                  <c:v>44330.630798611113</c:v>
                </c:pt>
                <c:pt idx="5951">
                  <c:v>44330.631493055553</c:v>
                </c:pt>
                <c:pt idx="5952">
                  <c:v>44330.632187499999</c:v>
                </c:pt>
                <c:pt idx="5953">
                  <c:v>44330.632881944446</c:v>
                </c:pt>
                <c:pt idx="5954">
                  <c:v>44330.633576388886</c:v>
                </c:pt>
                <c:pt idx="5955">
                  <c:v>44330.634270833332</c:v>
                </c:pt>
                <c:pt idx="5956">
                  <c:v>44330.634965277779</c:v>
                </c:pt>
                <c:pt idx="5957">
                  <c:v>44330.635659722226</c:v>
                </c:pt>
                <c:pt idx="5958">
                  <c:v>44330.636354166665</c:v>
                </c:pt>
                <c:pt idx="5959">
                  <c:v>44330.637048611112</c:v>
                </c:pt>
                <c:pt idx="5960">
                  <c:v>44330.637743055559</c:v>
                </c:pt>
                <c:pt idx="5961">
                  <c:v>44330.638437499998</c:v>
                </c:pt>
                <c:pt idx="5962">
                  <c:v>44330.639131944445</c:v>
                </c:pt>
                <c:pt idx="5963">
                  <c:v>44330.639826388891</c:v>
                </c:pt>
                <c:pt idx="5964">
                  <c:v>44330.640520833331</c:v>
                </c:pt>
                <c:pt idx="5965">
                  <c:v>44330.641215277778</c:v>
                </c:pt>
                <c:pt idx="5966">
                  <c:v>44330.641909722224</c:v>
                </c:pt>
                <c:pt idx="5967">
                  <c:v>44330.642604166664</c:v>
                </c:pt>
                <c:pt idx="5968">
                  <c:v>44330.64329861111</c:v>
                </c:pt>
                <c:pt idx="5969">
                  <c:v>44330.643993055557</c:v>
                </c:pt>
                <c:pt idx="5970">
                  <c:v>44330.644687499997</c:v>
                </c:pt>
                <c:pt idx="5971">
                  <c:v>44330.645381944443</c:v>
                </c:pt>
                <c:pt idx="5972">
                  <c:v>44330.64607638889</c:v>
                </c:pt>
                <c:pt idx="5973">
                  <c:v>44330.646770833337</c:v>
                </c:pt>
                <c:pt idx="5974">
                  <c:v>44330.647465277776</c:v>
                </c:pt>
                <c:pt idx="5975">
                  <c:v>44330.648159722223</c:v>
                </c:pt>
                <c:pt idx="5976">
                  <c:v>44330.648854166669</c:v>
                </c:pt>
                <c:pt idx="5977">
                  <c:v>44330.649548611109</c:v>
                </c:pt>
                <c:pt idx="5978">
                  <c:v>44330.650243055556</c:v>
                </c:pt>
                <c:pt idx="5979">
                  <c:v>44330.650937500002</c:v>
                </c:pt>
                <c:pt idx="5980">
                  <c:v>44330.651631944442</c:v>
                </c:pt>
                <c:pt idx="5981">
                  <c:v>44330.652326388888</c:v>
                </c:pt>
                <c:pt idx="5982">
                  <c:v>44330.653020833335</c:v>
                </c:pt>
                <c:pt idx="5983">
                  <c:v>44330.653715277775</c:v>
                </c:pt>
                <c:pt idx="5984">
                  <c:v>44330.654409722221</c:v>
                </c:pt>
                <c:pt idx="5985">
                  <c:v>44330.655104166668</c:v>
                </c:pt>
                <c:pt idx="5986">
                  <c:v>44330.655798611115</c:v>
                </c:pt>
                <c:pt idx="5987">
                  <c:v>44330.656493055554</c:v>
                </c:pt>
                <c:pt idx="5988">
                  <c:v>44330.657187500001</c:v>
                </c:pt>
                <c:pt idx="5989">
                  <c:v>44330.657881944448</c:v>
                </c:pt>
                <c:pt idx="5990">
                  <c:v>44330.658576388887</c:v>
                </c:pt>
                <c:pt idx="5991">
                  <c:v>44330.659270833334</c:v>
                </c:pt>
                <c:pt idx="5992">
                  <c:v>44330.65996527778</c:v>
                </c:pt>
                <c:pt idx="5993">
                  <c:v>44330.66065972222</c:v>
                </c:pt>
                <c:pt idx="5994">
                  <c:v>44330.661354166667</c:v>
                </c:pt>
                <c:pt idx="5995">
                  <c:v>44330.662048611113</c:v>
                </c:pt>
                <c:pt idx="5996">
                  <c:v>44330.662743055553</c:v>
                </c:pt>
                <c:pt idx="5997">
                  <c:v>44330.663437499999</c:v>
                </c:pt>
                <c:pt idx="5998">
                  <c:v>44330.664131944446</c:v>
                </c:pt>
                <c:pt idx="5999">
                  <c:v>44330.664826388886</c:v>
                </c:pt>
                <c:pt idx="6000">
                  <c:v>44330.665520833332</c:v>
                </c:pt>
                <c:pt idx="6001">
                  <c:v>44330.666215277779</c:v>
                </c:pt>
                <c:pt idx="6002">
                  <c:v>44330.666909722226</c:v>
                </c:pt>
                <c:pt idx="6003">
                  <c:v>44330.667604166665</c:v>
                </c:pt>
                <c:pt idx="6004">
                  <c:v>44330.668298611112</c:v>
                </c:pt>
                <c:pt idx="6005">
                  <c:v>44330.668993055559</c:v>
                </c:pt>
                <c:pt idx="6006">
                  <c:v>44330.669687499998</c:v>
                </c:pt>
                <c:pt idx="6007">
                  <c:v>44330.670381944445</c:v>
                </c:pt>
                <c:pt idx="6008">
                  <c:v>44330.671076388891</c:v>
                </c:pt>
                <c:pt idx="6009">
                  <c:v>44330.671770833331</c:v>
                </c:pt>
                <c:pt idx="6010">
                  <c:v>44330.672465277778</c:v>
                </c:pt>
                <c:pt idx="6011">
                  <c:v>44330.673159722224</c:v>
                </c:pt>
                <c:pt idx="6012">
                  <c:v>44330.673854166664</c:v>
                </c:pt>
                <c:pt idx="6013">
                  <c:v>44330.67454861111</c:v>
                </c:pt>
                <c:pt idx="6014">
                  <c:v>44330.675243055557</c:v>
                </c:pt>
                <c:pt idx="6015">
                  <c:v>44330.675937499997</c:v>
                </c:pt>
                <c:pt idx="6016">
                  <c:v>44330.676631944443</c:v>
                </c:pt>
                <c:pt idx="6017">
                  <c:v>44330.67732638889</c:v>
                </c:pt>
                <c:pt idx="6018">
                  <c:v>44330.678020833337</c:v>
                </c:pt>
                <c:pt idx="6019">
                  <c:v>44330.678715277776</c:v>
                </c:pt>
                <c:pt idx="6020">
                  <c:v>44330.679409722223</c:v>
                </c:pt>
                <c:pt idx="6021">
                  <c:v>44330.680104166669</c:v>
                </c:pt>
                <c:pt idx="6022">
                  <c:v>44330.680798611109</c:v>
                </c:pt>
                <c:pt idx="6023">
                  <c:v>44330.681493055556</c:v>
                </c:pt>
                <c:pt idx="6024">
                  <c:v>44330.682187500002</c:v>
                </c:pt>
                <c:pt idx="6025">
                  <c:v>44330.682881944442</c:v>
                </c:pt>
                <c:pt idx="6026">
                  <c:v>44330.683576388888</c:v>
                </c:pt>
                <c:pt idx="6027">
                  <c:v>44330.684270833335</c:v>
                </c:pt>
                <c:pt idx="6028">
                  <c:v>44330.684965277775</c:v>
                </c:pt>
                <c:pt idx="6029">
                  <c:v>44330.685659722221</c:v>
                </c:pt>
                <c:pt idx="6030">
                  <c:v>44330.686354166668</c:v>
                </c:pt>
                <c:pt idx="6031">
                  <c:v>44330.687048611115</c:v>
                </c:pt>
                <c:pt idx="6032">
                  <c:v>44330.687743055554</c:v>
                </c:pt>
                <c:pt idx="6033">
                  <c:v>44330.688437500001</c:v>
                </c:pt>
                <c:pt idx="6034">
                  <c:v>44330.689131944448</c:v>
                </c:pt>
                <c:pt idx="6035">
                  <c:v>44330.689826388887</c:v>
                </c:pt>
                <c:pt idx="6036">
                  <c:v>44330.690520833334</c:v>
                </c:pt>
                <c:pt idx="6037">
                  <c:v>44330.69121527778</c:v>
                </c:pt>
                <c:pt idx="6038">
                  <c:v>44330.69190972222</c:v>
                </c:pt>
                <c:pt idx="6039">
                  <c:v>44330.692604166667</c:v>
                </c:pt>
                <c:pt idx="6040">
                  <c:v>44330.693298611113</c:v>
                </c:pt>
                <c:pt idx="6041">
                  <c:v>44330.693993055553</c:v>
                </c:pt>
                <c:pt idx="6042">
                  <c:v>44330.694687499999</c:v>
                </c:pt>
                <c:pt idx="6043">
                  <c:v>44330.695381944446</c:v>
                </c:pt>
                <c:pt idx="6044">
                  <c:v>44330.696076388886</c:v>
                </c:pt>
                <c:pt idx="6045">
                  <c:v>44330.696770833332</c:v>
                </c:pt>
                <c:pt idx="6046">
                  <c:v>44330.697465277779</c:v>
                </c:pt>
                <c:pt idx="6047">
                  <c:v>44330.698159722226</c:v>
                </c:pt>
                <c:pt idx="6048">
                  <c:v>44330.698854166665</c:v>
                </c:pt>
                <c:pt idx="6049">
                  <c:v>44330.699548611112</c:v>
                </c:pt>
                <c:pt idx="6050">
                  <c:v>44330.700243055559</c:v>
                </c:pt>
                <c:pt idx="6051">
                  <c:v>44330.700937499998</c:v>
                </c:pt>
                <c:pt idx="6052">
                  <c:v>44330.701631944445</c:v>
                </c:pt>
                <c:pt idx="6053">
                  <c:v>44330.702326388891</c:v>
                </c:pt>
                <c:pt idx="6054">
                  <c:v>44330.703020833331</c:v>
                </c:pt>
                <c:pt idx="6055">
                  <c:v>44330.703715277778</c:v>
                </c:pt>
                <c:pt idx="6056">
                  <c:v>44330.704409722224</c:v>
                </c:pt>
                <c:pt idx="6057">
                  <c:v>44330.705104166664</c:v>
                </c:pt>
                <c:pt idx="6058">
                  <c:v>44330.70579861111</c:v>
                </c:pt>
                <c:pt idx="6059">
                  <c:v>44330.706493055557</c:v>
                </c:pt>
                <c:pt idx="6060">
                  <c:v>44330.707187499997</c:v>
                </c:pt>
                <c:pt idx="6061">
                  <c:v>44330.707881944443</c:v>
                </c:pt>
                <c:pt idx="6062">
                  <c:v>44330.70857638889</c:v>
                </c:pt>
                <c:pt idx="6063">
                  <c:v>44330.709270833337</c:v>
                </c:pt>
                <c:pt idx="6064">
                  <c:v>44330.709965277776</c:v>
                </c:pt>
                <c:pt idx="6065">
                  <c:v>44330.710659722223</c:v>
                </c:pt>
                <c:pt idx="6066">
                  <c:v>44330.711354166669</c:v>
                </c:pt>
                <c:pt idx="6067">
                  <c:v>44330.712048611109</c:v>
                </c:pt>
                <c:pt idx="6068">
                  <c:v>44330.712743055556</c:v>
                </c:pt>
                <c:pt idx="6069">
                  <c:v>44330.713437500002</c:v>
                </c:pt>
                <c:pt idx="6070">
                  <c:v>44330.714131944442</c:v>
                </c:pt>
                <c:pt idx="6071">
                  <c:v>44330.714826388888</c:v>
                </c:pt>
                <c:pt idx="6072">
                  <c:v>44330.715520833335</c:v>
                </c:pt>
                <c:pt idx="6073">
                  <c:v>44330.716215277775</c:v>
                </c:pt>
                <c:pt idx="6074">
                  <c:v>44330.716909722221</c:v>
                </c:pt>
                <c:pt idx="6075">
                  <c:v>44330.717604166668</c:v>
                </c:pt>
                <c:pt idx="6076">
                  <c:v>44330.718298611115</c:v>
                </c:pt>
                <c:pt idx="6077">
                  <c:v>44330.718993055554</c:v>
                </c:pt>
                <c:pt idx="6078">
                  <c:v>44330.719687500001</c:v>
                </c:pt>
                <c:pt idx="6079">
                  <c:v>44330.720381944448</c:v>
                </c:pt>
                <c:pt idx="6080">
                  <c:v>44330.721076388887</c:v>
                </c:pt>
                <c:pt idx="6081">
                  <c:v>44330.721770833334</c:v>
                </c:pt>
                <c:pt idx="6082">
                  <c:v>44330.72246527778</c:v>
                </c:pt>
                <c:pt idx="6083">
                  <c:v>44330.72315972222</c:v>
                </c:pt>
                <c:pt idx="6084">
                  <c:v>44330.723854166667</c:v>
                </c:pt>
                <c:pt idx="6085">
                  <c:v>44330.724548611113</c:v>
                </c:pt>
                <c:pt idx="6086">
                  <c:v>44330.725243055553</c:v>
                </c:pt>
                <c:pt idx="6087">
                  <c:v>44330.725937499999</c:v>
                </c:pt>
                <c:pt idx="6088">
                  <c:v>44330.726631944446</c:v>
                </c:pt>
                <c:pt idx="6089">
                  <c:v>44330.727326388886</c:v>
                </c:pt>
                <c:pt idx="6090">
                  <c:v>44330.728020833332</c:v>
                </c:pt>
                <c:pt idx="6091">
                  <c:v>44330.728715277779</c:v>
                </c:pt>
                <c:pt idx="6092">
                  <c:v>44330.729409722226</c:v>
                </c:pt>
                <c:pt idx="6093">
                  <c:v>44330.730104166665</c:v>
                </c:pt>
                <c:pt idx="6094">
                  <c:v>44330.730798611112</c:v>
                </c:pt>
                <c:pt idx="6095">
                  <c:v>44330.731493055559</c:v>
                </c:pt>
                <c:pt idx="6096">
                  <c:v>44330.732187499998</c:v>
                </c:pt>
                <c:pt idx="6097">
                  <c:v>44330.732881944445</c:v>
                </c:pt>
                <c:pt idx="6098">
                  <c:v>44330.733576388891</c:v>
                </c:pt>
                <c:pt idx="6099">
                  <c:v>44330.734270833331</c:v>
                </c:pt>
                <c:pt idx="6100">
                  <c:v>44330.734965277778</c:v>
                </c:pt>
                <c:pt idx="6101">
                  <c:v>44330.735659722224</c:v>
                </c:pt>
                <c:pt idx="6102">
                  <c:v>44330.736354166664</c:v>
                </c:pt>
                <c:pt idx="6103">
                  <c:v>44330.73704861111</c:v>
                </c:pt>
                <c:pt idx="6104">
                  <c:v>44330.737743055557</c:v>
                </c:pt>
                <c:pt idx="6105">
                  <c:v>44330.738437499997</c:v>
                </c:pt>
                <c:pt idx="6106">
                  <c:v>44330.739131944443</c:v>
                </c:pt>
                <c:pt idx="6107">
                  <c:v>44330.73982638889</c:v>
                </c:pt>
                <c:pt idx="6108">
                  <c:v>44330.740520833337</c:v>
                </c:pt>
                <c:pt idx="6109">
                  <c:v>44330.741215277776</c:v>
                </c:pt>
                <c:pt idx="6110">
                  <c:v>44330.741909722223</c:v>
                </c:pt>
                <c:pt idx="6111">
                  <c:v>44330.742604166669</c:v>
                </c:pt>
                <c:pt idx="6112">
                  <c:v>44330.743298611109</c:v>
                </c:pt>
                <c:pt idx="6113">
                  <c:v>44330.743993055556</c:v>
                </c:pt>
                <c:pt idx="6114">
                  <c:v>44330.744687500002</c:v>
                </c:pt>
                <c:pt idx="6115">
                  <c:v>44330.745381944442</c:v>
                </c:pt>
                <c:pt idx="6116">
                  <c:v>44330.746076388888</c:v>
                </c:pt>
                <c:pt idx="6117">
                  <c:v>44330.746770833335</c:v>
                </c:pt>
                <c:pt idx="6118">
                  <c:v>44330.747465277775</c:v>
                </c:pt>
                <c:pt idx="6119">
                  <c:v>44330.748159722221</c:v>
                </c:pt>
                <c:pt idx="6120">
                  <c:v>44330.748854166668</c:v>
                </c:pt>
                <c:pt idx="6121">
                  <c:v>44330.749548611115</c:v>
                </c:pt>
                <c:pt idx="6122">
                  <c:v>44330.750243055554</c:v>
                </c:pt>
                <c:pt idx="6123">
                  <c:v>44330.750937500001</c:v>
                </c:pt>
                <c:pt idx="6124">
                  <c:v>44330.751631944448</c:v>
                </c:pt>
                <c:pt idx="6125">
                  <c:v>44330.752326388887</c:v>
                </c:pt>
                <c:pt idx="6126">
                  <c:v>44330.753020833334</c:v>
                </c:pt>
                <c:pt idx="6127">
                  <c:v>44330.75371527778</c:v>
                </c:pt>
                <c:pt idx="6128">
                  <c:v>44330.75440972222</c:v>
                </c:pt>
                <c:pt idx="6129">
                  <c:v>44330.755104166667</c:v>
                </c:pt>
                <c:pt idx="6130">
                  <c:v>44330.755798611113</c:v>
                </c:pt>
                <c:pt idx="6131">
                  <c:v>44330.756493055553</c:v>
                </c:pt>
                <c:pt idx="6132">
                  <c:v>44330.757187499999</c:v>
                </c:pt>
                <c:pt idx="6133">
                  <c:v>44330.757881944446</c:v>
                </c:pt>
                <c:pt idx="6134">
                  <c:v>44330.758576388886</c:v>
                </c:pt>
                <c:pt idx="6135">
                  <c:v>44330.759270833332</c:v>
                </c:pt>
                <c:pt idx="6136">
                  <c:v>44330.759965277779</c:v>
                </c:pt>
                <c:pt idx="6137">
                  <c:v>44330.760659722226</c:v>
                </c:pt>
                <c:pt idx="6138">
                  <c:v>44330.761354166665</c:v>
                </c:pt>
                <c:pt idx="6139">
                  <c:v>44330.762048611112</c:v>
                </c:pt>
                <c:pt idx="6140">
                  <c:v>44330.762743055559</c:v>
                </c:pt>
                <c:pt idx="6141">
                  <c:v>44330.763437499998</c:v>
                </c:pt>
                <c:pt idx="6142">
                  <c:v>44330.764131944445</c:v>
                </c:pt>
                <c:pt idx="6143">
                  <c:v>44330.764826388891</c:v>
                </c:pt>
                <c:pt idx="6144">
                  <c:v>44330.765520833331</c:v>
                </c:pt>
                <c:pt idx="6145">
                  <c:v>44330.766215277778</c:v>
                </c:pt>
                <c:pt idx="6146">
                  <c:v>44330.766909722224</c:v>
                </c:pt>
                <c:pt idx="6147">
                  <c:v>44330.767604166664</c:v>
                </c:pt>
                <c:pt idx="6148">
                  <c:v>44330.76829861111</c:v>
                </c:pt>
                <c:pt idx="6149">
                  <c:v>44330.768993055557</c:v>
                </c:pt>
                <c:pt idx="6150">
                  <c:v>44330.769687499997</c:v>
                </c:pt>
                <c:pt idx="6151">
                  <c:v>44330.770381944443</c:v>
                </c:pt>
                <c:pt idx="6152">
                  <c:v>44330.77107638889</c:v>
                </c:pt>
                <c:pt idx="6153">
                  <c:v>44330.771770833337</c:v>
                </c:pt>
                <c:pt idx="6154">
                  <c:v>44330.772465277776</c:v>
                </c:pt>
                <c:pt idx="6155">
                  <c:v>44330.773159722223</c:v>
                </c:pt>
                <c:pt idx="6156">
                  <c:v>44330.773854166669</c:v>
                </c:pt>
                <c:pt idx="6157">
                  <c:v>44330.774548611109</c:v>
                </c:pt>
                <c:pt idx="6158">
                  <c:v>44330.775243055556</c:v>
                </c:pt>
                <c:pt idx="6159">
                  <c:v>44330.775937500002</c:v>
                </c:pt>
                <c:pt idx="6160">
                  <c:v>44330.776631944442</c:v>
                </c:pt>
                <c:pt idx="6161">
                  <c:v>44330.777326388888</c:v>
                </c:pt>
                <c:pt idx="6162">
                  <c:v>44330.778020833335</c:v>
                </c:pt>
                <c:pt idx="6163">
                  <c:v>44330.778715277775</c:v>
                </c:pt>
                <c:pt idx="6164">
                  <c:v>44330.779409722221</c:v>
                </c:pt>
                <c:pt idx="6165">
                  <c:v>44330.780104166668</c:v>
                </c:pt>
                <c:pt idx="6166">
                  <c:v>44330.780798611115</c:v>
                </c:pt>
                <c:pt idx="6167">
                  <c:v>44330.781493055554</c:v>
                </c:pt>
                <c:pt idx="6168">
                  <c:v>44330.782187500001</c:v>
                </c:pt>
                <c:pt idx="6169">
                  <c:v>44330.782881944448</c:v>
                </c:pt>
                <c:pt idx="6170">
                  <c:v>44330.783576388887</c:v>
                </c:pt>
                <c:pt idx="6171">
                  <c:v>44330.784270833334</c:v>
                </c:pt>
                <c:pt idx="6172">
                  <c:v>44330.78496527778</c:v>
                </c:pt>
                <c:pt idx="6173">
                  <c:v>44330.78565972222</c:v>
                </c:pt>
                <c:pt idx="6174">
                  <c:v>44330.786354166667</c:v>
                </c:pt>
                <c:pt idx="6175">
                  <c:v>44330.787048611113</c:v>
                </c:pt>
                <c:pt idx="6176">
                  <c:v>44330.787743055553</c:v>
                </c:pt>
                <c:pt idx="6177">
                  <c:v>44330.788437499999</c:v>
                </c:pt>
                <c:pt idx="6178">
                  <c:v>44330.789131944446</c:v>
                </c:pt>
                <c:pt idx="6179">
                  <c:v>44330.789826388886</c:v>
                </c:pt>
                <c:pt idx="6180">
                  <c:v>44330.790520833332</c:v>
                </c:pt>
                <c:pt idx="6181">
                  <c:v>44330.791215277779</c:v>
                </c:pt>
                <c:pt idx="6182">
                  <c:v>44330.791909722226</c:v>
                </c:pt>
                <c:pt idx="6183">
                  <c:v>44330.792604166665</c:v>
                </c:pt>
                <c:pt idx="6184">
                  <c:v>44330.793298611112</c:v>
                </c:pt>
                <c:pt idx="6185">
                  <c:v>44330.793993055559</c:v>
                </c:pt>
                <c:pt idx="6186">
                  <c:v>44330.794687499998</c:v>
                </c:pt>
                <c:pt idx="6187">
                  <c:v>44330.795381944445</c:v>
                </c:pt>
                <c:pt idx="6188">
                  <c:v>44330.796076388891</c:v>
                </c:pt>
                <c:pt idx="6189">
                  <c:v>44330.796770833331</c:v>
                </c:pt>
                <c:pt idx="6190">
                  <c:v>44330.797465277778</c:v>
                </c:pt>
                <c:pt idx="6191">
                  <c:v>44330.798159722224</c:v>
                </c:pt>
                <c:pt idx="6192">
                  <c:v>44330.798854166664</c:v>
                </c:pt>
                <c:pt idx="6193">
                  <c:v>44330.79954861111</c:v>
                </c:pt>
                <c:pt idx="6194">
                  <c:v>44330.800243055557</c:v>
                </c:pt>
                <c:pt idx="6195">
                  <c:v>44330.800937499997</c:v>
                </c:pt>
                <c:pt idx="6196">
                  <c:v>44330.801631944443</c:v>
                </c:pt>
                <c:pt idx="6197">
                  <c:v>44330.80232638889</c:v>
                </c:pt>
                <c:pt idx="6198">
                  <c:v>44330.803020833337</c:v>
                </c:pt>
                <c:pt idx="6199">
                  <c:v>44330.803715277776</c:v>
                </c:pt>
                <c:pt idx="6200">
                  <c:v>44330.804409722223</c:v>
                </c:pt>
                <c:pt idx="6201">
                  <c:v>44330.805104166669</c:v>
                </c:pt>
                <c:pt idx="6202">
                  <c:v>44330.805798611109</c:v>
                </c:pt>
                <c:pt idx="6203">
                  <c:v>44330.806493055556</c:v>
                </c:pt>
                <c:pt idx="6204">
                  <c:v>44330.807187500002</c:v>
                </c:pt>
                <c:pt idx="6205">
                  <c:v>44330.807881944442</c:v>
                </c:pt>
                <c:pt idx="6206">
                  <c:v>44330.808576388888</c:v>
                </c:pt>
                <c:pt idx="6207">
                  <c:v>44330.809270833335</c:v>
                </c:pt>
                <c:pt idx="6208">
                  <c:v>44330.809965277775</c:v>
                </c:pt>
                <c:pt idx="6209">
                  <c:v>44330.810659722221</c:v>
                </c:pt>
                <c:pt idx="6210">
                  <c:v>44330.811354166668</c:v>
                </c:pt>
                <c:pt idx="6211">
                  <c:v>44330.812048611115</c:v>
                </c:pt>
                <c:pt idx="6212">
                  <c:v>44330.812743055554</c:v>
                </c:pt>
                <c:pt idx="6213">
                  <c:v>44330.813437500001</c:v>
                </c:pt>
                <c:pt idx="6214">
                  <c:v>44330.814131944448</c:v>
                </c:pt>
                <c:pt idx="6215">
                  <c:v>44330.814826388887</c:v>
                </c:pt>
                <c:pt idx="6216">
                  <c:v>44330.815520833334</c:v>
                </c:pt>
                <c:pt idx="6217">
                  <c:v>44330.81621527778</c:v>
                </c:pt>
                <c:pt idx="6218">
                  <c:v>44330.81690972222</c:v>
                </c:pt>
                <c:pt idx="6219">
                  <c:v>44330.817604166667</c:v>
                </c:pt>
                <c:pt idx="6220">
                  <c:v>44330.818298611113</c:v>
                </c:pt>
                <c:pt idx="6221">
                  <c:v>44330.818993055553</c:v>
                </c:pt>
                <c:pt idx="6222">
                  <c:v>44330.819687499999</c:v>
                </c:pt>
                <c:pt idx="6223">
                  <c:v>44330.820381944446</c:v>
                </c:pt>
                <c:pt idx="6224">
                  <c:v>44330.821076388886</c:v>
                </c:pt>
                <c:pt idx="6225">
                  <c:v>44330.821770833332</c:v>
                </c:pt>
                <c:pt idx="6226">
                  <c:v>44330.822465277779</c:v>
                </c:pt>
                <c:pt idx="6227">
                  <c:v>44330.823159722226</c:v>
                </c:pt>
                <c:pt idx="6228">
                  <c:v>44330.823854166665</c:v>
                </c:pt>
                <c:pt idx="6229">
                  <c:v>44330.824548611112</c:v>
                </c:pt>
                <c:pt idx="6230">
                  <c:v>44330.825243055559</c:v>
                </c:pt>
                <c:pt idx="6231">
                  <c:v>44330.825937499998</c:v>
                </c:pt>
                <c:pt idx="6232">
                  <c:v>44330.826631944445</c:v>
                </c:pt>
                <c:pt idx="6233">
                  <c:v>44330.827326388891</c:v>
                </c:pt>
                <c:pt idx="6234">
                  <c:v>44330.828020833331</c:v>
                </c:pt>
                <c:pt idx="6235">
                  <c:v>44330.828715277778</c:v>
                </c:pt>
                <c:pt idx="6236">
                  <c:v>44330.829409722224</c:v>
                </c:pt>
                <c:pt idx="6237">
                  <c:v>44330.830104166664</c:v>
                </c:pt>
                <c:pt idx="6238">
                  <c:v>44330.83079861111</c:v>
                </c:pt>
                <c:pt idx="6239">
                  <c:v>44330.831493055557</c:v>
                </c:pt>
                <c:pt idx="6240">
                  <c:v>44330.832187499997</c:v>
                </c:pt>
                <c:pt idx="6241">
                  <c:v>44330.832881944443</c:v>
                </c:pt>
                <c:pt idx="6242">
                  <c:v>44330.83357638889</c:v>
                </c:pt>
                <c:pt idx="6243">
                  <c:v>44330.834270833337</c:v>
                </c:pt>
                <c:pt idx="6244">
                  <c:v>44330.834965277776</c:v>
                </c:pt>
                <c:pt idx="6245">
                  <c:v>44330.835659722223</c:v>
                </c:pt>
                <c:pt idx="6246">
                  <c:v>44330.836354166669</c:v>
                </c:pt>
                <c:pt idx="6247">
                  <c:v>44330.837048611109</c:v>
                </c:pt>
                <c:pt idx="6248">
                  <c:v>44330.837743055556</c:v>
                </c:pt>
                <c:pt idx="6249">
                  <c:v>44330.838437500002</c:v>
                </c:pt>
                <c:pt idx="6250">
                  <c:v>44330.839131944442</c:v>
                </c:pt>
                <c:pt idx="6251">
                  <c:v>44330.839826388888</c:v>
                </c:pt>
                <c:pt idx="6252">
                  <c:v>44330.840520833335</c:v>
                </c:pt>
                <c:pt idx="6253">
                  <c:v>44330.841215277775</c:v>
                </c:pt>
                <c:pt idx="6254">
                  <c:v>44330.841909722221</c:v>
                </c:pt>
                <c:pt idx="6255">
                  <c:v>44330.842604166668</c:v>
                </c:pt>
                <c:pt idx="6256">
                  <c:v>44330.843298611115</c:v>
                </c:pt>
                <c:pt idx="6257">
                  <c:v>44330.843993055554</c:v>
                </c:pt>
                <c:pt idx="6258">
                  <c:v>44330.844687500001</c:v>
                </c:pt>
                <c:pt idx="6259">
                  <c:v>44330.845381944448</c:v>
                </c:pt>
                <c:pt idx="6260">
                  <c:v>44330.846076388887</c:v>
                </c:pt>
                <c:pt idx="6261">
                  <c:v>44330.846770833334</c:v>
                </c:pt>
                <c:pt idx="6262">
                  <c:v>44330.84746527778</c:v>
                </c:pt>
                <c:pt idx="6263">
                  <c:v>44330.84815972222</c:v>
                </c:pt>
                <c:pt idx="6264">
                  <c:v>44330.848854166667</c:v>
                </c:pt>
                <c:pt idx="6265">
                  <c:v>44330.849548611113</c:v>
                </c:pt>
                <c:pt idx="6266">
                  <c:v>44330.850243055553</c:v>
                </c:pt>
                <c:pt idx="6267">
                  <c:v>44330.850937499999</c:v>
                </c:pt>
                <c:pt idx="6268">
                  <c:v>44330.851631944446</c:v>
                </c:pt>
                <c:pt idx="6269">
                  <c:v>44330.852326388886</c:v>
                </c:pt>
                <c:pt idx="6270">
                  <c:v>44330.853020833332</c:v>
                </c:pt>
                <c:pt idx="6271">
                  <c:v>44330.853715277779</c:v>
                </c:pt>
                <c:pt idx="6272">
                  <c:v>44330.854409722226</c:v>
                </c:pt>
                <c:pt idx="6273">
                  <c:v>44330.855104166665</c:v>
                </c:pt>
                <c:pt idx="6274">
                  <c:v>44330.855798611112</c:v>
                </c:pt>
                <c:pt idx="6275">
                  <c:v>44330.856493055559</c:v>
                </c:pt>
                <c:pt idx="6276">
                  <c:v>44330.857187499998</c:v>
                </c:pt>
                <c:pt idx="6277">
                  <c:v>44330.857881944445</c:v>
                </c:pt>
                <c:pt idx="6278">
                  <c:v>44330.858576388891</c:v>
                </c:pt>
                <c:pt idx="6279">
                  <c:v>44330.859270833331</c:v>
                </c:pt>
                <c:pt idx="6280">
                  <c:v>44330.859965277778</c:v>
                </c:pt>
                <c:pt idx="6281">
                  <c:v>44330.860659722224</c:v>
                </c:pt>
                <c:pt idx="6282">
                  <c:v>44330.861354166664</c:v>
                </c:pt>
                <c:pt idx="6283">
                  <c:v>44330.86204861111</c:v>
                </c:pt>
                <c:pt idx="6284">
                  <c:v>44330.862743055557</c:v>
                </c:pt>
                <c:pt idx="6285">
                  <c:v>44330.863437499997</c:v>
                </c:pt>
                <c:pt idx="6286">
                  <c:v>44330.864131944443</c:v>
                </c:pt>
                <c:pt idx="6287">
                  <c:v>44330.86482638889</c:v>
                </c:pt>
                <c:pt idx="6288">
                  <c:v>44330.865520833337</c:v>
                </c:pt>
                <c:pt idx="6289">
                  <c:v>44330.866215277776</c:v>
                </c:pt>
                <c:pt idx="6290">
                  <c:v>44330.866909722223</c:v>
                </c:pt>
                <c:pt idx="6291">
                  <c:v>44330.867604166669</c:v>
                </c:pt>
                <c:pt idx="6292">
                  <c:v>44330.868298611109</c:v>
                </c:pt>
                <c:pt idx="6293">
                  <c:v>44330.868993055556</c:v>
                </c:pt>
                <c:pt idx="6294">
                  <c:v>44330.869687500002</c:v>
                </c:pt>
                <c:pt idx="6295">
                  <c:v>44330.870381944442</c:v>
                </c:pt>
                <c:pt idx="6296">
                  <c:v>44330.871076388888</c:v>
                </c:pt>
                <c:pt idx="6297">
                  <c:v>44330.871770833335</c:v>
                </c:pt>
                <c:pt idx="6298">
                  <c:v>44330.872465277775</c:v>
                </c:pt>
                <c:pt idx="6299">
                  <c:v>44330.873159722221</c:v>
                </c:pt>
                <c:pt idx="6300">
                  <c:v>44330.873854166668</c:v>
                </c:pt>
                <c:pt idx="6301">
                  <c:v>44330.874548611115</c:v>
                </c:pt>
                <c:pt idx="6302">
                  <c:v>44330.875243055554</c:v>
                </c:pt>
                <c:pt idx="6303">
                  <c:v>44330.875937500001</c:v>
                </c:pt>
                <c:pt idx="6304">
                  <c:v>44330.876631944448</c:v>
                </c:pt>
                <c:pt idx="6305">
                  <c:v>44330.877326388887</c:v>
                </c:pt>
                <c:pt idx="6306">
                  <c:v>44330.878020833334</c:v>
                </c:pt>
                <c:pt idx="6307">
                  <c:v>44330.87871527778</c:v>
                </c:pt>
                <c:pt idx="6308">
                  <c:v>44330.87940972222</c:v>
                </c:pt>
                <c:pt idx="6309">
                  <c:v>44330.880104166667</c:v>
                </c:pt>
                <c:pt idx="6310">
                  <c:v>44330.880798611113</c:v>
                </c:pt>
                <c:pt idx="6311">
                  <c:v>44330.881493055553</c:v>
                </c:pt>
                <c:pt idx="6312">
                  <c:v>44330.882187499999</c:v>
                </c:pt>
                <c:pt idx="6313">
                  <c:v>44330.882881944446</c:v>
                </c:pt>
                <c:pt idx="6314">
                  <c:v>44330.883576388886</c:v>
                </c:pt>
                <c:pt idx="6315">
                  <c:v>44330.884270833332</c:v>
                </c:pt>
                <c:pt idx="6316">
                  <c:v>44330.884965277779</c:v>
                </c:pt>
                <c:pt idx="6317">
                  <c:v>44330.885659722226</c:v>
                </c:pt>
                <c:pt idx="6318">
                  <c:v>44330.886354166665</c:v>
                </c:pt>
                <c:pt idx="6319">
                  <c:v>44330.887048611112</c:v>
                </c:pt>
                <c:pt idx="6320">
                  <c:v>44330.887743055559</c:v>
                </c:pt>
                <c:pt idx="6321">
                  <c:v>44330.888437499998</c:v>
                </c:pt>
                <c:pt idx="6322">
                  <c:v>44330.889131944445</c:v>
                </c:pt>
                <c:pt idx="6323">
                  <c:v>44330.889826388891</c:v>
                </c:pt>
                <c:pt idx="6324">
                  <c:v>44330.890520833331</c:v>
                </c:pt>
                <c:pt idx="6325">
                  <c:v>44330.891215277778</c:v>
                </c:pt>
                <c:pt idx="6326">
                  <c:v>44330.891909722224</c:v>
                </c:pt>
                <c:pt idx="6327">
                  <c:v>44330.892604166664</c:v>
                </c:pt>
                <c:pt idx="6328">
                  <c:v>44330.89329861111</c:v>
                </c:pt>
                <c:pt idx="6329">
                  <c:v>44330.893993055557</c:v>
                </c:pt>
                <c:pt idx="6330">
                  <c:v>44330.894687499997</c:v>
                </c:pt>
                <c:pt idx="6331">
                  <c:v>44330.895381944443</c:v>
                </c:pt>
                <c:pt idx="6332">
                  <c:v>44330.89607638889</c:v>
                </c:pt>
                <c:pt idx="6333">
                  <c:v>44330.896770833337</c:v>
                </c:pt>
                <c:pt idx="6334">
                  <c:v>44330.897465277776</c:v>
                </c:pt>
                <c:pt idx="6335">
                  <c:v>44330.898159722223</c:v>
                </c:pt>
                <c:pt idx="6336">
                  <c:v>44330.898854166669</c:v>
                </c:pt>
                <c:pt idx="6337">
                  <c:v>44330.899548611109</c:v>
                </c:pt>
                <c:pt idx="6338">
                  <c:v>44330.900243055556</c:v>
                </c:pt>
                <c:pt idx="6339">
                  <c:v>44330.900937500002</c:v>
                </c:pt>
                <c:pt idx="6340">
                  <c:v>44330.901631944442</c:v>
                </c:pt>
                <c:pt idx="6341">
                  <c:v>44330.902326388888</c:v>
                </c:pt>
                <c:pt idx="6342">
                  <c:v>44330.903020833335</c:v>
                </c:pt>
                <c:pt idx="6343">
                  <c:v>44330.903715277775</c:v>
                </c:pt>
                <c:pt idx="6344">
                  <c:v>44330.904409722221</c:v>
                </c:pt>
                <c:pt idx="6345">
                  <c:v>44330.905104166668</c:v>
                </c:pt>
                <c:pt idx="6346">
                  <c:v>44330.905798611115</c:v>
                </c:pt>
                <c:pt idx="6347">
                  <c:v>44330.906493055554</c:v>
                </c:pt>
                <c:pt idx="6348">
                  <c:v>44330.907187500001</c:v>
                </c:pt>
                <c:pt idx="6349">
                  <c:v>44330.907881944448</c:v>
                </c:pt>
                <c:pt idx="6350">
                  <c:v>44330.908576388887</c:v>
                </c:pt>
                <c:pt idx="6351">
                  <c:v>44330.909270833334</c:v>
                </c:pt>
                <c:pt idx="6352">
                  <c:v>44330.90996527778</c:v>
                </c:pt>
                <c:pt idx="6353">
                  <c:v>44330.91065972222</c:v>
                </c:pt>
                <c:pt idx="6354">
                  <c:v>44330.911354166667</c:v>
                </c:pt>
                <c:pt idx="6355">
                  <c:v>44330.912048611113</c:v>
                </c:pt>
                <c:pt idx="6356">
                  <c:v>44330.912743055553</c:v>
                </c:pt>
                <c:pt idx="6357">
                  <c:v>44330.913437499999</c:v>
                </c:pt>
                <c:pt idx="6358">
                  <c:v>44330.914131944446</c:v>
                </c:pt>
                <c:pt idx="6359">
                  <c:v>44330.914826388886</c:v>
                </c:pt>
                <c:pt idx="6360">
                  <c:v>44330.915520833332</c:v>
                </c:pt>
                <c:pt idx="6361">
                  <c:v>44330.916215277779</c:v>
                </c:pt>
                <c:pt idx="6362">
                  <c:v>44330.916909722226</c:v>
                </c:pt>
                <c:pt idx="6363">
                  <c:v>44330.917604166665</c:v>
                </c:pt>
                <c:pt idx="6364">
                  <c:v>44330.918298611112</c:v>
                </c:pt>
                <c:pt idx="6365">
                  <c:v>44330.918993055559</c:v>
                </c:pt>
                <c:pt idx="6366">
                  <c:v>44330.919687499998</c:v>
                </c:pt>
                <c:pt idx="6367">
                  <c:v>44330.920381944445</c:v>
                </c:pt>
                <c:pt idx="6368">
                  <c:v>44330.921076388891</c:v>
                </c:pt>
                <c:pt idx="6369">
                  <c:v>44330.921770833331</c:v>
                </c:pt>
                <c:pt idx="6370">
                  <c:v>44330.922465277778</c:v>
                </c:pt>
                <c:pt idx="6371">
                  <c:v>44330.923159722224</c:v>
                </c:pt>
                <c:pt idx="6372">
                  <c:v>44330.923854166664</c:v>
                </c:pt>
                <c:pt idx="6373">
                  <c:v>44330.92454861111</c:v>
                </c:pt>
                <c:pt idx="6374">
                  <c:v>44330.925243055557</c:v>
                </c:pt>
                <c:pt idx="6375">
                  <c:v>44330.925937499997</c:v>
                </c:pt>
                <c:pt idx="6376">
                  <c:v>44330.926631944443</c:v>
                </c:pt>
                <c:pt idx="6377">
                  <c:v>44330.92732638889</c:v>
                </c:pt>
                <c:pt idx="6378">
                  <c:v>44330.928020833337</c:v>
                </c:pt>
                <c:pt idx="6379">
                  <c:v>44330.928715277776</c:v>
                </c:pt>
                <c:pt idx="6380">
                  <c:v>44330.929409722223</c:v>
                </c:pt>
                <c:pt idx="6381">
                  <c:v>44330.930104166669</c:v>
                </c:pt>
                <c:pt idx="6382">
                  <c:v>44330.930798611109</c:v>
                </c:pt>
                <c:pt idx="6383">
                  <c:v>44330.931493055556</c:v>
                </c:pt>
                <c:pt idx="6384">
                  <c:v>44330.932187500002</c:v>
                </c:pt>
                <c:pt idx="6385">
                  <c:v>44330.932881944442</c:v>
                </c:pt>
                <c:pt idx="6386">
                  <c:v>44330.933576388888</c:v>
                </c:pt>
                <c:pt idx="6387">
                  <c:v>44330.934270833335</c:v>
                </c:pt>
                <c:pt idx="6388">
                  <c:v>44330.934965277775</c:v>
                </c:pt>
                <c:pt idx="6389">
                  <c:v>44330.935659722221</c:v>
                </c:pt>
                <c:pt idx="6390">
                  <c:v>44330.936354166668</c:v>
                </c:pt>
                <c:pt idx="6391">
                  <c:v>44330.937048611115</c:v>
                </c:pt>
                <c:pt idx="6392">
                  <c:v>44330.937743055554</c:v>
                </c:pt>
                <c:pt idx="6393">
                  <c:v>44330.938437500001</c:v>
                </c:pt>
                <c:pt idx="6394">
                  <c:v>44330.939131944448</c:v>
                </c:pt>
                <c:pt idx="6395">
                  <c:v>44330.939826388887</c:v>
                </c:pt>
                <c:pt idx="6396">
                  <c:v>44330.940520833334</c:v>
                </c:pt>
                <c:pt idx="6397">
                  <c:v>44330.94121527778</c:v>
                </c:pt>
                <c:pt idx="6398">
                  <c:v>44330.94190972222</c:v>
                </c:pt>
                <c:pt idx="6399">
                  <c:v>44330.942604166667</c:v>
                </c:pt>
                <c:pt idx="6400">
                  <c:v>44330.943298611113</c:v>
                </c:pt>
                <c:pt idx="6401">
                  <c:v>44330.943993055553</c:v>
                </c:pt>
                <c:pt idx="6402">
                  <c:v>44330.944687499999</c:v>
                </c:pt>
                <c:pt idx="6403">
                  <c:v>44330.945381944446</c:v>
                </c:pt>
                <c:pt idx="6404">
                  <c:v>44330.946076388886</c:v>
                </c:pt>
                <c:pt idx="6405">
                  <c:v>44330.946770833332</c:v>
                </c:pt>
                <c:pt idx="6406">
                  <c:v>44330.947465277779</c:v>
                </c:pt>
                <c:pt idx="6407">
                  <c:v>44330.948159722226</c:v>
                </c:pt>
                <c:pt idx="6408">
                  <c:v>44330.948854166665</c:v>
                </c:pt>
                <c:pt idx="6409">
                  <c:v>44330.949548611112</c:v>
                </c:pt>
                <c:pt idx="6410">
                  <c:v>44330.950243055559</c:v>
                </c:pt>
                <c:pt idx="6411">
                  <c:v>44330.950937499998</c:v>
                </c:pt>
                <c:pt idx="6412">
                  <c:v>44330.951631944445</c:v>
                </c:pt>
                <c:pt idx="6413">
                  <c:v>44330.952326388891</c:v>
                </c:pt>
                <c:pt idx="6414">
                  <c:v>44330.953020833331</c:v>
                </c:pt>
                <c:pt idx="6415">
                  <c:v>44330.953715277778</c:v>
                </c:pt>
                <c:pt idx="6416">
                  <c:v>44330.954409722224</c:v>
                </c:pt>
                <c:pt idx="6417">
                  <c:v>44330.955104166664</c:v>
                </c:pt>
                <c:pt idx="6418">
                  <c:v>44330.95579861111</c:v>
                </c:pt>
                <c:pt idx="6419">
                  <c:v>44330.956493055557</c:v>
                </c:pt>
                <c:pt idx="6420">
                  <c:v>44330.957187499997</c:v>
                </c:pt>
                <c:pt idx="6421">
                  <c:v>44330.957881944443</c:v>
                </c:pt>
                <c:pt idx="6422">
                  <c:v>44330.95857638889</c:v>
                </c:pt>
                <c:pt idx="6423">
                  <c:v>44330.959270833337</c:v>
                </c:pt>
                <c:pt idx="6424">
                  <c:v>44330.959965277776</c:v>
                </c:pt>
                <c:pt idx="6425">
                  <c:v>44330.960659722223</c:v>
                </c:pt>
                <c:pt idx="6426">
                  <c:v>44330.961354166669</c:v>
                </c:pt>
                <c:pt idx="6427">
                  <c:v>44330.962048611109</c:v>
                </c:pt>
                <c:pt idx="6428">
                  <c:v>44330.962743055556</c:v>
                </c:pt>
                <c:pt idx="6429">
                  <c:v>44330.963437500002</c:v>
                </c:pt>
                <c:pt idx="6430">
                  <c:v>44330.964131944442</c:v>
                </c:pt>
                <c:pt idx="6431">
                  <c:v>44330.964826388888</c:v>
                </c:pt>
                <c:pt idx="6432">
                  <c:v>44330.965520833335</c:v>
                </c:pt>
                <c:pt idx="6433">
                  <c:v>44330.966215277775</c:v>
                </c:pt>
                <c:pt idx="6434">
                  <c:v>44330.966909722221</c:v>
                </c:pt>
                <c:pt idx="6435">
                  <c:v>44330.967604166668</c:v>
                </c:pt>
                <c:pt idx="6436">
                  <c:v>44330.968298611115</c:v>
                </c:pt>
                <c:pt idx="6437">
                  <c:v>44330.968993055554</c:v>
                </c:pt>
                <c:pt idx="6438">
                  <c:v>44330.969687500001</c:v>
                </c:pt>
                <c:pt idx="6439">
                  <c:v>44330.970381944448</c:v>
                </c:pt>
                <c:pt idx="6440">
                  <c:v>44330.971076388887</c:v>
                </c:pt>
                <c:pt idx="6441">
                  <c:v>44330.971770833334</c:v>
                </c:pt>
                <c:pt idx="6442">
                  <c:v>44330.97246527778</c:v>
                </c:pt>
                <c:pt idx="6443">
                  <c:v>44330.97315972222</c:v>
                </c:pt>
                <c:pt idx="6444">
                  <c:v>44330.973854166667</c:v>
                </c:pt>
                <c:pt idx="6445">
                  <c:v>44330.974548611113</c:v>
                </c:pt>
                <c:pt idx="6446">
                  <c:v>44330.975243055553</c:v>
                </c:pt>
                <c:pt idx="6447">
                  <c:v>44330.975937499999</c:v>
                </c:pt>
                <c:pt idx="6448">
                  <c:v>44330.976631944446</c:v>
                </c:pt>
                <c:pt idx="6449">
                  <c:v>44330.977326388886</c:v>
                </c:pt>
                <c:pt idx="6450">
                  <c:v>44330.978020833332</c:v>
                </c:pt>
                <c:pt idx="6451">
                  <c:v>44330.978715277779</c:v>
                </c:pt>
                <c:pt idx="6452">
                  <c:v>44330.979409722226</c:v>
                </c:pt>
                <c:pt idx="6453">
                  <c:v>44330.980104166665</c:v>
                </c:pt>
                <c:pt idx="6454">
                  <c:v>44330.980798611112</c:v>
                </c:pt>
                <c:pt idx="6455">
                  <c:v>44330.981493055559</c:v>
                </c:pt>
                <c:pt idx="6456">
                  <c:v>44330.982187499998</c:v>
                </c:pt>
                <c:pt idx="6457">
                  <c:v>44330.982881944445</c:v>
                </c:pt>
                <c:pt idx="6458">
                  <c:v>44330.983576388891</c:v>
                </c:pt>
                <c:pt idx="6459">
                  <c:v>44330.984270833331</c:v>
                </c:pt>
                <c:pt idx="6460">
                  <c:v>44330.984965277778</c:v>
                </c:pt>
                <c:pt idx="6461">
                  <c:v>44330.985659722224</c:v>
                </c:pt>
                <c:pt idx="6462">
                  <c:v>44330.986354166664</c:v>
                </c:pt>
                <c:pt idx="6463">
                  <c:v>44330.98704861111</c:v>
                </c:pt>
                <c:pt idx="6464">
                  <c:v>44330.987743055557</c:v>
                </c:pt>
                <c:pt idx="6465">
                  <c:v>44330.988437499997</c:v>
                </c:pt>
                <c:pt idx="6466">
                  <c:v>44330.989131944443</c:v>
                </c:pt>
                <c:pt idx="6467">
                  <c:v>44330.98982638889</c:v>
                </c:pt>
                <c:pt idx="6468">
                  <c:v>44330.990520833337</c:v>
                </c:pt>
                <c:pt idx="6469">
                  <c:v>44330.991215277776</c:v>
                </c:pt>
                <c:pt idx="6470">
                  <c:v>44330.991909722223</c:v>
                </c:pt>
                <c:pt idx="6471">
                  <c:v>44330.992604166669</c:v>
                </c:pt>
                <c:pt idx="6472">
                  <c:v>44330.993298611109</c:v>
                </c:pt>
                <c:pt idx="6473">
                  <c:v>44330.993993055556</c:v>
                </c:pt>
                <c:pt idx="6474">
                  <c:v>44330.994687500002</c:v>
                </c:pt>
                <c:pt idx="6475">
                  <c:v>44330.995381944442</c:v>
                </c:pt>
                <c:pt idx="6476">
                  <c:v>44330.996076388888</c:v>
                </c:pt>
                <c:pt idx="6477">
                  <c:v>44330.996770833335</c:v>
                </c:pt>
                <c:pt idx="6478">
                  <c:v>44330.997465277775</c:v>
                </c:pt>
                <c:pt idx="6479">
                  <c:v>44330.998159722221</c:v>
                </c:pt>
                <c:pt idx="6480">
                  <c:v>44330.998854166668</c:v>
                </c:pt>
                <c:pt idx="6481">
                  <c:v>44330.999548611115</c:v>
                </c:pt>
                <c:pt idx="6482">
                  <c:v>44331.000243055554</c:v>
                </c:pt>
                <c:pt idx="6483">
                  <c:v>44331.000937500001</c:v>
                </c:pt>
                <c:pt idx="6484">
                  <c:v>44331.001631944448</c:v>
                </c:pt>
                <c:pt idx="6485">
                  <c:v>44331.002326388887</c:v>
                </c:pt>
                <c:pt idx="6486">
                  <c:v>44331.003020833334</c:v>
                </c:pt>
                <c:pt idx="6487">
                  <c:v>44331.00371527778</c:v>
                </c:pt>
                <c:pt idx="6488">
                  <c:v>44331.00440972222</c:v>
                </c:pt>
                <c:pt idx="6489">
                  <c:v>44331.005104166667</c:v>
                </c:pt>
                <c:pt idx="6490">
                  <c:v>44331.005798611113</c:v>
                </c:pt>
                <c:pt idx="6491">
                  <c:v>44331.006493055553</c:v>
                </c:pt>
                <c:pt idx="6492">
                  <c:v>44331.007187499999</c:v>
                </c:pt>
                <c:pt idx="6493">
                  <c:v>44331.007881944446</c:v>
                </c:pt>
                <c:pt idx="6494">
                  <c:v>44331.008576388886</c:v>
                </c:pt>
                <c:pt idx="6495">
                  <c:v>44331.009270833332</c:v>
                </c:pt>
                <c:pt idx="6496">
                  <c:v>44331.009965277779</c:v>
                </c:pt>
                <c:pt idx="6497">
                  <c:v>44331.010659722226</c:v>
                </c:pt>
                <c:pt idx="6498">
                  <c:v>44331.011354166665</c:v>
                </c:pt>
                <c:pt idx="6499">
                  <c:v>44331.012048611112</c:v>
                </c:pt>
                <c:pt idx="6500">
                  <c:v>44331.012743055559</c:v>
                </c:pt>
                <c:pt idx="6501">
                  <c:v>44331.013437499998</c:v>
                </c:pt>
                <c:pt idx="6502">
                  <c:v>44331.014131944445</c:v>
                </c:pt>
                <c:pt idx="6503">
                  <c:v>44331.014826388891</c:v>
                </c:pt>
                <c:pt idx="6504">
                  <c:v>44331.015520833331</c:v>
                </c:pt>
                <c:pt idx="6505">
                  <c:v>44331.016215277778</c:v>
                </c:pt>
                <c:pt idx="6506">
                  <c:v>44331.016909722224</c:v>
                </c:pt>
                <c:pt idx="6507">
                  <c:v>44331.017604166664</c:v>
                </c:pt>
                <c:pt idx="6508">
                  <c:v>44331.01829861111</c:v>
                </c:pt>
                <c:pt idx="6509">
                  <c:v>44331.018993055557</c:v>
                </c:pt>
                <c:pt idx="6510">
                  <c:v>44331.019687499997</c:v>
                </c:pt>
                <c:pt idx="6511">
                  <c:v>44331.020381944443</c:v>
                </c:pt>
                <c:pt idx="6512">
                  <c:v>44331.02107638889</c:v>
                </c:pt>
                <c:pt idx="6513">
                  <c:v>44331.021770833337</c:v>
                </c:pt>
                <c:pt idx="6514">
                  <c:v>44331.022465277776</c:v>
                </c:pt>
                <c:pt idx="6515">
                  <c:v>44331.023159722223</c:v>
                </c:pt>
                <c:pt idx="6516">
                  <c:v>44331.023854166669</c:v>
                </c:pt>
                <c:pt idx="6517">
                  <c:v>44331.024548611109</c:v>
                </c:pt>
                <c:pt idx="6518">
                  <c:v>44331.025243055556</c:v>
                </c:pt>
                <c:pt idx="6519">
                  <c:v>44331.025937500002</c:v>
                </c:pt>
                <c:pt idx="6520">
                  <c:v>44331.026631944442</c:v>
                </c:pt>
                <c:pt idx="6521">
                  <c:v>44331.027326388888</c:v>
                </c:pt>
                <c:pt idx="6522">
                  <c:v>44331.028020833335</c:v>
                </c:pt>
                <c:pt idx="6523">
                  <c:v>44331.028715277775</c:v>
                </c:pt>
                <c:pt idx="6524">
                  <c:v>44331.029409722221</c:v>
                </c:pt>
                <c:pt idx="6525">
                  <c:v>44331.030104166668</c:v>
                </c:pt>
                <c:pt idx="6526">
                  <c:v>44331.030798611115</c:v>
                </c:pt>
                <c:pt idx="6527">
                  <c:v>44331.031493055554</c:v>
                </c:pt>
                <c:pt idx="6528">
                  <c:v>44331.032187500001</c:v>
                </c:pt>
                <c:pt idx="6529">
                  <c:v>44331.032881944448</c:v>
                </c:pt>
                <c:pt idx="6530">
                  <c:v>44331.033576388887</c:v>
                </c:pt>
                <c:pt idx="6531">
                  <c:v>44331.034270833334</c:v>
                </c:pt>
                <c:pt idx="6532">
                  <c:v>44331.03496527778</c:v>
                </c:pt>
                <c:pt idx="6533">
                  <c:v>44331.03565972222</c:v>
                </c:pt>
                <c:pt idx="6534">
                  <c:v>44331.036354166667</c:v>
                </c:pt>
                <c:pt idx="6535">
                  <c:v>44331.037048611113</c:v>
                </c:pt>
                <c:pt idx="6536">
                  <c:v>44331.037743055553</c:v>
                </c:pt>
                <c:pt idx="6537">
                  <c:v>44331.038437499999</c:v>
                </c:pt>
                <c:pt idx="6538">
                  <c:v>44331.039131944446</c:v>
                </c:pt>
                <c:pt idx="6539">
                  <c:v>44331.039826388886</c:v>
                </c:pt>
                <c:pt idx="6540">
                  <c:v>44331.040520833332</c:v>
                </c:pt>
                <c:pt idx="6541">
                  <c:v>44331.041215277779</c:v>
                </c:pt>
                <c:pt idx="6542">
                  <c:v>44331.041909722226</c:v>
                </c:pt>
                <c:pt idx="6543">
                  <c:v>44331.042604166665</c:v>
                </c:pt>
                <c:pt idx="6544">
                  <c:v>44331.043298611112</c:v>
                </c:pt>
                <c:pt idx="6545">
                  <c:v>44331.043993055559</c:v>
                </c:pt>
                <c:pt idx="6546">
                  <c:v>44331.044687499998</c:v>
                </c:pt>
                <c:pt idx="6547">
                  <c:v>44331.045381944445</c:v>
                </c:pt>
                <c:pt idx="6548">
                  <c:v>44331.046076388891</c:v>
                </c:pt>
                <c:pt idx="6549">
                  <c:v>44331.046770833331</c:v>
                </c:pt>
                <c:pt idx="6550">
                  <c:v>44331.047465277778</c:v>
                </c:pt>
                <c:pt idx="6551">
                  <c:v>44331.048159722224</c:v>
                </c:pt>
                <c:pt idx="6552">
                  <c:v>44331.048854166664</c:v>
                </c:pt>
                <c:pt idx="6553">
                  <c:v>44331.04954861111</c:v>
                </c:pt>
                <c:pt idx="6554">
                  <c:v>44331.050243055557</c:v>
                </c:pt>
                <c:pt idx="6555">
                  <c:v>44331.050937499997</c:v>
                </c:pt>
                <c:pt idx="6556">
                  <c:v>44331.051631944443</c:v>
                </c:pt>
                <c:pt idx="6557">
                  <c:v>44331.05232638889</c:v>
                </c:pt>
                <c:pt idx="6558">
                  <c:v>44331.053020833337</c:v>
                </c:pt>
                <c:pt idx="6559">
                  <c:v>44331.053715277776</c:v>
                </c:pt>
                <c:pt idx="6560">
                  <c:v>44331.054409722223</c:v>
                </c:pt>
                <c:pt idx="6561">
                  <c:v>44331.055104166669</c:v>
                </c:pt>
                <c:pt idx="6562">
                  <c:v>44331.055798611109</c:v>
                </c:pt>
                <c:pt idx="6563">
                  <c:v>44331.056493055556</c:v>
                </c:pt>
                <c:pt idx="6564">
                  <c:v>44331.057187500002</c:v>
                </c:pt>
                <c:pt idx="6565">
                  <c:v>44331.057881944442</c:v>
                </c:pt>
                <c:pt idx="6566">
                  <c:v>44331.058576388888</c:v>
                </c:pt>
                <c:pt idx="6567">
                  <c:v>44331.059270833335</c:v>
                </c:pt>
                <c:pt idx="6568">
                  <c:v>44331.059965277775</c:v>
                </c:pt>
                <c:pt idx="6569">
                  <c:v>44331.060659722221</c:v>
                </c:pt>
                <c:pt idx="6570">
                  <c:v>44331.061354166668</c:v>
                </c:pt>
                <c:pt idx="6571">
                  <c:v>44331.062048611115</c:v>
                </c:pt>
                <c:pt idx="6572">
                  <c:v>44331.062743055554</c:v>
                </c:pt>
                <c:pt idx="6573">
                  <c:v>44331.063437500001</c:v>
                </c:pt>
                <c:pt idx="6574">
                  <c:v>44331.064131944448</c:v>
                </c:pt>
                <c:pt idx="6575">
                  <c:v>44331.064826388887</c:v>
                </c:pt>
                <c:pt idx="6576">
                  <c:v>44331.065520833334</c:v>
                </c:pt>
                <c:pt idx="6577">
                  <c:v>44331.06621527778</c:v>
                </c:pt>
                <c:pt idx="6578">
                  <c:v>44331.06690972222</c:v>
                </c:pt>
                <c:pt idx="6579">
                  <c:v>44331.067604166667</c:v>
                </c:pt>
                <c:pt idx="6580">
                  <c:v>44331.068298611113</c:v>
                </c:pt>
                <c:pt idx="6581">
                  <c:v>44331.068993055553</c:v>
                </c:pt>
                <c:pt idx="6582">
                  <c:v>44331.069687499999</c:v>
                </c:pt>
                <c:pt idx="6583">
                  <c:v>44331.070381944446</c:v>
                </c:pt>
                <c:pt idx="6584">
                  <c:v>44331.071076388886</c:v>
                </c:pt>
                <c:pt idx="6585">
                  <c:v>44331.071770833332</c:v>
                </c:pt>
                <c:pt idx="6586">
                  <c:v>44331.072465277779</c:v>
                </c:pt>
                <c:pt idx="6587">
                  <c:v>44331.073159722226</c:v>
                </c:pt>
                <c:pt idx="6588">
                  <c:v>44331.073854166665</c:v>
                </c:pt>
                <c:pt idx="6589">
                  <c:v>44331.074548611112</c:v>
                </c:pt>
                <c:pt idx="6590">
                  <c:v>44331.075243055559</c:v>
                </c:pt>
                <c:pt idx="6591">
                  <c:v>44331.075937499998</c:v>
                </c:pt>
                <c:pt idx="6592">
                  <c:v>44331.076631944445</c:v>
                </c:pt>
                <c:pt idx="6593">
                  <c:v>44331.077326388891</c:v>
                </c:pt>
                <c:pt idx="6594">
                  <c:v>44331.078020833331</c:v>
                </c:pt>
                <c:pt idx="6595">
                  <c:v>44331.078715277778</c:v>
                </c:pt>
                <c:pt idx="6596">
                  <c:v>44331.079409722224</c:v>
                </c:pt>
                <c:pt idx="6597">
                  <c:v>44331.080104166664</c:v>
                </c:pt>
                <c:pt idx="6598">
                  <c:v>44331.08079861111</c:v>
                </c:pt>
                <c:pt idx="6599">
                  <c:v>44331.081493055557</c:v>
                </c:pt>
                <c:pt idx="6600">
                  <c:v>44331.082187499997</c:v>
                </c:pt>
                <c:pt idx="6601">
                  <c:v>44331.082881944443</c:v>
                </c:pt>
                <c:pt idx="6602">
                  <c:v>44331.08357638889</c:v>
                </c:pt>
                <c:pt idx="6603">
                  <c:v>44331.084270833337</c:v>
                </c:pt>
                <c:pt idx="6604">
                  <c:v>44331.084965277776</c:v>
                </c:pt>
                <c:pt idx="6605">
                  <c:v>44331.085659722223</c:v>
                </c:pt>
                <c:pt idx="6606">
                  <c:v>44331.086354166669</c:v>
                </c:pt>
                <c:pt idx="6607">
                  <c:v>44331.087048611109</c:v>
                </c:pt>
                <c:pt idx="6608">
                  <c:v>44331.087743055556</c:v>
                </c:pt>
                <c:pt idx="6609">
                  <c:v>44331.088437500002</c:v>
                </c:pt>
                <c:pt idx="6610">
                  <c:v>44331.089131944442</c:v>
                </c:pt>
                <c:pt idx="6611">
                  <c:v>44331.089826388888</c:v>
                </c:pt>
                <c:pt idx="6612">
                  <c:v>44331.090520833335</c:v>
                </c:pt>
                <c:pt idx="6613">
                  <c:v>44331.091215277775</c:v>
                </c:pt>
                <c:pt idx="6614">
                  <c:v>44331.091909722221</c:v>
                </c:pt>
                <c:pt idx="6615">
                  <c:v>44331.092604166668</c:v>
                </c:pt>
                <c:pt idx="6616">
                  <c:v>44331.093298611115</c:v>
                </c:pt>
                <c:pt idx="6617">
                  <c:v>44331.093993055554</c:v>
                </c:pt>
                <c:pt idx="6618">
                  <c:v>44331.094687500001</c:v>
                </c:pt>
                <c:pt idx="6619">
                  <c:v>44331.095381944448</c:v>
                </c:pt>
                <c:pt idx="6620">
                  <c:v>44331.096076388887</c:v>
                </c:pt>
                <c:pt idx="6621">
                  <c:v>44331.096770833334</c:v>
                </c:pt>
                <c:pt idx="6622">
                  <c:v>44331.09746527778</c:v>
                </c:pt>
                <c:pt idx="6623">
                  <c:v>44331.09815972222</c:v>
                </c:pt>
                <c:pt idx="6624">
                  <c:v>44331.098854166667</c:v>
                </c:pt>
                <c:pt idx="6625">
                  <c:v>44331.099548611113</c:v>
                </c:pt>
                <c:pt idx="6626">
                  <c:v>44331.100243055553</c:v>
                </c:pt>
                <c:pt idx="6627">
                  <c:v>44331.100937499999</c:v>
                </c:pt>
                <c:pt idx="6628">
                  <c:v>44331.101631944446</c:v>
                </c:pt>
                <c:pt idx="6629">
                  <c:v>44331.102326388886</c:v>
                </c:pt>
                <c:pt idx="6630">
                  <c:v>44331.103020833332</c:v>
                </c:pt>
                <c:pt idx="6631">
                  <c:v>44331.103715277779</c:v>
                </c:pt>
                <c:pt idx="6632">
                  <c:v>44331.104409722226</c:v>
                </c:pt>
                <c:pt idx="6633">
                  <c:v>44331.105104166665</c:v>
                </c:pt>
                <c:pt idx="6634">
                  <c:v>44331.105798611112</c:v>
                </c:pt>
                <c:pt idx="6635">
                  <c:v>44331.106493055559</c:v>
                </c:pt>
                <c:pt idx="6636">
                  <c:v>44331.107187499998</c:v>
                </c:pt>
                <c:pt idx="6637">
                  <c:v>44331.107881944445</c:v>
                </c:pt>
                <c:pt idx="6638">
                  <c:v>44331.108576388891</c:v>
                </c:pt>
                <c:pt idx="6639">
                  <c:v>44331.109270833331</c:v>
                </c:pt>
                <c:pt idx="6640">
                  <c:v>44331.109965277778</c:v>
                </c:pt>
                <c:pt idx="6641">
                  <c:v>44331.110659722224</c:v>
                </c:pt>
                <c:pt idx="6642">
                  <c:v>44331.111354166664</c:v>
                </c:pt>
                <c:pt idx="6643">
                  <c:v>44331.11204861111</c:v>
                </c:pt>
                <c:pt idx="6644">
                  <c:v>44331.112743055557</c:v>
                </c:pt>
                <c:pt idx="6645">
                  <c:v>44331.113437499997</c:v>
                </c:pt>
                <c:pt idx="6646">
                  <c:v>44331.114131944443</c:v>
                </c:pt>
                <c:pt idx="6647">
                  <c:v>44331.11482638889</c:v>
                </c:pt>
                <c:pt idx="6648">
                  <c:v>44331.115520833337</c:v>
                </c:pt>
                <c:pt idx="6649">
                  <c:v>44331.116215277776</c:v>
                </c:pt>
                <c:pt idx="6650">
                  <c:v>44331.116909722223</c:v>
                </c:pt>
                <c:pt idx="6651">
                  <c:v>44331.117604166669</c:v>
                </c:pt>
                <c:pt idx="6652">
                  <c:v>44331.118298611109</c:v>
                </c:pt>
                <c:pt idx="6653">
                  <c:v>44331.118993055556</c:v>
                </c:pt>
                <c:pt idx="6654">
                  <c:v>44331.119687500002</c:v>
                </c:pt>
                <c:pt idx="6655">
                  <c:v>44331.120381944442</c:v>
                </c:pt>
                <c:pt idx="6656">
                  <c:v>44331.121076388888</c:v>
                </c:pt>
                <c:pt idx="6657">
                  <c:v>44331.121770833335</c:v>
                </c:pt>
                <c:pt idx="6658">
                  <c:v>44331.122465277775</c:v>
                </c:pt>
                <c:pt idx="6659">
                  <c:v>44331.123159722221</c:v>
                </c:pt>
                <c:pt idx="6660">
                  <c:v>44331.123854166668</c:v>
                </c:pt>
                <c:pt idx="6661">
                  <c:v>44331.124548611115</c:v>
                </c:pt>
                <c:pt idx="6662">
                  <c:v>44331.125243055554</c:v>
                </c:pt>
                <c:pt idx="6663">
                  <c:v>44331.125937500001</c:v>
                </c:pt>
                <c:pt idx="6664">
                  <c:v>44331.126631944448</c:v>
                </c:pt>
                <c:pt idx="6665">
                  <c:v>44331.127326388887</c:v>
                </c:pt>
                <c:pt idx="6666">
                  <c:v>44331.128020833334</c:v>
                </c:pt>
                <c:pt idx="6667">
                  <c:v>44331.12871527778</c:v>
                </c:pt>
                <c:pt idx="6668">
                  <c:v>44331.12940972222</c:v>
                </c:pt>
                <c:pt idx="6669">
                  <c:v>44331.130104166667</c:v>
                </c:pt>
                <c:pt idx="6670">
                  <c:v>44331.130798611113</c:v>
                </c:pt>
                <c:pt idx="6671">
                  <c:v>44331.131493055553</c:v>
                </c:pt>
                <c:pt idx="6672">
                  <c:v>44331.132187499999</c:v>
                </c:pt>
                <c:pt idx="6673">
                  <c:v>44331.132881944446</c:v>
                </c:pt>
                <c:pt idx="6674">
                  <c:v>44331.133576388886</c:v>
                </c:pt>
                <c:pt idx="6675">
                  <c:v>44331.134270833332</c:v>
                </c:pt>
                <c:pt idx="6676">
                  <c:v>44331.134965277779</c:v>
                </c:pt>
                <c:pt idx="6677">
                  <c:v>44331.135659722226</c:v>
                </c:pt>
                <c:pt idx="6678">
                  <c:v>44331.136354166665</c:v>
                </c:pt>
                <c:pt idx="6679">
                  <c:v>44331.137048611112</c:v>
                </c:pt>
                <c:pt idx="6680">
                  <c:v>44331.137743055559</c:v>
                </c:pt>
                <c:pt idx="6681">
                  <c:v>44331.138437499998</c:v>
                </c:pt>
                <c:pt idx="6682">
                  <c:v>44331.139131944445</c:v>
                </c:pt>
                <c:pt idx="6683">
                  <c:v>44331.139826388891</c:v>
                </c:pt>
                <c:pt idx="6684">
                  <c:v>44331.140520833331</c:v>
                </c:pt>
                <c:pt idx="6685">
                  <c:v>44331.141215277778</c:v>
                </c:pt>
                <c:pt idx="6686">
                  <c:v>44331.141909722224</c:v>
                </c:pt>
                <c:pt idx="6687">
                  <c:v>44331.142604166664</c:v>
                </c:pt>
                <c:pt idx="6688">
                  <c:v>44331.14329861111</c:v>
                </c:pt>
                <c:pt idx="6689">
                  <c:v>44331.143993055557</c:v>
                </c:pt>
                <c:pt idx="6690">
                  <c:v>44331.144687499997</c:v>
                </c:pt>
                <c:pt idx="6691">
                  <c:v>44331.145381944443</c:v>
                </c:pt>
                <c:pt idx="6692">
                  <c:v>44331.14607638889</c:v>
                </c:pt>
                <c:pt idx="6693">
                  <c:v>44331.146770833337</c:v>
                </c:pt>
                <c:pt idx="6694">
                  <c:v>44331.147465277776</c:v>
                </c:pt>
                <c:pt idx="6695">
                  <c:v>44331.148159722223</c:v>
                </c:pt>
                <c:pt idx="6696">
                  <c:v>44331.148854166669</c:v>
                </c:pt>
                <c:pt idx="6697">
                  <c:v>44331.149548611109</c:v>
                </c:pt>
                <c:pt idx="6698">
                  <c:v>44331.150243055556</c:v>
                </c:pt>
                <c:pt idx="6699">
                  <c:v>44331.150937500002</c:v>
                </c:pt>
                <c:pt idx="6700">
                  <c:v>44331.151631944442</c:v>
                </c:pt>
                <c:pt idx="6701">
                  <c:v>44331.152326388888</c:v>
                </c:pt>
                <c:pt idx="6702">
                  <c:v>44331.153020833335</c:v>
                </c:pt>
                <c:pt idx="6703">
                  <c:v>44331.153715277775</c:v>
                </c:pt>
                <c:pt idx="6704">
                  <c:v>44331.154409722221</c:v>
                </c:pt>
                <c:pt idx="6705">
                  <c:v>44331.155104166668</c:v>
                </c:pt>
                <c:pt idx="6706">
                  <c:v>44331.155798611115</c:v>
                </c:pt>
                <c:pt idx="6707">
                  <c:v>44331.156493055554</c:v>
                </c:pt>
                <c:pt idx="6708">
                  <c:v>44331.157187500001</c:v>
                </c:pt>
                <c:pt idx="6709">
                  <c:v>44331.157881944448</c:v>
                </c:pt>
                <c:pt idx="6710">
                  <c:v>44331.158576388887</c:v>
                </c:pt>
                <c:pt idx="6711">
                  <c:v>44331.159270833334</c:v>
                </c:pt>
                <c:pt idx="6712">
                  <c:v>44331.15996527778</c:v>
                </c:pt>
                <c:pt idx="6713">
                  <c:v>44331.16065972222</c:v>
                </c:pt>
                <c:pt idx="6714">
                  <c:v>44331.161354166667</c:v>
                </c:pt>
                <c:pt idx="6715">
                  <c:v>44331.162048611113</c:v>
                </c:pt>
                <c:pt idx="6716">
                  <c:v>44331.162743055553</c:v>
                </c:pt>
                <c:pt idx="6717">
                  <c:v>44331.163437499999</c:v>
                </c:pt>
                <c:pt idx="6718">
                  <c:v>44331.164131944446</c:v>
                </c:pt>
                <c:pt idx="6719">
                  <c:v>44331.164826388886</c:v>
                </c:pt>
                <c:pt idx="6720">
                  <c:v>44331.165520833332</c:v>
                </c:pt>
                <c:pt idx="6721">
                  <c:v>44331.166215277779</c:v>
                </c:pt>
                <c:pt idx="6722">
                  <c:v>44331.166909722226</c:v>
                </c:pt>
                <c:pt idx="6723">
                  <c:v>44331.167604166665</c:v>
                </c:pt>
                <c:pt idx="6724">
                  <c:v>44331.168298611112</c:v>
                </c:pt>
                <c:pt idx="6725">
                  <c:v>44331.168993055559</c:v>
                </c:pt>
                <c:pt idx="6726">
                  <c:v>44331.169687499998</c:v>
                </c:pt>
                <c:pt idx="6727">
                  <c:v>44331.170381944445</c:v>
                </c:pt>
                <c:pt idx="6728">
                  <c:v>44331.171076388891</c:v>
                </c:pt>
                <c:pt idx="6729">
                  <c:v>44331.171770833331</c:v>
                </c:pt>
                <c:pt idx="6730">
                  <c:v>44331.172465277778</c:v>
                </c:pt>
                <c:pt idx="6731">
                  <c:v>44331.173159722224</c:v>
                </c:pt>
                <c:pt idx="6732">
                  <c:v>44331.173854166664</c:v>
                </c:pt>
                <c:pt idx="6733">
                  <c:v>44331.17454861111</c:v>
                </c:pt>
                <c:pt idx="6734">
                  <c:v>44331.175243055557</c:v>
                </c:pt>
                <c:pt idx="6735">
                  <c:v>44331.175937499997</c:v>
                </c:pt>
                <c:pt idx="6736">
                  <c:v>44331.176631944443</c:v>
                </c:pt>
                <c:pt idx="6737">
                  <c:v>44331.17732638889</c:v>
                </c:pt>
                <c:pt idx="6738">
                  <c:v>44331.178020833337</c:v>
                </c:pt>
                <c:pt idx="6739">
                  <c:v>44331.178715277776</c:v>
                </c:pt>
                <c:pt idx="6740">
                  <c:v>44331.179409722223</c:v>
                </c:pt>
                <c:pt idx="6741">
                  <c:v>44331.180104166669</c:v>
                </c:pt>
                <c:pt idx="6742">
                  <c:v>44331.180798611109</c:v>
                </c:pt>
                <c:pt idx="6743">
                  <c:v>44331.181493055556</c:v>
                </c:pt>
                <c:pt idx="6744">
                  <c:v>44331.182187500002</c:v>
                </c:pt>
                <c:pt idx="6745">
                  <c:v>44331.182881944442</c:v>
                </c:pt>
                <c:pt idx="6746">
                  <c:v>44331.183576388888</c:v>
                </c:pt>
                <c:pt idx="6747">
                  <c:v>44331.184270833335</c:v>
                </c:pt>
                <c:pt idx="6748">
                  <c:v>44331.184965277775</c:v>
                </c:pt>
                <c:pt idx="6749">
                  <c:v>44331.185659722221</c:v>
                </c:pt>
                <c:pt idx="6750">
                  <c:v>44331.186354166668</c:v>
                </c:pt>
                <c:pt idx="6751">
                  <c:v>44331.187048611115</c:v>
                </c:pt>
                <c:pt idx="6752">
                  <c:v>44331.187743055554</c:v>
                </c:pt>
                <c:pt idx="6753">
                  <c:v>44331.188437500001</c:v>
                </c:pt>
                <c:pt idx="6754">
                  <c:v>44331.189131944448</c:v>
                </c:pt>
                <c:pt idx="6755">
                  <c:v>44331.189826388887</c:v>
                </c:pt>
                <c:pt idx="6756">
                  <c:v>44331.190520833334</c:v>
                </c:pt>
                <c:pt idx="6757">
                  <c:v>44331.19121527778</c:v>
                </c:pt>
                <c:pt idx="6758">
                  <c:v>44331.19190972222</c:v>
                </c:pt>
                <c:pt idx="6759">
                  <c:v>44331.192604166667</c:v>
                </c:pt>
                <c:pt idx="6760">
                  <c:v>44331.193298611113</c:v>
                </c:pt>
                <c:pt idx="6761">
                  <c:v>44331.193993055553</c:v>
                </c:pt>
                <c:pt idx="6762">
                  <c:v>44331.194687499999</c:v>
                </c:pt>
                <c:pt idx="6763">
                  <c:v>44331.195381944446</c:v>
                </c:pt>
                <c:pt idx="6764">
                  <c:v>44331.196076388886</c:v>
                </c:pt>
                <c:pt idx="6765">
                  <c:v>44331.196770833332</c:v>
                </c:pt>
                <c:pt idx="6766">
                  <c:v>44331.197465277779</c:v>
                </c:pt>
                <c:pt idx="6767">
                  <c:v>44331.198159722226</c:v>
                </c:pt>
                <c:pt idx="6768">
                  <c:v>44331.198854166665</c:v>
                </c:pt>
                <c:pt idx="6769">
                  <c:v>44331.199548611112</c:v>
                </c:pt>
                <c:pt idx="6770">
                  <c:v>44331.200243055559</c:v>
                </c:pt>
                <c:pt idx="6771">
                  <c:v>44331.200937499998</c:v>
                </c:pt>
                <c:pt idx="6772">
                  <c:v>44331.201631944445</c:v>
                </c:pt>
                <c:pt idx="6773">
                  <c:v>44331.202326388891</c:v>
                </c:pt>
                <c:pt idx="6774">
                  <c:v>44331.203020833331</c:v>
                </c:pt>
                <c:pt idx="6775">
                  <c:v>44331.203715277778</c:v>
                </c:pt>
                <c:pt idx="6776">
                  <c:v>44331.204409722224</c:v>
                </c:pt>
                <c:pt idx="6777">
                  <c:v>44331.205104166664</c:v>
                </c:pt>
                <c:pt idx="6778">
                  <c:v>44331.20579861111</c:v>
                </c:pt>
                <c:pt idx="6779">
                  <c:v>44331.206493055557</c:v>
                </c:pt>
                <c:pt idx="6780">
                  <c:v>44331.207187499997</c:v>
                </c:pt>
                <c:pt idx="6781">
                  <c:v>44331.207881944443</c:v>
                </c:pt>
                <c:pt idx="6782">
                  <c:v>44331.20857638889</c:v>
                </c:pt>
                <c:pt idx="6783">
                  <c:v>44331.209270833337</c:v>
                </c:pt>
                <c:pt idx="6784">
                  <c:v>44331.209965277776</c:v>
                </c:pt>
                <c:pt idx="6785">
                  <c:v>44331.210659722223</c:v>
                </c:pt>
                <c:pt idx="6786">
                  <c:v>44331.211354166669</c:v>
                </c:pt>
                <c:pt idx="6787">
                  <c:v>44331.212048611109</c:v>
                </c:pt>
                <c:pt idx="6788">
                  <c:v>44331.212743055556</c:v>
                </c:pt>
                <c:pt idx="6789">
                  <c:v>44331.213437500002</c:v>
                </c:pt>
                <c:pt idx="6790">
                  <c:v>44331.214131944442</c:v>
                </c:pt>
                <c:pt idx="6791">
                  <c:v>44331.214826388888</c:v>
                </c:pt>
                <c:pt idx="6792">
                  <c:v>44331.215520833335</c:v>
                </c:pt>
                <c:pt idx="6793">
                  <c:v>44331.216215277775</c:v>
                </c:pt>
                <c:pt idx="6794">
                  <c:v>44331.216909722221</c:v>
                </c:pt>
                <c:pt idx="6795">
                  <c:v>44331.217604166668</c:v>
                </c:pt>
                <c:pt idx="6796">
                  <c:v>44331.218298611115</c:v>
                </c:pt>
                <c:pt idx="6797">
                  <c:v>44331.218993055554</c:v>
                </c:pt>
                <c:pt idx="6798">
                  <c:v>44331.219687500001</c:v>
                </c:pt>
                <c:pt idx="6799">
                  <c:v>44331.220381944448</c:v>
                </c:pt>
                <c:pt idx="6800">
                  <c:v>44331.221076388887</c:v>
                </c:pt>
                <c:pt idx="6801">
                  <c:v>44331.221770833334</c:v>
                </c:pt>
                <c:pt idx="6802">
                  <c:v>44331.22246527778</c:v>
                </c:pt>
                <c:pt idx="6803">
                  <c:v>44331.22315972222</c:v>
                </c:pt>
                <c:pt idx="6804">
                  <c:v>44331.223854166667</c:v>
                </c:pt>
                <c:pt idx="6805">
                  <c:v>44331.224548611113</c:v>
                </c:pt>
                <c:pt idx="6806">
                  <c:v>44331.225243055553</c:v>
                </c:pt>
                <c:pt idx="6807">
                  <c:v>44331.225937499999</c:v>
                </c:pt>
                <c:pt idx="6808">
                  <c:v>44331.226631944446</c:v>
                </c:pt>
                <c:pt idx="6809">
                  <c:v>44331.227326388886</c:v>
                </c:pt>
                <c:pt idx="6810">
                  <c:v>44331.228020833332</c:v>
                </c:pt>
                <c:pt idx="6811">
                  <c:v>44331.228715277779</c:v>
                </c:pt>
                <c:pt idx="6812">
                  <c:v>44331.229409722226</c:v>
                </c:pt>
                <c:pt idx="6813">
                  <c:v>44331.230104166665</c:v>
                </c:pt>
                <c:pt idx="6814">
                  <c:v>44331.230798611112</c:v>
                </c:pt>
                <c:pt idx="6815">
                  <c:v>44331.231493055559</c:v>
                </c:pt>
                <c:pt idx="6816">
                  <c:v>44331.232187499998</c:v>
                </c:pt>
                <c:pt idx="6817">
                  <c:v>44331.232881944445</c:v>
                </c:pt>
                <c:pt idx="6818">
                  <c:v>44331.233576388891</c:v>
                </c:pt>
                <c:pt idx="6819">
                  <c:v>44331.234270833331</c:v>
                </c:pt>
                <c:pt idx="6820">
                  <c:v>44331.234965277778</c:v>
                </c:pt>
                <c:pt idx="6821">
                  <c:v>44331.235659722224</c:v>
                </c:pt>
                <c:pt idx="6822">
                  <c:v>44331.236354166664</c:v>
                </c:pt>
                <c:pt idx="6823">
                  <c:v>44331.23704861111</c:v>
                </c:pt>
                <c:pt idx="6824">
                  <c:v>44331.237743055557</c:v>
                </c:pt>
                <c:pt idx="6825">
                  <c:v>44331.238437499997</c:v>
                </c:pt>
                <c:pt idx="6826">
                  <c:v>44331.239131944443</c:v>
                </c:pt>
                <c:pt idx="6827">
                  <c:v>44331.23982638889</c:v>
                </c:pt>
                <c:pt idx="6828">
                  <c:v>44331.240520833337</c:v>
                </c:pt>
                <c:pt idx="6829">
                  <c:v>44331.241215277776</c:v>
                </c:pt>
                <c:pt idx="6830">
                  <c:v>44331.241909722223</c:v>
                </c:pt>
                <c:pt idx="6831">
                  <c:v>44331.242604166669</c:v>
                </c:pt>
                <c:pt idx="6832">
                  <c:v>44331.243298611109</c:v>
                </c:pt>
                <c:pt idx="6833">
                  <c:v>44331.243993055556</c:v>
                </c:pt>
                <c:pt idx="6834">
                  <c:v>44331.244687500002</c:v>
                </c:pt>
                <c:pt idx="6835">
                  <c:v>44331.245381944442</c:v>
                </c:pt>
                <c:pt idx="6836">
                  <c:v>44331.246076388888</c:v>
                </c:pt>
                <c:pt idx="6837">
                  <c:v>44331.246770833335</c:v>
                </c:pt>
                <c:pt idx="6838">
                  <c:v>44331.247465277775</c:v>
                </c:pt>
                <c:pt idx="6839">
                  <c:v>44331.248159722221</c:v>
                </c:pt>
                <c:pt idx="6840">
                  <c:v>44331.248854166668</c:v>
                </c:pt>
                <c:pt idx="6841">
                  <c:v>44331.249548611115</c:v>
                </c:pt>
                <c:pt idx="6842">
                  <c:v>44331.250243055554</c:v>
                </c:pt>
                <c:pt idx="6843">
                  <c:v>44331.250937500001</c:v>
                </c:pt>
                <c:pt idx="6844">
                  <c:v>44331.251631944448</c:v>
                </c:pt>
                <c:pt idx="6845">
                  <c:v>44331.252326388887</c:v>
                </c:pt>
                <c:pt idx="6846">
                  <c:v>44331.253020833334</c:v>
                </c:pt>
                <c:pt idx="6847">
                  <c:v>44331.25371527778</c:v>
                </c:pt>
                <c:pt idx="6848">
                  <c:v>44331.25440972222</c:v>
                </c:pt>
                <c:pt idx="6849">
                  <c:v>44331.255104166667</c:v>
                </c:pt>
                <c:pt idx="6850">
                  <c:v>44331.255798611113</c:v>
                </c:pt>
                <c:pt idx="6851">
                  <c:v>44331.256493055553</c:v>
                </c:pt>
                <c:pt idx="6852">
                  <c:v>44331.257187499999</c:v>
                </c:pt>
                <c:pt idx="6853">
                  <c:v>44331.257881944446</c:v>
                </c:pt>
                <c:pt idx="6854">
                  <c:v>44331.258576388886</c:v>
                </c:pt>
                <c:pt idx="6855">
                  <c:v>44331.259270833332</c:v>
                </c:pt>
                <c:pt idx="6856">
                  <c:v>44331.259965277779</c:v>
                </c:pt>
                <c:pt idx="6857">
                  <c:v>44331.260659722226</c:v>
                </c:pt>
                <c:pt idx="6858">
                  <c:v>44331.261354166665</c:v>
                </c:pt>
                <c:pt idx="6859">
                  <c:v>44331.262048611112</c:v>
                </c:pt>
                <c:pt idx="6860">
                  <c:v>44331.262743055559</c:v>
                </c:pt>
                <c:pt idx="6861">
                  <c:v>44331.263437499998</c:v>
                </c:pt>
                <c:pt idx="6862">
                  <c:v>44331.264131944445</c:v>
                </c:pt>
                <c:pt idx="6863">
                  <c:v>44331.264826388891</c:v>
                </c:pt>
                <c:pt idx="6864">
                  <c:v>44331.265520833331</c:v>
                </c:pt>
                <c:pt idx="6865">
                  <c:v>44331.266215277778</c:v>
                </c:pt>
                <c:pt idx="6866">
                  <c:v>44331.266909722224</c:v>
                </c:pt>
                <c:pt idx="6867">
                  <c:v>44331.267604166664</c:v>
                </c:pt>
                <c:pt idx="6868">
                  <c:v>44331.26829861111</c:v>
                </c:pt>
                <c:pt idx="6869">
                  <c:v>44331.268993055557</c:v>
                </c:pt>
                <c:pt idx="6870">
                  <c:v>44331.269687499997</c:v>
                </c:pt>
                <c:pt idx="6871">
                  <c:v>44331.270381944443</c:v>
                </c:pt>
                <c:pt idx="6872">
                  <c:v>44331.27107638889</c:v>
                </c:pt>
                <c:pt idx="6873">
                  <c:v>44331.271770833337</c:v>
                </c:pt>
                <c:pt idx="6874">
                  <c:v>44331.272465277776</c:v>
                </c:pt>
                <c:pt idx="6875">
                  <c:v>44331.273159722223</c:v>
                </c:pt>
                <c:pt idx="6876">
                  <c:v>44331.273854166669</c:v>
                </c:pt>
                <c:pt idx="6877">
                  <c:v>44331.274548611109</c:v>
                </c:pt>
                <c:pt idx="6878">
                  <c:v>44331.275243055556</c:v>
                </c:pt>
                <c:pt idx="6879">
                  <c:v>44331.275937500002</c:v>
                </c:pt>
                <c:pt idx="6880">
                  <c:v>44331.276631944442</c:v>
                </c:pt>
                <c:pt idx="6881">
                  <c:v>44331.277326388888</c:v>
                </c:pt>
                <c:pt idx="6882">
                  <c:v>44331.278020833335</c:v>
                </c:pt>
                <c:pt idx="6883">
                  <c:v>44331.278715277775</c:v>
                </c:pt>
                <c:pt idx="6884">
                  <c:v>44331.279409722221</c:v>
                </c:pt>
                <c:pt idx="6885">
                  <c:v>44331.280104166668</c:v>
                </c:pt>
                <c:pt idx="6886">
                  <c:v>44331.280798611115</c:v>
                </c:pt>
                <c:pt idx="6887">
                  <c:v>44331.281493055554</c:v>
                </c:pt>
                <c:pt idx="6888">
                  <c:v>44331.282187500001</c:v>
                </c:pt>
                <c:pt idx="6889">
                  <c:v>44331.282881944448</c:v>
                </c:pt>
                <c:pt idx="6890">
                  <c:v>44331.283576388887</c:v>
                </c:pt>
                <c:pt idx="6891">
                  <c:v>44331.284270833334</c:v>
                </c:pt>
                <c:pt idx="6892">
                  <c:v>44331.28496527778</c:v>
                </c:pt>
                <c:pt idx="6893">
                  <c:v>44331.28565972222</c:v>
                </c:pt>
                <c:pt idx="6894">
                  <c:v>44331.286354166667</c:v>
                </c:pt>
                <c:pt idx="6895">
                  <c:v>44331.287048611113</c:v>
                </c:pt>
                <c:pt idx="6896">
                  <c:v>44331.287743055553</c:v>
                </c:pt>
                <c:pt idx="6897">
                  <c:v>44331.288437499999</c:v>
                </c:pt>
                <c:pt idx="6898">
                  <c:v>44331.289131944446</c:v>
                </c:pt>
                <c:pt idx="6899">
                  <c:v>44331.289826388886</c:v>
                </c:pt>
                <c:pt idx="6900">
                  <c:v>44331.290520833332</c:v>
                </c:pt>
                <c:pt idx="6901">
                  <c:v>44331.291215277779</c:v>
                </c:pt>
                <c:pt idx="6902">
                  <c:v>44331.291909722226</c:v>
                </c:pt>
                <c:pt idx="6903">
                  <c:v>44331.292604166665</c:v>
                </c:pt>
                <c:pt idx="6904">
                  <c:v>44331.293298611112</c:v>
                </c:pt>
                <c:pt idx="6905">
                  <c:v>44331.293993055559</c:v>
                </c:pt>
                <c:pt idx="6906">
                  <c:v>44331.294687499998</c:v>
                </c:pt>
                <c:pt idx="6907">
                  <c:v>44331.295381944445</c:v>
                </c:pt>
                <c:pt idx="6908">
                  <c:v>44331.296076388891</c:v>
                </c:pt>
                <c:pt idx="6909">
                  <c:v>44331.296770833331</c:v>
                </c:pt>
                <c:pt idx="6910">
                  <c:v>44331.297465277778</c:v>
                </c:pt>
                <c:pt idx="6911">
                  <c:v>44331.298159722224</c:v>
                </c:pt>
                <c:pt idx="6912">
                  <c:v>44331.298854166664</c:v>
                </c:pt>
                <c:pt idx="6913">
                  <c:v>44331.29954861111</c:v>
                </c:pt>
                <c:pt idx="6914">
                  <c:v>44331.300243055557</c:v>
                </c:pt>
                <c:pt idx="6915">
                  <c:v>44331.300937499997</c:v>
                </c:pt>
                <c:pt idx="6916">
                  <c:v>44331.301631944443</c:v>
                </c:pt>
                <c:pt idx="6917">
                  <c:v>44331.30232638889</c:v>
                </c:pt>
                <c:pt idx="6918">
                  <c:v>44331.303020833337</c:v>
                </c:pt>
                <c:pt idx="6919">
                  <c:v>44331.303715277776</c:v>
                </c:pt>
                <c:pt idx="6920">
                  <c:v>44331.304409722223</c:v>
                </c:pt>
                <c:pt idx="6921">
                  <c:v>44331.305104166669</c:v>
                </c:pt>
                <c:pt idx="6922">
                  <c:v>44331.305798611109</c:v>
                </c:pt>
                <c:pt idx="6923">
                  <c:v>44331.306493055556</c:v>
                </c:pt>
                <c:pt idx="6924">
                  <c:v>44331.307187500002</c:v>
                </c:pt>
                <c:pt idx="6925">
                  <c:v>44331.307881944442</c:v>
                </c:pt>
                <c:pt idx="6926">
                  <c:v>44331.308576388888</c:v>
                </c:pt>
                <c:pt idx="6927">
                  <c:v>44331.309270833335</c:v>
                </c:pt>
                <c:pt idx="6928">
                  <c:v>44331.309965277775</c:v>
                </c:pt>
                <c:pt idx="6929">
                  <c:v>44331.310659722221</c:v>
                </c:pt>
                <c:pt idx="6930">
                  <c:v>44331.311354166668</c:v>
                </c:pt>
                <c:pt idx="6931">
                  <c:v>44331.312048611115</c:v>
                </c:pt>
                <c:pt idx="6932">
                  <c:v>44331.312743055554</c:v>
                </c:pt>
                <c:pt idx="6933">
                  <c:v>44331.313437500001</c:v>
                </c:pt>
                <c:pt idx="6934">
                  <c:v>44331.314131944448</c:v>
                </c:pt>
                <c:pt idx="6935">
                  <c:v>44331.314826388887</c:v>
                </c:pt>
                <c:pt idx="6936">
                  <c:v>44331.315520833334</c:v>
                </c:pt>
                <c:pt idx="6937">
                  <c:v>44331.31621527778</c:v>
                </c:pt>
                <c:pt idx="6938">
                  <c:v>44331.31690972222</c:v>
                </c:pt>
                <c:pt idx="6939">
                  <c:v>44331.317604166667</c:v>
                </c:pt>
                <c:pt idx="6940">
                  <c:v>44331.318298611113</c:v>
                </c:pt>
                <c:pt idx="6941">
                  <c:v>44331.318993055553</c:v>
                </c:pt>
                <c:pt idx="6942">
                  <c:v>44331.319687499999</c:v>
                </c:pt>
                <c:pt idx="6943">
                  <c:v>44331.320381944446</c:v>
                </c:pt>
                <c:pt idx="6944">
                  <c:v>44331.321076388886</c:v>
                </c:pt>
                <c:pt idx="6945">
                  <c:v>44331.321770833332</c:v>
                </c:pt>
                <c:pt idx="6946">
                  <c:v>44331.322465277779</c:v>
                </c:pt>
                <c:pt idx="6947">
                  <c:v>44331.323159722226</c:v>
                </c:pt>
                <c:pt idx="6948">
                  <c:v>44331.323854166665</c:v>
                </c:pt>
                <c:pt idx="6949">
                  <c:v>44331.324548611112</c:v>
                </c:pt>
                <c:pt idx="6950">
                  <c:v>44331.325243055559</c:v>
                </c:pt>
                <c:pt idx="6951">
                  <c:v>44331.325937499998</c:v>
                </c:pt>
                <c:pt idx="6952">
                  <c:v>44331.326631944445</c:v>
                </c:pt>
                <c:pt idx="6953">
                  <c:v>44331.327326388891</c:v>
                </c:pt>
                <c:pt idx="6954">
                  <c:v>44331.328020833331</c:v>
                </c:pt>
                <c:pt idx="6955">
                  <c:v>44331.328715277778</c:v>
                </c:pt>
                <c:pt idx="6956">
                  <c:v>44331.329409722224</c:v>
                </c:pt>
                <c:pt idx="6957">
                  <c:v>44331.330104166664</c:v>
                </c:pt>
                <c:pt idx="6958">
                  <c:v>44331.33079861111</c:v>
                </c:pt>
                <c:pt idx="6959">
                  <c:v>44331.331493055557</c:v>
                </c:pt>
                <c:pt idx="6960">
                  <c:v>44331.332187499997</c:v>
                </c:pt>
                <c:pt idx="6961">
                  <c:v>44331.332881944443</c:v>
                </c:pt>
                <c:pt idx="6962">
                  <c:v>44331.33357638889</c:v>
                </c:pt>
                <c:pt idx="6963">
                  <c:v>44331.334270833337</c:v>
                </c:pt>
                <c:pt idx="6964">
                  <c:v>44331.334965277776</c:v>
                </c:pt>
                <c:pt idx="6965">
                  <c:v>44331.335659722223</c:v>
                </c:pt>
                <c:pt idx="6966">
                  <c:v>44331.336354166669</c:v>
                </c:pt>
                <c:pt idx="6967">
                  <c:v>44331.337048611109</c:v>
                </c:pt>
                <c:pt idx="6968">
                  <c:v>44331.337743055556</c:v>
                </c:pt>
                <c:pt idx="6969">
                  <c:v>44331.338437500002</c:v>
                </c:pt>
                <c:pt idx="6970">
                  <c:v>44331.339131944442</c:v>
                </c:pt>
                <c:pt idx="6971">
                  <c:v>44331.339826388888</c:v>
                </c:pt>
                <c:pt idx="6972">
                  <c:v>44331.340520833335</c:v>
                </c:pt>
                <c:pt idx="6973">
                  <c:v>44331.341215277775</c:v>
                </c:pt>
                <c:pt idx="6974">
                  <c:v>44331.341909722221</c:v>
                </c:pt>
                <c:pt idx="6975">
                  <c:v>44331.342604166668</c:v>
                </c:pt>
                <c:pt idx="6976">
                  <c:v>44331.343298611115</c:v>
                </c:pt>
                <c:pt idx="6977">
                  <c:v>44331.343993055554</c:v>
                </c:pt>
                <c:pt idx="6978">
                  <c:v>44331.344687500001</c:v>
                </c:pt>
                <c:pt idx="6979">
                  <c:v>44331.345381944448</c:v>
                </c:pt>
                <c:pt idx="6980">
                  <c:v>44331.346076388887</c:v>
                </c:pt>
                <c:pt idx="6981">
                  <c:v>44331.346770833334</c:v>
                </c:pt>
                <c:pt idx="6982">
                  <c:v>44331.34746527778</c:v>
                </c:pt>
                <c:pt idx="6983">
                  <c:v>44331.34815972222</c:v>
                </c:pt>
                <c:pt idx="6984">
                  <c:v>44331.348854166667</c:v>
                </c:pt>
                <c:pt idx="6985">
                  <c:v>44331.349548611113</c:v>
                </c:pt>
                <c:pt idx="6986">
                  <c:v>44331.350243055553</c:v>
                </c:pt>
                <c:pt idx="6987">
                  <c:v>44331.350937499999</c:v>
                </c:pt>
                <c:pt idx="6988">
                  <c:v>44331.351631944446</c:v>
                </c:pt>
                <c:pt idx="6989">
                  <c:v>44331.352326388886</c:v>
                </c:pt>
                <c:pt idx="6990">
                  <c:v>44331.353020833332</c:v>
                </c:pt>
                <c:pt idx="6991">
                  <c:v>44331.353715277779</c:v>
                </c:pt>
                <c:pt idx="6992">
                  <c:v>44331.354409722226</c:v>
                </c:pt>
                <c:pt idx="6993">
                  <c:v>44331.355104166665</c:v>
                </c:pt>
                <c:pt idx="6994">
                  <c:v>44331.355798611112</c:v>
                </c:pt>
                <c:pt idx="6995">
                  <c:v>44331.356493055559</c:v>
                </c:pt>
                <c:pt idx="6996">
                  <c:v>44331.357187499998</c:v>
                </c:pt>
                <c:pt idx="6997">
                  <c:v>44331.357881944445</c:v>
                </c:pt>
                <c:pt idx="6998">
                  <c:v>44331.358576388891</c:v>
                </c:pt>
                <c:pt idx="6999">
                  <c:v>44331.359270833331</c:v>
                </c:pt>
                <c:pt idx="7000">
                  <c:v>44331.359965277778</c:v>
                </c:pt>
                <c:pt idx="7001">
                  <c:v>44331.360659722224</c:v>
                </c:pt>
                <c:pt idx="7002">
                  <c:v>44331.361354166664</c:v>
                </c:pt>
                <c:pt idx="7003">
                  <c:v>44331.36204861111</c:v>
                </c:pt>
                <c:pt idx="7004">
                  <c:v>44331.362743055557</c:v>
                </c:pt>
                <c:pt idx="7005">
                  <c:v>44331.363437499997</c:v>
                </c:pt>
                <c:pt idx="7006">
                  <c:v>44331.364131944443</c:v>
                </c:pt>
                <c:pt idx="7007">
                  <c:v>44331.36482638889</c:v>
                </c:pt>
                <c:pt idx="7008">
                  <c:v>44331.365520833337</c:v>
                </c:pt>
                <c:pt idx="7009">
                  <c:v>44331.366215277776</c:v>
                </c:pt>
                <c:pt idx="7010">
                  <c:v>44331.366909722223</c:v>
                </c:pt>
                <c:pt idx="7011">
                  <c:v>44331.367604166669</c:v>
                </c:pt>
                <c:pt idx="7012">
                  <c:v>44331.368298611109</c:v>
                </c:pt>
                <c:pt idx="7013">
                  <c:v>44331.368993055556</c:v>
                </c:pt>
                <c:pt idx="7014">
                  <c:v>44331.369687500002</c:v>
                </c:pt>
                <c:pt idx="7015">
                  <c:v>44331.370381944442</c:v>
                </c:pt>
                <c:pt idx="7016">
                  <c:v>44331.371076388888</c:v>
                </c:pt>
                <c:pt idx="7017">
                  <c:v>44331.371770833335</c:v>
                </c:pt>
                <c:pt idx="7018">
                  <c:v>44331.372465277775</c:v>
                </c:pt>
                <c:pt idx="7019">
                  <c:v>44331.373159722221</c:v>
                </c:pt>
                <c:pt idx="7020">
                  <c:v>44331.373854166668</c:v>
                </c:pt>
                <c:pt idx="7021">
                  <c:v>44331.374548611115</c:v>
                </c:pt>
                <c:pt idx="7022">
                  <c:v>44331.375243055554</c:v>
                </c:pt>
                <c:pt idx="7023">
                  <c:v>44331.375937500001</c:v>
                </c:pt>
                <c:pt idx="7024">
                  <c:v>44331.376631944448</c:v>
                </c:pt>
                <c:pt idx="7025">
                  <c:v>44331.377326388887</c:v>
                </c:pt>
                <c:pt idx="7026">
                  <c:v>44331.378020833334</c:v>
                </c:pt>
                <c:pt idx="7027">
                  <c:v>44331.37871527778</c:v>
                </c:pt>
                <c:pt idx="7028">
                  <c:v>44331.37940972222</c:v>
                </c:pt>
                <c:pt idx="7029">
                  <c:v>44331.380104166667</c:v>
                </c:pt>
                <c:pt idx="7030">
                  <c:v>44331.380798611113</c:v>
                </c:pt>
                <c:pt idx="7031">
                  <c:v>44331.381493055553</c:v>
                </c:pt>
                <c:pt idx="7032">
                  <c:v>44331.382187499999</c:v>
                </c:pt>
                <c:pt idx="7033">
                  <c:v>44331.382881944446</c:v>
                </c:pt>
                <c:pt idx="7034">
                  <c:v>44331.383576388886</c:v>
                </c:pt>
                <c:pt idx="7035">
                  <c:v>44331.384270833332</c:v>
                </c:pt>
                <c:pt idx="7036">
                  <c:v>44331.384965277779</c:v>
                </c:pt>
                <c:pt idx="7037">
                  <c:v>44331.385659722226</c:v>
                </c:pt>
                <c:pt idx="7038">
                  <c:v>44331.386354166665</c:v>
                </c:pt>
                <c:pt idx="7039">
                  <c:v>44331.387048611112</c:v>
                </c:pt>
                <c:pt idx="7040">
                  <c:v>44331.387743055559</c:v>
                </c:pt>
                <c:pt idx="7041">
                  <c:v>44331.388437499998</c:v>
                </c:pt>
                <c:pt idx="7042">
                  <c:v>44331.389131944445</c:v>
                </c:pt>
                <c:pt idx="7043">
                  <c:v>44331.389826388891</c:v>
                </c:pt>
                <c:pt idx="7044">
                  <c:v>44331.390520833331</c:v>
                </c:pt>
                <c:pt idx="7045">
                  <c:v>44331.391215277778</c:v>
                </c:pt>
                <c:pt idx="7046">
                  <c:v>44331.391909722224</c:v>
                </c:pt>
                <c:pt idx="7047">
                  <c:v>44331.392604166664</c:v>
                </c:pt>
                <c:pt idx="7048">
                  <c:v>44331.39329861111</c:v>
                </c:pt>
                <c:pt idx="7049">
                  <c:v>44331.393993055557</c:v>
                </c:pt>
                <c:pt idx="7050">
                  <c:v>44331.394687499997</c:v>
                </c:pt>
                <c:pt idx="7051">
                  <c:v>44331.395381944443</c:v>
                </c:pt>
                <c:pt idx="7052">
                  <c:v>44331.39607638889</c:v>
                </c:pt>
                <c:pt idx="7053">
                  <c:v>44331.396770833337</c:v>
                </c:pt>
                <c:pt idx="7054">
                  <c:v>44331.397465277776</c:v>
                </c:pt>
                <c:pt idx="7055">
                  <c:v>44331.398159722223</c:v>
                </c:pt>
                <c:pt idx="7056">
                  <c:v>44331.398854166669</c:v>
                </c:pt>
                <c:pt idx="7057">
                  <c:v>44331.399548611109</c:v>
                </c:pt>
                <c:pt idx="7058">
                  <c:v>44331.400243055556</c:v>
                </c:pt>
                <c:pt idx="7059">
                  <c:v>44331.400937500002</c:v>
                </c:pt>
                <c:pt idx="7060">
                  <c:v>44331.401631944442</c:v>
                </c:pt>
                <c:pt idx="7061">
                  <c:v>44331.402326388888</c:v>
                </c:pt>
                <c:pt idx="7062">
                  <c:v>44331.403020833335</c:v>
                </c:pt>
                <c:pt idx="7063">
                  <c:v>44331.403715277775</c:v>
                </c:pt>
                <c:pt idx="7064">
                  <c:v>44331.404409722221</c:v>
                </c:pt>
                <c:pt idx="7065">
                  <c:v>44331.405104166668</c:v>
                </c:pt>
                <c:pt idx="7066">
                  <c:v>44331.405798611115</c:v>
                </c:pt>
                <c:pt idx="7067">
                  <c:v>44331.406493055554</c:v>
                </c:pt>
                <c:pt idx="7068">
                  <c:v>44331.407187500001</c:v>
                </c:pt>
                <c:pt idx="7069">
                  <c:v>44331.407881944448</c:v>
                </c:pt>
                <c:pt idx="7070">
                  <c:v>44331.408576388887</c:v>
                </c:pt>
                <c:pt idx="7071">
                  <c:v>44331.409270833334</c:v>
                </c:pt>
                <c:pt idx="7072">
                  <c:v>44331.40996527778</c:v>
                </c:pt>
                <c:pt idx="7073">
                  <c:v>44331.41065972222</c:v>
                </c:pt>
                <c:pt idx="7074">
                  <c:v>44331.411354166667</c:v>
                </c:pt>
                <c:pt idx="7075">
                  <c:v>44331.412048611113</c:v>
                </c:pt>
                <c:pt idx="7076">
                  <c:v>44331.412743055553</c:v>
                </c:pt>
                <c:pt idx="7077">
                  <c:v>44331.413437499999</c:v>
                </c:pt>
                <c:pt idx="7078">
                  <c:v>44331.414131944446</c:v>
                </c:pt>
                <c:pt idx="7079">
                  <c:v>44331.414826388886</c:v>
                </c:pt>
                <c:pt idx="7080">
                  <c:v>44331.415520833332</c:v>
                </c:pt>
                <c:pt idx="7081">
                  <c:v>44331.416215277779</c:v>
                </c:pt>
                <c:pt idx="7082">
                  <c:v>44331.416909722226</c:v>
                </c:pt>
                <c:pt idx="7083">
                  <c:v>44331.417604166665</c:v>
                </c:pt>
                <c:pt idx="7084">
                  <c:v>44331.418298611112</c:v>
                </c:pt>
                <c:pt idx="7085">
                  <c:v>44331.418993055559</c:v>
                </c:pt>
                <c:pt idx="7086">
                  <c:v>44331.419687499998</c:v>
                </c:pt>
                <c:pt idx="7087">
                  <c:v>44331.420381944445</c:v>
                </c:pt>
                <c:pt idx="7088">
                  <c:v>44331.421076388891</c:v>
                </c:pt>
                <c:pt idx="7089">
                  <c:v>44331.421770833331</c:v>
                </c:pt>
                <c:pt idx="7090">
                  <c:v>44331.422465277778</c:v>
                </c:pt>
                <c:pt idx="7091">
                  <c:v>44331.423159722224</c:v>
                </c:pt>
                <c:pt idx="7092">
                  <c:v>44331.423854166664</c:v>
                </c:pt>
                <c:pt idx="7093">
                  <c:v>44331.42454861111</c:v>
                </c:pt>
                <c:pt idx="7094">
                  <c:v>44331.425243055557</c:v>
                </c:pt>
                <c:pt idx="7095">
                  <c:v>44331.425937499997</c:v>
                </c:pt>
                <c:pt idx="7096">
                  <c:v>44331.426631944443</c:v>
                </c:pt>
                <c:pt idx="7097">
                  <c:v>44331.42732638889</c:v>
                </c:pt>
                <c:pt idx="7098">
                  <c:v>44331.428020833337</c:v>
                </c:pt>
                <c:pt idx="7099">
                  <c:v>44331.428715277776</c:v>
                </c:pt>
                <c:pt idx="7100">
                  <c:v>44331.429409722223</c:v>
                </c:pt>
                <c:pt idx="7101">
                  <c:v>44331.430104166669</c:v>
                </c:pt>
                <c:pt idx="7102">
                  <c:v>44331.430798611109</c:v>
                </c:pt>
                <c:pt idx="7103">
                  <c:v>44331.431493055556</c:v>
                </c:pt>
                <c:pt idx="7104">
                  <c:v>44331.432187500002</c:v>
                </c:pt>
                <c:pt idx="7105">
                  <c:v>44331.432881944442</c:v>
                </c:pt>
                <c:pt idx="7106">
                  <c:v>44331.433576388888</c:v>
                </c:pt>
                <c:pt idx="7107">
                  <c:v>44331.434270833335</c:v>
                </c:pt>
                <c:pt idx="7108">
                  <c:v>44331.434965277775</c:v>
                </c:pt>
                <c:pt idx="7109">
                  <c:v>44331.435659722221</c:v>
                </c:pt>
                <c:pt idx="7110">
                  <c:v>44331.436354166668</c:v>
                </c:pt>
                <c:pt idx="7111">
                  <c:v>44331.437048611115</c:v>
                </c:pt>
                <c:pt idx="7112">
                  <c:v>44331.437743055554</c:v>
                </c:pt>
                <c:pt idx="7113">
                  <c:v>44331.438437500001</c:v>
                </c:pt>
                <c:pt idx="7114">
                  <c:v>44331.439131944448</c:v>
                </c:pt>
                <c:pt idx="7115">
                  <c:v>44331.439826388887</c:v>
                </c:pt>
                <c:pt idx="7116">
                  <c:v>44331.440520833334</c:v>
                </c:pt>
                <c:pt idx="7117">
                  <c:v>44331.44121527778</c:v>
                </c:pt>
                <c:pt idx="7118">
                  <c:v>44331.44190972222</c:v>
                </c:pt>
                <c:pt idx="7119">
                  <c:v>44331.442604166667</c:v>
                </c:pt>
                <c:pt idx="7120">
                  <c:v>44331.443298611113</c:v>
                </c:pt>
                <c:pt idx="7121">
                  <c:v>44331.443993055553</c:v>
                </c:pt>
                <c:pt idx="7122">
                  <c:v>44331.444687499999</c:v>
                </c:pt>
                <c:pt idx="7123">
                  <c:v>44331.445381944446</c:v>
                </c:pt>
                <c:pt idx="7124">
                  <c:v>44331.446076388886</c:v>
                </c:pt>
                <c:pt idx="7125">
                  <c:v>44331.446770833332</c:v>
                </c:pt>
                <c:pt idx="7126">
                  <c:v>44331.447465277779</c:v>
                </c:pt>
                <c:pt idx="7127">
                  <c:v>44331.448159722226</c:v>
                </c:pt>
                <c:pt idx="7128">
                  <c:v>44331.448854166665</c:v>
                </c:pt>
                <c:pt idx="7129">
                  <c:v>44331.449548611112</c:v>
                </c:pt>
                <c:pt idx="7130">
                  <c:v>44331.450243055559</c:v>
                </c:pt>
                <c:pt idx="7131">
                  <c:v>44331.450937499998</c:v>
                </c:pt>
                <c:pt idx="7132">
                  <c:v>44331.451631944445</c:v>
                </c:pt>
                <c:pt idx="7133">
                  <c:v>44331.452326388891</c:v>
                </c:pt>
                <c:pt idx="7134">
                  <c:v>44331.453020833331</c:v>
                </c:pt>
                <c:pt idx="7135">
                  <c:v>44331.453715277778</c:v>
                </c:pt>
                <c:pt idx="7136">
                  <c:v>44331.454409722224</c:v>
                </c:pt>
                <c:pt idx="7137">
                  <c:v>44331.455104166664</c:v>
                </c:pt>
                <c:pt idx="7138">
                  <c:v>44331.45579861111</c:v>
                </c:pt>
                <c:pt idx="7139">
                  <c:v>44331.456493055557</c:v>
                </c:pt>
                <c:pt idx="7140">
                  <c:v>44331.457187499997</c:v>
                </c:pt>
                <c:pt idx="7141">
                  <c:v>44331.457881944443</c:v>
                </c:pt>
                <c:pt idx="7142">
                  <c:v>44331.45857638889</c:v>
                </c:pt>
                <c:pt idx="7143">
                  <c:v>44331.459270833337</c:v>
                </c:pt>
                <c:pt idx="7144">
                  <c:v>44331.459965277776</c:v>
                </c:pt>
                <c:pt idx="7145">
                  <c:v>44331.460659722223</c:v>
                </c:pt>
                <c:pt idx="7146">
                  <c:v>44331.461354166669</c:v>
                </c:pt>
                <c:pt idx="7147">
                  <c:v>44331.462048611109</c:v>
                </c:pt>
                <c:pt idx="7148">
                  <c:v>44331.462743055556</c:v>
                </c:pt>
                <c:pt idx="7149">
                  <c:v>44331.463437500002</c:v>
                </c:pt>
                <c:pt idx="7150">
                  <c:v>44331.464131944442</c:v>
                </c:pt>
                <c:pt idx="7151">
                  <c:v>44331.464826388888</c:v>
                </c:pt>
                <c:pt idx="7152">
                  <c:v>44331.465520833335</c:v>
                </c:pt>
                <c:pt idx="7153">
                  <c:v>44331.466215277775</c:v>
                </c:pt>
                <c:pt idx="7154">
                  <c:v>44331.466909722221</c:v>
                </c:pt>
                <c:pt idx="7155">
                  <c:v>44331.467604166668</c:v>
                </c:pt>
                <c:pt idx="7156">
                  <c:v>44331.468298611115</c:v>
                </c:pt>
                <c:pt idx="7157">
                  <c:v>44331.468993055554</c:v>
                </c:pt>
                <c:pt idx="7158">
                  <c:v>44331.469687500001</c:v>
                </c:pt>
                <c:pt idx="7159">
                  <c:v>44331.470381944448</c:v>
                </c:pt>
                <c:pt idx="7160">
                  <c:v>44331.471076388887</c:v>
                </c:pt>
                <c:pt idx="7161">
                  <c:v>44331.471770833334</c:v>
                </c:pt>
                <c:pt idx="7162">
                  <c:v>44331.47246527778</c:v>
                </c:pt>
                <c:pt idx="7163">
                  <c:v>44331.47315972222</c:v>
                </c:pt>
                <c:pt idx="7164">
                  <c:v>44331.473854166667</c:v>
                </c:pt>
                <c:pt idx="7165">
                  <c:v>44331.474548611113</c:v>
                </c:pt>
                <c:pt idx="7166">
                  <c:v>44331.475243055553</c:v>
                </c:pt>
                <c:pt idx="7167">
                  <c:v>44331.475937499999</c:v>
                </c:pt>
                <c:pt idx="7168">
                  <c:v>44331.476631944446</c:v>
                </c:pt>
                <c:pt idx="7169">
                  <c:v>44331.477326388886</c:v>
                </c:pt>
                <c:pt idx="7170">
                  <c:v>44331.478020833332</c:v>
                </c:pt>
                <c:pt idx="7171">
                  <c:v>44331.478715277779</c:v>
                </c:pt>
                <c:pt idx="7172">
                  <c:v>44331.479409722226</c:v>
                </c:pt>
                <c:pt idx="7173">
                  <c:v>44331.480104166665</c:v>
                </c:pt>
                <c:pt idx="7174">
                  <c:v>44331.480798611112</c:v>
                </c:pt>
                <c:pt idx="7175">
                  <c:v>44331.481493055559</c:v>
                </c:pt>
                <c:pt idx="7176">
                  <c:v>44331.482187499998</c:v>
                </c:pt>
                <c:pt idx="7177">
                  <c:v>44331.482881944445</c:v>
                </c:pt>
                <c:pt idx="7178">
                  <c:v>44331.483576388891</c:v>
                </c:pt>
                <c:pt idx="7179">
                  <c:v>44331.484270833331</c:v>
                </c:pt>
                <c:pt idx="7180">
                  <c:v>44331.484965277778</c:v>
                </c:pt>
                <c:pt idx="7181">
                  <c:v>44331.485659722224</c:v>
                </c:pt>
                <c:pt idx="7182">
                  <c:v>44331.486354166664</c:v>
                </c:pt>
                <c:pt idx="7183">
                  <c:v>44331.48704861111</c:v>
                </c:pt>
                <c:pt idx="7184">
                  <c:v>44331.487743055557</c:v>
                </c:pt>
                <c:pt idx="7185">
                  <c:v>44331.488437499997</c:v>
                </c:pt>
                <c:pt idx="7186">
                  <c:v>44331.489131944443</c:v>
                </c:pt>
                <c:pt idx="7187">
                  <c:v>44331.48982638889</c:v>
                </c:pt>
                <c:pt idx="7188">
                  <c:v>44331.490520833337</c:v>
                </c:pt>
                <c:pt idx="7189">
                  <c:v>44331.491215277776</c:v>
                </c:pt>
                <c:pt idx="7190">
                  <c:v>44331.491909722223</c:v>
                </c:pt>
                <c:pt idx="7191">
                  <c:v>44331.492604166669</c:v>
                </c:pt>
                <c:pt idx="7192">
                  <c:v>44331.493298611109</c:v>
                </c:pt>
                <c:pt idx="7193">
                  <c:v>44331.493993055556</c:v>
                </c:pt>
                <c:pt idx="7194">
                  <c:v>44331.494687500002</c:v>
                </c:pt>
                <c:pt idx="7195">
                  <c:v>44331.495381944442</c:v>
                </c:pt>
                <c:pt idx="7196">
                  <c:v>44331.496076388888</c:v>
                </c:pt>
                <c:pt idx="7197">
                  <c:v>44331.496770833335</c:v>
                </c:pt>
                <c:pt idx="7198">
                  <c:v>44331.497465277775</c:v>
                </c:pt>
                <c:pt idx="7199">
                  <c:v>44331.498159722221</c:v>
                </c:pt>
                <c:pt idx="7200">
                  <c:v>44331.498854166668</c:v>
                </c:pt>
                <c:pt idx="7201">
                  <c:v>44331.499548611115</c:v>
                </c:pt>
                <c:pt idx="7202">
                  <c:v>44331.500243055554</c:v>
                </c:pt>
                <c:pt idx="7203">
                  <c:v>44331.500937500001</c:v>
                </c:pt>
                <c:pt idx="7204">
                  <c:v>44331.501631944448</c:v>
                </c:pt>
                <c:pt idx="7205">
                  <c:v>44331.502326388887</c:v>
                </c:pt>
                <c:pt idx="7206">
                  <c:v>44331.503020833334</c:v>
                </c:pt>
                <c:pt idx="7207">
                  <c:v>44331.50371527778</c:v>
                </c:pt>
                <c:pt idx="7208">
                  <c:v>44331.50440972222</c:v>
                </c:pt>
                <c:pt idx="7209">
                  <c:v>44331.505104166667</c:v>
                </c:pt>
                <c:pt idx="7210">
                  <c:v>44331.505798611113</c:v>
                </c:pt>
                <c:pt idx="7211">
                  <c:v>44331.506493055553</c:v>
                </c:pt>
                <c:pt idx="7212">
                  <c:v>44331.507187499999</c:v>
                </c:pt>
                <c:pt idx="7213">
                  <c:v>44331.507881944446</c:v>
                </c:pt>
                <c:pt idx="7214">
                  <c:v>44331.508576388886</c:v>
                </c:pt>
                <c:pt idx="7215">
                  <c:v>44331.509270833332</c:v>
                </c:pt>
                <c:pt idx="7216">
                  <c:v>44331.509965277779</c:v>
                </c:pt>
                <c:pt idx="7217">
                  <c:v>44331.510659722226</c:v>
                </c:pt>
                <c:pt idx="7218">
                  <c:v>44331.511354166665</c:v>
                </c:pt>
                <c:pt idx="7219">
                  <c:v>44331.512048611112</c:v>
                </c:pt>
                <c:pt idx="7220">
                  <c:v>44331.512743055559</c:v>
                </c:pt>
                <c:pt idx="7221">
                  <c:v>44331.513437499998</c:v>
                </c:pt>
                <c:pt idx="7222">
                  <c:v>44331.514131944445</c:v>
                </c:pt>
                <c:pt idx="7223">
                  <c:v>44331.514826388891</c:v>
                </c:pt>
                <c:pt idx="7224">
                  <c:v>44331.515520833331</c:v>
                </c:pt>
                <c:pt idx="7225">
                  <c:v>44331.516215277778</c:v>
                </c:pt>
                <c:pt idx="7226">
                  <c:v>44331.516909722224</c:v>
                </c:pt>
                <c:pt idx="7227">
                  <c:v>44331.517604166664</c:v>
                </c:pt>
                <c:pt idx="7228">
                  <c:v>44331.51829861111</c:v>
                </c:pt>
                <c:pt idx="7229">
                  <c:v>44331.518993055557</c:v>
                </c:pt>
                <c:pt idx="7230">
                  <c:v>44331.519687499997</c:v>
                </c:pt>
                <c:pt idx="7231">
                  <c:v>44331.520381944443</c:v>
                </c:pt>
                <c:pt idx="7232">
                  <c:v>44331.52107638889</c:v>
                </c:pt>
                <c:pt idx="7233">
                  <c:v>44331.521770833337</c:v>
                </c:pt>
                <c:pt idx="7234">
                  <c:v>44331.522465277776</c:v>
                </c:pt>
                <c:pt idx="7235">
                  <c:v>44331.523159722223</c:v>
                </c:pt>
                <c:pt idx="7236">
                  <c:v>44331.523854166669</c:v>
                </c:pt>
                <c:pt idx="7237">
                  <c:v>44331.524548611109</c:v>
                </c:pt>
                <c:pt idx="7238">
                  <c:v>44331.525243055556</c:v>
                </c:pt>
                <c:pt idx="7239">
                  <c:v>44331.525937500002</c:v>
                </c:pt>
                <c:pt idx="7240">
                  <c:v>44331.526631944442</c:v>
                </c:pt>
                <c:pt idx="7241">
                  <c:v>44331.527326388888</c:v>
                </c:pt>
                <c:pt idx="7242">
                  <c:v>44331.528020833335</c:v>
                </c:pt>
                <c:pt idx="7243">
                  <c:v>44331.528715277775</c:v>
                </c:pt>
                <c:pt idx="7244">
                  <c:v>44331.529409722221</c:v>
                </c:pt>
                <c:pt idx="7245">
                  <c:v>44331.530104166668</c:v>
                </c:pt>
                <c:pt idx="7246">
                  <c:v>44331.530798611115</c:v>
                </c:pt>
                <c:pt idx="7247">
                  <c:v>44331.531493055554</c:v>
                </c:pt>
                <c:pt idx="7248">
                  <c:v>44331.532187500001</c:v>
                </c:pt>
                <c:pt idx="7249">
                  <c:v>44331.532881944448</c:v>
                </c:pt>
                <c:pt idx="7250">
                  <c:v>44331.533576388887</c:v>
                </c:pt>
                <c:pt idx="7251">
                  <c:v>44331.534270833334</c:v>
                </c:pt>
                <c:pt idx="7252">
                  <c:v>44331.53496527778</c:v>
                </c:pt>
                <c:pt idx="7253">
                  <c:v>44331.53565972222</c:v>
                </c:pt>
                <c:pt idx="7254">
                  <c:v>44331.536354166667</c:v>
                </c:pt>
                <c:pt idx="7255">
                  <c:v>44331.537048611113</c:v>
                </c:pt>
                <c:pt idx="7256">
                  <c:v>44331.537743055553</c:v>
                </c:pt>
                <c:pt idx="7257">
                  <c:v>44331.538437499999</c:v>
                </c:pt>
                <c:pt idx="7258">
                  <c:v>44331.539131944446</c:v>
                </c:pt>
                <c:pt idx="7259">
                  <c:v>44331.539826388886</c:v>
                </c:pt>
                <c:pt idx="7260">
                  <c:v>44331.540520833332</c:v>
                </c:pt>
                <c:pt idx="7261">
                  <c:v>44331.541215277779</c:v>
                </c:pt>
                <c:pt idx="7262">
                  <c:v>44331.541909722226</c:v>
                </c:pt>
                <c:pt idx="7263">
                  <c:v>44331.542604166665</c:v>
                </c:pt>
                <c:pt idx="7264">
                  <c:v>44331.543298611112</c:v>
                </c:pt>
                <c:pt idx="7265">
                  <c:v>44331.543993055559</c:v>
                </c:pt>
                <c:pt idx="7266">
                  <c:v>44331.544687499998</c:v>
                </c:pt>
                <c:pt idx="7267">
                  <c:v>44331.545381944445</c:v>
                </c:pt>
                <c:pt idx="7268">
                  <c:v>44331.546076388891</c:v>
                </c:pt>
                <c:pt idx="7269">
                  <c:v>44331.546770833331</c:v>
                </c:pt>
                <c:pt idx="7270">
                  <c:v>44331.547465277778</c:v>
                </c:pt>
                <c:pt idx="7271">
                  <c:v>44331.548159722224</c:v>
                </c:pt>
                <c:pt idx="7272">
                  <c:v>44331.548854166664</c:v>
                </c:pt>
                <c:pt idx="7273">
                  <c:v>44331.54954861111</c:v>
                </c:pt>
                <c:pt idx="7274">
                  <c:v>44331.550243055557</c:v>
                </c:pt>
                <c:pt idx="7275">
                  <c:v>44331.550937499997</c:v>
                </c:pt>
                <c:pt idx="7276">
                  <c:v>44331.551631944443</c:v>
                </c:pt>
                <c:pt idx="7277">
                  <c:v>44331.55232638889</c:v>
                </c:pt>
                <c:pt idx="7278">
                  <c:v>44331.553020833337</c:v>
                </c:pt>
                <c:pt idx="7279">
                  <c:v>44331.553715277776</c:v>
                </c:pt>
                <c:pt idx="7280">
                  <c:v>44331.554409722223</c:v>
                </c:pt>
                <c:pt idx="7281">
                  <c:v>44331.555104166669</c:v>
                </c:pt>
                <c:pt idx="7282">
                  <c:v>44331.555798611109</c:v>
                </c:pt>
                <c:pt idx="7283">
                  <c:v>44331.556493055556</c:v>
                </c:pt>
                <c:pt idx="7284">
                  <c:v>44331.557187500002</c:v>
                </c:pt>
                <c:pt idx="7285">
                  <c:v>44331.557881944442</c:v>
                </c:pt>
                <c:pt idx="7286">
                  <c:v>44331.558576388888</c:v>
                </c:pt>
                <c:pt idx="7287">
                  <c:v>44331.559270833335</c:v>
                </c:pt>
                <c:pt idx="7288">
                  <c:v>44331.559965277775</c:v>
                </c:pt>
                <c:pt idx="7289">
                  <c:v>44331.560659722221</c:v>
                </c:pt>
                <c:pt idx="7290">
                  <c:v>44331.561354166668</c:v>
                </c:pt>
                <c:pt idx="7291">
                  <c:v>44331.562048611115</c:v>
                </c:pt>
                <c:pt idx="7292">
                  <c:v>44331.562743055554</c:v>
                </c:pt>
                <c:pt idx="7293">
                  <c:v>44331.563437500001</c:v>
                </c:pt>
                <c:pt idx="7294">
                  <c:v>44331.564131944448</c:v>
                </c:pt>
                <c:pt idx="7295">
                  <c:v>44331.564826388887</c:v>
                </c:pt>
                <c:pt idx="7296">
                  <c:v>44331.565520833334</c:v>
                </c:pt>
                <c:pt idx="7297">
                  <c:v>44331.56621527778</c:v>
                </c:pt>
                <c:pt idx="7298">
                  <c:v>44331.56690972222</c:v>
                </c:pt>
                <c:pt idx="7299">
                  <c:v>44331.567604166667</c:v>
                </c:pt>
                <c:pt idx="7300">
                  <c:v>44331.568298611113</c:v>
                </c:pt>
                <c:pt idx="7301">
                  <c:v>44331.568993055553</c:v>
                </c:pt>
                <c:pt idx="7302">
                  <c:v>44331.569687499999</c:v>
                </c:pt>
                <c:pt idx="7303">
                  <c:v>44331.570381944446</c:v>
                </c:pt>
                <c:pt idx="7304">
                  <c:v>44331.571076388886</c:v>
                </c:pt>
                <c:pt idx="7305">
                  <c:v>44331.571770833332</c:v>
                </c:pt>
                <c:pt idx="7306">
                  <c:v>44331.572465277779</c:v>
                </c:pt>
                <c:pt idx="7307">
                  <c:v>44331.573159722226</c:v>
                </c:pt>
                <c:pt idx="7308">
                  <c:v>44331.573854166665</c:v>
                </c:pt>
                <c:pt idx="7309">
                  <c:v>44331.574548611112</c:v>
                </c:pt>
                <c:pt idx="7310">
                  <c:v>44331.575243055559</c:v>
                </c:pt>
                <c:pt idx="7311">
                  <c:v>44331.575937499998</c:v>
                </c:pt>
                <c:pt idx="7312">
                  <c:v>44331.576631944445</c:v>
                </c:pt>
                <c:pt idx="7313">
                  <c:v>44331.577326388891</c:v>
                </c:pt>
                <c:pt idx="7314">
                  <c:v>44331.578020833331</c:v>
                </c:pt>
                <c:pt idx="7315">
                  <c:v>44331.578715277778</c:v>
                </c:pt>
                <c:pt idx="7316">
                  <c:v>44331.579409722224</c:v>
                </c:pt>
                <c:pt idx="7317">
                  <c:v>44331.580104166664</c:v>
                </c:pt>
                <c:pt idx="7318">
                  <c:v>44331.58079861111</c:v>
                </c:pt>
                <c:pt idx="7319">
                  <c:v>44331.581493055557</c:v>
                </c:pt>
                <c:pt idx="7320">
                  <c:v>44331.582187499997</c:v>
                </c:pt>
                <c:pt idx="7321">
                  <c:v>44331.582881944443</c:v>
                </c:pt>
                <c:pt idx="7322">
                  <c:v>44331.58357638889</c:v>
                </c:pt>
                <c:pt idx="7323">
                  <c:v>44331.584270833337</c:v>
                </c:pt>
                <c:pt idx="7324">
                  <c:v>44331.584965277776</c:v>
                </c:pt>
                <c:pt idx="7325">
                  <c:v>44331.585659722223</c:v>
                </c:pt>
                <c:pt idx="7326">
                  <c:v>44331.586354166669</c:v>
                </c:pt>
                <c:pt idx="7327">
                  <c:v>44331.587048611109</c:v>
                </c:pt>
                <c:pt idx="7328">
                  <c:v>44331.587743055556</c:v>
                </c:pt>
                <c:pt idx="7329">
                  <c:v>44331.588437500002</c:v>
                </c:pt>
                <c:pt idx="7330">
                  <c:v>44331.589131944442</c:v>
                </c:pt>
                <c:pt idx="7331">
                  <c:v>44331.589826388888</c:v>
                </c:pt>
                <c:pt idx="7332">
                  <c:v>44331.590520833335</c:v>
                </c:pt>
                <c:pt idx="7333">
                  <c:v>44331.591215277775</c:v>
                </c:pt>
                <c:pt idx="7334">
                  <c:v>44331.591909722221</c:v>
                </c:pt>
                <c:pt idx="7335">
                  <c:v>44331.592604166668</c:v>
                </c:pt>
                <c:pt idx="7336">
                  <c:v>44331.593298611115</c:v>
                </c:pt>
                <c:pt idx="7337">
                  <c:v>44331.593993055554</c:v>
                </c:pt>
                <c:pt idx="7338">
                  <c:v>44331.594687500001</c:v>
                </c:pt>
                <c:pt idx="7339">
                  <c:v>44331.595381944448</c:v>
                </c:pt>
                <c:pt idx="7340">
                  <c:v>44331.596076388887</c:v>
                </c:pt>
                <c:pt idx="7341">
                  <c:v>44331.596770833334</c:v>
                </c:pt>
                <c:pt idx="7342">
                  <c:v>44331.59746527778</c:v>
                </c:pt>
                <c:pt idx="7343">
                  <c:v>44331.59815972222</c:v>
                </c:pt>
                <c:pt idx="7344">
                  <c:v>44331.598854166667</c:v>
                </c:pt>
                <c:pt idx="7345">
                  <c:v>44331.599548611113</c:v>
                </c:pt>
                <c:pt idx="7346">
                  <c:v>44331.600243055553</c:v>
                </c:pt>
                <c:pt idx="7347">
                  <c:v>44331.600937499999</c:v>
                </c:pt>
                <c:pt idx="7348">
                  <c:v>44331.601631944446</c:v>
                </c:pt>
                <c:pt idx="7349">
                  <c:v>44331.602326388886</c:v>
                </c:pt>
                <c:pt idx="7350">
                  <c:v>44331.603020833332</c:v>
                </c:pt>
                <c:pt idx="7351">
                  <c:v>44331.603715277779</c:v>
                </c:pt>
                <c:pt idx="7352">
                  <c:v>44331.604409722226</c:v>
                </c:pt>
                <c:pt idx="7353">
                  <c:v>44331.605104166665</c:v>
                </c:pt>
                <c:pt idx="7354">
                  <c:v>44331.605798611112</c:v>
                </c:pt>
                <c:pt idx="7355">
                  <c:v>44331.606493055559</c:v>
                </c:pt>
                <c:pt idx="7356">
                  <c:v>44331.607187499998</c:v>
                </c:pt>
                <c:pt idx="7357">
                  <c:v>44331.607881944445</c:v>
                </c:pt>
                <c:pt idx="7358">
                  <c:v>44331.608576388891</c:v>
                </c:pt>
                <c:pt idx="7359">
                  <c:v>44331.609270833331</c:v>
                </c:pt>
                <c:pt idx="7360">
                  <c:v>44331.609965277778</c:v>
                </c:pt>
                <c:pt idx="7361">
                  <c:v>44331.610659722224</c:v>
                </c:pt>
                <c:pt idx="7362">
                  <c:v>44331.611354166664</c:v>
                </c:pt>
                <c:pt idx="7363">
                  <c:v>44331.61204861111</c:v>
                </c:pt>
                <c:pt idx="7364">
                  <c:v>44331.612743055557</c:v>
                </c:pt>
                <c:pt idx="7365">
                  <c:v>44331.613437499997</c:v>
                </c:pt>
                <c:pt idx="7366">
                  <c:v>44331.614131944443</c:v>
                </c:pt>
                <c:pt idx="7367">
                  <c:v>44331.61482638889</c:v>
                </c:pt>
                <c:pt idx="7368">
                  <c:v>44331.615520833337</c:v>
                </c:pt>
                <c:pt idx="7369">
                  <c:v>44331.616215277776</c:v>
                </c:pt>
                <c:pt idx="7370">
                  <c:v>44331.616909722223</c:v>
                </c:pt>
                <c:pt idx="7371">
                  <c:v>44331.617604166669</c:v>
                </c:pt>
                <c:pt idx="7372">
                  <c:v>44331.618298611109</c:v>
                </c:pt>
                <c:pt idx="7373">
                  <c:v>44331.618993055556</c:v>
                </c:pt>
                <c:pt idx="7374">
                  <c:v>44331.619687500002</c:v>
                </c:pt>
                <c:pt idx="7375">
                  <c:v>44331.620381944442</c:v>
                </c:pt>
                <c:pt idx="7376">
                  <c:v>44331.621076388888</c:v>
                </c:pt>
                <c:pt idx="7377">
                  <c:v>44331.621770833335</c:v>
                </c:pt>
                <c:pt idx="7378">
                  <c:v>44331.622465277775</c:v>
                </c:pt>
                <c:pt idx="7379">
                  <c:v>44331.623159722221</c:v>
                </c:pt>
                <c:pt idx="7380">
                  <c:v>44331.623854166668</c:v>
                </c:pt>
                <c:pt idx="7381">
                  <c:v>44331.624548611115</c:v>
                </c:pt>
                <c:pt idx="7382">
                  <c:v>44331.625243055554</c:v>
                </c:pt>
                <c:pt idx="7383">
                  <c:v>44331.625937500001</c:v>
                </c:pt>
                <c:pt idx="7384">
                  <c:v>44331.626631944448</c:v>
                </c:pt>
                <c:pt idx="7385">
                  <c:v>44331.627326388887</c:v>
                </c:pt>
                <c:pt idx="7386">
                  <c:v>44331.628020833334</c:v>
                </c:pt>
                <c:pt idx="7387">
                  <c:v>44331.62871527778</c:v>
                </c:pt>
                <c:pt idx="7388">
                  <c:v>44331.62940972222</c:v>
                </c:pt>
                <c:pt idx="7389">
                  <c:v>44331.630104166667</c:v>
                </c:pt>
                <c:pt idx="7390">
                  <c:v>44331.630798611113</c:v>
                </c:pt>
                <c:pt idx="7391">
                  <c:v>44331.631493055553</c:v>
                </c:pt>
                <c:pt idx="7392">
                  <c:v>44331.632187499999</c:v>
                </c:pt>
                <c:pt idx="7393">
                  <c:v>44331.632881944446</c:v>
                </c:pt>
                <c:pt idx="7394">
                  <c:v>44331.633576388886</c:v>
                </c:pt>
                <c:pt idx="7395">
                  <c:v>44331.634270833332</c:v>
                </c:pt>
                <c:pt idx="7396">
                  <c:v>44331.634965277779</c:v>
                </c:pt>
                <c:pt idx="7397">
                  <c:v>44331.635659722226</c:v>
                </c:pt>
                <c:pt idx="7398">
                  <c:v>44331.636354166665</c:v>
                </c:pt>
                <c:pt idx="7399">
                  <c:v>44331.637048611112</c:v>
                </c:pt>
                <c:pt idx="7400">
                  <c:v>44331.637743055559</c:v>
                </c:pt>
                <c:pt idx="7401">
                  <c:v>44331.638437499998</c:v>
                </c:pt>
                <c:pt idx="7402">
                  <c:v>44331.639131944445</c:v>
                </c:pt>
                <c:pt idx="7403">
                  <c:v>44331.639826388891</c:v>
                </c:pt>
                <c:pt idx="7404">
                  <c:v>44331.640520833331</c:v>
                </c:pt>
                <c:pt idx="7405">
                  <c:v>44331.641215277778</c:v>
                </c:pt>
                <c:pt idx="7406">
                  <c:v>44331.641909722224</c:v>
                </c:pt>
                <c:pt idx="7407">
                  <c:v>44331.642604166664</c:v>
                </c:pt>
                <c:pt idx="7408">
                  <c:v>44331.64329861111</c:v>
                </c:pt>
                <c:pt idx="7409">
                  <c:v>44331.643993055557</c:v>
                </c:pt>
                <c:pt idx="7410">
                  <c:v>44331.644687499997</c:v>
                </c:pt>
                <c:pt idx="7411">
                  <c:v>44331.645381944443</c:v>
                </c:pt>
                <c:pt idx="7412">
                  <c:v>44331.64607638889</c:v>
                </c:pt>
                <c:pt idx="7413">
                  <c:v>44331.646770833337</c:v>
                </c:pt>
                <c:pt idx="7414">
                  <c:v>44331.647465277776</c:v>
                </c:pt>
                <c:pt idx="7415">
                  <c:v>44331.648159722223</c:v>
                </c:pt>
                <c:pt idx="7416">
                  <c:v>44331.648854166669</c:v>
                </c:pt>
                <c:pt idx="7417">
                  <c:v>44331.649548611109</c:v>
                </c:pt>
                <c:pt idx="7418">
                  <c:v>44331.650243055556</c:v>
                </c:pt>
                <c:pt idx="7419">
                  <c:v>44331.650937500002</c:v>
                </c:pt>
                <c:pt idx="7420">
                  <c:v>44331.651631944442</c:v>
                </c:pt>
                <c:pt idx="7421">
                  <c:v>44331.652326388888</c:v>
                </c:pt>
                <c:pt idx="7422">
                  <c:v>44331.653020833335</c:v>
                </c:pt>
                <c:pt idx="7423">
                  <c:v>44331.653715277775</c:v>
                </c:pt>
                <c:pt idx="7424">
                  <c:v>44331.654409722221</c:v>
                </c:pt>
                <c:pt idx="7425">
                  <c:v>44331.655104166668</c:v>
                </c:pt>
                <c:pt idx="7426">
                  <c:v>44331.655798611115</c:v>
                </c:pt>
                <c:pt idx="7427">
                  <c:v>44331.656493055554</c:v>
                </c:pt>
                <c:pt idx="7428">
                  <c:v>44331.657187500001</c:v>
                </c:pt>
                <c:pt idx="7429">
                  <c:v>44331.657881944448</c:v>
                </c:pt>
                <c:pt idx="7430">
                  <c:v>44331.658576388887</c:v>
                </c:pt>
                <c:pt idx="7431">
                  <c:v>44331.659270833334</c:v>
                </c:pt>
                <c:pt idx="7432">
                  <c:v>44331.65996527778</c:v>
                </c:pt>
                <c:pt idx="7433">
                  <c:v>44331.66065972222</c:v>
                </c:pt>
                <c:pt idx="7434">
                  <c:v>44331.661354166667</c:v>
                </c:pt>
                <c:pt idx="7435">
                  <c:v>44331.662048611113</c:v>
                </c:pt>
                <c:pt idx="7436">
                  <c:v>44331.662743055553</c:v>
                </c:pt>
                <c:pt idx="7437">
                  <c:v>44331.663437499999</c:v>
                </c:pt>
                <c:pt idx="7438">
                  <c:v>44331.664131944446</c:v>
                </c:pt>
                <c:pt idx="7439">
                  <c:v>44331.664826388886</c:v>
                </c:pt>
                <c:pt idx="7440">
                  <c:v>44331.665520833332</c:v>
                </c:pt>
                <c:pt idx="7441">
                  <c:v>44331.666215277779</c:v>
                </c:pt>
                <c:pt idx="7442">
                  <c:v>44331.666909722226</c:v>
                </c:pt>
                <c:pt idx="7443">
                  <c:v>44331.667604166665</c:v>
                </c:pt>
                <c:pt idx="7444">
                  <c:v>44331.668298611112</c:v>
                </c:pt>
                <c:pt idx="7445">
                  <c:v>44331.668993055559</c:v>
                </c:pt>
                <c:pt idx="7446">
                  <c:v>44331.669687499998</c:v>
                </c:pt>
                <c:pt idx="7447">
                  <c:v>44331.670381944445</c:v>
                </c:pt>
                <c:pt idx="7448">
                  <c:v>44331.671076388891</c:v>
                </c:pt>
                <c:pt idx="7449">
                  <c:v>44331.671770833331</c:v>
                </c:pt>
                <c:pt idx="7450">
                  <c:v>44331.672465277778</c:v>
                </c:pt>
                <c:pt idx="7451">
                  <c:v>44331.673159722224</c:v>
                </c:pt>
                <c:pt idx="7452">
                  <c:v>44331.673854166664</c:v>
                </c:pt>
                <c:pt idx="7453">
                  <c:v>44331.67454861111</c:v>
                </c:pt>
                <c:pt idx="7454">
                  <c:v>44331.675243055557</c:v>
                </c:pt>
                <c:pt idx="7455">
                  <c:v>44331.675937499997</c:v>
                </c:pt>
                <c:pt idx="7456">
                  <c:v>44331.676631944443</c:v>
                </c:pt>
                <c:pt idx="7457">
                  <c:v>44331.67732638889</c:v>
                </c:pt>
                <c:pt idx="7458">
                  <c:v>44331.678020833337</c:v>
                </c:pt>
                <c:pt idx="7459">
                  <c:v>44331.678715277776</c:v>
                </c:pt>
                <c:pt idx="7460">
                  <c:v>44331.679409722223</c:v>
                </c:pt>
                <c:pt idx="7461">
                  <c:v>44331.680104166669</c:v>
                </c:pt>
                <c:pt idx="7462">
                  <c:v>44331.680798611109</c:v>
                </c:pt>
                <c:pt idx="7463">
                  <c:v>44331.681493055556</c:v>
                </c:pt>
                <c:pt idx="7464">
                  <c:v>44331.682187500002</c:v>
                </c:pt>
                <c:pt idx="7465">
                  <c:v>44331.682881944442</c:v>
                </c:pt>
                <c:pt idx="7466">
                  <c:v>44331.683576388888</c:v>
                </c:pt>
                <c:pt idx="7467">
                  <c:v>44331.684270833335</c:v>
                </c:pt>
                <c:pt idx="7468">
                  <c:v>44331.684965277775</c:v>
                </c:pt>
                <c:pt idx="7469">
                  <c:v>44331.685659722221</c:v>
                </c:pt>
                <c:pt idx="7470">
                  <c:v>44331.686354166668</c:v>
                </c:pt>
                <c:pt idx="7471">
                  <c:v>44331.687048611115</c:v>
                </c:pt>
                <c:pt idx="7472">
                  <c:v>44331.687743055554</c:v>
                </c:pt>
                <c:pt idx="7473">
                  <c:v>44331.688437500001</c:v>
                </c:pt>
                <c:pt idx="7474">
                  <c:v>44331.689131944448</c:v>
                </c:pt>
                <c:pt idx="7475">
                  <c:v>44331.689826388887</c:v>
                </c:pt>
                <c:pt idx="7476">
                  <c:v>44331.690520833334</c:v>
                </c:pt>
                <c:pt idx="7477">
                  <c:v>44331.69121527778</c:v>
                </c:pt>
                <c:pt idx="7478">
                  <c:v>44331.69190972222</c:v>
                </c:pt>
                <c:pt idx="7479">
                  <c:v>44331.692604166667</c:v>
                </c:pt>
                <c:pt idx="7480">
                  <c:v>44331.693298611113</c:v>
                </c:pt>
                <c:pt idx="7481">
                  <c:v>44331.693993055553</c:v>
                </c:pt>
                <c:pt idx="7482">
                  <c:v>44331.694687499999</c:v>
                </c:pt>
                <c:pt idx="7483">
                  <c:v>44331.695381944446</c:v>
                </c:pt>
                <c:pt idx="7484">
                  <c:v>44331.696076388886</c:v>
                </c:pt>
                <c:pt idx="7485">
                  <c:v>44331.696770833332</c:v>
                </c:pt>
                <c:pt idx="7486">
                  <c:v>44331.697465277779</c:v>
                </c:pt>
                <c:pt idx="7487">
                  <c:v>44331.698159722226</c:v>
                </c:pt>
                <c:pt idx="7488">
                  <c:v>44331.698854166665</c:v>
                </c:pt>
                <c:pt idx="7489">
                  <c:v>44331.699548611112</c:v>
                </c:pt>
                <c:pt idx="7490">
                  <c:v>44331.700243055559</c:v>
                </c:pt>
                <c:pt idx="7491">
                  <c:v>44331.700937499998</c:v>
                </c:pt>
                <c:pt idx="7492">
                  <c:v>44331.701631944445</c:v>
                </c:pt>
                <c:pt idx="7493">
                  <c:v>44331.702326388891</c:v>
                </c:pt>
                <c:pt idx="7494">
                  <c:v>44331.703020833331</c:v>
                </c:pt>
                <c:pt idx="7495">
                  <c:v>44331.703715277778</c:v>
                </c:pt>
                <c:pt idx="7496">
                  <c:v>44331.704409722224</c:v>
                </c:pt>
                <c:pt idx="7497">
                  <c:v>44331.705104166664</c:v>
                </c:pt>
                <c:pt idx="7498">
                  <c:v>44331.70579861111</c:v>
                </c:pt>
                <c:pt idx="7499">
                  <c:v>44331.706493055557</c:v>
                </c:pt>
                <c:pt idx="7500">
                  <c:v>44331.707187499997</c:v>
                </c:pt>
                <c:pt idx="7501">
                  <c:v>44331.707881944443</c:v>
                </c:pt>
                <c:pt idx="7502">
                  <c:v>44331.70857638889</c:v>
                </c:pt>
                <c:pt idx="7503">
                  <c:v>44331.709270833337</c:v>
                </c:pt>
                <c:pt idx="7504">
                  <c:v>44331.709965277776</c:v>
                </c:pt>
                <c:pt idx="7505">
                  <c:v>44331.710659722223</c:v>
                </c:pt>
                <c:pt idx="7506">
                  <c:v>44331.711354166669</c:v>
                </c:pt>
                <c:pt idx="7507">
                  <c:v>44331.712048611109</c:v>
                </c:pt>
                <c:pt idx="7508">
                  <c:v>44331.712743055556</c:v>
                </c:pt>
                <c:pt idx="7509">
                  <c:v>44331.713437500002</c:v>
                </c:pt>
                <c:pt idx="7510">
                  <c:v>44331.714131944442</c:v>
                </c:pt>
                <c:pt idx="7511">
                  <c:v>44331.714826388888</c:v>
                </c:pt>
                <c:pt idx="7512">
                  <c:v>44331.715520833335</c:v>
                </c:pt>
                <c:pt idx="7513">
                  <c:v>44331.716215277775</c:v>
                </c:pt>
                <c:pt idx="7514">
                  <c:v>44331.716909722221</c:v>
                </c:pt>
                <c:pt idx="7515">
                  <c:v>44331.717604166668</c:v>
                </c:pt>
                <c:pt idx="7516">
                  <c:v>44331.718298611115</c:v>
                </c:pt>
                <c:pt idx="7517">
                  <c:v>44331.718993055554</c:v>
                </c:pt>
                <c:pt idx="7518">
                  <c:v>44331.719687500001</c:v>
                </c:pt>
                <c:pt idx="7519">
                  <c:v>44331.720381944448</c:v>
                </c:pt>
                <c:pt idx="7520">
                  <c:v>44331.721076388887</c:v>
                </c:pt>
                <c:pt idx="7521">
                  <c:v>44331.721770833334</c:v>
                </c:pt>
                <c:pt idx="7522">
                  <c:v>44331.72246527778</c:v>
                </c:pt>
                <c:pt idx="7523">
                  <c:v>44331.72315972222</c:v>
                </c:pt>
                <c:pt idx="7524">
                  <c:v>44331.723854166667</c:v>
                </c:pt>
                <c:pt idx="7525">
                  <c:v>44331.724548611113</c:v>
                </c:pt>
                <c:pt idx="7526">
                  <c:v>44331.725243055553</c:v>
                </c:pt>
                <c:pt idx="7527">
                  <c:v>44331.725937499999</c:v>
                </c:pt>
                <c:pt idx="7528">
                  <c:v>44331.726631944446</c:v>
                </c:pt>
                <c:pt idx="7529">
                  <c:v>44331.727326388886</c:v>
                </c:pt>
                <c:pt idx="7530">
                  <c:v>44331.728020833332</c:v>
                </c:pt>
                <c:pt idx="7531">
                  <c:v>44331.728715277779</c:v>
                </c:pt>
                <c:pt idx="7532">
                  <c:v>44331.729409722226</c:v>
                </c:pt>
                <c:pt idx="7533">
                  <c:v>44331.730104166665</c:v>
                </c:pt>
                <c:pt idx="7534">
                  <c:v>44331.730798611112</c:v>
                </c:pt>
                <c:pt idx="7535">
                  <c:v>44331.731493055559</c:v>
                </c:pt>
                <c:pt idx="7536">
                  <c:v>44331.732187499998</c:v>
                </c:pt>
                <c:pt idx="7537">
                  <c:v>44331.732881944445</c:v>
                </c:pt>
                <c:pt idx="7538">
                  <c:v>44331.733576388891</c:v>
                </c:pt>
                <c:pt idx="7539">
                  <c:v>44331.734270833331</c:v>
                </c:pt>
                <c:pt idx="7540">
                  <c:v>44331.734965277778</c:v>
                </c:pt>
                <c:pt idx="7541">
                  <c:v>44331.735659722224</c:v>
                </c:pt>
                <c:pt idx="7542">
                  <c:v>44331.736354166664</c:v>
                </c:pt>
                <c:pt idx="7543">
                  <c:v>44331.73704861111</c:v>
                </c:pt>
                <c:pt idx="7544">
                  <c:v>44331.737743055557</c:v>
                </c:pt>
                <c:pt idx="7545">
                  <c:v>44331.738437499997</c:v>
                </c:pt>
                <c:pt idx="7546">
                  <c:v>44331.739131944443</c:v>
                </c:pt>
                <c:pt idx="7547">
                  <c:v>44331.73982638889</c:v>
                </c:pt>
                <c:pt idx="7548">
                  <c:v>44331.740520833337</c:v>
                </c:pt>
                <c:pt idx="7549">
                  <c:v>44331.741215277776</c:v>
                </c:pt>
                <c:pt idx="7550">
                  <c:v>44331.741909722223</c:v>
                </c:pt>
                <c:pt idx="7551">
                  <c:v>44331.742604166669</c:v>
                </c:pt>
                <c:pt idx="7552">
                  <c:v>44331.743298611109</c:v>
                </c:pt>
                <c:pt idx="7553">
                  <c:v>44331.743993055556</c:v>
                </c:pt>
                <c:pt idx="7554">
                  <c:v>44331.744687500002</c:v>
                </c:pt>
                <c:pt idx="7555">
                  <c:v>44331.745381944442</c:v>
                </c:pt>
                <c:pt idx="7556">
                  <c:v>44331.746076388888</c:v>
                </c:pt>
                <c:pt idx="7557">
                  <c:v>44331.746770833335</c:v>
                </c:pt>
                <c:pt idx="7558">
                  <c:v>44331.747465277775</c:v>
                </c:pt>
                <c:pt idx="7559">
                  <c:v>44331.748159722221</c:v>
                </c:pt>
                <c:pt idx="7560">
                  <c:v>44331.748854166668</c:v>
                </c:pt>
                <c:pt idx="7561">
                  <c:v>44331.749548611115</c:v>
                </c:pt>
                <c:pt idx="7562">
                  <c:v>44331.750243055554</c:v>
                </c:pt>
                <c:pt idx="7563">
                  <c:v>44331.750937500001</c:v>
                </c:pt>
                <c:pt idx="7564">
                  <c:v>44331.751631944448</c:v>
                </c:pt>
                <c:pt idx="7565">
                  <c:v>44331.752326388887</c:v>
                </c:pt>
                <c:pt idx="7566">
                  <c:v>44331.753020833334</c:v>
                </c:pt>
                <c:pt idx="7567">
                  <c:v>44331.75371527778</c:v>
                </c:pt>
                <c:pt idx="7568">
                  <c:v>44331.75440972222</c:v>
                </c:pt>
                <c:pt idx="7569">
                  <c:v>44331.755104166667</c:v>
                </c:pt>
                <c:pt idx="7570">
                  <c:v>44331.755798611113</c:v>
                </c:pt>
                <c:pt idx="7571">
                  <c:v>44331.756493055553</c:v>
                </c:pt>
                <c:pt idx="7572">
                  <c:v>44331.757187499999</c:v>
                </c:pt>
                <c:pt idx="7573">
                  <c:v>44331.757881944446</c:v>
                </c:pt>
                <c:pt idx="7574">
                  <c:v>44331.758576388886</c:v>
                </c:pt>
                <c:pt idx="7575">
                  <c:v>44331.759270833332</c:v>
                </c:pt>
                <c:pt idx="7576">
                  <c:v>44331.759965277779</c:v>
                </c:pt>
                <c:pt idx="7577">
                  <c:v>44331.760659722226</c:v>
                </c:pt>
                <c:pt idx="7578">
                  <c:v>44331.761354166665</c:v>
                </c:pt>
                <c:pt idx="7579">
                  <c:v>44331.762048611112</c:v>
                </c:pt>
                <c:pt idx="7580">
                  <c:v>44331.762743055559</c:v>
                </c:pt>
                <c:pt idx="7581">
                  <c:v>44331.763437499998</c:v>
                </c:pt>
                <c:pt idx="7582">
                  <c:v>44331.764131944445</c:v>
                </c:pt>
                <c:pt idx="7583">
                  <c:v>44331.764826388891</c:v>
                </c:pt>
                <c:pt idx="7584">
                  <c:v>44331.765520833331</c:v>
                </c:pt>
                <c:pt idx="7585">
                  <c:v>44331.766215277778</c:v>
                </c:pt>
                <c:pt idx="7586">
                  <c:v>44331.766909722224</c:v>
                </c:pt>
                <c:pt idx="7587">
                  <c:v>44331.767604166664</c:v>
                </c:pt>
                <c:pt idx="7588">
                  <c:v>44331.76829861111</c:v>
                </c:pt>
                <c:pt idx="7589">
                  <c:v>44331.768993055557</c:v>
                </c:pt>
                <c:pt idx="7590">
                  <c:v>44331.769687499997</c:v>
                </c:pt>
                <c:pt idx="7591">
                  <c:v>44331.770381944443</c:v>
                </c:pt>
                <c:pt idx="7592">
                  <c:v>44331.77107638889</c:v>
                </c:pt>
                <c:pt idx="7593">
                  <c:v>44331.771770833337</c:v>
                </c:pt>
                <c:pt idx="7594">
                  <c:v>44331.772465277776</c:v>
                </c:pt>
                <c:pt idx="7595">
                  <c:v>44331.773159722223</c:v>
                </c:pt>
                <c:pt idx="7596">
                  <c:v>44331.773854166669</c:v>
                </c:pt>
                <c:pt idx="7597">
                  <c:v>44331.774548611109</c:v>
                </c:pt>
                <c:pt idx="7598">
                  <c:v>44331.775243055556</c:v>
                </c:pt>
                <c:pt idx="7599">
                  <c:v>44331.775937500002</c:v>
                </c:pt>
                <c:pt idx="7600">
                  <c:v>44331.776631944442</c:v>
                </c:pt>
                <c:pt idx="7601">
                  <c:v>44331.777326388888</c:v>
                </c:pt>
                <c:pt idx="7602">
                  <c:v>44331.778020833335</c:v>
                </c:pt>
                <c:pt idx="7603">
                  <c:v>44331.778715277775</c:v>
                </c:pt>
                <c:pt idx="7604">
                  <c:v>44331.779409722221</c:v>
                </c:pt>
                <c:pt idx="7605">
                  <c:v>44331.780104166668</c:v>
                </c:pt>
                <c:pt idx="7606">
                  <c:v>44331.780798611115</c:v>
                </c:pt>
                <c:pt idx="7607">
                  <c:v>44331.781493055554</c:v>
                </c:pt>
                <c:pt idx="7608">
                  <c:v>44331.782187500001</c:v>
                </c:pt>
                <c:pt idx="7609">
                  <c:v>44331.782881944448</c:v>
                </c:pt>
                <c:pt idx="7610">
                  <c:v>44331.783576388887</c:v>
                </c:pt>
                <c:pt idx="7611">
                  <c:v>44331.784270833334</c:v>
                </c:pt>
                <c:pt idx="7612">
                  <c:v>44331.78496527778</c:v>
                </c:pt>
                <c:pt idx="7613">
                  <c:v>44331.78565972222</c:v>
                </c:pt>
                <c:pt idx="7614">
                  <c:v>44331.786354166667</c:v>
                </c:pt>
                <c:pt idx="7615">
                  <c:v>44331.787048611113</c:v>
                </c:pt>
                <c:pt idx="7616">
                  <c:v>44331.787743055553</c:v>
                </c:pt>
                <c:pt idx="7617">
                  <c:v>44331.788437499999</c:v>
                </c:pt>
                <c:pt idx="7618">
                  <c:v>44331.789131944446</c:v>
                </c:pt>
                <c:pt idx="7619">
                  <c:v>44331.789826388886</c:v>
                </c:pt>
                <c:pt idx="7620">
                  <c:v>44331.790520833332</c:v>
                </c:pt>
                <c:pt idx="7621">
                  <c:v>44331.791215277779</c:v>
                </c:pt>
                <c:pt idx="7622">
                  <c:v>44331.791909722226</c:v>
                </c:pt>
                <c:pt idx="7623">
                  <c:v>44331.792604166665</c:v>
                </c:pt>
                <c:pt idx="7624">
                  <c:v>44331.793298611112</c:v>
                </c:pt>
                <c:pt idx="7625">
                  <c:v>44331.793993055559</c:v>
                </c:pt>
                <c:pt idx="7626">
                  <c:v>44331.794687499998</c:v>
                </c:pt>
                <c:pt idx="7627">
                  <c:v>44331.795381944445</c:v>
                </c:pt>
                <c:pt idx="7628">
                  <c:v>44331.796076388891</c:v>
                </c:pt>
                <c:pt idx="7629">
                  <c:v>44331.796770833331</c:v>
                </c:pt>
                <c:pt idx="7630">
                  <c:v>44331.797465277778</c:v>
                </c:pt>
                <c:pt idx="7631">
                  <c:v>44331.798159722224</c:v>
                </c:pt>
                <c:pt idx="7632">
                  <c:v>44331.798854166664</c:v>
                </c:pt>
                <c:pt idx="7633">
                  <c:v>44331.79954861111</c:v>
                </c:pt>
                <c:pt idx="7634">
                  <c:v>44331.800243055557</c:v>
                </c:pt>
                <c:pt idx="7635">
                  <c:v>44331.800937499997</c:v>
                </c:pt>
                <c:pt idx="7636">
                  <c:v>44331.801631944443</c:v>
                </c:pt>
                <c:pt idx="7637">
                  <c:v>44331.80232638889</c:v>
                </c:pt>
                <c:pt idx="7638">
                  <c:v>44331.803020833337</c:v>
                </c:pt>
                <c:pt idx="7639">
                  <c:v>44331.803715277776</c:v>
                </c:pt>
                <c:pt idx="7640">
                  <c:v>44331.804409722223</c:v>
                </c:pt>
                <c:pt idx="7641">
                  <c:v>44331.805104166669</c:v>
                </c:pt>
                <c:pt idx="7642">
                  <c:v>44331.805798611109</c:v>
                </c:pt>
                <c:pt idx="7643">
                  <c:v>44331.806493055556</c:v>
                </c:pt>
                <c:pt idx="7644">
                  <c:v>44331.807187500002</c:v>
                </c:pt>
                <c:pt idx="7645">
                  <c:v>44331.807881944442</c:v>
                </c:pt>
                <c:pt idx="7646">
                  <c:v>44331.808576388888</c:v>
                </c:pt>
                <c:pt idx="7647">
                  <c:v>44331.809270833335</c:v>
                </c:pt>
                <c:pt idx="7648">
                  <c:v>44331.809965277775</c:v>
                </c:pt>
                <c:pt idx="7649">
                  <c:v>44331.810659722221</c:v>
                </c:pt>
                <c:pt idx="7650">
                  <c:v>44331.811354166668</c:v>
                </c:pt>
                <c:pt idx="7651">
                  <c:v>44331.812048611115</c:v>
                </c:pt>
                <c:pt idx="7652">
                  <c:v>44331.812743055554</c:v>
                </c:pt>
                <c:pt idx="7653">
                  <c:v>44331.813437500001</c:v>
                </c:pt>
                <c:pt idx="7654">
                  <c:v>44331.814131944448</c:v>
                </c:pt>
                <c:pt idx="7655">
                  <c:v>44331.814826388887</c:v>
                </c:pt>
                <c:pt idx="7656">
                  <c:v>44331.815520833334</c:v>
                </c:pt>
                <c:pt idx="7657">
                  <c:v>44331.81621527778</c:v>
                </c:pt>
                <c:pt idx="7658">
                  <c:v>44331.81690972222</c:v>
                </c:pt>
                <c:pt idx="7659">
                  <c:v>44331.817604166667</c:v>
                </c:pt>
                <c:pt idx="7660">
                  <c:v>44331.818298611113</c:v>
                </c:pt>
                <c:pt idx="7661">
                  <c:v>44331.818993055553</c:v>
                </c:pt>
                <c:pt idx="7662">
                  <c:v>44331.819687499999</c:v>
                </c:pt>
                <c:pt idx="7663">
                  <c:v>44331.820381944446</c:v>
                </c:pt>
                <c:pt idx="7664">
                  <c:v>44331.821076388886</c:v>
                </c:pt>
                <c:pt idx="7665">
                  <c:v>44331.821770833332</c:v>
                </c:pt>
                <c:pt idx="7666">
                  <c:v>44331.822465277779</c:v>
                </c:pt>
                <c:pt idx="7667">
                  <c:v>44331.823159722226</c:v>
                </c:pt>
                <c:pt idx="7668">
                  <c:v>44331.823854166665</c:v>
                </c:pt>
                <c:pt idx="7669">
                  <c:v>44331.824548611112</c:v>
                </c:pt>
                <c:pt idx="7670">
                  <c:v>44331.825243055559</c:v>
                </c:pt>
                <c:pt idx="7671">
                  <c:v>44331.825937499998</c:v>
                </c:pt>
                <c:pt idx="7672">
                  <c:v>44331.826631944445</c:v>
                </c:pt>
                <c:pt idx="7673">
                  <c:v>44331.827326388891</c:v>
                </c:pt>
                <c:pt idx="7674">
                  <c:v>44331.828020833331</c:v>
                </c:pt>
                <c:pt idx="7675">
                  <c:v>44331.828715277778</c:v>
                </c:pt>
                <c:pt idx="7676">
                  <c:v>44331.829409722224</c:v>
                </c:pt>
                <c:pt idx="7677">
                  <c:v>44331.830104166664</c:v>
                </c:pt>
                <c:pt idx="7678">
                  <c:v>44331.83079861111</c:v>
                </c:pt>
                <c:pt idx="7679">
                  <c:v>44331.831493055557</c:v>
                </c:pt>
                <c:pt idx="7680">
                  <c:v>44331.832187499997</c:v>
                </c:pt>
                <c:pt idx="7681">
                  <c:v>44331.832881944443</c:v>
                </c:pt>
                <c:pt idx="7682">
                  <c:v>44331.83357638889</c:v>
                </c:pt>
                <c:pt idx="7683">
                  <c:v>44331.834270833337</c:v>
                </c:pt>
                <c:pt idx="7684">
                  <c:v>44331.834965277776</c:v>
                </c:pt>
                <c:pt idx="7685">
                  <c:v>44331.835659722223</c:v>
                </c:pt>
                <c:pt idx="7686">
                  <c:v>44331.836354166669</c:v>
                </c:pt>
                <c:pt idx="7687">
                  <c:v>44331.837048611109</c:v>
                </c:pt>
                <c:pt idx="7688">
                  <c:v>44331.837743055556</c:v>
                </c:pt>
                <c:pt idx="7689">
                  <c:v>44331.838437500002</c:v>
                </c:pt>
                <c:pt idx="7690">
                  <c:v>44331.839131944442</c:v>
                </c:pt>
                <c:pt idx="7691">
                  <c:v>44331.839826388888</c:v>
                </c:pt>
                <c:pt idx="7692">
                  <c:v>44331.840520833335</c:v>
                </c:pt>
                <c:pt idx="7693">
                  <c:v>44331.841215277775</c:v>
                </c:pt>
                <c:pt idx="7694">
                  <c:v>44331.841909722221</c:v>
                </c:pt>
                <c:pt idx="7695">
                  <c:v>44331.842604166668</c:v>
                </c:pt>
                <c:pt idx="7696">
                  <c:v>44331.843298611115</c:v>
                </c:pt>
                <c:pt idx="7697">
                  <c:v>44331.843993055554</c:v>
                </c:pt>
                <c:pt idx="7698">
                  <c:v>44331.844687500001</c:v>
                </c:pt>
                <c:pt idx="7699">
                  <c:v>44331.845381944448</c:v>
                </c:pt>
                <c:pt idx="7700">
                  <c:v>44331.846076388887</c:v>
                </c:pt>
                <c:pt idx="7701">
                  <c:v>44331.846770833334</c:v>
                </c:pt>
                <c:pt idx="7702">
                  <c:v>44331.84746527778</c:v>
                </c:pt>
                <c:pt idx="7703">
                  <c:v>44331.84815972222</c:v>
                </c:pt>
                <c:pt idx="7704">
                  <c:v>44331.848854166667</c:v>
                </c:pt>
                <c:pt idx="7705">
                  <c:v>44331.849548611113</c:v>
                </c:pt>
                <c:pt idx="7706">
                  <c:v>44331.850243055553</c:v>
                </c:pt>
                <c:pt idx="7707">
                  <c:v>44331.850937499999</c:v>
                </c:pt>
                <c:pt idx="7708">
                  <c:v>44331.851631944446</c:v>
                </c:pt>
                <c:pt idx="7709">
                  <c:v>44331.852326388886</c:v>
                </c:pt>
                <c:pt idx="7710">
                  <c:v>44331.853020833332</c:v>
                </c:pt>
                <c:pt idx="7711">
                  <c:v>44331.853715277779</c:v>
                </c:pt>
                <c:pt idx="7712">
                  <c:v>44331.854409722226</c:v>
                </c:pt>
                <c:pt idx="7713">
                  <c:v>44331.855104166665</c:v>
                </c:pt>
                <c:pt idx="7714">
                  <c:v>44331.855798611112</c:v>
                </c:pt>
                <c:pt idx="7715">
                  <c:v>44331.856493055559</c:v>
                </c:pt>
                <c:pt idx="7716">
                  <c:v>44331.857187499998</c:v>
                </c:pt>
                <c:pt idx="7717">
                  <c:v>44331.857881944445</c:v>
                </c:pt>
                <c:pt idx="7718">
                  <c:v>44331.858576388891</c:v>
                </c:pt>
                <c:pt idx="7719">
                  <c:v>44331.859270833331</c:v>
                </c:pt>
                <c:pt idx="7720">
                  <c:v>44331.859965277778</c:v>
                </c:pt>
                <c:pt idx="7721">
                  <c:v>44331.860659722224</c:v>
                </c:pt>
                <c:pt idx="7722">
                  <c:v>44331.861354166664</c:v>
                </c:pt>
                <c:pt idx="7723">
                  <c:v>44331.86204861111</c:v>
                </c:pt>
                <c:pt idx="7724">
                  <c:v>44331.862743055557</c:v>
                </c:pt>
                <c:pt idx="7725">
                  <c:v>44331.863437499997</c:v>
                </c:pt>
                <c:pt idx="7726">
                  <c:v>44331.864131944443</c:v>
                </c:pt>
                <c:pt idx="7727">
                  <c:v>44331.86482638889</c:v>
                </c:pt>
                <c:pt idx="7728">
                  <c:v>44331.865520833337</c:v>
                </c:pt>
                <c:pt idx="7729">
                  <c:v>44331.866215277776</c:v>
                </c:pt>
                <c:pt idx="7730">
                  <c:v>44331.866909722223</c:v>
                </c:pt>
                <c:pt idx="7731">
                  <c:v>44331.867604166669</c:v>
                </c:pt>
                <c:pt idx="7732">
                  <c:v>44331.868298611109</c:v>
                </c:pt>
                <c:pt idx="7733">
                  <c:v>44331.868993055556</c:v>
                </c:pt>
                <c:pt idx="7734">
                  <c:v>44331.869687500002</c:v>
                </c:pt>
                <c:pt idx="7735">
                  <c:v>44331.870381944442</c:v>
                </c:pt>
                <c:pt idx="7736">
                  <c:v>44331.871076388888</c:v>
                </c:pt>
                <c:pt idx="7737">
                  <c:v>44331.871770833335</c:v>
                </c:pt>
                <c:pt idx="7738">
                  <c:v>44331.872465277775</c:v>
                </c:pt>
                <c:pt idx="7739">
                  <c:v>44331.873159722221</c:v>
                </c:pt>
                <c:pt idx="7740">
                  <c:v>44331.873854166668</c:v>
                </c:pt>
                <c:pt idx="7741">
                  <c:v>44331.874548611115</c:v>
                </c:pt>
                <c:pt idx="7742">
                  <c:v>44331.875243055554</c:v>
                </c:pt>
                <c:pt idx="7743">
                  <c:v>44331.875937500001</c:v>
                </c:pt>
                <c:pt idx="7744">
                  <c:v>44331.876631944448</c:v>
                </c:pt>
                <c:pt idx="7745">
                  <c:v>44331.877326388887</c:v>
                </c:pt>
                <c:pt idx="7746">
                  <c:v>44331.878020833334</c:v>
                </c:pt>
                <c:pt idx="7747">
                  <c:v>44331.87871527778</c:v>
                </c:pt>
                <c:pt idx="7748">
                  <c:v>44331.87940972222</c:v>
                </c:pt>
                <c:pt idx="7749">
                  <c:v>44331.880104166667</c:v>
                </c:pt>
                <c:pt idx="7750">
                  <c:v>44331.880798611113</c:v>
                </c:pt>
                <c:pt idx="7751">
                  <c:v>44331.881493055553</c:v>
                </c:pt>
                <c:pt idx="7752">
                  <c:v>44331.882187499999</c:v>
                </c:pt>
                <c:pt idx="7753">
                  <c:v>44331.882881944446</c:v>
                </c:pt>
                <c:pt idx="7754">
                  <c:v>44331.883576388886</c:v>
                </c:pt>
                <c:pt idx="7755">
                  <c:v>44331.884270833332</c:v>
                </c:pt>
                <c:pt idx="7756">
                  <c:v>44331.884965277779</c:v>
                </c:pt>
                <c:pt idx="7757">
                  <c:v>44331.885659722226</c:v>
                </c:pt>
                <c:pt idx="7758">
                  <c:v>44331.886354166665</c:v>
                </c:pt>
                <c:pt idx="7759">
                  <c:v>44331.887048611112</c:v>
                </c:pt>
                <c:pt idx="7760">
                  <c:v>44331.887743055559</c:v>
                </c:pt>
                <c:pt idx="7761">
                  <c:v>44331.888437499998</c:v>
                </c:pt>
                <c:pt idx="7762">
                  <c:v>44331.889131944445</c:v>
                </c:pt>
                <c:pt idx="7763">
                  <c:v>44331.889826388891</c:v>
                </c:pt>
                <c:pt idx="7764">
                  <c:v>44331.890520833331</c:v>
                </c:pt>
                <c:pt idx="7765">
                  <c:v>44331.891215277778</c:v>
                </c:pt>
                <c:pt idx="7766">
                  <c:v>44331.891909722224</c:v>
                </c:pt>
                <c:pt idx="7767">
                  <c:v>44331.892604166664</c:v>
                </c:pt>
                <c:pt idx="7768">
                  <c:v>44331.89329861111</c:v>
                </c:pt>
                <c:pt idx="7769">
                  <c:v>44331.893993055557</c:v>
                </c:pt>
                <c:pt idx="7770">
                  <c:v>44331.894687499997</c:v>
                </c:pt>
                <c:pt idx="7771">
                  <c:v>44331.895381944443</c:v>
                </c:pt>
                <c:pt idx="7772">
                  <c:v>44331.89607638889</c:v>
                </c:pt>
                <c:pt idx="7773">
                  <c:v>44331.896770833337</c:v>
                </c:pt>
                <c:pt idx="7774">
                  <c:v>44331.897465277776</c:v>
                </c:pt>
                <c:pt idx="7775">
                  <c:v>44331.898159722223</c:v>
                </c:pt>
                <c:pt idx="7776">
                  <c:v>44331.898854166669</c:v>
                </c:pt>
                <c:pt idx="7777">
                  <c:v>44331.899548611109</c:v>
                </c:pt>
                <c:pt idx="7778">
                  <c:v>44331.900243055556</c:v>
                </c:pt>
                <c:pt idx="7779">
                  <c:v>44331.900937500002</c:v>
                </c:pt>
                <c:pt idx="7780">
                  <c:v>44331.901631944442</c:v>
                </c:pt>
                <c:pt idx="7781">
                  <c:v>44331.902326388888</c:v>
                </c:pt>
                <c:pt idx="7782">
                  <c:v>44331.903020833335</c:v>
                </c:pt>
                <c:pt idx="7783">
                  <c:v>44331.903715277775</c:v>
                </c:pt>
                <c:pt idx="7784">
                  <c:v>44331.904409722221</c:v>
                </c:pt>
                <c:pt idx="7785">
                  <c:v>44331.905104166668</c:v>
                </c:pt>
                <c:pt idx="7786">
                  <c:v>44331.905798611115</c:v>
                </c:pt>
                <c:pt idx="7787">
                  <c:v>44331.906493055554</c:v>
                </c:pt>
                <c:pt idx="7788">
                  <c:v>44331.907187500001</c:v>
                </c:pt>
                <c:pt idx="7789">
                  <c:v>44331.907881944448</c:v>
                </c:pt>
                <c:pt idx="7790">
                  <c:v>44331.908576388887</c:v>
                </c:pt>
                <c:pt idx="7791">
                  <c:v>44331.909270833334</c:v>
                </c:pt>
                <c:pt idx="7792">
                  <c:v>44331.90996527778</c:v>
                </c:pt>
                <c:pt idx="7793">
                  <c:v>44331.91065972222</c:v>
                </c:pt>
                <c:pt idx="7794">
                  <c:v>44331.911354166667</c:v>
                </c:pt>
                <c:pt idx="7795">
                  <c:v>44331.912048611113</c:v>
                </c:pt>
                <c:pt idx="7796">
                  <c:v>44331.912743055553</c:v>
                </c:pt>
                <c:pt idx="7797">
                  <c:v>44331.913437499999</c:v>
                </c:pt>
                <c:pt idx="7798">
                  <c:v>44331.914131944446</c:v>
                </c:pt>
                <c:pt idx="7799">
                  <c:v>44331.914826388886</c:v>
                </c:pt>
                <c:pt idx="7800">
                  <c:v>44331.915520833332</c:v>
                </c:pt>
                <c:pt idx="7801">
                  <c:v>44331.916215277779</c:v>
                </c:pt>
                <c:pt idx="7802">
                  <c:v>44331.916909722226</c:v>
                </c:pt>
                <c:pt idx="7803">
                  <c:v>44331.917604166665</c:v>
                </c:pt>
                <c:pt idx="7804">
                  <c:v>44331.918298611112</c:v>
                </c:pt>
                <c:pt idx="7805">
                  <c:v>44331.918993055559</c:v>
                </c:pt>
                <c:pt idx="7806">
                  <c:v>44331.919687499998</c:v>
                </c:pt>
                <c:pt idx="7807">
                  <c:v>44331.920381944445</c:v>
                </c:pt>
                <c:pt idx="7808">
                  <c:v>44331.921076388891</c:v>
                </c:pt>
                <c:pt idx="7809">
                  <c:v>44331.921770833331</c:v>
                </c:pt>
                <c:pt idx="7810">
                  <c:v>44331.922465277778</c:v>
                </c:pt>
                <c:pt idx="7811">
                  <c:v>44331.923159722224</c:v>
                </c:pt>
                <c:pt idx="7812">
                  <c:v>44331.923854166664</c:v>
                </c:pt>
                <c:pt idx="7813">
                  <c:v>44331.92454861111</c:v>
                </c:pt>
                <c:pt idx="7814">
                  <c:v>44331.925243055557</c:v>
                </c:pt>
                <c:pt idx="7815">
                  <c:v>44331.925937499997</c:v>
                </c:pt>
                <c:pt idx="7816">
                  <c:v>44331.926631944443</c:v>
                </c:pt>
                <c:pt idx="7817">
                  <c:v>44331.92732638889</c:v>
                </c:pt>
                <c:pt idx="7818">
                  <c:v>44331.928020833337</c:v>
                </c:pt>
                <c:pt idx="7819">
                  <c:v>44331.928715277776</c:v>
                </c:pt>
                <c:pt idx="7820">
                  <c:v>44331.929409722223</c:v>
                </c:pt>
                <c:pt idx="7821">
                  <c:v>44331.930104166669</c:v>
                </c:pt>
                <c:pt idx="7822">
                  <c:v>44331.930798611109</c:v>
                </c:pt>
                <c:pt idx="7823">
                  <c:v>44331.931493055556</c:v>
                </c:pt>
                <c:pt idx="7824">
                  <c:v>44331.932187500002</c:v>
                </c:pt>
                <c:pt idx="7825">
                  <c:v>44331.932881944442</c:v>
                </c:pt>
                <c:pt idx="7826">
                  <c:v>44331.933576388888</c:v>
                </c:pt>
                <c:pt idx="7827">
                  <c:v>44331.934270833335</c:v>
                </c:pt>
                <c:pt idx="7828">
                  <c:v>44331.934965277775</c:v>
                </c:pt>
                <c:pt idx="7829">
                  <c:v>44331.935659722221</c:v>
                </c:pt>
                <c:pt idx="7830">
                  <c:v>44331.936354166668</c:v>
                </c:pt>
                <c:pt idx="7831">
                  <c:v>44331.937048611115</c:v>
                </c:pt>
                <c:pt idx="7832">
                  <c:v>44331.937743055554</c:v>
                </c:pt>
                <c:pt idx="7833">
                  <c:v>44331.938437500001</c:v>
                </c:pt>
                <c:pt idx="7834">
                  <c:v>44331.939131944448</c:v>
                </c:pt>
                <c:pt idx="7835">
                  <c:v>44331.939826388887</c:v>
                </c:pt>
                <c:pt idx="7836">
                  <c:v>44331.940520833334</c:v>
                </c:pt>
                <c:pt idx="7837">
                  <c:v>44331.94121527778</c:v>
                </c:pt>
                <c:pt idx="7838">
                  <c:v>44331.94190972222</c:v>
                </c:pt>
                <c:pt idx="7839">
                  <c:v>44331.942604166667</c:v>
                </c:pt>
                <c:pt idx="7840">
                  <c:v>44331.943298611113</c:v>
                </c:pt>
                <c:pt idx="7841">
                  <c:v>44331.943993055553</c:v>
                </c:pt>
                <c:pt idx="7842">
                  <c:v>44331.944687499999</c:v>
                </c:pt>
                <c:pt idx="7843">
                  <c:v>44331.945381944446</c:v>
                </c:pt>
                <c:pt idx="7844">
                  <c:v>44331.946076388886</c:v>
                </c:pt>
                <c:pt idx="7845">
                  <c:v>44331.946770833332</c:v>
                </c:pt>
                <c:pt idx="7846">
                  <c:v>44331.947465277779</c:v>
                </c:pt>
                <c:pt idx="7847">
                  <c:v>44331.948159722226</c:v>
                </c:pt>
                <c:pt idx="7848">
                  <c:v>44331.948854166665</c:v>
                </c:pt>
                <c:pt idx="7849">
                  <c:v>44331.949548611112</c:v>
                </c:pt>
                <c:pt idx="7850">
                  <c:v>44331.950243055559</c:v>
                </c:pt>
                <c:pt idx="7851">
                  <c:v>44331.950937499998</c:v>
                </c:pt>
                <c:pt idx="7852">
                  <c:v>44331.951631944445</c:v>
                </c:pt>
                <c:pt idx="7853">
                  <c:v>44331.952326388891</c:v>
                </c:pt>
                <c:pt idx="7854">
                  <c:v>44331.953020833331</c:v>
                </c:pt>
                <c:pt idx="7855">
                  <c:v>44331.953715277778</c:v>
                </c:pt>
                <c:pt idx="7856">
                  <c:v>44331.954409722224</c:v>
                </c:pt>
                <c:pt idx="7857">
                  <c:v>44331.955104166664</c:v>
                </c:pt>
                <c:pt idx="7858">
                  <c:v>44331.95579861111</c:v>
                </c:pt>
                <c:pt idx="7859">
                  <c:v>44331.956493055557</c:v>
                </c:pt>
                <c:pt idx="7860">
                  <c:v>44331.957187499997</c:v>
                </c:pt>
                <c:pt idx="7861">
                  <c:v>44331.957881944443</c:v>
                </c:pt>
                <c:pt idx="7862">
                  <c:v>44331.95857638889</c:v>
                </c:pt>
                <c:pt idx="7863">
                  <c:v>44331.959270833337</c:v>
                </c:pt>
                <c:pt idx="7864">
                  <c:v>44331.959965277776</c:v>
                </c:pt>
                <c:pt idx="7865">
                  <c:v>44331.960659722223</c:v>
                </c:pt>
                <c:pt idx="7866">
                  <c:v>44331.961354166669</c:v>
                </c:pt>
                <c:pt idx="7867">
                  <c:v>44331.962048611109</c:v>
                </c:pt>
                <c:pt idx="7868">
                  <c:v>44331.962743055556</c:v>
                </c:pt>
                <c:pt idx="7869">
                  <c:v>44331.963437500002</c:v>
                </c:pt>
                <c:pt idx="7870">
                  <c:v>44331.964131944442</c:v>
                </c:pt>
                <c:pt idx="7871">
                  <c:v>44331.964826388888</c:v>
                </c:pt>
                <c:pt idx="7872">
                  <c:v>44331.965520833335</c:v>
                </c:pt>
                <c:pt idx="7873">
                  <c:v>44331.966215277775</c:v>
                </c:pt>
                <c:pt idx="7874">
                  <c:v>44331.966909722221</c:v>
                </c:pt>
                <c:pt idx="7875">
                  <c:v>44331.967604166668</c:v>
                </c:pt>
                <c:pt idx="7876">
                  <c:v>44331.968298611115</c:v>
                </c:pt>
                <c:pt idx="7877">
                  <c:v>44331.968993055554</c:v>
                </c:pt>
                <c:pt idx="7878">
                  <c:v>44331.969687500001</c:v>
                </c:pt>
                <c:pt idx="7879">
                  <c:v>44331.970381944448</c:v>
                </c:pt>
                <c:pt idx="7880">
                  <c:v>44331.971076388887</c:v>
                </c:pt>
                <c:pt idx="7881">
                  <c:v>44331.971770833334</c:v>
                </c:pt>
                <c:pt idx="7882">
                  <c:v>44331.97246527778</c:v>
                </c:pt>
                <c:pt idx="7883">
                  <c:v>44331.97315972222</c:v>
                </c:pt>
                <c:pt idx="7884">
                  <c:v>44331.973854166667</c:v>
                </c:pt>
                <c:pt idx="7885">
                  <c:v>44331.974548611113</c:v>
                </c:pt>
                <c:pt idx="7886">
                  <c:v>44331.975243055553</c:v>
                </c:pt>
                <c:pt idx="7887">
                  <c:v>44331.975937499999</c:v>
                </c:pt>
                <c:pt idx="7888">
                  <c:v>44331.976631944446</c:v>
                </c:pt>
                <c:pt idx="7889">
                  <c:v>44331.977326388886</c:v>
                </c:pt>
                <c:pt idx="7890">
                  <c:v>44331.978020833332</c:v>
                </c:pt>
                <c:pt idx="7891">
                  <c:v>44331.978715277779</c:v>
                </c:pt>
                <c:pt idx="7892">
                  <c:v>44331.979409722226</c:v>
                </c:pt>
                <c:pt idx="7893">
                  <c:v>44331.980104166665</c:v>
                </c:pt>
                <c:pt idx="7894">
                  <c:v>44331.980798611112</c:v>
                </c:pt>
                <c:pt idx="7895">
                  <c:v>44331.981493055559</c:v>
                </c:pt>
                <c:pt idx="7896">
                  <c:v>44331.982187499998</c:v>
                </c:pt>
                <c:pt idx="7897">
                  <c:v>44331.982881944445</c:v>
                </c:pt>
                <c:pt idx="7898">
                  <c:v>44331.983576388891</c:v>
                </c:pt>
                <c:pt idx="7899">
                  <c:v>44331.984270833331</c:v>
                </c:pt>
                <c:pt idx="7900">
                  <c:v>44331.984965277778</c:v>
                </c:pt>
                <c:pt idx="7901">
                  <c:v>44331.985659722224</c:v>
                </c:pt>
                <c:pt idx="7902">
                  <c:v>44331.986354166664</c:v>
                </c:pt>
                <c:pt idx="7903">
                  <c:v>44331.98704861111</c:v>
                </c:pt>
                <c:pt idx="7904">
                  <c:v>44331.987743055557</c:v>
                </c:pt>
                <c:pt idx="7905">
                  <c:v>44331.988437499997</c:v>
                </c:pt>
                <c:pt idx="7906">
                  <c:v>44331.989131944443</c:v>
                </c:pt>
                <c:pt idx="7907">
                  <c:v>44331.98982638889</c:v>
                </c:pt>
                <c:pt idx="7908">
                  <c:v>44331.990520833337</c:v>
                </c:pt>
                <c:pt idx="7909">
                  <c:v>44331.991215277776</c:v>
                </c:pt>
                <c:pt idx="7910">
                  <c:v>44331.991909722223</c:v>
                </c:pt>
                <c:pt idx="7911">
                  <c:v>44331.992604166669</c:v>
                </c:pt>
                <c:pt idx="7912">
                  <c:v>44331.993298611109</c:v>
                </c:pt>
                <c:pt idx="7913">
                  <c:v>44331.993993055556</c:v>
                </c:pt>
                <c:pt idx="7914">
                  <c:v>44331.994687500002</c:v>
                </c:pt>
                <c:pt idx="7915">
                  <c:v>44331.995381944442</c:v>
                </c:pt>
                <c:pt idx="7916">
                  <c:v>44331.996076388888</c:v>
                </c:pt>
                <c:pt idx="7917">
                  <c:v>44331.996770833335</c:v>
                </c:pt>
                <c:pt idx="7918">
                  <c:v>44331.997465277775</c:v>
                </c:pt>
                <c:pt idx="7919">
                  <c:v>44331.998159722221</c:v>
                </c:pt>
                <c:pt idx="7920">
                  <c:v>44331.998854166668</c:v>
                </c:pt>
                <c:pt idx="7921">
                  <c:v>44331.999548611115</c:v>
                </c:pt>
                <c:pt idx="7922">
                  <c:v>44332.000243055554</c:v>
                </c:pt>
                <c:pt idx="7923">
                  <c:v>44332.000937500001</c:v>
                </c:pt>
                <c:pt idx="7924">
                  <c:v>44332.001631944448</c:v>
                </c:pt>
                <c:pt idx="7925">
                  <c:v>44332.002326388887</c:v>
                </c:pt>
                <c:pt idx="7926">
                  <c:v>44332.003020833334</c:v>
                </c:pt>
                <c:pt idx="7927">
                  <c:v>44332.00371527778</c:v>
                </c:pt>
                <c:pt idx="7928">
                  <c:v>44332.00440972222</c:v>
                </c:pt>
                <c:pt idx="7929">
                  <c:v>44332.005104166667</c:v>
                </c:pt>
                <c:pt idx="7930">
                  <c:v>44332.005798611113</c:v>
                </c:pt>
                <c:pt idx="7931">
                  <c:v>44332.006493055553</c:v>
                </c:pt>
                <c:pt idx="7932">
                  <c:v>44332.007187499999</c:v>
                </c:pt>
                <c:pt idx="7933">
                  <c:v>44332.007881944446</c:v>
                </c:pt>
                <c:pt idx="7934">
                  <c:v>44332.008576388886</c:v>
                </c:pt>
                <c:pt idx="7935">
                  <c:v>44332.009270833332</c:v>
                </c:pt>
                <c:pt idx="7936">
                  <c:v>44332.009965277779</c:v>
                </c:pt>
                <c:pt idx="7937">
                  <c:v>44332.010659722226</c:v>
                </c:pt>
                <c:pt idx="7938">
                  <c:v>44332.011354166665</c:v>
                </c:pt>
                <c:pt idx="7939">
                  <c:v>44332.012048611112</c:v>
                </c:pt>
                <c:pt idx="7940">
                  <c:v>44332.012743055559</c:v>
                </c:pt>
                <c:pt idx="7941">
                  <c:v>44332.013437499998</c:v>
                </c:pt>
                <c:pt idx="7942">
                  <c:v>44332.014131944445</c:v>
                </c:pt>
                <c:pt idx="7943">
                  <c:v>44332.014826388891</c:v>
                </c:pt>
                <c:pt idx="7944">
                  <c:v>44332.015520833331</c:v>
                </c:pt>
                <c:pt idx="7945">
                  <c:v>44332.016215277778</c:v>
                </c:pt>
                <c:pt idx="7946">
                  <c:v>44332.016909722224</c:v>
                </c:pt>
                <c:pt idx="7947">
                  <c:v>44332.017604166664</c:v>
                </c:pt>
                <c:pt idx="7948">
                  <c:v>44332.01829861111</c:v>
                </c:pt>
                <c:pt idx="7949">
                  <c:v>44332.018993055557</c:v>
                </c:pt>
                <c:pt idx="7950">
                  <c:v>44332.019687499997</c:v>
                </c:pt>
                <c:pt idx="7951">
                  <c:v>44332.020381944443</c:v>
                </c:pt>
                <c:pt idx="7952">
                  <c:v>44332.02107638889</c:v>
                </c:pt>
                <c:pt idx="7953">
                  <c:v>44332.021770833337</c:v>
                </c:pt>
                <c:pt idx="7954">
                  <c:v>44332.022465277776</c:v>
                </c:pt>
                <c:pt idx="7955">
                  <c:v>44332.023159722223</c:v>
                </c:pt>
                <c:pt idx="7956">
                  <c:v>44332.023854166669</c:v>
                </c:pt>
                <c:pt idx="7957">
                  <c:v>44332.024548611109</c:v>
                </c:pt>
                <c:pt idx="7958">
                  <c:v>44332.025243055556</c:v>
                </c:pt>
                <c:pt idx="7959">
                  <c:v>44332.025937500002</c:v>
                </c:pt>
                <c:pt idx="7960">
                  <c:v>44332.026631944442</c:v>
                </c:pt>
                <c:pt idx="7961">
                  <c:v>44332.027326388888</c:v>
                </c:pt>
                <c:pt idx="7962">
                  <c:v>44332.028020833335</c:v>
                </c:pt>
                <c:pt idx="7963">
                  <c:v>44332.028715277775</c:v>
                </c:pt>
                <c:pt idx="7964">
                  <c:v>44332.029409722221</c:v>
                </c:pt>
                <c:pt idx="7965">
                  <c:v>44332.030104166668</c:v>
                </c:pt>
                <c:pt idx="7966">
                  <c:v>44332.030798611115</c:v>
                </c:pt>
                <c:pt idx="7967">
                  <c:v>44332.031493055554</c:v>
                </c:pt>
                <c:pt idx="7968">
                  <c:v>44332.032187500001</c:v>
                </c:pt>
                <c:pt idx="7969">
                  <c:v>44332.032881944448</c:v>
                </c:pt>
                <c:pt idx="7970">
                  <c:v>44332.033576388887</c:v>
                </c:pt>
                <c:pt idx="7971">
                  <c:v>44332.034270833334</c:v>
                </c:pt>
                <c:pt idx="7972">
                  <c:v>44332.03496527778</c:v>
                </c:pt>
                <c:pt idx="7973">
                  <c:v>44332.03565972222</c:v>
                </c:pt>
                <c:pt idx="7974">
                  <c:v>44332.036354166667</c:v>
                </c:pt>
                <c:pt idx="7975">
                  <c:v>44332.037048611113</c:v>
                </c:pt>
                <c:pt idx="7976">
                  <c:v>44332.037743055553</c:v>
                </c:pt>
                <c:pt idx="7977">
                  <c:v>44332.038437499999</c:v>
                </c:pt>
                <c:pt idx="7978">
                  <c:v>44332.039131944446</c:v>
                </c:pt>
                <c:pt idx="7979">
                  <c:v>44332.039826388886</c:v>
                </c:pt>
                <c:pt idx="7980">
                  <c:v>44332.040520833332</c:v>
                </c:pt>
                <c:pt idx="7981">
                  <c:v>44332.041215277779</c:v>
                </c:pt>
                <c:pt idx="7982">
                  <c:v>44332.041909722226</c:v>
                </c:pt>
                <c:pt idx="7983">
                  <c:v>44332.042604166665</c:v>
                </c:pt>
                <c:pt idx="7984">
                  <c:v>44332.043298611112</c:v>
                </c:pt>
                <c:pt idx="7985">
                  <c:v>44332.043993055559</c:v>
                </c:pt>
                <c:pt idx="7986">
                  <c:v>44332.044687499998</c:v>
                </c:pt>
                <c:pt idx="7987">
                  <c:v>44332.045381944445</c:v>
                </c:pt>
                <c:pt idx="7988">
                  <c:v>44332.046076388891</c:v>
                </c:pt>
                <c:pt idx="7989">
                  <c:v>44332.046770833331</c:v>
                </c:pt>
                <c:pt idx="7990">
                  <c:v>44332.047465277778</c:v>
                </c:pt>
                <c:pt idx="7991">
                  <c:v>44332.048159722224</c:v>
                </c:pt>
                <c:pt idx="7992">
                  <c:v>44332.048854166664</c:v>
                </c:pt>
                <c:pt idx="7993">
                  <c:v>44332.04954861111</c:v>
                </c:pt>
                <c:pt idx="7994">
                  <c:v>44332.050243055557</c:v>
                </c:pt>
                <c:pt idx="7995">
                  <c:v>44332.050937499997</c:v>
                </c:pt>
                <c:pt idx="7996">
                  <c:v>44332.051631944443</c:v>
                </c:pt>
                <c:pt idx="7997">
                  <c:v>44332.05232638889</c:v>
                </c:pt>
                <c:pt idx="7998">
                  <c:v>44332.053020833337</c:v>
                </c:pt>
                <c:pt idx="7999">
                  <c:v>44332.053715277776</c:v>
                </c:pt>
                <c:pt idx="8000">
                  <c:v>44332.054409722223</c:v>
                </c:pt>
                <c:pt idx="8001">
                  <c:v>44332.055104166669</c:v>
                </c:pt>
                <c:pt idx="8002">
                  <c:v>44332.055798611109</c:v>
                </c:pt>
                <c:pt idx="8003">
                  <c:v>44332.056493055556</c:v>
                </c:pt>
                <c:pt idx="8004">
                  <c:v>44332.057187500002</c:v>
                </c:pt>
                <c:pt idx="8005">
                  <c:v>44332.057881944442</c:v>
                </c:pt>
                <c:pt idx="8006">
                  <c:v>44332.058576388888</c:v>
                </c:pt>
                <c:pt idx="8007">
                  <c:v>44332.059270833335</c:v>
                </c:pt>
                <c:pt idx="8008">
                  <c:v>44332.059965277775</c:v>
                </c:pt>
                <c:pt idx="8009">
                  <c:v>44332.060659722221</c:v>
                </c:pt>
                <c:pt idx="8010">
                  <c:v>44332.061354166668</c:v>
                </c:pt>
                <c:pt idx="8011">
                  <c:v>44332.062048611115</c:v>
                </c:pt>
                <c:pt idx="8012">
                  <c:v>44332.062743055554</c:v>
                </c:pt>
                <c:pt idx="8013">
                  <c:v>44332.063437500001</c:v>
                </c:pt>
                <c:pt idx="8014">
                  <c:v>44332.064131944448</c:v>
                </c:pt>
                <c:pt idx="8015">
                  <c:v>44332.064826388887</c:v>
                </c:pt>
                <c:pt idx="8016">
                  <c:v>44332.065520833334</c:v>
                </c:pt>
                <c:pt idx="8017">
                  <c:v>44332.06621527778</c:v>
                </c:pt>
                <c:pt idx="8018">
                  <c:v>44332.06690972222</c:v>
                </c:pt>
                <c:pt idx="8019">
                  <c:v>44332.067604166667</c:v>
                </c:pt>
                <c:pt idx="8020">
                  <c:v>44332.068298611113</c:v>
                </c:pt>
                <c:pt idx="8021">
                  <c:v>44332.068993055553</c:v>
                </c:pt>
                <c:pt idx="8022">
                  <c:v>44332.069687499999</c:v>
                </c:pt>
                <c:pt idx="8023">
                  <c:v>44332.070381944446</c:v>
                </c:pt>
                <c:pt idx="8024">
                  <c:v>44332.071076388886</c:v>
                </c:pt>
                <c:pt idx="8025">
                  <c:v>44332.071770833332</c:v>
                </c:pt>
                <c:pt idx="8026">
                  <c:v>44332.072465277779</c:v>
                </c:pt>
                <c:pt idx="8027">
                  <c:v>44332.073159722226</c:v>
                </c:pt>
                <c:pt idx="8028">
                  <c:v>44332.073854166665</c:v>
                </c:pt>
                <c:pt idx="8029">
                  <c:v>44332.074548611112</c:v>
                </c:pt>
                <c:pt idx="8030">
                  <c:v>44332.075243055559</c:v>
                </c:pt>
                <c:pt idx="8031">
                  <c:v>44332.075937499998</c:v>
                </c:pt>
                <c:pt idx="8032">
                  <c:v>44332.076631944445</c:v>
                </c:pt>
                <c:pt idx="8033">
                  <c:v>44332.077326388891</c:v>
                </c:pt>
                <c:pt idx="8034">
                  <c:v>44332.078020833331</c:v>
                </c:pt>
                <c:pt idx="8035">
                  <c:v>44332.078715277778</c:v>
                </c:pt>
                <c:pt idx="8036">
                  <c:v>44332.079409722224</c:v>
                </c:pt>
                <c:pt idx="8037">
                  <c:v>44332.080104166664</c:v>
                </c:pt>
                <c:pt idx="8038">
                  <c:v>44332.08079861111</c:v>
                </c:pt>
                <c:pt idx="8039">
                  <c:v>44332.081493055557</c:v>
                </c:pt>
                <c:pt idx="8040">
                  <c:v>44332.082187499997</c:v>
                </c:pt>
                <c:pt idx="8041">
                  <c:v>44332.082881944443</c:v>
                </c:pt>
                <c:pt idx="8042">
                  <c:v>44332.08357638889</c:v>
                </c:pt>
                <c:pt idx="8043">
                  <c:v>44332.084270833337</c:v>
                </c:pt>
                <c:pt idx="8044">
                  <c:v>44332.084965277776</c:v>
                </c:pt>
                <c:pt idx="8045">
                  <c:v>44332.085659722223</c:v>
                </c:pt>
                <c:pt idx="8046">
                  <c:v>44332.086354166669</c:v>
                </c:pt>
                <c:pt idx="8047">
                  <c:v>44332.087048611109</c:v>
                </c:pt>
                <c:pt idx="8048">
                  <c:v>44332.087743055556</c:v>
                </c:pt>
                <c:pt idx="8049">
                  <c:v>44332.088437500002</c:v>
                </c:pt>
                <c:pt idx="8050">
                  <c:v>44332.089131944442</c:v>
                </c:pt>
                <c:pt idx="8051">
                  <c:v>44332.089826388888</c:v>
                </c:pt>
                <c:pt idx="8052">
                  <c:v>44332.090520833335</c:v>
                </c:pt>
                <c:pt idx="8053">
                  <c:v>44332.091215277775</c:v>
                </c:pt>
                <c:pt idx="8054">
                  <c:v>44332.091909722221</c:v>
                </c:pt>
                <c:pt idx="8055">
                  <c:v>44332.092604166668</c:v>
                </c:pt>
                <c:pt idx="8056">
                  <c:v>44332.093298611115</c:v>
                </c:pt>
                <c:pt idx="8057">
                  <c:v>44332.093993055554</c:v>
                </c:pt>
                <c:pt idx="8058">
                  <c:v>44332.094687500001</c:v>
                </c:pt>
                <c:pt idx="8059">
                  <c:v>44332.095381944448</c:v>
                </c:pt>
                <c:pt idx="8060">
                  <c:v>44332.096076388887</c:v>
                </c:pt>
                <c:pt idx="8061">
                  <c:v>44332.096770833334</c:v>
                </c:pt>
                <c:pt idx="8062">
                  <c:v>44332.09746527778</c:v>
                </c:pt>
                <c:pt idx="8063">
                  <c:v>44332.09815972222</c:v>
                </c:pt>
                <c:pt idx="8064">
                  <c:v>44332.098854166667</c:v>
                </c:pt>
                <c:pt idx="8065">
                  <c:v>44332.099548611113</c:v>
                </c:pt>
                <c:pt idx="8066">
                  <c:v>44332.100243055553</c:v>
                </c:pt>
                <c:pt idx="8067">
                  <c:v>44332.100937499999</c:v>
                </c:pt>
                <c:pt idx="8068">
                  <c:v>44332.101631944446</c:v>
                </c:pt>
                <c:pt idx="8069">
                  <c:v>44332.102326388886</c:v>
                </c:pt>
                <c:pt idx="8070">
                  <c:v>44332.103020833332</c:v>
                </c:pt>
                <c:pt idx="8071">
                  <c:v>44332.103715277779</c:v>
                </c:pt>
                <c:pt idx="8072">
                  <c:v>44332.104409722226</c:v>
                </c:pt>
                <c:pt idx="8073">
                  <c:v>44332.105104166665</c:v>
                </c:pt>
                <c:pt idx="8074">
                  <c:v>44332.105798611112</c:v>
                </c:pt>
                <c:pt idx="8075">
                  <c:v>44332.106493055559</c:v>
                </c:pt>
                <c:pt idx="8076">
                  <c:v>44332.107187499998</c:v>
                </c:pt>
                <c:pt idx="8077">
                  <c:v>44332.107881944445</c:v>
                </c:pt>
                <c:pt idx="8078">
                  <c:v>44332.108576388891</c:v>
                </c:pt>
                <c:pt idx="8079">
                  <c:v>44332.109270833331</c:v>
                </c:pt>
                <c:pt idx="8080">
                  <c:v>44332.109965277778</c:v>
                </c:pt>
                <c:pt idx="8081">
                  <c:v>44332.110659722224</c:v>
                </c:pt>
                <c:pt idx="8082">
                  <c:v>44332.111354166664</c:v>
                </c:pt>
                <c:pt idx="8083">
                  <c:v>44332.11204861111</c:v>
                </c:pt>
                <c:pt idx="8084">
                  <c:v>44332.112743055557</c:v>
                </c:pt>
                <c:pt idx="8085">
                  <c:v>44332.113437499997</c:v>
                </c:pt>
                <c:pt idx="8086">
                  <c:v>44332.114131944443</c:v>
                </c:pt>
                <c:pt idx="8087">
                  <c:v>44332.11482638889</c:v>
                </c:pt>
                <c:pt idx="8088">
                  <c:v>44332.115520833337</c:v>
                </c:pt>
                <c:pt idx="8089">
                  <c:v>44332.116215277776</c:v>
                </c:pt>
                <c:pt idx="8090">
                  <c:v>44332.116909722223</c:v>
                </c:pt>
                <c:pt idx="8091">
                  <c:v>44332.117604166669</c:v>
                </c:pt>
                <c:pt idx="8092">
                  <c:v>44332.118298611109</c:v>
                </c:pt>
                <c:pt idx="8093">
                  <c:v>44332.118993055556</c:v>
                </c:pt>
                <c:pt idx="8094">
                  <c:v>44332.119687500002</c:v>
                </c:pt>
                <c:pt idx="8095">
                  <c:v>44332.120381944442</c:v>
                </c:pt>
                <c:pt idx="8096">
                  <c:v>44332.121076388888</c:v>
                </c:pt>
                <c:pt idx="8097">
                  <c:v>44332.121770833335</c:v>
                </c:pt>
                <c:pt idx="8098">
                  <c:v>44332.122465277775</c:v>
                </c:pt>
                <c:pt idx="8099">
                  <c:v>44332.123159722221</c:v>
                </c:pt>
                <c:pt idx="8100">
                  <c:v>44332.123854166668</c:v>
                </c:pt>
                <c:pt idx="8101">
                  <c:v>44332.124548611115</c:v>
                </c:pt>
                <c:pt idx="8102">
                  <c:v>44332.125243055554</c:v>
                </c:pt>
                <c:pt idx="8103">
                  <c:v>44332.125937500001</c:v>
                </c:pt>
                <c:pt idx="8104">
                  <c:v>44332.126631944448</c:v>
                </c:pt>
                <c:pt idx="8105">
                  <c:v>44332.127326388887</c:v>
                </c:pt>
                <c:pt idx="8106">
                  <c:v>44332.128020833334</c:v>
                </c:pt>
                <c:pt idx="8107">
                  <c:v>44332.12871527778</c:v>
                </c:pt>
                <c:pt idx="8108">
                  <c:v>44332.12940972222</c:v>
                </c:pt>
                <c:pt idx="8109">
                  <c:v>44332.130104166667</c:v>
                </c:pt>
                <c:pt idx="8110">
                  <c:v>44332.130798611113</c:v>
                </c:pt>
                <c:pt idx="8111">
                  <c:v>44332.131493055553</c:v>
                </c:pt>
                <c:pt idx="8112">
                  <c:v>44332.132187499999</c:v>
                </c:pt>
                <c:pt idx="8113">
                  <c:v>44332.132881944446</c:v>
                </c:pt>
                <c:pt idx="8114">
                  <c:v>44332.133576388886</c:v>
                </c:pt>
                <c:pt idx="8115">
                  <c:v>44332.134270833332</c:v>
                </c:pt>
                <c:pt idx="8116">
                  <c:v>44332.134965277779</c:v>
                </c:pt>
                <c:pt idx="8117">
                  <c:v>44332.135659722226</c:v>
                </c:pt>
                <c:pt idx="8118">
                  <c:v>44332.136354166665</c:v>
                </c:pt>
                <c:pt idx="8119">
                  <c:v>44332.137048611112</c:v>
                </c:pt>
                <c:pt idx="8120">
                  <c:v>44332.137743055559</c:v>
                </c:pt>
                <c:pt idx="8121">
                  <c:v>44332.138437499998</c:v>
                </c:pt>
                <c:pt idx="8122">
                  <c:v>44332.139131944445</c:v>
                </c:pt>
                <c:pt idx="8123">
                  <c:v>44332.139826388891</c:v>
                </c:pt>
                <c:pt idx="8124">
                  <c:v>44332.140520833331</c:v>
                </c:pt>
                <c:pt idx="8125">
                  <c:v>44332.141215277778</c:v>
                </c:pt>
                <c:pt idx="8126">
                  <c:v>44332.141909722224</c:v>
                </c:pt>
                <c:pt idx="8127">
                  <c:v>44332.142604166664</c:v>
                </c:pt>
                <c:pt idx="8128">
                  <c:v>44332.14329861111</c:v>
                </c:pt>
                <c:pt idx="8129">
                  <c:v>44332.143993055557</c:v>
                </c:pt>
                <c:pt idx="8130">
                  <c:v>44332.144687499997</c:v>
                </c:pt>
                <c:pt idx="8131">
                  <c:v>44332.145381944443</c:v>
                </c:pt>
                <c:pt idx="8132">
                  <c:v>44332.14607638889</c:v>
                </c:pt>
                <c:pt idx="8133">
                  <c:v>44332.146770833337</c:v>
                </c:pt>
                <c:pt idx="8134">
                  <c:v>44332.147465277776</c:v>
                </c:pt>
                <c:pt idx="8135">
                  <c:v>44332.148159722223</c:v>
                </c:pt>
                <c:pt idx="8136">
                  <c:v>44332.148854166669</c:v>
                </c:pt>
                <c:pt idx="8137">
                  <c:v>44332.149548611109</c:v>
                </c:pt>
                <c:pt idx="8138">
                  <c:v>44332.150243055556</c:v>
                </c:pt>
                <c:pt idx="8139">
                  <c:v>44332.150937500002</c:v>
                </c:pt>
                <c:pt idx="8140">
                  <c:v>44332.151631944442</c:v>
                </c:pt>
                <c:pt idx="8141">
                  <c:v>44332.152326388888</c:v>
                </c:pt>
                <c:pt idx="8142">
                  <c:v>44332.153020833335</c:v>
                </c:pt>
                <c:pt idx="8143">
                  <c:v>44332.153715277775</c:v>
                </c:pt>
                <c:pt idx="8144">
                  <c:v>44332.154409722221</c:v>
                </c:pt>
                <c:pt idx="8145">
                  <c:v>44332.155104166668</c:v>
                </c:pt>
                <c:pt idx="8146">
                  <c:v>44332.155798611115</c:v>
                </c:pt>
                <c:pt idx="8147">
                  <c:v>44332.156493055554</c:v>
                </c:pt>
                <c:pt idx="8148">
                  <c:v>44332.157187500001</c:v>
                </c:pt>
                <c:pt idx="8149">
                  <c:v>44332.157881944448</c:v>
                </c:pt>
                <c:pt idx="8150">
                  <c:v>44332.158576388887</c:v>
                </c:pt>
                <c:pt idx="8151">
                  <c:v>44332.159270833334</c:v>
                </c:pt>
                <c:pt idx="8152">
                  <c:v>44332.15996527778</c:v>
                </c:pt>
                <c:pt idx="8153">
                  <c:v>44332.16065972222</c:v>
                </c:pt>
                <c:pt idx="8154">
                  <c:v>44332.161354166667</c:v>
                </c:pt>
                <c:pt idx="8155">
                  <c:v>44332.162048611113</c:v>
                </c:pt>
                <c:pt idx="8156">
                  <c:v>44332.162743055553</c:v>
                </c:pt>
                <c:pt idx="8157">
                  <c:v>44332.163437499999</c:v>
                </c:pt>
                <c:pt idx="8158">
                  <c:v>44332.164131944446</c:v>
                </c:pt>
                <c:pt idx="8159">
                  <c:v>44332.164826388886</c:v>
                </c:pt>
                <c:pt idx="8160">
                  <c:v>44332.165520833332</c:v>
                </c:pt>
                <c:pt idx="8161">
                  <c:v>44332.166215277779</c:v>
                </c:pt>
                <c:pt idx="8162">
                  <c:v>44332.166909722226</c:v>
                </c:pt>
                <c:pt idx="8163">
                  <c:v>44332.167604166665</c:v>
                </c:pt>
                <c:pt idx="8164">
                  <c:v>44332.168298611112</c:v>
                </c:pt>
                <c:pt idx="8165">
                  <c:v>44332.168993055559</c:v>
                </c:pt>
                <c:pt idx="8166">
                  <c:v>44332.169687499998</c:v>
                </c:pt>
                <c:pt idx="8167">
                  <c:v>44332.170381944445</c:v>
                </c:pt>
                <c:pt idx="8168">
                  <c:v>44332.171076388891</c:v>
                </c:pt>
                <c:pt idx="8169">
                  <c:v>44332.171770833331</c:v>
                </c:pt>
                <c:pt idx="8170">
                  <c:v>44332.172465277778</c:v>
                </c:pt>
                <c:pt idx="8171">
                  <c:v>44332.173159722224</c:v>
                </c:pt>
                <c:pt idx="8172">
                  <c:v>44332.173854166664</c:v>
                </c:pt>
                <c:pt idx="8173">
                  <c:v>44332.17454861111</c:v>
                </c:pt>
                <c:pt idx="8174">
                  <c:v>44332.175243055557</c:v>
                </c:pt>
                <c:pt idx="8175">
                  <c:v>44332.175937499997</c:v>
                </c:pt>
                <c:pt idx="8176">
                  <c:v>44332.176631944443</c:v>
                </c:pt>
                <c:pt idx="8177">
                  <c:v>44332.17732638889</c:v>
                </c:pt>
                <c:pt idx="8178">
                  <c:v>44332.178020833337</c:v>
                </c:pt>
                <c:pt idx="8179">
                  <c:v>44332.178715277776</c:v>
                </c:pt>
                <c:pt idx="8180">
                  <c:v>44332.179409722223</c:v>
                </c:pt>
                <c:pt idx="8181">
                  <c:v>44332.180104166669</c:v>
                </c:pt>
                <c:pt idx="8182">
                  <c:v>44332.180798611109</c:v>
                </c:pt>
                <c:pt idx="8183">
                  <c:v>44332.181493055556</c:v>
                </c:pt>
                <c:pt idx="8184">
                  <c:v>44332.182187500002</c:v>
                </c:pt>
                <c:pt idx="8185">
                  <c:v>44332.182881944442</c:v>
                </c:pt>
                <c:pt idx="8186">
                  <c:v>44332.183576388888</c:v>
                </c:pt>
                <c:pt idx="8187">
                  <c:v>44332.184270833335</c:v>
                </c:pt>
                <c:pt idx="8188">
                  <c:v>44332.184965277775</c:v>
                </c:pt>
                <c:pt idx="8189">
                  <c:v>44332.185659722221</c:v>
                </c:pt>
                <c:pt idx="8190">
                  <c:v>44332.186354166668</c:v>
                </c:pt>
                <c:pt idx="8191">
                  <c:v>44332.187048611115</c:v>
                </c:pt>
                <c:pt idx="8192">
                  <c:v>44332.187743055554</c:v>
                </c:pt>
                <c:pt idx="8193">
                  <c:v>44332.188437500001</c:v>
                </c:pt>
                <c:pt idx="8194">
                  <c:v>44332.189131944448</c:v>
                </c:pt>
                <c:pt idx="8195">
                  <c:v>44332.189826388887</c:v>
                </c:pt>
                <c:pt idx="8196">
                  <c:v>44332.190520833334</c:v>
                </c:pt>
                <c:pt idx="8197">
                  <c:v>44332.19121527778</c:v>
                </c:pt>
                <c:pt idx="8198">
                  <c:v>44332.19190972222</c:v>
                </c:pt>
                <c:pt idx="8199">
                  <c:v>44332.192604166667</c:v>
                </c:pt>
                <c:pt idx="8200">
                  <c:v>44332.193298611113</c:v>
                </c:pt>
                <c:pt idx="8201">
                  <c:v>44332.193993055553</c:v>
                </c:pt>
                <c:pt idx="8202">
                  <c:v>44332.194687499999</c:v>
                </c:pt>
                <c:pt idx="8203">
                  <c:v>44332.195381944446</c:v>
                </c:pt>
                <c:pt idx="8204">
                  <c:v>44332.196076388886</c:v>
                </c:pt>
                <c:pt idx="8205">
                  <c:v>44332.196770833332</c:v>
                </c:pt>
                <c:pt idx="8206">
                  <c:v>44332.197465277779</c:v>
                </c:pt>
                <c:pt idx="8207">
                  <c:v>44332.198159722226</c:v>
                </c:pt>
                <c:pt idx="8208">
                  <c:v>44332.198854166665</c:v>
                </c:pt>
                <c:pt idx="8209">
                  <c:v>44332.199548611112</c:v>
                </c:pt>
                <c:pt idx="8210">
                  <c:v>44332.200243055559</c:v>
                </c:pt>
                <c:pt idx="8211">
                  <c:v>44332.200937499998</c:v>
                </c:pt>
                <c:pt idx="8212">
                  <c:v>44332.201631944445</c:v>
                </c:pt>
                <c:pt idx="8213">
                  <c:v>44332.202326388891</c:v>
                </c:pt>
                <c:pt idx="8214">
                  <c:v>44332.203020833331</c:v>
                </c:pt>
                <c:pt idx="8215">
                  <c:v>44332.203715277778</c:v>
                </c:pt>
                <c:pt idx="8216">
                  <c:v>44332.204409722224</c:v>
                </c:pt>
                <c:pt idx="8217">
                  <c:v>44332.205104166664</c:v>
                </c:pt>
                <c:pt idx="8218">
                  <c:v>44332.20579861111</c:v>
                </c:pt>
                <c:pt idx="8219">
                  <c:v>44332.206493055557</c:v>
                </c:pt>
                <c:pt idx="8220">
                  <c:v>44332.207187499997</c:v>
                </c:pt>
                <c:pt idx="8221">
                  <c:v>44332.207881944443</c:v>
                </c:pt>
                <c:pt idx="8222">
                  <c:v>44332.20857638889</c:v>
                </c:pt>
                <c:pt idx="8223">
                  <c:v>44332.209270833337</c:v>
                </c:pt>
                <c:pt idx="8224">
                  <c:v>44332.209965277776</c:v>
                </c:pt>
                <c:pt idx="8225">
                  <c:v>44332.210659722223</c:v>
                </c:pt>
                <c:pt idx="8226">
                  <c:v>44332.211354166669</c:v>
                </c:pt>
                <c:pt idx="8227">
                  <c:v>44332.212048611109</c:v>
                </c:pt>
                <c:pt idx="8228">
                  <c:v>44332.212743055556</c:v>
                </c:pt>
                <c:pt idx="8229">
                  <c:v>44332.213437500002</c:v>
                </c:pt>
                <c:pt idx="8230">
                  <c:v>44332.214131944442</c:v>
                </c:pt>
                <c:pt idx="8231">
                  <c:v>44332.214826388888</c:v>
                </c:pt>
                <c:pt idx="8232">
                  <c:v>44332.215520833335</c:v>
                </c:pt>
                <c:pt idx="8233">
                  <c:v>44332.216215277775</c:v>
                </c:pt>
                <c:pt idx="8234">
                  <c:v>44332.216909722221</c:v>
                </c:pt>
                <c:pt idx="8235">
                  <c:v>44332.217604166668</c:v>
                </c:pt>
                <c:pt idx="8236">
                  <c:v>44332.218298611115</c:v>
                </c:pt>
                <c:pt idx="8237">
                  <c:v>44332.218993055554</c:v>
                </c:pt>
                <c:pt idx="8238">
                  <c:v>44332.219687500001</c:v>
                </c:pt>
                <c:pt idx="8239">
                  <c:v>44332.220381944448</c:v>
                </c:pt>
                <c:pt idx="8240">
                  <c:v>44332.221076388887</c:v>
                </c:pt>
                <c:pt idx="8241">
                  <c:v>44332.221770833334</c:v>
                </c:pt>
                <c:pt idx="8242">
                  <c:v>44332.22246527778</c:v>
                </c:pt>
                <c:pt idx="8243">
                  <c:v>44332.22315972222</c:v>
                </c:pt>
                <c:pt idx="8244">
                  <c:v>44332.223854166667</c:v>
                </c:pt>
                <c:pt idx="8245">
                  <c:v>44332.224548611113</c:v>
                </c:pt>
                <c:pt idx="8246">
                  <c:v>44332.225243055553</c:v>
                </c:pt>
                <c:pt idx="8247">
                  <c:v>44332.225937499999</c:v>
                </c:pt>
                <c:pt idx="8248">
                  <c:v>44332.226631944446</c:v>
                </c:pt>
                <c:pt idx="8249">
                  <c:v>44332.227326388886</c:v>
                </c:pt>
                <c:pt idx="8250">
                  <c:v>44332.228020833332</c:v>
                </c:pt>
                <c:pt idx="8251">
                  <c:v>44332.228715277779</c:v>
                </c:pt>
                <c:pt idx="8252">
                  <c:v>44332.229409722226</c:v>
                </c:pt>
                <c:pt idx="8253">
                  <c:v>44332.230104166665</c:v>
                </c:pt>
                <c:pt idx="8254">
                  <c:v>44332.230798611112</c:v>
                </c:pt>
                <c:pt idx="8255">
                  <c:v>44332.231493055559</c:v>
                </c:pt>
                <c:pt idx="8256">
                  <c:v>44332.232187499998</c:v>
                </c:pt>
                <c:pt idx="8257">
                  <c:v>44332.232881944445</c:v>
                </c:pt>
                <c:pt idx="8258">
                  <c:v>44332.233576388891</c:v>
                </c:pt>
                <c:pt idx="8259">
                  <c:v>44332.234270833331</c:v>
                </c:pt>
                <c:pt idx="8260">
                  <c:v>44332.234965277778</c:v>
                </c:pt>
                <c:pt idx="8261">
                  <c:v>44332.235659722224</c:v>
                </c:pt>
                <c:pt idx="8262">
                  <c:v>44332.236354166664</c:v>
                </c:pt>
                <c:pt idx="8263">
                  <c:v>44332.23704861111</c:v>
                </c:pt>
                <c:pt idx="8264">
                  <c:v>44332.237743055557</c:v>
                </c:pt>
                <c:pt idx="8265">
                  <c:v>44332.238437499997</c:v>
                </c:pt>
                <c:pt idx="8266">
                  <c:v>44332.239131944443</c:v>
                </c:pt>
                <c:pt idx="8267">
                  <c:v>44332.23982638889</c:v>
                </c:pt>
                <c:pt idx="8268">
                  <c:v>44332.240520833337</c:v>
                </c:pt>
                <c:pt idx="8269">
                  <c:v>44332.241215277776</c:v>
                </c:pt>
                <c:pt idx="8270">
                  <c:v>44332.241909722223</c:v>
                </c:pt>
                <c:pt idx="8271">
                  <c:v>44332.242604166669</c:v>
                </c:pt>
                <c:pt idx="8272">
                  <c:v>44332.243298611109</c:v>
                </c:pt>
                <c:pt idx="8273">
                  <c:v>44332.243993055556</c:v>
                </c:pt>
                <c:pt idx="8274">
                  <c:v>44332.244687500002</c:v>
                </c:pt>
                <c:pt idx="8275">
                  <c:v>44332.245381944442</c:v>
                </c:pt>
                <c:pt idx="8276">
                  <c:v>44332.246076388888</c:v>
                </c:pt>
                <c:pt idx="8277">
                  <c:v>44332.246770833335</c:v>
                </c:pt>
                <c:pt idx="8278">
                  <c:v>44332.247465277775</c:v>
                </c:pt>
                <c:pt idx="8279">
                  <c:v>44332.248159722221</c:v>
                </c:pt>
                <c:pt idx="8280">
                  <c:v>44332.248854166668</c:v>
                </c:pt>
                <c:pt idx="8281">
                  <c:v>44332.249548611115</c:v>
                </c:pt>
                <c:pt idx="8282">
                  <c:v>44332.250243055554</c:v>
                </c:pt>
                <c:pt idx="8283">
                  <c:v>44332.250937500001</c:v>
                </c:pt>
                <c:pt idx="8284">
                  <c:v>44332.251631944448</c:v>
                </c:pt>
                <c:pt idx="8285">
                  <c:v>44332.252326388887</c:v>
                </c:pt>
                <c:pt idx="8286">
                  <c:v>44332.253020833334</c:v>
                </c:pt>
                <c:pt idx="8287">
                  <c:v>44332.25371527778</c:v>
                </c:pt>
                <c:pt idx="8288">
                  <c:v>44332.25440972222</c:v>
                </c:pt>
                <c:pt idx="8289">
                  <c:v>44332.255104166667</c:v>
                </c:pt>
                <c:pt idx="8290">
                  <c:v>44332.255798611113</c:v>
                </c:pt>
                <c:pt idx="8291">
                  <c:v>44332.256493055553</c:v>
                </c:pt>
                <c:pt idx="8292">
                  <c:v>44332.257187499999</c:v>
                </c:pt>
                <c:pt idx="8293">
                  <c:v>44332.257881944446</c:v>
                </c:pt>
                <c:pt idx="8294">
                  <c:v>44332.258576388886</c:v>
                </c:pt>
                <c:pt idx="8295">
                  <c:v>44332.259270833332</c:v>
                </c:pt>
                <c:pt idx="8296">
                  <c:v>44332.259965277779</c:v>
                </c:pt>
                <c:pt idx="8297">
                  <c:v>44332.260659722226</c:v>
                </c:pt>
                <c:pt idx="8298">
                  <c:v>44332.261354166665</c:v>
                </c:pt>
                <c:pt idx="8299">
                  <c:v>44332.262048611112</c:v>
                </c:pt>
                <c:pt idx="8300">
                  <c:v>44332.262743055559</c:v>
                </c:pt>
                <c:pt idx="8301">
                  <c:v>44332.263437499998</c:v>
                </c:pt>
                <c:pt idx="8302">
                  <c:v>44332.264131944445</c:v>
                </c:pt>
                <c:pt idx="8303">
                  <c:v>44332.264826388891</c:v>
                </c:pt>
                <c:pt idx="8304">
                  <c:v>44332.265520833331</c:v>
                </c:pt>
                <c:pt idx="8305">
                  <c:v>44332.266215277778</c:v>
                </c:pt>
                <c:pt idx="8306">
                  <c:v>44332.266909722224</c:v>
                </c:pt>
                <c:pt idx="8307">
                  <c:v>44332.267604166664</c:v>
                </c:pt>
                <c:pt idx="8308">
                  <c:v>44332.26829861111</c:v>
                </c:pt>
                <c:pt idx="8309">
                  <c:v>44332.268993055557</c:v>
                </c:pt>
                <c:pt idx="8310">
                  <c:v>44332.269687499997</c:v>
                </c:pt>
                <c:pt idx="8311">
                  <c:v>44332.270381944443</c:v>
                </c:pt>
                <c:pt idx="8312">
                  <c:v>44332.27107638889</c:v>
                </c:pt>
                <c:pt idx="8313">
                  <c:v>44332.271770833337</c:v>
                </c:pt>
                <c:pt idx="8314">
                  <c:v>44332.272465277776</c:v>
                </c:pt>
                <c:pt idx="8315">
                  <c:v>44332.273159722223</c:v>
                </c:pt>
                <c:pt idx="8316">
                  <c:v>44332.273854166669</c:v>
                </c:pt>
                <c:pt idx="8317">
                  <c:v>44332.274548611109</c:v>
                </c:pt>
                <c:pt idx="8318">
                  <c:v>44332.275243055556</c:v>
                </c:pt>
                <c:pt idx="8319">
                  <c:v>44332.275937500002</c:v>
                </c:pt>
                <c:pt idx="8320">
                  <c:v>44332.276631944442</c:v>
                </c:pt>
                <c:pt idx="8321">
                  <c:v>44332.277326388888</c:v>
                </c:pt>
                <c:pt idx="8322">
                  <c:v>44332.278020833335</c:v>
                </c:pt>
                <c:pt idx="8323">
                  <c:v>44332.278715277775</c:v>
                </c:pt>
                <c:pt idx="8324">
                  <c:v>44332.279409722221</c:v>
                </c:pt>
                <c:pt idx="8325">
                  <c:v>44332.280104166668</c:v>
                </c:pt>
                <c:pt idx="8326">
                  <c:v>44332.280798611115</c:v>
                </c:pt>
                <c:pt idx="8327">
                  <c:v>44332.281493055554</c:v>
                </c:pt>
                <c:pt idx="8328">
                  <c:v>44332.282187500001</c:v>
                </c:pt>
                <c:pt idx="8329">
                  <c:v>44332.282881944448</c:v>
                </c:pt>
                <c:pt idx="8330">
                  <c:v>44332.283576388887</c:v>
                </c:pt>
                <c:pt idx="8331">
                  <c:v>44332.284270833334</c:v>
                </c:pt>
                <c:pt idx="8332">
                  <c:v>44332.28496527778</c:v>
                </c:pt>
                <c:pt idx="8333">
                  <c:v>44332.28565972222</c:v>
                </c:pt>
                <c:pt idx="8334">
                  <c:v>44332.286354166667</c:v>
                </c:pt>
                <c:pt idx="8335">
                  <c:v>44332.287048611113</c:v>
                </c:pt>
                <c:pt idx="8336">
                  <c:v>44332.287743055553</c:v>
                </c:pt>
                <c:pt idx="8337">
                  <c:v>44332.288437499999</c:v>
                </c:pt>
                <c:pt idx="8338">
                  <c:v>44332.289131944446</c:v>
                </c:pt>
                <c:pt idx="8339">
                  <c:v>44332.289826388886</c:v>
                </c:pt>
                <c:pt idx="8340">
                  <c:v>44332.290520833332</c:v>
                </c:pt>
                <c:pt idx="8341">
                  <c:v>44332.291215277779</c:v>
                </c:pt>
                <c:pt idx="8342">
                  <c:v>44332.291909722226</c:v>
                </c:pt>
                <c:pt idx="8343">
                  <c:v>44332.292604166665</c:v>
                </c:pt>
                <c:pt idx="8344">
                  <c:v>44332.293298611112</c:v>
                </c:pt>
                <c:pt idx="8345">
                  <c:v>44332.293993055559</c:v>
                </c:pt>
                <c:pt idx="8346">
                  <c:v>44332.294687499998</c:v>
                </c:pt>
                <c:pt idx="8347">
                  <c:v>44332.295381944445</c:v>
                </c:pt>
                <c:pt idx="8348">
                  <c:v>44332.296076388891</c:v>
                </c:pt>
                <c:pt idx="8349">
                  <c:v>44332.296770833331</c:v>
                </c:pt>
                <c:pt idx="8350">
                  <c:v>44332.297465277778</c:v>
                </c:pt>
                <c:pt idx="8351">
                  <c:v>44332.298159722224</c:v>
                </c:pt>
                <c:pt idx="8352">
                  <c:v>44332.298854166664</c:v>
                </c:pt>
                <c:pt idx="8353">
                  <c:v>44332.29954861111</c:v>
                </c:pt>
                <c:pt idx="8354">
                  <c:v>44332.300243055557</c:v>
                </c:pt>
                <c:pt idx="8355">
                  <c:v>44332.300937499997</c:v>
                </c:pt>
                <c:pt idx="8356">
                  <c:v>44332.301631944443</c:v>
                </c:pt>
                <c:pt idx="8357">
                  <c:v>44332.30232638889</c:v>
                </c:pt>
                <c:pt idx="8358">
                  <c:v>44332.303020833337</c:v>
                </c:pt>
                <c:pt idx="8359">
                  <c:v>44332.303715277776</c:v>
                </c:pt>
                <c:pt idx="8360">
                  <c:v>44332.304409722223</c:v>
                </c:pt>
                <c:pt idx="8361">
                  <c:v>44332.305104166669</c:v>
                </c:pt>
                <c:pt idx="8362">
                  <c:v>44332.305798611109</c:v>
                </c:pt>
                <c:pt idx="8363">
                  <c:v>44332.306493055556</c:v>
                </c:pt>
                <c:pt idx="8364">
                  <c:v>44332.307187500002</c:v>
                </c:pt>
                <c:pt idx="8365">
                  <c:v>44332.307881944442</c:v>
                </c:pt>
                <c:pt idx="8366">
                  <c:v>44332.308576388888</c:v>
                </c:pt>
                <c:pt idx="8367">
                  <c:v>44332.309270833335</c:v>
                </c:pt>
                <c:pt idx="8368">
                  <c:v>44332.309965277775</c:v>
                </c:pt>
                <c:pt idx="8369">
                  <c:v>44332.310659722221</c:v>
                </c:pt>
                <c:pt idx="8370">
                  <c:v>44332.311354166668</c:v>
                </c:pt>
                <c:pt idx="8371">
                  <c:v>44332.312048611115</c:v>
                </c:pt>
                <c:pt idx="8372">
                  <c:v>44332.312743055554</c:v>
                </c:pt>
                <c:pt idx="8373">
                  <c:v>44332.313437500001</c:v>
                </c:pt>
                <c:pt idx="8374">
                  <c:v>44332.314131944448</c:v>
                </c:pt>
                <c:pt idx="8375">
                  <c:v>44332.314826388887</c:v>
                </c:pt>
                <c:pt idx="8376">
                  <c:v>44332.315520833334</c:v>
                </c:pt>
                <c:pt idx="8377">
                  <c:v>44332.31621527778</c:v>
                </c:pt>
                <c:pt idx="8378">
                  <c:v>44332.31690972222</c:v>
                </c:pt>
                <c:pt idx="8379">
                  <c:v>44332.317604166667</c:v>
                </c:pt>
                <c:pt idx="8380">
                  <c:v>44332.318298611113</c:v>
                </c:pt>
                <c:pt idx="8381">
                  <c:v>44332.318993055553</c:v>
                </c:pt>
                <c:pt idx="8382">
                  <c:v>44332.319687499999</c:v>
                </c:pt>
                <c:pt idx="8383">
                  <c:v>44332.320381944446</c:v>
                </c:pt>
                <c:pt idx="8384">
                  <c:v>44332.321076388886</c:v>
                </c:pt>
                <c:pt idx="8385">
                  <c:v>44332.321770833332</c:v>
                </c:pt>
                <c:pt idx="8386">
                  <c:v>44332.322465277779</c:v>
                </c:pt>
                <c:pt idx="8387">
                  <c:v>44332.323159722226</c:v>
                </c:pt>
                <c:pt idx="8388">
                  <c:v>44332.323854166665</c:v>
                </c:pt>
                <c:pt idx="8389">
                  <c:v>44332.324548611112</c:v>
                </c:pt>
                <c:pt idx="8390">
                  <c:v>44332.325243055559</c:v>
                </c:pt>
                <c:pt idx="8391">
                  <c:v>44332.325937499998</c:v>
                </c:pt>
                <c:pt idx="8392">
                  <c:v>44332.326631944445</c:v>
                </c:pt>
                <c:pt idx="8393">
                  <c:v>44332.327326388891</c:v>
                </c:pt>
                <c:pt idx="8394">
                  <c:v>44332.328020833331</c:v>
                </c:pt>
                <c:pt idx="8395">
                  <c:v>44332.328715277778</c:v>
                </c:pt>
                <c:pt idx="8396">
                  <c:v>44332.329409722224</c:v>
                </c:pt>
                <c:pt idx="8397">
                  <c:v>44332.330104166664</c:v>
                </c:pt>
                <c:pt idx="8398">
                  <c:v>44332.33079861111</c:v>
                </c:pt>
                <c:pt idx="8399">
                  <c:v>44332.331493055557</c:v>
                </c:pt>
                <c:pt idx="8400">
                  <c:v>44332.332187499997</c:v>
                </c:pt>
                <c:pt idx="8401">
                  <c:v>44332.332881944443</c:v>
                </c:pt>
                <c:pt idx="8402">
                  <c:v>44332.33357638889</c:v>
                </c:pt>
                <c:pt idx="8403">
                  <c:v>44332.334270833337</c:v>
                </c:pt>
                <c:pt idx="8404">
                  <c:v>44332.334965277776</c:v>
                </c:pt>
                <c:pt idx="8405">
                  <c:v>44332.335659722223</c:v>
                </c:pt>
                <c:pt idx="8406">
                  <c:v>44332.336354166669</c:v>
                </c:pt>
                <c:pt idx="8407">
                  <c:v>44332.337048611109</c:v>
                </c:pt>
                <c:pt idx="8408">
                  <c:v>44332.337743055556</c:v>
                </c:pt>
                <c:pt idx="8409">
                  <c:v>44332.338437500002</c:v>
                </c:pt>
                <c:pt idx="8410">
                  <c:v>44332.339131944442</c:v>
                </c:pt>
                <c:pt idx="8411">
                  <c:v>44332.339826388888</c:v>
                </c:pt>
                <c:pt idx="8412">
                  <c:v>44332.340520833335</c:v>
                </c:pt>
                <c:pt idx="8413">
                  <c:v>44332.341215277775</c:v>
                </c:pt>
                <c:pt idx="8414">
                  <c:v>44332.341909722221</c:v>
                </c:pt>
                <c:pt idx="8415">
                  <c:v>44332.342604166668</c:v>
                </c:pt>
                <c:pt idx="8416">
                  <c:v>44332.343298611115</c:v>
                </c:pt>
                <c:pt idx="8417">
                  <c:v>44332.343993055554</c:v>
                </c:pt>
                <c:pt idx="8418">
                  <c:v>44332.344687500001</c:v>
                </c:pt>
                <c:pt idx="8419">
                  <c:v>44332.345381944448</c:v>
                </c:pt>
                <c:pt idx="8420">
                  <c:v>44332.346076388887</c:v>
                </c:pt>
                <c:pt idx="8421">
                  <c:v>44332.346770833334</c:v>
                </c:pt>
                <c:pt idx="8422">
                  <c:v>44332.34746527778</c:v>
                </c:pt>
                <c:pt idx="8423">
                  <c:v>44332.34815972222</c:v>
                </c:pt>
                <c:pt idx="8424">
                  <c:v>44332.348854166667</c:v>
                </c:pt>
                <c:pt idx="8425">
                  <c:v>44332.349548611113</c:v>
                </c:pt>
                <c:pt idx="8426">
                  <c:v>44332.350243055553</c:v>
                </c:pt>
                <c:pt idx="8427">
                  <c:v>44332.350937499999</c:v>
                </c:pt>
                <c:pt idx="8428">
                  <c:v>44332.351631944446</c:v>
                </c:pt>
                <c:pt idx="8429">
                  <c:v>44332.352326388886</c:v>
                </c:pt>
                <c:pt idx="8430">
                  <c:v>44332.353020833332</c:v>
                </c:pt>
                <c:pt idx="8431">
                  <c:v>44332.353715277779</c:v>
                </c:pt>
                <c:pt idx="8432">
                  <c:v>44332.354409722226</c:v>
                </c:pt>
                <c:pt idx="8433">
                  <c:v>44332.355104166665</c:v>
                </c:pt>
                <c:pt idx="8434">
                  <c:v>44332.355798611112</c:v>
                </c:pt>
                <c:pt idx="8435">
                  <c:v>44332.356493055559</c:v>
                </c:pt>
                <c:pt idx="8436">
                  <c:v>44332.357187499998</c:v>
                </c:pt>
                <c:pt idx="8437">
                  <c:v>44332.357881944445</c:v>
                </c:pt>
                <c:pt idx="8438">
                  <c:v>44332.358576388891</c:v>
                </c:pt>
                <c:pt idx="8439">
                  <c:v>44332.359270833331</c:v>
                </c:pt>
                <c:pt idx="8440">
                  <c:v>44332.359965277778</c:v>
                </c:pt>
                <c:pt idx="8441">
                  <c:v>44332.360659722224</c:v>
                </c:pt>
                <c:pt idx="8442">
                  <c:v>44332.361354166664</c:v>
                </c:pt>
                <c:pt idx="8443">
                  <c:v>44332.36204861111</c:v>
                </c:pt>
                <c:pt idx="8444">
                  <c:v>44332.362743055557</c:v>
                </c:pt>
                <c:pt idx="8445">
                  <c:v>44332.363437499997</c:v>
                </c:pt>
                <c:pt idx="8446">
                  <c:v>44332.364131944443</c:v>
                </c:pt>
                <c:pt idx="8447">
                  <c:v>44332.36482638889</c:v>
                </c:pt>
                <c:pt idx="8448">
                  <c:v>44332.365520833337</c:v>
                </c:pt>
                <c:pt idx="8449">
                  <c:v>44332.366215277776</c:v>
                </c:pt>
                <c:pt idx="8450">
                  <c:v>44332.366909722223</c:v>
                </c:pt>
                <c:pt idx="8451">
                  <c:v>44332.367604166669</c:v>
                </c:pt>
                <c:pt idx="8452">
                  <c:v>44332.368298611109</c:v>
                </c:pt>
                <c:pt idx="8453">
                  <c:v>44332.368993055556</c:v>
                </c:pt>
                <c:pt idx="8454">
                  <c:v>44332.369687500002</c:v>
                </c:pt>
                <c:pt idx="8455">
                  <c:v>44332.370381944442</c:v>
                </c:pt>
                <c:pt idx="8456">
                  <c:v>44332.371076388888</c:v>
                </c:pt>
                <c:pt idx="8457">
                  <c:v>44332.371770833335</c:v>
                </c:pt>
                <c:pt idx="8458">
                  <c:v>44332.372465277775</c:v>
                </c:pt>
                <c:pt idx="8459">
                  <c:v>44332.373159722221</c:v>
                </c:pt>
                <c:pt idx="8460">
                  <c:v>44332.373854166668</c:v>
                </c:pt>
                <c:pt idx="8461">
                  <c:v>44332.374548611115</c:v>
                </c:pt>
                <c:pt idx="8462">
                  <c:v>44332.375243055554</c:v>
                </c:pt>
                <c:pt idx="8463">
                  <c:v>44332.375937500001</c:v>
                </c:pt>
                <c:pt idx="8464">
                  <c:v>44332.376631944448</c:v>
                </c:pt>
                <c:pt idx="8465">
                  <c:v>44332.377326388887</c:v>
                </c:pt>
                <c:pt idx="8466">
                  <c:v>44332.378020833334</c:v>
                </c:pt>
                <c:pt idx="8467">
                  <c:v>44332.37871527778</c:v>
                </c:pt>
                <c:pt idx="8468">
                  <c:v>44332.37940972222</c:v>
                </c:pt>
                <c:pt idx="8469">
                  <c:v>44332.380104166667</c:v>
                </c:pt>
                <c:pt idx="8470">
                  <c:v>44332.380798611113</c:v>
                </c:pt>
                <c:pt idx="8471">
                  <c:v>44332.381493055553</c:v>
                </c:pt>
                <c:pt idx="8472">
                  <c:v>44332.382187499999</c:v>
                </c:pt>
                <c:pt idx="8473">
                  <c:v>44332.382881944446</c:v>
                </c:pt>
                <c:pt idx="8474">
                  <c:v>44332.383576388886</c:v>
                </c:pt>
                <c:pt idx="8475">
                  <c:v>44332.384270833332</c:v>
                </c:pt>
                <c:pt idx="8476">
                  <c:v>44332.384965277779</c:v>
                </c:pt>
                <c:pt idx="8477">
                  <c:v>44332.385659722226</c:v>
                </c:pt>
                <c:pt idx="8478">
                  <c:v>44332.386354166665</c:v>
                </c:pt>
                <c:pt idx="8479">
                  <c:v>44332.387048611112</c:v>
                </c:pt>
                <c:pt idx="8480">
                  <c:v>44332.387743055559</c:v>
                </c:pt>
                <c:pt idx="8481">
                  <c:v>44332.388437499998</c:v>
                </c:pt>
                <c:pt idx="8482">
                  <c:v>44332.389131944445</c:v>
                </c:pt>
                <c:pt idx="8483">
                  <c:v>44332.389826388891</c:v>
                </c:pt>
                <c:pt idx="8484">
                  <c:v>44332.390520833331</c:v>
                </c:pt>
                <c:pt idx="8485">
                  <c:v>44332.391215277778</c:v>
                </c:pt>
                <c:pt idx="8486">
                  <c:v>44332.391909722224</c:v>
                </c:pt>
                <c:pt idx="8487">
                  <c:v>44332.392604166664</c:v>
                </c:pt>
                <c:pt idx="8488">
                  <c:v>44332.39329861111</c:v>
                </c:pt>
                <c:pt idx="8489">
                  <c:v>44332.393993055557</c:v>
                </c:pt>
                <c:pt idx="8490">
                  <c:v>44332.394687499997</c:v>
                </c:pt>
                <c:pt idx="8491">
                  <c:v>44332.395381944443</c:v>
                </c:pt>
                <c:pt idx="8492">
                  <c:v>44332.39607638889</c:v>
                </c:pt>
                <c:pt idx="8493">
                  <c:v>44332.396770833337</c:v>
                </c:pt>
                <c:pt idx="8494">
                  <c:v>44332.397465277776</c:v>
                </c:pt>
                <c:pt idx="8495">
                  <c:v>44332.398159722223</c:v>
                </c:pt>
                <c:pt idx="8496">
                  <c:v>44332.398854166669</c:v>
                </c:pt>
                <c:pt idx="8497">
                  <c:v>44332.399548611109</c:v>
                </c:pt>
                <c:pt idx="8498">
                  <c:v>44332.400243055556</c:v>
                </c:pt>
                <c:pt idx="8499">
                  <c:v>44332.400937500002</c:v>
                </c:pt>
                <c:pt idx="8500">
                  <c:v>44332.401631944442</c:v>
                </c:pt>
                <c:pt idx="8501">
                  <c:v>44332.402326388888</c:v>
                </c:pt>
                <c:pt idx="8502">
                  <c:v>44332.403020833335</c:v>
                </c:pt>
                <c:pt idx="8503">
                  <c:v>44332.403715277775</c:v>
                </c:pt>
                <c:pt idx="8504">
                  <c:v>44332.404409722221</c:v>
                </c:pt>
                <c:pt idx="8505">
                  <c:v>44332.405104166668</c:v>
                </c:pt>
                <c:pt idx="8506">
                  <c:v>44332.405798611115</c:v>
                </c:pt>
                <c:pt idx="8507">
                  <c:v>44332.406493055554</c:v>
                </c:pt>
                <c:pt idx="8508">
                  <c:v>44332.407187500001</c:v>
                </c:pt>
                <c:pt idx="8509">
                  <c:v>44332.407881944448</c:v>
                </c:pt>
                <c:pt idx="8510">
                  <c:v>44332.408576388887</c:v>
                </c:pt>
                <c:pt idx="8511">
                  <c:v>44332.409270833334</c:v>
                </c:pt>
                <c:pt idx="8512">
                  <c:v>44332.40996527778</c:v>
                </c:pt>
                <c:pt idx="8513">
                  <c:v>44332.41065972222</c:v>
                </c:pt>
                <c:pt idx="8514">
                  <c:v>44332.411354166667</c:v>
                </c:pt>
                <c:pt idx="8515">
                  <c:v>44332.412048611113</c:v>
                </c:pt>
                <c:pt idx="8516">
                  <c:v>44332.412743055553</c:v>
                </c:pt>
                <c:pt idx="8517">
                  <c:v>44332.413437499999</c:v>
                </c:pt>
                <c:pt idx="8518">
                  <c:v>44332.414131944446</c:v>
                </c:pt>
                <c:pt idx="8519">
                  <c:v>44332.414826388886</c:v>
                </c:pt>
                <c:pt idx="8520">
                  <c:v>44332.415520833332</c:v>
                </c:pt>
                <c:pt idx="8521">
                  <c:v>44332.416215277779</c:v>
                </c:pt>
                <c:pt idx="8522">
                  <c:v>44332.416909722226</c:v>
                </c:pt>
                <c:pt idx="8523">
                  <c:v>44332.417604166665</c:v>
                </c:pt>
                <c:pt idx="8524">
                  <c:v>44332.418298611112</c:v>
                </c:pt>
                <c:pt idx="8525">
                  <c:v>44332.418993055559</c:v>
                </c:pt>
                <c:pt idx="8526">
                  <c:v>44332.419687499998</c:v>
                </c:pt>
                <c:pt idx="8527">
                  <c:v>44332.420381944445</c:v>
                </c:pt>
                <c:pt idx="8528">
                  <c:v>44332.421076388891</c:v>
                </c:pt>
                <c:pt idx="8529">
                  <c:v>44332.421770833331</c:v>
                </c:pt>
                <c:pt idx="8530">
                  <c:v>44332.422465277778</c:v>
                </c:pt>
                <c:pt idx="8531">
                  <c:v>44332.423159722224</c:v>
                </c:pt>
                <c:pt idx="8532">
                  <c:v>44332.423854166664</c:v>
                </c:pt>
                <c:pt idx="8533">
                  <c:v>44332.42454861111</c:v>
                </c:pt>
                <c:pt idx="8534">
                  <c:v>44332.425243055557</c:v>
                </c:pt>
                <c:pt idx="8535">
                  <c:v>44332.425937499997</c:v>
                </c:pt>
                <c:pt idx="8536">
                  <c:v>44332.426631944443</c:v>
                </c:pt>
                <c:pt idx="8537">
                  <c:v>44332.42732638889</c:v>
                </c:pt>
                <c:pt idx="8538">
                  <c:v>44332.428020833337</c:v>
                </c:pt>
                <c:pt idx="8539">
                  <c:v>44332.428715277776</c:v>
                </c:pt>
                <c:pt idx="8540">
                  <c:v>44332.429409722223</c:v>
                </c:pt>
                <c:pt idx="8541">
                  <c:v>44332.430104166669</c:v>
                </c:pt>
                <c:pt idx="8542">
                  <c:v>44332.430798611109</c:v>
                </c:pt>
                <c:pt idx="8543">
                  <c:v>44332.431493055556</c:v>
                </c:pt>
                <c:pt idx="8544">
                  <c:v>44332.432187500002</c:v>
                </c:pt>
                <c:pt idx="8545">
                  <c:v>44332.432881944442</c:v>
                </c:pt>
                <c:pt idx="8546">
                  <c:v>44332.433576388888</c:v>
                </c:pt>
                <c:pt idx="8547">
                  <c:v>44332.434270833335</c:v>
                </c:pt>
                <c:pt idx="8548">
                  <c:v>44332.434965277775</c:v>
                </c:pt>
                <c:pt idx="8549">
                  <c:v>44332.435659722221</c:v>
                </c:pt>
                <c:pt idx="8550">
                  <c:v>44332.436354166668</c:v>
                </c:pt>
                <c:pt idx="8551">
                  <c:v>44332.437048611115</c:v>
                </c:pt>
                <c:pt idx="8552">
                  <c:v>44332.437743055554</c:v>
                </c:pt>
                <c:pt idx="8553">
                  <c:v>44332.438437500001</c:v>
                </c:pt>
                <c:pt idx="8554">
                  <c:v>44332.439131944448</c:v>
                </c:pt>
                <c:pt idx="8555">
                  <c:v>44332.439826388887</c:v>
                </c:pt>
                <c:pt idx="8556">
                  <c:v>44332.440520833334</c:v>
                </c:pt>
                <c:pt idx="8557">
                  <c:v>44332.44121527778</c:v>
                </c:pt>
                <c:pt idx="8558">
                  <c:v>44332.44190972222</c:v>
                </c:pt>
                <c:pt idx="8559">
                  <c:v>44332.442604166667</c:v>
                </c:pt>
                <c:pt idx="8560">
                  <c:v>44332.443298611113</c:v>
                </c:pt>
                <c:pt idx="8561">
                  <c:v>44332.443993055553</c:v>
                </c:pt>
                <c:pt idx="8562">
                  <c:v>44332.444687499999</c:v>
                </c:pt>
                <c:pt idx="8563">
                  <c:v>44332.445381944446</c:v>
                </c:pt>
                <c:pt idx="8564">
                  <c:v>44332.446076388886</c:v>
                </c:pt>
                <c:pt idx="8565">
                  <c:v>44332.446770833332</c:v>
                </c:pt>
                <c:pt idx="8566">
                  <c:v>44332.447465277779</c:v>
                </c:pt>
                <c:pt idx="8567">
                  <c:v>44332.448159722226</c:v>
                </c:pt>
                <c:pt idx="8568">
                  <c:v>44332.448854166665</c:v>
                </c:pt>
                <c:pt idx="8569">
                  <c:v>44332.449548611112</c:v>
                </c:pt>
                <c:pt idx="8570">
                  <c:v>44332.450243055559</c:v>
                </c:pt>
                <c:pt idx="8571">
                  <c:v>44332.450937499998</c:v>
                </c:pt>
                <c:pt idx="8572">
                  <c:v>44332.451631944445</c:v>
                </c:pt>
                <c:pt idx="8573">
                  <c:v>44332.452326388891</c:v>
                </c:pt>
                <c:pt idx="8574">
                  <c:v>44332.453020833331</c:v>
                </c:pt>
                <c:pt idx="8575">
                  <c:v>44332.453715277778</c:v>
                </c:pt>
                <c:pt idx="8576">
                  <c:v>44332.454409722224</c:v>
                </c:pt>
                <c:pt idx="8577">
                  <c:v>44332.455104166664</c:v>
                </c:pt>
                <c:pt idx="8578">
                  <c:v>44332.45579861111</c:v>
                </c:pt>
                <c:pt idx="8579">
                  <c:v>44332.456493055557</c:v>
                </c:pt>
                <c:pt idx="8580">
                  <c:v>44332.457187499997</c:v>
                </c:pt>
                <c:pt idx="8581">
                  <c:v>44332.457881944443</c:v>
                </c:pt>
                <c:pt idx="8582">
                  <c:v>44332.45857638889</c:v>
                </c:pt>
                <c:pt idx="8583">
                  <c:v>44332.459270833337</c:v>
                </c:pt>
                <c:pt idx="8584">
                  <c:v>44332.459965277776</c:v>
                </c:pt>
                <c:pt idx="8585">
                  <c:v>44332.460659722223</c:v>
                </c:pt>
                <c:pt idx="8586">
                  <c:v>44332.461354166669</c:v>
                </c:pt>
                <c:pt idx="8587">
                  <c:v>44332.462048611109</c:v>
                </c:pt>
                <c:pt idx="8588">
                  <c:v>44332.462743055556</c:v>
                </c:pt>
                <c:pt idx="8589">
                  <c:v>44332.463437500002</c:v>
                </c:pt>
                <c:pt idx="8590">
                  <c:v>44332.464131944442</c:v>
                </c:pt>
                <c:pt idx="8591">
                  <c:v>44332.464826388888</c:v>
                </c:pt>
                <c:pt idx="8592">
                  <c:v>44332.465520833335</c:v>
                </c:pt>
                <c:pt idx="8593">
                  <c:v>44332.466215277775</c:v>
                </c:pt>
                <c:pt idx="8594">
                  <c:v>44332.466909722221</c:v>
                </c:pt>
                <c:pt idx="8595">
                  <c:v>44332.467604166668</c:v>
                </c:pt>
                <c:pt idx="8596">
                  <c:v>44332.468298611115</c:v>
                </c:pt>
                <c:pt idx="8597">
                  <c:v>44332.468993055554</c:v>
                </c:pt>
                <c:pt idx="8598">
                  <c:v>44332.469687500001</c:v>
                </c:pt>
                <c:pt idx="8599">
                  <c:v>44332.470381944448</c:v>
                </c:pt>
                <c:pt idx="8600">
                  <c:v>44332.471076388887</c:v>
                </c:pt>
                <c:pt idx="8601">
                  <c:v>44332.471770833334</c:v>
                </c:pt>
                <c:pt idx="8602">
                  <c:v>44332.47246527778</c:v>
                </c:pt>
                <c:pt idx="8603">
                  <c:v>44332.47315972222</c:v>
                </c:pt>
                <c:pt idx="8604">
                  <c:v>44332.473854166667</c:v>
                </c:pt>
                <c:pt idx="8605">
                  <c:v>44332.474548611113</c:v>
                </c:pt>
                <c:pt idx="8606">
                  <c:v>44332.475243055553</c:v>
                </c:pt>
                <c:pt idx="8607">
                  <c:v>44332.475937499999</c:v>
                </c:pt>
                <c:pt idx="8608">
                  <c:v>44332.476631944446</c:v>
                </c:pt>
                <c:pt idx="8609">
                  <c:v>44332.477326388886</c:v>
                </c:pt>
                <c:pt idx="8610">
                  <c:v>44332.478020833332</c:v>
                </c:pt>
                <c:pt idx="8611">
                  <c:v>44332.478715277779</c:v>
                </c:pt>
                <c:pt idx="8612">
                  <c:v>44332.479409722226</c:v>
                </c:pt>
                <c:pt idx="8613">
                  <c:v>44332.480104166665</c:v>
                </c:pt>
                <c:pt idx="8614">
                  <c:v>44332.480798611112</c:v>
                </c:pt>
                <c:pt idx="8615">
                  <c:v>44332.481493055559</c:v>
                </c:pt>
                <c:pt idx="8616">
                  <c:v>44332.482187499998</c:v>
                </c:pt>
                <c:pt idx="8617">
                  <c:v>44332.482881944445</c:v>
                </c:pt>
                <c:pt idx="8618">
                  <c:v>44332.483576388891</c:v>
                </c:pt>
                <c:pt idx="8619">
                  <c:v>44332.484270833331</c:v>
                </c:pt>
                <c:pt idx="8620">
                  <c:v>44332.484965277778</c:v>
                </c:pt>
                <c:pt idx="8621">
                  <c:v>44332.485659722224</c:v>
                </c:pt>
                <c:pt idx="8622">
                  <c:v>44332.486354166664</c:v>
                </c:pt>
                <c:pt idx="8623">
                  <c:v>44332.48704861111</c:v>
                </c:pt>
                <c:pt idx="8624">
                  <c:v>44332.487743055557</c:v>
                </c:pt>
                <c:pt idx="8625">
                  <c:v>44332.488437499997</c:v>
                </c:pt>
                <c:pt idx="8626">
                  <c:v>44332.489131944443</c:v>
                </c:pt>
                <c:pt idx="8627">
                  <c:v>44332.48982638889</c:v>
                </c:pt>
                <c:pt idx="8628">
                  <c:v>44332.490520833337</c:v>
                </c:pt>
                <c:pt idx="8629">
                  <c:v>44332.491215277776</c:v>
                </c:pt>
                <c:pt idx="8630">
                  <c:v>44332.491909722223</c:v>
                </c:pt>
                <c:pt idx="8631">
                  <c:v>44332.492604166669</c:v>
                </c:pt>
                <c:pt idx="8632">
                  <c:v>44332.493298611109</c:v>
                </c:pt>
                <c:pt idx="8633">
                  <c:v>44332.493993055556</c:v>
                </c:pt>
                <c:pt idx="8634">
                  <c:v>44332.494687500002</c:v>
                </c:pt>
                <c:pt idx="8635">
                  <c:v>44332.495381944442</c:v>
                </c:pt>
                <c:pt idx="8636">
                  <c:v>44332.496076388888</c:v>
                </c:pt>
                <c:pt idx="8637">
                  <c:v>44332.496770833335</c:v>
                </c:pt>
                <c:pt idx="8638">
                  <c:v>44332.497465277775</c:v>
                </c:pt>
                <c:pt idx="8639">
                  <c:v>44332.498159722221</c:v>
                </c:pt>
                <c:pt idx="8640">
                  <c:v>44332.498854166668</c:v>
                </c:pt>
                <c:pt idx="8641">
                  <c:v>44332.499548611115</c:v>
                </c:pt>
                <c:pt idx="8642">
                  <c:v>44332.500243055554</c:v>
                </c:pt>
                <c:pt idx="8643">
                  <c:v>44332.500937500001</c:v>
                </c:pt>
                <c:pt idx="8644">
                  <c:v>44332.501631944448</c:v>
                </c:pt>
                <c:pt idx="8645">
                  <c:v>44332.502326388887</c:v>
                </c:pt>
                <c:pt idx="8646">
                  <c:v>44332.503020833334</c:v>
                </c:pt>
                <c:pt idx="8647">
                  <c:v>44332.50371527778</c:v>
                </c:pt>
                <c:pt idx="8648">
                  <c:v>44332.50440972222</c:v>
                </c:pt>
                <c:pt idx="8649">
                  <c:v>44332.505104166667</c:v>
                </c:pt>
                <c:pt idx="8650">
                  <c:v>44332.505798611113</c:v>
                </c:pt>
                <c:pt idx="8651">
                  <c:v>44332.506493055553</c:v>
                </c:pt>
                <c:pt idx="8652">
                  <c:v>44332.507187499999</c:v>
                </c:pt>
                <c:pt idx="8653">
                  <c:v>44332.507881944446</c:v>
                </c:pt>
                <c:pt idx="8654">
                  <c:v>44332.508576388886</c:v>
                </c:pt>
                <c:pt idx="8655">
                  <c:v>44332.509270833332</c:v>
                </c:pt>
                <c:pt idx="8656">
                  <c:v>44332.509965277779</c:v>
                </c:pt>
                <c:pt idx="8657">
                  <c:v>44332.510659722226</c:v>
                </c:pt>
                <c:pt idx="8658">
                  <c:v>44332.511354166665</c:v>
                </c:pt>
                <c:pt idx="8659">
                  <c:v>44332.512048611112</c:v>
                </c:pt>
                <c:pt idx="8660">
                  <c:v>44332.512743055559</c:v>
                </c:pt>
                <c:pt idx="8661">
                  <c:v>44332.513437499998</c:v>
                </c:pt>
                <c:pt idx="8662">
                  <c:v>44332.514131944445</c:v>
                </c:pt>
                <c:pt idx="8663">
                  <c:v>44332.514826388891</c:v>
                </c:pt>
                <c:pt idx="8664">
                  <c:v>44332.515520833331</c:v>
                </c:pt>
                <c:pt idx="8665">
                  <c:v>44332.516215277778</c:v>
                </c:pt>
                <c:pt idx="8666">
                  <c:v>44332.516909722224</c:v>
                </c:pt>
                <c:pt idx="8667">
                  <c:v>44332.517604166664</c:v>
                </c:pt>
                <c:pt idx="8668">
                  <c:v>44332.51829861111</c:v>
                </c:pt>
                <c:pt idx="8669">
                  <c:v>44332.518993055557</c:v>
                </c:pt>
                <c:pt idx="8670">
                  <c:v>44332.519687499997</c:v>
                </c:pt>
                <c:pt idx="8671">
                  <c:v>44332.520381944443</c:v>
                </c:pt>
                <c:pt idx="8672">
                  <c:v>44332.52107638889</c:v>
                </c:pt>
                <c:pt idx="8673">
                  <c:v>44332.521770833337</c:v>
                </c:pt>
                <c:pt idx="8674">
                  <c:v>44332.522465277776</c:v>
                </c:pt>
                <c:pt idx="8675">
                  <c:v>44332.523159722223</c:v>
                </c:pt>
                <c:pt idx="8676">
                  <c:v>44332.523854166669</c:v>
                </c:pt>
                <c:pt idx="8677">
                  <c:v>44332.524548611109</c:v>
                </c:pt>
                <c:pt idx="8678">
                  <c:v>44332.525243055556</c:v>
                </c:pt>
                <c:pt idx="8679">
                  <c:v>44332.525937500002</c:v>
                </c:pt>
                <c:pt idx="8680">
                  <c:v>44332.526631944442</c:v>
                </c:pt>
                <c:pt idx="8681">
                  <c:v>44332.527326388888</c:v>
                </c:pt>
                <c:pt idx="8682">
                  <c:v>44332.528020833335</c:v>
                </c:pt>
                <c:pt idx="8683">
                  <c:v>44332.528715277775</c:v>
                </c:pt>
                <c:pt idx="8684">
                  <c:v>44332.529409722221</c:v>
                </c:pt>
                <c:pt idx="8685">
                  <c:v>44332.530104166668</c:v>
                </c:pt>
                <c:pt idx="8686">
                  <c:v>44332.530798611115</c:v>
                </c:pt>
                <c:pt idx="8687">
                  <c:v>44332.531493055554</c:v>
                </c:pt>
                <c:pt idx="8688">
                  <c:v>44332.532187500001</c:v>
                </c:pt>
                <c:pt idx="8689">
                  <c:v>44332.532881944448</c:v>
                </c:pt>
                <c:pt idx="8690">
                  <c:v>44332.533576388887</c:v>
                </c:pt>
                <c:pt idx="8691">
                  <c:v>44332.534270833334</c:v>
                </c:pt>
                <c:pt idx="8692">
                  <c:v>44332.53496527778</c:v>
                </c:pt>
                <c:pt idx="8693">
                  <c:v>44332.53565972222</c:v>
                </c:pt>
                <c:pt idx="8694">
                  <c:v>44332.536354166667</c:v>
                </c:pt>
                <c:pt idx="8695">
                  <c:v>44332.537048611113</c:v>
                </c:pt>
                <c:pt idx="8696">
                  <c:v>44332.537743055553</c:v>
                </c:pt>
                <c:pt idx="8697">
                  <c:v>44332.538437499999</c:v>
                </c:pt>
                <c:pt idx="8698">
                  <c:v>44332.539131944446</c:v>
                </c:pt>
                <c:pt idx="8699">
                  <c:v>44332.539826388886</c:v>
                </c:pt>
                <c:pt idx="8700">
                  <c:v>44332.540520833332</c:v>
                </c:pt>
                <c:pt idx="8701">
                  <c:v>44332.541215277779</c:v>
                </c:pt>
                <c:pt idx="8702">
                  <c:v>44332.541909722226</c:v>
                </c:pt>
                <c:pt idx="8703">
                  <c:v>44332.542604166665</c:v>
                </c:pt>
                <c:pt idx="8704">
                  <c:v>44332.543298611112</c:v>
                </c:pt>
                <c:pt idx="8705">
                  <c:v>44332.543993055559</c:v>
                </c:pt>
                <c:pt idx="8706">
                  <c:v>44332.544687499998</c:v>
                </c:pt>
                <c:pt idx="8707">
                  <c:v>44332.545381944445</c:v>
                </c:pt>
                <c:pt idx="8708">
                  <c:v>44332.546076388891</c:v>
                </c:pt>
                <c:pt idx="8709">
                  <c:v>44332.546770833331</c:v>
                </c:pt>
                <c:pt idx="8710">
                  <c:v>44332.547465277778</c:v>
                </c:pt>
                <c:pt idx="8711">
                  <c:v>44332.548159722224</c:v>
                </c:pt>
                <c:pt idx="8712">
                  <c:v>44332.548854166664</c:v>
                </c:pt>
                <c:pt idx="8713">
                  <c:v>44332.54954861111</c:v>
                </c:pt>
                <c:pt idx="8714">
                  <c:v>44332.550243055557</c:v>
                </c:pt>
                <c:pt idx="8715">
                  <c:v>44332.550937499997</c:v>
                </c:pt>
                <c:pt idx="8716">
                  <c:v>44332.551631944443</c:v>
                </c:pt>
                <c:pt idx="8717">
                  <c:v>44332.55232638889</c:v>
                </c:pt>
                <c:pt idx="8718">
                  <c:v>44332.553020833337</c:v>
                </c:pt>
                <c:pt idx="8719">
                  <c:v>44332.553715277776</c:v>
                </c:pt>
                <c:pt idx="8720">
                  <c:v>44332.554409722223</c:v>
                </c:pt>
                <c:pt idx="8721">
                  <c:v>44332.555104166669</c:v>
                </c:pt>
                <c:pt idx="8722">
                  <c:v>44332.555798611109</c:v>
                </c:pt>
                <c:pt idx="8723">
                  <c:v>44332.556493055556</c:v>
                </c:pt>
                <c:pt idx="8724">
                  <c:v>44332.557187500002</c:v>
                </c:pt>
                <c:pt idx="8725">
                  <c:v>44332.557881944442</c:v>
                </c:pt>
                <c:pt idx="8726">
                  <c:v>44332.558576388888</c:v>
                </c:pt>
                <c:pt idx="8727">
                  <c:v>44332.559270833335</c:v>
                </c:pt>
                <c:pt idx="8728">
                  <c:v>44332.559965277775</c:v>
                </c:pt>
                <c:pt idx="8729">
                  <c:v>44332.560659722221</c:v>
                </c:pt>
                <c:pt idx="8730">
                  <c:v>44332.561354166668</c:v>
                </c:pt>
                <c:pt idx="8731">
                  <c:v>44332.562048611115</c:v>
                </c:pt>
                <c:pt idx="8732">
                  <c:v>44332.562743055554</c:v>
                </c:pt>
                <c:pt idx="8733">
                  <c:v>44332.563437500001</c:v>
                </c:pt>
                <c:pt idx="8734">
                  <c:v>44332.564131944448</c:v>
                </c:pt>
                <c:pt idx="8735">
                  <c:v>44332.564826388887</c:v>
                </c:pt>
                <c:pt idx="8736">
                  <c:v>44332.565520833334</c:v>
                </c:pt>
                <c:pt idx="8737">
                  <c:v>44332.56621527778</c:v>
                </c:pt>
                <c:pt idx="8738">
                  <c:v>44332.56690972222</c:v>
                </c:pt>
                <c:pt idx="8739">
                  <c:v>44332.567604166667</c:v>
                </c:pt>
                <c:pt idx="8740">
                  <c:v>44332.568298611113</c:v>
                </c:pt>
                <c:pt idx="8741">
                  <c:v>44332.568993055553</c:v>
                </c:pt>
                <c:pt idx="8742">
                  <c:v>44332.569687499999</c:v>
                </c:pt>
                <c:pt idx="8743">
                  <c:v>44332.570381944446</c:v>
                </c:pt>
                <c:pt idx="8744">
                  <c:v>44332.571076388886</c:v>
                </c:pt>
                <c:pt idx="8745">
                  <c:v>44332.571770833332</c:v>
                </c:pt>
                <c:pt idx="8746">
                  <c:v>44332.572465277779</c:v>
                </c:pt>
                <c:pt idx="8747">
                  <c:v>44332.573159722226</c:v>
                </c:pt>
                <c:pt idx="8748">
                  <c:v>44332.573854166665</c:v>
                </c:pt>
                <c:pt idx="8749">
                  <c:v>44332.574548611112</c:v>
                </c:pt>
                <c:pt idx="8750">
                  <c:v>44332.575243055559</c:v>
                </c:pt>
                <c:pt idx="8751">
                  <c:v>44332.575937499998</c:v>
                </c:pt>
                <c:pt idx="8752">
                  <c:v>44332.576631944445</c:v>
                </c:pt>
                <c:pt idx="8753">
                  <c:v>44332.577326388891</c:v>
                </c:pt>
                <c:pt idx="8754">
                  <c:v>44332.578020833331</c:v>
                </c:pt>
                <c:pt idx="8755">
                  <c:v>44332.578715277778</c:v>
                </c:pt>
                <c:pt idx="8756">
                  <c:v>44332.579409722224</c:v>
                </c:pt>
                <c:pt idx="8757">
                  <c:v>44332.580104166664</c:v>
                </c:pt>
                <c:pt idx="8758">
                  <c:v>44332.58079861111</c:v>
                </c:pt>
                <c:pt idx="8759">
                  <c:v>44332.581493055557</c:v>
                </c:pt>
                <c:pt idx="8760">
                  <c:v>44332.582187499997</c:v>
                </c:pt>
                <c:pt idx="8761">
                  <c:v>44332.582881944443</c:v>
                </c:pt>
                <c:pt idx="8762">
                  <c:v>44332.58357638889</c:v>
                </c:pt>
                <c:pt idx="8763">
                  <c:v>44332.584270833337</c:v>
                </c:pt>
                <c:pt idx="8764">
                  <c:v>44332.584965277776</c:v>
                </c:pt>
                <c:pt idx="8765">
                  <c:v>44332.585659722223</c:v>
                </c:pt>
                <c:pt idx="8766">
                  <c:v>44332.586354166669</c:v>
                </c:pt>
                <c:pt idx="8767">
                  <c:v>44332.587048611109</c:v>
                </c:pt>
                <c:pt idx="8768">
                  <c:v>44332.587743055556</c:v>
                </c:pt>
                <c:pt idx="8769">
                  <c:v>44332.588437500002</c:v>
                </c:pt>
                <c:pt idx="8770">
                  <c:v>44332.589131944442</c:v>
                </c:pt>
                <c:pt idx="8771">
                  <c:v>44332.589826388888</c:v>
                </c:pt>
                <c:pt idx="8772">
                  <c:v>44332.590520833335</c:v>
                </c:pt>
                <c:pt idx="8773">
                  <c:v>44332.591215277775</c:v>
                </c:pt>
                <c:pt idx="8774">
                  <c:v>44332.591909722221</c:v>
                </c:pt>
                <c:pt idx="8775">
                  <c:v>44332.592604166668</c:v>
                </c:pt>
                <c:pt idx="8776">
                  <c:v>44332.593298611115</c:v>
                </c:pt>
                <c:pt idx="8777">
                  <c:v>44332.593993055554</c:v>
                </c:pt>
                <c:pt idx="8778">
                  <c:v>44332.594687500001</c:v>
                </c:pt>
                <c:pt idx="8779">
                  <c:v>44332.595381944448</c:v>
                </c:pt>
                <c:pt idx="8780">
                  <c:v>44332.596076388887</c:v>
                </c:pt>
                <c:pt idx="8781">
                  <c:v>44332.596770833334</c:v>
                </c:pt>
                <c:pt idx="8782">
                  <c:v>44332.59746527778</c:v>
                </c:pt>
                <c:pt idx="8783">
                  <c:v>44332.59815972222</c:v>
                </c:pt>
                <c:pt idx="8784">
                  <c:v>44332.598854166667</c:v>
                </c:pt>
                <c:pt idx="8785">
                  <c:v>44332.599548611113</c:v>
                </c:pt>
                <c:pt idx="8786">
                  <c:v>44332.600243055553</c:v>
                </c:pt>
                <c:pt idx="8787">
                  <c:v>44332.600937499999</c:v>
                </c:pt>
                <c:pt idx="8788">
                  <c:v>44332.601631944446</c:v>
                </c:pt>
                <c:pt idx="8789">
                  <c:v>44332.602326388886</c:v>
                </c:pt>
                <c:pt idx="8790">
                  <c:v>44332.603020833332</c:v>
                </c:pt>
                <c:pt idx="8791">
                  <c:v>44332.603715277779</c:v>
                </c:pt>
                <c:pt idx="8792">
                  <c:v>44332.604409722226</c:v>
                </c:pt>
                <c:pt idx="8793">
                  <c:v>44332.605104166665</c:v>
                </c:pt>
                <c:pt idx="8794">
                  <c:v>44332.605798611112</c:v>
                </c:pt>
                <c:pt idx="8795">
                  <c:v>44332.606493055559</c:v>
                </c:pt>
                <c:pt idx="8796">
                  <c:v>44332.607187499998</c:v>
                </c:pt>
                <c:pt idx="8797">
                  <c:v>44332.607881944445</c:v>
                </c:pt>
                <c:pt idx="8798">
                  <c:v>44332.608576388891</c:v>
                </c:pt>
                <c:pt idx="8799">
                  <c:v>44332.609270833331</c:v>
                </c:pt>
                <c:pt idx="8800">
                  <c:v>44332.609965277778</c:v>
                </c:pt>
                <c:pt idx="8801">
                  <c:v>44332.610659722224</c:v>
                </c:pt>
                <c:pt idx="8802">
                  <c:v>44332.611354166664</c:v>
                </c:pt>
                <c:pt idx="8803">
                  <c:v>44332.61204861111</c:v>
                </c:pt>
                <c:pt idx="8804">
                  <c:v>44332.612743055557</c:v>
                </c:pt>
                <c:pt idx="8805">
                  <c:v>44332.613437499997</c:v>
                </c:pt>
                <c:pt idx="8806">
                  <c:v>44332.614131944443</c:v>
                </c:pt>
                <c:pt idx="8807">
                  <c:v>44332.61482638889</c:v>
                </c:pt>
                <c:pt idx="8808">
                  <c:v>44332.615520833337</c:v>
                </c:pt>
                <c:pt idx="8809">
                  <c:v>44332.616215277776</c:v>
                </c:pt>
                <c:pt idx="8810">
                  <c:v>44332.616909722223</c:v>
                </c:pt>
                <c:pt idx="8811">
                  <c:v>44332.617604166669</c:v>
                </c:pt>
                <c:pt idx="8812">
                  <c:v>44332.618298611109</c:v>
                </c:pt>
                <c:pt idx="8813">
                  <c:v>44332.618993055556</c:v>
                </c:pt>
                <c:pt idx="8814">
                  <c:v>44332.619687500002</c:v>
                </c:pt>
                <c:pt idx="8815">
                  <c:v>44332.620381944442</c:v>
                </c:pt>
                <c:pt idx="8816">
                  <c:v>44332.621076388888</c:v>
                </c:pt>
                <c:pt idx="8817">
                  <c:v>44332.621770833335</c:v>
                </c:pt>
                <c:pt idx="8818">
                  <c:v>44332.622465277775</c:v>
                </c:pt>
                <c:pt idx="8819">
                  <c:v>44332.623159722221</c:v>
                </c:pt>
                <c:pt idx="8820">
                  <c:v>44332.623854166668</c:v>
                </c:pt>
                <c:pt idx="8821">
                  <c:v>44332.624548611115</c:v>
                </c:pt>
                <c:pt idx="8822">
                  <c:v>44332.625243055554</c:v>
                </c:pt>
                <c:pt idx="8823">
                  <c:v>44332.625937500001</c:v>
                </c:pt>
                <c:pt idx="8824">
                  <c:v>44332.626631944448</c:v>
                </c:pt>
                <c:pt idx="8825">
                  <c:v>44332.627326388887</c:v>
                </c:pt>
                <c:pt idx="8826">
                  <c:v>44332.628020833334</c:v>
                </c:pt>
                <c:pt idx="8827">
                  <c:v>44332.62871527778</c:v>
                </c:pt>
                <c:pt idx="8828">
                  <c:v>44332.62940972222</c:v>
                </c:pt>
                <c:pt idx="8829">
                  <c:v>44332.630104166667</c:v>
                </c:pt>
                <c:pt idx="8830">
                  <c:v>44332.630798611113</c:v>
                </c:pt>
                <c:pt idx="8831">
                  <c:v>44332.631493055553</c:v>
                </c:pt>
                <c:pt idx="8832">
                  <c:v>44332.632187499999</c:v>
                </c:pt>
                <c:pt idx="8833">
                  <c:v>44332.632881944446</c:v>
                </c:pt>
                <c:pt idx="8834">
                  <c:v>44332.633576388886</c:v>
                </c:pt>
                <c:pt idx="8835">
                  <c:v>44332.634270833332</c:v>
                </c:pt>
                <c:pt idx="8836">
                  <c:v>44332.634965277779</c:v>
                </c:pt>
                <c:pt idx="8837">
                  <c:v>44332.635659722226</c:v>
                </c:pt>
                <c:pt idx="8838">
                  <c:v>44332.636354166665</c:v>
                </c:pt>
                <c:pt idx="8839">
                  <c:v>44332.637048611112</c:v>
                </c:pt>
                <c:pt idx="8840">
                  <c:v>44332.637743055559</c:v>
                </c:pt>
                <c:pt idx="8841">
                  <c:v>44332.638437499998</c:v>
                </c:pt>
                <c:pt idx="8842">
                  <c:v>44332.639131944445</c:v>
                </c:pt>
                <c:pt idx="8843">
                  <c:v>44332.639826388891</c:v>
                </c:pt>
                <c:pt idx="8844">
                  <c:v>44332.640520833331</c:v>
                </c:pt>
                <c:pt idx="8845">
                  <c:v>44332.641215277778</c:v>
                </c:pt>
                <c:pt idx="8846">
                  <c:v>44332.641909722224</c:v>
                </c:pt>
                <c:pt idx="8847">
                  <c:v>44332.642604166664</c:v>
                </c:pt>
                <c:pt idx="8848">
                  <c:v>44332.64329861111</c:v>
                </c:pt>
                <c:pt idx="8849">
                  <c:v>44332.643993055557</c:v>
                </c:pt>
                <c:pt idx="8850">
                  <c:v>44332.644687499997</c:v>
                </c:pt>
                <c:pt idx="8851">
                  <c:v>44332.645381944443</c:v>
                </c:pt>
                <c:pt idx="8852">
                  <c:v>44332.64607638889</c:v>
                </c:pt>
                <c:pt idx="8853">
                  <c:v>44332.646770833337</c:v>
                </c:pt>
                <c:pt idx="8854">
                  <c:v>44332.647465277776</c:v>
                </c:pt>
                <c:pt idx="8855">
                  <c:v>44332.648159722223</c:v>
                </c:pt>
                <c:pt idx="8856">
                  <c:v>44332.648854166669</c:v>
                </c:pt>
                <c:pt idx="8857">
                  <c:v>44332.649548611109</c:v>
                </c:pt>
                <c:pt idx="8858">
                  <c:v>44332.650243055556</c:v>
                </c:pt>
                <c:pt idx="8859">
                  <c:v>44332.650937500002</c:v>
                </c:pt>
                <c:pt idx="8860">
                  <c:v>44332.651631944442</c:v>
                </c:pt>
                <c:pt idx="8861">
                  <c:v>44332.652326388888</c:v>
                </c:pt>
                <c:pt idx="8862">
                  <c:v>44332.653020833335</c:v>
                </c:pt>
                <c:pt idx="8863">
                  <c:v>44332.653715277775</c:v>
                </c:pt>
                <c:pt idx="8864">
                  <c:v>44332.654409722221</c:v>
                </c:pt>
                <c:pt idx="8865">
                  <c:v>44332.655104166668</c:v>
                </c:pt>
                <c:pt idx="8866">
                  <c:v>44332.655798611115</c:v>
                </c:pt>
                <c:pt idx="8867">
                  <c:v>44332.656493055554</c:v>
                </c:pt>
                <c:pt idx="8868">
                  <c:v>44332.657187500001</c:v>
                </c:pt>
                <c:pt idx="8869">
                  <c:v>44332.657881944448</c:v>
                </c:pt>
                <c:pt idx="8870">
                  <c:v>44332.658576388887</c:v>
                </c:pt>
                <c:pt idx="8871">
                  <c:v>44332.659270833334</c:v>
                </c:pt>
                <c:pt idx="8872">
                  <c:v>44332.65996527778</c:v>
                </c:pt>
                <c:pt idx="8873">
                  <c:v>44332.66065972222</c:v>
                </c:pt>
                <c:pt idx="8874">
                  <c:v>44332.661354166667</c:v>
                </c:pt>
                <c:pt idx="8875">
                  <c:v>44332.662048611113</c:v>
                </c:pt>
                <c:pt idx="8876">
                  <c:v>44332.662743055553</c:v>
                </c:pt>
                <c:pt idx="8877">
                  <c:v>44332.663437499999</c:v>
                </c:pt>
                <c:pt idx="8878">
                  <c:v>44332.664131944446</c:v>
                </c:pt>
                <c:pt idx="8879">
                  <c:v>44332.664826388886</c:v>
                </c:pt>
                <c:pt idx="8880">
                  <c:v>44332.665520833332</c:v>
                </c:pt>
                <c:pt idx="8881">
                  <c:v>44332.666215277779</c:v>
                </c:pt>
                <c:pt idx="8882">
                  <c:v>44332.666909722226</c:v>
                </c:pt>
                <c:pt idx="8883">
                  <c:v>44332.667604166665</c:v>
                </c:pt>
                <c:pt idx="8884">
                  <c:v>44332.668298611112</c:v>
                </c:pt>
                <c:pt idx="8885">
                  <c:v>44332.668993055559</c:v>
                </c:pt>
                <c:pt idx="8886">
                  <c:v>44332.669687499998</c:v>
                </c:pt>
                <c:pt idx="8887">
                  <c:v>44332.670381944445</c:v>
                </c:pt>
                <c:pt idx="8888">
                  <c:v>44332.671076388891</c:v>
                </c:pt>
                <c:pt idx="8889">
                  <c:v>44332.671770833331</c:v>
                </c:pt>
                <c:pt idx="8890">
                  <c:v>44332.672465277778</c:v>
                </c:pt>
                <c:pt idx="8891">
                  <c:v>44332.673159722224</c:v>
                </c:pt>
                <c:pt idx="8892">
                  <c:v>44332.673854166664</c:v>
                </c:pt>
                <c:pt idx="8893">
                  <c:v>44332.67454861111</c:v>
                </c:pt>
                <c:pt idx="8894">
                  <c:v>44332.675243055557</c:v>
                </c:pt>
                <c:pt idx="8895">
                  <c:v>44332.675937499997</c:v>
                </c:pt>
                <c:pt idx="8896">
                  <c:v>44332.676631944443</c:v>
                </c:pt>
                <c:pt idx="8897">
                  <c:v>44332.67732638889</c:v>
                </c:pt>
                <c:pt idx="8898">
                  <c:v>44332.678020833337</c:v>
                </c:pt>
                <c:pt idx="8899">
                  <c:v>44332.678715277776</c:v>
                </c:pt>
                <c:pt idx="8900">
                  <c:v>44332.679409722223</c:v>
                </c:pt>
                <c:pt idx="8901">
                  <c:v>44332.680104166669</c:v>
                </c:pt>
                <c:pt idx="8902">
                  <c:v>44332.680798611109</c:v>
                </c:pt>
                <c:pt idx="8903">
                  <c:v>44332.681493055556</c:v>
                </c:pt>
                <c:pt idx="8904">
                  <c:v>44332.682187500002</c:v>
                </c:pt>
                <c:pt idx="8905">
                  <c:v>44332.682881944442</c:v>
                </c:pt>
                <c:pt idx="8906">
                  <c:v>44332.683576388888</c:v>
                </c:pt>
                <c:pt idx="8907">
                  <c:v>44332.684270833335</c:v>
                </c:pt>
                <c:pt idx="8908">
                  <c:v>44332.684965277775</c:v>
                </c:pt>
                <c:pt idx="8909">
                  <c:v>44332.685659722221</c:v>
                </c:pt>
                <c:pt idx="8910">
                  <c:v>44332.686354166668</c:v>
                </c:pt>
                <c:pt idx="8911">
                  <c:v>44332.687048611115</c:v>
                </c:pt>
                <c:pt idx="8912">
                  <c:v>44332.687743055554</c:v>
                </c:pt>
                <c:pt idx="8913">
                  <c:v>44332.688437500001</c:v>
                </c:pt>
                <c:pt idx="8914">
                  <c:v>44332.689131944448</c:v>
                </c:pt>
                <c:pt idx="8915">
                  <c:v>44332.689826388887</c:v>
                </c:pt>
                <c:pt idx="8916">
                  <c:v>44332.690520833334</c:v>
                </c:pt>
                <c:pt idx="8917">
                  <c:v>44332.69121527778</c:v>
                </c:pt>
                <c:pt idx="8918">
                  <c:v>44332.69190972222</c:v>
                </c:pt>
                <c:pt idx="8919">
                  <c:v>44332.692604166667</c:v>
                </c:pt>
                <c:pt idx="8920">
                  <c:v>44332.693298611113</c:v>
                </c:pt>
                <c:pt idx="8921">
                  <c:v>44332.693993055553</c:v>
                </c:pt>
                <c:pt idx="8922">
                  <c:v>44332.694687499999</c:v>
                </c:pt>
                <c:pt idx="8923">
                  <c:v>44332.695381944446</c:v>
                </c:pt>
                <c:pt idx="8924">
                  <c:v>44332.696076388886</c:v>
                </c:pt>
                <c:pt idx="8925">
                  <c:v>44332.696770833332</c:v>
                </c:pt>
                <c:pt idx="8926">
                  <c:v>44332.697465277779</c:v>
                </c:pt>
                <c:pt idx="8927">
                  <c:v>44332.698159722226</c:v>
                </c:pt>
                <c:pt idx="8928">
                  <c:v>44332.698854166665</c:v>
                </c:pt>
                <c:pt idx="8929">
                  <c:v>44332.699548611112</c:v>
                </c:pt>
                <c:pt idx="8930">
                  <c:v>44332.700243055559</c:v>
                </c:pt>
                <c:pt idx="8931">
                  <c:v>44332.700937499998</c:v>
                </c:pt>
                <c:pt idx="8932">
                  <c:v>44332.701631944445</c:v>
                </c:pt>
                <c:pt idx="8933">
                  <c:v>44332.702326388891</c:v>
                </c:pt>
                <c:pt idx="8934">
                  <c:v>44332.703020833331</c:v>
                </c:pt>
                <c:pt idx="8935">
                  <c:v>44332.703715277778</c:v>
                </c:pt>
                <c:pt idx="8936">
                  <c:v>44332.704409722224</c:v>
                </c:pt>
                <c:pt idx="8937">
                  <c:v>44332.705104166664</c:v>
                </c:pt>
                <c:pt idx="8938">
                  <c:v>44332.70579861111</c:v>
                </c:pt>
                <c:pt idx="8939">
                  <c:v>44332.706493055557</c:v>
                </c:pt>
                <c:pt idx="8940">
                  <c:v>44332.707187499997</c:v>
                </c:pt>
                <c:pt idx="8941">
                  <c:v>44332.707881944443</c:v>
                </c:pt>
                <c:pt idx="8942">
                  <c:v>44332.70857638889</c:v>
                </c:pt>
                <c:pt idx="8943">
                  <c:v>44332.709270833337</c:v>
                </c:pt>
                <c:pt idx="8944">
                  <c:v>44332.709965277776</c:v>
                </c:pt>
                <c:pt idx="8945">
                  <c:v>44332.710659722223</c:v>
                </c:pt>
                <c:pt idx="8946">
                  <c:v>44332.711354166669</c:v>
                </c:pt>
                <c:pt idx="8947">
                  <c:v>44332.712048611109</c:v>
                </c:pt>
                <c:pt idx="8948">
                  <c:v>44332.712743055556</c:v>
                </c:pt>
                <c:pt idx="8949">
                  <c:v>44332.713437500002</c:v>
                </c:pt>
                <c:pt idx="8950">
                  <c:v>44332.714131944442</c:v>
                </c:pt>
                <c:pt idx="8951">
                  <c:v>44332.714826388888</c:v>
                </c:pt>
                <c:pt idx="8952">
                  <c:v>44332.715520833335</c:v>
                </c:pt>
                <c:pt idx="8953">
                  <c:v>44332.716215277775</c:v>
                </c:pt>
                <c:pt idx="8954">
                  <c:v>44332.716909722221</c:v>
                </c:pt>
                <c:pt idx="8955">
                  <c:v>44332.717604166668</c:v>
                </c:pt>
                <c:pt idx="8956">
                  <c:v>44332.718298611115</c:v>
                </c:pt>
                <c:pt idx="8957">
                  <c:v>44332.718993055554</c:v>
                </c:pt>
                <c:pt idx="8958">
                  <c:v>44332.719687500001</c:v>
                </c:pt>
                <c:pt idx="8959">
                  <c:v>44332.720381944448</c:v>
                </c:pt>
                <c:pt idx="8960">
                  <c:v>44332.721076388887</c:v>
                </c:pt>
                <c:pt idx="8961">
                  <c:v>44332.721770833334</c:v>
                </c:pt>
                <c:pt idx="8962">
                  <c:v>44332.72246527778</c:v>
                </c:pt>
                <c:pt idx="8963">
                  <c:v>44332.72315972222</c:v>
                </c:pt>
                <c:pt idx="8964">
                  <c:v>44332.723854166667</c:v>
                </c:pt>
                <c:pt idx="8965">
                  <c:v>44332.724548611113</c:v>
                </c:pt>
                <c:pt idx="8966">
                  <c:v>44332.725243055553</c:v>
                </c:pt>
                <c:pt idx="8967">
                  <c:v>44332.725937499999</c:v>
                </c:pt>
                <c:pt idx="8968">
                  <c:v>44332.726631944446</c:v>
                </c:pt>
                <c:pt idx="8969">
                  <c:v>44332.727326388886</c:v>
                </c:pt>
                <c:pt idx="8970">
                  <c:v>44332.728020833332</c:v>
                </c:pt>
                <c:pt idx="8971">
                  <c:v>44332.728715277779</c:v>
                </c:pt>
                <c:pt idx="8972">
                  <c:v>44332.729409722226</c:v>
                </c:pt>
                <c:pt idx="8973">
                  <c:v>44332.730104166665</c:v>
                </c:pt>
                <c:pt idx="8974">
                  <c:v>44332.730798611112</c:v>
                </c:pt>
                <c:pt idx="8975">
                  <c:v>44332.731493055559</c:v>
                </c:pt>
                <c:pt idx="8976">
                  <c:v>44332.732187499998</c:v>
                </c:pt>
                <c:pt idx="8977">
                  <c:v>44332.732881944445</c:v>
                </c:pt>
                <c:pt idx="8978">
                  <c:v>44332.733576388891</c:v>
                </c:pt>
                <c:pt idx="8979">
                  <c:v>44332.734270833331</c:v>
                </c:pt>
                <c:pt idx="8980">
                  <c:v>44332.734965277778</c:v>
                </c:pt>
                <c:pt idx="8981">
                  <c:v>44332.735659722224</c:v>
                </c:pt>
                <c:pt idx="8982">
                  <c:v>44332.736354166664</c:v>
                </c:pt>
                <c:pt idx="8983">
                  <c:v>44332.73704861111</c:v>
                </c:pt>
                <c:pt idx="8984">
                  <c:v>44332.737743055557</c:v>
                </c:pt>
                <c:pt idx="8985">
                  <c:v>44332.738437499997</c:v>
                </c:pt>
                <c:pt idx="8986">
                  <c:v>44332.739131944443</c:v>
                </c:pt>
                <c:pt idx="8987">
                  <c:v>44332.73982638889</c:v>
                </c:pt>
                <c:pt idx="8988">
                  <c:v>44332.740520833337</c:v>
                </c:pt>
                <c:pt idx="8989">
                  <c:v>44332.741215277776</c:v>
                </c:pt>
                <c:pt idx="8990">
                  <c:v>44332.741909722223</c:v>
                </c:pt>
                <c:pt idx="8991">
                  <c:v>44332.742604166669</c:v>
                </c:pt>
                <c:pt idx="8992">
                  <c:v>44332.743298611109</c:v>
                </c:pt>
                <c:pt idx="8993">
                  <c:v>44332.743993055556</c:v>
                </c:pt>
                <c:pt idx="8994">
                  <c:v>44332.744687500002</c:v>
                </c:pt>
                <c:pt idx="8995">
                  <c:v>44332.745381944442</c:v>
                </c:pt>
                <c:pt idx="8996">
                  <c:v>44332.746076388888</c:v>
                </c:pt>
                <c:pt idx="8997">
                  <c:v>44332.746770833335</c:v>
                </c:pt>
                <c:pt idx="8998">
                  <c:v>44332.747465277775</c:v>
                </c:pt>
                <c:pt idx="8999">
                  <c:v>44332.748159722221</c:v>
                </c:pt>
                <c:pt idx="9000">
                  <c:v>44332.748854166668</c:v>
                </c:pt>
                <c:pt idx="9001">
                  <c:v>44332.749548611115</c:v>
                </c:pt>
                <c:pt idx="9002">
                  <c:v>44332.750243055554</c:v>
                </c:pt>
                <c:pt idx="9003">
                  <c:v>44332.750937500001</c:v>
                </c:pt>
                <c:pt idx="9004">
                  <c:v>44332.751631944448</c:v>
                </c:pt>
                <c:pt idx="9005">
                  <c:v>44332.752326388887</c:v>
                </c:pt>
                <c:pt idx="9006">
                  <c:v>44332.753020833334</c:v>
                </c:pt>
                <c:pt idx="9007">
                  <c:v>44332.75371527778</c:v>
                </c:pt>
                <c:pt idx="9008">
                  <c:v>44332.75440972222</c:v>
                </c:pt>
                <c:pt idx="9009">
                  <c:v>44332.755104166667</c:v>
                </c:pt>
                <c:pt idx="9010">
                  <c:v>44332.755798611113</c:v>
                </c:pt>
                <c:pt idx="9011">
                  <c:v>44332.756493055553</c:v>
                </c:pt>
                <c:pt idx="9012">
                  <c:v>44332.757187499999</c:v>
                </c:pt>
                <c:pt idx="9013">
                  <c:v>44332.757881944446</c:v>
                </c:pt>
                <c:pt idx="9014">
                  <c:v>44332.758576388886</c:v>
                </c:pt>
                <c:pt idx="9015">
                  <c:v>44332.759270833332</c:v>
                </c:pt>
                <c:pt idx="9016">
                  <c:v>44332.759965277779</c:v>
                </c:pt>
                <c:pt idx="9017">
                  <c:v>44332.760659722226</c:v>
                </c:pt>
                <c:pt idx="9018">
                  <c:v>44332.761354166665</c:v>
                </c:pt>
                <c:pt idx="9019">
                  <c:v>44332.762048611112</c:v>
                </c:pt>
                <c:pt idx="9020">
                  <c:v>44332.762743055559</c:v>
                </c:pt>
                <c:pt idx="9021">
                  <c:v>44332.763437499998</c:v>
                </c:pt>
                <c:pt idx="9022">
                  <c:v>44332.764131944445</c:v>
                </c:pt>
                <c:pt idx="9023">
                  <c:v>44332.764826388891</c:v>
                </c:pt>
                <c:pt idx="9024">
                  <c:v>44332.765520833331</c:v>
                </c:pt>
                <c:pt idx="9025">
                  <c:v>44332.766215277778</c:v>
                </c:pt>
                <c:pt idx="9026">
                  <c:v>44332.766909722224</c:v>
                </c:pt>
                <c:pt idx="9027">
                  <c:v>44332.767604166664</c:v>
                </c:pt>
                <c:pt idx="9028">
                  <c:v>44332.76829861111</c:v>
                </c:pt>
                <c:pt idx="9029">
                  <c:v>44332.768993055557</c:v>
                </c:pt>
                <c:pt idx="9030">
                  <c:v>44332.769687499997</c:v>
                </c:pt>
                <c:pt idx="9031">
                  <c:v>44332.770381944443</c:v>
                </c:pt>
                <c:pt idx="9032">
                  <c:v>44332.77107638889</c:v>
                </c:pt>
                <c:pt idx="9033">
                  <c:v>44332.771770833337</c:v>
                </c:pt>
                <c:pt idx="9034">
                  <c:v>44332.772465277776</c:v>
                </c:pt>
                <c:pt idx="9035">
                  <c:v>44332.773159722223</c:v>
                </c:pt>
                <c:pt idx="9036">
                  <c:v>44332.773854166669</c:v>
                </c:pt>
                <c:pt idx="9037">
                  <c:v>44332.774548611109</c:v>
                </c:pt>
                <c:pt idx="9038">
                  <c:v>44332.775243055556</c:v>
                </c:pt>
                <c:pt idx="9039">
                  <c:v>44332.775937500002</c:v>
                </c:pt>
                <c:pt idx="9040">
                  <c:v>44332.776631944442</c:v>
                </c:pt>
                <c:pt idx="9041">
                  <c:v>44332.777326388888</c:v>
                </c:pt>
                <c:pt idx="9042">
                  <c:v>44332.778020833335</c:v>
                </c:pt>
                <c:pt idx="9043">
                  <c:v>44332.778715277775</c:v>
                </c:pt>
                <c:pt idx="9044">
                  <c:v>44332.779409722221</c:v>
                </c:pt>
                <c:pt idx="9045">
                  <c:v>44332.780104166668</c:v>
                </c:pt>
                <c:pt idx="9046">
                  <c:v>44332.780798611115</c:v>
                </c:pt>
                <c:pt idx="9047">
                  <c:v>44332.781493055554</c:v>
                </c:pt>
                <c:pt idx="9048">
                  <c:v>44332.782187500001</c:v>
                </c:pt>
                <c:pt idx="9049">
                  <c:v>44332.782881944448</c:v>
                </c:pt>
                <c:pt idx="9050">
                  <c:v>44332.783576388887</c:v>
                </c:pt>
                <c:pt idx="9051">
                  <c:v>44332.784270833334</c:v>
                </c:pt>
                <c:pt idx="9052">
                  <c:v>44332.78496527778</c:v>
                </c:pt>
                <c:pt idx="9053">
                  <c:v>44332.78565972222</c:v>
                </c:pt>
                <c:pt idx="9054">
                  <c:v>44332.786354166667</c:v>
                </c:pt>
                <c:pt idx="9055">
                  <c:v>44332.787048611113</c:v>
                </c:pt>
                <c:pt idx="9056">
                  <c:v>44332.787743055553</c:v>
                </c:pt>
                <c:pt idx="9057">
                  <c:v>44332.788437499999</c:v>
                </c:pt>
                <c:pt idx="9058">
                  <c:v>44332.789131944446</c:v>
                </c:pt>
                <c:pt idx="9059">
                  <c:v>44332.789826388886</c:v>
                </c:pt>
                <c:pt idx="9060">
                  <c:v>44332.790520833332</c:v>
                </c:pt>
                <c:pt idx="9061">
                  <c:v>44332.791215277779</c:v>
                </c:pt>
                <c:pt idx="9062">
                  <c:v>44332.791909722226</c:v>
                </c:pt>
                <c:pt idx="9063">
                  <c:v>44332.792604166665</c:v>
                </c:pt>
                <c:pt idx="9064">
                  <c:v>44332.793298611112</c:v>
                </c:pt>
                <c:pt idx="9065">
                  <c:v>44332.793993055559</c:v>
                </c:pt>
                <c:pt idx="9066">
                  <c:v>44332.794687499998</c:v>
                </c:pt>
                <c:pt idx="9067">
                  <c:v>44332.795381944445</c:v>
                </c:pt>
                <c:pt idx="9068">
                  <c:v>44332.796076388891</c:v>
                </c:pt>
                <c:pt idx="9069">
                  <c:v>44332.796770833331</c:v>
                </c:pt>
                <c:pt idx="9070">
                  <c:v>44332.797465277778</c:v>
                </c:pt>
                <c:pt idx="9071">
                  <c:v>44332.798159722224</c:v>
                </c:pt>
                <c:pt idx="9072">
                  <c:v>44332.798854166664</c:v>
                </c:pt>
                <c:pt idx="9073">
                  <c:v>44332.79954861111</c:v>
                </c:pt>
                <c:pt idx="9074">
                  <c:v>44332.800243055557</c:v>
                </c:pt>
                <c:pt idx="9075">
                  <c:v>44332.800937499997</c:v>
                </c:pt>
                <c:pt idx="9076">
                  <c:v>44332.801631944443</c:v>
                </c:pt>
                <c:pt idx="9077">
                  <c:v>44332.80232638889</c:v>
                </c:pt>
                <c:pt idx="9078">
                  <c:v>44332.803020833337</c:v>
                </c:pt>
                <c:pt idx="9079">
                  <c:v>44332.803715277776</c:v>
                </c:pt>
                <c:pt idx="9080">
                  <c:v>44332.804409722223</c:v>
                </c:pt>
                <c:pt idx="9081">
                  <c:v>44332.805104166669</c:v>
                </c:pt>
                <c:pt idx="9082">
                  <c:v>44332.805798611109</c:v>
                </c:pt>
                <c:pt idx="9083">
                  <c:v>44332.806493055556</c:v>
                </c:pt>
                <c:pt idx="9084">
                  <c:v>44332.807187500002</c:v>
                </c:pt>
                <c:pt idx="9085">
                  <c:v>44332.807881944442</c:v>
                </c:pt>
                <c:pt idx="9086">
                  <c:v>44332.808576388888</c:v>
                </c:pt>
                <c:pt idx="9087">
                  <c:v>44332.809270833335</c:v>
                </c:pt>
                <c:pt idx="9088">
                  <c:v>44332.809965277775</c:v>
                </c:pt>
                <c:pt idx="9089">
                  <c:v>44332.810659722221</c:v>
                </c:pt>
                <c:pt idx="9090">
                  <c:v>44332.811354166668</c:v>
                </c:pt>
                <c:pt idx="9091">
                  <c:v>44332.812048611115</c:v>
                </c:pt>
                <c:pt idx="9092">
                  <c:v>44332.812743055554</c:v>
                </c:pt>
                <c:pt idx="9093">
                  <c:v>44332.813437500001</c:v>
                </c:pt>
                <c:pt idx="9094">
                  <c:v>44332.814131944448</c:v>
                </c:pt>
                <c:pt idx="9095">
                  <c:v>44332.814826388887</c:v>
                </c:pt>
                <c:pt idx="9096">
                  <c:v>44332.815520833334</c:v>
                </c:pt>
                <c:pt idx="9097">
                  <c:v>44332.81621527778</c:v>
                </c:pt>
                <c:pt idx="9098">
                  <c:v>44332.81690972222</c:v>
                </c:pt>
                <c:pt idx="9099">
                  <c:v>44332.817604166667</c:v>
                </c:pt>
                <c:pt idx="9100">
                  <c:v>44332.818298611113</c:v>
                </c:pt>
                <c:pt idx="9101">
                  <c:v>44332.818993055553</c:v>
                </c:pt>
                <c:pt idx="9102">
                  <c:v>44332.819687499999</c:v>
                </c:pt>
                <c:pt idx="9103">
                  <c:v>44332.820381944446</c:v>
                </c:pt>
                <c:pt idx="9104">
                  <c:v>44332.821076388886</c:v>
                </c:pt>
                <c:pt idx="9105">
                  <c:v>44332.821770833332</c:v>
                </c:pt>
                <c:pt idx="9106">
                  <c:v>44332.822465277779</c:v>
                </c:pt>
                <c:pt idx="9107">
                  <c:v>44332.823159722226</c:v>
                </c:pt>
                <c:pt idx="9108">
                  <c:v>44332.823854166665</c:v>
                </c:pt>
                <c:pt idx="9109">
                  <c:v>44332.824548611112</c:v>
                </c:pt>
                <c:pt idx="9110">
                  <c:v>44332.825243055559</c:v>
                </c:pt>
                <c:pt idx="9111">
                  <c:v>44332.825937499998</c:v>
                </c:pt>
                <c:pt idx="9112">
                  <c:v>44332.826631944445</c:v>
                </c:pt>
                <c:pt idx="9113">
                  <c:v>44332.827326388891</c:v>
                </c:pt>
                <c:pt idx="9114">
                  <c:v>44332.828020833331</c:v>
                </c:pt>
                <c:pt idx="9115">
                  <c:v>44332.828715277778</c:v>
                </c:pt>
                <c:pt idx="9116">
                  <c:v>44332.829409722224</c:v>
                </c:pt>
                <c:pt idx="9117">
                  <c:v>44332.830104166664</c:v>
                </c:pt>
                <c:pt idx="9118">
                  <c:v>44332.83079861111</c:v>
                </c:pt>
                <c:pt idx="9119">
                  <c:v>44332.831493055557</c:v>
                </c:pt>
                <c:pt idx="9120">
                  <c:v>44332.832187499997</c:v>
                </c:pt>
                <c:pt idx="9121">
                  <c:v>44332.832881944443</c:v>
                </c:pt>
                <c:pt idx="9122">
                  <c:v>44332.83357638889</c:v>
                </c:pt>
                <c:pt idx="9123">
                  <c:v>44332.834270833337</c:v>
                </c:pt>
                <c:pt idx="9124">
                  <c:v>44332.834965277776</c:v>
                </c:pt>
                <c:pt idx="9125">
                  <c:v>44332.835659722223</c:v>
                </c:pt>
                <c:pt idx="9126">
                  <c:v>44332.836354166669</c:v>
                </c:pt>
                <c:pt idx="9127">
                  <c:v>44332.837048611109</c:v>
                </c:pt>
                <c:pt idx="9128">
                  <c:v>44332.837743055556</c:v>
                </c:pt>
                <c:pt idx="9129">
                  <c:v>44332.838437500002</c:v>
                </c:pt>
                <c:pt idx="9130">
                  <c:v>44332.839131944442</c:v>
                </c:pt>
                <c:pt idx="9131">
                  <c:v>44332.839826388888</c:v>
                </c:pt>
                <c:pt idx="9132">
                  <c:v>44332.840520833335</c:v>
                </c:pt>
                <c:pt idx="9133">
                  <c:v>44332.841215277775</c:v>
                </c:pt>
                <c:pt idx="9134">
                  <c:v>44332.841909722221</c:v>
                </c:pt>
                <c:pt idx="9135">
                  <c:v>44332.842604166668</c:v>
                </c:pt>
                <c:pt idx="9136">
                  <c:v>44332.843298611115</c:v>
                </c:pt>
                <c:pt idx="9137">
                  <c:v>44332.843993055554</c:v>
                </c:pt>
                <c:pt idx="9138">
                  <c:v>44332.844687500001</c:v>
                </c:pt>
                <c:pt idx="9139">
                  <c:v>44332.845381944448</c:v>
                </c:pt>
                <c:pt idx="9140">
                  <c:v>44332.846076388887</c:v>
                </c:pt>
                <c:pt idx="9141">
                  <c:v>44332.846770833334</c:v>
                </c:pt>
                <c:pt idx="9142">
                  <c:v>44332.84746527778</c:v>
                </c:pt>
                <c:pt idx="9143">
                  <c:v>44332.84815972222</c:v>
                </c:pt>
                <c:pt idx="9144">
                  <c:v>44332.848854166667</c:v>
                </c:pt>
                <c:pt idx="9145">
                  <c:v>44332.849548611113</c:v>
                </c:pt>
                <c:pt idx="9146">
                  <c:v>44332.850243055553</c:v>
                </c:pt>
                <c:pt idx="9147">
                  <c:v>44332.850937499999</c:v>
                </c:pt>
                <c:pt idx="9148">
                  <c:v>44332.851631944446</c:v>
                </c:pt>
                <c:pt idx="9149">
                  <c:v>44332.852326388886</c:v>
                </c:pt>
                <c:pt idx="9150">
                  <c:v>44332.853020833332</c:v>
                </c:pt>
                <c:pt idx="9151">
                  <c:v>44332.853715277779</c:v>
                </c:pt>
                <c:pt idx="9152">
                  <c:v>44332.854409722226</c:v>
                </c:pt>
                <c:pt idx="9153">
                  <c:v>44332.855104166665</c:v>
                </c:pt>
                <c:pt idx="9154">
                  <c:v>44332.855798611112</c:v>
                </c:pt>
                <c:pt idx="9155">
                  <c:v>44332.856493055559</c:v>
                </c:pt>
                <c:pt idx="9156">
                  <c:v>44332.857187499998</c:v>
                </c:pt>
                <c:pt idx="9157">
                  <c:v>44332.857881944445</c:v>
                </c:pt>
                <c:pt idx="9158">
                  <c:v>44332.858576388891</c:v>
                </c:pt>
                <c:pt idx="9159">
                  <c:v>44332.859270833331</c:v>
                </c:pt>
                <c:pt idx="9160">
                  <c:v>44332.859965277778</c:v>
                </c:pt>
                <c:pt idx="9161">
                  <c:v>44332.860659722224</c:v>
                </c:pt>
                <c:pt idx="9162">
                  <c:v>44332.861354166664</c:v>
                </c:pt>
                <c:pt idx="9163">
                  <c:v>44332.86204861111</c:v>
                </c:pt>
                <c:pt idx="9164">
                  <c:v>44332.862743055557</c:v>
                </c:pt>
                <c:pt idx="9165">
                  <c:v>44332.863437499997</c:v>
                </c:pt>
                <c:pt idx="9166">
                  <c:v>44332.864131944443</c:v>
                </c:pt>
                <c:pt idx="9167">
                  <c:v>44332.86482638889</c:v>
                </c:pt>
                <c:pt idx="9168">
                  <c:v>44332.865520833337</c:v>
                </c:pt>
                <c:pt idx="9169">
                  <c:v>44332.866215277776</c:v>
                </c:pt>
                <c:pt idx="9170">
                  <c:v>44332.866909722223</c:v>
                </c:pt>
                <c:pt idx="9171">
                  <c:v>44332.867604166669</c:v>
                </c:pt>
                <c:pt idx="9172">
                  <c:v>44332.868298611109</c:v>
                </c:pt>
                <c:pt idx="9173">
                  <c:v>44332.868993055556</c:v>
                </c:pt>
                <c:pt idx="9174">
                  <c:v>44332.869687500002</c:v>
                </c:pt>
                <c:pt idx="9175">
                  <c:v>44332.870381944442</c:v>
                </c:pt>
                <c:pt idx="9176">
                  <c:v>44332.871076388888</c:v>
                </c:pt>
                <c:pt idx="9177">
                  <c:v>44332.871770833335</c:v>
                </c:pt>
                <c:pt idx="9178">
                  <c:v>44332.872465277775</c:v>
                </c:pt>
                <c:pt idx="9179">
                  <c:v>44332.873159722221</c:v>
                </c:pt>
                <c:pt idx="9180">
                  <c:v>44332.873854166668</c:v>
                </c:pt>
                <c:pt idx="9181">
                  <c:v>44332.874548611115</c:v>
                </c:pt>
                <c:pt idx="9182">
                  <c:v>44332.875243055554</c:v>
                </c:pt>
                <c:pt idx="9183">
                  <c:v>44332.875937500001</c:v>
                </c:pt>
                <c:pt idx="9184">
                  <c:v>44332.876631944448</c:v>
                </c:pt>
                <c:pt idx="9185">
                  <c:v>44332.877326388887</c:v>
                </c:pt>
                <c:pt idx="9186">
                  <c:v>44332.878020833334</c:v>
                </c:pt>
                <c:pt idx="9187">
                  <c:v>44332.87871527778</c:v>
                </c:pt>
                <c:pt idx="9188">
                  <c:v>44332.87940972222</c:v>
                </c:pt>
                <c:pt idx="9189">
                  <c:v>44332.880104166667</c:v>
                </c:pt>
                <c:pt idx="9190">
                  <c:v>44332.880798611113</c:v>
                </c:pt>
                <c:pt idx="9191">
                  <c:v>44332.881493055553</c:v>
                </c:pt>
                <c:pt idx="9192">
                  <c:v>44332.882187499999</c:v>
                </c:pt>
                <c:pt idx="9193">
                  <c:v>44332.882881944446</c:v>
                </c:pt>
                <c:pt idx="9194">
                  <c:v>44332.883576388886</c:v>
                </c:pt>
                <c:pt idx="9195">
                  <c:v>44332.884270833332</c:v>
                </c:pt>
                <c:pt idx="9196">
                  <c:v>44332.884965277779</c:v>
                </c:pt>
                <c:pt idx="9197">
                  <c:v>44332.885659722226</c:v>
                </c:pt>
                <c:pt idx="9198">
                  <c:v>44332.886354166665</c:v>
                </c:pt>
                <c:pt idx="9199">
                  <c:v>44332.887048611112</c:v>
                </c:pt>
                <c:pt idx="9200">
                  <c:v>44332.887743055559</c:v>
                </c:pt>
                <c:pt idx="9201">
                  <c:v>44332.888437499998</c:v>
                </c:pt>
                <c:pt idx="9202">
                  <c:v>44332.889131944445</c:v>
                </c:pt>
                <c:pt idx="9203">
                  <c:v>44332.889826388891</c:v>
                </c:pt>
                <c:pt idx="9204">
                  <c:v>44332.890520833331</c:v>
                </c:pt>
                <c:pt idx="9205">
                  <c:v>44332.891215277778</c:v>
                </c:pt>
                <c:pt idx="9206">
                  <c:v>44332.891909722224</c:v>
                </c:pt>
                <c:pt idx="9207">
                  <c:v>44332.892604166664</c:v>
                </c:pt>
                <c:pt idx="9208">
                  <c:v>44332.89329861111</c:v>
                </c:pt>
                <c:pt idx="9209">
                  <c:v>44332.893993055557</c:v>
                </c:pt>
                <c:pt idx="9210">
                  <c:v>44332.894687499997</c:v>
                </c:pt>
                <c:pt idx="9211">
                  <c:v>44332.895381944443</c:v>
                </c:pt>
                <c:pt idx="9212">
                  <c:v>44332.89607638889</c:v>
                </c:pt>
                <c:pt idx="9213">
                  <c:v>44332.896770833337</c:v>
                </c:pt>
                <c:pt idx="9214">
                  <c:v>44332.897465277776</c:v>
                </c:pt>
                <c:pt idx="9215">
                  <c:v>44332.898159722223</c:v>
                </c:pt>
                <c:pt idx="9216">
                  <c:v>44332.898854166669</c:v>
                </c:pt>
                <c:pt idx="9217">
                  <c:v>44332.899548611109</c:v>
                </c:pt>
                <c:pt idx="9218">
                  <c:v>44332.900243055556</c:v>
                </c:pt>
                <c:pt idx="9219">
                  <c:v>44332.900937500002</c:v>
                </c:pt>
                <c:pt idx="9220">
                  <c:v>44332.901631944442</c:v>
                </c:pt>
                <c:pt idx="9221">
                  <c:v>44332.902326388888</c:v>
                </c:pt>
                <c:pt idx="9222">
                  <c:v>44332.903020833335</c:v>
                </c:pt>
                <c:pt idx="9223">
                  <c:v>44332.903715277775</c:v>
                </c:pt>
                <c:pt idx="9224">
                  <c:v>44332.904409722221</c:v>
                </c:pt>
                <c:pt idx="9225">
                  <c:v>44332.905104166668</c:v>
                </c:pt>
                <c:pt idx="9226">
                  <c:v>44332.905798611115</c:v>
                </c:pt>
                <c:pt idx="9227">
                  <c:v>44332.906493055554</c:v>
                </c:pt>
                <c:pt idx="9228">
                  <c:v>44332.907187500001</c:v>
                </c:pt>
                <c:pt idx="9229">
                  <c:v>44332.907881944448</c:v>
                </c:pt>
                <c:pt idx="9230">
                  <c:v>44332.908576388887</c:v>
                </c:pt>
                <c:pt idx="9231">
                  <c:v>44332.909270833334</c:v>
                </c:pt>
                <c:pt idx="9232">
                  <c:v>44332.90996527778</c:v>
                </c:pt>
                <c:pt idx="9233">
                  <c:v>44332.91065972222</c:v>
                </c:pt>
                <c:pt idx="9234">
                  <c:v>44332.911354166667</c:v>
                </c:pt>
                <c:pt idx="9235">
                  <c:v>44332.912048611113</c:v>
                </c:pt>
                <c:pt idx="9236">
                  <c:v>44332.912743055553</c:v>
                </c:pt>
                <c:pt idx="9237">
                  <c:v>44332.913437499999</c:v>
                </c:pt>
                <c:pt idx="9238">
                  <c:v>44332.914131944446</c:v>
                </c:pt>
                <c:pt idx="9239">
                  <c:v>44332.914826388886</c:v>
                </c:pt>
                <c:pt idx="9240">
                  <c:v>44332.915520833332</c:v>
                </c:pt>
                <c:pt idx="9241">
                  <c:v>44332.916215277779</c:v>
                </c:pt>
                <c:pt idx="9242">
                  <c:v>44332.916909722226</c:v>
                </c:pt>
                <c:pt idx="9243">
                  <c:v>44332.917604166665</c:v>
                </c:pt>
                <c:pt idx="9244">
                  <c:v>44332.918298611112</c:v>
                </c:pt>
                <c:pt idx="9245">
                  <c:v>44332.918993055559</c:v>
                </c:pt>
                <c:pt idx="9246">
                  <c:v>44332.919687499998</c:v>
                </c:pt>
                <c:pt idx="9247">
                  <c:v>44332.920381944445</c:v>
                </c:pt>
                <c:pt idx="9248">
                  <c:v>44332.921076388891</c:v>
                </c:pt>
                <c:pt idx="9249">
                  <c:v>44332.921770833331</c:v>
                </c:pt>
                <c:pt idx="9250">
                  <c:v>44332.922465277778</c:v>
                </c:pt>
                <c:pt idx="9251">
                  <c:v>44332.923159722224</c:v>
                </c:pt>
                <c:pt idx="9252">
                  <c:v>44332.923854166664</c:v>
                </c:pt>
                <c:pt idx="9253">
                  <c:v>44332.92454861111</c:v>
                </c:pt>
                <c:pt idx="9254">
                  <c:v>44332.925243055557</c:v>
                </c:pt>
                <c:pt idx="9255">
                  <c:v>44332.925937499997</c:v>
                </c:pt>
                <c:pt idx="9256">
                  <c:v>44332.926631944443</c:v>
                </c:pt>
                <c:pt idx="9257">
                  <c:v>44332.92732638889</c:v>
                </c:pt>
                <c:pt idx="9258">
                  <c:v>44332.928020833337</c:v>
                </c:pt>
                <c:pt idx="9259">
                  <c:v>44332.928715277776</c:v>
                </c:pt>
                <c:pt idx="9260">
                  <c:v>44332.929409722223</c:v>
                </c:pt>
                <c:pt idx="9261">
                  <c:v>44332.930104166669</c:v>
                </c:pt>
                <c:pt idx="9262">
                  <c:v>44332.930798611109</c:v>
                </c:pt>
                <c:pt idx="9263">
                  <c:v>44332.931493055556</c:v>
                </c:pt>
                <c:pt idx="9264">
                  <c:v>44332.932187500002</c:v>
                </c:pt>
                <c:pt idx="9265">
                  <c:v>44332.932881944442</c:v>
                </c:pt>
                <c:pt idx="9266">
                  <c:v>44332.933576388888</c:v>
                </c:pt>
                <c:pt idx="9267">
                  <c:v>44332.934270833335</c:v>
                </c:pt>
                <c:pt idx="9268">
                  <c:v>44332.934965277775</c:v>
                </c:pt>
                <c:pt idx="9269">
                  <c:v>44332.935659722221</c:v>
                </c:pt>
                <c:pt idx="9270">
                  <c:v>44332.936354166668</c:v>
                </c:pt>
                <c:pt idx="9271">
                  <c:v>44332.937048611115</c:v>
                </c:pt>
                <c:pt idx="9272">
                  <c:v>44332.937743055554</c:v>
                </c:pt>
                <c:pt idx="9273">
                  <c:v>44332.938437500001</c:v>
                </c:pt>
                <c:pt idx="9274">
                  <c:v>44332.939131944448</c:v>
                </c:pt>
                <c:pt idx="9275">
                  <c:v>44332.939826388887</c:v>
                </c:pt>
                <c:pt idx="9276">
                  <c:v>44332.940520833334</c:v>
                </c:pt>
                <c:pt idx="9277">
                  <c:v>44332.94121527778</c:v>
                </c:pt>
                <c:pt idx="9278">
                  <c:v>44332.94190972222</c:v>
                </c:pt>
                <c:pt idx="9279">
                  <c:v>44332.942604166667</c:v>
                </c:pt>
                <c:pt idx="9280">
                  <c:v>44332.943298611113</c:v>
                </c:pt>
                <c:pt idx="9281">
                  <c:v>44332.943993055553</c:v>
                </c:pt>
                <c:pt idx="9282">
                  <c:v>44332.944687499999</c:v>
                </c:pt>
                <c:pt idx="9283">
                  <c:v>44332.945381944446</c:v>
                </c:pt>
                <c:pt idx="9284">
                  <c:v>44332.946076388886</c:v>
                </c:pt>
                <c:pt idx="9285">
                  <c:v>44332.946770833332</c:v>
                </c:pt>
                <c:pt idx="9286">
                  <c:v>44332.947465277779</c:v>
                </c:pt>
                <c:pt idx="9287">
                  <c:v>44332.948159722226</c:v>
                </c:pt>
                <c:pt idx="9288">
                  <c:v>44332.948854166665</c:v>
                </c:pt>
                <c:pt idx="9289">
                  <c:v>44332.949548611112</c:v>
                </c:pt>
                <c:pt idx="9290">
                  <c:v>44332.950243055559</c:v>
                </c:pt>
                <c:pt idx="9291">
                  <c:v>44332.950937499998</c:v>
                </c:pt>
                <c:pt idx="9292">
                  <c:v>44332.951631944445</c:v>
                </c:pt>
                <c:pt idx="9293">
                  <c:v>44332.952326388891</c:v>
                </c:pt>
                <c:pt idx="9294">
                  <c:v>44332.953020833331</c:v>
                </c:pt>
                <c:pt idx="9295">
                  <c:v>44332.953715277778</c:v>
                </c:pt>
                <c:pt idx="9296">
                  <c:v>44332.954409722224</c:v>
                </c:pt>
                <c:pt idx="9297">
                  <c:v>44332.955104166664</c:v>
                </c:pt>
                <c:pt idx="9298">
                  <c:v>44332.95579861111</c:v>
                </c:pt>
                <c:pt idx="9299">
                  <c:v>44332.956493055557</c:v>
                </c:pt>
                <c:pt idx="9300">
                  <c:v>44332.957187499997</c:v>
                </c:pt>
                <c:pt idx="9301">
                  <c:v>44332.957881944443</c:v>
                </c:pt>
                <c:pt idx="9302">
                  <c:v>44332.95857638889</c:v>
                </c:pt>
                <c:pt idx="9303">
                  <c:v>44332.959270833337</c:v>
                </c:pt>
                <c:pt idx="9304">
                  <c:v>44332.959965277776</c:v>
                </c:pt>
                <c:pt idx="9305">
                  <c:v>44332.960659722223</c:v>
                </c:pt>
                <c:pt idx="9306">
                  <c:v>44332.961354166669</c:v>
                </c:pt>
                <c:pt idx="9307">
                  <c:v>44332.962048611109</c:v>
                </c:pt>
                <c:pt idx="9308">
                  <c:v>44332.962743055556</c:v>
                </c:pt>
                <c:pt idx="9309">
                  <c:v>44332.963437500002</c:v>
                </c:pt>
                <c:pt idx="9310">
                  <c:v>44332.964131944442</c:v>
                </c:pt>
                <c:pt idx="9311">
                  <c:v>44332.964826388888</c:v>
                </c:pt>
                <c:pt idx="9312">
                  <c:v>44332.965520833335</c:v>
                </c:pt>
                <c:pt idx="9313">
                  <c:v>44332.966215277775</c:v>
                </c:pt>
                <c:pt idx="9314">
                  <c:v>44332.966909722221</c:v>
                </c:pt>
                <c:pt idx="9315">
                  <c:v>44332.967604166668</c:v>
                </c:pt>
                <c:pt idx="9316">
                  <c:v>44332.968298611115</c:v>
                </c:pt>
                <c:pt idx="9317">
                  <c:v>44332.968993055554</c:v>
                </c:pt>
                <c:pt idx="9318">
                  <c:v>44332.969687500001</c:v>
                </c:pt>
                <c:pt idx="9319">
                  <c:v>44332.970381944448</c:v>
                </c:pt>
                <c:pt idx="9320">
                  <c:v>44332.971076388887</c:v>
                </c:pt>
                <c:pt idx="9321">
                  <c:v>44332.971770833334</c:v>
                </c:pt>
                <c:pt idx="9322">
                  <c:v>44332.97246527778</c:v>
                </c:pt>
                <c:pt idx="9323">
                  <c:v>44332.97315972222</c:v>
                </c:pt>
                <c:pt idx="9324">
                  <c:v>44332.973854166667</c:v>
                </c:pt>
                <c:pt idx="9325">
                  <c:v>44332.974548611113</c:v>
                </c:pt>
                <c:pt idx="9326">
                  <c:v>44332.975243055553</c:v>
                </c:pt>
                <c:pt idx="9327">
                  <c:v>44332.975937499999</c:v>
                </c:pt>
                <c:pt idx="9328">
                  <c:v>44332.976631944446</c:v>
                </c:pt>
                <c:pt idx="9329">
                  <c:v>44332.977326388886</c:v>
                </c:pt>
                <c:pt idx="9330">
                  <c:v>44332.978020833332</c:v>
                </c:pt>
                <c:pt idx="9331">
                  <c:v>44332.978715277779</c:v>
                </c:pt>
                <c:pt idx="9332">
                  <c:v>44332.979409722226</c:v>
                </c:pt>
                <c:pt idx="9333">
                  <c:v>44332.980104166665</c:v>
                </c:pt>
                <c:pt idx="9334">
                  <c:v>44332.980798611112</c:v>
                </c:pt>
                <c:pt idx="9335">
                  <c:v>44332.981493055559</c:v>
                </c:pt>
                <c:pt idx="9336">
                  <c:v>44332.982187499998</c:v>
                </c:pt>
                <c:pt idx="9337">
                  <c:v>44332.982881944445</c:v>
                </c:pt>
                <c:pt idx="9338">
                  <c:v>44332.983576388891</c:v>
                </c:pt>
                <c:pt idx="9339">
                  <c:v>44332.984270833331</c:v>
                </c:pt>
                <c:pt idx="9340">
                  <c:v>44332.984965277778</c:v>
                </c:pt>
                <c:pt idx="9341">
                  <c:v>44332.985659722224</c:v>
                </c:pt>
                <c:pt idx="9342">
                  <c:v>44332.986354166664</c:v>
                </c:pt>
                <c:pt idx="9343">
                  <c:v>44332.98704861111</c:v>
                </c:pt>
                <c:pt idx="9344">
                  <c:v>44332.987743055557</c:v>
                </c:pt>
                <c:pt idx="9345">
                  <c:v>44332.988437499997</c:v>
                </c:pt>
                <c:pt idx="9346">
                  <c:v>44332.989131944443</c:v>
                </c:pt>
                <c:pt idx="9347">
                  <c:v>44332.98982638889</c:v>
                </c:pt>
                <c:pt idx="9348">
                  <c:v>44332.990520833337</c:v>
                </c:pt>
                <c:pt idx="9349">
                  <c:v>44332.991215277776</c:v>
                </c:pt>
                <c:pt idx="9350">
                  <c:v>44332.991909722223</c:v>
                </c:pt>
                <c:pt idx="9351">
                  <c:v>44332.992604166669</c:v>
                </c:pt>
                <c:pt idx="9352">
                  <c:v>44332.993298611109</c:v>
                </c:pt>
                <c:pt idx="9353">
                  <c:v>44332.993993055556</c:v>
                </c:pt>
                <c:pt idx="9354">
                  <c:v>44332.994687500002</c:v>
                </c:pt>
                <c:pt idx="9355">
                  <c:v>44332.995381944442</c:v>
                </c:pt>
                <c:pt idx="9356">
                  <c:v>44332.996076388888</c:v>
                </c:pt>
                <c:pt idx="9357">
                  <c:v>44332.996770833335</c:v>
                </c:pt>
                <c:pt idx="9358">
                  <c:v>44332.997465277775</c:v>
                </c:pt>
                <c:pt idx="9359">
                  <c:v>44332.998159722221</c:v>
                </c:pt>
                <c:pt idx="9360">
                  <c:v>44332.998854166668</c:v>
                </c:pt>
                <c:pt idx="9361">
                  <c:v>44332.999548611115</c:v>
                </c:pt>
                <c:pt idx="9362">
                  <c:v>44333.000243055554</c:v>
                </c:pt>
                <c:pt idx="9363">
                  <c:v>44333.000937500001</c:v>
                </c:pt>
                <c:pt idx="9364">
                  <c:v>44333.001631944448</c:v>
                </c:pt>
                <c:pt idx="9365">
                  <c:v>44333.002326388887</c:v>
                </c:pt>
                <c:pt idx="9366">
                  <c:v>44333.003020833334</c:v>
                </c:pt>
                <c:pt idx="9367">
                  <c:v>44333.00371527778</c:v>
                </c:pt>
                <c:pt idx="9368">
                  <c:v>44333.00440972222</c:v>
                </c:pt>
                <c:pt idx="9369">
                  <c:v>44333.005104166667</c:v>
                </c:pt>
                <c:pt idx="9370">
                  <c:v>44333.005798611113</c:v>
                </c:pt>
                <c:pt idx="9371">
                  <c:v>44333.006493055553</c:v>
                </c:pt>
                <c:pt idx="9372">
                  <c:v>44333.007187499999</c:v>
                </c:pt>
                <c:pt idx="9373">
                  <c:v>44333.007881944446</c:v>
                </c:pt>
                <c:pt idx="9374">
                  <c:v>44333.008576388886</c:v>
                </c:pt>
                <c:pt idx="9375">
                  <c:v>44333.009270833332</c:v>
                </c:pt>
                <c:pt idx="9376">
                  <c:v>44333.009965277779</c:v>
                </c:pt>
                <c:pt idx="9377">
                  <c:v>44333.010659722226</c:v>
                </c:pt>
                <c:pt idx="9378">
                  <c:v>44333.011354166665</c:v>
                </c:pt>
                <c:pt idx="9379">
                  <c:v>44333.012048611112</c:v>
                </c:pt>
                <c:pt idx="9380">
                  <c:v>44333.012743055559</c:v>
                </c:pt>
                <c:pt idx="9381">
                  <c:v>44333.013437499998</c:v>
                </c:pt>
                <c:pt idx="9382">
                  <c:v>44333.014131944445</c:v>
                </c:pt>
                <c:pt idx="9383">
                  <c:v>44333.014826388891</c:v>
                </c:pt>
                <c:pt idx="9384">
                  <c:v>44333.015520833331</c:v>
                </c:pt>
                <c:pt idx="9385">
                  <c:v>44333.016215277778</c:v>
                </c:pt>
                <c:pt idx="9386">
                  <c:v>44333.016909722224</c:v>
                </c:pt>
                <c:pt idx="9387">
                  <c:v>44333.017604166664</c:v>
                </c:pt>
                <c:pt idx="9388">
                  <c:v>44333.01829861111</c:v>
                </c:pt>
                <c:pt idx="9389">
                  <c:v>44333.018993055557</c:v>
                </c:pt>
                <c:pt idx="9390">
                  <c:v>44333.019687499997</c:v>
                </c:pt>
                <c:pt idx="9391">
                  <c:v>44333.020381944443</c:v>
                </c:pt>
                <c:pt idx="9392">
                  <c:v>44333.02107638889</c:v>
                </c:pt>
                <c:pt idx="9393">
                  <c:v>44333.021770833337</c:v>
                </c:pt>
                <c:pt idx="9394">
                  <c:v>44333.022465277776</c:v>
                </c:pt>
                <c:pt idx="9395">
                  <c:v>44333.023159722223</c:v>
                </c:pt>
                <c:pt idx="9396">
                  <c:v>44333.023854166669</c:v>
                </c:pt>
                <c:pt idx="9397">
                  <c:v>44333.024548611109</c:v>
                </c:pt>
                <c:pt idx="9398">
                  <c:v>44333.025243055556</c:v>
                </c:pt>
                <c:pt idx="9399">
                  <c:v>44333.025937500002</c:v>
                </c:pt>
                <c:pt idx="9400">
                  <c:v>44333.026631944442</c:v>
                </c:pt>
                <c:pt idx="9401">
                  <c:v>44333.027326388888</c:v>
                </c:pt>
                <c:pt idx="9402">
                  <c:v>44333.028020833335</c:v>
                </c:pt>
                <c:pt idx="9403">
                  <c:v>44333.028715277775</c:v>
                </c:pt>
                <c:pt idx="9404">
                  <c:v>44333.029409722221</c:v>
                </c:pt>
                <c:pt idx="9405">
                  <c:v>44333.030104166668</c:v>
                </c:pt>
                <c:pt idx="9406">
                  <c:v>44333.030798611115</c:v>
                </c:pt>
                <c:pt idx="9407">
                  <c:v>44333.031493055554</c:v>
                </c:pt>
                <c:pt idx="9408">
                  <c:v>44333.032187500001</c:v>
                </c:pt>
                <c:pt idx="9409">
                  <c:v>44333.032881944448</c:v>
                </c:pt>
                <c:pt idx="9410">
                  <c:v>44333.033576388887</c:v>
                </c:pt>
                <c:pt idx="9411">
                  <c:v>44333.034270833334</c:v>
                </c:pt>
                <c:pt idx="9412">
                  <c:v>44333.03496527778</c:v>
                </c:pt>
                <c:pt idx="9413">
                  <c:v>44333.03565972222</c:v>
                </c:pt>
                <c:pt idx="9414">
                  <c:v>44333.036354166667</c:v>
                </c:pt>
                <c:pt idx="9415">
                  <c:v>44333.037048611113</c:v>
                </c:pt>
                <c:pt idx="9416">
                  <c:v>44333.037743055553</c:v>
                </c:pt>
                <c:pt idx="9417">
                  <c:v>44333.038437499999</c:v>
                </c:pt>
                <c:pt idx="9418">
                  <c:v>44333.039131944446</c:v>
                </c:pt>
                <c:pt idx="9419">
                  <c:v>44333.039826388886</c:v>
                </c:pt>
                <c:pt idx="9420">
                  <c:v>44333.040520833332</c:v>
                </c:pt>
                <c:pt idx="9421">
                  <c:v>44333.041215277779</c:v>
                </c:pt>
                <c:pt idx="9422">
                  <c:v>44333.041909722226</c:v>
                </c:pt>
                <c:pt idx="9423">
                  <c:v>44333.042604166665</c:v>
                </c:pt>
                <c:pt idx="9424">
                  <c:v>44333.043298611112</c:v>
                </c:pt>
                <c:pt idx="9425">
                  <c:v>44333.043993055559</c:v>
                </c:pt>
                <c:pt idx="9426">
                  <c:v>44333.044687499998</c:v>
                </c:pt>
                <c:pt idx="9427">
                  <c:v>44333.045381944445</c:v>
                </c:pt>
                <c:pt idx="9428">
                  <c:v>44333.046076388891</c:v>
                </c:pt>
                <c:pt idx="9429">
                  <c:v>44333.046770833331</c:v>
                </c:pt>
                <c:pt idx="9430">
                  <c:v>44333.047465277778</c:v>
                </c:pt>
                <c:pt idx="9431">
                  <c:v>44333.048159722224</c:v>
                </c:pt>
                <c:pt idx="9432">
                  <c:v>44333.048854166664</c:v>
                </c:pt>
                <c:pt idx="9433">
                  <c:v>44333.04954861111</c:v>
                </c:pt>
                <c:pt idx="9434">
                  <c:v>44333.050243055557</c:v>
                </c:pt>
                <c:pt idx="9435">
                  <c:v>44333.050937499997</c:v>
                </c:pt>
                <c:pt idx="9436">
                  <c:v>44333.051631944443</c:v>
                </c:pt>
                <c:pt idx="9437">
                  <c:v>44333.05232638889</c:v>
                </c:pt>
                <c:pt idx="9438">
                  <c:v>44333.053020833337</c:v>
                </c:pt>
                <c:pt idx="9439">
                  <c:v>44333.053715277776</c:v>
                </c:pt>
                <c:pt idx="9440">
                  <c:v>44333.054409722223</c:v>
                </c:pt>
                <c:pt idx="9441">
                  <c:v>44333.055104166669</c:v>
                </c:pt>
                <c:pt idx="9442">
                  <c:v>44333.055798611109</c:v>
                </c:pt>
                <c:pt idx="9443">
                  <c:v>44333.056493055556</c:v>
                </c:pt>
                <c:pt idx="9444">
                  <c:v>44333.057187500002</c:v>
                </c:pt>
                <c:pt idx="9445">
                  <c:v>44333.057881944442</c:v>
                </c:pt>
                <c:pt idx="9446">
                  <c:v>44333.058576388888</c:v>
                </c:pt>
                <c:pt idx="9447">
                  <c:v>44333.059270833335</c:v>
                </c:pt>
                <c:pt idx="9448">
                  <c:v>44333.059965277775</c:v>
                </c:pt>
                <c:pt idx="9449">
                  <c:v>44333.060659722221</c:v>
                </c:pt>
                <c:pt idx="9450">
                  <c:v>44333.061354166668</c:v>
                </c:pt>
                <c:pt idx="9451">
                  <c:v>44333.062048611115</c:v>
                </c:pt>
                <c:pt idx="9452">
                  <c:v>44333.062743055554</c:v>
                </c:pt>
                <c:pt idx="9453">
                  <c:v>44333.063437500001</c:v>
                </c:pt>
                <c:pt idx="9454">
                  <c:v>44333.064131944448</c:v>
                </c:pt>
                <c:pt idx="9455">
                  <c:v>44333.064826388887</c:v>
                </c:pt>
                <c:pt idx="9456">
                  <c:v>44333.065520833334</c:v>
                </c:pt>
                <c:pt idx="9457">
                  <c:v>44333.06621527778</c:v>
                </c:pt>
                <c:pt idx="9458">
                  <c:v>44333.06690972222</c:v>
                </c:pt>
                <c:pt idx="9459">
                  <c:v>44333.067604166667</c:v>
                </c:pt>
                <c:pt idx="9460">
                  <c:v>44333.068298611113</c:v>
                </c:pt>
                <c:pt idx="9461">
                  <c:v>44333.068993055553</c:v>
                </c:pt>
                <c:pt idx="9462">
                  <c:v>44333.069687499999</c:v>
                </c:pt>
                <c:pt idx="9463">
                  <c:v>44333.070381944446</c:v>
                </c:pt>
                <c:pt idx="9464">
                  <c:v>44333.071076388886</c:v>
                </c:pt>
                <c:pt idx="9465">
                  <c:v>44333.071770833332</c:v>
                </c:pt>
                <c:pt idx="9466">
                  <c:v>44333.072465277779</c:v>
                </c:pt>
                <c:pt idx="9467">
                  <c:v>44333.073159722226</c:v>
                </c:pt>
                <c:pt idx="9468">
                  <c:v>44333.073854166665</c:v>
                </c:pt>
                <c:pt idx="9469">
                  <c:v>44333.074548611112</c:v>
                </c:pt>
                <c:pt idx="9470">
                  <c:v>44333.075243055559</c:v>
                </c:pt>
                <c:pt idx="9471">
                  <c:v>44333.075937499998</c:v>
                </c:pt>
                <c:pt idx="9472">
                  <c:v>44333.076631944445</c:v>
                </c:pt>
                <c:pt idx="9473">
                  <c:v>44333.077326388891</c:v>
                </c:pt>
                <c:pt idx="9474">
                  <c:v>44333.078020833331</c:v>
                </c:pt>
                <c:pt idx="9475">
                  <c:v>44333.078715277778</c:v>
                </c:pt>
                <c:pt idx="9476">
                  <c:v>44333.079409722224</c:v>
                </c:pt>
                <c:pt idx="9477">
                  <c:v>44333.080104166664</c:v>
                </c:pt>
                <c:pt idx="9478">
                  <c:v>44333.08079861111</c:v>
                </c:pt>
                <c:pt idx="9479">
                  <c:v>44333.081493055557</c:v>
                </c:pt>
                <c:pt idx="9480">
                  <c:v>44333.082187499997</c:v>
                </c:pt>
                <c:pt idx="9481">
                  <c:v>44333.082881944443</c:v>
                </c:pt>
                <c:pt idx="9482">
                  <c:v>44333.08357638889</c:v>
                </c:pt>
                <c:pt idx="9483">
                  <c:v>44333.084270833337</c:v>
                </c:pt>
                <c:pt idx="9484">
                  <c:v>44333.084965277776</c:v>
                </c:pt>
                <c:pt idx="9485">
                  <c:v>44333.085659722223</c:v>
                </c:pt>
                <c:pt idx="9486">
                  <c:v>44333.086354166669</c:v>
                </c:pt>
                <c:pt idx="9487">
                  <c:v>44333.087048611109</c:v>
                </c:pt>
                <c:pt idx="9488">
                  <c:v>44333.087743055556</c:v>
                </c:pt>
                <c:pt idx="9489">
                  <c:v>44333.088437500002</c:v>
                </c:pt>
                <c:pt idx="9490">
                  <c:v>44333.089131944442</c:v>
                </c:pt>
                <c:pt idx="9491">
                  <c:v>44333.089826388888</c:v>
                </c:pt>
                <c:pt idx="9492">
                  <c:v>44333.090520833335</c:v>
                </c:pt>
                <c:pt idx="9493">
                  <c:v>44333.091215277775</c:v>
                </c:pt>
                <c:pt idx="9494">
                  <c:v>44333.091909722221</c:v>
                </c:pt>
                <c:pt idx="9495">
                  <c:v>44333.092604166668</c:v>
                </c:pt>
                <c:pt idx="9496">
                  <c:v>44333.093298611115</c:v>
                </c:pt>
                <c:pt idx="9497">
                  <c:v>44333.093993055554</c:v>
                </c:pt>
                <c:pt idx="9498">
                  <c:v>44333.094687500001</c:v>
                </c:pt>
                <c:pt idx="9499">
                  <c:v>44333.095381944448</c:v>
                </c:pt>
                <c:pt idx="9500">
                  <c:v>44333.096076388887</c:v>
                </c:pt>
                <c:pt idx="9501">
                  <c:v>44333.096770833334</c:v>
                </c:pt>
                <c:pt idx="9502">
                  <c:v>44333.09746527778</c:v>
                </c:pt>
                <c:pt idx="9503">
                  <c:v>44333.09815972222</c:v>
                </c:pt>
                <c:pt idx="9504">
                  <c:v>44333.098854166667</c:v>
                </c:pt>
                <c:pt idx="9505">
                  <c:v>44333.099548611113</c:v>
                </c:pt>
                <c:pt idx="9506">
                  <c:v>44333.100243055553</c:v>
                </c:pt>
                <c:pt idx="9507">
                  <c:v>44333.100937499999</c:v>
                </c:pt>
                <c:pt idx="9508">
                  <c:v>44333.101631944446</c:v>
                </c:pt>
                <c:pt idx="9509">
                  <c:v>44333.102326388886</c:v>
                </c:pt>
                <c:pt idx="9510">
                  <c:v>44333.103020833332</c:v>
                </c:pt>
                <c:pt idx="9511">
                  <c:v>44333.103715277779</c:v>
                </c:pt>
                <c:pt idx="9512">
                  <c:v>44333.104409722226</c:v>
                </c:pt>
                <c:pt idx="9513">
                  <c:v>44333.105104166665</c:v>
                </c:pt>
                <c:pt idx="9514">
                  <c:v>44333.105798611112</c:v>
                </c:pt>
                <c:pt idx="9515">
                  <c:v>44333.106493055559</c:v>
                </c:pt>
                <c:pt idx="9516">
                  <c:v>44333.107187499998</c:v>
                </c:pt>
                <c:pt idx="9517">
                  <c:v>44333.107881944445</c:v>
                </c:pt>
                <c:pt idx="9518">
                  <c:v>44333.108576388891</c:v>
                </c:pt>
                <c:pt idx="9519">
                  <c:v>44333.109270833331</c:v>
                </c:pt>
                <c:pt idx="9520">
                  <c:v>44333.109965277778</c:v>
                </c:pt>
                <c:pt idx="9521">
                  <c:v>44333.110659722224</c:v>
                </c:pt>
                <c:pt idx="9522">
                  <c:v>44333.111354166664</c:v>
                </c:pt>
                <c:pt idx="9523">
                  <c:v>44333.11204861111</c:v>
                </c:pt>
                <c:pt idx="9524">
                  <c:v>44333.112743055557</c:v>
                </c:pt>
                <c:pt idx="9525">
                  <c:v>44333.113437499997</c:v>
                </c:pt>
                <c:pt idx="9526">
                  <c:v>44333.114131944443</c:v>
                </c:pt>
                <c:pt idx="9527">
                  <c:v>44333.11482638889</c:v>
                </c:pt>
                <c:pt idx="9528">
                  <c:v>44333.115520833337</c:v>
                </c:pt>
                <c:pt idx="9529">
                  <c:v>44333.116215277776</c:v>
                </c:pt>
                <c:pt idx="9530">
                  <c:v>44333.116909722223</c:v>
                </c:pt>
                <c:pt idx="9531">
                  <c:v>44333.117604166669</c:v>
                </c:pt>
                <c:pt idx="9532">
                  <c:v>44333.118298611109</c:v>
                </c:pt>
                <c:pt idx="9533">
                  <c:v>44333.118993055556</c:v>
                </c:pt>
                <c:pt idx="9534">
                  <c:v>44333.119687500002</c:v>
                </c:pt>
                <c:pt idx="9535">
                  <c:v>44333.120381944442</c:v>
                </c:pt>
                <c:pt idx="9536">
                  <c:v>44333.121076388888</c:v>
                </c:pt>
                <c:pt idx="9537">
                  <c:v>44333.121770833335</c:v>
                </c:pt>
                <c:pt idx="9538">
                  <c:v>44333.122465277775</c:v>
                </c:pt>
                <c:pt idx="9539">
                  <c:v>44333.123159722221</c:v>
                </c:pt>
                <c:pt idx="9540">
                  <c:v>44333.123854166668</c:v>
                </c:pt>
                <c:pt idx="9541">
                  <c:v>44333.124548611115</c:v>
                </c:pt>
                <c:pt idx="9542">
                  <c:v>44333.125243055554</c:v>
                </c:pt>
                <c:pt idx="9543">
                  <c:v>44333.125937500001</c:v>
                </c:pt>
                <c:pt idx="9544">
                  <c:v>44333.126631944448</c:v>
                </c:pt>
                <c:pt idx="9545">
                  <c:v>44333.127326388887</c:v>
                </c:pt>
                <c:pt idx="9546">
                  <c:v>44333.128020833334</c:v>
                </c:pt>
                <c:pt idx="9547">
                  <c:v>44333.12871527778</c:v>
                </c:pt>
                <c:pt idx="9548">
                  <c:v>44333.12940972222</c:v>
                </c:pt>
                <c:pt idx="9549">
                  <c:v>44333.130104166667</c:v>
                </c:pt>
                <c:pt idx="9550">
                  <c:v>44333.130798611113</c:v>
                </c:pt>
                <c:pt idx="9551">
                  <c:v>44333.131493055553</c:v>
                </c:pt>
                <c:pt idx="9552">
                  <c:v>44333.132187499999</c:v>
                </c:pt>
                <c:pt idx="9553">
                  <c:v>44333.132881944446</c:v>
                </c:pt>
                <c:pt idx="9554">
                  <c:v>44333.133576388886</c:v>
                </c:pt>
                <c:pt idx="9555">
                  <c:v>44333.134270833332</c:v>
                </c:pt>
                <c:pt idx="9556">
                  <c:v>44333.134965277779</c:v>
                </c:pt>
                <c:pt idx="9557">
                  <c:v>44333.135659722226</c:v>
                </c:pt>
                <c:pt idx="9558">
                  <c:v>44333.136354166665</c:v>
                </c:pt>
                <c:pt idx="9559">
                  <c:v>44333.137048611112</c:v>
                </c:pt>
                <c:pt idx="9560">
                  <c:v>44333.137743055559</c:v>
                </c:pt>
                <c:pt idx="9561">
                  <c:v>44333.138437499998</c:v>
                </c:pt>
                <c:pt idx="9562">
                  <c:v>44333.139131944445</c:v>
                </c:pt>
                <c:pt idx="9563">
                  <c:v>44333.139826388891</c:v>
                </c:pt>
                <c:pt idx="9564">
                  <c:v>44333.140520833331</c:v>
                </c:pt>
                <c:pt idx="9565">
                  <c:v>44333.141215277778</c:v>
                </c:pt>
                <c:pt idx="9566">
                  <c:v>44333.141909722224</c:v>
                </c:pt>
                <c:pt idx="9567">
                  <c:v>44333.142604166664</c:v>
                </c:pt>
                <c:pt idx="9568">
                  <c:v>44333.14329861111</c:v>
                </c:pt>
                <c:pt idx="9569">
                  <c:v>44333.143993055557</c:v>
                </c:pt>
                <c:pt idx="9570">
                  <c:v>44333.144687499997</c:v>
                </c:pt>
                <c:pt idx="9571">
                  <c:v>44333.145381944443</c:v>
                </c:pt>
                <c:pt idx="9572">
                  <c:v>44333.14607638889</c:v>
                </c:pt>
                <c:pt idx="9573">
                  <c:v>44333.146770833337</c:v>
                </c:pt>
                <c:pt idx="9574">
                  <c:v>44333.147465277776</c:v>
                </c:pt>
                <c:pt idx="9575">
                  <c:v>44333.148159722223</c:v>
                </c:pt>
                <c:pt idx="9576">
                  <c:v>44333.148854166669</c:v>
                </c:pt>
                <c:pt idx="9577">
                  <c:v>44333.149548611109</c:v>
                </c:pt>
                <c:pt idx="9578">
                  <c:v>44333.150243055556</c:v>
                </c:pt>
                <c:pt idx="9579">
                  <c:v>44333.150937500002</c:v>
                </c:pt>
                <c:pt idx="9580">
                  <c:v>44333.151631944442</c:v>
                </c:pt>
                <c:pt idx="9581">
                  <c:v>44333.152326388888</c:v>
                </c:pt>
                <c:pt idx="9582">
                  <c:v>44333.153020833335</c:v>
                </c:pt>
                <c:pt idx="9583">
                  <c:v>44333.153715277775</c:v>
                </c:pt>
                <c:pt idx="9584">
                  <c:v>44333.154409722221</c:v>
                </c:pt>
                <c:pt idx="9585">
                  <c:v>44333.155104166668</c:v>
                </c:pt>
                <c:pt idx="9586">
                  <c:v>44333.155798611115</c:v>
                </c:pt>
                <c:pt idx="9587">
                  <c:v>44333.156493055554</c:v>
                </c:pt>
                <c:pt idx="9588">
                  <c:v>44333.157187500001</c:v>
                </c:pt>
                <c:pt idx="9589">
                  <c:v>44333.157881944448</c:v>
                </c:pt>
                <c:pt idx="9590">
                  <c:v>44333.158576388887</c:v>
                </c:pt>
                <c:pt idx="9591">
                  <c:v>44333.159270833334</c:v>
                </c:pt>
                <c:pt idx="9592">
                  <c:v>44333.15996527778</c:v>
                </c:pt>
                <c:pt idx="9593">
                  <c:v>44333.16065972222</c:v>
                </c:pt>
                <c:pt idx="9594">
                  <c:v>44333.161354166667</c:v>
                </c:pt>
                <c:pt idx="9595">
                  <c:v>44333.162048611113</c:v>
                </c:pt>
                <c:pt idx="9596">
                  <c:v>44333.162743055553</c:v>
                </c:pt>
                <c:pt idx="9597">
                  <c:v>44333.163437499999</c:v>
                </c:pt>
                <c:pt idx="9598">
                  <c:v>44333.164131944446</c:v>
                </c:pt>
                <c:pt idx="9599">
                  <c:v>44333.164826388886</c:v>
                </c:pt>
                <c:pt idx="9600">
                  <c:v>44333.165520833332</c:v>
                </c:pt>
                <c:pt idx="9601">
                  <c:v>44333.166215277779</c:v>
                </c:pt>
                <c:pt idx="9602">
                  <c:v>44333.166909722226</c:v>
                </c:pt>
                <c:pt idx="9603">
                  <c:v>44333.167604166665</c:v>
                </c:pt>
                <c:pt idx="9604">
                  <c:v>44333.168298611112</c:v>
                </c:pt>
                <c:pt idx="9605">
                  <c:v>44333.168993055559</c:v>
                </c:pt>
                <c:pt idx="9606">
                  <c:v>44333.169687499998</c:v>
                </c:pt>
                <c:pt idx="9607">
                  <c:v>44333.170381944445</c:v>
                </c:pt>
                <c:pt idx="9608">
                  <c:v>44333.171076388891</c:v>
                </c:pt>
                <c:pt idx="9609">
                  <c:v>44333.171770833331</c:v>
                </c:pt>
                <c:pt idx="9610">
                  <c:v>44333.172465277778</c:v>
                </c:pt>
                <c:pt idx="9611">
                  <c:v>44333.173159722224</c:v>
                </c:pt>
                <c:pt idx="9612">
                  <c:v>44333.173854166664</c:v>
                </c:pt>
                <c:pt idx="9613">
                  <c:v>44333.17454861111</c:v>
                </c:pt>
                <c:pt idx="9614">
                  <c:v>44333.175243055557</c:v>
                </c:pt>
                <c:pt idx="9615">
                  <c:v>44333.175937499997</c:v>
                </c:pt>
                <c:pt idx="9616">
                  <c:v>44333.176631944443</c:v>
                </c:pt>
                <c:pt idx="9617">
                  <c:v>44333.17732638889</c:v>
                </c:pt>
                <c:pt idx="9618">
                  <c:v>44333.178020833337</c:v>
                </c:pt>
                <c:pt idx="9619">
                  <c:v>44333.178715277776</c:v>
                </c:pt>
                <c:pt idx="9620">
                  <c:v>44333.179409722223</c:v>
                </c:pt>
                <c:pt idx="9621">
                  <c:v>44333.180104166669</c:v>
                </c:pt>
                <c:pt idx="9622">
                  <c:v>44333.180798611109</c:v>
                </c:pt>
                <c:pt idx="9623">
                  <c:v>44333.181493055556</c:v>
                </c:pt>
                <c:pt idx="9624">
                  <c:v>44333.182187500002</c:v>
                </c:pt>
                <c:pt idx="9625">
                  <c:v>44333.182881944442</c:v>
                </c:pt>
                <c:pt idx="9626">
                  <c:v>44333.183576388888</c:v>
                </c:pt>
                <c:pt idx="9627">
                  <c:v>44333.184270833335</c:v>
                </c:pt>
                <c:pt idx="9628">
                  <c:v>44333.184965277775</c:v>
                </c:pt>
                <c:pt idx="9629">
                  <c:v>44333.185659722221</c:v>
                </c:pt>
                <c:pt idx="9630">
                  <c:v>44333.186354166668</c:v>
                </c:pt>
                <c:pt idx="9631">
                  <c:v>44333.187048611115</c:v>
                </c:pt>
                <c:pt idx="9632">
                  <c:v>44333.187743055554</c:v>
                </c:pt>
                <c:pt idx="9633">
                  <c:v>44333.188437500001</c:v>
                </c:pt>
                <c:pt idx="9634">
                  <c:v>44333.189131944448</c:v>
                </c:pt>
                <c:pt idx="9635">
                  <c:v>44333.189826388887</c:v>
                </c:pt>
                <c:pt idx="9636">
                  <c:v>44333.190520833334</c:v>
                </c:pt>
                <c:pt idx="9637">
                  <c:v>44333.19121527778</c:v>
                </c:pt>
                <c:pt idx="9638">
                  <c:v>44333.19190972222</c:v>
                </c:pt>
                <c:pt idx="9639">
                  <c:v>44333.192604166667</c:v>
                </c:pt>
                <c:pt idx="9640">
                  <c:v>44333.193298611113</c:v>
                </c:pt>
                <c:pt idx="9641">
                  <c:v>44333.193993055553</c:v>
                </c:pt>
                <c:pt idx="9642">
                  <c:v>44333.194687499999</c:v>
                </c:pt>
                <c:pt idx="9643">
                  <c:v>44333.195381944446</c:v>
                </c:pt>
                <c:pt idx="9644">
                  <c:v>44333.196076388886</c:v>
                </c:pt>
                <c:pt idx="9645">
                  <c:v>44333.196770833332</c:v>
                </c:pt>
                <c:pt idx="9646">
                  <c:v>44333.197465277779</c:v>
                </c:pt>
                <c:pt idx="9647">
                  <c:v>44333.198159722226</c:v>
                </c:pt>
                <c:pt idx="9648">
                  <c:v>44333.198854166665</c:v>
                </c:pt>
                <c:pt idx="9649">
                  <c:v>44333.199548611112</c:v>
                </c:pt>
                <c:pt idx="9650">
                  <c:v>44333.200243055559</c:v>
                </c:pt>
                <c:pt idx="9651">
                  <c:v>44333.200937499998</c:v>
                </c:pt>
                <c:pt idx="9652">
                  <c:v>44333.201631944445</c:v>
                </c:pt>
                <c:pt idx="9653">
                  <c:v>44333.202326388891</c:v>
                </c:pt>
                <c:pt idx="9654">
                  <c:v>44333.203020833331</c:v>
                </c:pt>
                <c:pt idx="9655">
                  <c:v>44333.203715277778</c:v>
                </c:pt>
                <c:pt idx="9656">
                  <c:v>44333.204409722224</c:v>
                </c:pt>
                <c:pt idx="9657">
                  <c:v>44333.205104166664</c:v>
                </c:pt>
                <c:pt idx="9658">
                  <c:v>44333.20579861111</c:v>
                </c:pt>
                <c:pt idx="9659">
                  <c:v>44333.206493055557</c:v>
                </c:pt>
                <c:pt idx="9660">
                  <c:v>44333.207187499997</c:v>
                </c:pt>
                <c:pt idx="9661">
                  <c:v>44333.207881944443</c:v>
                </c:pt>
                <c:pt idx="9662">
                  <c:v>44333.20857638889</c:v>
                </c:pt>
                <c:pt idx="9663">
                  <c:v>44333.209270833337</c:v>
                </c:pt>
                <c:pt idx="9664">
                  <c:v>44333.209965277776</c:v>
                </c:pt>
                <c:pt idx="9665">
                  <c:v>44333.210659722223</c:v>
                </c:pt>
                <c:pt idx="9666">
                  <c:v>44333.211354166669</c:v>
                </c:pt>
                <c:pt idx="9667">
                  <c:v>44333.212048611109</c:v>
                </c:pt>
                <c:pt idx="9668">
                  <c:v>44333.212743055556</c:v>
                </c:pt>
                <c:pt idx="9669">
                  <c:v>44333.213437500002</c:v>
                </c:pt>
                <c:pt idx="9670">
                  <c:v>44333.214131944442</c:v>
                </c:pt>
                <c:pt idx="9671">
                  <c:v>44333.214826388888</c:v>
                </c:pt>
                <c:pt idx="9672">
                  <c:v>44333.215520833335</c:v>
                </c:pt>
                <c:pt idx="9673">
                  <c:v>44333.216215277775</c:v>
                </c:pt>
                <c:pt idx="9674">
                  <c:v>44333.216909722221</c:v>
                </c:pt>
                <c:pt idx="9675">
                  <c:v>44333.217604166668</c:v>
                </c:pt>
                <c:pt idx="9676">
                  <c:v>44333.218298611115</c:v>
                </c:pt>
                <c:pt idx="9677">
                  <c:v>44333.218993055554</c:v>
                </c:pt>
                <c:pt idx="9678">
                  <c:v>44333.219687500001</c:v>
                </c:pt>
                <c:pt idx="9679">
                  <c:v>44333.220381944448</c:v>
                </c:pt>
                <c:pt idx="9680">
                  <c:v>44333.221076388887</c:v>
                </c:pt>
                <c:pt idx="9681">
                  <c:v>44333.221770833334</c:v>
                </c:pt>
                <c:pt idx="9682">
                  <c:v>44333.22246527778</c:v>
                </c:pt>
                <c:pt idx="9683">
                  <c:v>44333.22315972222</c:v>
                </c:pt>
                <c:pt idx="9684">
                  <c:v>44333.223854166667</c:v>
                </c:pt>
                <c:pt idx="9685">
                  <c:v>44333.224548611113</c:v>
                </c:pt>
                <c:pt idx="9686">
                  <c:v>44333.225243055553</c:v>
                </c:pt>
                <c:pt idx="9687">
                  <c:v>44333.225937499999</c:v>
                </c:pt>
                <c:pt idx="9688">
                  <c:v>44333.226631944446</c:v>
                </c:pt>
                <c:pt idx="9689">
                  <c:v>44333.227326388886</c:v>
                </c:pt>
                <c:pt idx="9690">
                  <c:v>44333.228020833332</c:v>
                </c:pt>
                <c:pt idx="9691">
                  <c:v>44333.228715277779</c:v>
                </c:pt>
                <c:pt idx="9692">
                  <c:v>44333.229409722226</c:v>
                </c:pt>
                <c:pt idx="9693">
                  <c:v>44333.230104166665</c:v>
                </c:pt>
                <c:pt idx="9694">
                  <c:v>44333.230798611112</c:v>
                </c:pt>
                <c:pt idx="9695">
                  <c:v>44333.231493055559</c:v>
                </c:pt>
                <c:pt idx="9696">
                  <c:v>44333.232187499998</c:v>
                </c:pt>
                <c:pt idx="9697">
                  <c:v>44333.232881944445</c:v>
                </c:pt>
                <c:pt idx="9698">
                  <c:v>44333.233576388891</c:v>
                </c:pt>
                <c:pt idx="9699">
                  <c:v>44333.234270833331</c:v>
                </c:pt>
                <c:pt idx="9700">
                  <c:v>44333.234965277778</c:v>
                </c:pt>
                <c:pt idx="9701">
                  <c:v>44333.235659722224</c:v>
                </c:pt>
                <c:pt idx="9702">
                  <c:v>44333.236354166664</c:v>
                </c:pt>
                <c:pt idx="9703">
                  <c:v>44333.23704861111</c:v>
                </c:pt>
                <c:pt idx="9704">
                  <c:v>44333.237743055557</c:v>
                </c:pt>
                <c:pt idx="9705">
                  <c:v>44333.238437499997</c:v>
                </c:pt>
                <c:pt idx="9706">
                  <c:v>44333.239131944443</c:v>
                </c:pt>
                <c:pt idx="9707">
                  <c:v>44333.23982638889</c:v>
                </c:pt>
                <c:pt idx="9708">
                  <c:v>44333.240520833337</c:v>
                </c:pt>
                <c:pt idx="9709">
                  <c:v>44333.241215277776</c:v>
                </c:pt>
                <c:pt idx="9710">
                  <c:v>44333.241909722223</c:v>
                </c:pt>
                <c:pt idx="9711">
                  <c:v>44333.242604166669</c:v>
                </c:pt>
                <c:pt idx="9712">
                  <c:v>44333.243298611109</c:v>
                </c:pt>
                <c:pt idx="9713">
                  <c:v>44333.243993055556</c:v>
                </c:pt>
                <c:pt idx="9714">
                  <c:v>44333.244687500002</c:v>
                </c:pt>
                <c:pt idx="9715">
                  <c:v>44333.245381944442</c:v>
                </c:pt>
                <c:pt idx="9716">
                  <c:v>44333.246076388888</c:v>
                </c:pt>
                <c:pt idx="9717">
                  <c:v>44333.246770833335</c:v>
                </c:pt>
                <c:pt idx="9718">
                  <c:v>44333.247465277775</c:v>
                </c:pt>
                <c:pt idx="9719">
                  <c:v>44333.248159722221</c:v>
                </c:pt>
                <c:pt idx="9720">
                  <c:v>44333.248854166668</c:v>
                </c:pt>
                <c:pt idx="9721">
                  <c:v>44333.249548611115</c:v>
                </c:pt>
                <c:pt idx="9722">
                  <c:v>44333.250243055554</c:v>
                </c:pt>
                <c:pt idx="9723">
                  <c:v>44333.250937500001</c:v>
                </c:pt>
                <c:pt idx="9724">
                  <c:v>44333.251631944448</c:v>
                </c:pt>
                <c:pt idx="9725">
                  <c:v>44333.252326388887</c:v>
                </c:pt>
                <c:pt idx="9726">
                  <c:v>44333.253020833334</c:v>
                </c:pt>
                <c:pt idx="9727">
                  <c:v>44333.25371527778</c:v>
                </c:pt>
                <c:pt idx="9728">
                  <c:v>44333.25440972222</c:v>
                </c:pt>
                <c:pt idx="9729">
                  <c:v>44333.255104166667</c:v>
                </c:pt>
                <c:pt idx="9730">
                  <c:v>44333.255798611113</c:v>
                </c:pt>
                <c:pt idx="9731">
                  <c:v>44333.256493055553</c:v>
                </c:pt>
                <c:pt idx="9732">
                  <c:v>44333.257187499999</c:v>
                </c:pt>
                <c:pt idx="9733">
                  <c:v>44333.257881944446</c:v>
                </c:pt>
                <c:pt idx="9734">
                  <c:v>44333.258576388886</c:v>
                </c:pt>
                <c:pt idx="9735">
                  <c:v>44333.259270833332</c:v>
                </c:pt>
                <c:pt idx="9736">
                  <c:v>44333.259965277779</c:v>
                </c:pt>
                <c:pt idx="9737">
                  <c:v>44333.260659722226</c:v>
                </c:pt>
                <c:pt idx="9738">
                  <c:v>44333.261354166665</c:v>
                </c:pt>
                <c:pt idx="9739">
                  <c:v>44333.262048611112</c:v>
                </c:pt>
                <c:pt idx="9740">
                  <c:v>44333.262743055559</c:v>
                </c:pt>
                <c:pt idx="9741">
                  <c:v>44333.263437499998</c:v>
                </c:pt>
                <c:pt idx="9742">
                  <c:v>44333.264131944445</c:v>
                </c:pt>
                <c:pt idx="9743">
                  <c:v>44333.264826388891</c:v>
                </c:pt>
                <c:pt idx="9744">
                  <c:v>44333.265520833331</c:v>
                </c:pt>
                <c:pt idx="9745">
                  <c:v>44333.266215277778</c:v>
                </c:pt>
                <c:pt idx="9746">
                  <c:v>44333.266909722224</c:v>
                </c:pt>
                <c:pt idx="9747">
                  <c:v>44333.267604166664</c:v>
                </c:pt>
                <c:pt idx="9748">
                  <c:v>44333.26829861111</c:v>
                </c:pt>
                <c:pt idx="9749">
                  <c:v>44333.268993055557</c:v>
                </c:pt>
                <c:pt idx="9750">
                  <c:v>44333.269687499997</c:v>
                </c:pt>
                <c:pt idx="9751">
                  <c:v>44333.270381944443</c:v>
                </c:pt>
                <c:pt idx="9752">
                  <c:v>44333.27107638889</c:v>
                </c:pt>
                <c:pt idx="9753">
                  <c:v>44333.271770833337</c:v>
                </c:pt>
                <c:pt idx="9754">
                  <c:v>44333.272465277776</c:v>
                </c:pt>
                <c:pt idx="9755">
                  <c:v>44333.273159722223</c:v>
                </c:pt>
                <c:pt idx="9756">
                  <c:v>44333.273854166669</c:v>
                </c:pt>
                <c:pt idx="9757">
                  <c:v>44333.274548611109</c:v>
                </c:pt>
                <c:pt idx="9758">
                  <c:v>44333.275243055556</c:v>
                </c:pt>
                <c:pt idx="9759">
                  <c:v>44333.275937500002</c:v>
                </c:pt>
                <c:pt idx="9760">
                  <c:v>44333.276631944442</c:v>
                </c:pt>
                <c:pt idx="9761">
                  <c:v>44333.277326388888</c:v>
                </c:pt>
                <c:pt idx="9762">
                  <c:v>44333.278020833335</c:v>
                </c:pt>
                <c:pt idx="9763">
                  <c:v>44333.278715277775</c:v>
                </c:pt>
                <c:pt idx="9764">
                  <c:v>44333.279409722221</c:v>
                </c:pt>
                <c:pt idx="9765">
                  <c:v>44333.280104166668</c:v>
                </c:pt>
                <c:pt idx="9766">
                  <c:v>44333.280798611115</c:v>
                </c:pt>
                <c:pt idx="9767">
                  <c:v>44333.281493055554</c:v>
                </c:pt>
                <c:pt idx="9768">
                  <c:v>44333.282187500001</c:v>
                </c:pt>
                <c:pt idx="9769">
                  <c:v>44333.282881944448</c:v>
                </c:pt>
                <c:pt idx="9770">
                  <c:v>44333.283576388887</c:v>
                </c:pt>
                <c:pt idx="9771">
                  <c:v>44333.284270833334</c:v>
                </c:pt>
                <c:pt idx="9772">
                  <c:v>44333.28496527778</c:v>
                </c:pt>
                <c:pt idx="9773">
                  <c:v>44333.28565972222</c:v>
                </c:pt>
                <c:pt idx="9774">
                  <c:v>44333.286354166667</c:v>
                </c:pt>
                <c:pt idx="9775">
                  <c:v>44333.287048611113</c:v>
                </c:pt>
                <c:pt idx="9776">
                  <c:v>44333.287743055553</c:v>
                </c:pt>
                <c:pt idx="9777">
                  <c:v>44333.288437499999</c:v>
                </c:pt>
                <c:pt idx="9778">
                  <c:v>44333.289131944446</c:v>
                </c:pt>
                <c:pt idx="9779">
                  <c:v>44333.289826388886</c:v>
                </c:pt>
                <c:pt idx="9780">
                  <c:v>44333.290520833332</c:v>
                </c:pt>
                <c:pt idx="9781">
                  <c:v>44333.291215277779</c:v>
                </c:pt>
                <c:pt idx="9782">
                  <c:v>44333.291909722226</c:v>
                </c:pt>
                <c:pt idx="9783">
                  <c:v>44333.292604166665</c:v>
                </c:pt>
                <c:pt idx="9784">
                  <c:v>44333.293298611112</c:v>
                </c:pt>
                <c:pt idx="9785">
                  <c:v>44333.293993055559</c:v>
                </c:pt>
                <c:pt idx="9786">
                  <c:v>44333.294687499998</c:v>
                </c:pt>
                <c:pt idx="9787">
                  <c:v>44333.295381944445</c:v>
                </c:pt>
                <c:pt idx="9788">
                  <c:v>44333.296076388891</c:v>
                </c:pt>
                <c:pt idx="9789">
                  <c:v>44333.296770833331</c:v>
                </c:pt>
                <c:pt idx="9790">
                  <c:v>44333.297465277778</c:v>
                </c:pt>
                <c:pt idx="9791">
                  <c:v>44333.298159722224</c:v>
                </c:pt>
                <c:pt idx="9792">
                  <c:v>44333.298854166664</c:v>
                </c:pt>
                <c:pt idx="9793">
                  <c:v>44333.29954861111</c:v>
                </c:pt>
                <c:pt idx="9794">
                  <c:v>44333.300243055557</c:v>
                </c:pt>
                <c:pt idx="9795">
                  <c:v>44333.300937499997</c:v>
                </c:pt>
                <c:pt idx="9796">
                  <c:v>44333.301631944443</c:v>
                </c:pt>
                <c:pt idx="9797">
                  <c:v>44333.30232638889</c:v>
                </c:pt>
                <c:pt idx="9798">
                  <c:v>44333.303020833337</c:v>
                </c:pt>
                <c:pt idx="9799">
                  <c:v>44333.303715277776</c:v>
                </c:pt>
                <c:pt idx="9800">
                  <c:v>44333.304409722223</c:v>
                </c:pt>
                <c:pt idx="9801">
                  <c:v>44333.305104166669</c:v>
                </c:pt>
                <c:pt idx="9802">
                  <c:v>44333.305798611109</c:v>
                </c:pt>
                <c:pt idx="9803">
                  <c:v>44333.306493055556</c:v>
                </c:pt>
                <c:pt idx="9804">
                  <c:v>44333.307187500002</c:v>
                </c:pt>
                <c:pt idx="9805">
                  <c:v>44333.307881944442</c:v>
                </c:pt>
                <c:pt idx="9806">
                  <c:v>44333.308576388888</c:v>
                </c:pt>
                <c:pt idx="9807">
                  <c:v>44333.309270833335</c:v>
                </c:pt>
                <c:pt idx="9808">
                  <c:v>44333.309965277775</c:v>
                </c:pt>
                <c:pt idx="9809">
                  <c:v>44333.310659722221</c:v>
                </c:pt>
                <c:pt idx="9810">
                  <c:v>44333.311354166668</c:v>
                </c:pt>
                <c:pt idx="9811">
                  <c:v>44333.312048611115</c:v>
                </c:pt>
                <c:pt idx="9812">
                  <c:v>44333.312743055554</c:v>
                </c:pt>
                <c:pt idx="9813">
                  <c:v>44333.313437500001</c:v>
                </c:pt>
                <c:pt idx="9814">
                  <c:v>44333.314131944448</c:v>
                </c:pt>
                <c:pt idx="9815">
                  <c:v>44333.314826388887</c:v>
                </c:pt>
                <c:pt idx="9816">
                  <c:v>44333.315520833334</c:v>
                </c:pt>
                <c:pt idx="9817">
                  <c:v>44333.31621527778</c:v>
                </c:pt>
                <c:pt idx="9818">
                  <c:v>44333.31690972222</c:v>
                </c:pt>
                <c:pt idx="9819">
                  <c:v>44333.317604166667</c:v>
                </c:pt>
                <c:pt idx="9820">
                  <c:v>44333.318298611113</c:v>
                </c:pt>
                <c:pt idx="9821">
                  <c:v>44333.318993055553</c:v>
                </c:pt>
                <c:pt idx="9822">
                  <c:v>44333.319687499999</c:v>
                </c:pt>
                <c:pt idx="9823">
                  <c:v>44333.320381944446</c:v>
                </c:pt>
                <c:pt idx="9824">
                  <c:v>44333.321076388886</c:v>
                </c:pt>
                <c:pt idx="9825">
                  <c:v>44333.321770833332</c:v>
                </c:pt>
                <c:pt idx="9826">
                  <c:v>44333.322465277779</c:v>
                </c:pt>
                <c:pt idx="9827">
                  <c:v>44333.323159722226</c:v>
                </c:pt>
                <c:pt idx="9828">
                  <c:v>44333.323854166665</c:v>
                </c:pt>
                <c:pt idx="9829">
                  <c:v>44333.324548611112</c:v>
                </c:pt>
                <c:pt idx="9830">
                  <c:v>44333.325243055559</c:v>
                </c:pt>
                <c:pt idx="9831">
                  <c:v>44333.325937499998</c:v>
                </c:pt>
                <c:pt idx="9832">
                  <c:v>44333.326631944445</c:v>
                </c:pt>
                <c:pt idx="9833">
                  <c:v>44333.327326388891</c:v>
                </c:pt>
                <c:pt idx="9834">
                  <c:v>44333.328020833331</c:v>
                </c:pt>
                <c:pt idx="9835">
                  <c:v>44333.328715277778</c:v>
                </c:pt>
                <c:pt idx="9836">
                  <c:v>44333.329409722224</c:v>
                </c:pt>
                <c:pt idx="9837">
                  <c:v>44333.330104166664</c:v>
                </c:pt>
                <c:pt idx="9838">
                  <c:v>44333.33079861111</c:v>
                </c:pt>
                <c:pt idx="9839">
                  <c:v>44333.331493055557</c:v>
                </c:pt>
                <c:pt idx="9840">
                  <c:v>44333.332187499997</c:v>
                </c:pt>
                <c:pt idx="9841">
                  <c:v>44333.332881944443</c:v>
                </c:pt>
                <c:pt idx="9842">
                  <c:v>44333.33357638889</c:v>
                </c:pt>
                <c:pt idx="9843">
                  <c:v>44333.334270833337</c:v>
                </c:pt>
                <c:pt idx="9844">
                  <c:v>44333.334965277776</c:v>
                </c:pt>
                <c:pt idx="9845">
                  <c:v>44333.335659722223</c:v>
                </c:pt>
                <c:pt idx="9846">
                  <c:v>44333.336354166669</c:v>
                </c:pt>
                <c:pt idx="9847">
                  <c:v>44333.337048611109</c:v>
                </c:pt>
                <c:pt idx="9848">
                  <c:v>44333.337743055556</c:v>
                </c:pt>
                <c:pt idx="9849">
                  <c:v>44333.338437500002</c:v>
                </c:pt>
                <c:pt idx="9850">
                  <c:v>44333.339131944442</c:v>
                </c:pt>
                <c:pt idx="9851">
                  <c:v>44333.339826388888</c:v>
                </c:pt>
                <c:pt idx="9852">
                  <c:v>44333.340520833335</c:v>
                </c:pt>
                <c:pt idx="9853">
                  <c:v>44333.341215277775</c:v>
                </c:pt>
                <c:pt idx="9854">
                  <c:v>44333.341909722221</c:v>
                </c:pt>
                <c:pt idx="9855">
                  <c:v>44333.342604166668</c:v>
                </c:pt>
                <c:pt idx="9856">
                  <c:v>44333.343298611115</c:v>
                </c:pt>
                <c:pt idx="9857">
                  <c:v>44333.343993055554</c:v>
                </c:pt>
                <c:pt idx="9858">
                  <c:v>44333.344687500001</c:v>
                </c:pt>
                <c:pt idx="9859">
                  <c:v>44333.345381944448</c:v>
                </c:pt>
                <c:pt idx="9860">
                  <c:v>44333.346076388887</c:v>
                </c:pt>
                <c:pt idx="9861">
                  <c:v>44333.346770833334</c:v>
                </c:pt>
                <c:pt idx="9862">
                  <c:v>44333.34746527778</c:v>
                </c:pt>
                <c:pt idx="9863">
                  <c:v>44333.34815972222</c:v>
                </c:pt>
                <c:pt idx="9864">
                  <c:v>44333.348854166667</c:v>
                </c:pt>
                <c:pt idx="9865">
                  <c:v>44333.349548611113</c:v>
                </c:pt>
                <c:pt idx="9866">
                  <c:v>44333.350243055553</c:v>
                </c:pt>
                <c:pt idx="9867">
                  <c:v>44333.350937499999</c:v>
                </c:pt>
                <c:pt idx="9868">
                  <c:v>44333.351631944446</c:v>
                </c:pt>
                <c:pt idx="9869">
                  <c:v>44333.352326388886</c:v>
                </c:pt>
                <c:pt idx="9870">
                  <c:v>44333.353020833332</c:v>
                </c:pt>
                <c:pt idx="9871">
                  <c:v>44333.353715277779</c:v>
                </c:pt>
                <c:pt idx="9872">
                  <c:v>44333.354409722226</c:v>
                </c:pt>
                <c:pt idx="9873">
                  <c:v>44333.355104166665</c:v>
                </c:pt>
                <c:pt idx="9874">
                  <c:v>44333.355798611112</c:v>
                </c:pt>
                <c:pt idx="9875">
                  <c:v>44333.356493055559</c:v>
                </c:pt>
                <c:pt idx="9876">
                  <c:v>44333.357187499998</c:v>
                </c:pt>
                <c:pt idx="9877">
                  <c:v>44333.357881944445</c:v>
                </c:pt>
                <c:pt idx="9878">
                  <c:v>44333.358576388891</c:v>
                </c:pt>
                <c:pt idx="9879">
                  <c:v>44333.359270833331</c:v>
                </c:pt>
                <c:pt idx="9880">
                  <c:v>44333.359965277778</c:v>
                </c:pt>
                <c:pt idx="9881">
                  <c:v>44333.360659722224</c:v>
                </c:pt>
                <c:pt idx="9882">
                  <c:v>44333.361354166664</c:v>
                </c:pt>
                <c:pt idx="9883">
                  <c:v>44333.36204861111</c:v>
                </c:pt>
                <c:pt idx="9884">
                  <c:v>44333.362743055557</c:v>
                </c:pt>
                <c:pt idx="9885">
                  <c:v>44333.363437499997</c:v>
                </c:pt>
                <c:pt idx="9886">
                  <c:v>44333.364131944443</c:v>
                </c:pt>
                <c:pt idx="9887">
                  <c:v>44333.36482638889</c:v>
                </c:pt>
                <c:pt idx="9888">
                  <c:v>44333.365520833337</c:v>
                </c:pt>
                <c:pt idx="9889">
                  <c:v>44333.366215277776</c:v>
                </c:pt>
                <c:pt idx="9890">
                  <c:v>44333.366909722223</c:v>
                </c:pt>
                <c:pt idx="9891">
                  <c:v>44333.367604166669</c:v>
                </c:pt>
                <c:pt idx="9892">
                  <c:v>44333.368298611109</c:v>
                </c:pt>
                <c:pt idx="9893">
                  <c:v>44333.368993055556</c:v>
                </c:pt>
                <c:pt idx="9894">
                  <c:v>44333.369687500002</c:v>
                </c:pt>
                <c:pt idx="9895">
                  <c:v>44333.370381944442</c:v>
                </c:pt>
                <c:pt idx="9896">
                  <c:v>44333.371076388888</c:v>
                </c:pt>
                <c:pt idx="9897">
                  <c:v>44333.371770833335</c:v>
                </c:pt>
                <c:pt idx="9898">
                  <c:v>44333.372465277775</c:v>
                </c:pt>
                <c:pt idx="9899">
                  <c:v>44333.373159722221</c:v>
                </c:pt>
                <c:pt idx="9900">
                  <c:v>44333.373854166668</c:v>
                </c:pt>
                <c:pt idx="9901">
                  <c:v>44333.374548611115</c:v>
                </c:pt>
                <c:pt idx="9902">
                  <c:v>44333.375243055554</c:v>
                </c:pt>
                <c:pt idx="9903">
                  <c:v>44333.375937500001</c:v>
                </c:pt>
                <c:pt idx="9904">
                  <c:v>44333.376631944448</c:v>
                </c:pt>
                <c:pt idx="9905">
                  <c:v>44333.377326388887</c:v>
                </c:pt>
                <c:pt idx="9906">
                  <c:v>44333.378020833334</c:v>
                </c:pt>
                <c:pt idx="9907">
                  <c:v>44333.37871527778</c:v>
                </c:pt>
                <c:pt idx="9908">
                  <c:v>44333.37940972222</c:v>
                </c:pt>
                <c:pt idx="9909">
                  <c:v>44333.380104166667</c:v>
                </c:pt>
                <c:pt idx="9910">
                  <c:v>44333.380798611113</c:v>
                </c:pt>
                <c:pt idx="9911">
                  <c:v>44333.381493055553</c:v>
                </c:pt>
                <c:pt idx="9912">
                  <c:v>44333.382187499999</c:v>
                </c:pt>
                <c:pt idx="9913">
                  <c:v>44333.382881944446</c:v>
                </c:pt>
                <c:pt idx="9914">
                  <c:v>44333.383576388886</c:v>
                </c:pt>
                <c:pt idx="9915">
                  <c:v>44333.384270833332</c:v>
                </c:pt>
                <c:pt idx="9916">
                  <c:v>44333.384965277779</c:v>
                </c:pt>
                <c:pt idx="9917">
                  <c:v>44333.385659722226</c:v>
                </c:pt>
                <c:pt idx="9918">
                  <c:v>44333.386354166665</c:v>
                </c:pt>
                <c:pt idx="9919">
                  <c:v>44333.387048611112</c:v>
                </c:pt>
                <c:pt idx="9920">
                  <c:v>44333.387743055559</c:v>
                </c:pt>
                <c:pt idx="9921">
                  <c:v>44333.388437499998</c:v>
                </c:pt>
                <c:pt idx="9922">
                  <c:v>44333.389131944445</c:v>
                </c:pt>
                <c:pt idx="9923">
                  <c:v>44333.389826388891</c:v>
                </c:pt>
                <c:pt idx="9924">
                  <c:v>44333.390520833331</c:v>
                </c:pt>
                <c:pt idx="9925">
                  <c:v>44333.391215277778</c:v>
                </c:pt>
                <c:pt idx="9926">
                  <c:v>44333.391909722224</c:v>
                </c:pt>
                <c:pt idx="9927">
                  <c:v>44333.392604166664</c:v>
                </c:pt>
                <c:pt idx="9928">
                  <c:v>44333.39329861111</c:v>
                </c:pt>
                <c:pt idx="9929">
                  <c:v>44333.393993055557</c:v>
                </c:pt>
                <c:pt idx="9930">
                  <c:v>44333.394687499997</c:v>
                </c:pt>
                <c:pt idx="9931">
                  <c:v>44333.395381944443</c:v>
                </c:pt>
                <c:pt idx="9932">
                  <c:v>44333.39607638889</c:v>
                </c:pt>
                <c:pt idx="9933">
                  <c:v>44333.396770833337</c:v>
                </c:pt>
                <c:pt idx="9934">
                  <c:v>44333.397465277776</c:v>
                </c:pt>
                <c:pt idx="9935">
                  <c:v>44333.398159722223</c:v>
                </c:pt>
                <c:pt idx="9936">
                  <c:v>44333.398854166669</c:v>
                </c:pt>
                <c:pt idx="9937">
                  <c:v>44333.399548611109</c:v>
                </c:pt>
                <c:pt idx="9938">
                  <c:v>44333.400243055556</c:v>
                </c:pt>
                <c:pt idx="9939">
                  <c:v>44333.400937500002</c:v>
                </c:pt>
                <c:pt idx="9940">
                  <c:v>44333.401631944442</c:v>
                </c:pt>
                <c:pt idx="9941">
                  <c:v>44333.402326388888</c:v>
                </c:pt>
                <c:pt idx="9942">
                  <c:v>44333.403020833335</c:v>
                </c:pt>
                <c:pt idx="9943">
                  <c:v>44333.403715277775</c:v>
                </c:pt>
                <c:pt idx="9944">
                  <c:v>44333.404409722221</c:v>
                </c:pt>
                <c:pt idx="9945">
                  <c:v>44333.405104166668</c:v>
                </c:pt>
                <c:pt idx="9946">
                  <c:v>44333.405798611115</c:v>
                </c:pt>
                <c:pt idx="9947">
                  <c:v>44333.406493055554</c:v>
                </c:pt>
                <c:pt idx="9948">
                  <c:v>44333.407187500001</c:v>
                </c:pt>
                <c:pt idx="9949">
                  <c:v>44333.407881944448</c:v>
                </c:pt>
                <c:pt idx="9950">
                  <c:v>44333.408576388887</c:v>
                </c:pt>
                <c:pt idx="9951">
                  <c:v>44333.409270833334</c:v>
                </c:pt>
                <c:pt idx="9952">
                  <c:v>44333.40996527778</c:v>
                </c:pt>
                <c:pt idx="9953">
                  <c:v>44333.41065972222</c:v>
                </c:pt>
                <c:pt idx="9954">
                  <c:v>44333.411354166667</c:v>
                </c:pt>
                <c:pt idx="9955">
                  <c:v>44333.412048611113</c:v>
                </c:pt>
                <c:pt idx="9956">
                  <c:v>44333.412743055553</c:v>
                </c:pt>
                <c:pt idx="9957">
                  <c:v>44333.413437499999</c:v>
                </c:pt>
                <c:pt idx="9958">
                  <c:v>44333.414131944446</c:v>
                </c:pt>
                <c:pt idx="9959">
                  <c:v>44333.414826388886</c:v>
                </c:pt>
                <c:pt idx="9960">
                  <c:v>44333.415520833332</c:v>
                </c:pt>
                <c:pt idx="9961">
                  <c:v>44333.416215277779</c:v>
                </c:pt>
                <c:pt idx="9962">
                  <c:v>44333.416909722226</c:v>
                </c:pt>
                <c:pt idx="9963">
                  <c:v>44333.417604166665</c:v>
                </c:pt>
                <c:pt idx="9964">
                  <c:v>44333.418298611112</c:v>
                </c:pt>
                <c:pt idx="9965">
                  <c:v>44333.418993055559</c:v>
                </c:pt>
                <c:pt idx="9966">
                  <c:v>44333.419687499998</c:v>
                </c:pt>
                <c:pt idx="9967">
                  <c:v>44333.420381944445</c:v>
                </c:pt>
                <c:pt idx="9968">
                  <c:v>44333.421076388891</c:v>
                </c:pt>
                <c:pt idx="9969">
                  <c:v>44333.421770833331</c:v>
                </c:pt>
                <c:pt idx="9970">
                  <c:v>44333.422465277778</c:v>
                </c:pt>
                <c:pt idx="9971">
                  <c:v>44333.423159722224</c:v>
                </c:pt>
                <c:pt idx="9972">
                  <c:v>44333.423854166664</c:v>
                </c:pt>
                <c:pt idx="9973">
                  <c:v>44333.42454861111</c:v>
                </c:pt>
                <c:pt idx="9974">
                  <c:v>44333.425243055557</c:v>
                </c:pt>
                <c:pt idx="9975">
                  <c:v>44333.425937499997</c:v>
                </c:pt>
                <c:pt idx="9976">
                  <c:v>44333.426631944443</c:v>
                </c:pt>
                <c:pt idx="9977">
                  <c:v>44333.42732638889</c:v>
                </c:pt>
                <c:pt idx="9978">
                  <c:v>44333.428020833337</c:v>
                </c:pt>
                <c:pt idx="9979">
                  <c:v>44333.428715277776</c:v>
                </c:pt>
                <c:pt idx="9980">
                  <c:v>44333.429409722223</c:v>
                </c:pt>
                <c:pt idx="9981">
                  <c:v>44333.430104166669</c:v>
                </c:pt>
                <c:pt idx="9982">
                  <c:v>44333.430798611109</c:v>
                </c:pt>
                <c:pt idx="9983">
                  <c:v>44333.431493055556</c:v>
                </c:pt>
                <c:pt idx="9984">
                  <c:v>44333.432187500002</c:v>
                </c:pt>
                <c:pt idx="9985">
                  <c:v>44333.432881944442</c:v>
                </c:pt>
                <c:pt idx="9986">
                  <c:v>44333.433576388888</c:v>
                </c:pt>
                <c:pt idx="9987">
                  <c:v>44333.434270833335</c:v>
                </c:pt>
                <c:pt idx="9988">
                  <c:v>44333.434965277775</c:v>
                </c:pt>
                <c:pt idx="9989">
                  <c:v>44333.435659722221</c:v>
                </c:pt>
                <c:pt idx="9990">
                  <c:v>44333.436354166668</c:v>
                </c:pt>
                <c:pt idx="9991">
                  <c:v>44333.437048611115</c:v>
                </c:pt>
                <c:pt idx="9992">
                  <c:v>44333.437743055554</c:v>
                </c:pt>
                <c:pt idx="9993">
                  <c:v>44333.438437500001</c:v>
                </c:pt>
                <c:pt idx="9994">
                  <c:v>44333.439131944448</c:v>
                </c:pt>
                <c:pt idx="9995">
                  <c:v>44333.439826388887</c:v>
                </c:pt>
                <c:pt idx="9996">
                  <c:v>44333.440520833334</c:v>
                </c:pt>
                <c:pt idx="9997">
                  <c:v>44333.44121527778</c:v>
                </c:pt>
                <c:pt idx="9998">
                  <c:v>44333.44190972222</c:v>
                </c:pt>
                <c:pt idx="9999">
                  <c:v>44333.442604166667</c:v>
                </c:pt>
                <c:pt idx="10000">
                  <c:v>44333.443298611113</c:v>
                </c:pt>
                <c:pt idx="10001">
                  <c:v>44333.443993055553</c:v>
                </c:pt>
                <c:pt idx="10002">
                  <c:v>44333.444687499999</c:v>
                </c:pt>
                <c:pt idx="10003">
                  <c:v>44333.445381944446</c:v>
                </c:pt>
                <c:pt idx="10004">
                  <c:v>44333.446076388886</c:v>
                </c:pt>
                <c:pt idx="10005">
                  <c:v>44333.446770833332</c:v>
                </c:pt>
                <c:pt idx="10006">
                  <c:v>44333.447465277779</c:v>
                </c:pt>
                <c:pt idx="10007">
                  <c:v>44333.448159722226</c:v>
                </c:pt>
                <c:pt idx="10008">
                  <c:v>44333.448854166665</c:v>
                </c:pt>
                <c:pt idx="10009">
                  <c:v>44333.449548611112</c:v>
                </c:pt>
                <c:pt idx="10010">
                  <c:v>44333.450243055559</c:v>
                </c:pt>
                <c:pt idx="10011">
                  <c:v>44333.450937499998</c:v>
                </c:pt>
                <c:pt idx="10012">
                  <c:v>44333.451631944445</c:v>
                </c:pt>
                <c:pt idx="10013">
                  <c:v>44333.452326388891</c:v>
                </c:pt>
                <c:pt idx="10014">
                  <c:v>44333.453020833331</c:v>
                </c:pt>
                <c:pt idx="10015">
                  <c:v>44333.453715277778</c:v>
                </c:pt>
                <c:pt idx="10016">
                  <c:v>44333.454409722224</c:v>
                </c:pt>
                <c:pt idx="10017">
                  <c:v>44333.455104166664</c:v>
                </c:pt>
                <c:pt idx="10018">
                  <c:v>44333.45579861111</c:v>
                </c:pt>
                <c:pt idx="10019">
                  <c:v>44333.456493055557</c:v>
                </c:pt>
                <c:pt idx="10020">
                  <c:v>44333.457187499997</c:v>
                </c:pt>
                <c:pt idx="10021">
                  <c:v>44333.457881944443</c:v>
                </c:pt>
                <c:pt idx="10022">
                  <c:v>44333.45857638889</c:v>
                </c:pt>
                <c:pt idx="10023">
                  <c:v>44333.459270833337</c:v>
                </c:pt>
                <c:pt idx="10024">
                  <c:v>44333.459965277776</c:v>
                </c:pt>
                <c:pt idx="10025">
                  <c:v>44333.460659722223</c:v>
                </c:pt>
                <c:pt idx="10026">
                  <c:v>44333.461354166669</c:v>
                </c:pt>
                <c:pt idx="10027">
                  <c:v>44333.462048611109</c:v>
                </c:pt>
                <c:pt idx="10028">
                  <c:v>44333.462743055556</c:v>
                </c:pt>
                <c:pt idx="10029">
                  <c:v>44333.463437500002</c:v>
                </c:pt>
                <c:pt idx="10030">
                  <c:v>44333.464131944442</c:v>
                </c:pt>
                <c:pt idx="10031">
                  <c:v>44333.464826388888</c:v>
                </c:pt>
                <c:pt idx="10032">
                  <c:v>44333.465520833335</c:v>
                </c:pt>
                <c:pt idx="10033">
                  <c:v>44333.466215277775</c:v>
                </c:pt>
                <c:pt idx="10034">
                  <c:v>44333.466909722221</c:v>
                </c:pt>
                <c:pt idx="10035">
                  <c:v>44333.467604166668</c:v>
                </c:pt>
                <c:pt idx="10036">
                  <c:v>44333.468298611115</c:v>
                </c:pt>
                <c:pt idx="10037">
                  <c:v>44333.468993055554</c:v>
                </c:pt>
                <c:pt idx="10038">
                  <c:v>44333.469687500001</c:v>
                </c:pt>
                <c:pt idx="10039">
                  <c:v>44333.470381944448</c:v>
                </c:pt>
                <c:pt idx="10040">
                  <c:v>44333.471076388887</c:v>
                </c:pt>
                <c:pt idx="10041">
                  <c:v>44333.471770833334</c:v>
                </c:pt>
                <c:pt idx="10042">
                  <c:v>44333.47246527778</c:v>
                </c:pt>
                <c:pt idx="10043">
                  <c:v>44333.47315972222</c:v>
                </c:pt>
                <c:pt idx="10044">
                  <c:v>44333.473854166667</c:v>
                </c:pt>
                <c:pt idx="10045">
                  <c:v>44333.474548611113</c:v>
                </c:pt>
                <c:pt idx="10046">
                  <c:v>44333.475243055553</c:v>
                </c:pt>
                <c:pt idx="10047">
                  <c:v>44333.475937499999</c:v>
                </c:pt>
                <c:pt idx="10048">
                  <c:v>44333.476631944446</c:v>
                </c:pt>
                <c:pt idx="10049">
                  <c:v>44333.477326388886</c:v>
                </c:pt>
                <c:pt idx="10050">
                  <c:v>44333.478020833332</c:v>
                </c:pt>
                <c:pt idx="10051">
                  <c:v>44333.478715277779</c:v>
                </c:pt>
                <c:pt idx="10052">
                  <c:v>44333.479409722226</c:v>
                </c:pt>
                <c:pt idx="10053">
                  <c:v>44333.480104166665</c:v>
                </c:pt>
                <c:pt idx="10054">
                  <c:v>44333.480798611112</c:v>
                </c:pt>
                <c:pt idx="10055">
                  <c:v>44333.481493055559</c:v>
                </c:pt>
                <c:pt idx="10056">
                  <c:v>44333.482187499998</c:v>
                </c:pt>
                <c:pt idx="10057">
                  <c:v>44333.482881944445</c:v>
                </c:pt>
                <c:pt idx="10058">
                  <c:v>44333.483576388891</c:v>
                </c:pt>
                <c:pt idx="10059">
                  <c:v>44333.484270833331</c:v>
                </c:pt>
                <c:pt idx="10060">
                  <c:v>44333.484965277778</c:v>
                </c:pt>
                <c:pt idx="10061">
                  <c:v>44333.485659722224</c:v>
                </c:pt>
                <c:pt idx="10062">
                  <c:v>44333.486354166664</c:v>
                </c:pt>
                <c:pt idx="10063">
                  <c:v>44333.48704861111</c:v>
                </c:pt>
                <c:pt idx="10064">
                  <c:v>44333.487743055557</c:v>
                </c:pt>
                <c:pt idx="10065">
                  <c:v>44333.488437499997</c:v>
                </c:pt>
                <c:pt idx="10066">
                  <c:v>44333.489131944443</c:v>
                </c:pt>
                <c:pt idx="10067">
                  <c:v>44333.48982638889</c:v>
                </c:pt>
                <c:pt idx="10068">
                  <c:v>44333.490520833337</c:v>
                </c:pt>
                <c:pt idx="10069">
                  <c:v>44333.491215277776</c:v>
                </c:pt>
                <c:pt idx="10070">
                  <c:v>44333.491909722223</c:v>
                </c:pt>
                <c:pt idx="10071">
                  <c:v>44333.492604166669</c:v>
                </c:pt>
                <c:pt idx="10072">
                  <c:v>44333.493298611109</c:v>
                </c:pt>
                <c:pt idx="10073">
                  <c:v>44333.493993055556</c:v>
                </c:pt>
                <c:pt idx="10074">
                  <c:v>44333.494687500002</c:v>
                </c:pt>
                <c:pt idx="10075">
                  <c:v>44333.495381944442</c:v>
                </c:pt>
                <c:pt idx="10076">
                  <c:v>44333.496076388888</c:v>
                </c:pt>
                <c:pt idx="10077">
                  <c:v>44333.496770833335</c:v>
                </c:pt>
                <c:pt idx="10078">
                  <c:v>44333.497465277775</c:v>
                </c:pt>
                <c:pt idx="10079">
                  <c:v>44333.498159722221</c:v>
                </c:pt>
                <c:pt idx="10080">
                  <c:v>44333.498854166668</c:v>
                </c:pt>
                <c:pt idx="10081">
                  <c:v>44333.499548611115</c:v>
                </c:pt>
                <c:pt idx="10082">
                  <c:v>44333.500243055554</c:v>
                </c:pt>
                <c:pt idx="10083">
                  <c:v>44333.500937500001</c:v>
                </c:pt>
                <c:pt idx="10084">
                  <c:v>44333.501631944448</c:v>
                </c:pt>
                <c:pt idx="10085">
                  <c:v>44333.502326388887</c:v>
                </c:pt>
                <c:pt idx="10086">
                  <c:v>44333.503020833334</c:v>
                </c:pt>
                <c:pt idx="10087">
                  <c:v>44333.50371527778</c:v>
                </c:pt>
                <c:pt idx="10088">
                  <c:v>44333.50440972222</c:v>
                </c:pt>
                <c:pt idx="10089">
                  <c:v>44333.505104166667</c:v>
                </c:pt>
                <c:pt idx="10090">
                  <c:v>44333.505798611113</c:v>
                </c:pt>
                <c:pt idx="10091">
                  <c:v>44333.506493055553</c:v>
                </c:pt>
                <c:pt idx="10092">
                  <c:v>44333.507187499999</c:v>
                </c:pt>
                <c:pt idx="10093">
                  <c:v>44333.507881944446</c:v>
                </c:pt>
                <c:pt idx="10094">
                  <c:v>44333.508576388886</c:v>
                </c:pt>
                <c:pt idx="10095">
                  <c:v>44333.509270833332</c:v>
                </c:pt>
                <c:pt idx="10096">
                  <c:v>44333.509965277779</c:v>
                </c:pt>
                <c:pt idx="10097">
                  <c:v>44333.510659722226</c:v>
                </c:pt>
                <c:pt idx="10098">
                  <c:v>44333.511354166665</c:v>
                </c:pt>
                <c:pt idx="10099">
                  <c:v>44333.512048611112</c:v>
                </c:pt>
                <c:pt idx="10100">
                  <c:v>44333.512743055559</c:v>
                </c:pt>
                <c:pt idx="10101">
                  <c:v>44333.513437499998</c:v>
                </c:pt>
                <c:pt idx="10102">
                  <c:v>44333.514131944445</c:v>
                </c:pt>
                <c:pt idx="10103">
                  <c:v>44333.514826388891</c:v>
                </c:pt>
                <c:pt idx="10104">
                  <c:v>44333.515520833331</c:v>
                </c:pt>
                <c:pt idx="10105">
                  <c:v>44333.516215277778</c:v>
                </c:pt>
                <c:pt idx="10106">
                  <c:v>44333.516909722224</c:v>
                </c:pt>
                <c:pt idx="10107">
                  <c:v>44333.517604166664</c:v>
                </c:pt>
                <c:pt idx="10108">
                  <c:v>44333.51829861111</c:v>
                </c:pt>
                <c:pt idx="10109">
                  <c:v>44333.518993055557</c:v>
                </c:pt>
                <c:pt idx="10110">
                  <c:v>44333.519687499997</c:v>
                </c:pt>
                <c:pt idx="10111">
                  <c:v>44333.520381944443</c:v>
                </c:pt>
                <c:pt idx="10112">
                  <c:v>44333.52107638889</c:v>
                </c:pt>
                <c:pt idx="10113">
                  <c:v>44333.521770833337</c:v>
                </c:pt>
                <c:pt idx="10114">
                  <c:v>44333.522465277776</c:v>
                </c:pt>
                <c:pt idx="10115">
                  <c:v>44333.523159722223</c:v>
                </c:pt>
                <c:pt idx="10116">
                  <c:v>44333.523854166669</c:v>
                </c:pt>
                <c:pt idx="10117">
                  <c:v>44333.524548611109</c:v>
                </c:pt>
                <c:pt idx="10118">
                  <c:v>44333.525243055556</c:v>
                </c:pt>
                <c:pt idx="10119">
                  <c:v>44333.525937500002</c:v>
                </c:pt>
                <c:pt idx="10120">
                  <c:v>44333.526631944442</c:v>
                </c:pt>
                <c:pt idx="10121">
                  <c:v>44333.527326388888</c:v>
                </c:pt>
                <c:pt idx="10122">
                  <c:v>44333.528020833335</c:v>
                </c:pt>
                <c:pt idx="10123">
                  <c:v>44333.528715277775</c:v>
                </c:pt>
                <c:pt idx="10124">
                  <c:v>44333.529409722221</c:v>
                </c:pt>
                <c:pt idx="10125">
                  <c:v>44333.530104166668</c:v>
                </c:pt>
                <c:pt idx="10126">
                  <c:v>44333.530798611115</c:v>
                </c:pt>
                <c:pt idx="10127">
                  <c:v>44333.531493055554</c:v>
                </c:pt>
                <c:pt idx="10128">
                  <c:v>44333.532187500001</c:v>
                </c:pt>
                <c:pt idx="10129">
                  <c:v>44333.532881944448</c:v>
                </c:pt>
                <c:pt idx="10130">
                  <c:v>44333.533576388887</c:v>
                </c:pt>
                <c:pt idx="10131">
                  <c:v>44333.534270833334</c:v>
                </c:pt>
                <c:pt idx="10132">
                  <c:v>44333.53496527778</c:v>
                </c:pt>
                <c:pt idx="10133">
                  <c:v>44333.53565972222</c:v>
                </c:pt>
                <c:pt idx="10134">
                  <c:v>44333.536354166667</c:v>
                </c:pt>
                <c:pt idx="10135">
                  <c:v>44333.537048611113</c:v>
                </c:pt>
                <c:pt idx="10136">
                  <c:v>44333.537743055553</c:v>
                </c:pt>
                <c:pt idx="10137">
                  <c:v>44333.538437499999</c:v>
                </c:pt>
                <c:pt idx="10138">
                  <c:v>44333.539131944446</c:v>
                </c:pt>
                <c:pt idx="10139">
                  <c:v>44333.539826388886</c:v>
                </c:pt>
                <c:pt idx="10140">
                  <c:v>44333.540520833332</c:v>
                </c:pt>
                <c:pt idx="10141">
                  <c:v>44333.541215277779</c:v>
                </c:pt>
                <c:pt idx="10142">
                  <c:v>44333.541909722226</c:v>
                </c:pt>
                <c:pt idx="10143">
                  <c:v>44333.542604166665</c:v>
                </c:pt>
                <c:pt idx="10144">
                  <c:v>44333.543298611112</c:v>
                </c:pt>
                <c:pt idx="10145">
                  <c:v>44333.543993055559</c:v>
                </c:pt>
                <c:pt idx="10146">
                  <c:v>44333.544687499998</c:v>
                </c:pt>
                <c:pt idx="10147">
                  <c:v>44333.545381944445</c:v>
                </c:pt>
                <c:pt idx="10148">
                  <c:v>44333.546076388891</c:v>
                </c:pt>
                <c:pt idx="10149">
                  <c:v>44333.546770833331</c:v>
                </c:pt>
                <c:pt idx="10150">
                  <c:v>44333.547465277778</c:v>
                </c:pt>
                <c:pt idx="10151">
                  <c:v>44333.548159722224</c:v>
                </c:pt>
                <c:pt idx="10152">
                  <c:v>44333.548854166664</c:v>
                </c:pt>
                <c:pt idx="10153">
                  <c:v>44333.54954861111</c:v>
                </c:pt>
                <c:pt idx="10154">
                  <c:v>44333.550243055557</c:v>
                </c:pt>
                <c:pt idx="10155">
                  <c:v>44333.550937499997</c:v>
                </c:pt>
                <c:pt idx="10156">
                  <c:v>44333.551631944443</c:v>
                </c:pt>
                <c:pt idx="10157">
                  <c:v>44333.55232638889</c:v>
                </c:pt>
                <c:pt idx="10158">
                  <c:v>44333.553020833337</c:v>
                </c:pt>
                <c:pt idx="10159">
                  <c:v>44333.553715277776</c:v>
                </c:pt>
                <c:pt idx="10160">
                  <c:v>44333.554409722223</c:v>
                </c:pt>
                <c:pt idx="10161">
                  <c:v>44333.555104166669</c:v>
                </c:pt>
                <c:pt idx="10162">
                  <c:v>44333.555798611109</c:v>
                </c:pt>
                <c:pt idx="10163">
                  <c:v>44333.556493055556</c:v>
                </c:pt>
                <c:pt idx="10164">
                  <c:v>44333.557187500002</c:v>
                </c:pt>
                <c:pt idx="10165">
                  <c:v>44333.557881944442</c:v>
                </c:pt>
                <c:pt idx="10166">
                  <c:v>44333.558576388888</c:v>
                </c:pt>
                <c:pt idx="10167">
                  <c:v>44333.559270833335</c:v>
                </c:pt>
                <c:pt idx="10168">
                  <c:v>44333.559965277775</c:v>
                </c:pt>
                <c:pt idx="10169">
                  <c:v>44333.560659722221</c:v>
                </c:pt>
                <c:pt idx="10170">
                  <c:v>44333.561354166668</c:v>
                </c:pt>
                <c:pt idx="10171">
                  <c:v>44333.562048611115</c:v>
                </c:pt>
                <c:pt idx="10172">
                  <c:v>44333.562743055554</c:v>
                </c:pt>
                <c:pt idx="10173">
                  <c:v>44333.563437500001</c:v>
                </c:pt>
                <c:pt idx="10174">
                  <c:v>44333.564131944448</c:v>
                </c:pt>
                <c:pt idx="10175">
                  <c:v>44333.564826388887</c:v>
                </c:pt>
                <c:pt idx="10176">
                  <c:v>44333.565520833334</c:v>
                </c:pt>
                <c:pt idx="10177">
                  <c:v>44333.56621527778</c:v>
                </c:pt>
                <c:pt idx="10178">
                  <c:v>44333.56690972222</c:v>
                </c:pt>
                <c:pt idx="10179">
                  <c:v>44333.567604166667</c:v>
                </c:pt>
                <c:pt idx="10180">
                  <c:v>44333.568298611113</c:v>
                </c:pt>
                <c:pt idx="10181">
                  <c:v>44333.568993055553</c:v>
                </c:pt>
                <c:pt idx="10182">
                  <c:v>44333.569687499999</c:v>
                </c:pt>
                <c:pt idx="10183">
                  <c:v>44333.570381944446</c:v>
                </c:pt>
                <c:pt idx="10184">
                  <c:v>44333.571076388886</c:v>
                </c:pt>
                <c:pt idx="10185">
                  <c:v>44333.571770833332</c:v>
                </c:pt>
                <c:pt idx="10186">
                  <c:v>44333.572465277779</c:v>
                </c:pt>
                <c:pt idx="10187">
                  <c:v>44333.573159722226</c:v>
                </c:pt>
                <c:pt idx="10188">
                  <c:v>44333.573854166665</c:v>
                </c:pt>
                <c:pt idx="10189">
                  <c:v>44333.574548611112</c:v>
                </c:pt>
                <c:pt idx="10190">
                  <c:v>44333.575243055559</c:v>
                </c:pt>
                <c:pt idx="10191">
                  <c:v>44333.575937499998</c:v>
                </c:pt>
                <c:pt idx="10192">
                  <c:v>44333.576631944445</c:v>
                </c:pt>
                <c:pt idx="10193">
                  <c:v>44333.577326388891</c:v>
                </c:pt>
                <c:pt idx="10194">
                  <c:v>44333.578020833331</c:v>
                </c:pt>
                <c:pt idx="10195">
                  <c:v>44333.578715277778</c:v>
                </c:pt>
                <c:pt idx="10196">
                  <c:v>44333.579409722224</c:v>
                </c:pt>
                <c:pt idx="10197">
                  <c:v>44333.580104166664</c:v>
                </c:pt>
                <c:pt idx="10198">
                  <c:v>44333.58079861111</c:v>
                </c:pt>
                <c:pt idx="10199">
                  <c:v>44333.581493055557</c:v>
                </c:pt>
                <c:pt idx="10200">
                  <c:v>44333.582187499997</c:v>
                </c:pt>
                <c:pt idx="10201">
                  <c:v>44333.582881944443</c:v>
                </c:pt>
                <c:pt idx="10202">
                  <c:v>44333.58357638889</c:v>
                </c:pt>
                <c:pt idx="10203">
                  <c:v>44333.584270833337</c:v>
                </c:pt>
                <c:pt idx="10204">
                  <c:v>44333.584965277776</c:v>
                </c:pt>
                <c:pt idx="10205">
                  <c:v>44333.585659722223</c:v>
                </c:pt>
                <c:pt idx="10206">
                  <c:v>44333.586354166669</c:v>
                </c:pt>
                <c:pt idx="10207">
                  <c:v>44333.587048611109</c:v>
                </c:pt>
                <c:pt idx="10208">
                  <c:v>44333.587743055556</c:v>
                </c:pt>
                <c:pt idx="10209">
                  <c:v>44333.588437500002</c:v>
                </c:pt>
                <c:pt idx="10210">
                  <c:v>44333.589131944442</c:v>
                </c:pt>
                <c:pt idx="10211">
                  <c:v>44333.589826388888</c:v>
                </c:pt>
                <c:pt idx="10212">
                  <c:v>44333.590520833335</c:v>
                </c:pt>
                <c:pt idx="10213">
                  <c:v>44333.591215277775</c:v>
                </c:pt>
                <c:pt idx="10214">
                  <c:v>44333.591909722221</c:v>
                </c:pt>
                <c:pt idx="10215">
                  <c:v>44333.592604166668</c:v>
                </c:pt>
                <c:pt idx="10216">
                  <c:v>44333.593298611115</c:v>
                </c:pt>
                <c:pt idx="10217">
                  <c:v>44333.593993055554</c:v>
                </c:pt>
                <c:pt idx="10218">
                  <c:v>44333.594687500001</c:v>
                </c:pt>
                <c:pt idx="10219">
                  <c:v>44333.595381944448</c:v>
                </c:pt>
                <c:pt idx="10220">
                  <c:v>44333.596076388887</c:v>
                </c:pt>
                <c:pt idx="10221">
                  <c:v>44333.596770833334</c:v>
                </c:pt>
                <c:pt idx="10222">
                  <c:v>44333.59746527778</c:v>
                </c:pt>
                <c:pt idx="10223">
                  <c:v>44333.59815972222</c:v>
                </c:pt>
                <c:pt idx="10224">
                  <c:v>44333.598854166667</c:v>
                </c:pt>
                <c:pt idx="10225">
                  <c:v>44333.599548611113</c:v>
                </c:pt>
                <c:pt idx="10226">
                  <c:v>44333.600243055553</c:v>
                </c:pt>
                <c:pt idx="10227">
                  <c:v>44333.600937499999</c:v>
                </c:pt>
                <c:pt idx="10228">
                  <c:v>44333.601631944446</c:v>
                </c:pt>
                <c:pt idx="10229">
                  <c:v>44333.602326388886</c:v>
                </c:pt>
                <c:pt idx="10230">
                  <c:v>44333.603020833332</c:v>
                </c:pt>
                <c:pt idx="10231">
                  <c:v>44333.603715277779</c:v>
                </c:pt>
                <c:pt idx="10232">
                  <c:v>44333.604409722226</c:v>
                </c:pt>
                <c:pt idx="10233">
                  <c:v>44333.605104166665</c:v>
                </c:pt>
                <c:pt idx="10234">
                  <c:v>44333.605798611112</c:v>
                </c:pt>
                <c:pt idx="10235">
                  <c:v>44333.606493055559</c:v>
                </c:pt>
                <c:pt idx="10236">
                  <c:v>44333.607187499998</c:v>
                </c:pt>
                <c:pt idx="10237">
                  <c:v>44333.607881944445</c:v>
                </c:pt>
                <c:pt idx="10238">
                  <c:v>44333.608576388891</c:v>
                </c:pt>
                <c:pt idx="10239">
                  <c:v>44333.609270833331</c:v>
                </c:pt>
                <c:pt idx="10240">
                  <c:v>44333.609965277778</c:v>
                </c:pt>
                <c:pt idx="10241">
                  <c:v>44333.610659722224</c:v>
                </c:pt>
                <c:pt idx="10242">
                  <c:v>44333.611354166664</c:v>
                </c:pt>
                <c:pt idx="10243">
                  <c:v>44333.61204861111</c:v>
                </c:pt>
                <c:pt idx="10244">
                  <c:v>44333.612743055557</c:v>
                </c:pt>
                <c:pt idx="10245">
                  <c:v>44333.613437499997</c:v>
                </c:pt>
                <c:pt idx="10246">
                  <c:v>44333.614131944443</c:v>
                </c:pt>
                <c:pt idx="10247">
                  <c:v>44333.61482638889</c:v>
                </c:pt>
                <c:pt idx="10248">
                  <c:v>44333.615520833337</c:v>
                </c:pt>
                <c:pt idx="10249">
                  <c:v>44333.616215277776</c:v>
                </c:pt>
                <c:pt idx="10250">
                  <c:v>44333.616909722223</c:v>
                </c:pt>
                <c:pt idx="10251">
                  <c:v>44333.617604166669</c:v>
                </c:pt>
                <c:pt idx="10252">
                  <c:v>44333.618298611109</c:v>
                </c:pt>
                <c:pt idx="10253">
                  <c:v>44333.618993055556</c:v>
                </c:pt>
                <c:pt idx="10254">
                  <c:v>44333.619687500002</c:v>
                </c:pt>
                <c:pt idx="10255">
                  <c:v>44333.620381944442</c:v>
                </c:pt>
                <c:pt idx="10256">
                  <c:v>44333.621076388888</c:v>
                </c:pt>
                <c:pt idx="10257">
                  <c:v>44333.621770833335</c:v>
                </c:pt>
                <c:pt idx="10258">
                  <c:v>44333.622465277775</c:v>
                </c:pt>
                <c:pt idx="10259">
                  <c:v>44333.623159722221</c:v>
                </c:pt>
                <c:pt idx="10260">
                  <c:v>44333.623854166668</c:v>
                </c:pt>
                <c:pt idx="10261">
                  <c:v>44333.624548611115</c:v>
                </c:pt>
                <c:pt idx="10262">
                  <c:v>44333.625243055554</c:v>
                </c:pt>
                <c:pt idx="10263">
                  <c:v>44333.625937500001</c:v>
                </c:pt>
                <c:pt idx="10264">
                  <c:v>44333.626631944448</c:v>
                </c:pt>
                <c:pt idx="10265">
                  <c:v>44333.627326388887</c:v>
                </c:pt>
                <c:pt idx="10266">
                  <c:v>44333.628020833334</c:v>
                </c:pt>
                <c:pt idx="10267">
                  <c:v>44333.62871527778</c:v>
                </c:pt>
                <c:pt idx="10268">
                  <c:v>44333.62940972222</c:v>
                </c:pt>
                <c:pt idx="10269">
                  <c:v>44333.630104166667</c:v>
                </c:pt>
                <c:pt idx="10270">
                  <c:v>44333.630798611113</c:v>
                </c:pt>
                <c:pt idx="10271">
                  <c:v>44333.631493055553</c:v>
                </c:pt>
                <c:pt idx="10272">
                  <c:v>44333.632187499999</c:v>
                </c:pt>
                <c:pt idx="10273">
                  <c:v>44333.632881944446</c:v>
                </c:pt>
                <c:pt idx="10274">
                  <c:v>44333.633576388886</c:v>
                </c:pt>
                <c:pt idx="10275">
                  <c:v>44333.634270833332</c:v>
                </c:pt>
                <c:pt idx="10276">
                  <c:v>44333.634965277779</c:v>
                </c:pt>
                <c:pt idx="10277">
                  <c:v>44333.635659722226</c:v>
                </c:pt>
                <c:pt idx="10278">
                  <c:v>44333.636354166665</c:v>
                </c:pt>
                <c:pt idx="10279">
                  <c:v>44333.637048611112</c:v>
                </c:pt>
                <c:pt idx="10280">
                  <c:v>44333.637743055559</c:v>
                </c:pt>
                <c:pt idx="10281">
                  <c:v>44333.638437499998</c:v>
                </c:pt>
                <c:pt idx="10282">
                  <c:v>44333.639131944445</c:v>
                </c:pt>
                <c:pt idx="10283">
                  <c:v>44333.639826388891</c:v>
                </c:pt>
                <c:pt idx="10284">
                  <c:v>44333.640520833331</c:v>
                </c:pt>
                <c:pt idx="10285">
                  <c:v>44333.641215277778</c:v>
                </c:pt>
                <c:pt idx="10286">
                  <c:v>44333.641909722224</c:v>
                </c:pt>
                <c:pt idx="10287">
                  <c:v>44333.642604166664</c:v>
                </c:pt>
                <c:pt idx="10288">
                  <c:v>44333.64329861111</c:v>
                </c:pt>
                <c:pt idx="10289">
                  <c:v>44333.643993055557</c:v>
                </c:pt>
                <c:pt idx="10290">
                  <c:v>44333.644687499997</c:v>
                </c:pt>
                <c:pt idx="10291">
                  <c:v>44333.645381944443</c:v>
                </c:pt>
                <c:pt idx="10292">
                  <c:v>44333.64607638889</c:v>
                </c:pt>
                <c:pt idx="10293">
                  <c:v>44333.646770833337</c:v>
                </c:pt>
                <c:pt idx="10294">
                  <c:v>44333.647465277776</c:v>
                </c:pt>
                <c:pt idx="10295">
                  <c:v>44333.648159722223</c:v>
                </c:pt>
                <c:pt idx="10296">
                  <c:v>44333.648854166669</c:v>
                </c:pt>
                <c:pt idx="10297">
                  <c:v>44333.649548611109</c:v>
                </c:pt>
                <c:pt idx="10298">
                  <c:v>44333.650243055556</c:v>
                </c:pt>
                <c:pt idx="10299">
                  <c:v>44333.650937500002</c:v>
                </c:pt>
                <c:pt idx="10300">
                  <c:v>44333.651631944442</c:v>
                </c:pt>
                <c:pt idx="10301">
                  <c:v>44333.652326388888</c:v>
                </c:pt>
                <c:pt idx="10302">
                  <c:v>44333.653020833335</c:v>
                </c:pt>
                <c:pt idx="10303">
                  <c:v>44333.653715277775</c:v>
                </c:pt>
                <c:pt idx="10304">
                  <c:v>44333.654409722221</c:v>
                </c:pt>
                <c:pt idx="10305">
                  <c:v>44333.655104166668</c:v>
                </c:pt>
                <c:pt idx="10306">
                  <c:v>44333.655798611115</c:v>
                </c:pt>
                <c:pt idx="10307">
                  <c:v>44333.656493055554</c:v>
                </c:pt>
                <c:pt idx="10308">
                  <c:v>44333.657187500001</c:v>
                </c:pt>
                <c:pt idx="10309">
                  <c:v>44333.657881944448</c:v>
                </c:pt>
                <c:pt idx="10310">
                  <c:v>44333.658576388887</c:v>
                </c:pt>
                <c:pt idx="10311">
                  <c:v>44333.659270833334</c:v>
                </c:pt>
                <c:pt idx="10312">
                  <c:v>44333.65996527778</c:v>
                </c:pt>
                <c:pt idx="10313">
                  <c:v>44333.66065972222</c:v>
                </c:pt>
                <c:pt idx="10314">
                  <c:v>44333.661354166667</c:v>
                </c:pt>
                <c:pt idx="10315">
                  <c:v>44333.662048611113</c:v>
                </c:pt>
                <c:pt idx="10316">
                  <c:v>44333.662743055553</c:v>
                </c:pt>
                <c:pt idx="10317">
                  <c:v>44333.663437499999</c:v>
                </c:pt>
                <c:pt idx="10318">
                  <c:v>44333.664131944446</c:v>
                </c:pt>
                <c:pt idx="10319">
                  <c:v>44333.664826388886</c:v>
                </c:pt>
                <c:pt idx="10320">
                  <c:v>44333.665520833332</c:v>
                </c:pt>
                <c:pt idx="10321">
                  <c:v>44333.666215277779</c:v>
                </c:pt>
                <c:pt idx="10322">
                  <c:v>44333.666909722226</c:v>
                </c:pt>
                <c:pt idx="10323">
                  <c:v>44333.667604166665</c:v>
                </c:pt>
                <c:pt idx="10324">
                  <c:v>44333.668298611112</c:v>
                </c:pt>
                <c:pt idx="10325">
                  <c:v>44333.668993055559</c:v>
                </c:pt>
                <c:pt idx="10326">
                  <c:v>44333.669687499998</c:v>
                </c:pt>
                <c:pt idx="10327">
                  <c:v>44333.670381944445</c:v>
                </c:pt>
                <c:pt idx="10328">
                  <c:v>44333.671076388891</c:v>
                </c:pt>
                <c:pt idx="10329">
                  <c:v>44333.671770833331</c:v>
                </c:pt>
                <c:pt idx="10330">
                  <c:v>44333.672465277778</c:v>
                </c:pt>
                <c:pt idx="10331">
                  <c:v>44333.673159722224</c:v>
                </c:pt>
                <c:pt idx="10332">
                  <c:v>44333.673854166664</c:v>
                </c:pt>
                <c:pt idx="10333">
                  <c:v>44333.67454861111</c:v>
                </c:pt>
                <c:pt idx="10334">
                  <c:v>44333.675243055557</c:v>
                </c:pt>
                <c:pt idx="10335">
                  <c:v>44333.675937499997</c:v>
                </c:pt>
                <c:pt idx="10336">
                  <c:v>44333.676631944443</c:v>
                </c:pt>
                <c:pt idx="10337">
                  <c:v>44333.67732638889</c:v>
                </c:pt>
                <c:pt idx="10338">
                  <c:v>44333.678020833337</c:v>
                </c:pt>
                <c:pt idx="10339">
                  <c:v>44333.678715277776</c:v>
                </c:pt>
                <c:pt idx="10340">
                  <c:v>44333.679409722223</c:v>
                </c:pt>
                <c:pt idx="10341">
                  <c:v>44333.680104166669</c:v>
                </c:pt>
                <c:pt idx="10342">
                  <c:v>44333.680798611109</c:v>
                </c:pt>
                <c:pt idx="10343">
                  <c:v>44333.681493055556</c:v>
                </c:pt>
                <c:pt idx="10344">
                  <c:v>44333.682187500002</c:v>
                </c:pt>
                <c:pt idx="10345">
                  <c:v>44333.682881944442</c:v>
                </c:pt>
                <c:pt idx="10346">
                  <c:v>44333.683576388888</c:v>
                </c:pt>
                <c:pt idx="10347">
                  <c:v>44333.684270833335</c:v>
                </c:pt>
                <c:pt idx="10348">
                  <c:v>44333.684965277775</c:v>
                </c:pt>
                <c:pt idx="10349">
                  <c:v>44333.685659722221</c:v>
                </c:pt>
                <c:pt idx="10350">
                  <c:v>44333.686354166668</c:v>
                </c:pt>
                <c:pt idx="10351">
                  <c:v>44333.687048611115</c:v>
                </c:pt>
                <c:pt idx="10352">
                  <c:v>44333.687743055554</c:v>
                </c:pt>
                <c:pt idx="10353">
                  <c:v>44333.688437500001</c:v>
                </c:pt>
                <c:pt idx="10354">
                  <c:v>44333.689131944448</c:v>
                </c:pt>
                <c:pt idx="10355">
                  <c:v>44333.689826388887</c:v>
                </c:pt>
                <c:pt idx="10356">
                  <c:v>44333.690520833334</c:v>
                </c:pt>
                <c:pt idx="10357">
                  <c:v>44333.69121527778</c:v>
                </c:pt>
                <c:pt idx="10358">
                  <c:v>44333.69190972222</c:v>
                </c:pt>
                <c:pt idx="10359">
                  <c:v>44333.692604166667</c:v>
                </c:pt>
                <c:pt idx="10360">
                  <c:v>44333.693298611113</c:v>
                </c:pt>
                <c:pt idx="10361">
                  <c:v>44333.693993055553</c:v>
                </c:pt>
                <c:pt idx="10362">
                  <c:v>44333.694687499999</c:v>
                </c:pt>
                <c:pt idx="10363">
                  <c:v>44333.695381944446</c:v>
                </c:pt>
                <c:pt idx="10364">
                  <c:v>44333.696076388886</c:v>
                </c:pt>
                <c:pt idx="10365">
                  <c:v>44333.696770833332</c:v>
                </c:pt>
                <c:pt idx="10366">
                  <c:v>44333.697465277779</c:v>
                </c:pt>
                <c:pt idx="10367">
                  <c:v>44333.698159722226</c:v>
                </c:pt>
                <c:pt idx="10368">
                  <c:v>44333.698854166665</c:v>
                </c:pt>
                <c:pt idx="10369">
                  <c:v>44333.699548611112</c:v>
                </c:pt>
                <c:pt idx="10370">
                  <c:v>44333.700243055559</c:v>
                </c:pt>
                <c:pt idx="10371">
                  <c:v>44333.700937499998</c:v>
                </c:pt>
                <c:pt idx="10372">
                  <c:v>44333.701631944445</c:v>
                </c:pt>
                <c:pt idx="10373">
                  <c:v>44333.702326388891</c:v>
                </c:pt>
                <c:pt idx="10374">
                  <c:v>44333.703020833331</c:v>
                </c:pt>
                <c:pt idx="10375">
                  <c:v>44333.703715277778</c:v>
                </c:pt>
                <c:pt idx="10376">
                  <c:v>44333.704409722224</c:v>
                </c:pt>
                <c:pt idx="10377">
                  <c:v>44333.705104166664</c:v>
                </c:pt>
                <c:pt idx="10378">
                  <c:v>44333.70579861111</c:v>
                </c:pt>
                <c:pt idx="10379">
                  <c:v>44333.706493055557</c:v>
                </c:pt>
                <c:pt idx="10380">
                  <c:v>44333.707187499997</c:v>
                </c:pt>
                <c:pt idx="10381">
                  <c:v>44333.707881944443</c:v>
                </c:pt>
                <c:pt idx="10382">
                  <c:v>44333.70857638889</c:v>
                </c:pt>
                <c:pt idx="10383">
                  <c:v>44333.709270833337</c:v>
                </c:pt>
                <c:pt idx="10384">
                  <c:v>44333.709965277776</c:v>
                </c:pt>
                <c:pt idx="10385">
                  <c:v>44333.710659722223</c:v>
                </c:pt>
                <c:pt idx="10386">
                  <c:v>44333.711354166669</c:v>
                </c:pt>
                <c:pt idx="10387">
                  <c:v>44333.712048611109</c:v>
                </c:pt>
                <c:pt idx="10388">
                  <c:v>44333.712743055556</c:v>
                </c:pt>
                <c:pt idx="10389">
                  <c:v>44333.713437500002</c:v>
                </c:pt>
                <c:pt idx="10390">
                  <c:v>44333.714131944442</c:v>
                </c:pt>
                <c:pt idx="10391">
                  <c:v>44333.714826388888</c:v>
                </c:pt>
                <c:pt idx="10392">
                  <c:v>44333.715520833335</c:v>
                </c:pt>
                <c:pt idx="10393">
                  <c:v>44333.716215277775</c:v>
                </c:pt>
                <c:pt idx="10394">
                  <c:v>44333.716909722221</c:v>
                </c:pt>
                <c:pt idx="10395">
                  <c:v>44333.717604166668</c:v>
                </c:pt>
                <c:pt idx="10396">
                  <c:v>44333.718298611115</c:v>
                </c:pt>
                <c:pt idx="10397">
                  <c:v>44333.718993055554</c:v>
                </c:pt>
                <c:pt idx="10398">
                  <c:v>44333.719687500001</c:v>
                </c:pt>
                <c:pt idx="10399">
                  <c:v>44333.720381944448</c:v>
                </c:pt>
                <c:pt idx="10400">
                  <c:v>44333.721076388887</c:v>
                </c:pt>
                <c:pt idx="10401">
                  <c:v>44333.721770833334</c:v>
                </c:pt>
                <c:pt idx="10402">
                  <c:v>44333.72246527778</c:v>
                </c:pt>
                <c:pt idx="10403">
                  <c:v>44333.72315972222</c:v>
                </c:pt>
                <c:pt idx="10404">
                  <c:v>44333.723854166667</c:v>
                </c:pt>
                <c:pt idx="10405">
                  <c:v>44333.724548611113</c:v>
                </c:pt>
                <c:pt idx="10406">
                  <c:v>44333.725243055553</c:v>
                </c:pt>
                <c:pt idx="10407">
                  <c:v>44333.725937499999</c:v>
                </c:pt>
                <c:pt idx="10408">
                  <c:v>44333.726631944446</c:v>
                </c:pt>
                <c:pt idx="10409">
                  <c:v>44333.727326388886</c:v>
                </c:pt>
                <c:pt idx="10410">
                  <c:v>44333.728020833332</c:v>
                </c:pt>
                <c:pt idx="10411">
                  <c:v>44333.728715277779</c:v>
                </c:pt>
                <c:pt idx="10412">
                  <c:v>44333.729409722226</c:v>
                </c:pt>
                <c:pt idx="10413">
                  <c:v>44333.730104166665</c:v>
                </c:pt>
                <c:pt idx="10414">
                  <c:v>44333.730798611112</c:v>
                </c:pt>
                <c:pt idx="10415">
                  <c:v>44333.731493055559</c:v>
                </c:pt>
                <c:pt idx="10416">
                  <c:v>44333.732187499998</c:v>
                </c:pt>
                <c:pt idx="10417">
                  <c:v>44333.732881944445</c:v>
                </c:pt>
                <c:pt idx="10418">
                  <c:v>44333.733576388891</c:v>
                </c:pt>
                <c:pt idx="10419">
                  <c:v>44333.734270833331</c:v>
                </c:pt>
                <c:pt idx="10420">
                  <c:v>44333.734965277778</c:v>
                </c:pt>
                <c:pt idx="10421">
                  <c:v>44333.735659722224</c:v>
                </c:pt>
                <c:pt idx="10422">
                  <c:v>44333.736354166664</c:v>
                </c:pt>
                <c:pt idx="10423">
                  <c:v>44333.73704861111</c:v>
                </c:pt>
                <c:pt idx="10424">
                  <c:v>44333.737743055557</c:v>
                </c:pt>
                <c:pt idx="10425">
                  <c:v>44333.738437499997</c:v>
                </c:pt>
                <c:pt idx="10426">
                  <c:v>44333.739131944443</c:v>
                </c:pt>
                <c:pt idx="10427">
                  <c:v>44333.73982638889</c:v>
                </c:pt>
                <c:pt idx="10428">
                  <c:v>44333.740520833337</c:v>
                </c:pt>
                <c:pt idx="10429">
                  <c:v>44333.741215277776</c:v>
                </c:pt>
                <c:pt idx="10430">
                  <c:v>44333.741909722223</c:v>
                </c:pt>
                <c:pt idx="10431">
                  <c:v>44333.742604166669</c:v>
                </c:pt>
                <c:pt idx="10432">
                  <c:v>44333.743298611109</c:v>
                </c:pt>
                <c:pt idx="10433">
                  <c:v>44333.743993055556</c:v>
                </c:pt>
                <c:pt idx="10434">
                  <c:v>44333.744687500002</c:v>
                </c:pt>
                <c:pt idx="10435">
                  <c:v>44333.745381944442</c:v>
                </c:pt>
                <c:pt idx="10436">
                  <c:v>44333.746076388888</c:v>
                </c:pt>
                <c:pt idx="10437">
                  <c:v>44333.746770833335</c:v>
                </c:pt>
                <c:pt idx="10438">
                  <c:v>44333.747465277775</c:v>
                </c:pt>
                <c:pt idx="10439">
                  <c:v>44333.748159722221</c:v>
                </c:pt>
                <c:pt idx="10440">
                  <c:v>44333.748854166668</c:v>
                </c:pt>
                <c:pt idx="10441">
                  <c:v>44333.749548611115</c:v>
                </c:pt>
                <c:pt idx="10442">
                  <c:v>44333.750243055554</c:v>
                </c:pt>
                <c:pt idx="10443">
                  <c:v>44333.750937500001</c:v>
                </c:pt>
                <c:pt idx="10444">
                  <c:v>44333.751631944448</c:v>
                </c:pt>
                <c:pt idx="10445">
                  <c:v>44333.752326388887</c:v>
                </c:pt>
                <c:pt idx="10446">
                  <c:v>44333.753020833334</c:v>
                </c:pt>
                <c:pt idx="10447">
                  <c:v>44333.75371527778</c:v>
                </c:pt>
                <c:pt idx="10448">
                  <c:v>44333.75440972222</c:v>
                </c:pt>
                <c:pt idx="10449">
                  <c:v>44333.755104166667</c:v>
                </c:pt>
                <c:pt idx="10450">
                  <c:v>44333.755798611113</c:v>
                </c:pt>
                <c:pt idx="10451">
                  <c:v>44333.756493055553</c:v>
                </c:pt>
                <c:pt idx="10452">
                  <c:v>44333.757187499999</c:v>
                </c:pt>
                <c:pt idx="10453">
                  <c:v>44333.757881944446</c:v>
                </c:pt>
                <c:pt idx="10454">
                  <c:v>44333.758576388886</c:v>
                </c:pt>
                <c:pt idx="10455">
                  <c:v>44333.759270833332</c:v>
                </c:pt>
                <c:pt idx="10456">
                  <c:v>44333.759965277779</c:v>
                </c:pt>
                <c:pt idx="10457">
                  <c:v>44333.760659722226</c:v>
                </c:pt>
                <c:pt idx="10458">
                  <c:v>44333.761354166665</c:v>
                </c:pt>
                <c:pt idx="10459">
                  <c:v>44333.762048611112</c:v>
                </c:pt>
                <c:pt idx="10460">
                  <c:v>44333.762743055559</c:v>
                </c:pt>
                <c:pt idx="10461">
                  <c:v>44333.763437499998</c:v>
                </c:pt>
                <c:pt idx="10462">
                  <c:v>44333.764131944445</c:v>
                </c:pt>
                <c:pt idx="10463">
                  <c:v>44333.764826388891</c:v>
                </c:pt>
                <c:pt idx="10464">
                  <c:v>44333.765520833331</c:v>
                </c:pt>
                <c:pt idx="10465">
                  <c:v>44333.766215277778</c:v>
                </c:pt>
                <c:pt idx="10466">
                  <c:v>44333.766909722224</c:v>
                </c:pt>
                <c:pt idx="10467">
                  <c:v>44333.767604166664</c:v>
                </c:pt>
                <c:pt idx="10468">
                  <c:v>44333.76829861111</c:v>
                </c:pt>
                <c:pt idx="10469">
                  <c:v>44333.768993055557</c:v>
                </c:pt>
                <c:pt idx="10470">
                  <c:v>44333.769687499997</c:v>
                </c:pt>
                <c:pt idx="10471">
                  <c:v>44333.770381944443</c:v>
                </c:pt>
                <c:pt idx="10472">
                  <c:v>44333.77107638889</c:v>
                </c:pt>
                <c:pt idx="10473">
                  <c:v>44333.771770833337</c:v>
                </c:pt>
                <c:pt idx="10474">
                  <c:v>44333.772465277776</c:v>
                </c:pt>
                <c:pt idx="10475">
                  <c:v>44333.773159722223</c:v>
                </c:pt>
                <c:pt idx="10476">
                  <c:v>44333.773854166669</c:v>
                </c:pt>
                <c:pt idx="10477">
                  <c:v>44333.774548611109</c:v>
                </c:pt>
                <c:pt idx="10478">
                  <c:v>44333.775243055556</c:v>
                </c:pt>
                <c:pt idx="10479">
                  <c:v>44333.775937500002</c:v>
                </c:pt>
                <c:pt idx="10480">
                  <c:v>44333.776631944442</c:v>
                </c:pt>
                <c:pt idx="10481">
                  <c:v>44333.777326388888</c:v>
                </c:pt>
                <c:pt idx="10482">
                  <c:v>44333.778020833335</c:v>
                </c:pt>
                <c:pt idx="10483">
                  <c:v>44333.778715277775</c:v>
                </c:pt>
                <c:pt idx="10484">
                  <c:v>44333.779409722221</c:v>
                </c:pt>
                <c:pt idx="10485">
                  <c:v>44333.780104166668</c:v>
                </c:pt>
                <c:pt idx="10486">
                  <c:v>44333.780798611115</c:v>
                </c:pt>
                <c:pt idx="10487">
                  <c:v>44333.781493055554</c:v>
                </c:pt>
                <c:pt idx="10488">
                  <c:v>44333.782187500001</c:v>
                </c:pt>
                <c:pt idx="10489">
                  <c:v>44333.782881944448</c:v>
                </c:pt>
                <c:pt idx="10490">
                  <c:v>44333.783576388887</c:v>
                </c:pt>
                <c:pt idx="10491">
                  <c:v>44333.784270833334</c:v>
                </c:pt>
                <c:pt idx="10492">
                  <c:v>44333.78496527778</c:v>
                </c:pt>
                <c:pt idx="10493">
                  <c:v>44333.78565972222</c:v>
                </c:pt>
                <c:pt idx="10494">
                  <c:v>44333.786354166667</c:v>
                </c:pt>
                <c:pt idx="10495">
                  <c:v>44333.787048611113</c:v>
                </c:pt>
                <c:pt idx="10496">
                  <c:v>44333.787743055553</c:v>
                </c:pt>
                <c:pt idx="10497">
                  <c:v>44333.788437499999</c:v>
                </c:pt>
                <c:pt idx="10498">
                  <c:v>44333.789131944446</c:v>
                </c:pt>
                <c:pt idx="10499">
                  <c:v>44333.789826388886</c:v>
                </c:pt>
                <c:pt idx="10500">
                  <c:v>44333.790520833332</c:v>
                </c:pt>
                <c:pt idx="10501">
                  <c:v>44333.791215277779</c:v>
                </c:pt>
                <c:pt idx="10502">
                  <c:v>44333.791909722226</c:v>
                </c:pt>
                <c:pt idx="10503">
                  <c:v>44333.792604166665</c:v>
                </c:pt>
                <c:pt idx="10504">
                  <c:v>44333.793298611112</c:v>
                </c:pt>
                <c:pt idx="10505">
                  <c:v>44333.793993055559</c:v>
                </c:pt>
                <c:pt idx="10506">
                  <c:v>44333.794687499998</c:v>
                </c:pt>
                <c:pt idx="10507">
                  <c:v>44333.795381944445</c:v>
                </c:pt>
                <c:pt idx="10508">
                  <c:v>44333.796076388891</c:v>
                </c:pt>
                <c:pt idx="10509">
                  <c:v>44333.796770833331</c:v>
                </c:pt>
                <c:pt idx="10510">
                  <c:v>44333.797465277778</c:v>
                </c:pt>
                <c:pt idx="10511">
                  <c:v>44333.798159722224</c:v>
                </c:pt>
                <c:pt idx="10512">
                  <c:v>44333.798854166664</c:v>
                </c:pt>
                <c:pt idx="10513">
                  <c:v>44333.79954861111</c:v>
                </c:pt>
                <c:pt idx="10514">
                  <c:v>44333.800243055557</c:v>
                </c:pt>
                <c:pt idx="10515">
                  <c:v>44333.800937499997</c:v>
                </c:pt>
                <c:pt idx="10516">
                  <c:v>44333.801631944443</c:v>
                </c:pt>
                <c:pt idx="10517">
                  <c:v>44333.80232638889</c:v>
                </c:pt>
                <c:pt idx="10518">
                  <c:v>44333.803020833337</c:v>
                </c:pt>
                <c:pt idx="10519">
                  <c:v>44333.803715277776</c:v>
                </c:pt>
                <c:pt idx="10520">
                  <c:v>44333.804409722223</c:v>
                </c:pt>
                <c:pt idx="10521">
                  <c:v>44333.805104166669</c:v>
                </c:pt>
                <c:pt idx="10522">
                  <c:v>44333.805798611109</c:v>
                </c:pt>
                <c:pt idx="10523">
                  <c:v>44333.806493055556</c:v>
                </c:pt>
                <c:pt idx="10524">
                  <c:v>44333.807187500002</c:v>
                </c:pt>
                <c:pt idx="10525">
                  <c:v>44333.807881944442</c:v>
                </c:pt>
                <c:pt idx="10526">
                  <c:v>44333.808576388888</c:v>
                </c:pt>
                <c:pt idx="10527">
                  <c:v>44333.809270833335</c:v>
                </c:pt>
                <c:pt idx="10528">
                  <c:v>44333.809965277775</c:v>
                </c:pt>
                <c:pt idx="10529">
                  <c:v>44333.810659722221</c:v>
                </c:pt>
                <c:pt idx="10530">
                  <c:v>44333.811354166668</c:v>
                </c:pt>
                <c:pt idx="10531">
                  <c:v>44333.812048611115</c:v>
                </c:pt>
                <c:pt idx="10532">
                  <c:v>44333.812743055554</c:v>
                </c:pt>
                <c:pt idx="10533">
                  <c:v>44333.813437500001</c:v>
                </c:pt>
                <c:pt idx="10534">
                  <c:v>44333.814131944448</c:v>
                </c:pt>
                <c:pt idx="10535">
                  <c:v>44333.814826388887</c:v>
                </c:pt>
                <c:pt idx="10536">
                  <c:v>44333.815520833334</c:v>
                </c:pt>
                <c:pt idx="10537">
                  <c:v>44333.81621527778</c:v>
                </c:pt>
                <c:pt idx="10538">
                  <c:v>44333.81690972222</c:v>
                </c:pt>
                <c:pt idx="10539">
                  <c:v>44333.817604166667</c:v>
                </c:pt>
                <c:pt idx="10540">
                  <c:v>44333.818298611113</c:v>
                </c:pt>
                <c:pt idx="10541">
                  <c:v>44333.818993055553</c:v>
                </c:pt>
                <c:pt idx="10542">
                  <c:v>44333.819687499999</c:v>
                </c:pt>
                <c:pt idx="10543">
                  <c:v>44333.820381944446</c:v>
                </c:pt>
                <c:pt idx="10544">
                  <c:v>44333.821076388886</c:v>
                </c:pt>
                <c:pt idx="10545">
                  <c:v>44333.821770833332</c:v>
                </c:pt>
                <c:pt idx="10546">
                  <c:v>44333.822465277779</c:v>
                </c:pt>
                <c:pt idx="10547">
                  <c:v>44333.823159722226</c:v>
                </c:pt>
                <c:pt idx="10548">
                  <c:v>44333.823854166665</c:v>
                </c:pt>
                <c:pt idx="10549">
                  <c:v>44333.824548611112</c:v>
                </c:pt>
                <c:pt idx="10550">
                  <c:v>44333.825243055559</c:v>
                </c:pt>
                <c:pt idx="10551">
                  <c:v>44333.825937499998</c:v>
                </c:pt>
                <c:pt idx="10552">
                  <c:v>44333.826631944445</c:v>
                </c:pt>
                <c:pt idx="10553">
                  <c:v>44333.827326388891</c:v>
                </c:pt>
                <c:pt idx="10554">
                  <c:v>44333.828020833331</c:v>
                </c:pt>
                <c:pt idx="10555">
                  <c:v>44333.828715277778</c:v>
                </c:pt>
                <c:pt idx="10556">
                  <c:v>44333.829409722224</c:v>
                </c:pt>
                <c:pt idx="10557">
                  <c:v>44333.830104166664</c:v>
                </c:pt>
                <c:pt idx="10558">
                  <c:v>44333.83079861111</c:v>
                </c:pt>
                <c:pt idx="10559">
                  <c:v>44333.831493055557</c:v>
                </c:pt>
                <c:pt idx="10560">
                  <c:v>44333.832187499997</c:v>
                </c:pt>
                <c:pt idx="10561">
                  <c:v>44333.832881944443</c:v>
                </c:pt>
                <c:pt idx="10562">
                  <c:v>44333.83357638889</c:v>
                </c:pt>
                <c:pt idx="10563">
                  <c:v>44333.834270833337</c:v>
                </c:pt>
                <c:pt idx="10564">
                  <c:v>44333.834965277776</c:v>
                </c:pt>
                <c:pt idx="10565">
                  <c:v>44333.835659722223</c:v>
                </c:pt>
                <c:pt idx="10566">
                  <c:v>44333.836354166669</c:v>
                </c:pt>
                <c:pt idx="10567">
                  <c:v>44333.837048611109</c:v>
                </c:pt>
                <c:pt idx="10568">
                  <c:v>44333.837743055556</c:v>
                </c:pt>
                <c:pt idx="10569">
                  <c:v>44333.838437500002</c:v>
                </c:pt>
                <c:pt idx="10570">
                  <c:v>44333.839131944442</c:v>
                </c:pt>
                <c:pt idx="10571">
                  <c:v>44333.839826388888</c:v>
                </c:pt>
                <c:pt idx="10572">
                  <c:v>44333.840520833335</c:v>
                </c:pt>
                <c:pt idx="10573">
                  <c:v>44333.841215277775</c:v>
                </c:pt>
                <c:pt idx="10574">
                  <c:v>44333.841909722221</c:v>
                </c:pt>
                <c:pt idx="10575">
                  <c:v>44333.842604166668</c:v>
                </c:pt>
                <c:pt idx="10576">
                  <c:v>44333.843298611115</c:v>
                </c:pt>
                <c:pt idx="10577">
                  <c:v>44333.843993055554</c:v>
                </c:pt>
                <c:pt idx="10578">
                  <c:v>44333.844687500001</c:v>
                </c:pt>
                <c:pt idx="10579">
                  <c:v>44333.845381944448</c:v>
                </c:pt>
                <c:pt idx="10580">
                  <c:v>44333.846076388887</c:v>
                </c:pt>
                <c:pt idx="10581">
                  <c:v>44333.846770833334</c:v>
                </c:pt>
                <c:pt idx="10582">
                  <c:v>44333.84746527778</c:v>
                </c:pt>
                <c:pt idx="10583">
                  <c:v>44333.84815972222</c:v>
                </c:pt>
                <c:pt idx="10584">
                  <c:v>44333.848854166667</c:v>
                </c:pt>
                <c:pt idx="10585">
                  <c:v>44333.849548611113</c:v>
                </c:pt>
                <c:pt idx="10586">
                  <c:v>44333.850243055553</c:v>
                </c:pt>
                <c:pt idx="10587">
                  <c:v>44333.850937499999</c:v>
                </c:pt>
                <c:pt idx="10588">
                  <c:v>44333.851631944446</c:v>
                </c:pt>
                <c:pt idx="10589">
                  <c:v>44333.852326388886</c:v>
                </c:pt>
                <c:pt idx="10590">
                  <c:v>44333.853020833332</c:v>
                </c:pt>
                <c:pt idx="10591">
                  <c:v>44333.853715277779</c:v>
                </c:pt>
                <c:pt idx="10592">
                  <c:v>44333.854409722226</c:v>
                </c:pt>
                <c:pt idx="10593">
                  <c:v>44333.855104166665</c:v>
                </c:pt>
                <c:pt idx="10594">
                  <c:v>44333.855798611112</c:v>
                </c:pt>
                <c:pt idx="10595">
                  <c:v>44333.856493055559</c:v>
                </c:pt>
                <c:pt idx="10596">
                  <c:v>44333.857187499998</c:v>
                </c:pt>
                <c:pt idx="10597">
                  <c:v>44333.857881944445</c:v>
                </c:pt>
                <c:pt idx="10598">
                  <c:v>44333.858576388891</c:v>
                </c:pt>
                <c:pt idx="10599">
                  <c:v>44333.859270833331</c:v>
                </c:pt>
                <c:pt idx="10600">
                  <c:v>44333.859965277778</c:v>
                </c:pt>
                <c:pt idx="10601">
                  <c:v>44333.860659722224</c:v>
                </c:pt>
                <c:pt idx="10602">
                  <c:v>44333.861354166664</c:v>
                </c:pt>
                <c:pt idx="10603">
                  <c:v>44333.86204861111</c:v>
                </c:pt>
                <c:pt idx="10604">
                  <c:v>44333.862743055557</c:v>
                </c:pt>
                <c:pt idx="10605">
                  <c:v>44333.863437499997</c:v>
                </c:pt>
                <c:pt idx="10606">
                  <c:v>44333.864131944443</c:v>
                </c:pt>
                <c:pt idx="10607">
                  <c:v>44333.86482638889</c:v>
                </c:pt>
                <c:pt idx="10608">
                  <c:v>44333.865520833337</c:v>
                </c:pt>
                <c:pt idx="10609">
                  <c:v>44333.866215277776</c:v>
                </c:pt>
                <c:pt idx="10610">
                  <c:v>44333.866909722223</c:v>
                </c:pt>
                <c:pt idx="10611">
                  <c:v>44333.867604166669</c:v>
                </c:pt>
                <c:pt idx="10612">
                  <c:v>44333.868298611109</c:v>
                </c:pt>
                <c:pt idx="10613">
                  <c:v>44333.868993055556</c:v>
                </c:pt>
                <c:pt idx="10614">
                  <c:v>44333.869687500002</c:v>
                </c:pt>
                <c:pt idx="10615">
                  <c:v>44333.870381944442</c:v>
                </c:pt>
                <c:pt idx="10616">
                  <c:v>44333.871076388888</c:v>
                </c:pt>
                <c:pt idx="10617">
                  <c:v>44333.871770833335</c:v>
                </c:pt>
                <c:pt idx="10618">
                  <c:v>44333.872465277775</c:v>
                </c:pt>
                <c:pt idx="10619">
                  <c:v>44333.873159722221</c:v>
                </c:pt>
                <c:pt idx="10620">
                  <c:v>44333.873854166668</c:v>
                </c:pt>
                <c:pt idx="10621">
                  <c:v>44333.874548611115</c:v>
                </c:pt>
                <c:pt idx="10622">
                  <c:v>44333.875243055554</c:v>
                </c:pt>
                <c:pt idx="10623">
                  <c:v>44333.875937500001</c:v>
                </c:pt>
                <c:pt idx="10624">
                  <c:v>44333.876631944448</c:v>
                </c:pt>
                <c:pt idx="10625">
                  <c:v>44333.877326388887</c:v>
                </c:pt>
                <c:pt idx="10626">
                  <c:v>44333.878020833334</c:v>
                </c:pt>
                <c:pt idx="10627">
                  <c:v>44333.87871527778</c:v>
                </c:pt>
                <c:pt idx="10628">
                  <c:v>44333.87940972222</c:v>
                </c:pt>
                <c:pt idx="10629">
                  <c:v>44333.880104166667</c:v>
                </c:pt>
                <c:pt idx="10630">
                  <c:v>44333.880798611113</c:v>
                </c:pt>
                <c:pt idx="10631">
                  <c:v>44333.881493055553</c:v>
                </c:pt>
                <c:pt idx="10632">
                  <c:v>44333.882187499999</c:v>
                </c:pt>
                <c:pt idx="10633">
                  <c:v>44333.882881944446</c:v>
                </c:pt>
                <c:pt idx="10634">
                  <c:v>44333.883576388886</c:v>
                </c:pt>
                <c:pt idx="10635">
                  <c:v>44333.884270833332</c:v>
                </c:pt>
                <c:pt idx="10636">
                  <c:v>44333.884965277779</c:v>
                </c:pt>
                <c:pt idx="10637">
                  <c:v>44333.885659722226</c:v>
                </c:pt>
                <c:pt idx="10638">
                  <c:v>44333.886354166665</c:v>
                </c:pt>
                <c:pt idx="10639">
                  <c:v>44333.887048611112</c:v>
                </c:pt>
                <c:pt idx="10640">
                  <c:v>44333.887743055559</c:v>
                </c:pt>
                <c:pt idx="10641">
                  <c:v>44333.888437499998</c:v>
                </c:pt>
                <c:pt idx="10642">
                  <c:v>44333.889131944445</c:v>
                </c:pt>
                <c:pt idx="10643">
                  <c:v>44333.889826388891</c:v>
                </c:pt>
                <c:pt idx="10644">
                  <c:v>44333.890520833331</c:v>
                </c:pt>
                <c:pt idx="10645">
                  <c:v>44333.891215277778</c:v>
                </c:pt>
                <c:pt idx="10646">
                  <c:v>44333.891909722224</c:v>
                </c:pt>
                <c:pt idx="10647">
                  <c:v>44333.892604166664</c:v>
                </c:pt>
                <c:pt idx="10648">
                  <c:v>44333.89329861111</c:v>
                </c:pt>
                <c:pt idx="10649">
                  <c:v>44333.893993055557</c:v>
                </c:pt>
                <c:pt idx="10650">
                  <c:v>44333.894687499997</c:v>
                </c:pt>
                <c:pt idx="10651">
                  <c:v>44333.895381944443</c:v>
                </c:pt>
                <c:pt idx="10652">
                  <c:v>44333.89607638889</c:v>
                </c:pt>
                <c:pt idx="10653">
                  <c:v>44333.896770833337</c:v>
                </c:pt>
                <c:pt idx="10654">
                  <c:v>44333.897465277776</c:v>
                </c:pt>
                <c:pt idx="10655">
                  <c:v>44333.898159722223</c:v>
                </c:pt>
                <c:pt idx="10656">
                  <c:v>44333.898854166669</c:v>
                </c:pt>
                <c:pt idx="10657">
                  <c:v>44333.899548611109</c:v>
                </c:pt>
                <c:pt idx="10658">
                  <c:v>44333.900243055556</c:v>
                </c:pt>
                <c:pt idx="10659">
                  <c:v>44333.900937500002</c:v>
                </c:pt>
                <c:pt idx="10660">
                  <c:v>44333.901631944442</c:v>
                </c:pt>
                <c:pt idx="10661">
                  <c:v>44333.902326388888</c:v>
                </c:pt>
                <c:pt idx="10662">
                  <c:v>44333.903020833335</c:v>
                </c:pt>
                <c:pt idx="10663">
                  <c:v>44333.903715277775</c:v>
                </c:pt>
                <c:pt idx="10664">
                  <c:v>44333.904409722221</c:v>
                </c:pt>
                <c:pt idx="10665">
                  <c:v>44333.905104166668</c:v>
                </c:pt>
                <c:pt idx="10666">
                  <c:v>44333.905798611115</c:v>
                </c:pt>
                <c:pt idx="10667">
                  <c:v>44333.906493055554</c:v>
                </c:pt>
                <c:pt idx="10668">
                  <c:v>44333.907187500001</c:v>
                </c:pt>
                <c:pt idx="10669">
                  <c:v>44333.907881944448</c:v>
                </c:pt>
                <c:pt idx="10670">
                  <c:v>44333.908576388887</c:v>
                </c:pt>
                <c:pt idx="10671">
                  <c:v>44333.909270833334</c:v>
                </c:pt>
                <c:pt idx="10672">
                  <c:v>44333.90996527778</c:v>
                </c:pt>
                <c:pt idx="10673">
                  <c:v>44333.91065972222</c:v>
                </c:pt>
                <c:pt idx="10674">
                  <c:v>44333.911354166667</c:v>
                </c:pt>
                <c:pt idx="10675">
                  <c:v>44333.912048611113</c:v>
                </c:pt>
                <c:pt idx="10676">
                  <c:v>44333.912743055553</c:v>
                </c:pt>
                <c:pt idx="10677">
                  <c:v>44333.913437499999</c:v>
                </c:pt>
                <c:pt idx="10678">
                  <c:v>44333.914131944446</c:v>
                </c:pt>
                <c:pt idx="10679">
                  <c:v>44333.914826388886</c:v>
                </c:pt>
                <c:pt idx="10680">
                  <c:v>44333.915520833332</c:v>
                </c:pt>
                <c:pt idx="10681">
                  <c:v>44333.916215277779</c:v>
                </c:pt>
                <c:pt idx="10682">
                  <c:v>44333.916909722226</c:v>
                </c:pt>
                <c:pt idx="10683">
                  <c:v>44333.917604166665</c:v>
                </c:pt>
                <c:pt idx="10684">
                  <c:v>44333.918298611112</c:v>
                </c:pt>
                <c:pt idx="10685">
                  <c:v>44333.918993055559</c:v>
                </c:pt>
                <c:pt idx="10686">
                  <c:v>44333.919687499998</c:v>
                </c:pt>
                <c:pt idx="10687">
                  <c:v>44333.920381944445</c:v>
                </c:pt>
                <c:pt idx="10688">
                  <c:v>44333.921076388891</c:v>
                </c:pt>
                <c:pt idx="10689">
                  <c:v>44333.921770833331</c:v>
                </c:pt>
                <c:pt idx="10690">
                  <c:v>44333.922465277778</c:v>
                </c:pt>
                <c:pt idx="10691">
                  <c:v>44333.923159722224</c:v>
                </c:pt>
                <c:pt idx="10692">
                  <c:v>44333.923854166664</c:v>
                </c:pt>
                <c:pt idx="10693">
                  <c:v>44333.92454861111</c:v>
                </c:pt>
                <c:pt idx="10694">
                  <c:v>44333.925243055557</c:v>
                </c:pt>
                <c:pt idx="10695">
                  <c:v>44333.925937499997</c:v>
                </c:pt>
                <c:pt idx="10696">
                  <c:v>44333.926631944443</c:v>
                </c:pt>
                <c:pt idx="10697">
                  <c:v>44333.92732638889</c:v>
                </c:pt>
                <c:pt idx="10698">
                  <c:v>44333.928020833337</c:v>
                </c:pt>
                <c:pt idx="10699">
                  <c:v>44333.928715277776</c:v>
                </c:pt>
                <c:pt idx="10700">
                  <c:v>44333.929409722223</c:v>
                </c:pt>
                <c:pt idx="10701">
                  <c:v>44333.930104166669</c:v>
                </c:pt>
                <c:pt idx="10702">
                  <c:v>44333.930798611109</c:v>
                </c:pt>
                <c:pt idx="10703">
                  <c:v>44333.931493055556</c:v>
                </c:pt>
                <c:pt idx="10704">
                  <c:v>44333.932187500002</c:v>
                </c:pt>
                <c:pt idx="10705">
                  <c:v>44333.932881944442</c:v>
                </c:pt>
                <c:pt idx="10706">
                  <c:v>44333.933576388888</c:v>
                </c:pt>
                <c:pt idx="10707">
                  <c:v>44333.934270833335</c:v>
                </c:pt>
                <c:pt idx="10708">
                  <c:v>44333.934965277775</c:v>
                </c:pt>
                <c:pt idx="10709">
                  <c:v>44333.935659722221</c:v>
                </c:pt>
                <c:pt idx="10710">
                  <c:v>44333.936354166668</c:v>
                </c:pt>
                <c:pt idx="10711">
                  <c:v>44333.937048611115</c:v>
                </c:pt>
                <c:pt idx="10712">
                  <c:v>44333.937743055554</c:v>
                </c:pt>
                <c:pt idx="10713">
                  <c:v>44333.938437500001</c:v>
                </c:pt>
                <c:pt idx="10714">
                  <c:v>44333.939131944448</c:v>
                </c:pt>
                <c:pt idx="10715">
                  <c:v>44333.939826388887</c:v>
                </c:pt>
                <c:pt idx="10716">
                  <c:v>44333.940520833334</c:v>
                </c:pt>
                <c:pt idx="10717">
                  <c:v>44333.94121527778</c:v>
                </c:pt>
                <c:pt idx="10718">
                  <c:v>44333.94190972222</c:v>
                </c:pt>
                <c:pt idx="10719">
                  <c:v>44333.942604166667</c:v>
                </c:pt>
                <c:pt idx="10720">
                  <c:v>44333.943298611113</c:v>
                </c:pt>
                <c:pt idx="10721">
                  <c:v>44333.943993055553</c:v>
                </c:pt>
                <c:pt idx="10722">
                  <c:v>44333.944687499999</c:v>
                </c:pt>
                <c:pt idx="10723">
                  <c:v>44333.945381944446</c:v>
                </c:pt>
                <c:pt idx="10724">
                  <c:v>44333.946076388886</c:v>
                </c:pt>
                <c:pt idx="10725">
                  <c:v>44333.946770833332</c:v>
                </c:pt>
                <c:pt idx="10726">
                  <c:v>44333.947465277779</c:v>
                </c:pt>
                <c:pt idx="10727">
                  <c:v>44333.948159722226</c:v>
                </c:pt>
                <c:pt idx="10728">
                  <c:v>44333.948854166665</c:v>
                </c:pt>
                <c:pt idx="10729">
                  <c:v>44333.949548611112</c:v>
                </c:pt>
                <c:pt idx="10730">
                  <c:v>44333.950243055559</c:v>
                </c:pt>
                <c:pt idx="10731">
                  <c:v>44333.950937499998</c:v>
                </c:pt>
                <c:pt idx="10732">
                  <c:v>44333.951631944445</c:v>
                </c:pt>
                <c:pt idx="10733">
                  <c:v>44333.952326388891</c:v>
                </c:pt>
                <c:pt idx="10734">
                  <c:v>44333.953020833331</c:v>
                </c:pt>
                <c:pt idx="10735">
                  <c:v>44333.953715277778</c:v>
                </c:pt>
                <c:pt idx="10736">
                  <c:v>44333.954409722224</c:v>
                </c:pt>
                <c:pt idx="10737">
                  <c:v>44333.955104166664</c:v>
                </c:pt>
                <c:pt idx="10738">
                  <c:v>44333.95579861111</c:v>
                </c:pt>
                <c:pt idx="10739">
                  <c:v>44333.956493055557</c:v>
                </c:pt>
                <c:pt idx="10740">
                  <c:v>44333.957187499997</c:v>
                </c:pt>
                <c:pt idx="10741">
                  <c:v>44333.957881944443</c:v>
                </c:pt>
                <c:pt idx="10742">
                  <c:v>44333.95857638889</c:v>
                </c:pt>
                <c:pt idx="10743">
                  <c:v>44333.959270833337</c:v>
                </c:pt>
                <c:pt idx="10744">
                  <c:v>44333.959965277776</c:v>
                </c:pt>
                <c:pt idx="10745">
                  <c:v>44333.960659722223</c:v>
                </c:pt>
                <c:pt idx="10746">
                  <c:v>44333.961354166669</c:v>
                </c:pt>
                <c:pt idx="10747">
                  <c:v>44333.962048611109</c:v>
                </c:pt>
                <c:pt idx="10748">
                  <c:v>44333.962743055556</c:v>
                </c:pt>
                <c:pt idx="10749">
                  <c:v>44333.963437500002</c:v>
                </c:pt>
                <c:pt idx="10750">
                  <c:v>44333.964131944442</c:v>
                </c:pt>
                <c:pt idx="10751">
                  <c:v>44333.964826388888</c:v>
                </c:pt>
                <c:pt idx="10752">
                  <c:v>44333.965520833335</c:v>
                </c:pt>
                <c:pt idx="10753">
                  <c:v>44333.966215277775</c:v>
                </c:pt>
                <c:pt idx="10754">
                  <c:v>44333.966909722221</c:v>
                </c:pt>
                <c:pt idx="10755">
                  <c:v>44333.967604166668</c:v>
                </c:pt>
                <c:pt idx="10756">
                  <c:v>44333.968298611115</c:v>
                </c:pt>
                <c:pt idx="10757">
                  <c:v>44333.968993055554</c:v>
                </c:pt>
                <c:pt idx="10758">
                  <c:v>44333.969687500001</c:v>
                </c:pt>
                <c:pt idx="10759">
                  <c:v>44333.970381944448</c:v>
                </c:pt>
                <c:pt idx="10760">
                  <c:v>44333.971076388887</c:v>
                </c:pt>
                <c:pt idx="10761">
                  <c:v>44333.971770833334</c:v>
                </c:pt>
                <c:pt idx="10762">
                  <c:v>44333.97246527778</c:v>
                </c:pt>
                <c:pt idx="10763">
                  <c:v>44333.97315972222</c:v>
                </c:pt>
                <c:pt idx="10764">
                  <c:v>44333.973854166667</c:v>
                </c:pt>
                <c:pt idx="10765">
                  <c:v>44333.974548611113</c:v>
                </c:pt>
                <c:pt idx="10766">
                  <c:v>44333.975243055553</c:v>
                </c:pt>
                <c:pt idx="10767">
                  <c:v>44333.975937499999</c:v>
                </c:pt>
                <c:pt idx="10768">
                  <c:v>44333.976631944446</c:v>
                </c:pt>
                <c:pt idx="10769">
                  <c:v>44333.977326388886</c:v>
                </c:pt>
                <c:pt idx="10770">
                  <c:v>44333.978020833332</c:v>
                </c:pt>
                <c:pt idx="10771">
                  <c:v>44333.978715277779</c:v>
                </c:pt>
                <c:pt idx="10772">
                  <c:v>44333.979409722226</c:v>
                </c:pt>
                <c:pt idx="10773">
                  <c:v>44333.980104166665</c:v>
                </c:pt>
                <c:pt idx="10774">
                  <c:v>44333.980798611112</c:v>
                </c:pt>
                <c:pt idx="10775">
                  <c:v>44333.981493055559</c:v>
                </c:pt>
                <c:pt idx="10776">
                  <c:v>44333.982187499998</c:v>
                </c:pt>
                <c:pt idx="10777">
                  <c:v>44333.982881944445</c:v>
                </c:pt>
                <c:pt idx="10778">
                  <c:v>44333.983576388891</c:v>
                </c:pt>
                <c:pt idx="10779">
                  <c:v>44333.984270833331</c:v>
                </c:pt>
                <c:pt idx="10780">
                  <c:v>44333.984965277778</c:v>
                </c:pt>
                <c:pt idx="10781">
                  <c:v>44333.985659722224</c:v>
                </c:pt>
                <c:pt idx="10782">
                  <c:v>44333.986354166664</c:v>
                </c:pt>
                <c:pt idx="10783">
                  <c:v>44333.98704861111</c:v>
                </c:pt>
                <c:pt idx="10784">
                  <c:v>44333.987743055557</c:v>
                </c:pt>
                <c:pt idx="10785">
                  <c:v>44333.988437499997</c:v>
                </c:pt>
                <c:pt idx="10786">
                  <c:v>44333.989131944443</c:v>
                </c:pt>
                <c:pt idx="10787">
                  <c:v>44333.98982638889</c:v>
                </c:pt>
                <c:pt idx="10788">
                  <c:v>44333.990520833337</c:v>
                </c:pt>
                <c:pt idx="10789">
                  <c:v>44333.991215277776</c:v>
                </c:pt>
                <c:pt idx="10790">
                  <c:v>44333.991909722223</c:v>
                </c:pt>
                <c:pt idx="10791">
                  <c:v>44333.992604166669</c:v>
                </c:pt>
                <c:pt idx="10792">
                  <c:v>44333.993298611109</c:v>
                </c:pt>
                <c:pt idx="10793">
                  <c:v>44333.993993055556</c:v>
                </c:pt>
                <c:pt idx="10794">
                  <c:v>44333.994687500002</c:v>
                </c:pt>
                <c:pt idx="10795">
                  <c:v>44333.995381944442</c:v>
                </c:pt>
                <c:pt idx="10796">
                  <c:v>44333.996076388888</c:v>
                </c:pt>
                <c:pt idx="10797">
                  <c:v>44333.996770833335</c:v>
                </c:pt>
                <c:pt idx="10798">
                  <c:v>44333.997465277775</c:v>
                </c:pt>
                <c:pt idx="10799">
                  <c:v>44333.998159722221</c:v>
                </c:pt>
                <c:pt idx="10800">
                  <c:v>44333.998854166668</c:v>
                </c:pt>
                <c:pt idx="10801">
                  <c:v>44333.999548611115</c:v>
                </c:pt>
                <c:pt idx="10802">
                  <c:v>44334.000243055554</c:v>
                </c:pt>
                <c:pt idx="10803">
                  <c:v>44334.000937500001</c:v>
                </c:pt>
                <c:pt idx="10804">
                  <c:v>44334.001631944448</c:v>
                </c:pt>
                <c:pt idx="10805">
                  <c:v>44334.002326388887</c:v>
                </c:pt>
                <c:pt idx="10806">
                  <c:v>44334.003020833334</c:v>
                </c:pt>
                <c:pt idx="10807">
                  <c:v>44334.00371527778</c:v>
                </c:pt>
                <c:pt idx="10808">
                  <c:v>44334.00440972222</c:v>
                </c:pt>
                <c:pt idx="10809">
                  <c:v>44334.005104166667</c:v>
                </c:pt>
                <c:pt idx="10810">
                  <c:v>44334.005798611113</c:v>
                </c:pt>
                <c:pt idx="10811">
                  <c:v>44334.006493055553</c:v>
                </c:pt>
                <c:pt idx="10812">
                  <c:v>44334.007187499999</c:v>
                </c:pt>
                <c:pt idx="10813">
                  <c:v>44334.007881944446</c:v>
                </c:pt>
                <c:pt idx="10814">
                  <c:v>44334.008576388886</c:v>
                </c:pt>
                <c:pt idx="10815">
                  <c:v>44334.009270833332</c:v>
                </c:pt>
                <c:pt idx="10816">
                  <c:v>44334.009965277779</c:v>
                </c:pt>
                <c:pt idx="10817">
                  <c:v>44334.010659722226</c:v>
                </c:pt>
                <c:pt idx="10818">
                  <c:v>44334.011354166665</c:v>
                </c:pt>
                <c:pt idx="10819">
                  <c:v>44334.012048611112</c:v>
                </c:pt>
                <c:pt idx="10820">
                  <c:v>44334.012743055559</c:v>
                </c:pt>
                <c:pt idx="10821">
                  <c:v>44334.013437499998</c:v>
                </c:pt>
                <c:pt idx="10822">
                  <c:v>44334.014131944445</c:v>
                </c:pt>
                <c:pt idx="10823">
                  <c:v>44334.014826388891</c:v>
                </c:pt>
                <c:pt idx="10824">
                  <c:v>44334.015520833331</c:v>
                </c:pt>
                <c:pt idx="10825">
                  <c:v>44334.016215277778</c:v>
                </c:pt>
                <c:pt idx="10826">
                  <c:v>44334.016909722224</c:v>
                </c:pt>
                <c:pt idx="10827">
                  <c:v>44334.017604166664</c:v>
                </c:pt>
                <c:pt idx="10828">
                  <c:v>44334.01829861111</c:v>
                </c:pt>
                <c:pt idx="10829">
                  <c:v>44334.018993055557</c:v>
                </c:pt>
                <c:pt idx="10830">
                  <c:v>44334.019687499997</c:v>
                </c:pt>
                <c:pt idx="10831">
                  <c:v>44334.020381944443</c:v>
                </c:pt>
                <c:pt idx="10832">
                  <c:v>44334.02107638889</c:v>
                </c:pt>
                <c:pt idx="10833">
                  <c:v>44334.021770833337</c:v>
                </c:pt>
                <c:pt idx="10834">
                  <c:v>44334.022465277776</c:v>
                </c:pt>
                <c:pt idx="10835">
                  <c:v>44334.023159722223</c:v>
                </c:pt>
                <c:pt idx="10836">
                  <c:v>44334.023854166669</c:v>
                </c:pt>
                <c:pt idx="10837">
                  <c:v>44334.024548611109</c:v>
                </c:pt>
                <c:pt idx="10838">
                  <c:v>44334.025243055556</c:v>
                </c:pt>
                <c:pt idx="10839">
                  <c:v>44334.025937500002</c:v>
                </c:pt>
                <c:pt idx="10840">
                  <c:v>44334.026631944442</c:v>
                </c:pt>
                <c:pt idx="10841">
                  <c:v>44334.027326388888</c:v>
                </c:pt>
                <c:pt idx="10842">
                  <c:v>44334.028020833335</c:v>
                </c:pt>
                <c:pt idx="10843">
                  <c:v>44334.028715277775</c:v>
                </c:pt>
                <c:pt idx="10844">
                  <c:v>44334.029409722221</c:v>
                </c:pt>
                <c:pt idx="10845">
                  <c:v>44334.030104166668</c:v>
                </c:pt>
                <c:pt idx="10846">
                  <c:v>44334.030798611115</c:v>
                </c:pt>
                <c:pt idx="10847">
                  <c:v>44334.031493055554</c:v>
                </c:pt>
                <c:pt idx="10848">
                  <c:v>44334.032187500001</c:v>
                </c:pt>
                <c:pt idx="10849">
                  <c:v>44334.032881944448</c:v>
                </c:pt>
                <c:pt idx="10850">
                  <c:v>44334.033576388887</c:v>
                </c:pt>
                <c:pt idx="10851">
                  <c:v>44334.034270833334</c:v>
                </c:pt>
                <c:pt idx="10852">
                  <c:v>44334.03496527778</c:v>
                </c:pt>
                <c:pt idx="10853">
                  <c:v>44334.03565972222</c:v>
                </c:pt>
                <c:pt idx="10854">
                  <c:v>44334.036354166667</c:v>
                </c:pt>
                <c:pt idx="10855">
                  <c:v>44334.037048611113</c:v>
                </c:pt>
                <c:pt idx="10856">
                  <c:v>44334.037743055553</c:v>
                </c:pt>
                <c:pt idx="10857">
                  <c:v>44334.038437499999</c:v>
                </c:pt>
                <c:pt idx="10858">
                  <c:v>44334.039131944446</c:v>
                </c:pt>
                <c:pt idx="10859">
                  <c:v>44334.039826388886</c:v>
                </c:pt>
                <c:pt idx="10860">
                  <c:v>44334.040520833332</c:v>
                </c:pt>
                <c:pt idx="10861">
                  <c:v>44334.041215277779</c:v>
                </c:pt>
                <c:pt idx="10862">
                  <c:v>44334.041909722226</c:v>
                </c:pt>
                <c:pt idx="10863">
                  <c:v>44334.042604166665</c:v>
                </c:pt>
                <c:pt idx="10864">
                  <c:v>44334.043298611112</c:v>
                </c:pt>
                <c:pt idx="10865">
                  <c:v>44334.043993055559</c:v>
                </c:pt>
                <c:pt idx="10866">
                  <c:v>44334.044687499998</c:v>
                </c:pt>
                <c:pt idx="10867">
                  <c:v>44334.045381944445</c:v>
                </c:pt>
                <c:pt idx="10868">
                  <c:v>44334.046076388891</c:v>
                </c:pt>
                <c:pt idx="10869">
                  <c:v>44334.046770833331</c:v>
                </c:pt>
                <c:pt idx="10870">
                  <c:v>44334.047465277778</c:v>
                </c:pt>
                <c:pt idx="10871">
                  <c:v>44334.048159722224</c:v>
                </c:pt>
                <c:pt idx="10872">
                  <c:v>44334.048854166664</c:v>
                </c:pt>
                <c:pt idx="10873">
                  <c:v>44334.04954861111</c:v>
                </c:pt>
                <c:pt idx="10874">
                  <c:v>44334.050243055557</c:v>
                </c:pt>
                <c:pt idx="10875">
                  <c:v>44334.050937499997</c:v>
                </c:pt>
                <c:pt idx="10876">
                  <c:v>44334.051631944443</c:v>
                </c:pt>
                <c:pt idx="10877">
                  <c:v>44334.05232638889</c:v>
                </c:pt>
                <c:pt idx="10878">
                  <c:v>44334.053020833337</c:v>
                </c:pt>
                <c:pt idx="10879">
                  <c:v>44334.053715277776</c:v>
                </c:pt>
                <c:pt idx="10880">
                  <c:v>44334.054409722223</c:v>
                </c:pt>
                <c:pt idx="10881">
                  <c:v>44334.055104166669</c:v>
                </c:pt>
                <c:pt idx="10882">
                  <c:v>44334.055798611109</c:v>
                </c:pt>
                <c:pt idx="10883">
                  <c:v>44334.056493055556</c:v>
                </c:pt>
                <c:pt idx="10884">
                  <c:v>44334.057187500002</c:v>
                </c:pt>
                <c:pt idx="10885">
                  <c:v>44334.057881944442</c:v>
                </c:pt>
                <c:pt idx="10886">
                  <c:v>44334.058576388888</c:v>
                </c:pt>
                <c:pt idx="10887">
                  <c:v>44334.059270833335</c:v>
                </c:pt>
                <c:pt idx="10888">
                  <c:v>44334.059965277775</c:v>
                </c:pt>
                <c:pt idx="10889">
                  <c:v>44334.060659722221</c:v>
                </c:pt>
                <c:pt idx="10890">
                  <c:v>44334.061354166668</c:v>
                </c:pt>
                <c:pt idx="10891">
                  <c:v>44334.062048611115</c:v>
                </c:pt>
                <c:pt idx="10892">
                  <c:v>44334.062743055554</c:v>
                </c:pt>
                <c:pt idx="10893">
                  <c:v>44334.063437500001</c:v>
                </c:pt>
                <c:pt idx="10894">
                  <c:v>44334.064131944448</c:v>
                </c:pt>
                <c:pt idx="10895">
                  <c:v>44334.064826388887</c:v>
                </c:pt>
                <c:pt idx="10896">
                  <c:v>44334.065520833334</c:v>
                </c:pt>
                <c:pt idx="10897">
                  <c:v>44334.06621527778</c:v>
                </c:pt>
                <c:pt idx="10898">
                  <c:v>44334.06690972222</c:v>
                </c:pt>
                <c:pt idx="10899">
                  <c:v>44334.067604166667</c:v>
                </c:pt>
                <c:pt idx="10900">
                  <c:v>44334.068298611113</c:v>
                </c:pt>
                <c:pt idx="10901">
                  <c:v>44334.068993055553</c:v>
                </c:pt>
                <c:pt idx="10902">
                  <c:v>44334.069687499999</c:v>
                </c:pt>
                <c:pt idx="10903">
                  <c:v>44334.070381944446</c:v>
                </c:pt>
                <c:pt idx="10904">
                  <c:v>44334.071076388886</c:v>
                </c:pt>
                <c:pt idx="10905">
                  <c:v>44334.071770833332</c:v>
                </c:pt>
                <c:pt idx="10906">
                  <c:v>44334.072465277779</c:v>
                </c:pt>
                <c:pt idx="10907">
                  <c:v>44334.073159722226</c:v>
                </c:pt>
                <c:pt idx="10908">
                  <c:v>44334.073854166665</c:v>
                </c:pt>
                <c:pt idx="10909">
                  <c:v>44334.074548611112</c:v>
                </c:pt>
                <c:pt idx="10910">
                  <c:v>44334.075243055559</c:v>
                </c:pt>
                <c:pt idx="10911">
                  <c:v>44334.075937499998</c:v>
                </c:pt>
                <c:pt idx="10912">
                  <c:v>44334.076631944445</c:v>
                </c:pt>
                <c:pt idx="10913">
                  <c:v>44334.077326388891</c:v>
                </c:pt>
                <c:pt idx="10914">
                  <c:v>44334.078020833331</c:v>
                </c:pt>
                <c:pt idx="10915">
                  <c:v>44334.078715277778</c:v>
                </c:pt>
                <c:pt idx="10916">
                  <c:v>44334.079409722224</c:v>
                </c:pt>
                <c:pt idx="10917">
                  <c:v>44334.080104166664</c:v>
                </c:pt>
                <c:pt idx="10918">
                  <c:v>44334.08079861111</c:v>
                </c:pt>
                <c:pt idx="10919">
                  <c:v>44334.081493055557</c:v>
                </c:pt>
                <c:pt idx="10920">
                  <c:v>44334.082187499997</c:v>
                </c:pt>
                <c:pt idx="10921">
                  <c:v>44334.082881944443</c:v>
                </c:pt>
                <c:pt idx="10922">
                  <c:v>44334.08357638889</c:v>
                </c:pt>
                <c:pt idx="10923">
                  <c:v>44334.084270833337</c:v>
                </c:pt>
                <c:pt idx="10924">
                  <c:v>44334.084965277776</c:v>
                </c:pt>
                <c:pt idx="10925">
                  <c:v>44334.085659722223</c:v>
                </c:pt>
                <c:pt idx="10926">
                  <c:v>44334.086354166669</c:v>
                </c:pt>
                <c:pt idx="10927">
                  <c:v>44334.087048611109</c:v>
                </c:pt>
                <c:pt idx="10928">
                  <c:v>44334.087743055556</c:v>
                </c:pt>
                <c:pt idx="10929">
                  <c:v>44334.088437500002</c:v>
                </c:pt>
                <c:pt idx="10930">
                  <c:v>44334.089131944442</c:v>
                </c:pt>
                <c:pt idx="10931">
                  <c:v>44334.089826388888</c:v>
                </c:pt>
                <c:pt idx="10932">
                  <c:v>44334.090520833335</c:v>
                </c:pt>
                <c:pt idx="10933">
                  <c:v>44334.091215277775</c:v>
                </c:pt>
                <c:pt idx="10934">
                  <c:v>44334.091909722221</c:v>
                </c:pt>
                <c:pt idx="10935">
                  <c:v>44334.092604166668</c:v>
                </c:pt>
                <c:pt idx="10936">
                  <c:v>44334.093298611115</c:v>
                </c:pt>
                <c:pt idx="10937">
                  <c:v>44334.093993055554</c:v>
                </c:pt>
                <c:pt idx="10938">
                  <c:v>44334.094687500001</c:v>
                </c:pt>
                <c:pt idx="10939">
                  <c:v>44334.095381944448</c:v>
                </c:pt>
                <c:pt idx="10940">
                  <c:v>44334.096076388887</c:v>
                </c:pt>
                <c:pt idx="10941">
                  <c:v>44334.096770833334</c:v>
                </c:pt>
                <c:pt idx="10942">
                  <c:v>44334.09746527778</c:v>
                </c:pt>
                <c:pt idx="10943">
                  <c:v>44334.09815972222</c:v>
                </c:pt>
                <c:pt idx="10944">
                  <c:v>44334.098854166667</c:v>
                </c:pt>
                <c:pt idx="10945">
                  <c:v>44334.099548611113</c:v>
                </c:pt>
                <c:pt idx="10946">
                  <c:v>44334.100243055553</c:v>
                </c:pt>
                <c:pt idx="10947">
                  <c:v>44334.100937499999</c:v>
                </c:pt>
                <c:pt idx="10948">
                  <c:v>44334.101631944446</c:v>
                </c:pt>
                <c:pt idx="10949">
                  <c:v>44334.102326388886</c:v>
                </c:pt>
                <c:pt idx="10950">
                  <c:v>44334.103020833332</c:v>
                </c:pt>
                <c:pt idx="10951">
                  <c:v>44334.103715277779</c:v>
                </c:pt>
                <c:pt idx="10952">
                  <c:v>44334.104409722226</c:v>
                </c:pt>
                <c:pt idx="10953">
                  <c:v>44334.105104166665</c:v>
                </c:pt>
                <c:pt idx="10954">
                  <c:v>44334.105798611112</c:v>
                </c:pt>
                <c:pt idx="10955">
                  <c:v>44334.106493055559</c:v>
                </c:pt>
                <c:pt idx="10956">
                  <c:v>44334.107187499998</c:v>
                </c:pt>
                <c:pt idx="10957">
                  <c:v>44334.107881944445</c:v>
                </c:pt>
                <c:pt idx="10958">
                  <c:v>44334.108576388891</c:v>
                </c:pt>
                <c:pt idx="10959">
                  <c:v>44334.109270833331</c:v>
                </c:pt>
                <c:pt idx="10960">
                  <c:v>44334.109965277778</c:v>
                </c:pt>
                <c:pt idx="10961">
                  <c:v>44334.110659722224</c:v>
                </c:pt>
                <c:pt idx="10962">
                  <c:v>44334.111354166664</c:v>
                </c:pt>
                <c:pt idx="10963">
                  <c:v>44334.11204861111</c:v>
                </c:pt>
                <c:pt idx="10964">
                  <c:v>44334.112743055557</c:v>
                </c:pt>
                <c:pt idx="10965">
                  <c:v>44334.113437499997</c:v>
                </c:pt>
                <c:pt idx="10966">
                  <c:v>44334.114131944443</c:v>
                </c:pt>
                <c:pt idx="10967">
                  <c:v>44334.11482638889</c:v>
                </c:pt>
                <c:pt idx="10968">
                  <c:v>44334.115520833337</c:v>
                </c:pt>
                <c:pt idx="10969">
                  <c:v>44334.116215277776</c:v>
                </c:pt>
                <c:pt idx="10970">
                  <c:v>44334.116909722223</c:v>
                </c:pt>
                <c:pt idx="10971">
                  <c:v>44334.117604166669</c:v>
                </c:pt>
                <c:pt idx="10972">
                  <c:v>44334.118298611109</c:v>
                </c:pt>
                <c:pt idx="10973">
                  <c:v>44334.118993055556</c:v>
                </c:pt>
                <c:pt idx="10974">
                  <c:v>44334.119687500002</c:v>
                </c:pt>
                <c:pt idx="10975">
                  <c:v>44334.120381944442</c:v>
                </c:pt>
                <c:pt idx="10976">
                  <c:v>44334.121076388888</c:v>
                </c:pt>
                <c:pt idx="10977">
                  <c:v>44334.121770833335</c:v>
                </c:pt>
                <c:pt idx="10978">
                  <c:v>44334.122465277775</c:v>
                </c:pt>
                <c:pt idx="10979">
                  <c:v>44334.123159722221</c:v>
                </c:pt>
                <c:pt idx="10980">
                  <c:v>44334.123854166668</c:v>
                </c:pt>
                <c:pt idx="10981">
                  <c:v>44334.124548611115</c:v>
                </c:pt>
                <c:pt idx="10982">
                  <c:v>44334.125243055554</c:v>
                </c:pt>
                <c:pt idx="10983">
                  <c:v>44334.125937500001</c:v>
                </c:pt>
                <c:pt idx="10984">
                  <c:v>44334.126631944448</c:v>
                </c:pt>
                <c:pt idx="10985">
                  <c:v>44334.127326388887</c:v>
                </c:pt>
                <c:pt idx="10986">
                  <c:v>44334.128020833334</c:v>
                </c:pt>
                <c:pt idx="10987">
                  <c:v>44334.12871527778</c:v>
                </c:pt>
                <c:pt idx="10988">
                  <c:v>44334.12940972222</c:v>
                </c:pt>
                <c:pt idx="10989">
                  <c:v>44334.130104166667</c:v>
                </c:pt>
                <c:pt idx="10990">
                  <c:v>44334.130798611113</c:v>
                </c:pt>
                <c:pt idx="10991">
                  <c:v>44334.131493055553</c:v>
                </c:pt>
                <c:pt idx="10992">
                  <c:v>44334.132187499999</c:v>
                </c:pt>
                <c:pt idx="10993">
                  <c:v>44334.132881944446</c:v>
                </c:pt>
                <c:pt idx="10994">
                  <c:v>44334.133576388886</c:v>
                </c:pt>
                <c:pt idx="10995">
                  <c:v>44334.134270833332</c:v>
                </c:pt>
                <c:pt idx="10996">
                  <c:v>44334.134965277779</c:v>
                </c:pt>
                <c:pt idx="10997">
                  <c:v>44334.135659722226</c:v>
                </c:pt>
                <c:pt idx="10998">
                  <c:v>44334.136354166665</c:v>
                </c:pt>
                <c:pt idx="10999">
                  <c:v>44334.137048611112</c:v>
                </c:pt>
                <c:pt idx="11000">
                  <c:v>44334.137743055559</c:v>
                </c:pt>
                <c:pt idx="11001">
                  <c:v>44334.138437499998</c:v>
                </c:pt>
                <c:pt idx="11002">
                  <c:v>44334.139131944445</c:v>
                </c:pt>
                <c:pt idx="11003">
                  <c:v>44334.139826388891</c:v>
                </c:pt>
                <c:pt idx="11004">
                  <c:v>44334.140520833331</c:v>
                </c:pt>
                <c:pt idx="11005">
                  <c:v>44334.141215277778</c:v>
                </c:pt>
                <c:pt idx="11006">
                  <c:v>44334.141909722224</c:v>
                </c:pt>
                <c:pt idx="11007">
                  <c:v>44334.142604166664</c:v>
                </c:pt>
                <c:pt idx="11008">
                  <c:v>44334.14329861111</c:v>
                </c:pt>
                <c:pt idx="11009">
                  <c:v>44334.143993055557</c:v>
                </c:pt>
                <c:pt idx="11010">
                  <c:v>44334.144687499997</c:v>
                </c:pt>
                <c:pt idx="11011">
                  <c:v>44334.145381944443</c:v>
                </c:pt>
                <c:pt idx="11012">
                  <c:v>44334.14607638889</c:v>
                </c:pt>
                <c:pt idx="11013">
                  <c:v>44334.146770833337</c:v>
                </c:pt>
                <c:pt idx="11014">
                  <c:v>44334.147465277776</c:v>
                </c:pt>
                <c:pt idx="11015">
                  <c:v>44334.148159722223</c:v>
                </c:pt>
                <c:pt idx="11016">
                  <c:v>44334.148854166669</c:v>
                </c:pt>
                <c:pt idx="11017">
                  <c:v>44334.149548611109</c:v>
                </c:pt>
                <c:pt idx="11018">
                  <c:v>44334.150243055556</c:v>
                </c:pt>
                <c:pt idx="11019">
                  <c:v>44334.150937500002</c:v>
                </c:pt>
                <c:pt idx="11020">
                  <c:v>44334.151631944442</c:v>
                </c:pt>
                <c:pt idx="11021">
                  <c:v>44334.152326388888</c:v>
                </c:pt>
                <c:pt idx="11022">
                  <c:v>44334.153020833335</c:v>
                </c:pt>
                <c:pt idx="11023">
                  <c:v>44334.153715277775</c:v>
                </c:pt>
                <c:pt idx="11024">
                  <c:v>44334.154409722221</c:v>
                </c:pt>
                <c:pt idx="11025">
                  <c:v>44334.155104166668</c:v>
                </c:pt>
                <c:pt idx="11026">
                  <c:v>44334.155798611115</c:v>
                </c:pt>
                <c:pt idx="11027">
                  <c:v>44334.156493055554</c:v>
                </c:pt>
                <c:pt idx="11028">
                  <c:v>44334.157187500001</c:v>
                </c:pt>
                <c:pt idx="11029">
                  <c:v>44334.157881944448</c:v>
                </c:pt>
                <c:pt idx="11030">
                  <c:v>44334.158576388887</c:v>
                </c:pt>
                <c:pt idx="11031">
                  <c:v>44334.159270833334</c:v>
                </c:pt>
                <c:pt idx="11032">
                  <c:v>44334.15996527778</c:v>
                </c:pt>
                <c:pt idx="11033">
                  <c:v>44334.16065972222</c:v>
                </c:pt>
                <c:pt idx="11034">
                  <c:v>44334.161354166667</c:v>
                </c:pt>
                <c:pt idx="11035">
                  <c:v>44334.162048611113</c:v>
                </c:pt>
                <c:pt idx="11036">
                  <c:v>44334.162743055553</c:v>
                </c:pt>
                <c:pt idx="11037">
                  <c:v>44334.163437499999</c:v>
                </c:pt>
                <c:pt idx="11038">
                  <c:v>44334.164131944446</c:v>
                </c:pt>
                <c:pt idx="11039">
                  <c:v>44334.164826388886</c:v>
                </c:pt>
                <c:pt idx="11040">
                  <c:v>44334.165520833332</c:v>
                </c:pt>
                <c:pt idx="11041">
                  <c:v>44334.166215277779</c:v>
                </c:pt>
                <c:pt idx="11042">
                  <c:v>44334.166909722226</c:v>
                </c:pt>
                <c:pt idx="11043">
                  <c:v>44334.167604166665</c:v>
                </c:pt>
                <c:pt idx="11044">
                  <c:v>44334.168298611112</c:v>
                </c:pt>
                <c:pt idx="11045">
                  <c:v>44334.168993055559</c:v>
                </c:pt>
                <c:pt idx="11046">
                  <c:v>44334.169687499998</c:v>
                </c:pt>
                <c:pt idx="11047">
                  <c:v>44334.170381944445</c:v>
                </c:pt>
                <c:pt idx="11048">
                  <c:v>44334.171076388891</c:v>
                </c:pt>
                <c:pt idx="11049">
                  <c:v>44334.171770833331</c:v>
                </c:pt>
                <c:pt idx="11050">
                  <c:v>44334.172465277778</c:v>
                </c:pt>
                <c:pt idx="11051">
                  <c:v>44334.173159722224</c:v>
                </c:pt>
                <c:pt idx="11052">
                  <c:v>44334.173854166664</c:v>
                </c:pt>
                <c:pt idx="11053">
                  <c:v>44334.17454861111</c:v>
                </c:pt>
                <c:pt idx="11054">
                  <c:v>44334.175243055557</c:v>
                </c:pt>
                <c:pt idx="11055">
                  <c:v>44334.175937499997</c:v>
                </c:pt>
                <c:pt idx="11056">
                  <c:v>44334.176631944443</c:v>
                </c:pt>
                <c:pt idx="11057">
                  <c:v>44334.17732638889</c:v>
                </c:pt>
                <c:pt idx="11058">
                  <c:v>44334.178020833337</c:v>
                </c:pt>
                <c:pt idx="11059">
                  <c:v>44334.178715277776</c:v>
                </c:pt>
                <c:pt idx="11060">
                  <c:v>44334.179409722223</c:v>
                </c:pt>
                <c:pt idx="11061">
                  <c:v>44334.180104166669</c:v>
                </c:pt>
                <c:pt idx="11062">
                  <c:v>44334.180798611109</c:v>
                </c:pt>
                <c:pt idx="11063">
                  <c:v>44334.181493055556</c:v>
                </c:pt>
                <c:pt idx="11064">
                  <c:v>44334.182187500002</c:v>
                </c:pt>
                <c:pt idx="11065">
                  <c:v>44334.182881944442</c:v>
                </c:pt>
                <c:pt idx="11066">
                  <c:v>44334.183576388888</c:v>
                </c:pt>
                <c:pt idx="11067">
                  <c:v>44334.184270833335</c:v>
                </c:pt>
                <c:pt idx="11068">
                  <c:v>44334.184965277775</c:v>
                </c:pt>
                <c:pt idx="11069">
                  <c:v>44334.185659722221</c:v>
                </c:pt>
                <c:pt idx="11070">
                  <c:v>44334.186354166668</c:v>
                </c:pt>
                <c:pt idx="11071">
                  <c:v>44334.187048611115</c:v>
                </c:pt>
                <c:pt idx="11072">
                  <c:v>44334.187743055554</c:v>
                </c:pt>
                <c:pt idx="11073">
                  <c:v>44334.188437500001</c:v>
                </c:pt>
                <c:pt idx="11074">
                  <c:v>44334.189131944448</c:v>
                </c:pt>
                <c:pt idx="11075">
                  <c:v>44334.189826388887</c:v>
                </c:pt>
                <c:pt idx="11076">
                  <c:v>44334.190520833334</c:v>
                </c:pt>
                <c:pt idx="11077">
                  <c:v>44334.19121527778</c:v>
                </c:pt>
                <c:pt idx="11078">
                  <c:v>44334.19190972222</c:v>
                </c:pt>
                <c:pt idx="11079">
                  <c:v>44334.192604166667</c:v>
                </c:pt>
                <c:pt idx="11080">
                  <c:v>44334.193298611113</c:v>
                </c:pt>
                <c:pt idx="11081">
                  <c:v>44334.193993055553</c:v>
                </c:pt>
                <c:pt idx="11082">
                  <c:v>44334.194687499999</c:v>
                </c:pt>
                <c:pt idx="11083">
                  <c:v>44334.195381944446</c:v>
                </c:pt>
                <c:pt idx="11084">
                  <c:v>44334.196076388886</c:v>
                </c:pt>
                <c:pt idx="11085">
                  <c:v>44334.196770833332</c:v>
                </c:pt>
                <c:pt idx="11086">
                  <c:v>44334.197465277779</c:v>
                </c:pt>
                <c:pt idx="11087">
                  <c:v>44334.198159722226</c:v>
                </c:pt>
                <c:pt idx="11088">
                  <c:v>44334.198854166665</c:v>
                </c:pt>
                <c:pt idx="11089">
                  <c:v>44334.199548611112</c:v>
                </c:pt>
                <c:pt idx="11090">
                  <c:v>44334.200243055559</c:v>
                </c:pt>
                <c:pt idx="11091">
                  <c:v>44334.200937499998</c:v>
                </c:pt>
                <c:pt idx="11092">
                  <c:v>44334.201631944445</c:v>
                </c:pt>
                <c:pt idx="11093">
                  <c:v>44334.202326388891</c:v>
                </c:pt>
                <c:pt idx="11094">
                  <c:v>44334.203020833331</c:v>
                </c:pt>
                <c:pt idx="11095">
                  <c:v>44334.203715277778</c:v>
                </c:pt>
                <c:pt idx="11096">
                  <c:v>44334.204409722224</c:v>
                </c:pt>
                <c:pt idx="11097">
                  <c:v>44334.205104166664</c:v>
                </c:pt>
                <c:pt idx="11098">
                  <c:v>44334.20579861111</c:v>
                </c:pt>
                <c:pt idx="11099">
                  <c:v>44334.206493055557</c:v>
                </c:pt>
                <c:pt idx="11100">
                  <c:v>44334.207187499997</c:v>
                </c:pt>
                <c:pt idx="11101">
                  <c:v>44334.207881944443</c:v>
                </c:pt>
                <c:pt idx="11102">
                  <c:v>44334.20857638889</c:v>
                </c:pt>
                <c:pt idx="11103">
                  <c:v>44334.209270833337</c:v>
                </c:pt>
                <c:pt idx="11104">
                  <c:v>44334.209965277776</c:v>
                </c:pt>
                <c:pt idx="11105">
                  <c:v>44334.210659722223</c:v>
                </c:pt>
                <c:pt idx="11106">
                  <c:v>44334.211354166669</c:v>
                </c:pt>
                <c:pt idx="11107">
                  <c:v>44334.212048611109</c:v>
                </c:pt>
                <c:pt idx="11108">
                  <c:v>44334.212743055556</c:v>
                </c:pt>
                <c:pt idx="11109">
                  <c:v>44334.213437500002</c:v>
                </c:pt>
                <c:pt idx="11110">
                  <c:v>44334.214131944442</c:v>
                </c:pt>
                <c:pt idx="11111">
                  <c:v>44334.214826388888</c:v>
                </c:pt>
                <c:pt idx="11112">
                  <c:v>44334.215520833335</c:v>
                </c:pt>
                <c:pt idx="11113">
                  <c:v>44334.216215277775</c:v>
                </c:pt>
                <c:pt idx="11114">
                  <c:v>44334.216909722221</c:v>
                </c:pt>
                <c:pt idx="11115">
                  <c:v>44334.217604166668</c:v>
                </c:pt>
                <c:pt idx="11116">
                  <c:v>44334.218298611115</c:v>
                </c:pt>
                <c:pt idx="11117">
                  <c:v>44334.218993055554</c:v>
                </c:pt>
                <c:pt idx="11118">
                  <c:v>44334.219687500001</c:v>
                </c:pt>
                <c:pt idx="11119">
                  <c:v>44334.220381944448</c:v>
                </c:pt>
                <c:pt idx="11120">
                  <c:v>44334.221076388887</c:v>
                </c:pt>
                <c:pt idx="11121">
                  <c:v>44334.221770833334</c:v>
                </c:pt>
                <c:pt idx="11122">
                  <c:v>44334.22246527778</c:v>
                </c:pt>
                <c:pt idx="11123">
                  <c:v>44334.22315972222</c:v>
                </c:pt>
                <c:pt idx="11124">
                  <c:v>44334.223854166667</c:v>
                </c:pt>
                <c:pt idx="11125">
                  <c:v>44334.224548611113</c:v>
                </c:pt>
                <c:pt idx="11126">
                  <c:v>44334.225243055553</c:v>
                </c:pt>
                <c:pt idx="11127">
                  <c:v>44334.225937499999</c:v>
                </c:pt>
                <c:pt idx="11128">
                  <c:v>44334.226631944446</c:v>
                </c:pt>
                <c:pt idx="11129">
                  <c:v>44334.227326388886</c:v>
                </c:pt>
                <c:pt idx="11130">
                  <c:v>44334.228020833332</c:v>
                </c:pt>
                <c:pt idx="11131">
                  <c:v>44334.228715277779</c:v>
                </c:pt>
                <c:pt idx="11132">
                  <c:v>44334.229409722226</c:v>
                </c:pt>
                <c:pt idx="11133">
                  <c:v>44334.230104166665</c:v>
                </c:pt>
                <c:pt idx="11134">
                  <c:v>44334.230798611112</c:v>
                </c:pt>
                <c:pt idx="11135">
                  <c:v>44334.231493055559</c:v>
                </c:pt>
                <c:pt idx="11136">
                  <c:v>44334.232187499998</c:v>
                </c:pt>
                <c:pt idx="11137">
                  <c:v>44334.232881944445</c:v>
                </c:pt>
                <c:pt idx="11138">
                  <c:v>44334.233576388891</c:v>
                </c:pt>
                <c:pt idx="11139">
                  <c:v>44334.234270833331</c:v>
                </c:pt>
                <c:pt idx="11140">
                  <c:v>44334.234965277778</c:v>
                </c:pt>
                <c:pt idx="11141">
                  <c:v>44334.235659722224</c:v>
                </c:pt>
                <c:pt idx="11142">
                  <c:v>44334.236354166664</c:v>
                </c:pt>
                <c:pt idx="11143">
                  <c:v>44334.23704861111</c:v>
                </c:pt>
                <c:pt idx="11144">
                  <c:v>44334.237743055557</c:v>
                </c:pt>
                <c:pt idx="11145">
                  <c:v>44334.238437499997</c:v>
                </c:pt>
                <c:pt idx="11146">
                  <c:v>44334.239131944443</c:v>
                </c:pt>
                <c:pt idx="11147">
                  <c:v>44334.23982638889</c:v>
                </c:pt>
                <c:pt idx="11148">
                  <c:v>44334.240520833337</c:v>
                </c:pt>
                <c:pt idx="11149">
                  <c:v>44334.241215277776</c:v>
                </c:pt>
                <c:pt idx="11150">
                  <c:v>44334.241909722223</c:v>
                </c:pt>
                <c:pt idx="11151">
                  <c:v>44334.242604166669</c:v>
                </c:pt>
                <c:pt idx="11152">
                  <c:v>44334.243298611109</c:v>
                </c:pt>
                <c:pt idx="11153">
                  <c:v>44334.243993055556</c:v>
                </c:pt>
                <c:pt idx="11154">
                  <c:v>44334.244687500002</c:v>
                </c:pt>
                <c:pt idx="11155">
                  <c:v>44334.245381944442</c:v>
                </c:pt>
                <c:pt idx="11156">
                  <c:v>44334.246076388888</c:v>
                </c:pt>
                <c:pt idx="11157">
                  <c:v>44334.246770833335</c:v>
                </c:pt>
                <c:pt idx="11158">
                  <c:v>44334.247465277775</c:v>
                </c:pt>
                <c:pt idx="11159">
                  <c:v>44334.248159722221</c:v>
                </c:pt>
                <c:pt idx="11160">
                  <c:v>44334.248854166668</c:v>
                </c:pt>
                <c:pt idx="11161">
                  <c:v>44334.249548611115</c:v>
                </c:pt>
                <c:pt idx="11162">
                  <c:v>44334.250243055554</c:v>
                </c:pt>
                <c:pt idx="11163">
                  <c:v>44334.250937500001</c:v>
                </c:pt>
                <c:pt idx="11164">
                  <c:v>44334.251631944448</c:v>
                </c:pt>
                <c:pt idx="11165">
                  <c:v>44334.252326388887</c:v>
                </c:pt>
                <c:pt idx="11166">
                  <c:v>44334.253020833334</c:v>
                </c:pt>
                <c:pt idx="11167">
                  <c:v>44334.25371527778</c:v>
                </c:pt>
                <c:pt idx="11168">
                  <c:v>44334.25440972222</c:v>
                </c:pt>
                <c:pt idx="11169">
                  <c:v>44334.255104166667</c:v>
                </c:pt>
                <c:pt idx="11170">
                  <c:v>44334.255798611113</c:v>
                </c:pt>
                <c:pt idx="11171">
                  <c:v>44334.256493055553</c:v>
                </c:pt>
                <c:pt idx="11172">
                  <c:v>44334.257187499999</c:v>
                </c:pt>
                <c:pt idx="11173">
                  <c:v>44334.257881944446</c:v>
                </c:pt>
                <c:pt idx="11174">
                  <c:v>44334.258576388886</c:v>
                </c:pt>
                <c:pt idx="11175">
                  <c:v>44334.259270833332</c:v>
                </c:pt>
                <c:pt idx="11176">
                  <c:v>44334.259965277779</c:v>
                </c:pt>
                <c:pt idx="11177">
                  <c:v>44334.260659722226</c:v>
                </c:pt>
                <c:pt idx="11178">
                  <c:v>44334.261354166665</c:v>
                </c:pt>
                <c:pt idx="11179">
                  <c:v>44334.262048611112</c:v>
                </c:pt>
                <c:pt idx="11180">
                  <c:v>44334.262743055559</c:v>
                </c:pt>
                <c:pt idx="11181">
                  <c:v>44334.263437499998</c:v>
                </c:pt>
                <c:pt idx="11182">
                  <c:v>44334.264131944445</c:v>
                </c:pt>
                <c:pt idx="11183">
                  <c:v>44334.264826388891</c:v>
                </c:pt>
                <c:pt idx="11184">
                  <c:v>44334.265520833331</c:v>
                </c:pt>
                <c:pt idx="11185">
                  <c:v>44334.266215277778</c:v>
                </c:pt>
                <c:pt idx="11186">
                  <c:v>44334.266909722224</c:v>
                </c:pt>
                <c:pt idx="11187">
                  <c:v>44334.267604166664</c:v>
                </c:pt>
                <c:pt idx="11188">
                  <c:v>44334.26829861111</c:v>
                </c:pt>
                <c:pt idx="11189">
                  <c:v>44334.268993055557</c:v>
                </c:pt>
                <c:pt idx="11190">
                  <c:v>44334.269687499997</c:v>
                </c:pt>
                <c:pt idx="11191">
                  <c:v>44334.270381944443</c:v>
                </c:pt>
                <c:pt idx="11192">
                  <c:v>44334.27107638889</c:v>
                </c:pt>
                <c:pt idx="11193">
                  <c:v>44334.271770833337</c:v>
                </c:pt>
                <c:pt idx="11194">
                  <c:v>44334.272465277776</c:v>
                </c:pt>
                <c:pt idx="11195">
                  <c:v>44334.273159722223</c:v>
                </c:pt>
                <c:pt idx="11196">
                  <c:v>44334.273854166669</c:v>
                </c:pt>
                <c:pt idx="11197">
                  <c:v>44334.274548611109</c:v>
                </c:pt>
                <c:pt idx="11198">
                  <c:v>44334.275243055556</c:v>
                </c:pt>
                <c:pt idx="11199">
                  <c:v>44334.275937500002</c:v>
                </c:pt>
                <c:pt idx="11200">
                  <c:v>44334.276631944442</c:v>
                </c:pt>
                <c:pt idx="11201">
                  <c:v>44334.277326388888</c:v>
                </c:pt>
                <c:pt idx="11202">
                  <c:v>44334.278020833335</c:v>
                </c:pt>
                <c:pt idx="11203">
                  <c:v>44334.278715277775</c:v>
                </c:pt>
                <c:pt idx="11204">
                  <c:v>44334.279409722221</c:v>
                </c:pt>
                <c:pt idx="11205">
                  <c:v>44334.280104166668</c:v>
                </c:pt>
                <c:pt idx="11206">
                  <c:v>44334.280798611115</c:v>
                </c:pt>
                <c:pt idx="11207">
                  <c:v>44334.281493055554</c:v>
                </c:pt>
                <c:pt idx="11208">
                  <c:v>44334.282187500001</c:v>
                </c:pt>
                <c:pt idx="11209">
                  <c:v>44334.282881944448</c:v>
                </c:pt>
                <c:pt idx="11210">
                  <c:v>44334.283576388887</c:v>
                </c:pt>
                <c:pt idx="11211">
                  <c:v>44334.284270833334</c:v>
                </c:pt>
                <c:pt idx="11212">
                  <c:v>44334.28496527778</c:v>
                </c:pt>
                <c:pt idx="11213">
                  <c:v>44334.28565972222</c:v>
                </c:pt>
                <c:pt idx="11214">
                  <c:v>44334.286354166667</c:v>
                </c:pt>
                <c:pt idx="11215">
                  <c:v>44334.287048611113</c:v>
                </c:pt>
                <c:pt idx="11216">
                  <c:v>44334.287743055553</c:v>
                </c:pt>
                <c:pt idx="11217">
                  <c:v>44334.288437499999</c:v>
                </c:pt>
                <c:pt idx="11218">
                  <c:v>44334.289131944446</c:v>
                </c:pt>
                <c:pt idx="11219">
                  <c:v>44334.289826388886</c:v>
                </c:pt>
                <c:pt idx="11220">
                  <c:v>44334.290520833332</c:v>
                </c:pt>
                <c:pt idx="11221">
                  <c:v>44334.291215277779</c:v>
                </c:pt>
                <c:pt idx="11222">
                  <c:v>44334.291909722226</c:v>
                </c:pt>
                <c:pt idx="11223">
                  <c:v>44334.292604166665</c:v>
                </c:pt>
                <c:pt idx="11224">
                  <c:v>44334.293298611112</c:v>
                </c:pt>
                <c:pt idx="11225">
                  <c:v>44334.293993055559</c:v>
                </c:pt>
                <c:pt idx="11226">
                  <c:v>44334.294687499998</c:v>
                </c:pt>
                <c:pt idx="11227">
                  <c:v>44334.295381944445</c:v>
                </c:pt>
                <c:pt idx="11228">
                  <c:v>44334.296076388891</c:v>
                </c:pt>
                <c:pt idx="11229">
                  <c:v>44334.296770833331</c:v>
                </c:pt>
                <c:pt idx="11230">
                  <c:v>44334.297465277778</c:v>
                </c:pt>
                <c:pt idx="11231">
                  <c:v>44334.298159722224</c:v>
                </c:pt>
                <c:pt idx="11232">
                  <c:v>44334.298854166664</c:v>
                </c:pt>
                <c:pt idx="11233">
                  <c:v>44334.29954861111</c:v>
                </c:pt>
                <c:pt idx="11234">
                  <c:v>44334.300243055557</c:v>
                </c:pt>
                <c:pt idx="11235">
                  <c:v>44334.300937499997</c:v>
                </c:pt>
                <c:pt idx="11236">
                  <c:v>44334.301631944443</c:v>
                </c:pt>
                <c:pt idx="11237">
                  <c:v>44334.30232638889</c:v>
                </c:pt>
                <c:pt idx="11238">
                  <c:v>44334.303020833337</c:v>
                </c:pt>
                <c:pt idx="11239">
                  <c:v>44334.303715277776</c:v>
                </c:pt>
              </c:numCache>
            </c:numRef>
          </c:xVal>
          <c:yVal>
            <c:numRef>
              <c:f>'CH5'!$B$2:$B$11241</c:f>
              <c:numCache>
                <c:formatCode>General</c:formatCode>
                <c:ptCount val="11240"/>
                <c:pt idx="0">
                  <c:v>23.106687297816162</c:v>
                </c:pt>
                <c:pt idx="1">
                  <c:v>23.086427310492056</c:v>
                </c:pt>
                <c:pt idx="2">
                  <c:v>23.084898113676051</c:v>
                </c:pt>
                <c:pt idx="3">
                  <c:v>23.081676147021199</c:v>
                </c:pt>
                <c:pt idx="4">
                  <c:v>23.093052278415875</c:v>
                </c:pt>
                <c:pt idx="5">
                  <c:v>23.089412398760537</c:v>
                </c:pt>
                <c:pt idx="6">
                  <c:v>23.10483651493491</c:v>
                </c:pt>
                <c:pt idx="7">
                  <c:v>23.12386967086934</c:v>
                </c:pt>
                <c:pt idx="8">
                  <c:v>23.145730032719253</c:v>
                </c:pt>
                <c:pt idx="9">
                  <c:v>23.17147270658824</c:v>
                </c:pt>
                <c:pt idx="10">
                  <c:v>23.216460165177583</c:v>
                </c:pt>
                <c:pt idx="11">
                  <c:v>23.255554258527273</c:v>
                </c:pt>
                <c:pt idx="12">
                  <c:v>23.292059951839033</c:v>
                </c:pt>
                <c:pt idx="13">
                  <c:v>23.312621812761545</c:v>
                </c:pt>
                <c:pt idx="14">
                  <c:v>23.369001373458861</c:v>
                </c:pt>
                <c:pt idx="15">
                  <c:v>23.43239616026376</c:v>
                </c:pt>
                <c:pt idx="16">
                  <c:v>23.480135974255855</c:v>
                </c:pt>
                <c:pt idx="17">
                  <c:v>23.521354889940245</c:v>
                </c:pt>
                <c:pt idx="18">
                  <c:v>23.573020770460687</c:v>
                </c:pt>
                <c:pt idx="19">
                  <c:v>23.627696139694844</c:v>
                </c:pt>
                <c:pt idx="20">
                  <c:v>23.68693121919517</c:v>
                </c:pt>
                <c:pt idx="21">
                  <c:v>23.735224091199285</c:v>
                </c:pt>
                <c:pt idx="22">
                  <c:v>23.792690636971628</c:v>
                </c:pt>
                <c:pt idx="23">
                  <c:v>23.846675137333559</c:v>
                </c:pt>
                <c:pt idx="24">
                  <c:v>23.876919790006053</c:v>
                </c:pt>
                <c:pt idx="25">
                  <c:v>23.932500093632168</c:v>
                </c:pt>
                <c:pt idx="26">
                  <c:v>23.983793492937131</c:v>
                </c:pt>
                <c:pt idx="27">
                  <c:v>24.024541858202703</c:v>
                </c:pt>
                <c:pt idx="28">
                  <c:v>24.069191333164124</c:v>
                </c:pt>
                <c:pt idx="29">
                  <c:v>24.100037756503884</c:v>
                </c:pt>
                <c:pt idx="30">
                  <c:v>24.166925578801052</c:v>
                </c:pt>
                <c:pt idx="31">
                  <c:v>24.224275434727378</c:v>
                </c:pt>
                <c:pt idx="32">
                  <c:v>24.254027505075843</c:v>
                </c:pt>
                <c:pt idx="33">
                  <c:v>24.326294012278957</c:v>
                </c:pt>
                <c:pt idx="34">
                  <c:v>24.379495027865289</c:v>
                </c:pt>
                <c:pt idx="35">
                  <c:v>24.436232991227342</c:v>
                </c:pt>
                <c:pt idx="36">
                  <c:v>24.478983460514186</c:v>
                </c:pt>
                <c:pt idx="37">
                  <c:v>24.527781845418609</c:v>
                </c:pt>
                <c:pt idx="38">
                  <c:v>24.572934875102323</c:v>
                </c:pt>
                <c:pt idx="39">
                  <c:v>24.629099475192795</c:v>
                </c:pt>
                <c:pt idx="40">
                  <c:v>24.675786577347562</c:v>
                </c:pt>
                <c:pt idx="41">
                  <c:v>24.731394019721584</c:v>
                </c:pt>
                <c:pt idx="42">
                  <c:v>24.789461904218125</c:v>
                </c:pt>
                <c:pt idx="43">
                  <c:v>24.877583267958698</c:v>
                </c:pt>
                <c:pt idx="44">
                  <c:v>24.960362573835845</c:v>
                </c:pt>
                <c:pt idx="45">
                  <c:v>25.040537937103849</c:v>
                </c:pt>
                <c:pt idx="46">
                  <c:v>25.137555593072349</c:v>
                </c:pt>
                <c:pt idx="47">
                  <c:v>25.2524661485979</c:v>
                </c:pt>
                <c:pt idx="48">
                  <c:v>25.342636773921658</c:v>
                </c:pt>
                <c:pt idx="49">
                  <c:v>25.422334688196745</c:v>
                </c:pt>
                <c:pt idx="50">
                  <c:v>25.533873813121772</c:v>
                </c:pt>
                <c:pt idx="51">
                  <c:v>25.606842981255394</c:v>
                </c:pt>
                <c:pt idx="52">
                  <c:v>25.729145475614114</c:v>
                </c:pt>
                <c:pt idx="53">
                  <c:v>25.814836444591428</c:v>
                </c:pt>
                <c:pt idx="54">
                  <c:v>25.927646617324829</c:v>
                </c:pt>
                <c:pt idx="55">
                  <c:v>26.052722086185089</c:v>
                </c:pt>
                <c:pt idx="56">
                  <c:v>26.190353160812588</c:v>
                </c:pt>
                <c:pt idx="57">
                  <c:v>26.345444152868563</c:v>
                </c:pt>
                <c:pt idx="58">
                  <c:v>26.496400990764226</c:v>
                </c:pt>
                <c:pt idx="59">
                  <c:v>26.649041349810361</c:v>
                </c:pt>
                <c:pt idx="60">
                  <c:v>26.796377497344359</c:v>
                </c:pt>
                <c:pt idx="61">
                  <c:v>26.923843681307922</c:v>
                </c:pt>
                <c:pt idx="62">
                  <c:v>27.06121144813709</c:v>
                </c:pt>
                <c:pt idx="63">
                  <c:v>27.212141405014815</c:v>
                </c:pt>
                <c:pt idx="64">
                  <c:v>27.366052019277415</c:v>
                </c:pt>
                <c:pt idx="65">
                  <c:v>27.510110535145476</c:v>
                </c:pt>
                <c:pt idx="66">
                  <c:v>27.665663047372835</c:v>
                </c:pt>
                <c:pt idx="67">
                  <c:v>27.837770862317079</c:v>
                </c:pt>
                <c:pt idx="68">
                  <c:v>27.938865832863627</c:v>
                </c:pt>
                <c:pt idx="69">
                  <c:v>28.237614498008721</c:v>
                </c:pt>
                <c:pt idx="70">
                  <c:v>28.440745762401555</c:v>
                </c:pt>
                <c:pt idx="71">
                  <c:v>28.687337139277112</c:v>
                </c:pt>
                <c:pt idx="72">
                  <c:v>28.903745441486159</c:v>
                </c:pt>
                <c:pt idx="73">
                  <c:v>29.099749292409104</c:v>
                </c:pt>
                <c:pt idx="74">
                  <c:v>29.317776556643626</c:v>
                </c:pt>
                <c:pt idx="75">
                  <c:v>29.542009586772426</c:v>
                </c:pt>
                <c:pt idx="76">
                  <c:v>29.749974416861328</c:v>
                </c:pt>
                <c:pt idx="77">
                  <c:v>29.952756034244619</c:v>
                </c:pt>
                <c:pt idx="78">
                  <c:v>30.207675121045597</c:v>
                </c:pt>
                <c:pt idx="79">
                  <c:v>30.476356989112421</c:v>
                </c:pt>
                <c:pt idx="80">
                  <c:v>30.782696380185197</c:v>
                </c:pt>
                <c:pt idx="81">
                  <c:v>31.105668230366369</c:v>
                </c:pt>
                <c:pt idx="82">
                  <c:v>31.425662600427632</c:v>
                </c:pt>
                <c:pt idx="83">
                  <c:v>31.728307138227262</c:v>
                </c:pt>
                <c:pt idx="84">
                  <c:v>32.012139929648278</c:v>
                </c:pt>
                <c:pt idx="85">
                  <c:v>32.312415885617696</c:v>
                </c:pt>
                <c:pt idx="86">
                  <c:v>32.578414060690662</c:v>
                </c:pt>
                <c:pt idx="87">
                  <c:v>32.839744783112941</c:v>
                </c:pt>
                <c:pt idx="88">
                  <c:v>33.111923097775978</c:v>
                </c:pt>
                <c:pt idx="89">
                  <c:v>33.393643947663335</c:v>
                </c:pt>
                <c:pt idx="90">
                  <c:v>33.906455455786919</c:v>
                </c:pt>
                <c:pt idx="91">
                  <c:v>34.089968557350282</c:v>
                </c:pt>
                <c:pt idx="92">
                  <c:v>34.43654320701129</c:v>
                </c:pt>
                <c:pt idx="93">
                  <c:v>34.781903104758868</c:v>
                </c:pt>
                <c:pt idx="94">
                  <c:v>35.133617581593299</c:v>
                </c:pt>
                <c:pt idx="95">
                  <c:v>35.446604914968695</c:v>
                </c:pt>
                <c:pt idx="96">
                  <c:v>35.839247082159808</c:v>
                </c:pt>
                <c:pt idx="97">
                  <c:v>36.09300978589966</c:v>
                </c:pt>
                <c:pt idx="98">
                  <c:v>36.452331965107533</c:v>
                </c:pt>
                <c:pt idx="99">
                  <c:v>36.782280406095687</c:v>
                </c:pt>
                <c:pt idx="100">
                  <c:v>37.119486668310998</c:v>
                </c:pt>
                <c:pt idx="101">
                  <c:v>37.49854618163549</c:v>
                </c:pt>
                <c:pt idx="102">
                  <c:v>37.853216723188893</c:v>
                </c:pt>
                <c:pt idx="103">
                  <c:v>38.196665168651407</c:v>
                </c:pt>
                <c:pt idx="104">
                  <c:v>38.605845957907491</c:v>
                </c:pt>
                <c:pt idx="105">
                  <c:v>38.946414693694571</c:v>
                </c:pt>
                <c:pt idx="106">
                  <c:v>39.324464256563431</c:v>
                </c:pt>
                <c:pt idx="107">
                  <c:v>39.707182284903965</c:v>
                </c:pt>
                <c:pt idx="108">
                  <c:v>40.107605930005697</c:v>
                </c:pt>
                <c:pt idx="109">
                  <c:v>40.481094424039725</c:v>
                </c:pt>
                <c:pt idx="110">
                  <c:v>40.833662288654651</c:v>
                </c:pt>
                <c:pt idx="111">
                  <c:v>41.189993170591308</c:v>
                </c:pt>
                <c:pt idx="112">
                  <c:v>41.656775268543406</c:v>
                </c:pt>
                <c:pt idx="113">
                  <c:v>41.890097077774548</c:v>
                </c:pt>
                <c:pt idx="114">
                  <c:v>42.294631588405366</c:v>
                </c:pt>
                <c:pt idx="115">
                  <c:v>42.891391205197515</c:v>
                </c:pt>
                <c:pt idx="116">
                  <c:v>43.115480264961377</c:v>
                </c:pt>
                <c:pt idx="117">
                  <c:v>43.532239005719731</c:v>
                </c:pt>
                <c:pt idx="118">
                  <c:v>43.736405557710356</c:v>
                </c:pt>
                <c:pt idx="119">
                  <c:v>44.286182259930136</c:v>
                </c:pt>
                <c:pt idx="120">
                  <c:v>44.717673185894611</c:v>
                </c:pt>
                <c:pt idx="121">
                  <c:v>44.98091561080453</c:v>
                </c:pt>
                <c:pt idx="122">
                  <c:v>45.37223000871515</c:v>
                </c:pt>
                <c:pt idx="123">
                  <c:v>45.810126216380283</c:v>
                </c:pt>
                <c:pt idx="124">
                  <c:v>46.27283095035299</c:v>
                </c:pt>
                <c:pt idx="125">
                  <c:v>46.734051122589648</c:v>
                </c:pt>
                <c:pt idx="126">
                  <c:v>47.179293054011872</c:v>
                </c:pt>
                <c:pt idx="127">
                  <c:v>47.611143778459976</c:v>
                </c:pt>
                <c:pt idx="128">
                  <c:v>47.996784316832901</c:v>
                </c:pt>
                <c:pt idx="129">
                  <c:v>48.366878897965023</c:v>
                </c:pt>
                <c:pt idx="130">
                  <c:v>48.718918374766545</c:v>
                </c:pt>
                <c:pt idx="131">
                  <c:v>49.140762187991832</c:v>
                </c:pt>
                <c:pt idx="132">
                  <c:v>49.572506189996496</c:v>
                </c:pt>
                <c:pt idx="133">
                  <c:v>50.030300257710159</c:v>
                </c:pt>
                <c:pt idx="134">
                  <c:v>50.474203588833554</c:v>
                </c:pt>
                <c:pt idx="135">
                  <c:v>50.94699756571957</c:v>
                </c:pt>
                <c:pt idx="136">
                  <c:v>51.39455021326804</c:v>
                </c:pt>
                <c:pt idx="137">
                  <c:v>51.809964030387917</c:v>
                </c:pt>
                <c:pt idx="138">
                  <c:v>52.220851794930624</c:v>
                </c:pt>
                <c:pt idx="139">
                  <c:v>52.605610133915896</c:v>
                </c:pt>
                <c:pt idx="140">
                  <c:v>53.015504566577434</c:v>
                </c:pt>
                <c:pt idx="141">
                  <c:v>53.440998846075502</c:v>
                </c:pt>
                <c:pt idx="142">
                  <c:v>53.882854332240854</c:v>
                </c:pt>
                <c:pt idx="143">
                  <c:v>54.326425683590138</c:v>
                </c:pt>
                <c:pt idx="144">
                  <c:v>54.771075654919436</c:v>
                </c:pt>
                <c:pt idx="145">
                  <c:v>55.227873559094</c:v>
                </c:pt>
                <c:pt idx="146">
                  <c:v>55.669569438729944</c:v>
                </c:pt>
                <c:pt idx="147">
                  <c:v>56.076829711416657</c:v>
                </c:pt>
                <c:pt idx="148">
                  <c:v>56.493431666204842</c:v>
                </c:pt>
                <c:pt idx="149">
                  <c:v>56.940534031705162</c:v>
                </c:pt>
                <c:pt idx="150">
                  <c:v>57.375288744288433</c:v>
                </c:pt>
                <c:pt idx="151">
                  <c:v>57.80660813347702</c:v>
                </c:pt>
                <c:pt idx="152">
                  <c:v>58.232486828978978</c:v>
                </c:pt>
                <c:pt idx="153">
                  <c:v>58.855503284348565</c:v>
                </c:pt>
                <c:pt idx="154">
                  <c:v>59.084562140667003</c:v>
                </c:pt>
                <c:pt idx="155">
                  <c:v>59.512173867686194</c:v>
                </c:pt>
                <c:pt idx="156">
                  <c:v>59.956135758218359</c:v>
                </c:pt>
                <c:pt idx="157">
                  <c:v>60.424639809496931</c:v>
                </c:pt>
                <c:pt idx="158">
                  <c:v>60.882624414766497</c:v>
                </c:pt>
                <c:pt idx="159">
                  <c:v>61.307971667191133</c:v>
                </c:pt>
                <c:pt idx="160">
                  <c:v>61.731834005850821</c:v>
                </c:pt>
                <c:pt idx="161">
                  <c:v>62.142042968496774</c:v>
                </c:pt>
                <c:pt idx="162">
                  <c:v>62.562189166089844</c:v>
                </c:pt>
                <c:pt idx="163">
                  <c:v>62.979057130297683</c:v>
                </c:pt>
                <c:pt idx="164">
                  <c:v>63.456836042899774</c:v>
                </c:pt>
                <c:pt idx="165">
                  <c:v>63.934321195907451</c:v>
                </c:pt>
                <c:pt idx="166">
                  <c:v>64.397461289484781</c:v>
                </c:pt>
                <c:pt idx="167">
                  <c:v>64.84289337051672</c:v>
                </c:pt>
                <c:pt idx="168">
                  <c:v>65.266373854340316</c:v>
                </c:pt>
                <c:pt idx="169">
                  <c:v>65.67375389836532</c:v>
                </c:pt>
                <c:pt idx="170">
                  <c:v>66.054903374439135</c:v>
                </c:pt>
                <c:pt idx="171">
                  <c:v>66.494704955832887</c:v>
                </c:pt>
                <c:pt idx="172">
                  <c:v>67.005741267741612</c:v>
                </c:pt>
                <c:pt idx="173">
                  <c:v>67.51671813624516</c:v>
                </c:pt>
                <c:pt idx="174">
                  <c:v>68.003015263458849</c:v>
                </c:pt>
                <c:pt idx="175">
                  <c:v>68.504848536100098</c:v>
                </c:pt>
                <c:pt idx="176">
                  <c:v>68.941045257635395</c:v>
                </c:pt>
                <c:pt idx="177">
                  <c:v>69.370984631332647</c:v>
                </c:pt>
                <c:pt idx="178">
                  <c:v>69.762038270129878</c:v>
                </c:pt>
                <c:pt idx="179">
                  <c:v>70.182454841095037</c:v>
                </c:pt>
                <c:pt idx="180">
                  <c:v>70.64603449957113</c:v>
                </c:pt>
                <c:pt idx="181">
                  <c:v>71.133666473052173</c:v>
                </c:pt>
                <c:pt idx="182">
                  <c:v>71.822406206898108</c:v>
                </c:pt>
                <c:pt idx="183">
                  <c:v>72.09613830292804</c:v>
                </c:pt>
                <c:pt idx="184">
                  <c:v>72.506269315029712</c:v>
                </c:pt>
                <c:pt idx="185">
                  <c:v>72.982529377328831</c:v>
                </c:pt>
                <c:pt idx="186">
                  <c:v>73.391893502328557</c:v>
                </c:pt>
                <c:pt idx="187">
                  <c:v>73.854385210602544</c:v>
                </c:pt>
                <c:pt idx="188">
                  <c:v>74.326808433266947</c:v>
                </c:pt>
                <c:pt idx="189">
                  <c:v>74.80424603166999</c:v>
                </c:pt>
                <c:pt idx="190">
                  <c:v>75.307079136505209</c:v>
                </c:pt>
                <c:pt idx="191">
                  <c:v>75.787835287865875</c:v>
                </c:pt>
                <c:pt idx="192">
                  <c:v>76.226084138473297</c:v>
                </c:pt>
                <c:pt idx="193">
                  <c:v>76.682800449444102</c:v>
                </c:pt>
                <c:pt idx="194">
                  <c:v>77.162505958987197</c:v>
                </c:pt>
                <c:pt idx="195">
                  <c:v>77.666873319780265</c:v>
                </c:pt>
                <c:pt idx="196">
                  <c:v>78.166820100972373</c:v>
                </c:pt>
                <c:pt idx="197">
                  <c:v>78.624582540489982</c:v>
                </c:pt>
                <c:pt idx="198">
                  <c:v>79.0640842311754</c:v>
                </c:pt>
                <c:pt idx="199">
                  <c:v>79.500159852807982</c:v>
                </c:pt>
                <c:pt idx="200">
                  <c:v>79.946470112732754</c:v>
                </c:pt>
                <c:pt idx="201">
                  <c:v>80.431565142607568</c:v>
                </c:pt>
                <c:pt idx="202">
                  <c:v>80.926644227926914</c:v>
                </c:pt>
                <c:pt idx="203">
                  <c:v>81.430282706613283</c:v>
                </c:pt>
                <c:pt idx="204">
                  <c:v>81.920022871346092</c:v>
                </c:pt>
                <c:pt idx="205">
                  <c:v>82.382171614524822</c:v>
                </c:pt>
                <c:pt idx="206">
                  <c:v>82.809679267617256</c:v>
                </c:pt>
                <c:pt idx="207">
                  <c:v>83.153014955244387</c:v>
                </c:pt>
                <c:pt idx="208">
                  <c:v>83.669800887325621</c:v>
                </c:pt>
                <c:pt idx="209">
                  <c:v>84.177211344432138</c:v>
                </c:pt>
                <c:pt idx="210">
                  <c:v>84.686560758911568</c:v>
                </c:pt>
                <c:pt idx="211">
                  <c:v>85.196594610298717</c:v>
                </c:pt>
                <c:pt idx="212">
                  <c:v>85.67863166560943</c:v>
                </c:pt>
                <c:pt idx="213">
                  <c:v>86.119284815095241</c:v>
                </c:pt>
                <c:pt idx="214">
                  <c:v>86.562395784030414</c:v>
                </c:pt>
                <c:pt idx="215">
                  <c:v>87.008988754880448</c:v>
                </c:pt>
                <c:pt idx="216">
                  <c:v>87.491019767656326</c:v>
                </c:pt>
                <c:pt idx="217">
                  <c:v>87.965823890827608</c:v>
                </c:pt>
                <c:pt idx="218">
                  <c:v>88.447448112145068</c:v>
                </c:pt>
                <c:pt idx="219">
                  <c:v>88.931953955018386</c:v>
                </c:pt>
                <c:pt idx="220">
                  <c:v>89.380433827636239</c:v>
                </c:pt>
                <c:pt idx="221">
                  <c:v>89.828923610237865</c:v>
                </c:pt>
                <c:pt idx="222">
                  <c:v>90.313192827354598</c:v>
                </c:pt>
                <c:pt idx="223">
                  <c:v>90.794158882830914</c:v>
                </c:pt>
                <c:pt idx="224">
                  <c:v>91.270193912326363</c:v>
                </c:pt>
                <c:pt idx="225">
                  <c:v>91.728923976954093</c:v>
                </c:pt>
                <c:pt idx="226">
                  <c:v>92.176144987244385</c:v>
                </c:pt>
                <c:pt idx="227">
                  <c:v>92.647634690774908</c:v>
                </c:pt>
                <c:pt idx="228">
                  <c:v>93.122006112168705</c:v>
                </c:pt>
                <c:pt idx="229">
                  <c:v>93.631218042017053</c:v>
                </c:pt>
                <c:pt idx="230">
                  <c:v>94.1549307257078</c:v>
                </c:pt>
                <c:pt idx="231">
                  <c:v>94.638040535690308</c:v>
                </c:pt>
                <c:pt idx="232">
                  <c:v>95.116634164392082</c:v>
                </c:pt>
                <c:pt idx="233">
                  <c:v>95.527937084589112</c:v>
                </c:pt>
                <c:pt idx="234">
                  <c:v>95.919656341619458</c:v>
                </c:pt>
                <c:pt idx="235">
                  <c:v>96.338589222936818</c:v>
                </c:pt>
                <c:pt idx="236">
                  <c:v>96.824397369151356</c:v>
                </c:pt>
                <c:pt idx="237">
                  <c:v>97.360700471371246</c:v>
                </c:pt>
                <c:pt idx="238">
                  <c:v>97.883989000413905</c:v>
                </c:pt>
                <c:pt idx="239">
                  <c:v>98.430669785621234</c:v>
                </c:pt>
                <c:pt idx="240">
                  <c:v>98.919142200295568</c:v>
                </c:pt>
                <c:pt idx="241">
                  <c:v>99.351117968386149</c:v>
                </c:pt>
                <c:pt idx="242">
                  <c:v>99.761522551926802</c:v>
                </c:pt>
                <c:pt idx="243">
                  <c:v>100.20149668936052</c:v>
                </c:pt>
                <c:pt idx="244">
                  <c:v>100.63541119604366</c:v>
                </c:pt>
                <c:pt idx="245">
                  <c:v>101.16777050357747</c:v>
                </c:pt>
                <c:pt idx="246">
                  <c:v>101.70657764781332</c:v>
                </c:pt>
                <c:pt idx="247">
                  <c:v>102.22686350894419</c:v>
                </c:pt>
                <c:pt idx="248">
                  <c:v>102.6905079240944</c:v>
                </c:pt>
                <c:pt idx="249">
                  <c:v>103.08317921067237</c:v>
                </c:pt>
                <c:pt idx="250">
                  <c:v>103.49376282373345</c:v>
                </c:pt>
                <c:pt idx="251">
                  <c:v>104.01744650739417</c:v>
                </c:pt>
                <c:pt idx="252">
                  <c:v>104.62313724207627</c:v>
                </c:pt>
                <c:pt idx="253">
                  <c:v>105.07884982156176</c:v>
                </c:pt>
                <c:pt idx="254">
                  <c:v>105.52786311746173</c:v>
                </c:pt>
                <c:pt idx="255">
                  <c:v>105.95845378958349</c:v>
                </c:pt>
                <c:pt idx="256">
                  <c:v>106.37109834852802</c:v>
                </c:pt>
                <c:pt idx="257">
                  <c:v>106.81793412592027</c:v>
                </c:pt>
                <c:pt idx="258">
                  <c:v>107.3458846393309</c:v>
                </c:pt>
                <c:pt idx="259">
                  <c:v>107.94700061511965</c:v>
                </c:pt>
                <c:pt idx="260">
                  <c:v>108.47693966019837</c:v>
                </c:pt>
                <c:pt idx="261">
                  <c:v>108.94209864761244</c:v>
                </c:pt>
                <c:pt idx="262">
                  <c:v>109.33280299458379</c:v>
                </c:pt>
                <c:pt idx="263">
                  <c:v>109.70939960829945</c:v>
                </c:pt>
                <c:pt idx="264">
                  <c:v>110.18176756940453</c:v>
                </c:pt>
                <c:pt idx="265">
                  <c:v>110.69156640512711</c:v>
                </c:pt>
                <c:pt idx="266">
                  <c:v>111.25046511852395</c:v>
                </c:pt>
                <c:pt idx="267">
                  <c:v>111.88339918004395</c:v>
                </c:pt>
                <c:pt idx="268">
                  <c:v>112.26397863452337</c:v>
                </c:pt>
                <c:pt idx="269">
                  <c:v>112.6860946912104</c:v>
                </c:pt>
                <c:pt idx="270">
                  <c:v>113.1338221584096</c:v>
                </c:pt>
                <c:pt idx="271">
                  <c:v>113.59613789155043</c:v>
                </c:pt>
                <c:pt idx="272">
                  <c:v>114.09009357374282</c:v>
                </c:pt>
                <c:pt idx="273">
                  <c:v>114.60791975349137</c:v>
                </c:pt>
                <c:pt idx="274">
                  <c:v>115.13261515476628</c:v>
                </c:pt>
                <c:pt idx="275">
                  <c:v>115.60663456524533</c:v>
                </c:pt>
                <c:pt idx="276">
                  <c:v>116.04307012995268</c:v>
                </c:pt>
                <c:pt idx="277">
                  <c:v>116.50352204222386</c:v>
                </c:pt>
                <c:pt idx="278">
                  <c:v>117.055858059323</c:v>
                </c:pt>
                <c:pt idx="279">
                  <c:v>117.60112757545983</c:v>
                </c:pt>
                <c:pt idx="280">
                  <c:v>117.9126739222676</c:v>
                </c:pt>
                <c:pt idx="281">
                  <c:v>118.59115127783539</c:v>
                </c:pt>
                <c:pt idx="282">
                  <c:v>119.00936826218641</c:v>
                </c:pt>
                <c:pt idx="283">
                  <c:v>119.43600843000182</c:v>
                </c:pt>
                <c:pt idx="284">
                  <c:v>119.95961791780292</c:v>
                </c:pt>
                <c:pt idx="285">
                  <c:v>120.47612892282407</c:v>
                </c:pt>
                <c:pt idx="286">
                  <c:v>120.98451247678821</c:v>
                </c:pt>
                <c:pt idx="287">
                  <c:v>121.52011436451373</c:v>
                </c:pt>
                <c:pt idx="288">
                  <c:v>121.92892987109984</c:v>
                </c:pt>
                <c:pt idx="289">
                  <c:v>122.3249260928757</c:v>
                </c:pt>
                <c:pt idx="290">
                  <c:v>122.716892666731</c:v>
                </c:pt>
                <c:pt idx="291">
                  <c:v>123.29923864776082</c:v>
                </c:pt>
                <c:pt idx="292">
                  <c:v>123.85605719511278</c:v>
                </c:pt>
                <c:pt idx="293">
                  <c:v>124.36192520691908</c:v>
                </c:pt>
                <c:pt idx="294">
                  <c:v>124.83675876298165</c:v>
                </c:pt>
                <c:pt idx="295">
                  <c:v>125.32857040928769</c:v>
                </c:pt>
                <c:pt idx="296">
                  <c:v>125.65389538362251</c:v>
                </c:pt>
                <c:pt idx="297">
                  <c:v>126.14390385525473</c:v>
                </c:pt>
                <c:pt idx="298">
                  <c:v>126.65883362314671</c:v>
                </c:pt>
                <c:pt idx="299">
                  <c:v>127.27546912421312</c:v>
                </c:pt>
                <c:pt idx="300">
                  <c:v>127.79186311805543</c:v>
                </c:pt>
                <c:pt idx="301">
                  <c:v>128.23209981412492</c:v>
                </c:pt>
                <c:pt idx="302">
                  <c:v>128.63145543372232</c:v>
                </c:pt>
                <c:pt idx="303">
                  <c:v>129.00314026600938</c:v>
                </c:pt>
                <c:pt idx="304">
                  <c:v>129.61806460492025</c:v>
                </c:pt>
                <c:pt idx="305">
                  <c:v>130.08871025417662</c:v>
                </c:pt>
                <c:pt idx="306">
                  <c:v>130.61465665854601</c:v>
                </c:pt>
                <c:pt idx="307">
                  <c:v>131.19901847829524</c:v>
                </c:pt>
                <c:pt idx="308">
                  <c:v>131.68106770670468</c:v>
                </c:pt>
                <c:pt idx="309">
                  <c:v>132.04368333119356</c:v>
                </c:pt>
                <c:pt idx="310">
                  <c:v>132.43309191272272</c:v>
                </c:pt>
                <c:pt idx="311">
                  <c:v>132.92245999200077</c:v>
                </c:pt>
                <c:pt idx="312">
                  <c:v>133.52645473520735</c:v>
                </c:pt>
                <c:pt idx="313">
                  <c:v>134.10177767687247</c:v>
                </c:pt>
                <c:pt idx="314">
                  <c:v>134.54235250013275</c:v>
                </c:pt>
                <c:pt idx="315">
                  <c:v>134.94807484987302</c:v>
                </c:pt>
                <c:pt idx="316">
                  <c:v>135.34049163927119</c:v>
                </c:pt>
                <c:pt idx="317">
                  <c:v>135.7664657504165</c:v>
                </c:pt>
                <c:pt idx="318">
                  <c:v>136.26275825202356</c:v>
                </c:pt>
                <c:pt idx="319">
                  <c:v>136.81672590681009</c:v>
                </c:pt>
                <c:pt idx="320">
                  <c:v>137.35055864560667</c:v>
                </c:pt>
                <c:pt idx="321">
                  <c:v>137.80554979304404</c:v>
                </c:pt>
                <c:pt idx="322">
                  <c:v>138.22927347667877</c:v>
                </c:pt>
                <c:pt idx="323">
                  <c:v>138.67512776722577</c:v>
                </c:pt>
                <c:pt idx="324">
                  <c:v>139.18826951448034</c:v>
                </c:pt>
                <c:pt idx="325">
                  <c:v>139.7075682717086</c:v>
                </c:pt>
                <c:pt idx="326">
                  <c:v>140.23425604872025</c:v>
                </c:pt>
                <c:pt idx="327">
                  <c:v>140.7175186832502</c:v>
                </c:pt>
                <c:pt idx="328">
                  <c:v>141.18671498070617</c:v>
                </c:pt>
                <c:pt idx="329">
                  <c:v>141.59948488779406</c:v>
                </c:pt>
                <c:pt idx="330">
                  <c:v>142.06295675720364</c:v>
                </c:pt>
                <c:pt idx="331">
                  <c:v>142.60854603664509</c:v>
                </c:pt>
                <c:pt idx="332">
                  <c:v>143.13652230197866</c:v>
                </c:pt>
                <c:pt idx="333">
                  <c:v>143.61530283191726</c:v>
                </c:pt>
                <c:pt idx="334">
                  <c:v>144.03889811616608</c:v>
                </c:pt>
                <c:pt idx="335">
                  <c:v>144.47051179595846</c:v>
                </c:pt>
                <c:pt idx="336">
                  <c:v>144.89832169298691</c:v>
                </c:pt>
                <c:pt idx="337">
                  <c:v>145.39623168078353</c:v>
                </c:pt>
                <c:pt idx="338">
                  <c:v>145.95560604061586</c:v>
                </c:pt>
                <c:pt idx="339">
                  <c:v>146.48944626437518</c:v>
                </c:pt>
                <c:pt idx="340">
                  <c:v>146.94465672965231</c:v>
                </c:pt>
                <c:pt idx="341">
                  <c:v>147.35136140115912</c:v>
                </c:pt>
                <c:pt idx="342">
                  <c:v>147.73925277409904</c:v>
                </c:pt>
                <c:pt idx="343">
                  <c:v>148.23563410439442</c:v>
                </c:pt>
                <c:pt idx="344">
                  <c:v>148.90678131976264</c:v>
                </c:pt>
                <c:pt idx="345">
                  <c:v>149.25917674503549</c:v>
                </c:pt>
                <c:pt idx="346">
                  <c:v>149.77418605110881</c:v>
                </c:pt>
                <c:pt idx="347">
                  <c:v>150.21487530987923</c:v>
                </c:pt>
                <c:pt idx="348">
                  <c:v>150.63193526277712</c:v>
                </c:pt>
                <c:pt idx="349">
                  <c:v>151.07311270919354</c:v>
                </c:pt>
                <c:pt idx="350">
                  <c:v>151.58400326233746</c:v>
                </c:pt>
                <c:pt idx="351">
                  <c:v>152.13648764792464</c:v>
                </c:pt>
                <c:pt idx="352">
                  <c:v>152.62823981425257</c:v>
                </c:pt>
                <c:pt idx="353">
                  <c:v>152.87955188482428</c:v>
                </c:pt>
                <c:pt idx="354">
                  <c:v>153.52129445871714</c:v>
                </c:pt>
                <c:pt idx="355">
                  <c:v>153.96784321902265</c:v>
                </c:pt>
                <c:pt idx="356">
                  <c:v>154.4812936509141</c:v>
                </c:pt>
                <c:pt idx="357">
                  <c:v>155.00460382551765</c:v>
                </c:pt>
                <c:pt idx="358">
                  <c:v>155.51889449407344</c:v>
                </c:pt>
                <c:pt idx="359">
                  <c:v>156.00378426393007</c:v>
                </c:pt>
                <c:pt idx="360">
                  <c:v>156.42567063909934</c:v>
                </c:pt>
                <c:pt idx="361">
                  <c:v>156.867362724206</c:v>
                </c:pt>
                <c:pt idx="362">
                  <c:v>157.37496797053183</c:v>
                </c:pt>
                <c:pt idx="363">
                  <c:v>157.79974303609569</c:v>
                </c:pt>
                <c:pt idx="364">
                  <c:v>158.45010122326892</c:v>
                </c:pt>
                <c:pt idx="365">
                  <c:v>158.90189093731681</c:v>
                </c:pt>
                <c:pt idx="366">
                  <c:v>159.11914868728189</c:v>
                </c:pt>
                <c:pt idx="367">
                  <c:v>159.74447506169093</c:v>
                </c:pt>
                <c:pt idx="368">
                  <c:v>160.21608053663726</c:v>
                </c:pt>
                <c:pt idx="369">
                  <c:v>160.94246993484228</c:v>
                </c:pt>
                <c:pt idx="370">
                  <c:v>161.31333065805381</c:v>
                </c:pt>
                <c:pt idx="371">
                  <c:v>161.84505802535662</c:v>
                </c:pt>
                <c:pt idx="372">
                  <c:v>162.29264577551692</c:v>
                </c:pt>
                <c:pt idx="373">
                  <c:v>162.65134536338803</c:v>
                </c:pt>
                <c:pt idx="374">
                  <c:v>163.05533647663751</c:v>
                </c:pt>
                <c:pt idx="375">
                  <c:v>163.5429715634597</c:v>
                </c:pt>
                <c:pt idx="376">
                  <c:v>164.08814535684721</c:v>
                </c:pt>
                <c:pt idx="377">
                  <c:v>164.63622777676014</c:v>
                </c:pt>
                <c:pt idx="378">
                  <c:v>165.10910320190104</c:v>
                </c:pt>
                <c:pt idx="379">
                  <c:v>165.58164261850658</c:v>
                </c:pt>
                <c:pt idx="380">
                  <c:v>165.89541920175219</c:v>
                </c:pt>
                <c:pt idx="381">
                  <c:v>166.34912932487157</c:v>
                </c:pt>
                <c:pt idx="382">
                  <c:v>166.87517614301723</c:v>
                </c:pt>
                <c:pt idx="383">
                  <c:v>167.40414873174709</c:v>
                </c:pt>
                <c:pt idx="384">
                  <c:v>167.8912476153431</c:v>
                </c:pt>
                <c:pt idx="385">
                  <c:v>168.39053929547342</c:v>
                </c:pt>
                <c:pt idx="386">
                  <c:v>168.67951560226317</c:v>
                </c:pt>
                <c:pt idx="387">
                  <c:v>169.10570967455985</c:v>
                </c:pt>
                <c:pt idx="388">
                  <c:v>169.61109232830006</c:v>
                </c:pt>
                <c:pt idx="389">
                  <c:v>170.13822870145844</c:v>
                </c:pt>
                <c:pt idx="390">
                  <c:v>170.62445727227973</c:v>
                </c:pt>
                <c:pt idx="391">
                  <c:v>171.05983831225711</c:v>
                </c:pt>
                <c:pt idx="392">
                  <c:v>171.47375420845219</c:v>
                </c:pt>
                <c:pt idx="393">
                  <c:v>171.90116822761104</c:v>
                </c:pt>
                <c:pt idx="394">
                  <c:v>172.41753206769775</c:v>
                </c:pt>
                <c:pt idx="395">
                  <c:v>172.96634653265303</c:v>
                </c:pt>
                <c:pt idx="396">
                  <c:v>173.43145343824838</c:v>
                </c:pt>
                <c:pt idx="397">
                  <c:v>173.8560923872586</c:v>
                </c:pt>
                <c:pt idx="398">
                  <c:v>174.27273358426604</c:v>
                </c:pt>
                <c:pt idx="399">
                  <c:v>174.78735578271491</c:v>
                </c:pt>
                <c:pt idx="400">
                  <c:v>175.20658089903714</c:v>
                </c:pt>
                <c:pt idx="401">
                  <c:v>175.75588064090047</c:v>
                </c:pt>
                <c:pt idx="402">
                  <c:v>176.27006960628043</c:v>
                </c:pt>
                <c:pt idx="403">
                  <c:v>176.72414226518231</c:v>
                </c:pt>
                <c:pt idx="404">
                  <c:v>177.00026017079682</c:v>
                </c:pt>
                <c:pt idx="405">
                  <c:v>177.59767440708768</c:v>
                </c:pt>
                <c:pt idx="406">
                  <c:v>178.16120807016435</c:v>
                </c:pt>
                <c:pt idx="407">
                  <c:v>178.75344512831097</c:v>
                </c:pt>
                <c:pt idx="408">
                  <c:v>179.23161188829098</c:v>
                </c:pt>
                <c:pt idx="409">
                  <c:v>179.67962864300915</c:v>
                </c:pt>
                <c:pt idx="410">
                  <c:v>180.08557263517346</c:v>
                </c:pt>
                <c:pt idx="411">
                  <c:v>180.4458955499544</c:v>
                </c:pt>
                <c:pt idx="412">
                  <c:v>180.98117557579792</c:v>
                </c:pt>
                <c:pt idx="413">
                  <c:v>181.56164808355771</c:v>
                </c:pt>
                <c:pt idx="414">
                  <c:v>182.07627020022699</c:v>
                </c:pt>
                <c:pt idx="415">
                  <c:v>182.51682766887657</c:v>
                </c:pt>
                <c:pt idx="416">
                  <c:v>182.92336104881207</c:v>
                </c:pt>
                <c:pt idx="417">
                  <c:v>183.34553840300742</c:v>
                </c:pt>
                <c:pt idx="418">
                  <c:v>183.8439594577637</c:v>
                </c:pt>
                <c:pt idx="419">
                  <c:v>184.34307775273845</c:v>
                </c:pt>
                <c:pt idx="420">
                  <c:v>184.73550064034612</c:v>
                </c:pt>
                <c:pt idx="421">
                  <c:v>185.28697795004464</c:v>
                </c:pt>
                <c:pt idx="422">
                  <c:v>185.67860304055358</c:v>
                </c:pt>
                <c:pt idx="423">
                  <c:v>186.12660837334732</c:v>
                </c:pt>
                <c:pt idx="424">
                  <c:v>186.64489624734</c:v>
                </c:pt>
                <c:pt idx="425">
                  <c:v>187.21467079189361</c:v>
                </c:pt>
                <c:pt idx="426">
                  <c:v>187.73199754458182</c:v>
                </c:pt>
                <c:pt idx="427">
                  <c:v>188.1241811875812</c:v>
                </c:pt>
                <c:pt idx="428">
                  <c:v>188.53704023392945</c:v>
                </c:pt>
                <c:pt idx="429">
                  <c:v>188.96646173557815</c:v>
                </c:pt>
                <c:pt idx="430">
                  <c:v>189.49605739185751</c:v>
                </c:pt>
                <c:pt idx="431">
                  <c:v>190.06148059824935</c:v>
                </c:pt>
                <c:pt idx="432">
                  <c:v>190.56480861714473</c:v>
                </c:pt>
                <c:pt idx="433">
                  <c:v>190.98530478760472</c:v>
                </c:pt>
                <c:pt idx="434">
                  <c:v>191.36165327573798</c:v>
                </c:pt>
                <c:pt idx="435">
                  <c:v>191.75879508761639</c:v>
                </c:pt>
                <c:pt idx="436">
                  <c:v>192.31291823589578</c:v>
                </c:pt>
                <c:pt idx="437">
                  <c:v>192.85549883953203</c:v>
                </c:pt>
                <c:pt idx="438">
                  <c:v>193.37874900567218</c:v>
                </c:pt>
                <c:pt idx="439">
                  <c:v>193.8372953483765</c:v>
                </c:pt>
                <c:pt idx="440">
                  <c:v>194.20375377213509</c:v>
                </c:pt>
                <c:pt idx="441">
                  <c:v>194.62617008575518</c:v>
                </c:pt>
                <c:pt idx="442">
                  <c:v>195.16353419077475</c:v>
                </c:pt>
                <c:pt idx="443">
                  <c:v>195.73666744507011</c:v>
                </c:pt>
                <c:pt idx="444">
                  <c:v>196.25976206941229</c:v>
                </c:pt>
                <c:pt idx="445">
                  <c:v>196.72522914407034</c:v>
                </c:pt>
                <c:pt idx="446">
                  <c:v>197.10791580933139</c:v>
                </c:pt>
                <c:pt idx="447">
                  <c:v>197.52926998968996</c:v>
                </c:pt>
                <c:pt idx="448">
                  <c:v>198.0694937957123</c:v>
                </c:pt>
                <c:pt idx="449">
                  <c:v>198.61703453343176</c:v>
                </c:pt>
                <c:pt idx="450">
                  <c:v>199.12223057252504</c:v>
                </c:pt>
                <c:pt idx="451">
                  <c:v>199.5600509306424</c:v>
                </c:pt>
                <c:pt idx="452">
                  <c:v>199.86923575779124</c:v>
                </c:pt>
                <c:pt idx="453">
                  <c:v>200.34955747782371</c:v>
                </c:pt>
                <c:pt idx="454">
                  <c:v>200.85060933727868</c:v>
                </c:pt>
                <c:pt idx="455">
                  <c:v>201.36852664152343</c:v>
                </c:pt>
                <c:pt idx="456">
                  <c:v>201.8541992175017</c:v>
                </c:pt>
                <c:pt idx="457">
                  <c:v>202.24181165136963</c:v>
                </c:pt>
                <c:pt idx="458">
                  <c:v>202.60108223670397</c:v>
                </c:pt>
                <c:pt idx="459">
                  <c:v>202.85007660860566</c:v>
                </c:pt>
                <c:pt idx="460">
                  <c:v>203.23481850139797</c:v>
                </c:pt>
                <c:pt idx="461">
                  <c:v>203.61480960404856</c:v>
                </c:pt>
                <c:pt idx="462">
                  <c:v>203.96103748788889</c:v>
                </c:pt>
                <c:pt idx="463">
                  <c:v>204.23210007315407</c:v>
                </c:pt>
                <c:pt idx="464">
                  <c:v>204.41415469204756</c:v>
                </c:pt>
                <c:pt idx="465">
                  <c:v>204.58608737354746</c:v>
                </c:pt>
                <c:pt idx="466">
                  <c:v>204.8127220970631</c:v>
                </c:pt>
                <c:pt idx="467">
                  <c:v>205.07833357296926</c:v>
                </c:pt>
                <c:pt idx="468">
                  <c:v>205.2961755415682</c:v>
                </c:pt>
                <c:pt idx="469">
                  <c:v>205.42969733266943</c:v>
                </c:pt>
                <c:pt idx="470">
                  <c:v>205.53067863614737</c:v>
                </c:pt>
                <c:pt idx="471">
                  <c:v>205.71191632852876</c:v>
                </c:pt>
                <c:pt idx="472">
                  <c:v>205.7897039197687</c:v>
                </c:pt>
                <c:pt idx="473">
                  <c:v>205.99001076449298</c:v>
                </c:pt>
                <c:pt idx="474">
                  <c:v>206.1381146436338</c:v>
                </c:pt>
                <c:pt idx="475">
                  <c:v>206.34050815719448</c:v>
                </c:pt>
                <c:pt idx="476">
                  <c:v>206.37221317920427</c:v>
                </c:pt>
                <c:pt idx="477">
                  <c:v>206.39702559200867</c:v>
                </c:pt>
                <c:pt idx="478">
                  <c:v>206.34312898345752</c:v>
                </c:pt>
                <c:pt idx="479">
                  <c:v>206.52376748584996</c:v>
                </c:pt>
                <c:pt idx="480">
                  <c:v>206.73319980977351</c:v>
                </c:pt>
                <c:pt idx="481">
                  <c:v>206.91063774400268</c:v>
                </c:pt>
                <c:pt idx="482">
                  <c:v>206.97774147337051</c:v>
                </c:pt>
                <c:pt idx="483">
                  <c:v>206.98314871410764</c:v>
                </c:pt>
                <c:pt idx="484">
                  <c:v>206.90547270074285</c:v>
                </c:pt>
                <c:pt idx="485">
                  <c:v>206.902549184322</c:v>
                </c:pt>
                <c:pt idx="486">
                  <c:v>207.00877823803768</c:v>
                </c:pt>
                <c:pt idx="487">
                  <c:v>207.19127309650571</c:v>
                </c:pt>
                <c:pt idx="488">
                  <c:v>207.3386400868124</c:v>
                </c:pt>
                <c:pt idx="489">
                  <c:v>207.37797698443001</c:v>
                </c:pt>
                <c:pt idx="490">
                  <c:v>207.34303269655598</c:v>
                </c:pt>
                <c:pt idx="491">
                  <c:v>207.27241627336352</c:v>
                </c:pt>
                <c:pt idx="492">
                  <c:v>207.27999045111858</c:v>
                </c:pt>
                <c:pt idx="493">
                  <c:v>207.27191695327269</c:v>
                </c:pt>
                <c:pt idx="494">
                  <c:v>207.45998291849739</c:v>
                </c:pt>
                <c:pt idx="495">
                  <c:v>207.58109758607708</c:v>
                </c:pt>
                <c:pt idx="496">
                  <c:v>207.60961885683068</c:v>
                </c:pt>
                <c:pt idx="497">
                  <c:v>207.56876767106266</c:v>
                </c:pt>
                <c:pt idx="498">
                  <c:v>207.55609031357491</c:v>
                </c:pt>
                <c:pt idx="499">
                  <c:v>207.60216691994995</c:v>
                </c:pt>
                <c:pt idx="500">
                  <c:v>207.62791663907629</c:v>
                </c:pt>
                <c:pt idx="501">
                  <c:v>207.68939716622788</c:v>
                </c:pt>
                <c:pt idx="502">
                  <c:v>207.71161785413787</c:v>
                </c:pt>
                <c:pt idx="503">
                  <c:v>207.7418661358515</c:v>
                </c:pt>
                <c:pt idx="504">
                  <c:v>207.71472289150427</c:v>
                </c:pt>
                <c:pt idx="505">
                  <c:v>207.76372245229609</c:v>
                </c:pt>
                <c:pt idx="506">
                  <c:v>207.87194546011057</c:v>
                </c:pt>
                <c:pt idx="507">
                  <c:v>207.93713663460431</c:v>
                </c:pt>
                <c:pt idx="508">
                  <c:v>207.91814332998965</c:v>
                </c:pt>
                <c:pt idx="509">
                  <c:v>207.87530855797525</c:v>
                </c:pt>
                <c:pt idx="510">
                  <c:v>207.83977463681495</c:v>
                </c:pt>
                <c:pt idx="511">
                  <c:v>207.85163384410043</c:v>
                </c:pt>
                <c:pt idx="512">
                  <c:v>207.94498250920662</c:v>
                </c:pt>
                <c:pt idx="513">
                  <c:v>208.05232591055008</c:v>
                </c:pt>
                <c:pt idx="514">
                  <c:v>208.10886757354965</c:v>
                </c:pt>
                <c:pt idx="515">
                  <c:v>208.09520591107562</c:v>
                </c:pt>
                <c:pt idx="516">
                  <c:v>208.0060380641049</c:v>
                </c:pt>
                <c:pt idx="517">
                  <c:v>207.92279288968703</c:v>
                </c:pt>
                <c:pt idx="518">
                  <c:v>207.9515865808408</c:v>
                </c:pt>
                <c:pt idx="519">
                  <c:v>208.09790191390084</c:v>
                </c:pt>
                <c:pt idx="520">
                  <c:v>208.21631618286997</c:v>
                </c:pt>
                <c:pt idx="521">
                  <c:v>208.25816543452277</c:v>
                </c:pt>
                <c:pt idx="522">
                  <c:v>208.2579381226806</c:v>
                </c:pt>
                <c:pt idx="523">
                  <c:v>208.16819636851068</c:v>
                </c:pt>
                <c:pt idx="524">
                  <c:v>208.09825032955231</c:v>
                </c:pt>
                <c:pt idx="525">
                  <c:v>208.11118537979397</c:v>
                </c:pt>
                <c:pt idx="526">
                  <c:v>208.21157537899862</c:v>
                </c:pt>
                <c:pt idx="527">
                  <c:v>208.29439533107541</c:v>
                </c:pt>
                <c:pt idx="528">
                  <c:v>208.38875709025814</c:v>
                </c:pt>
                <c:pt idx="529">
                  <c:v>208.28547459825919</c:v>
                </c:pt>
                <c:pt idx="530">
                  <c:v>208.22587322664666</c:v>
                </c:pt>
                <c:pt idx="531">
                  <c:v>208.19031023733154</c:v>
                </c:pt>
                <c:pt idx="532">
                  <c:v>208.26928286600406</c:v>
                </c:pt>
                <c:pt idx="533">
                  <c:v>208.3318520361199</c:v>
                </c:pt>
                <c:pt idx="534">
                  <c:v>208.40020696679949</c:v>
                </c:pt>
                <c:pt idx="535">
                  <c:v>208.4177922156245</c:v>
                </c:pt>
                <c:pt idx="536">
                  <c:v>208.36721919216967</c:v>
                </c:pt>
                <c:pt idx="537">
                  <c:v>208.3081332705998</c:v>
                </c:pt>
                <c:pt idx="538">
                  <c:v>208.35072478531248</c:v>
                </c:pt>
                <c:pt idx="539">
                  <c:v>208.41526202934932</c:v>
                </c:pt>
                <c:pt idx="540">
                  <c:v>208.43790564499346</c:v>
                </c:pt>
                <c:pt idx="541">
                  <c:v>208.3766699433103</c:v>
                </c:pt>
                <c:pt idx="542">
                  <c:v>208.42809162841675</c:v>
                </c:pt>
                <c:pt idx="543">
                  <c:v>208.40032806645078</c:v>
                </c:pt>
                <c:pt idx="544">
                  <c:v>208.38968022752502</c:v>
                </c:pt>
                <c:pt idx="545">
                  <c:v>208.48705505489156</c:v>
                </c:pt>
                <c:pt idx="546">
                  <c:v>208.58223269750945</c:v>
                </c:pt>
                <c:pt idx="547">
                  <c:v>208.62356690702669</c:v>
                </c:pt>
                <c:pt idx="548">
                  <c:v>208.58480752719095</c:v>
                </c:pt>
                <c:pt idx="549">
                  <c:v>208.5187105174509</c:v>
                </c:pt>
                <c:pt idx="550">
                  <c:v>208.44193468085831</c:v>
                </c:pt>
                <c:pt idx="551">
                  <c:v>208.46065544144707</c:v>
                </c:pt>
                <c:pt idx="552">
                  <c:v>208.56613255888084</c:v>
                </c:pt>
                <c:pt idx="553">
                  <c:v>208.64834535027475</c:v>
                </c:pt>
                <c:pt idx="554">
                  <c:v>208.68445334494302</c:v>
                </c:pt>
                <c:pt idx="555">
                  <c:v>208.66538441815356</c:v>
                </c:pt>
                <c:pt idx="556">
                  <c:v>208.56779915221301</c:v>
                </c:pt>
                <c:pt idx="557">
                  <c:v>208.58480752719095</c:v>
                </c:pt>
                <c:pt idx="558">
                  <c:v>208.56210355147726</c:v>
                </c:pt>
                <c:pt idx="559">
                  <c:v>208.66656561821654</c:v>
                </c:pt>
                <c:pt idx="560">
                  <c:v>208.82181134327985</c:v>
                </c:pt>
                <c:pt idx="561">
                  <c:v>208.78091732037998</c:v>
                </c:pt>
                <c:pt idx="562">
                  <c:v>208.74556687781211</c:v>
                </c:pt>
                <c:pt idx="563">
                  <c:v>208.6871949171238</c:v>
                </c:pt>
                <c:pt idx="564">
                  <c:v>208.59754568251927</c:v>
                </c:pt>
                <c:pt idx="565">
                  <c:v>208.6299126455456</c:v>
                </c:pt>
                <c:pt idx="566">
                  <c:v>208.7645751691926</c:v>
                </c:pt>
                <c:pt idx="567">
                  <c:v>208.78324992697213</c:v>
                </c:pt>
                <c:pt idx="568">
                  <c:v>208.81925143720628</c:v>
                </c:pt>
                <c:pt idx="569">
                  <c:v>208.7753587672558</c:v>
                </c:pt>
                <c:pt idx="570">
                  <c:v>208.70412773888259</c:v>
                </c:pt>
                <c:pt idx="571">
                  <c:v>208.70171968397662</c:v>
                </c:pt>
                <c:pt idx="572">
                  <c:v>208.77155711294833</c:v>
                </c:pt>
                <c:pt idx="573">
                  <c:v>208.8239622993558</c:v>
                </c:pt>
                <c:pt idx="574">
                  <c:v>208.86188737379041</c:v>
                </c:pt>
                <c:pt idx="575">
                  <c:v>208.84456064346065</c:v>
                </c:pt>
                <c:pt idx="576">
                  <c:v>208.78382563408351</c:v>
                </c:pt>
                <c:pt idx="577">
                  <c:v>208.73888766705605</c:v>
                </c:pt>
                <c:pt idx="578">
                  <c:v>208.78368865549663</c:v>
                </c:pt>
                <c:pt idx="579">
                  <c:v>208.77316313828848</c:v>
                </c:pt>
                <c:pt idx="580">
                  <c:v>208.89037579272258</c:v>
                </c:pt>
                <c:pt idx="581">
                  <c:v>208.86956607972226</c:v>
                </c:pt>
                <c:pt idx="582">
                  <c:v>208.75862254876654</c:v>
                </c:pt>
                <c:pt idx="583">
                  <c:v>208.77675237609671</c:v>
                </c:pt>
                <c:pt idx="584">
                  <c:v>208.77758516651235</c:v>
                </c:pt>
                <c:pt idx="585">
                  <c:v>208.84130393886574</c:v>
                </c:pt>
                <c:pt idx="586">
                  <c:v>208.93949416169812</c:v>
                </c:pt>
                <c:pt idx="587">
                  <c:v>208.97523728003563</c:v>
                </c:pt>
                <c:pt idx="588">
                  <c:v>208.95045929653961</c:v>
                </c:pt>
                <c:pt idx="589">
                  <c:v>208.86025157871291</c:v>
                </c:pt>
                <c:pt idx="590">
                  <c:v>208.77463218482495</c:v>
                </c:pt>
                <c:pt idx="591">
                  <c:v>208.80251526041638</c:v>
                </c:pt>
                <c:pt idx="592">
                  <c:v>208.90408348913002</c:v>
                </c:pt>
                <c:pt idx="593">
                  <c:v>208.99733524556822</c:v>
                </c:pt>
                <c:pt idx="594">
                  <c:v>209.02596042240265</c:v>
                </c:pt>
                <c:pt idx="595">
                  <c:v>208.9858549871829</c:v>
                </c:pt>
                <c:pt idx="596">
                  <c:v>208.90753671524092</c:v>
                </c:pt>
                <c:pt idx="597">
                  <c:v>208.84007709113897</c:v>
                </c:pt>
                <c:pt idx="598">
                  <c:v>208.95721386385296</c:v>
                </c:pt>
                <c:pt idx="599">
                  <c:v>208.99105018717361</c:v>
                </c:pt>
                <c:pt idx="600">
                  <c:v>209.08030336502435</c:v>
                </c:pt>
                <c:pt idx="601">
                  <c:v>209.09764475249418</c:v>
                </c:pt>
                <c:pt idx="602">
                  <c:v>209.0404700213312</c:v>
                </c:pt>
                <c:pt idx="603">
                  <c:v>208.93531337344925</c:v>
                </c:pt>
                <c:pt idx="604">
                  <c:v>208.89328408836164</c:v>
                </c:pt>
                <c:pt idx="605">
                  <c:v>208.94842945177902</c:v>
                </c:pt>
                <c:pt idx="606">
                  <c:v>209.00743778736071</c:v>
                </c:pt>
                <c:pt idx="607">
                  <c:v>209.05965963743822</c:v>
                </c:pt>
                <c:pt idx="608">
                  <c:v>209.04334752212282</c:v>
                </c:pt>
                <c:pt idx="609">
                  <c:v>208.99554759731714</c:v>
                </c:pt>
                <c:pt idx="610">
                  <c:v>208.92059226619594</c:v>
                </c:pt>
                <c:pt idx="611">
                  <c:v>208.95100422792945</c:v>
                </c:pt>
                <c:pt idx="612">
                  <c:v>209.00951229168962</c:v>
                </c:pt>
                <c:pt idx="613">
                  <c:v>209.06736902732712</c:v>
                </c:pt>
                <c:pt idx="614">
                  <c:v>209.08519480727648</c:v>
                </c:pt>
                <c:pt idx="615">
                  <c:v>209.06505134705918</c:v>
                </c:pt>
                <c:pt idx="616">
                  <c:v>209.01546482739801</c:v>
                </c:pt>
                <c:pt idx="617">
                  <c:v>208.96920929406483</c:v>
                </c:pt>
                <c:pt idx="618">
                  <c:v>209.0366078765509</c:v>
                </c:pt>
                <c:pt idx="619">
                  <c:v>209.11656134702341</c:v>
                </c:pt>
                <c:pt idx="620">
                  <c:v>209.14080906047201</c:v>
                </c:pt>
                <c:pt idx="621">
                  <c:v>209.10624744809041</c:v>
                </c:pt>
                <c:pt idx="622">
                  <c:v>209.05338948999199</c:v>
                </c:pt>
                <c:pt idx="623">
                  <c:v>208.97332952642412</c:v>
                </c:pt>
                <c:pt idx="624">
                  <c:v>208.97005795679522</c:v>
                </c:pt>
                <c:pt idx="625">
                  <c:v>209.06715661467285</c:v>
                </c:pt>
                <c:pt idx="626">
                  <c:v>209.16189240487026</c:v>
                </c:pt>
                <c:pt idx="627">
                  <c:v>209.17079780505611</c:v>
                </c:pt>
                <c:pt idx="628">
                  <c:v>209.15044203084608</c:v>
                </c:pt>
                <c:pt idx="629">
                  <c:v>209.04140900577355</c:v>
                </c:pt>
                <c:pt idx="630">
                  <c:v>208.92402960762462</c:v>
                </c:pt>
                <c:pt idx="631">
                  <c:v>209.04689203866545</c:v>
                </c:pt>
                <c:pt idx="632">
                  <c:v>209.14782162520586</c:v>
                </c:pt>
                <c:pt idx="633">
                  <c:v>209.201618276548</c:v>
                </c:pt>
                <c:pt idx="634">
                  <c:v>209.24231479498465</c:v>
                </c:pt>
                <c:pt idx="635">
                  <c:v>209.18788202654878</c:v>
                </c:pt>
                <c:pt idx="636">
                  <c:v>209.08028748371612</c:v>
                </c:pt>
                <c:pt idx="637">
                  <c:v>209.01608519326842</c:v>
                </c:pt>
                <c:pt idx="638">
                  <c:v>209.06992790480263</c:v>
                </c:pt>
                <c:pt idx="639">
                  <c:v>209.17432641478831</c:v>
                </c:pt>
                <c:pt idx="640">
                  <c:v>209.22067173491146</c:v>
                </c:pt>
                <c:pt idx="641">
                  <c:v>209.21823298073417</c:v>
                </c:pt>
                <c:pt idx="642">
                  <c:v>209.16843447983143</c:v>
                </c:pt>
                <c:pt idx="643">
                  <c:v>209.08739138997342</c:v>
                </c:pt>
                <c:pt idx="644">
                  <c:v>209.0834528266785</c:v>
                </c:pt>
                <c:pt idx="645">
                  <c:v>209.14153662039621</c:v>
                </c:pt>
                <c:pt idx="646">
                  <c:v>209.21532573121607</c:v>
                </c:pt>
                <c:pt idx="647">
                  <c:v>209.26429033998144</c:v>
                </c:pt>
                <c:pt idx="648">
                  <c:v>209.22374672850631</c:v>
                </c:pt>
                <c:pt idx="649">
                  <c:v>209.14615607929758</c:v>
                </c:pt>
                <c:pt idx="650">
                  <c:v>209.1056112041037</c:v>
                </c:pt>
                <c:pt idx="651">
                  <c:v>209.16127105154661</c:v>
                </c:pt>
                <c:pt idx="652">
                  <c:v>209.26344268396474</c:v>
                </c:pt>
                <c:pt idx="653">
                  <c:v>209.21843050296133</c:v>
                </c:pt>
                <c:pt idx="654">
                  <c:v>209.19927083664794</c:v>
                </c:pt>
                <c:pt idx="655">
                  <c:v>209.16455747438906</c:v>
                </c:pt>
                <c:pt idx="656">
                  <c:v>209.09923486684542</c:v>
                </c:pt>
                <c:pt idx="657">
                  <c:v>209.11792415893296</c:v>
                </c:pt>
                <c:pt idx="658">
                  <c:v>209.19228906217998</c:v>
                </c:pt>
                <c:pt idx="659">
                  <c:v>209.26227641244677</c:v>
                </c:pt>
                <c:pt idx="660">
                  <c:v>209.27022790124443</c:v>
                </c:pt>
                <c:pt idx="661">
                  <c:v>209.22374672850631</c:v>
                </c:pt>
                <c:pt idx="662">
                  <c:v>209.14191479273242</c:v>
                </c:pt>
                <c:pt idx="663">
                  <c:v>209.09467594310672</c:v>
                </c:pt>
                <c:pt idx="664">
                  <c:v>209.14815513139985</c:v>
                </c:pt>
                <c:pt idx="665">
                  <c:v>209.31733029960819</c:v>
                </c:pt>
                <c:pt idx="666">
                  <c:v>209.31542159038304</c:v>
                </c:pt>
                <c:pt idx="667">
                  <c:v>209.32594777675848</c:v>
                </c:pt>
                <c:pt idx="668">
                  <c:v>209.32568970908633</c:v>
                </c:pt>
                <c:pt idx="669">
                  <c:v>209.15351703666596</c:v>
                </c:pt>
                <c:pt idx="670">
                  <c:v>209.08733084251006</c:v>
                </c:pt>
                <c:pt idx="671">
                  <c:v>209.09340345427628</c:v>
                </c:pt>
                <c:pt idx="672">
                  <c:v>209.28002656033766</c:v>
                </c:pt>
                <c:pt idx="673">
                  <c:v>209.32573536721321</c:v>
                </c:pt>
                <c:pt idx="674">
                  <c:v>209.3031534388067</c:v>
                </c:pt>
                <c:pt idx="675">
                  <c:v>209.2463734241193</c:v>
                </c:pt>
                <c:pt idx="676">
                  <c:v>209.16814762513124</c:v>
                </c:pt>
                <c:pt idx="677">
                  <c:v>209.16545079369089</c:v>
                </c:pt>
                <c:pt idx="678">
                  <c:v>209.23409033602223</c:v>
                </c:pt>
                <c:pt idx="679">
                  <c:v>209.29106791158358</c:v>
                </c:pt>
                <c:pt idx="680">
                  <c:v>209.33601936100561</c:v>
                </c:pt>
                <c:pt idx="681">
                  <c:v>209.30845475033416</c:v>
                </c:pt>
                <c:pt idx="682">
                  <c:v>209.23455982310199</c:v>
                </c:pt>
                <c:pt idx="683">
                  <c:v>209.17950667066805</c:v>
                </c:pt>
                <c:pt idx="684">
                  <c:v>209.15807495263545</c:v>
                </c:pt>
                <c:pt idx="685">
                  <c:v>209.25691454018829</c:v>
                </c:pt>
                <c:pt idx="686">
                  <c:v>209.29159794391325</c:v>
                </c:pt>
                <c:pt idx="687">
                  <c:v>209.2919006777274</c:v>
                </c:pt>
                <c:pt idx="688">
                  <c:v>209.23468091701903</c:v>
                </c:pt>
                <c:pt idx="689">
                  <c:v>209.19392482647683</c:v>
                </c:pt>
                <c:pt idx="690">
                  <c:v>209.19774127838878</c:v>
                </c:pt>
                <c:pt idx="691">
                  <c:v>209.27734562710407</c:v>
                </c:pt>
                <c:pt idx="692">
                  <c:v>209.329551790663</c:v>
                </c:pt>
                <c:pt idx="693">
                  <c:v>209.31696602698463</c:v>
                </c:pt>
                <c:pt idx="694">
                  <c:v>209.26551715821932</c:v>
                </c:pt>
                <c:pt idx="695">
                  <c:v>209.18570034498933</c:v>
                </c:pt>
                <c:pt idx="696">
                  <c:v>209.18741253822867</c:v>
                </c:pt>
                <c:pt idx="697">
                  <c:v>209.25470408256558</c:v>
                </c:pt>
                <c:pt idx="698">
                  <c:v>209.36697651845992</c:v>
                </c:pt>
                <c:pt idx="699">
                  <c:v>209.40282497606574</c:v>
                </c:pt>
                <c:pt idx="700">
                  <c:v>209.38655982808515</c:v>
                </c:pt>
                <c:pt idx="701">
                  <c:v>209.30260851828439</c:v>
                </c:pt>
                <c:pt idx="702">
                  <c:v>209.19627226708727</c:v>
                </c:pt>
                <c:pt idx="703">
                  <c:v>209.20258802224231</c:v>
                </c:pt>
                <c:pt idx="704">
                  <c:v>209.27870941918115</c:v>
                </c:pt>
                <c:pt idx="705">
                  <c:v>209.3838024835203</c:v>
                </c:pt>
                <c:pt idx="706">
                  <c:v>209.42592191708371</c:v>
                </c:pt>
                <c:pt idx="707">
                  <c:v>209.38612012197927</c:v>
                </c:pt>
                <c:pt idx="708">
                  <c:v>209.32310009904475</c:v>
                </c:pt>
                <c:pt idx="709">
                  <c:v>209.22100523973006</c:v>
                </c:pt>
                <c:pt idx="710">
                  <c:v>209.23893706990489</c:v>
                </c:pt>
                <c:pt idx="711">
                  <c:v>209.32475073975519</c:v>
                </c:pt>
                <c:pt idx="712">
                  <c:v>209.41859184259221</c:v>
                </c:pt>
                <c:pt idx="713">
                  <c:v>209.43564505521738</c:v>
                </c:pt>
                <c:pt idx="714">
                  <c:v>209.39083083287474</c:v>
                </c:pt>
                <c:pt idx="715">
                  <c:v>209.29761093128985</c:v>
                </c:pt>
                <c:pt idx="716">
                  <c:v>209.2386799935353</c:v>
                </c:pt>
                <c:pt idx="717">
                  <c:v>209.27899726465702</c:v>
                </c:pt>
                <c:pt idx="718">
                  <c:v>209.3491053647279</c:v>
                </c:pt>
                <c:pt idx="719">
                  <c:v>209.38678613280359</c:v>
                </c:pt>
                <c:pt idx="720">
                  <c:v>209.40047756288195</c:v>
                </c:pt>
                <c:pt idx="721">
                  <c:v>209.32953690214657</c:v>
                </c:pt>
                <c:pt idx="722">
                  <c:v>209.2406482654124</c:v>
                </c:pt>
                <c:pt idx="723">
                  <c:v>209.24890249849145</c:v>
                </c:pt>
                <c:pt idx="724">
                  <c:v>209.30942449016632</c:v>
                </c:pt>
                <c:pt idx="725">
                  <c:v>209.3605853870223</c:v>
                </c:pt>
                <c:pt idx="726">
                  <c:v>209.37035421907743</c:v>
                </c:pt>
                <c:pt idx="727">
                  <c:v>209.33926009326038</c:v>
                </c:pt>
                <c:pt idx="728">
                  <c:v>209.29026492249952</c:v>
                </c:pt>
                <c:pt idx="729">
                  <c:v>209.24190585504462</c:v>
                </c:pt>
                <c:pt idx="730">
                  <c:v>209.28852296212375</c:v>
                </c:pt>
                <c:pt idx="731">
                  <c:v>209.39494997432803</c:v>
                </c:pt>
                <c:pt idx="732">
                  <c:v>209.43235868276892</c:v>
                </c:pt>
                <c:pt idx="733">
                  <c:v>209.41450248353325</c:v>
                </c:pt>
                <c:pt idx="734">
                  <c:v>209.3213134763343</c:v>
                </c:pt>
                <c:pt idx="735">
                  <c:v>209.17873345380141</c:v>
                </c:pt>
                <c:pt idx="736">
                  <c:v>209.2477213374286</c:v>
                </c:pt>
                <c:pt idx="737">
                  <c:v>209.32054026567192</c:v>
                </c:pt>
                <c:pt idx="738">
                  <c:v>209.41123099560554</c:v>
                </c:pt>
                <c:pt idx="739">
                  <c:v>209.43493338838735</c:v>
                </c:pt>
                <c:pt idx="740">
                  <c:v>209.40082595276527</c:v>
                </c:pt>
                <c:pt idx="741">
                  <c:v>209.31736007666154</c:v>
                </c:pt>
                <c:pt idx="742">
                  <c:v>209.21658233007636</c:v>
                </c:pt>
                <c:pt idx="743">
                  <c:v>209.2464647407827</c:v>
                </c:pt>
                <c:pt idx="744">
                  <c:v>209.34027548949243</c:v>
                </c:pt>
                <c:pt idx="745">
                  <c:v>209.46313403311507</c:v>
                </c:pt>
                <c:pt idx="746">
                  <c:v>209.48480657324077</c:v>
                </c:pt>
                <c:pt idx="747">
                  <c:v>209.45157864273347</c:v>
                </c:pt>
                <c:pt idx="748">
                  <c:v>209.34621203266954</c:v>
                </c:pt>
                <c:pt idx="749">
                  <c:v>209.28952248014951</c:v>
                </c:pt>
                <c:pt idx="750">
                  <c:v>209.29305205874365</c:v>
                </c:pt>
                <c:pt idx="751">
                  <c:v>209.4542893263804</c:v>
                </c:pt>
                <c:pt idx="752">
                  <c:v>209.44448977127004</c:v>
                </c:pt>
                <c:pt idx="753">
                  <c:v>209.44968483640929</c:v>
                </c:pt>
                <c:pt idx="754">
                  <c:v>209.40626321620906</c:v>
                </c:pt>
                <c:pt idx="755">
                  <c:v>209.31857200269084</c:v>
                </c:pt>
                <c:pt idx="756">
                  <c:v>209.27240857979658</c:v>
                </c:pt>
                <c:pt idx="757">
                  <c:v>209.29084061307026</c:v>
                </c:pt>
                <c:pt idx="758">
                  <c:v>209.36476508203185</c:v>
                </c:pt>
                <c:pt idx="759">
                  <c:v>209.41689555274775</c:v>
                </c:pt>
                <c:pt idx="760">
                  <c:v>209.41536601331615</c:v>
                </c:pt>
                <c:pt idx="761">
                  <c:v>209.35616251229138</c:v>
                </c:pt>
                <c:pt idx="762">
                  <c:v>209.28990164188829</c:v>
                </c:pt>
                <c:pt idx="763">
                  <c:v>209.31002995717893</c:v>
                </c:pt>
                <c:pt idx="764">
                  <c:v>209.36827876455752</c:v>
                </c:pt>
                <c:pt idx="765">
                  <c:v>209.40680912610108</c:v>
                </c:pt>
                <c:pt idx="766">
                  <c:v>209.40459769465264</c:v>
                </c:pt>
                <c:pt idx="767">
                  <c:v>209.29759505017699</c:v>
                </c:pt>
                <c:pt idx="768">
                  <c:v>209.31263445766544</c:v>
                </c:pt>
                <c:pt idx="769">
                  <c:v>209.28101119028659</c:v>
                </c:pt>
                <c:pt idx="770">
                  <c:v>209.35440566991227</c:v>
                </c:pt>
                <c:pt idx="771">
                  <c:v>209.43479740741381</c:v>
                </c:pt>
                <c:pt idx="772">
                  <c:v>209.46552709575306</c:v>
                </c:pt>
                <c:pt idx="773">
                  <c:v>209.43582669402713</c:v>
                </c:pt>
                <c:pt idx="774">
                  <c:v>209.32634182623519</c:v>
                </c:pt>
                <c:pt idx="775">
                  <c:v>209.24993278849689</c:v>
                </c:pt>
                <c:pt idx="776">
                  <c:v>209.24158723921096</c:v>
                </c:pt>
                <c:pt idx="777">
                  <c:v>209.3635531591683</c:v>
                </c:pt>
                <c:pt idx="778">
                  <c:v>209.45887793418547</c:v>
                </c:pt>
                <c:pt idx="779">
                  <c:v>209.48928996190207</c:v>
                </c:pt>
                <c:pt idx="780">
                  <c:v>209.44247586425544</c:v>
                </c:pt>
                <c:pt idx="781">
                  <c:v>209.3378972984213</c:v>
                </c:pt>
                <c:pt idx="782">
                  <c:v>209.26568391020626</c:v>
                </c:pt>
                <c:pt idx="783">
                  <c:v>209.29912559236331</c:v>
                </c:pt>
                <c:pt idx="784">
                  <c:v>209.38407543881499</c:v>
                </c:pt>
                <c:pt idx="785">
                  <c:v>209.48347455894546</c:v>
                </c:pt>
                <c:pt idx="786">
                  <c:v>209.47207005092832</c:v>
                </c:pt>
                <c:pt idx="787">
                  <c:v>209.4299963850716</c:v>
                </c:pt>
                <c:pt idx="788">
                  <c:v>209.34189535902053</c:v>
                </c:pt>
                <c:pt idx="789">
                  <c:v>209.28812990437422</c:v>
                </c:pt>
                <c:pt idx="790">
                  <c:v>209.35043738913902</c:v>
                </c:pt>
                <c:pt idx="791">
                  <c:v>209.40132620489342</c:v>
                </c:pt>
                <c:pt idx="792">
                  <c:v>209.44167288204522</c:v>
                </c:pt>
                <c:pt idx="793">
                  <c:v>209.41659282107321</c:v>
                </c:pt>
                <c:pt idx="794">
                  <c:v>209.35695060988954</c:v>
                </c:pt>
                <c:pt idx="795">
                  <c:v>209.29168826777308</c:v>
                </c:pt>
                <c:pt idx="796">
                  <c:v>209.29659553260763</c:v>
                </c:pt>
                <c:pt idx="797">
                  <c:v>209.35551138880854</c:v>
                </c:pt>
                <c:pt idx="798">
                  <c:v>209.40384036864873</c:v>
                </c:pt>
                <c:pt idx="799">
                  <c:v>209.41054910469006</c:v>
                </c:pt>
                <c:pt idx="800">
                  <c:v>209.40374905279808</c:v>
                </c:pt>
                <c:pt idx="801">
                  <c:v>209.33226348557594</c:v>
                </c:pt>
                <c:pt idx="802">
                  <c:v>209.29324858756482</c:v>
                </c:pt>
                <c:pt idx="803">
                  <c:v>209.35104384731383</c:v>
                </c:pt>
                <c:pt idx="804">
                  <c:v>209.429814746202</c:v>
                </c:pt>
                <c:pt idx="805">
                  <c:v>209.46473900299139</c:v>
                </c:pt>
                <c:pt idx="806">
                  <c:v>209.4507607725219</c:v>
                </c:pt>
                <c:pt idx="807">
                  <c:v>209.38751368260239</c:v>
                </c:pt>
                <c:pt idx="808">
                  <c:v>209.33312701937376</c:v>
                </c:pt>
                <c:pt idx="809">
                  <c:v>209.29224906974969</c:v>
                </c:pt>
                <c:pt idx="810">
                  <c:v>209.37669968898996</c:v>
                </c:pt>
                <c:pt idx="811">
                  <c:v>209.4416123357955</c:v>
                </c:pt>
                <c:pt idx="812">
                  <c:v>209.44458108691043</c:v>
                </c:pt>
                <c:pt idx="813">
                  <c:v>209.40338577451809</c:v>
                </c:pt>
                <c:pt idx="814">
                  <c:v>209.30850040850552</c:v>
                </c:pt>
                <c:pt idx="815">
                  <c:v>209.25964113481842</c:v>
                </c:pt>
                <c:pt idx="816">
                  <c:v>209.3043961354542</c:v>
                </c:pt>
                <c:pt idx="817">
                  <c:v>209.40306815415786</c:v>
                </c:pt>
                <c:pt idx="818">
                  <c:v>209.46590526115901</c:v>
                </c:pt>
                <c:pt idx="819">
                  <c:v>209.47665865412364</c:v>
                </c:pt>
                <c:pt idx="820">
                  <c:v>209.43556962051986</c:v>
                </c:pt>
                <c:pt idx="821">
                  <c:v>209.32865847965627</c:v>
                </c:pt>
                <c:pt idx="822">
                  <c:v>209.28319186750841</c:v>
                </c:pt>
                <c:pt idx="823">
                  <c:v>209.33906356495064</c:v>
                </c:pt>
                <c:pt idx="824">
                  <c:v>209.36246332182938</c:v>
                </c:pt>
                <c:pt idx="825">
                  <c:v>209.48594305331659</c:v>
                </c:pt>
                <c:pt idx="826">
                  <c:v>209.47223580840819</c:v>
                </c:pt>
                <c:pt idx="827">
                  <c:v>209.40768754471014</c:v>
                </c:pt>
                <c:pt idx="828">
                  <c:v>209.34039658268529</c:v>
                </c:pt>
                <c:pt idx="829">
                  <c:v>209.30983342854432</c:v>
                </c:pt>
                <c:pt idx="830">
                  <c:v>209.38293994476149</c:v>
                </c:pt>
                <c:pt idx="831">
                  <c:v>209.44153690112347</c:v>
                </c:pt>
                <c:pt idx="832">
                  <c:v>209.48149043314393</c:v>
                </c:pt>
                <c:pt idx="833">
                  <c:v>209.43216215549347</c:v>
                </c:pt>
                <c:pt idx="834">
                  <c:v>209.37730515369921</c:v>
                </c:pt>
                <c:pt idx="835">
                  <c:v>209.32682619938348</c:v>
                </c:pt>
                <c:pt idx="836">
                  <c:v>209.37542722046797</c:v>
                </c:pt>
                <c:pt idx="837">
                  <c:v>209.42567973186803</c:v>
                </c:pt>
                <c:pt idx="838">
                  <c:v>209.46190722858455</c:v>
                </c:pt>
                <c:pt idx="839">
                  <c:v>209.45056325288988</c:v>
                </c:pt>
                <c:pt idx="840">
                  <c:v>209.42577104760545</c:v>
                </c:pt>
                <c:pt idx="841">
                  <c:v>209.34771180107859</c:v>
                </c:pt>
                <c:pt idx="842">
                  <c:v>209.35791935449603</c:v>
                </c:pt>
                <c:pt idx="843">
                  <c:v>209.42369559958698</c:v>
                </c:pt>
                <c:pt idx="844">
                  <c:v>209.49655946105091</c:v>
                </c:pt>
                <c:pt idx="845">
                  <c:v>209.5169297251918</c:v>
                </c:pt>
                <c:pt idx="846">
                  <c:v>209.45798462970924</c:v>
                </c:pt>
                <c:pt idx="847">
                  <c:v>209.38866505739335</c:v>
                </c:pt>
                <c:pt idx="848">
                  <c:v>209.31957151901776</c:v>
                </c:pt>
                <c:pt idx="849">
                  <c:v>209.37409519793883</c:v>
                </c:pt>
                <c:pt idx="850">
                  <c:v>209.47213059707383</c:v>
                </c:pt>
                <c:pt idx="851">
                  <c:v>209.55553519730944</c:v>
                </c:pt>
                <c:pt idx="852">
                  <c:v>209.56804535718445</c:v>
                </c:pt>
                <c:pt idx="853">
                  <c:v>209.51302202687106</c:v>
                </c:pt>
                <c:pt idx="854">
                  <c:v>209.41459379932837</c:v>
                </c:pt>
                <c:pt idx="855">
                  <c:v>209.33836678274406</c:v>
                </c:pt>
                <c:pt idx="856">
                  <c:v>209.39528347585915</c:v>
                </c:pt>
                <c:pt idx="857">
                  <c:v>209.49846815073403</c:v>
                </c:pt>
                <c:pt idx="858">
                  <c:v>209.57237686398688</c:v>
                </c:pt>
                <c:pt idx="859">
                  <c:v>209.65762812661961</c:v>
                </c:pt>
                <c:pt idx="860">
                  <c:v>209.52685033211685</c:v>
                </c:pt>
                <c:pt idx="861">
                  <c:v>209.43778104809735</c:v>
                </c:pt>
                <c:pt idx="862">
                  <c:v>209.38159204176071</c:v>
                </c:pt>
                <c:pt idx="863">
                  <c:v>209.41775908241388</c:v>
                </c:pt>
                <c:pt idx="864">
                  <c:v>209.50602548789584</c:v>
                </c:pt>
                <c:pt idx="865">
                  <c:v>209.55671633782143</c:v>
                </c:pt>
                <c:pt idx="866">
                  <c:v>209.54622105794104</c:v>
                </c:pt>
                <c:pt idx="867">
                  <c:v>209.48536736909514</c:v>
                </c:pt>
                <c:pt idx="868">
                  <c:v>209.40196243823439</c:v>
                </c:pt>
                <c:pt idx="869">
                  <c:v>209.3879523961092</c:v>
                </c:pt>
                <c:pt idx="870">
                  <c:v>209.45365309492092</c:v>
                </c:pt>
                <c:pt idx="871">
                  <c:v>209.50982698409288</c:v>
                </c:pt>
                <c:pt idx="872">
                  <c:v>209.59503388288095</c:v>
                </c:pt>
                <c:pt idx="873">
                  <c:v>209.49970984110388</c:v>
                </c:pt>
                <c:pt idx="874">
                  <c:v>209.42472587940853</c:v>
                </c:pt>
                <c:pt idx="875">
                  <c:v>209.38427196662451</c:v>
                </c:pt>
                <c:pt idx="876">
                  <c:v>209.43502470407705</c:v>
                </c:pt>
                <c:pt idx="877">
                  <c:v>209.50734261212756</c:v>
                </c:pt>
                <c:pt idx="878">
                  <c:v>209.52606224208512</c:v>
                </c:pt>
                <c:pt idx="879">
                  <c:v>209.4978011515546</c:v>
                </c:pt>
                <c:pt idx="880">
                  <c:v>209.44729177162918</c:v>
                </c:pt>
                <c:pt idx="881">
                  <c:v>209.37716917228269</c:v>
                </c:pt>
                <c:pt idx="882">
                  <c:v>209.39731227670461</c:v>
                </c:pt>
                <c:pt idx="883">
                  <c:v>209.48153509830948</c:v>
                </c:pt>
                <c:pt idx="884">
                  <c:v>209.54829549903855</c:v>
                </c:pt>
                <c:pt idx="885">
                  <c:v>209.56041161977149</c:v>
                </c:pt>
                <c:pt idx="886">
                  <c:v>209.50764633480762</c:v>
                </c:pt>
                <c:pt idx="887">
                  <c:v>209.4049758613607</c:v>
                </c:pt>
                <c:pt idx="888">
                  <c:v>209.33203618759222</c:v>
                </c:pt>
                <c:pt idx="889">
                  <c:v>209.3880129425425</c:v>
                </c:pt>
                <c:pt idx="890">
                  <c:v>209.48468548103625</c:v>
                </c:pt>
                <c:pt idx="891">
                  <c:v>209.59386763321822</c:v>
                </c:pt>
                <c:pt idx="892">
                  <c:v>209.57937337674736</c:v>
                </c:pt>
                <c:pt idx="893">
                  <c:v>209.52021608193843</c:v>
                </c:pt>
                <c:pt idx="894">
                  <c:v>209.47549239666458</c:v>
                </c:pt>
                <c:pt idx="895">
                  <c:v>209.36002458721305</c:v>
                </c:pt>
                <c:pt idx="896">
                  <c:v>209.39987209896583</c:v>
                </c:pt>
                <c:pt idx="897">
                  <c:v>209.49334853436457</c:v>
                </c:pt>
                <c:pt idx="898">
                  <c:v>209.56893865610758</c:v>
                </c:pt>
                <c:pt idx="899">
                  <c:v>209.57260316632966</c:v>
                </c:pt>
                <c:pt idx="900">
                  <c:v>209.50375352280767</c:v>
                </c:pt>
                <c:pt idx="901">
                  <c:v>209.40992875266986</c:v>
                </c:pt>
                <c:pt idx="902">
                  <c:v>209.38009227622456</c:v>
                </c:pt>
                <c:pt idx="903">
                  <c:v>209.42834575418249</c:v>
                </c:pt>
                <c:pt idx="904">
                  <c:v>209.50098230068903</c:v>
                </c:pt>
                <c:pt idx="905">
                  <c:v>209.55807911581002</c:v>
                </c:pt>
                <c:pt idx="906">
                  <c:v>209.54340418490386</c:v>
                </c:pt>
                <c:pt idx="907">
                  <c:v>209.47461398142127</c:v>
                </c:pt>
                <c:pt idx="908">
                  <c:v>209.39947805112735</c:v>
                </c:pt>
                <c:pt idx="909">
                  <c:v>209.4198484270064</c:v>
                </c:pt>
                <c:pt idx="910">
                  <c:v>209.45780299112693</c:v>
                </c:pt>
                <c:pt idx="911">
                  <c:v>209.50752425020156</c:v>
                </c:pt>
                <c:pt idx="912">
                  <c:v>209.51296148086541</c:v>
                </c:pt>
                <c:pt idx="913">
                  <c:v>209.47468941595233</c:v>
                </c:pt>
                <c:pt idx="914">
                  <c:v>209.40046267442523</c:v>
                </c:pt>
                <c:pt idx="915">
                  <c:v>209.39067897053295</c:v>
                </c:pt>
                <c:pt idx="916">
                  <c:v>209.44185452079316</c:v>
                </c:pt>
                <c:pt idx="917">
                  <c:v>209.50036095928056</c:v>
                </c:pt>
                <c:pt idx="918">
                  <c:v>209.51574858202605</c:v>
                </c:pt>
                <c:pt idx="919">
                  <c:v>209.48218720971389</c:v>
                </c:pt>
                <c:pt idx="920">
                  <c:v>209.41220072980252</c:v>
                </c:pt>
                <c:pt idx="921">
                  <c:v>209.35336049749884</c:v>
                </c:pt>
                <c:pt idx="922">
                  <c:v>209.38053198248031</c:v>
                </c:pt>
                <c:pt idx="923">
                  <c:v>209.47154002400626</c:v>
                </c:pt>
                <c:pt idx="924">
                  <c:v>209.55129400892272</c:v>
                </c:pt>
                <c:pt idx="925">
                  <c:v>209.54891683876494</c:v>
                </c:pt>
                <c:pt idx="926">
                  <c:v>209.50331481217165</c:v>
                </c:pt>
                <c:pt idx="927">
                  <c:v>209.39008839474693</c:v>
                </c:pt>
                <c:pt idx="928">
                  <c:v>209.33223271598004</c:v>
                </c:pt>
                <c:pt idx="929">
                  <c:v>209.39084572133956</c:v>
                </c:pt>
                <c:pt idx="930">
                  <c:v>209.50879670922507</c:v>
                </c:pt>
                <c:pt idx="931">
                  <c:v>209.57101309454418</c:v>
                </c:pt>
                <c:pt idx="932">
                  <c:v>209.58985374868564</c:v>
                </c:pt>
                <c:pt idx="933">
                  <c:v>209.51586967401806</c:v>
                </c:pt>
                <c:pt idx="934">
                  <c:v>209.40249246724048</c:v>
                </c:pt>
                <c:pt idx="935">
                  <c:v>209.36915718507987</c:v>
                </c:pt>
                <c:pt idx="936">
                  <c:v>209.42417997006933</c:v>
                </c:pt>
                <c:pt idx="937">
                  <c:v>209.51783890760856</c:v>
                </c:pt>
                <c:pt idx="938">
                  <c:v>209.56451583344304</c:v>
                </c:pt>
                <c:pt idx="939">
                  <c:v>209.57572375623528</c:v>
                </c:pt>
                <c:pt idx="940">
                  <c:v>209.51885330103599</c:v>
                </c:pt>
                <c:pt idx="941">
                  <c:v>209.42733036300584</c:v>
                </c:pt>
                <c:pt idx="942">
                  <c:v>209.40408255416332</c:v>
                </c:pt>
                <c:pt idx="943">
                  <c:v>209.44565603077206</c:v>
                </c:pt>
                <c:pt idx="944">
                  <c:v>209.50913020861083</c:v>
                </c:pt>
                <c:pt idx="945">
                  <c:v>209.54140418492432</c:v>
                </c:pt>
                <c:pt idx="946">
                  <c:v>209.51374957148022</c:v>
                </c:pt>
                <c:pt idx="947">
                  <c:v>209.45019997557102</c:v>
                </c:pt>
                <c:pt idx="948">
                  <c:v>209.39358718377989</c:v>
                </c:pt>
                <c:pt idx="949">
                  <c:v>209.43029911651678</c:v>
                </c:pt>
                <c:pt idx="950">
                  <c:v>209.49814953952199</c:v>
                </c:pt>
                <c:pt idx="951">
                  <c:v>209.50123937324622</c:v>
                </c:pt>
                <c:pt idx="952">
                  <c:v>209.48514007307847</c:v>
                </c:pt>
                <c:pt idx="953">
                  <c:v>209.44250564109814</c:v>
                </c:pt>
                <c:pt idx="954">
                  <c:v>209.37810813883075</c:v>
                </c:pt>
                <c:pt idx="955">
                  <c:v>209.37812302730632</c:v>
                </c:pt>
                <c:pt idx="956">
                  <c:v>209.44712502135454</c:v>
                </c:pt>
                <c:pt idx="957">
                  <c:v>209.52898532143465</c:v>
                </c:pt>
                <c:pt idx="958">
                  <c:v>209.52383593718383</c:v>
                </c:pt>
                <c:pt idx="959">
                  <c:v>209.49409096816021</c:v>
                </c:pt>
                <c:pt idx="960">
                  <c:v>209.40308304261242</c:v>
                </c:pt>
                <c:pt idx="961">
                  <c:v>209.405733187316</c:v>
                </c:pt>
                <c:pt idx="962">
                  <c:v>209.3892556332269</c:v>
                </c:pt>
                <c:pt idx="963">
                  <c:v>209.47632515412616</c:v>
                </c:pt>
                <c:pt idx="964">
                  <c:v>209.5561108792495</c:v>
                </c:pt>
                <c:pt idx="965">
                  <c:v>209.56107861659251</c:v>
                </c:pt>
                <c:pt idx="966">
                  <c:v>209.49749842126397</c:v>
                </c:pt>
                <c:pt idx="967">
                  <c:v>209.40343143244442</c:v>
                </c:pt>
                <c:pt idx="968">
                  <c:v>209.34784778272157</c:v>
                </c:pt>
                <c:pt idx="969">
                  <c:v>209.40808059980245</c:v>
                </c:pt>
                <c:pt idx="970">
                  <c:v>209.50861507116414</c:v>
                </c:pt>
                <c:pt idx="971">
                  <c:v>209.57908553615775</c:v>
                </c:pt>
                <c:pt idx="972">
                  <c:v>209.57926717349588</c:v>
                </c:pt>
                <c:pt idx="973">
                  <c:v>209.52244238729486</c:v>
                </c:pt>
                <c:pt idx="974">
                  <c:v>209.483535105052</c:v>
                </c:pt>
                <c:pt idx="975">
                  <c:v>209.37592747331433</c:v>
                </c:pt>
                <c:pt idx="976">
                  <c:v>209.44097610388027</c:v>
                </c:pt>
                <c:pt idx="977">
                  <c:v>209.45174440040523</c:v>
                </c:pt>
                <c:pt idx="978">
                  <c:v>209.55932179455453</c:v>
                </c:pt>
                <c:pt idx="979">
                  <c:v>209.55071931938147</c:v>
                </c:pt>
                <c:pt idx="980">
                  <c:v>209.40859574017534</c:v>
                </c:pt>
                <c:pt idx="981">
                  <c:v>209.40671781026577</c:v>
                </c:pt>
                <c:pt idx="982">
                  <c:v>209.42343852590346</c:v>
                </c:pt>
                <c:pt idx="983">
                  <c:v>209.45704566740014</c:v>
                </c:pt>
                <c:pt idx="984">
                  <c:v>209.50422300272965</c:v>
                </c:pt>
                <c:pt idx="985">
                  <c:v>209.52731981142639</c:v>
                </c:pt>
                <c:pt idx="986">
                  <c:v>209.50260215550446</c:v>
                </c:pt>
                <c:pt idx="987">
                  <c:v>209.43358548934779</c:v>
                </c:pt>
                <c:pt idx="988">
                  <c:v>209.40958036296581</c:v>
                </c:pt>
                <c:pt idx="989">
                  <c:v>209.45707544421833</c:v>
                </c:pt>
                <c:pt idx="990">
                  <c:v>209.52162452035739</c:v>
                </c:pt>
                <c:pt idx="991">
                  <c:v>209.54173768369591</c:v>
                </c:pt>
                <c:pt idx="992">
                  <c:v>209.50626767201209</c:v>
                </c:pt>
                <c:pt idx="993">
                  <c:v>209.38807348897561</c:v>
                </c:pt>
                <c:pt idx="994">
                  <c:v>209.38007738775073</c:v>
                </c:pt>
                <c:pt idx="995">
                  <c:v>209.38451514497172</c:v>
                </c:pt>
                <c:pt idx="996">
                  <c:v>209.39366261865638</c:v>
                </c:pt>
                <c:pt idx="997">
                  <c:v>209.55106671375233</c:v>
                </c:pt>
                <c:pt idx="998">
                  <c:v>209.55786770160597</c:v>
                </c:pt>
                <c:pt idx="999">
                  <c:v>209.59439765647872</c:v>
                </c:pt>
                <c:pt idx="1000">
                  <c:v>209.40921708480556</c:v>
                </c:pt>
                <c:pt idx="1001">
                  <c:v>209.33968491202342</c:v>
                </c:pt>
                <c:pt idx="1002">
                  <c:v>209.38827100930524</c:v>
                </c:pt>
                <c:pt idx="1003">
                  <c:v>209.51302202687106</c:v>
                </c:pt>
                <c:pt idx="1004">
                  <c:v>209.58350835518422</c:v>
                </c:pt>
                <c:pt idx="1005">
                  <c:v>209.60051575154375</c:v>
                </c:pt>
                <c:pt idx="1006">
                  <c:v>209.54628160383299</c:v>
                </c:pt>
                <c:pt idx="1007">
                  <c:v>209.43681131530226</c:v>
                </c:pt>
                <c:pt idx="1008">
                  <c:v>209.37014181006552</c:v>
                </c:pt>
                <c:pt idx="1009">
                  <c:v>209.41760722030324</c:v>
                </c:pt>
                <c:pt idx="1010">
                  <c:v>209.50298131267638</c:v>
                </c:pt>
                <c:pt idx="1011">
                  <c:v>209.56425876180447</c:v>
                </c:pt>
                <c:pt idx="1012">
                  <c:v>209.63326003039359</c:v>
                </c:pt>
                <c:pt idx="1013">
                  <c:v>209.50595005349828</c:v>
                </c:pt>
                <c:pt idx="1014">
                  <c:v>209.41177591278111</c:v>
                </c:pt>
                <c:pt idx="1015">
                  <c:v>209.33762434241396</c:v>
                </c:pt>
                <c:pt idx="1016">
                  <c:v>209.43726590857415</c:v>
                </c:pt>
                <c:pt idx="1017">
                  <c:v>209.50428354876519</c:v>
                </c:pt>
                <c:pt idx="1018">
                  <c:v>209.62112907121491</c:v>
                </c:pt>
                <c:pt idx="1019">
                  <c:v>209.53787564842949</c:v>
                </c:pt>
                <c:pt idx="1020">
                  <c:v>209.47031322005842</c:v>
                </c:pt>
                <c:pt idx="1021">
                  <c:v>209.39690334034941</c:v>
                </c:pt>
                <c:pt idx="1022">
                  <c:v>209.41741069286397</c:v>
                </c:pt>
                <c:pt idx="1023">
                  <c:v>209.47570480441175</c:v>
                </c:pt>
                <c:pt idx="1024">
                  <c:v>209.50258726713369</c:v>
                </c:pt>
                <c:pt idx="1025">
                  <c:v>209.50019420950588</c:v>
                </c:pt>
                <c:pt idx="1026">
                  <c:v>209.46199854413504</c:v>
                </c:pt>
                <c:pt idx="1027">
                  <c:v>209.40674758716867</c:v>
                </c:pt>
                <c:pt idx="1028">
                  <c:v>209.40070485998609</c:v>
                </c:pt>
                <c:pt idx="1029">
                  <c:v>209.47182786634417</c:v>
                </c:pt>
                <c:pt idx="1030">
                  <c:v>209.53112130305146</c:v>
                </c:pt>
                <c:pt idx="1031">
                  <c:v>209.56145677995755</c:v>
                </c:pt>
                <c:pt idx="1032">
                  <c:v>209.52061012708876</c:v>
                </c:pt>
                <c:pt idx="1033">
                  <c:v>209.44153690112347</c:v>
                </c:pt>
                <c:pt idx="1034">
                  <c:v>209.36962666857281</c:v>
                </c:pt>
                <c:pt idx="1035">
                  <c:v>209.40238626292779</c:v>
                </c:pt>
                <c:pt idx="1036">
                  <c:v>209.48580608017593</c:v>
                </c:pt>
                <c:pt idx="1037">
                  <c:v>209.58385674146552</c:v>
                </c:pt>
                <c:pt idx="1038">
                  <c:v>209.58373564993832</c:v>
                </c:pt>
                <c:pt idx="1039">
                  <c:v>209.54802254627646</c:v>
                </c:pt>
                <c:pt idx="1040">
                  <c:v>209.44134037395</c:v>
                </c:pt>
                <c:pt idx="1041">
                  <c:v>209.36565839121471</c:v>
                </c:pt>
                <c:pt idx="1042">
                  <c:v>209.39654006192882</c:v>
                </c:pt>
                <c:pt idx="1043">
                  <c:v>209.50473814030414</c:v>
                </c:pt>
                <c:pt idx="1044">
                  <c:v>209.5655609933869</c:v>
                </c:pt>
                <c:pt idx="1045">
                  <c:v>209.57122550114553</c:v>
                </c:pt>
                <c:pt idx="1046">
                  <c:v>209.52436596254012</c:v>
                </c:pt>
                <c:pt idx="1047">
                  <c:v>209.34616637459553</c:v>
                </c:pt>
                <c:pt idx="1048">
                  <c:v>209.38281885185989</c:v>
                </c:pt>
                <c:pt idx="1049">
                  <c:v>209.43201029350647</c:v>
                </c:pt>
                <c:pt idx="1050">
                  <c:v>209.49290982347071</c:v>
                </c:pt>
                <c:pt idx="1051">
                  <c:v>209.54528210031177</c:v>
                </c:pt>
                <c:pt idx="1052">
                  <c:v>209.53234810278551</c:v>
                </c:pt>
                <c:pt idx="1053">
                  <c:v>209.47100999706836</c:v>
                </c:pt>
                <c:pt idx="1054">
                  <c:v>209.40131131643744</c:v>
                </c:pt>
                <c:pt idx="1055">
                  <c:v>209.42009061230192</c:v>
                </c:pt>
                <c:pt idx="1056">
                  <c:v>209.47299313148497</c:v>
                </c:pt>
                <c:pt idx="1057">
                  <c:v>209.49392421832647</c:v>
                </c:pt>
                <c:pt idx="1058">
                  <c:v>209.48582196111985</c:v>
                </c:pt>
                <c:pt idx="1059">
                  <c:v>209.44212747519219</c:v>
                </c:pt>
                <c:pt idx="1060">
                  <c:v>209.39681301702694</c:v>
                </c:pt>
                <c:pt idx="1061">
                  <c:v>209.38145506781234</c:v>
                </c:pt>
                <c:pt idx="1062">
                  <c:v>209.46266455210332</c:v>
                </c:pt>
                <c:pt idx="1063">
                  <c:v>209.52453271208717</c:v>
                </c:pt>
                <c:pt idx="1064">
                  <c:v>209.51974660244053</c:v>
                </c:pt>
                <c:pt idx="1065">
                  <c:v>209.47581100828441</c:v>
                </c:pt>
                <c:pt idx="1066">
                  <c:v>209.40815702718049</c:v>
                </c:pt>
                <c:pt idx="1067">
                  <c:v>209.3551173399818</c:v>
                </c:pt>
                <c:pt idx="1068">
                  <c:v>209.39941750473326</c:v>
                </c:pt>
                <c:pt idx="1069">
                  <c:v>209.49992224856049</c:v>
                </c:pt>
                <c:pt idx="1070">
                  <c:v>209.57214956908706</c:v>
                </c:pt>
                <c:pt idx="1071">
                  <c:v>209.57364832579631</c:v>
                </c:pt>
                <c:pt idx="1072">
                  <c:v>209.51970193737139</c:v>
                </c:pt>
                <c:pt idx="1073">
                  <c:v>209.39237526289105</c:v>
                </c:pt>
                <c:pt idx="1074">
                  <c:v>209.34701501921279</c:v>
                </c:pt>
                <c:pt idx="1075">
                  <c:v>209.41859184259221</c:v>
                </c:pt>
                <c:pt idx="1076">
                  <c:v>209.51646024560677</c:v>
                </c:pt>
                <c:pt idx="1077">
                  <c:v>209.57071036550519</c:v>
                </c:pt>
                <c:pt idx="1078">
                  <c:v>209.59444331391239</c:v>
                </c:pt>
                <c:pt idx="1079">
                  <c:v>209.51661210686925</c:v>
                </c:pt>
                <c:pt idx="1080">
                  <c:v>209.41559331022901</c:v>
                </c:pt>
                <c:pt idx="1081">
                  <c:v>209.37417063289845</c:v>
                </c:pt>
                <c:pt idx="1082">
                  <c:v>209.45192603904974</c:v>
                </c:pt>
                <c:pt idx="1083">
                  <c:v>209.52369995689324</c:v>
                </c:pt>
                <c:pt idx="1084">
                  <c:v>209.57635998330824</c:v>
                </c:pt>
                <c:pt idx="1085">
                  <c:v>209.58114508510124</c:v>
                </c:pt>
                <c:pt idx="1086">
                  <c:v>209.50089098533962</c:v>
                </c:pt>
                <c:pt idx="1087">
                  <c:v>209.42010649330473</c:v>
                </c:pt>
                <c:pt idx="1088">
                  <c:v>209.39969045978697</c:v>
                </c:pt>
                <c:pt idx="1089">
                  <c:v>209.45996875814581</c:v>
                </c:pt>
                <c:pt idx="1090">
                  <c:v>209.53916299361188</c:v>
                </c:pt>
                <c:pt idx="1091">
                  <c:v>209.56666669909131</c:v>
                </c:pt>
                <c:pt idx="1092">
                  <c:v>209.55698929044951</c:v>
                </c:pt>
                <c:pt idx="1093">
                  <c:v>209.48076288720898</c:v>
                </c:pt>
                <c:pt idx="1094">
                  <c:v>209.42151493968979</c:v>
                </c:pt>
                <c:pt idx="1095">
                  <c:v>209.43141971910009</c:v>
                </c:pt>
                <c:pt idx="1096">
                  <c:v>209.49181900154042</c:v>
                </c:pt>
                <c:pt idx="1097">
                  <c:v>209.51271929684066</c:v>
                </c:pt>
                <c:pt idx="1098">
                  <c:v>209.59771476798483</c:v>
                </c:pt>
                <c:pt idx="1099">
                  <c:v>209.48065668336602</c:v>
                </c:pt>
                <c:pt idx="1100">
                  <c:v>209.40859574017534</c:v>
                </c:pt>
                <c:pt idx="1101">
                  <c:v>209.32485694453405</c:v>
                </c:pt>
                <c:pt idx="1102">
                  <c:v>209.47147947785874</c:v>
                </c:pt>
                <c:pt idx="1103">
                  <c:v>209.52488109952853</c:v>
                </c:pt>
                <c:pt idx="1104">
                  <c:v>209.54896249631588</c:v>
                </c:pt>
                <c:pt idx="1105">
                  <c:v>209.51247711281266</c:v>
                </c:pt>
                <c:pt idx="1106">
                  <c:v>209.43779593652263</c:v>
                </c:pt>
                <c:pt idx="1107">
                  <c:v>209.38045555498294</c:v>
                </c:pt>
                <c:pt idx="1108">
                  <c:v>209.40211330791564</c:v>
                </c:pt>
                <c:pt idx="1109">
                  <c:v>209.47088791220963</c:v>
                </c:pt>
                <c:pt idx="1110">
                  <c:v>209.54815951893579</c:v>
                </c:pt>
                <c:pt idx="1111">
                  <c:v>209.53683048685176</c:v>
                </c:pt>
                <c:pt idx="1112">
                  <c:v>209.51215949441024</c:v>
                </c:pt>
                <c:pt idx="1113">
                  <c:v>209.41516849328903</c:v>
                </c:pt>
                <c:pt idx="1114">
                  <c:v>209.26197367812523</c:v>
                </c:pt>
                <c:pt idx="1115">
                  <c:v>209.38439405208086</c:v>
                </c:pt>
                <c:pt idx="1116">
                  <c:v>209.49295548116606</c:v>
                </c:pt>
                <c:pt idx="1117">
                  <c:v>209.56042650809368</c:v>
                </c:pt>
                <c:pt idx="1118">
                  <c:v>209.5749515492424</c:v>
                </c:pt>
                <c:pt idx="1119">
                  <c:v>209.51452178114184</c:v>
                </c:pt>
                <c:pt idx="1120">
                  <c:v>209.41578983768846</c:v>
                </c:pt>
                <c:pt idx="1121">
                  <c:v>209.36509858413206</c:v>
                </c:pt>
                <c:pt idx="1122">
                  <c:v>209.4238623500824</c:v>
                </c:pt>
                <c:pt idx="1123">
                  <c:v>209.51118976569006</c:v>
                </c:pt>
                <c:pt idx="1124">
                  <c:v>209.57814658027078</c:v>
                </c:pt>
                <c:pt idx="1125">
                  <c:v>209.56724238066957</c:v>
                </c:pt>
                <c:pt idx="1126">
                  <c:v>209.50199669508223</c:v>
                </c:pt>
                <c:pt idx="1127">
                  <c:v>209.44043118760396</c:v>
                </c:pt>
                <c:pt idx="1128">
                  <c:v>209.41313969449124</c:v>
                </c:pt>
                <c:pt idx="1129">
                  <c:v>209.45509230801815</c:v>
                </c:pt>
                <c:pt idx="1130">
                  <c:v>209.58038875920377</c:v>
                </c:pt>
                <c:pt idx="1131">
                  <c:v>209.53696745959766</c:v>
                </c:pt>
                <c:pt idx="1132">
                  <c:v>209.50637387570137</c:v>
                </c:pt>
                <c:pt idx="1133">
                  <c:v>209.50110339278208</c:v>
                </c:pt>
                <c:pt idx="1134">
                  <c:v>209.38060741741248</c:v>
                </c:pt>
                <c:pt idx="1135">
                  <c:v>209.4229839322764</c:v>
                </c:pt>
                <c:pt idx="1136">
                  <c:v>209.56425876180447</c:v>
                </c:pt>
                <c:pt idx="1137">
                  <c:v>209.50622201435107</c:v>
                </c:pt>
                <c:pt idx="1138">
                  <c:v>209.49548452028074</c:v>
                </c:pt>
                <c:pt idx="1139">
                  <c:v>209.44916969723261</c:v>
                </c:pt>
                <c:pt idx="1140">
                  <c:v>209.37830466670664</c:v>
                </c:pt>
                <c:pt idx="1141">
                  <c:v>209.39195143795783</c:v>
                </c:pt>
                <c:pt idx="1142">
                  <c:v>209.45265358617002</c:v>
                </c:pt>
                <c:pt idx="1143">
                  <c:v>209.55288507503383</c:v>
                </c:pt>
                <c:pt idx="1144">
                  <c:v>209.56001757550678</c:v>
                </c:pt>
                <c:pt idx="1145">
                  <c:v>209.52015553595737</c:v>
                </c:pt>
                <c:pt idx="1146">
                  <c:v>209.45103273422265</c:v>
                </c:pt>
                <c:pt idx="1147">
                  <c:v>209.36418939386786</c:v>
                </c:pt>
                <c:pt idx="1148">
                  <c:v>209.3903762384098</c:v>
                </c:pt>
                <c:pt idx="1149">
                  <c:v>209.49727112540299</c:v>
                </c:pt>
                <c:pt idx="1150">
                  <c:v>209.56079077570556</c:v>
                </c:pt>
                <c:pt idx="1151">
                  <c:v>209.58173664706678</c:v>
                </c:pt>
                <c:pt idx="1152">
                  <c:v>209.47028245070263</c:v>
                </c:pt>
                <c:pt idx="1153">
                  <c:v>209.4226355428294</c:v>
                </c:pt>
                <c:pt idx="1154">
                  <c:v>209.35124037549042</c:v>
                </c:pt>
                <c:pt idx="1155">
                  <c:v>209.41180668223859</c:v>
                </c:pt>
                <c:pt idx="1156">
                  <c:v>209.51125031170182</c:v>
                </c:pt>
                <c:pt idx="1157">
                  <c:v>209.58986962953625</c:v>
                </c:pt>
                <c:pt idx="1158">
                  <c:v>209.58608303882176</c:v>
                </c:pt>
                <c:pt idx="1159">
                  <c:v>209.52993916827583</c:v>
                </c:pt>
                <c:pt idx="1160">
                  <c:v>209.44455031750994</c:v>
                </c:pt>
                <c:pt idx="1161">
                  <c:v>209.41163993162959</c:v>
                </c:pt>
                <c:pt idx="1162">
                  <c:v>209.45371364112941</c:v>
                </c:pt>
                <c:pt idx="1163">
                  <c:v>209.52694065477567</c:v>
                </c:pt>
                <c:pt idx="1164">
                  <c:v>209.57055949726086</c:v>
                </c:pt>
                <c:pt idx="1165">
                  <c:v>209.56124437323908</c:v>
                </c:pt>
                <c:pt idx="1166">
                  <c:v>209.49684730298196</c:v>
                </c:pt>
                <c:pt idx="1167">
                  <c:v>209.41921219430864</c:v>
                </c:pt>
                <c:pt idx="1168">
                  <c:v>209.36259930335893</c:v>
                </c:pt>
                <c:pt idx="1169">
                  <c:v>209.483535105052</c:v>
                </c:pt>
                <c:pt idx="1170">
                  <c:v>209.53466472923597</c:v>
                </c:pt>
                <c:pt idx="1171">
                  <c:v>209.54887118121391</c:v>
                </c:pt>
                <c:pt idx="1172">
                  <c:v>209.51291681577911</c:v>
                </c:pt>
                <c:pt idx="1173">
                  <c:v>209.45301686343856</c:v>
                </c:pt>
                <c:pt idx="1174">
                  <c:v>209.41684989485617</c:v>
                </c:pt>
                <c:pt idx="1175">
                  <c:v>209.47072215471715</c:v>
                </c:pt>
                <c:pt idx="1176">
                  <c:v>209.53395306638691</c:v>
                </c:pt>
                <c:pt idx="1177">
                  <c:v>209.57078579962686</c:v>
                </c:pt>
                <c:pt idx="1178">
                  <c:v>209.52477489595029</c:v>
                </c:pt>
                <c:pt idx="1179">
                  <c:v>209.46575439202167</c:v>
                </c:pt>
                <c:pt idx="1180">
                  <c:v>209.39169337124878</c:v>
                </c:pt>
                <c:pt idx="1181">
                  <c:v>209.40046267442523</c:v>
                </c:pt>
                <c:pt idx="1182">
                  <c:v>209.4833981318927</c:v>
                </c:pt>
                <c:pt idx="1183">
                  <c:v>209.56528804089089</c:v>
                </c:pt>
                <c:pt idx="1184">
                  <c:v>209.64134733189886</c:v>
                </c:pt>
                <c:pt idx="1185">
                  <c:v>209.55559574316956</c:v>
                </c:pt>
                <c:pt idx="1186">
                  <c:v>209.45115382665742</c:v>
                </c:pt>
                <c:pt idx="1187">
                  <c:v>209.35729900063012</c:v>
                </c:pt>
                <c:pt idx="1188">
                  <c:v>209.39887258717704</c:v>
                </c:pt>
                <c:pt idx="1189">
                  <c:v>209.49012271871459</c:v>
                </c:pt>
                <c:pt idx="1190">
                  <c:v>209.58381108400451</c:v>
                </c:pt>
                <c:pt idx="1191">
                  <c:v>209.62471813674949</c:v>
                </c:pt>
                <c:pt idx="1192">
                  <c:v>209.57092277211015</c:v>
                </c:pt>
                <c:pt idx="1193">
                  <c:v>209.48285321692248</c:v>
                </c:pt>
                <c:pt idx="1194">
                  <c:v>209.41032280027559</c:v>
                </c:pt>
                <c:pt idx="1195">
                  <c:v>209.42645194537201</c:v>
                </c:pt>
                <c:pt idx="1196">
                  <c:v>209.51747563167035</c:v>
                </c:pt>
                <c:pt idx="1197">
                  <c:v>209.59155002195837</c:v>
                </c:pt>
                <c:pt idx="1198">
                  <c:v>209.60634699690146</c:v>
                </c:pt>
                <c:pt idx="1199">
                  <c:v>209.5517337109253</c:v>
                </c:pt>
                <c:pt idx="1200">
                  <c:v>209.46098315488933</c:v>
                </c:pt>
                <c:pt idx="1201">
                  <c:v>209.40181057598818</c:v>
                </c:pt>
                <c:pt idx="1202">
                  <c:v>209.44667142089716</c:v>
                </c:pt>
                <c:pt idx="1203">
                  <c:v>209.50849397912245</c:v>
                </c:pt>
                <c:pt idx="1204">
                  <c:v>209.56386471762534</c:v>
                </c:pt>
                <c:pt idx="1205">
                  <c:v>209.568348086269</c:v>
                </c:pt>
                <c:pt idx="1206">
                  <c:v>209.50186071462389</c:v>
                </c:pt>
                <c:pt idx="1207">
                  <c:v>209.42987529249208</c:v>
                </c:pt>
                <c:pt idx="1208">
                  <c:v>209.42952690318074</c:v>
                </c:pt>
                <c:pt idx="1209">
                  <c:v>209.47856734595254</c:v>
                </c:pt>
                <c:pt idx="1210">
                  <c:v>209.5224582682059</c:v>
                </c:pt>
                <c:pt idx="1211">
                  <c:v>209.50414756832444</c:v>
                </c:pt>
                <c:pt idx="1212">
                  <c:v>209.49848303910829</c:v>
                </c:pt>
                <c:pt idx="1213">
                  <c:v>209.43988627131083</c:v>
                </c:pt>
                <c:pt idx="1214">
                  <c:v>209.40585428006079</c:v>
                </c:pt>
                <c:pt idx="1215">
                  <c:v>209.43320732325122</c:v>
                </c:pt>
                <c:pt idx="1216">
                  <c:v>209.58540115464115</c:v>
                </c:pt>
                <c:pt idx="1217">
                  <c:v>209.5459024475883</c:v>
                </c:pt>
                <c:pt idx="1218">
                  <c:v>209.53366522505911</c:v>
                </c:pt>
                <c:pt idx="1219">
                  <c:v>209.531772420073</c:v>
                </c:pt>
                <c:pt idx="1220">
                  <c:v>209.3712326394967</c:v>
                </c:pt>
                <c:pt idx="1221">
                  <c:v>209.38837721370265</c:v>
                </c:pt>
                <c:pt idx="1222">
                  <c:v>209.46177124781826</c:v>
                </c:pt>
                <c:pt idx="1223">
                  <c:v>209.53611882408973</c:v>
                </c:pt>
                <c:pt idx="1224">
                  <c:v>209.59198972296159</c:v>
                </c:pt>
                <c:pt idx="1225">
                  <c:v>209.55205132861786</c:v>
                </c:pt>
                <c:pt idx="1226">
                  <c:v>209.45288088260392</c:v>
                </c:pt>
                <c:pt idx="1227">
                  <c:v>209.37073238651749</c:v>
                </c:pt>
                <c:pt idx="1228">
                  <c:v>209.38705908805221</c:v>
                </c:pt>
                <c:pt idx="1229">
                  <c:v>209.48874504711321</c:v>
                </c:pt>
                <c:pt idx="1230">
                  <c:v>209.57005924991523</c:v>
                </c:pt>
                <c:pt idx="1231">
                  <c:v>209.61925116384793</c:v>
                </c:pt>
                <c:pt idx="1232">
                  <c:v>209.63447193479391</c:v>
                </c:pt>
                <c:pt idx="1233">
                  <c:v>209.48609392228187</c:v>
                </c:pt>
                <c:pt idx="1234">
                  <c:v>209.41042801197742</c:v>
                </c:pt>
                <c:pt idx="1235">
                  <c:v>209.3710658885052</c:v>
                </c:pt>
                <c:pt idx="1236">
                  <c:v>209.50098230068903</c:v>
                </c:pt>
                <c:pt idx="1237">
                  <c:v>209.58164533213377</c:v>
                </c:pt>
                <c:pt idx="1238">
                  <c:v>209.5225029332681</c:v>
                </c:pt>
                <c:pt idx="1239">
                  <c:v>209.54746274496208</c:v>
                </c:pt>
                <c:pt idx="1240">
                  <c:v>209.4667687884336</c:v>
                </c:pt>
                <c:pt idx="1241">
                  <c:v>209.42901176341726</c:v>
                </c:pt>
                <c:pt idx="1242">
                  <c:v>209.46483031852731</c:v>
                </c:pt>
                <c:pt idx="1243">
                  <c:v>209.5261992149143</c:v>
                </c:pt>
                <c:pt idx="1244">
                  <c:v>209.56937736511779</c:v>
                </c:pt>
                <c:pt idx="1245">
                  <c:v>209.57825278352897</c:v>
                </c:pt>
                <c:pt idx="1246">
                  <c:v>209.49920959175671</c:v>
                </c:pt>
                <c:pt idx="1247">
                  <c:v>209.4354177585621</c:v>
                </c:pt>
                <c:pt idx="1248">
                  <c:v>209.43213138607138</c:v>
                </c:pt>
                <c:pt idx="1249">
                  <c:v>209.49748353288888</c:v>
                </c:pt>
                <c:pt idx="1250">
                  <c:v>209.54525133108629</c:v>
                </c:pt>
                <c:pt idx="1251">
                  <c:v>209.54287316756162</c:v>
                </c:pt>
                <c:pt idx="1252">
                  <c:v>209.50023986718242</c:v>
                </c:pt>
                <c:pt idx="1253">
                  <c:v>209.44892751233516</c:v>
                </c:pt>
                <c:pt idx="1254">
                  <c:v>209.42534623090989</c:v>
                </c:pt>
                <c:pt idx="1255">
                  <c:v>209.45921143451167</c:v>
                </c:pt>
                <c:pt idx="1256">
                  <c:v>209.54045033870071</c:v>
                </c:pt>
                <c:pt idx="1257">
                  <c:v>209.5482806107062</c:v>
                </c:pt>
                <c:pt idx="1258">
                  <c:v>209.56971086336262</c:v>
                </c:pt>
                <c:pt idx="1259">
                  <c:v>209.4731598815159</c:v>
                </c:pt>
                <c:pt idx="1260">
                  <c:v>209.40414310054146</c:v>
                </c:pt>
                <c:pt idx="1261">
                  <c:v>209.38212207137713</c:v>
                </c:pt>
                <c:pt idx="1262">
                  <c:v>209.47638570025711</c:v>
                </c:pt>
                <c:pt idx="1263">
                  <c:v>209.56342600847861</c:v>
                </c:pt>
                <c:pt idx="1264">
                  <c:v>209.59871426854727</c:v>
                </c:pt>
                <c:pt idx="1265">
                  <c:v>209.58627956438855</c:v>
                </c:pt>
                <c:pt idx="1266">
                  <c:v>209.48410979677391</c:v>
                </c:pt>
                <c:pt idx="1267">
                  <c:v>209.39635842271576</c:v>
                </c:pt>
                <c:pt idx="1268">
                  <c:v>209.38886158515194</c:v>
                </c:pt>
                <c:pt idx="1269">
                  <c:v>209.48341302027964</c:v>
                </c:pt>
                <c:pt idx="1270">
                  <c:v>209.66529159861389</c:v>
                </c:pt>
                <c:pt idx="1271">
                  <c:v>209.6158427416174</c:v>
                </c:pt>
                <c:pt idx="1272">
                  <c:v>209.58526517482326</c:v>
                </c:pt>
                <c:pt idx="1273">
                  <c:v>209.50382895721461</c:v>
                </c:pt>
                <c:pt idx="1274">
                  <c:v>209.41963701115148</c:v>
                </c:pt>
                <c:pt idx="1275">
                  <c:v>209.43287382243497</c:v>
                </c:pt>
                <c:pt idx="1276">
                  <c:v>209.49801355903409</c:v>
                </c:pt>
                <c:pt idx="1277">
                  <c:v>209.5724215289232</c:v>
                </c:pt>
                <c:pt idx="1278">
                  <c:v>209.60795294634971</c:v>
                </c:pt>
                <c:pt idx="1279">
                  <c:v>209.56984684329993</c:v>
                </c:pt>
                <c:pt idx="1280">
                  <c:v>209.46849584285641</c:v>
                </c:pt>
                <c:pt idx="1281">
                  <c:v>209.42873880881587</c:v>
                </c:pt>
                <c:pt idx="1282">
                  <c:v>209.45804517590298</c:v>
                </c:pt>
                <c:pt idx="1283">
                  <c:v>209.50437486409709</c:v>
                </c:pt>
                <c:pt idx="1284">
                  <c:v>209.55226373544662</c:v>
                </c:pt>
                <c:pt idx="1285">
                  <c:v>209.56869647284844</c:v>
                </c:pt>
                <c:pt idx="1286">
                  <c:v>209.47521944278006</c:v>
                </c:pt>
                <c:pt idx="1287">
                  <c:v>209.44368778171261</c:v>
                </c:pt>
                <c:pt idx="1288">
                  <c:v>209.42789116068147</c:v>
                </c:pt>
                <c:pt idx="1289">
                  <c:v>209.49724134865244</c:v>
                </c:pt>
                <c:pt idx="1290">
                  <c:v>209.56106273571612</c:v>
                </c:pt>
                <c:pt idx="1291">
                  <c:v>209.59030833802802</c:v>
                </c:pt>
                <c:pt idx="1292">
                  <c:v>209.53377142858403</c:v>
                </c:pt>
                <c:pt idx="1293">
                  <c:v>209.47199362382628</c:v>
                </c:pt>
                <c:pt idx="1294">
                  <c:v>209.42133330073312</c:v>
                </c:pt>
                <c:pt idx="1295">
                  <c:v>209.45235085510726</c:v>
                </c:pt>
                <c:pt idx="1296">
                  <c:v>209.54191932141708</c:v>
                </c:pt>
                <c:pt idx="1297">
                  <c:v>209.61198072250846</c:v>
                </c:pt>
                <c:pt idx="1298">
                  <c:v>209.62165909365987</c:v>
                </c:pt>
                <c:pt idx="1299">
                  <c:v>209.56677290241836</c:v>
                </c:pt>
                <c:pt idx="1300">
                  <c:v>209.46472411458876</c:v>
                </c:pt>
                <c:pt idx="1301">
                  <c:v>209.41394168543326</c:v>
                </c:pt>
                <c:pt idx="1302">
                  <c:v>209.44046195701162</c:v>
                </c:pt>
                <c:pt idx="1303">
                  <c:v>209.56407712431238</c:v>
                </c:pt>
                <c:pt idx="1304">
                  <c:v>209.61622189636503</c:v>
                </c:pt>
                <c:pt idx="1305">
                  <c:v>209.64369471314933</c:v>
                </c:pt>
                <c:pt idx="1306">
                  <c:v>209.57932771927483</c:v>
                </c:pt>
                <c:pt idx="1307">
                  <c:v>209.47287203919964</c:v>
                </c:pt>
                <c:pt idx="1308">
                  <c:v>209.39323879375402</c:v>
                </c:pt>
                <c:pt idx="1309">
                  <c:v>209.46402733733134</c:v>
                </c:pt>
                <c:pt idx="1310">
                  <c:v>209.56745478731608</c:v>
                </c:pt>
                <c:pt idx="1311">
                  <c:v>209.6345771451638</c:v>
                </c:pt>
                <c:pt idx="1312">
                  <c:v>209.62715683490168</c:v>
                </c:pt>
                <c:pt idx="1313">
                  <c:v>209.56147166827881</c:v>
                </c:pt>
                <c:pt idx="1314">
                  <c:v>209.47774947698812</c:v>
                </c:pt>
                <c:pt idx="1315">
                  <c:v>209.44120340046416</c:v>
                </c:pt>
                <c:pt idx="1316">
                  <c:v>209.49530288208322</c:v>
                </c:pt>
                <c:pt idx="1317">
                  <c:v>209.56431930763475</c:v>
                </c:pt>
                <c:pt idx="1318">
                  <c:v>209.60195495270403</c:v>
                </c:pt>
                <c:pt idx="1319">
                  <c:v>209.56810590300177</c:v>
                </c:pt>
                <c:pt idx="1320">
                  <c:v>209.50525327786363</c:v>
                </c:pt>
                <c:pt idx="1321">
                  <c:v>209.51605131200458</c:v>
                </c:pt>
                <c:pt idx="1322">
                  <c:v>209.46455736447834</c:v>
                </c:pt>
                <c:pt idx="1323">
                  <c:v>209.52342700375198</c:v>
                </c:pt>
                <c:pt idx="1324">
                  <c:v>209.54812874971529</c:v>
                </c:pt>
                <c:pt idx="1325">
                  <c:v>209.55962452378819</c:v>
                </c:pt>
                <c:pt idx="1326">
                  <c:v>209.5061158106609</c:v>
                </c:pt>
                <c:pt idx="1327">
                  <c:v>209.43058695952547</c:v>
                </c:pt>
                <c:pt idx="1328">
                  <c:v>209.39441994509599</c:v>
                </c:pt>
                <c:pt idx="1329">
                  <c:v>209.45233497413332</c:v>
                </c:pt>
                <c:pt idx="1330">
                  <c:v>209.52665281333384</c:v>
                </c:pt>
                <c:pt idx="1331">
                  <c:v>209.54879574699891</c:v>
                </c:pt>
                <c:pt idx="1332">
                  <c:v>209.50697933597394</c:v>
                </c:pt>
                <c:pt idx="1333">
                  <c:v>209.43187431251042</c:v>
                </c:pt>
                <c:pt idx="1334">
                  <c:v>209.36123651031841</c:v>
                </c:pt>
                <c:pt idx="1335">
                  <c:v>209.34751428029605</c:v>
                </c:pt>
                <c:pt idx="1336">
                  <c:v>209.43956765904426</c:v>
                </c:pt>
                <c:pt idx="1337">
                  <c:v>209.52165528962394</c:v>
                </c:pt>
                <c:pt idx="1338">
                  <c:v>209.5422379318415</c:v>
                </c:pt>
                <c:pt idx="1339">
                  <c:v>209.50723740100185</c:v>
                </c:pt>
                <c:pt idx="1340">
                  <c:v>209.40621755829005</c:v>
                </c:pt>
                <c:pt idx="1341">
                  <c:v>209.33096123682628</c:v>
                </c:pt>
                <c:pt idx="1342">
                  <c:v>209.34913514172774</c:v>
                </c:pt>
                <c:pt idx="1343">
                  <c:v>209.44562625393468</c:v>
                </c:pt>
                <c:pt idx="1344">
                  <c:v>209.53153023630557</c:v>
                </c:pt>
                <c:pt idx="1345">
                  <c:v>209.54266175317605</c:v>
                </c:pt>
                <c:pt idx="1346">
                  <c:v>209.49306069237662</c:v>
                </c:pt>
                <c:pt idx="1347">
                  <c:v>209.39982644103034</c:v>
                </c:pt>
                <c:pt idx="1348">
                  <c:v>209.31072674050213</c:v>
                </c:pt>
                <c:pt idx="1349">
                  <c:v>209.35074012194573</c:v>
                </c:pt>
                <c:pt idx="1350">
                  <c:v>209.40677835663487</c:v>
                </c:pt>
                <c:pt idx="1351">
                  <c:v>209.53402850066516</c:v>
                </c:pt>
                <c:pt idx="1352">
                  <c:v>209.54391832878269</c:v>
                </c:pt>
                <c:pt idx="1353">
                  <c:v>209.55161261917851</c:v>
                </c:pt>
                <c:pt idx="1354">
                  <c:v>209.38993653239874</c:v>
                </c:pt>
                <c:pt idx="1355">
                  <c:v>209.35057436332761</c:v>
                </c:pt>
                <c:pt idx="1356">
                  <c:v>209.42905742127741</c:v>
                </c:pt>
                <c:pt idx="1357">
                  <c:v>209.46349731016846</c:v>
                </c:pt>
                <c:pt idx="1358">
                  <c:v>209.4848373425713</c:v>
                </c:pt>
                <c:pt idx="1359">
                  <c:v>209.48324726290446</c:v>
                </c:pt>
                <c:pt idx="1360">
                  <c:v>209.42839041948218</c:v>
                </c:pt>
                <c:pt idx="1361">
                  <c:v>209.3520890198642</c:v>
                </c:pt>
                <c:pt idx="1362">
                  <c:v>209.36606732829227</c:v>
                </c:pt>
                <c:pt idx="1363">
                  <c:v>209.41741069286397</c:v>
                </c:pt>
                <c:pt idx="1364">
                  <c:v>209.48494354638913</c:v>
                </c:pt>
                <c:pt idx="1365">
                  <c:v>209.48998673816502</c:v>
                </c:pt>
                <c:pt idx="1366">
                  <c:v>209.46990428539021</c:v>
                </c:pt>
                <c:pt idx="1367">
                  <c:v>209.38830078623917</c:v>
                </c:pt>
                <c:pt idx="1368">
                  <c:v>209.32278247724275</c:v>
                </c:pt>
                <c:pt idx="1369">
                  <c:v>209.38159204176071</c:v>
                </c:pt>
                <c:pt idx="1370">
                  <c:v>209.42305936702755</c:v>
                </c:pt>
                <c:pt idx="1371">
                  <c:v>209.47034299685427</c:v>
                </c:pt>
                <c:pt idx="1372">
                  <c:v>209.50825179503664</c:v>
                </c:pt>
                <c:pt idx="1373">
                  <c:v>209.37386790049283</c:v>
                </c:pt>
                <c:pt idx="1374">
                  <c:v>209.29167337922482</c:v>
                </c:pt>
                <c:pt idx="1375">
                  <c:v>209.26089773052749</c:v>
                </c:pt>
                <c:pt idx="1376">
                  <c:v>209.39223928159041</c:v>
                </c:pt>
                <c:pt idx="1377">
                  <c:v>209.47050974691012</c:v>
                </c:pt>
                <c:pt idx="1378">
                  <c:v>209.52698631238326</c:v>
                </c:pt>
                <c:pt idx="1379">
                  <c:v>209.49130386359002</c:v>
                </c:pt>
                <c:pt idx="1380">
                  <c:v>209.37959202349592</c:v>
                </c:pt>
                <c:pt idx="1381">
                  <c:v>209.28931106273666</c:v>
                </c:pt>
                <c:pt idx="1382">
                  <c:v>209.29241582148447</c:v>
                </c:pt>
                <c:pt idx="1383">
                  <c:v>209.40717240431081</c:v>
                </c:pt>
                <c:pt idx="1384">
                  <c:v>209.49924036106222</c:v>
                </c:pt>
                <c:pt idx="1385">
                  <c:v>209.53231733353755</c:v>
                </c:pt>
                <c:pt idx="1386">
                  <c:v>209.49889197311626</c:v>
                </c:pt>
                <c:pt idx="1387">
                  <c:v>209.40705131157506</c:v>
                </c:pt>
                <c:pt idx="1388">
                  <c:v>209.35174062902092</c:v>
                </c:pt>
                <c:pt idx="1389">
                  <c:v>209.37795726894481</c:v>
                </c:pt>
                <c:pt idx="1390">
                  <c:v>209.45728785218654</c:v>
                </c:pt>
                <c:pt idx="1391">
                  <c:v>209.58585574409778</c:v>
                </c:pt>
                <c:pt idx="1392">
                  <c:v>209.52797092858771</c:v>
                </c:pt>
                <c:pt idx="1393">
                  <c:v>209.47415938910873</c:v>
                </c:pt>
                <c:pt idx="1394">
                  <c:v>209.39242092084578</c:v>
                </c:pt>
                <c:pt idx="1395">
                  <c:v>209.34924134636015</c:v>
                </c:pt>
                <c:pt idx="1396">
                  <c:v>209.4038860265739</c:v>
                </c:pt>
                <c:pt idx="1397">
                  <c:v>209.47260007783447</c:v>
                </c:pt>
                <c:pt idx="1398">
                  <c:v>209.52112526418645</c:v>
                </c:pt>
                <c:pt idx="1399">
                  <c:v>209.51246222445019</c:v>
                </c:pt>
                <c:pt idx="1400">
                  <c:v>209.46042335082282</c:v>
                </c:pt>
                <c:pt idx="1401">
                  <c:v>209.41106424499108</c:v>
                </c:pt>
                <c:pt idx="1402">
                  <c:v>209.41518437429633</c:v>
                </c:pt>
                <c:pt idx="1403">
                  <c:v>209.47944576099968</c:v>
                </c:pt>
                <c:pt idx="1404">
                  <c:v>209.51324932252979</c:v>
                </c:pt>
                <c:pt idx="1405">
                  <c:v>209.50911532024548</c:v>
                </c:pt>
                <c:pt idx="1406">
                  <c:v>209.47172166244764</c:v>
                </c:pt>
                <c:pt idx="1407">
                  <c:v>209.40580862214071</c:v>
                </c:pt>
                <c:pt idx="1408">
                  <c:v>209.36317499157468</c:v>
                </c:pt>
                <c:pt idx="1409">
                  <c:v>209.42628519490097</c:v>
                </c:pt>
                <c:pt idx="1410">
                  <c:v>209.50087609696743</c:v>
                </c:pt>
                <c:pt idx="1411">
                  <c:v>209.54871932022812</c:v>
                </c:pt>
                <c:pt idx="1412">
                  <c:v>209.51771781562999</c:v>
                </c:pt>
                <c:pt idx="1413">
                  <c:v>209.46330078323888</c:v>
                </c:pt>
                <c:pt idx="1414">
                  <c:v>209.36234222878758</c:v>
                </c:pt>
                <c:pt idx="1415">
                  <c:v>209.37432150281677</c:v>
                </c:pt>
                <c:pt idx="1416">
                  <c:v>209.4495339671337</c:v>
                </c:pt>
                <c:pt idx="1417">
                  <c:v>209.52747068003904</c:v>
                </c:pt>
                <c:pt idx="1418">
                  <c:v>209.57975253227553</c:v>
                </c:pt>
                <c:pt idx="1419">
                  <c:v>209.54461510289585</c:v>
                </c:pt>
                <c:pt idx="1420">
                  <c:v>209.45013942935046</c:v>
                </c:pt>
                <c:pt idx="1421">
                  <c:v>209.36250897986133</c:v>
                </c:pt>
                <c:pt idx="1422">
                  <c:v>209.37315623117775</c:v>
                </c:pt>
                <c:pt idx="1423">
                  <c:v>209.4588173879946</c:v>
                </c:pt>
                <c:pt idx="1424">
                  <c:v>209.55365728298878</c:v>
                </c:pt>
                <c:pt idx="1425">
                  <c:v>209.59885024826193</c:v>
                </c:pt>
                <c:pt idx="1426">
                  <c:v>209.58053962736437</c:v>
                </c:pt>
                <c:pt idx="1427">
                  <c:v>209.49931579548831</c:v>
                </c:pt>
                <c:pt idx="1428">
                  <c:v>209.39382936943485</c:v>
                </c:pt>
                <c:pt idx="1429">
                  <c:v>209.41065530895372</c:v>
                </c:pt>
                <c:pt idx="1430">
                  <c:v>209.48875993549569</c:v>
                </c:pt>
                <c:pt idx="1431">
                  <c:v>209.55615554422681</c:v>
                </c:pt>
                <c:pt idx="1432">
                  <c:v>209.57072525381869</c:v>
                </c:pt>
                <c:pt idx="1433">
                  <c:v>209.54582701336062</c:v>
                </c:pt>
                <c:pt idx="1434">
                  <c:v>209.46763231566607</c:v>
                </c:pt>
                <c:pt idx="1435">
                  <c:v>209.41633475472361</c:v>
                </c:pt>
                <c:pt idx="1436">
                  <c:v>209.45185060442162</c:v>
                </c:pt>
                <c:pt idx="1437">
                  <c:v>209.51376445984161</c:v>
                </c:pt>
                <c:pt idx="1438">
                  <c:v>209.56416744678137</c:v>
                </c:pt>
                <c:pt idx="1439">
                  <c:v>209.55436894504598</c:v>
                </c:pt>
                <c:pt idx="1440">
                  <c:v>209.49183388992029</c:v>
                </c:pt>
                <c:pt idx="1441">
                  <c:v>209.41741069286397</c:v>
                </c:pt>
                <c:pt idx="1442">
                  <c:v>209.4035376367508</c:v>
                </c:pt>
                <c:pt idx="1443">
                  <c:v>209.46490575310008</c:v>
                </c:pt>
                <c:pt idx="1444">
                  <c:v>209.52348754972189</c:v>
                </c:pt>
                <c:pt idx="1445">
                  <c:v>209.53828458152765</c:v>
                </c:pt>
                <c:pt idx="1446">
                  <c:v>209.50699422434104</c:v>
                </c:pt>
                <c:pt idx="1447">
                  <c:v>209.45495533463875</c:v>
                </c:pt>
                <c:pt idx="1448">
                  <c:v>209.38587793621875</c:v>
                </c:pt>
                <c:pt idx="1449">
                  <c:v>209.44900393953674</c:v>
                </c:pt>
                <c:pt idx="1450">
                  <c:v>209.51038678659705</c:v>
                </c:pt>
                <c:pt idx="1451">
                  <c:v>209.55536844805437</c:v>
                </c:pt>
                <c:pt idx="1452">
                  <c:v>209.54881063533082</c:v>
                </c:pt>
                <c:pt idx="1453">
                  <c:v>209.49351528420371</c:v>
                </c:pt>
                <c:pt idx="1454">
                  <c:v>209.38236425718904</c:v>
                </c:pt>
                <c:pt idx="1455">
                  <c:v>209.34946864412268</c:v>
                </c:pt>
                <c:pt idx="1456">
                  <c:v>209.42595268651658</c:v>
                </c:pt>
                <c:pt idx="1457">
                  <c:v>209.52285132074945</c:v>
                </c:pt>
                <c:pt idx="1458">
                  <c:v>209.61123928620694</c:v>
                </c:pt>
                <c:pt idx="1459">
                  <c:v>209.6040750446831</c:v>
                </c:pt>
                <c:pt idx="1460">
                  <c:v>209.52221608431111</c:v>
                </c:pt>
                <c:pt idx="1461">
                  <c:v>209.4210305691345</c:v>
                </c:pt>
                <c:pt idx="1462">
                  <c:v>209.38097069616026</c:v>
                </c:pt>
                <c:pt idx="1463">
                  <c:v>209.46796581582734</c:v>
                </c:pt>
                <c:pt idx="1464">
                  <c:v>209.56830242876805</c:v>
                </c:pt>
                <c:pt idx="1465">
                  <c:v>209.60714997164379</c:v>
                </c:pt>
                <c:pt idx="1466">
                  <c:v>209.60995194626301</c:v>
                </c:pt>
                <c:pt idx="1467">
                  <c:v>209.51902005063491</c:v>
                </c:pt>
                <c:pt idx="1468">
                  <c:v>209.43650858396848</c:v>
                </c:pt>
                <c:pt idx="1469">
                  <c:v>209.43573637090338</c:v>
                </c:pt>
                <c:pt idx="1470">
                  <c:v>209.49548452028074</c:v>
                </c:pt>
                <c:pt idx="1471">
                  <c:v>209.55432328750899</c:v>
                </c:pt>
                <c:pt idx="1472">
                  <c:v>209.59938027137341</c:v>
                </c:pt>
                <c:pt idx="1473">
                  <c:v>209.56347067343751</c:v>
                </c:pt>
                <c:pt idx="1474">
                  <c:v>209.5414955000648</c:v>
                </c:pt>
                <c:pt idx="1475">
                  <c:v>209.42536211190804</c:v>
                </c:pt>
                <c:pt idx="1476">
                  <c:v>209.46793504646749</c:v>
                </c:pt>
                <c:pt idx="1477">
                  <c:v>209.50994807612543</c:v>
                </c:pt>
                <c:pt idx="1478">
                  <c:v>209.53321063426284</c:v>
                </c:pt>
                <c:pt idx="1479">
                  <c:v>209.53130294088152</c:v>
                </c:pt>
                <c:pt idx="1480">
                  <c:v>209.49183388992029</c:v>
                </c:pt>
                <c:pt idx="1481">
                  <c:v>209.4422793370924</c:v>
                </c:pt>
                <c:pt idx="1482">
                  <c:v>209.43228324805739</c:v>
                </c:pt>
                <c:pt idx="1483">
                  <c:v>209.52736447647632</c:v>
                </c:pt>
                <c:pt idx="1484">
                  <c:v>209.5946100627996</c:v>
                </c:pt>
                <c:pt idx="1485">
                  <c:v>209.59298922384707</c:v>
                </c:pt>
                <c:pt idx="1486">
                  <c:v>209.53723941997404</c:v>
                </c:pt>
                <c:pt idx="1487">
                  <c:v>209.46690476916152</c:v>
                </c:pt>
                <c:pt idx="1488">
                  <c:v>209.41110990289758</c:v>
                </c:pt>
                <c:pt idx="1489">
                  <c:v>209.4416123357955</c:v>
                </c:pt>
                <c:pt idx="1490">
                  <c:v>209.5255322167796</c:v>
                </c:pt>
                <c:pt idx="1491">
                  <c:v>209.60298522215254</c:v>
                </c:pt>
                <c:pt idx="1492">
                  <c:v>209.61243531128304</c:v>
                </c:pt>
                <c:pt idx="1493">
                  <c:v>209.58182696944567</c:v>
                </c:pt>
                <c:pt idx="1494">
                  <c:v>209.45319850207002</c:v>
                </c:pt>
                <c:pt idx="1495">
                  <c:v>209.42457401735766</c:v>
                </c:pt>
                <c:pt idx="1496">
                  <c:v>209.40599125382022</c:v>
                </c:pt>
                <c:pt idx="1497">
                  <c:v>209.56275901174598</c:v>
                </c:pt>
                <c:pt idx="1498">
                  <c:v>209.62798958523169</c:v>
                </c:pt>
                <c:pt idx="1499">
                  <c:v>209.61182985461562</c:v>
                </c:pt>
                <c:pt idx="1500">
                  <c:v>209.54976448110415</c:v>
                </c:pt>
                <c:pt idx="1501">
                  <c:v>209.43346439679283</c:v>
                </c:pt>
                <c:pt idx="1502">
                  <c:v>209.39687356342998</c:v>
                </c:pt>
                <c:pt idx="1503">
                  <c:v>209.48165619053557</c:v>
                </c:pt>
                <c:pt idx="1504">
                  <c:v>209.56737836062581</c:v>
                </c:pt>
                <c:pt idx="1505">
                  <c:v>209.62232509562341</c:v>
                </c:pt>
                <c:pt idx="1506">
                  <c:v>209.66838140318333</c:v>
                </c:pt>
                <c:pt idx="1507">
                  <c:v>209.51951930686519</c:v>
                </c:pt>
                <c:pt idx="1508">
                  <c:v>209.44788234550589</c:v>
                </c:pt>
                <c:pt idx="1509">
                  <c:v>209.38134985593823</c:v>
                </c:pt>
                <c:pt idx="1510">
                  <c:v>209.49186465923859</c:v>
                </c:pt>
                <c:pt idx="1511">
                  <c:v>209.55347564538803</c:v>
                </c:pt>
                <c:pt idx="1512">
                  <c:v>209.6494951752525</c:v>
                </c:pt>
                <c:pt idx="1513">
                  <c:v>209.55603445251026</c:v>
                </c:pt>
                <c:pt idx="1514">
                  <c:v>209.47688595024928</c:v>
                </c:pt>
                <c:pt idx="1515">
                  <c:v>209.43349516621259</c:v>
                </c:pt>
                <c:pt idx="1516">
                  <c:v>209.48236884804601</c:v>
                </c:pt>
                <c:pt idx="1517">
                  <c:v>209.54134363901574</c:v>
                </c:pt>
                <c:pt idx="1518">
                  <c:v>209.56015454807334</c:v>
                </c:pt>
                <c:pt idx="1519">
                  <c:v>209.54977936943533</c:v>
                </c:pt>
                <c:pt idx="1520">
                  <c:v>209.49920959175671</c:v>
                </c:pt>
                <c:pt idx="1521">
                  <c:v>209.43167679266764</c:v>
                </c:pt>
                <c:pt idx="1522">
                  <c:v>209.42961722633618</c:v>
                </c:pt>
                <c:pt idx="1523">
                  <c:v>209.50426866039584</c:v>
                </c:pt>
                <c:pt idx="1524">
                  <c:v>209.57987362382994</c:v>
                </c:pt>
                <c:pt idx="1525">
                  <c:v>209.59445820220594</c:v>
                </c:pt>
                <c:pt idx="1526">
                  <c:v>209.54696249696411</c:v>
                </c:pt>
                <c:pt idx="1527">
                  <c:v>209.46966210077647</c:v>
                </c:pt>
                <c:pt idx="1528">
                  <c:v>209.49384878387733</c:v>
                </c:pt>
                <c:pt idx="1529">
                  <c:v>209.46074097015349</c:v>
                </c:pt>
                <c:pt idx="1530">
                  <c:v>209.54619028871718</c:v>
                </c:pt>
                <c:pt idx="1531">
                  <c:v>209.60833110871408</c:v>
                </c:pt>
                <c:pt idx="1532">
                  <c:v>209.6066804944503</c:v>
                </c:pt>
                <c:pt idx="1533">
                  <c:v>209.53481659034236</c:v>
                </c:pt>
                <c:pt idx="1534">
                  <c:v>209.41192777494177</c:v>
                </c:pt>
                <c:pt idx="1535">
                  <c:v>209.38696876467947</c:v>
                </c:pt>
                <c:pt idx="1536">
                  <c:v>209.45524317724639</c:v>
                </c:pt>
                <c:pt idx="1537">
                  <c:v>209.56048705393701</c:v>
                </c:pt>
                <c:pt idx="1538">
                  <c:v>209.62936724600161</c:v>
                </c:pt>
                <c:pt idx="1539">
                  <c:v>209.61555490162036</c:v>
                </c:pt>
                <c:pt idx="1540">
                  <c:v>209.55335455365312</c:v>
                </c:pt>
                <c:pt idx="1541">
                  <c:v>209.44556570769848</c:v>
                </c:pt>
                <c:pt idx="1542">
                  <c:v>209.42583159390941</c:v>
                </c:pt>
                <c:pt idx="1543">
                  <c:v>209.48539714586568</c:v>
                </c:pt>
                <c:pt idx="1544">
                  <c:v>209.55998779886173</c:v>
                </c:pt>
                <c:pt idx="1545">
                  <c:v>209.62394593189217</c:v>
                </c:pt>
                <c:pt idx="1546">
                  <c:v>209.60527206279514</c:v>
                </c:pt>
                <c:pt idx="1547">
                  <c:v>209.52439673180191</c:v>
                </c:pt>
                <c:pt idx="1548">
                  <c:v>209.46442138373243</c:v>
                </c:pt>
                <c:pt idx="1549">
                  <c:v>209.49244034324872</c:v>
                </c:pt>
                <c:pt idx="1550">
                  <c:v>209.53966324183023</c:v>
                </c:pt>
                <c:pt idx="1551">
                  <c:v>209.58140314904836</c:v>
                </c:pt>
                <c:pt idx="1552">
                  <c:v>209.59851675056575</c:v>
                </c:pt>
                <c:pt idx="1553">
                  <c:v>209.55903395363904</c:v>
                </c:pt>
                <c:pt idx="1554">
                  <c:v>209.48461004654774</c:v>
                </c:pt>
                <c:pt idx="1555">
                  <c:v>209.45012454093558</c:v>
                </c:pt>
                <c:pt idx="1556">
                  <c:v>209.49946765689788</c:v>
                </c:pt>
                <c:pt idx="1557">
                  <c:v>209.56633320078916</c:v>
                </c:pt>
                <c:pt idx="1558">
                  <c:v>209.59264083774542</c:v>
                </c:pt>
                <c:pt idx="1559">
                  <c:v>209.57276991542247</c:v>
                </c:pt>
                <c:pt idx="1560">
                  <c:v>209.587612563504</c:v>
                </c:pt>
                <c:pt idx="1561">
                  <c:v>209.45974146180291</c:v>
                </c:pt>
                <c:pt idx="1562">
                  <c:v>209.47632515412616</c:v>
                </c:pt>
                <c:pt idx="1563">
                  <c:v>209.55255157647215</c:v>
                </c:pt>
                <c:pt idx="1564">
                  <c:v>209.61578219596322</c:v>
                </c:pt>
                <c:pt idx="1565">
                  <c:v>209.61949334641596</c:v>
                </c:pt>
                <c:pt idx="1566">
                  <c:v>209.56375851428089</c:v>
                </c:pt>
                <c:pt idx="1567">
                  <c:v>209.45294142881508</c:v>
                </c:pt>
                <c:pt idx="1568">
                  <c:v>209.41353274946241</c:v>
                </c:pt>
                <c:pt idx="1569">
                  <c:v>209.45736328679146</c:v>
                </c:pt>
                <c:pt idx="1570">
                  <c:v>209.5688026761633</c:v>
                </c:pt>
                <c:pt idx="1571">
                  <c:v>209.64477063747478</c:v>
                </c:pt>
                <c:pt idx="1572">
                  <c:v>209.65223659764607</c:v>
                </c:pt>
                <c:pt idx="1573">
                  <c:v>209.59218624846289</c:v>
                </c:pt>
                <c:pt idx="1574">
                  <c:v>209.48650285657604</c:v>
                </c:pt>
                <c:pt idx="1575">
                  <c:v>209.40671781026577</c:v>
                </c:pt>
                <c:pt idx="1576">
                  <c:v>209.48085420266221</c:v>
                </c:pt>
                <c:pt idx="1577">
                  <c:v>209.57578430202636</c:v>
                </c:pt>
                <c:pt idx="1578">
                  <c:v>209.65094926068059</c:v>
                </c:pt>
                <c:pt idx="1579">
                  <c:v>209.65278249995478</c:v>
                </c:pt>
                <c:pt idx="1580">
                  <c:v>209.58952124337327</c:v>
                </c:pt>
                <c:pt idx="1581">
                  <c:v>209.50319272753572</c:v>
                </c:pt>
                <c:pt idx="1582">
                  <c:v>209.47417527006306</c:v>
                </c:pt>
                <c:pt idx="1583">
                  <c:v>209.51237090915998</c:v>
                </c:pt>
                <c:pt idx="1584">
                  <c:v>209.60051575154375</c:v>
                </c:pt>
                <c:pt idx="1585">
                  <c:v>209.64275576068647</c:v>
                </c:pt>
                <c:pt idx="1586">
                  <c:v>209.6174784667534</c:v>
                </c:pt>
                <c:pt idx="1587">
                  <c:v>209.54095058688267</c:v>
                </c:pt>
                <c:pt idx="1588">
                  <c:v>209.46411865287089</c:v>
                </c:pt>
                <c:pt idx="1589">
                  <c:v>209.37987986732963</c:v>
                </c:pt>
                <c:pt idx="1590">
                  <c:v>209.5277287447683</c:v>
                </c:pt>
                <c:pt idx="1591">
                  <c:v>209.56862004616352</c:v>
                </c:pt>
                <c:pt idx="1592">
                  <c:v>209.51370391383853</c:v>
                </c:pt>
                <c:pt idx="1593">
                  <c:v>209.56999870410456</c:v>
                </c:pt>
                <c:pt idx="1594">
                  <c:v>209.49028946858411</c:v>
                </c:pt>
                <c:pt idx="1595">
                  <c:v>209.51182599508155</c:v>
                </c:pt>
                <c:pt idx="1596">
                  <c:v>209.51111433131456</c:v>
                </c:pt>
                <c:pt idx="1597">
                  <c:v>209.55900318443744</c:v>
                </c:pt>
                <c:pt idx="1598">
                  <c:v>209.51016048345923</c:v>
                </c:pt>
                <c:pt idx="1599">
                  <c:v>209.54899227297946</c:v>
                </c:pt>
                <c:pt idx="1600">
                  <c:v>209.48706365237669</c:v>
                </c:pt>
                <c:pt idx="1601">
                  <c:v>209.4073997013289</c:v>
                </c:pt>
                <c:pt idx="1602">
                  <c:v>209.43820487193273</c:v>
                </c:pt>
                <c:pt idx="1603">
                  <c:v>209.51538530604492</c:v>
                </c:pt>
                <c:pt idx="1604">
                  <c:v>209.59718474482355</c:v>
                </c:pt>
                <c:pt idx="1605">
                  <c:v>209.62705063193664</c:v>
                </c:pt>
                <c:pt idx="1606">
                  <c:v>209.57198281998839</c:v>
                </c:pt>
                <c:pt idx="1607">
                  <c:v>209.4786884381989</c:v>
                </c:pt>
                <c:pt idx="1608">
                  <c:v>209.46937425840335</c:v>
                </c:pt>
                <c:pt idx="1609">
                  <c:v>209.43140483066941</c:v>
                </c:pt>
                <c:pt idx="1610">
                  <c:v>209.5374518269804</c:v>
                </c:pt>
                <c:pt idx="1611">
                  <c:v>209.67504537432745</c:v>
                </c:pt>
                <c:pt idx="1612">
                  <c:v>209.62812556472167</c:v>
                </c:pt>
                <c:pt idx="1613">
                  <c:v>209.59029344973101</c:v>
                </c:pt>
                <c:pt idx="1614">
                  <c:v>209.48647307980735</c:v>
                </c:pt>
                <c:pt idx="1615">
                  <c:v>209.42887578239817</c:v>
                </c:pt>
                <c:pt idx="1616">
                  <c:v>209.47185764313747</c:v>
                </c:pt>
                <c:pt idx="1617">
                  <c:v>209.49225870501996</c:v>
                </c:pt>
                <c:pt idx="1618">
                  <c:v>209.62754988512194</c:v>
                </c:pt>
                <c:pt idx="1619">
                  <c:v>209.63659202288204</c:v>
                </c:pt>
                <c:pt idx="1620">
                  <c:v>209.55768606404837</c:v>
                </c:pt>
                <c:pt idx="1621">
                  <c:v>209.46875291588537</c:v>
                </c:pt>
                <c:pt idx="1622">
                  <c:v>209.42146928181015</c:v>
                </c:pt>
                <c:pt idx="1623">
                  <c:v>209.48547357290983</c:v>
                </c:pt>
                <c:pt idx="1624">
                  <c:v>209.57470837351144</c:v>
                </c:pt>
                <c:pt idx="1625">
                  <c:v>209.61033010858472</c:v>
                </c:pt>
                <c:pt idx="1626">
                  <c:v>209.61622189636503</c:v>
                </c:pt>
                <c:pt idx="1627">
                  <c:v>209.50841854473541</c:v>
                </c:pt>
                <c:pt idx="1628">
                  <c:v>209.48082343332476</c:v>
                </c:pt>
                <c:pt idx="1629">
                  <c:v>209.49463588278448</c:v>
                </c:pt>
                <c:pt idx="1630">
                  <c:v>209.53418036177698</c:v>
                </c:pt>
                <c:pt idx="1631">
                  <c:v>209.57637487161699</c:v>
                </c:pt>
                <c:pt idx="1632">
                  <c:v>209.58394706383359</c:v>
                </c:pt>
                <c:pt idx="1633">
                  <c:v>209.47399363164689</c:v>
                </c:pt>
                <c:pt idx="1634">
                  <c:v>209.46835886958075</c:v>
                </c:pt>
                <c:pt idx="1635">
                  <c:v>209.4477314762149</c:v>
                </c:pt>
                <c:pt idx="1636">
                  <c:v>209.51830838715708</c:v>
                </c:pt>
                <c:pt idx="1637">
                  <c:v>209.60050086325526</c:v>
                </c:pt>
                <c:pt idx="1638">
                  <c:v>209.62826253676164</c:v>
                </c:pt>
                <c:pt idx="1639">
                  <c:v>209.59377631834775</c:v>
                </c:pt>
                <c:pt idx="1640">
                  <c:v>209.52645628710533</c:v>
                </c:pt>
                <c:pt idx="1641">
                  <c:v>209.46561741872478</c:v>
                </c:pt>
                <c:pt idx="1642">
                  <c:v>209.47125218166369</c:v>
                </c:pt>
                <c:pt idx="1643">
                  <c:v>209.53321063426284</c:v>
                </c:pt>
                <c:pt idx="1644">
                  <c:v>209.60896733461593</c:v>
                </c:pt>
                <c:pt idx="1645">
                  <c:v>209.63109428456764</c:v>
                </c:pt>
                <c:pt idx="1646">
                  <c:v>209.58361455841029</c:v>
                </c:pt>
                <c:pt idx="1647">
                  <c:v>209.49574159291774</c:v>
                </c:pt>
                <c:pt idx="1648">
                  <c:v>209.43131351496103</c:v>
                </c:pt>
                <c:pt idx="1649">
                  <c:v>209.48521550756465</c:v>
                </c:pt>
                <c:pt idx="1650">
                  <c:v>209.59938027137341</c:v>
                </c:pt>
                <c:pt idx="1651">
                  <c:v>209.6544479981672</c:v>
                </c:pt>
                <c:pt idx="1652">
                  <c:v>209.66164199579922</c:v>
                </c:pt>
                <c:pt idx="1653">
                  <c:v>209.60927006300116</c:v>
                </c:pt>
                <c:pt idx="1654">
                  <c:v>209.4943936985091</c:v>
                </c:pt>
                <c:pt idx="1655">
                  <c:v>209.4293601527387</c:v>
                </c:pt>
                <c:pt idx="1656">
                  <c:v>209.49502992850418</c:v>
                </c:pt>
                <c:pt idx="1657">
                  <c:v>209.56250194008192</c:v>
                </c:pt>
                <c:pt idx="1658">
                  <c:v>209.64124112901885</c:v>
                </c:pt>
                <c:pt idx="1659">
                  <c:v>209.6373949962537</c:v>
                </c:pt>
                <c:pt idx="1660">
                  <c:v>209.57816146857803</c:v>
                </c:pt>
                <c:pt idx="1661">
                  <c:v>209.48298919752682</c:v>
                </c:pt>
                <c:pt idx="1662">
                  <c:v>209.44988235605112</c:v>
                </c:pt>
                <c:pt idx="1663">
                  <c:v>209.51759672365057</c:v>
                </c:pt>
                <c:pt idx="1664">
                  <c:v>209.55738234222659</c:v>
                </c:pt>
                <c:pt idx="1665">
                  <c:v>209.60018324643147</c:v>
                </c:pt>
                <c:pt idx="1666">
                  <c:v>209.59409492783934</c:v>
                </c:pt>
                <c:pt idx="1667">
                  <c:v>209.52774363311795</c:v>
                </c:pt>
                <c:pt idx="1668">
                  <c:v>209.46473900299139</c:v>
                </c:pt>
                <c:pt idx="1669">
                  <c:v>209.49431826406197</c:v>
                </c:pt>
                <c:pt idx="1670">
                  <c:v>209.54352527670679</c:v>
                </c:pt>
                <c:pt idx="1671">
                  <c:v>209.57466370858091</c:v>
                </c:pt>
                <c:pt idx="1672">
                  <c:v>209.57384584405517</c:v>
                </c:pt>
                <c:pt idx="1673">
                  <c:v>209.55144586988649</c:v>
                </c:pt>
                <c:pt idx="1674">
                  <c:v>209.44780691086055</c:v>
                </c:pt>
                <c:pt idx="1675">
                  <c:v>209.44626248568269</c:v>
                </c:pt>
                <c:pt idx="1676">
                  <c:v>209.50036095928056</c:v>
                </c:pt>
                <c:pt idx="1677">
                  <c:v>209.58244830799575</c:v>
                </c:pt>
                <c:pt idx="1678">
                  <c:v>209.62017423673291</c:v>
                </c:pt>
                <c:pt idx="1679">
                  <c:v>209.57476991185999</c:v>
                </c:pt>
                <c:pt idx="1680">
                  <c:v>209.4959996581095</c:v>
                </c:pt>
                <c:pt idx="1681">
                  <c:v>209.40783841434254</c:v>
                </c:pt>
                <c:pt idx="1682">
                  <c:v>209.43449467604557</c:v>
                </c:pt>
                <c:pt idx="1683">
                  <c:v>209.52080665338215</c:v>
                </c:pt>
                <c:pt idx="1684">
                  <c:v>209.59622990905112</c:v>
                </c:pt>
                <c:pt idx="1685">
                  <c:v>209.62371863765401</c:v>
                </c:pt>
                <c:pt idx="1686">
                  <c:v>209.58456840230929</c:v>
                </c:pt>
                <c:pt idx="1687">
                  <c:v>209.48317083585067</c:v>
                </c:pt>
                <c:pt idx="1688">
                  <c:v>209.39470778868838</c:v>
                </c:pt>
                <c:pt idx="1689">
                  <c:v>209.42566484343254</c:v>
                </c:pt>
                <c:pt idx="1690">
                  <c:v>209.52192824279248</c:v>
                </c:pt>
                <c:pt idx="1691">
                  <c:v>209.5985772962789</c:v>
                </c:pt>
                <c:pt idx="1692">
                  <c:v>209.61962932597115</c:v>
                </c:pt>
                <c:pt idx="1693">
                  <c:v>209.56895354442261</c:v>
                </c:pt>
                <c:pt idx="1694">
                  <c:v>209.47209982772122</c:v>
                </c:pt>
                <c:pt idx="1695">
                  <c:v>209.41463846466277</c:v>
                </c:pt>
                <c:pt idx="1696">
                  <c:v>209.44500491058298</c:v>
                </c:pt>
                <c:pt idx="1697">
                  <c:v>209.46543578022076</c:v>
                </c:pt>
                <c:pt idx="1698">
                  <c:v>209.58437187672351</c:v>
                </c:pt>
                <c:pt idx="1699">
                  <c:v>209.58906665401068</c:v>
                </c:pt>
                <c:pt idx="1700">
                  <c:v>209.5353615037132</c:v>
                </c:pt>
                <c:pt idx="1701">
                  <c:v>209.44450565225102</c:v>
                </c:pt>
                <c:pt idx="1702">
                  <c:v>209.43540287013477</c:v>
                </c:pt>
                <c:pt idx="1703">
                  <c:v>209.47266062397819</c:v>
                </c:pt>
                <c:pt idx="1704">
                  <c:v>209.52398779838302</c:v>
                </c:pt>
                <c:pt idx="1705">
                  <c:v>209.53687614443385</c:v>
                </c:pt>
                <c:pt idx="1706">
                  <c:v>209.53074214648214</c:v>
                </c:pt>
                <c:pt idx="1707">
                  <c:v>209.45743971395663</c:v>
                </c:pt>
                <c:pt idx="1708">
                  <c:v>209.39837233497948</c:v>
                </c:pt>
                <c:pt idx="1709">
                  <c:v>209.43632694516572</c:v>
                </c:pt>
                <c:pt idx="1710">
                  <c:v>209.56410690095058</c:v>
                </c:pt>
                <c:pt idx="1711">
                  <c:v>209.53448309144045</c:v>
                </c:pt>
                <c:pt idx="1712">
                  <c:v>209.51674808721427</c:v>
                </c:pt>
                <c:pt idx="1713">
                  <c:v>209.39448049150721</c:v>
                </c:pt>
                <c:pt idx="1714">
                  <c:v>209.39231471647264</c:v>
                </c:pt>
                <c:pt idx="1715">
                  <c:v>209.37152048346641</c:v>
                </c:pt>
                <c:pt idx="1716">
                  <c:v>209.46331567164268</c:v>
                </c:pt>
                <c:pt idx="1717">
                  <c:v>209.53969301850944</c:v>
                </c:pt>
                <c:pt idx="1718">
                  <c:v>209.58231133560159</c:v>
                </c:pt>
                <c:pt idx="1719">
                  <c:v>209.53793619434998</c:v>
                </c:pt>
                <c:pt idx="1720">
                  <c:v>209.45207790086587</c:v>
                </c:pt>
                <c:pt idx="1721">
                  <c:v>209.35738932415438</c:v>
                </c:pt>
                <c:pt idx="1722">
                  <c:v>209.40297683830326</c:v>
                </c:pt>
                <c:pt idx="1723">
                  <c:v>209.49499915919137</c:v>
                </c:pt>
                <c:pt idx="1724">
                  <c:v>209.56871136116362</c:v>
                </c:pt>
                <c:pt idx="1725">
                  <c:v>209.59326118336321</c:v>
                </c:pt>
                <c:pt idx="1726">
                  <c:v>209.56278978094107</c:v>
                </c:pt>
                <c:pt idx="1727">
                  <c:v>209.46077173952585</c:v>
                </c:pt>
                <c:pt idx="1728">
                  <c:v>209.38402978083872</c:v>
                </c:pt>
                <c:pt idx="1729">
                  <c:v>209.39110279549664</c:v>
                </c:pt>
                <c:pt idx="1730">
                  <c:v>209.48279267081367</c:v>
                </c:pt>
                <c:pt idx="1731">
                  <c:v>209.57175552508352</c:v>
                </c:pt>
                <c:pt idx="1732">
                  <c:v>209.58871826783192</c:v>
                </c:pt>
                <c:pt idx="1733">
                  <c:v>209.53593718630907</c:v>
                </c:pt>
                <c:pt idx="1734">
                  <c:v>209.45304763282434</c:v>
                </c:pt>
                <c:pt idx="1735">
                  <c:v>209.44670119773278</c:v>
                </c:pt>
                <c:pt idx="1736">
                  <c:v>209.42752788289715</c:v>
                </c:pt>
                <c:pt idx="1737">
                  <c:v>209.50713119731776</c:v>
                </c:pt>
                <c:pt idx="1738">
                  <c:v>209.49702894116365</c:v>
                </c:pt>
                <c:pt idx="1739">
                  <c:v>209.56865081534838</c:v>
                </c:pt>
                <c:pt idx="1740">
                  <c:v>209.50672226350008</c:v>
                </c:pt>
                <c:pt idx="1741">
                  <c:v>209.41653227473765</c:v>
                </c:pt>
                <c:pt idx="1742">
                  <c:v>209.40961013986387</c:v>
                </c:pt>
                <c:pt idx="1743">
                  <c:v>209.46145263594568</c:v>
                </c:pt>
                <c:pt idx="1744">
                  <c:v>209.50187560299528</c:v>
                </c:pt>
                <c:pt idx="1745">
                  <c:v>209.53764835308689</c:v>
                </c:pt>
                <c:pt idx="1746">
                  <c:v>209.5149009380585</c:v>
                </c:pt>
                <c:pt idx="1747">
                  <c:v>209.45365309492092</c:v>
                </c:pt>
                <c:pt idx="1748">
                  <c:v>209.4239377848298</c:v>
                </c:pt>
                <c:pt idx="1749">
                  <c:v>209.45819703766659</c:v>
                </c:pt>
                <c:pt idx="1750">
                  <c:v>209.5363610077944</c:v>
                </c:pt>
                <c:pt idx="1751">
                  <c:v>209.63189725818842</c:v>
                </c:pt>
                <c:pt idx="1752">
                  <c:v>209.53776944492915</c:v>
                </c:pt>
                <c:pt idx="1753">
                  <c:v>209.47732466154022</c:v>
                </c:pt>
                <c:pt idx="1754">
                  <c:v>209.411503950477</c:v>
                </c:pt>
                <c:pt idx="1755">
                  <c:v>209.39638819963608</c:v>
                </c:pt>
                <c:pt idx="1756">
                  <c:v>209.46587548435565</c:v>
                </c:pt>
                <c:pt idx="1757">
                  <c:v>209.54723544974252</c:v>
                </c:pt>
                <c:pt idx="1758">
                  <c:v>209.58393217553117</c:v>
                </c:pt>
                <c:pt idx="1759">
                  <c:v>209.55959375458764</c:v>
                </c:pt>
                <c:pt idx="1760">
                  <c:v>209.46436083756055</c:v>
                </c:pt>
                <c:pt idx="1761">
                  <c:v>209.37018746807763</c:v>
                </c:pt>
                <c:pt idx="1762">
                  <c:v>209.39134498118563</c:v>
                </c:pt>
                <c:pt idx="1763">
                  <c:v>209.49957386062795</c:v>
                </c:pt>
                <c:pt idx="1764">
                  <c:v>209.58502299178733</c:v>
                </c:pt>
                <c:pt idx="1765">
                  <c:v>209.6089067889383</c:v>
                </c:pt>
                <c:pt idx="1766">
                  <c:v>209.58085823709405</c:v>
                </c:pt>
                <c:pt idx="1767">
                  <c:v>209.47441745461506</c:v>
                </c:pt>
                <c:pt idx="1768">
                  <c:v>209.38548388806851</c:v>
                </c:pt>
                <c:pt idx="1769">
                  <c:v>209.42121220809429</c:v>
                </c:pt>
                <c:pt idx="1770">
                  <c:v>209.51894461629271</c:v>
                </c:pt>
                <c:pt idx="1771">
                  <c:v>209.61529783072243</c:v>
                </c:pt>
                <c:pt idx="1772">
                  <c:v>209.6418624654853</c:v>
                </c:pt>
                <c:pt idx="1773">
                  <c:v>209.5947003851129</c:v>
                </c:pt>
                <c:pt idx="1774">
                  <c:v>209.49827063163443</c:v>
                </c:pt>
                <c:pt idx="1775">
                  <c:v>209.44055228011123</c:v>
                </c:pt>
                <c:pt idx="1776">
                  <c:v>209.46763231566607</c:v>
                </c:pt>
                <c:pt idx="1777">
                  <c:v>209.50793318400068</c:v>
                </c:pt>
                <c:pt idx="1778">
                  <c:v>209.57266470468554</c:v>
                </c:pt>
                <c:pt idx="1779">
                  <c:v>209.58724928899699</c:v>
                </c:pt>
                <c:pt idx="1780">
                  <c:v>209.53834512744672</c:v>
                </c:pt>
                <c:pt idx="1781">
                  <c:v>209.45918066513659</c:v>
                </c:pt>
                <c:pt idx="1782">
                  <c:v>209.44792800331737</c:v>
                </c:pt>
                <c:pt idx="1783">
                  <c:v>209.49874011170178</c:v>
                </c:pt>
                <c:pt idx="1784">
                  <c:v>209.55503494953948</c:v>
                </c:pt>
                <c:pt idx="1785">
                  <c:v>209.56725726898597</c:v>
                </c:pt>
                <c:pt idx="1786">
                  <c:v>209.54232825442188</c:v>
                </c:pt>
                <c:pt idx="1787">
                  <c:v>209.48872916617196</c:v>
                </c:pt>
                <c:pt idx="1788">
                  <c:v>209.41953080694174</c:v>
                </c:pt>
                <c:pt idx="1789">
                  <c:v>209.4315259232385</c:v>
                </c:pt>
                <c:pt idx="1790">
                  <c:v>209.52251881417908</c:v>
                </c:pt>
                <c:pt idx="1791">
                  <c:v>209.56478878595095</c:v>
                </c:pt>
                <c:pt idx="1792">
                  <c:v>209.56815056794886</c:v>
                </c:pt>
                <c:pt idx="1793">
                  <c:v>209.51706669809164</c:v>
                </c:pt>
                <c:pt idx="1794">
                  <c:v>209.44338505049643</c:v>
                </c:pt>
                <c:pt idx="1795">
                  <c:v>209.41151883892439</c:v>
                </c:pt>
                <c:pt idx="1796">
                  <c:v>209.47893062268921</c:v>
                </c:pt>
                <c:pt idx="1797">
                  <c:v>209.58278081344091</c:v>
                </c:pt>
                <c:pt idx="1798">
                  <c:v>209.62409679968187</c:v>
                </c:pt>
                <c:pt idx="1799">
                  <c:v>209.60041054097158</c:v>
                </c:pt>
                <c:pt idx="1800">
                  <c:v>209.51636992289451</c:v>
                </c:pt>
                <c:pt idx="1801">
                  <c:v>209.40559720611805</c:v>
                </c:pt>
                <c:pt idx="1802">
                  <c:v>209.42113578077263</c:v>
                </c:pt>
                <c:pt idx="1803">
                  <c:v>209.4892750735201</c:v>
                </c:pt>
                <c:pt idx="1804">
                  <c:v>209.60110731286241</c:v>
                </c:pt>
                <c:pt idx="1805">
                  <c:v>209.6482386071346</c:v>
                </c:pt>
                <c:pt idx="1806">
                  <c:v>209.62508141048818</c:v>
                </c:pt>
                <c:pt idx="1807">
                  <c:v>209.53577043686943</c:v>
                </c:pt>
                <c:pt idx="1808">
                  <c:v>209.44983669824467</c:v>
                </c:pt>
                <c:pt idx="1809">
                  <c:v>209.44848880034024</c:v>
                </c:pt>
                <c:pt idx="1810">
                  <c:v>209.51073517431681</c:v>
                </c:pt>
                <c:pt idx="1811">
                  <c:v>209.60274204680641</c:v>
                </c:pt>
                <c:pt idx="1812">
                  <c:v>209.6307458992153</c:v>
                </c:pt>
                <c:pt idx="1813">
                  <c:v>209.62206802482373</c:v>
                </c:pt>
                <c:pt idx="1814">
                  <c:v>209.51773270398809</c:v>
                </c:pt>
                <c:pt idx="1815">
                  <c:v>209.46516381874136</c:v>
                </c:pt>
                <c:pt idx="1816">
                  <c:v>209.49200063977372</c:v>
                </c:pt>
                <c:pt idx="1817">
                  <c:v>209.54244934623213</c:v>
                </c:pt>
                <c:pt idx="1818">
                  <c:v>209.59903188539744</c:v>
                </c:pt>
                <c:pt idx="1819">
                  <c:v>209.63475977448365</c:v>
                </c:pt>
                <c:pt idx="1820">
                  <c:v>209.58544681209801</c:v>
                </c:pt>
                <c:pt idx="1821">
                  <c:v>209.51140217300897</c:v>
                </c:pt>
                <c:pt idx="1822">
                  <c:v>209.46275487508962</c:v>
                </c:pt>
                <c:pt idx="1823">
                  <c:v>209.51064485157531</c:v>
                </c:pt>
                <c:pt idx="1824">
                  <c:v>209.55606522171701</c:v>
                </c:pt>
                <c:pt idx="1825">
                  <c:v>209.57670836973008</c:v>
                </c:pt>
                <c:pt idx="1826">
                  <c:v>209.56624287833125</c:v>
                </c:pt>
                <c:pt idx="1827">
                  <c:v>209.5046924826392</c:v>
                </c:pt>
                <c:pt idx="1828">
                  <c:v>209.45109328044012</c:v>
                </c:pt>
                <c:pt idx="1829">
                  <c:v>209.46037769304351</c:v>
                </c:pt>
                <c:pt idx="1830">
                  <c:v>209.552839417493</c:v>
                </c:pt>
                <c:pt idx="1831">
                  <c:v>209.60858817971305</c:v>
                </c:pt>
                <c:pt idx="1832">
                  <c:v>209.61523728506637</c:v>
                </c:pt>
                <c:pt idx="1833">
                  <c:v>209.54036001611078</c:v>
                </c:pt>
                <c:pt idx="1834">
                  <c:v>209.45086598398328</c:v>
                </c:pt>
                <c:pt idx="1835">
                  <c:v>209.41665336740851</c:v>
                </c:pt>
                <c:pt idx="1836">
                  <c:v>209.47088791220963</c:v>
                </c:pt>
                <c:pt idx="1837">
                  <c:v>209.54479674058749</c:v>
                </c:pt>
                <c:pt idx="1838">
                  <c:v>209.62167398193054</c:v>
                </c:pt>
                <c:pt idx="1839">
                  <c:v>209.6123142199512</c:v>
                </c:pt>
                <c:pt idx="1840">
                  <c:v>209.55021907147548</c:v>
                </c:pt>
                <c:pt idx="1841">
                  <c:v>209.4339795364267</c:v>
                </c:pt>
                <c:pt idx="1842">
                  <c:v>209.42937504117111</c:v>
                </c:pt>
                <c:pt idx="1843">
                  <c:v>209.49730189471185</c:v>
                </c:pt>
                <c:pt idx="1844">
                  <c:v>209.59006615506107</c:v>
                </c:pt>
                <c:pt idx="1845">
                  <c:v>209.63185160085129</c:v>
                </c:pt>
                <c:pt idx="1846">
                  <c:v>209.61051174560248</c:v>
                </c:pt>
                <c:pt idx="1847">
                  <c:v>209.52612278804594</c:v>
                </c:pt>
                <c:pt idx="1848">
                  <c:v>209.43787137121063</c:v>
                </c:pt>
                <c:pt idx="1849">
                  <c:v>209.42466533310082</c:v>
                </c:pt>
                <c:pt idx="1850">
                  <c:v>209.51723245515018</c:v>
                </c:pt>
                <c:pt idx="1851">
                  <c:v>209.58883935932502</c:v>
                </c:pt>
                <c:pt idx="1852">
                  <c:v>209.6427706489394</c:v>
                </c:pt>
                <c:pt idx="1853">
                  <c:v>209.61744869020492</c:v>
                </c:pt>
                <c:pt idx="1854">
                  <c:v>209.53248408300968</c:v>
                </c:pt>
                <c:pt idx="1855">
                  <c:v>209.46829832342232</c:v>
                </c:pt>
                <c:pt idx="1856">
                  <c:v>209.43249466376119</c:v>
                </c:pt>
                <c:pt idx="1857">
                  <c:v>209.53651286888618</c:v>
                </c:pt>
                <c:pt idx="1858">
                  <c:v>209.5882031327003</c:v>
                </c:pt>
                <c:pt idx="1859">
                  <c:v>209.61826655271767</c:v>
                </c:pt>
                <c:pt idx="1860">
                  <c:v>209.58923340294854</c:v>
                </c:pt>
                <c:pt idx="1861">
                  <c:v>209.5097664380763</c:v>
                </c:pt>
                <c:pt idx="1862">
                  <c:v>209.46692065012238</c:v>
                </c:pt>
                <c:pt idx="1863">
                  <c:v>209.50217833321108</c:v>
                </c:pt>
                <c:pt idx="1864">
                  <c:v>209.55106671375233</c:v>
                </c:pt>
                <c:pt idx="1865">
                  <c:v>209.58738526879966</c:v>
                </c:pt>
                <c:pt idx="1866">
                  <c:v>209.57161954516084</c:v>
                </c:pt>
                <c:pt idx="1867">
                  <c:v>209.50728206610245</c:v>
                </c:pt>
                <c:pt idx="1868">
                  <c:v>209.4443994481905</c:v>
                </c:pt>
                <c:pt idx="1869">
                  <c:v>209.44147635487329</c:v>
                </c:pt>
                <c:pt idx="1870">
                  <c:v>209.51358282183165</c:v>
                </c:pt>
                <c:pt idx="1871">
                  <c:v>209.57442152540003</c:v>
                </c:pt>
                <c:pt idx="1872">
                  <c:v>209.59694156939784</c:v>
                </c:pt>
                <c:pt idx="1873">
                  <c:v>209.53316596922767</c:v>
                </c:pt>
                <c:pt idx="1874">
                  <c:v>209.45568288163452</c:v>
                </c:pt>
                <c:pt idx="1875">
                  <c:v>209.4114582925715</c:v>
                </c:pt>
                <c:pt idx="1876">
                  <c:v>209.47711324637197</c:v>
                </c:pt>
                <c:pt idx="1877">
                  <c:v>209.56557588170472</c:v>
                </c:pt>
                <c:pt idx="1878">
                  <c:v>209.60349936430191</c:v>
                </c:pt>
                <c:pt idx="1879">
                  <c:v>209.60227256949611</c:v>
                </c:pt>
                <c:pt idx="1880">
                  <c:v>209.51405230149297</c:v>
                </c:pt>
                <c:pt idx="1881">
                  <c:v>209.40520315840701</c:v>
                </c:pt>
                <c:pt idx="1882">
                  <c:v>209.38948193791083</c:v>
                </c:pt>
                <c:pt idx="1883">
                  <c:v>209.47331174314985</c:v>
                </c:pt>
                <c:pt idx="1884">
                  <c:v>209.57021111071805</c:v>
                </c:pt>
                <c:pt idx="1885">
                  <c:v>209.63686497427946</c:v>
                </c:pt>
                <c:pt idx="1886">
                  <c:v>209.62992803727857</c:v>
                </c:pt>
                <c:pt idx="1887">
                  <c:v>209.55971484627986</c:v>
                </c:pt>
                <c:pt idx="1888">
                  <c:v>209.46469433778347</c:v>
                </c:pt>
                <c:pt idx="1889">
                  <c:v>209.46298217139383</c:v>
                </c:pt>
                <c:pt idx="1890">
                  <c:v>209.50866072881897</c:v>
                </c:pt>
                <c:pt idx="1891">
                  <c:v>209.58403837875471</c:v>
                </c:pt>
                <c:pt idx="1892">
                  <c:v>209.62265859287149</c:v>
                </c:pt>
                <c:pt idx="1893">
                  <c:v>209.58856640718773</c:v>
                </c:pt>
                <c:pt idx="1894">
                  <c:v>209.51467364242095</c:v>
                </c:pt>
                <c:pt idx="1895">
                  <c:v>209.45316872524529</c:v>
                </c:pt>
                <c:pt idx="1896">
                  <c:v>209.48735149446216</c:v>
                </c:pt>
                <c:pt idx="1897">
                  <c:v>209.54248011546247</c:v>
                </c:pt>
                <c:pt idx="1898">
                  <c:v>209.58812769865278</c:v>
                </c:pt>
                <c:pt idx="1899">
                  <c:v>209.61099710352613</c:v>
                </c:pt>
                <c:pt idx="1900">
                  <c:v>209.55152130409022</c:v>
                </c:pt>
                <c:pt idx="1901">
                  <c:v>209.49174356708235</c:v>
                </c:pt>
                <c:pt idx="1902">
                  <c:v>209.46081640474372</c:v>
                </c:pt>
                <c:pt idx="1903">
                  <c:v>209.52041360079323</c:v>
                </c:pt>
                <c:pt idx="1904">
                  <c:v>209.5616235291553</c:v>
                </c:pt>
                <c:pt idx="1905">
                  <c:v>209.57160366429392</c:v>
                </c:pt>
                <c:pt idx="1906">
                  <c:v>209.55103693709225</c:v>
                </c:pt>
                <c:pt idx="1907">
                  <c:v>209.49150138276738</c:v>
                </c:pt>
                <c:pt idx="1908">
                  <c:v>209.43578202874622</c:v>
                </c:pt>
                <c:pt idx="1909">
                  <c:v>209.48597283008615</c:v>
                </c:pt>
                <c:pt idx="1910">
                  <c:v>209.56657538408066</c:v>
                </c:pt>
                <c:pt idx="1911">
                  <c:v>209.60851274575234</c:v>
                </c:pt>
                <c:pt idx="1912">
                  <c:v>209.5904601986573</c:v>
                </c:pt>
                <c:pt idx="1913">
                  <c:v>209.48866862008322</c:v>
                </c:pt>
                <c:pt idx="1914">
                  <c:v>209.40615701191905</c:v>
                </c:pt>
                <c:pt idx="1915">
                  <c:v>209.38937672608446</c:v>
                </c:pt>
                <c:pt idx="1916">
                  <c:v>209.47841548436372</c:v>
                </c:pt>
                <c:pt idx="1917">
                  <c:v>209.57375452908147</c:v>
                </c:pt>
                <c:pt idx="1918">
                  <c:v>209.61641842159753</c:v>
                </c:pt>
                <c:pt idx="1919">
                  <c:v>209.59360956945264</c:v>
                </c:pt>
                <c:pt idx="1920">
                  <c:v>209.44456619849083</c:v>
                </c:pt>
                <c:pt idx="1921">
                  <c:v>209.4123972572996</c:v>
                </c:pt>
                <c:pt idx="1922">
                  <c:v>209.42549809295411</c:v>
                </c:pt>
                <c:pt idx="1923">
                  <c:v>209.51938332654143</c:v>
                </c:pt>
                <c:pt idx="1924">
                  <c:v>209.60587751968669</c:v>
                </c:pt>
                <c:pt idx="1925">
                  <c:v>209.63846992841121</c:v>
                </c:pt>
                <c:pt idx="1926">
                  <c:v>209.61335937707497</c:v>
                </c:pt>
                <c:pt idx="1927">
                  <c:v>209.50807015697012</c:v>
                </c:pt>
                <c:pt idx="1928">
                  <c:v>209.41659282107321</c:v>
                </c:pt>
                <c:pt idx="1929">
                  <c:v>209.4565761862269</c:v>
                </c:pt>
                <c:pt idx="1930">
                  <c:v>209.52295752433923</c:v>
                </c:pt>
                <c:pt idx="1931">
                  <c:v>209.6125415143357</c:v>
                </c:pt>
                <c:pt idx="1932">
                  <c:v>209.62497520751072</c:v>
                </c:pt>
                <c:pt idx="1933">
                  <c:v>209.58384185316299</c:v>
                </c:pt>
                <c:pt idx="1934">
                  <c:v>209.50270835921577</c:v>
                </c:pt>
                <c:pt idx="1935">
                  <c:v>209.45478858443633</c:v>
                </c:pt>
                <c:pt idx="1936">
                  <c:v>209.51044733261156</c:v>
                </c:pt>
                <c:pt idx="1937">
                  <c:v>209.52382104883088</c:v>
                </c:pt>
                <c:pt idx="1938">
                  <c:v>209.5666518107744</c:v>
                </c:pt>
                <c:pt idx="1939">
                  <c:v>209.62187050710259</c:v>
                </c:pt>
                <c:pt idx="1940">
                  <c:v>209.50853963677761</c:v>
                </c:pt>
                <c:pt idx="1941">
                  <c:v>209.44532352275166</c:v>
                </c:pt>
                <c:pt idx="1942">
                  <c:v>209.47054051626554</c:v>
                </c:pt>
                <c:pt idx="1943">
                  <c:v>209.55324835024561</c:v>
                </c:pt>
                <c:pt idx="1944">
                  <c:v>209.59086913054134</c:v>
                </c:pt>
                <c:pt idx="1945">
                  <c:v>209.59061106673212</c:v>
                </c:pt>
                <c:pt idx="1946">
                  <c:v>209.53705778220487</c:v>
                </c:pt>
                <c:pt idx="1947">
                  <c:v>209.46669335386878</c:v>
                </c:pt>
                <c:pt idx="1948">
                  <c:v>209.43340385051499</c:v>
                </c:pt>
                <c:pt idx="1949">
                  <c:v>209.48241351320934</c:v>
                </c:pt>
                <c:pt idx="1950">
                  <c:v>209.56783295054495</c:v>
                </c:pt>
                <c:pt idx="1951">
                  <c:v>209.60624079381171</c:v>
                </c:pt>
                <c:pt idx="1952">
                  <c:v>209.59064183587878</c:v>
                </c:pt>
                <c:pt idx="1953">
                  <c:v>209.51412773585602</c:v>
                </c:pt>
                <c:pt idx="1954">
                  <c:v>209.4187427121316</c:v>
                </c:pt>
                <c:pt idx="1955">
                  <c:v>209.34578820663015</c:v>
                </c:pt>
                <c:pt idx="1956">
                  <c:v>209.50687313228829</c:v>
                </c:pt>
                <c:pt idx="1957">
                  <c:v>209.59765422226869</c:v>
                </c:pt>
                <c:pt idx="1958">
                  <c:v>209.63884809012427</c:v>
                </c:pt>
                <c:pt idx="1959">
                  <c:v>209.61293555743202</c:v>
                </c:pt>
                <c:pt idx="1960">
                  <c:v>209.51624883090585</c:v>
                </c:pt>
                <c:pt idx="1961">
                  <c:v>209.41863750047929</c:v>
                </c:pt>
                <c:pt idx="1962">
                  <c:v>209.42549809295411</c:v>
                </c:pt>
                <c:pt idx="1963">
                  <c:v>209.51576347038574</c:v>
                </c:pt>
                <c:pt idx="1964">
                  <c:v>209.59217136016741</c:v>
                </c:pt>
                <c:pt idx="1965">
                  <c:v>209.62733847174698</c:v>
                </c:pt>
                <c:pt idx="1966">
                  <c:v>209.583780314846</c:v>
                </c:pt>
                <c:pt idx="1967">
                  <c:v>209.48871427778948</c:v>
                </c:pt>
                <c:pt idx="1968">
                  <c:v>209.4396133168772</c:v>
                </c:pt>
                <c:pt idx="1969">
                  <c:v>209.48055147208174</c:v>
                </c:pt>
                <c:pt idx="1970">
                  <c:v>209.53257539819614</c:v>
                </c:pt>
                <c:pt idx="1971">
                  <c:v>209.57676891551776</c:v>
                </c:pt>
                <c:pt idx="1972">
                  <c:v>209.58584085579699</c:v>
                </c:pt>
                <c:pt idx="1973">
                  <c:v>209.52412377867142</c:v>
                </c:pt>
                <c:pt idx="1974">
                  <c:v>209.42677055787473</c:v>
                </c:pt>
                <c:pt idx="1975">
                  <c:v>209.45759058316489</c:v>
                </c:pt>
                <c:pt idx="1976">
                  <c:v>209.50307163545696</c:v>
                </c:pt>
                <c:pt idx="1977">
                  <c:v>209.62920148999245</c:v>
                </c:pt>
                <c:pt idx="1978">
                  <c:v>209.57929794266229</c:v>
                </c:pt>
                <c:pt idx="1979">
                  <c:v>209.56239573672929</c:v>
                </c:pt>
                <c:pt idx="1980">
                  <c:v>209.49957386062795</c:v>
                </c:pt>
                <c:pt idx="1981">
                  <c:v>209.44767092998592</c:v>
                </c:pt>
                <c:pt idx="1982">
                  <c:v>209.47046408915691</c:v>
                </c:pt>
                <c:pt idx="1983">
                  <c:v>209.53545281888483</c:v>
                </c:pt>
                <c:pt idx="1984">
                  <c:v>209.59292867811476</c:v>
                </c:pt>
                <c:pt idx="1985">
                  <c:v>209.55182403345722</c:v>
                </c:pt>
                <c:pt idx="1986">
                  <c:v>209.48779020549378</c:v>
                </c:pt>
                <c:pt idx="1987">
                  <c:v>209.40667215234794</c:v>
                </c:pt>
                <c:pt idx="1988">
                  <c:v>209.39749391590789</c:v>
                </c:pt>
                <c:pt idx="1989">
                  <c:v>209.47464475076947</c:v>
                </c:pt>
                <c:pt idx="1990">
                  <c:v>209.57063493138318</c:v>
                </c:pt>
                <c:pt idx="1991">
                  <c:v>209.60802838031282</c:v>
                </c:pt>
                <c:pt idx="1992">
                  <c:v>209.59848697398542</c:v>
                </c:pt>
                <c:pt idx="1993">
                  <c:v>209.49456044833843</c:v>
                </c:pt>
                <c:pt idx="1994">
                  <c:v>209.41260966580415</c:v>
                </c:pt>
                <c:pt idx="1995">
                  <c:v>209.39720607236086</c:v>
                </c:pt>
                <c:pt idx="1996">
                  <c:v>209.50514707416761</c:v>
                </c:pt>
                <c:pt idx="1997">
                  <c:v>209.5750726408296</c:v>
                </c:pt>
                <c:pt idx="1998">
                  <c:v>209.60837676611183</c:v>
                </c:pt>
                <c:pt idx="1999">
                  <c:v>209.59167111343214</c:v>
                </c:pt>
                <c:pt idx="2000">
                  <c:v>209.49121354074936</c:v>
                </c:pt>
                <c:pt idx="2001">
                  <c:v>209.41400223177763</c:v>
                </c:pt>
                <c:pt idx="2002">
                  <c:v>209.43796268688516</c:v>
                </c:pt>
                <c:pt idx="2003">
                  <c:v>209.52465380401915</c:v>
                </c:pt>
                <c:pt idx="2004">
                  <c:v>209.59208004528821</c:v>
                </c:pt>
                <c:pt idx="2005">
                  <c:v>209.61031522030447</c:v>
                </c:pt>
                <c:pt idx="2006">
                  <c:v>209.58338726365471</c:v>
                </c:pt>
                <c:pt idx="2007">
                  <c:v>209.49736244077104</c:v>
                </c:pt>
                <c:pt idx="2008">
                  <c:v>209.43459988760361</c:v>
                </c:pt>
                <c:pt idx="2009">
                  <c:v>209.46751122334405</c:v>
                </c:pt>
                <c:pt idx="2010">
                  <c:v>209.53723941997404</c:v>
                </c:pt>
                <c:pt idx="2011">
                  <c:v>209.56715106566182</c:v>
                </c:pt>
                <c:pt idx="2012">
                  <c:v>209.5578825899303</c:v>
                </c:pt>
                <c:pt idx="2013">
                  <c:v>209.52286720166009</c:v>
                </c:pt>
                <c:pt idx="2014">
                  <c:v>209.4355993973742</c:v>
                </c:pt>
                <c:pt idx="2015">
                  <c:v>209.45789331413806</c:v>
                </c:pt>
                <c:pt idx="2016">
                  <c:v>209.52336645778192</c:v>
                </c:pt>
                <c:pt idx="2017">
                  <c:v>209.57850985496444</c:v>
                </c:pt>
                <c:pt idx="2018">
                  <c:v>209.58296344329472</c:v>
                </c:pt>
                <c:pt idx="2019">
                  <c:v>209.5353922729559</c:v>
                </c:pt>
                <c:pt idx="2020">
                  <c:v>209.46752611174435</c:v>
                </c:pt>
                <c:pt idx="2021">
                  <c:v>209.4122910530464</c:v>
                </c:pt>
                <c:pt idx="2022">
                  <c:v>209.46155883990383</c:v>
                </c:pt>
                <c:pt idx="2023">
                  <c:v>209.55414164991507</c:v>
                </c:pt>
                <c:pt idx="2024">
                  <c:v>209.58329594873021</c:v>
                </c:pt>
                <c:pt idx="2025">
                  <c:v>209.57199770830081</c:v>
                </c:pt>
                <c:pt idx="2026">
                  <c:v>209.49200063977372</c:v>
                </c:pt>
                <c:pt idx="2027">
                  <c:v>209.41572929135015</c:v>
                </c:pt>
                <c:pt idx="2028">
                  <c:v>209.42210551442679</c:v>
                </c:pt>
                <c:pt idx="2029">
                  <c:v>209.51752029674515</c:v>
                </c:pt>
                <c:pt idx="2030">
                  <c:v>209.60090979490755</c:v>
                </c:pt>
                <c:pt idx="2031">
                  <c:v>209.64707236097385</c:v>
                </c:pt>
                <c:pt idx="2032">
                  <c:v>209.60710431424286</c:v>
                </c:pt>
                <c:pt idx="2033">
                  <c:v>209.52147365169489</c:v>
                </c:pt>
                <c:pt idx="2034">
                  <c:v>209.41572929135015</c:v>
                </c:pt>
                <c:pt idx="2035">
                  <c:v>209.41360917681689</c:v>
                </c:pt>
                <c:pt idx="2036">
                  <c:v>209.50605526463161</c:v>
                </c:pt>
                <c:pt idx="2037">
                  <c:v>209.59938027137341</c:v>
                </c:pt>
                <c:pt idx="2038">
                  <c:v>209.63332057598802</c:v>
                </c:pt>
                <c:pt idx="2039">
                  <c:v>209.59644231535006</c:v>
                </c:pt>
                <c:pt idx="2040">
                  <c:v>209.50140612301107</c:v>
                </c:pt>
                <c:pt idx="2041">
                  <c:v>209.44810964200104</c:v>
                </c:pt>
                <c:pt idx="2042">
                  <c:v>209.44550516146208</c:v>
                </c:pt>
                <c:pt idx="2043">
                  <c:v>209.52921261688846</c:v>
                </c:pt>
                <c:pt idx="2044">
                  <c:v>209.59732072455</c:v>
                </c:pt>
                <c:pt idx="2045">
                  <c:v>209.60327306235379</c:v>
                </c:pt>
                <c:pt idx="2046">
                  <c:v>209.55345976450479</c:v>
                </c:pt>
                <c:pt idx="2047">
                  <c:v>209.44830716166044</c:v>
                </c:pt>
                <c:pt idx="2048">
                  <c:v>209.4204241133591</c:v>
                </c:pt>
                <c:pt idx="2049">
                  <c:v>209.46390624498466</c:v>
                </c:pt>
                <c:pt idx="2050">
                  <c:v>209.51302202687106</c:v>
                </c:pt>
                <c:pt idx="2051">
                  <c:v>209.52946968903575</c:v>
                </c:pt>
                <c:pt idx="2052">
                  <c:v>209.54858334012857</c:v>
                </c:pt>
                <c:pt idx="2053">
                  <c:v>209.50164830719055</c:v>
                </c:pt>
                <c:pt idx="2054">
                  <c:v>209.42625541803102</c:v>
                </c:pt>
                <c:pt idx="2055">
                  <c:v>209.46523925331272</c:v>
                </c:pt>
                <c:pt idx="2056">
                  <c:v>209.52609301134393</c:v>
                </c:pt>
                <c:pt idx="2057">
                  <c:v>209.58329594873021</c:v>
                </c:pt>
                <c:pt idx="2058">
                  <c:v>209.55898829611408</c:v>
                </c:pt>
                <c:pt idx="2059">
                  <c:v>209.48822990907337</c:v>
                </c:pt>
                <c:pt idx="2060">
                  <c:v>209.34927112335978</c:v>
                </c:pt>
                <c:pt idx="2061">
                  <c:v>209.39069385899791</c:v>
                </c:pt>
                <c:pt idx="2062">
                  <c:v>209.46964621981809</c:v>
                </c:pt>
                <c:pt idx="2063">
                  <c:v>209.56228953337597</c:v>
                </c:pt>
                <c:pt idx="2064">
                  <c:v>209.60463583676059</c:v>
                </c:pt>
                <c:pt idx="2065">
                  <c:v>209.57301209862595</c:v>
                </c:pt>
                <c:pt idx="2066">
                  <c:v>209.48533659976553</c:v>
                </c:pt>
                <c:pt idx="2067">
                  <c:v>209.39997830329364</c:v>
                </c:pt>
                <c:pt idx="2068">
                  <c:v>209.41126176506398</c:v>
                </c:pt>
                <c:pt idx="2069">
                  <c:v>209.51558183239626</c:v>
                </c:pt>
                <c:pt idx="2070">
                  <c:v>209.60537826589075</c:v>
                </c:pt>
                <c:pt idx="2071">
                  <c:v>209.6373949962537</c:v>
                </c:pt>
                <c:pt idx="2072">
                  <c:v>209.5961088176085</c:v>
                </c:pt>
                <c:pt idx="2073">
                  <c:v>209.4916373633053</c:v>
                </c:pt>
                <c:pt idx="2074">
                  <c:v>209.40640018996541</c:v>
                </c:pt>
                <c:pt idx="2075">
                  <c:v>209.45077566093627</c:v>
                </c:pt>
                <c:pt idx="2076">
                  <c:v>209.61285913093795</c:v>
                </c:pt>
                <c:pt idx="2077">
                  <c:v>209.58128205750438</c:v>
                </c:pt>
                <c:pt idx="2078">
                  <c:v>209.61122340537551</c:v>
                </c:pt>
                <c:pt idx="2079">
                  <c:v>209.55648904272059</c:v>
                </c:pt>
                <c:pt idx="2080">
                  <c:v>209.47050974691012</c:v>
                </c:pt>
                <c:pt idx="2081">
                  <c:v>209.4568491403989</c:v>
                </c:pt>
                <c:pt idx="2082">
                  <c:v>209.41426029816125</c:v>
                </c:pt>
                <c:pt idx="2083">
                  <c:v>209.55405033483981</c:v>
                </c:pt>
                <c:pt idx="2084">
                  <c:v>209.59718474482355</c:v>
                </c:pt>
                <c:pt idx="2085">
                  <c:v>209.60813458339186</c:v>
                </c:pt>
                <c:pt idx="2086">
                  <c:v>209.53252974060297</c:v>
                </c:pt>
                <c:pt idx="2087">
                  <c:v>209.45515285422175</c:v>
                </c:pt>
                <c:pt idx="2088">
                  <c:v>209.4527746785937</c:v>
                </c:pt>
                <c:pt idx="2089">
                  <c:v>209.5375580304827</c:v>
                </c:pt>
                <c:pt idx="2090">
                  <c:v>209.55723147386877</c:v>
                </c:pt>
                <c:pt idx="2091">
                  <c:v>209.56407712431238</c:v>
                </c:pt>
                <c:pt idx="2092">
                  <c:v>209.53781510250883</c:v>
                </c:pt>
                <c:pt idx="2093">
                  <c:v>209.46149829372217</c:v>
                </c:pt>
                <c:pt idx="2094">
                  <c:v>209.44501979900218</c:v>
                </c:pt>
                <c:pt idx="2095">
                  <c:v>209.51223492878134</c:v>
                </c:pt>
                <c:pt idx="2096">
                  <c:v>209.57938826505361</c:v>
                </c:pt>
                <c:pt idx="2097">
                  <c:v>209.60233311519644</c:v>
                </c:pt>
                <c:pt idx="2098">
                  <c:v>209.58308453482715</c:v>
                </c:pt>
                <c:pt idx="2099">
                  <c:v>209.49351528420371</c:v>
                </c:pt>
                <c:pt idx="2100">
                  <c:v>209.42195365235347</c:v>
                </c:pt>
                <c:pt idx="2101">
                  <c:v>209.41285185119872</c:v>
                </c:pt>
                <c:pt idx="2102">
                  <c:v>209.49499915919137</c:v>
                </c:pt>
                <c:pt idx="2103">
                  <c:v>209.57258827801772</c:v>
                </c:pt>
                <c:pt idx="2104">
                  <c:v>209.60177331559854</c:v>
                </c:pt>
                <c:pt idx="2105">
                  <c:v>209.56575851173591</c:v>
                </c:pt>
                <c:pt idx="2106">
                  <c:v>209.46296728298969</c:v>
                </c:pt>
                <c:pt idx="2107">
                  <c:v>209.38798316560809</c:v>
                </c:pt>
                <c:pt idx="2108">
                  <c:v>209.43096512567806</c:v>
                </c:pt>
                <c:pt idx="2109">
                  <c:v>209.54924934483961</c:v>
                </c:pt>
                <c:pt idx="2110">
                  <c:v>209.61202637989683</c:v>
                </c:pt>
                <c:pt idx="2111">
                  <c:v>209.64526989016082</c:v>
                </c:pt>
                <c:pt idx="2112">
                  <c:v>209.58930883699131</c:v>
                </c:pt>
                <c:pt idx="2113">
                  <c:v>209.49839172374601</c:v>
                </c:pt>
                <c:pt idx="2114">
                  <c:v>209.43051152480643</c:v>
                </c:pt>
                <c:pt idx="2115">
                  <c:v>209.47396286229753</c:v>
                </c:pt>
                <c:pt idx="2116">
                  <c:v>209.55143098155679</c:v>
                </c:pt>
                <c:pt idx="2117">
                  <c:v>209.61479758464017</c:v>
                </c:pt>
                <c:pt idx="2118">
                  <c:v>209.60325718151523</c:v>
                </c:pt>
                <c:pt idx="2119">
                  <c:v>209.53767912232559</c:v>
                </c:pt>
                <c:pt idx="2120">
                  <c:v>209.47521944278006</c:v>
                </c:pt>
                <c:pt idx="2121">
                  <c:v>209.47485616596725</c:v>
                </c:pt>
                <c:pt idx="2122">
                  <c:v>209.52616844565568</c:v>
                </c:pt>
                <c:pt idx="2123">
                  <c:v>209.56324437097803</c:v>
                </c:pt>
                <c:pt idx="2124">
                  <c:v>209.58016146440676</c:v>
                </c:pt>
                <c:pt idx="2125">
                  <c:v>209.55817043086449</c:v>
                </c:pt>
                <c:pt idx="2126">
                  <c:v>209.48061201819826</c:v>
                </c:pt>
                <c:pt idx="2127">
                  <c:v>209.46258911752099</c:v>
                </c:pt>
                <c:pt idx="2128">
                  <c:v>209.49451479064723</c:v>
                </c:pt>
                <c:pt idx="2129">
                  <c:v>209.5560195641844</c:v>
                </c:pt>
                <c:pt idx="2130">
                  <c:v>209.56916595104863</c:v>
                </c:pt>
                <c:pt idx="2131">
                  <c:v>209.53604338982038</c:v>
                </c:pt>
                <c:pt idx="2132">
                  <c:v>209.47358469706373</c:v>
                </c:pt>
                <c:pt idx="2133">
                  <c:v>209.40073562946287</c:v>
                </c:pt>
                <c:pt idx="2134">
                  <c:v>209.4105947625979</c:v>
                </c:pt>
                <c:pt idx="2135">
                  <c:v>209.50796395329098</c:v>
                </c:pt>
                <c:pt idx="2136">
                  <c:v>209.57590539360788</c:v>
                </c:pt>
                <c:pt idx="2137">
                  <c:v>209.59162644854436</c:v>
                </c:pt>
                <c:pt idx="2138">
                  <c:v>209.55388457812589</c:v>
                </c:pt>
                <c:pt idx="2139">
                  <c:v>209.45110816885423</c:v>
                </c:pt>
                <c:pt idx="2140">
                  <c:v>209.39346609095116</c:v>
                </c:pt>
                <c:pt idx="2141">
                  <c:v>209.44450565225102</c:v>
                </c:pt>
                <c:pt idx="2142">
                  <c:v>209.547295995631</c:v>
                </c:pt>
                <c:pt idx="2143">
                  <c:v>209.60998172282407</c:v>
                </c:pt>
                <c:pt idx="2144">
                  <c:v>209.61652462462629</c:v>
                </c:pt>
                <c:pt idx="2145">
                  <c:v>209.56865081534838</c:v>
                </c:pt>
                <c:pt idx="2146">
                  <c:v>209.44995779068762</c:v>
                </c:pt>
                <c:pt idx="2147">
                  <c:v>209.37167135340729</c:v>
                </c:pt>
                <c:pt idx="2148">
                  <c:v>209.45439553038156</c:v>
                </c:pt>
                <c:pt idx="2149">
                  <c:v>209.5384969885215</c:v>
                </c:pt>
                <c:pt idx="2150">
                  <c:v>209.61008792589141</c:v>
                </c:pt>
                <c:pt idx="2151">
                  <c:v>209.62694442897097</c:v>
                </c:pt>
                <c:pt idx="2152">
                  <c:v>209.55486820027966</c:v>
                </c:pt>
                <c:pt idx="2153">
                  <c:v>209.47388742776334</c:v>
                </c:pt>
                <c:pt idx="2154">
                  <c:v>209.42830009632047</c:v>
                </c:pt>
                <c:pt idx="2155">
                  <c:v>209.48070234109298</c:v>
                </c:pt>
                <c:pt idx="2156">
                  <c:v>209.56972575167697</c:v>
                </c:pt>
                <c:pt idx="2157">
                  <c:v>209.60636188518504</c:v>
                </c:pt>
                <c:pt idx="2158">
                  <c:v>209.57408802724387</c:v>
                </c:pt>
                <c:pt idx="2159">
                  <c:v>209.50599471860212</c:v>
                </c:pt>
                <c:pt idx="2160">
                  <c:v>209.42622464859863</c:v>
                </c:pt>
                <c:pt idx="2161">
                  <c:v>209.43746243579287</c:v>
                </c:pt>
                <c:pt idx="2162">
                  <c:v>209.48956291556962</c:v>
                </c:pt>
                <c:pt idx="2163">
                  <c:v>209.53427068439842</c:v>
                </c:pt>
                <c:pt idx="2164">
                  <c:v>209.54413073570896</c:v>
                </c:pt>
                <c:pt idx="2165">
                  <c:v>209.53086323837167</c:v>
                </c:pt>
                <c:pt idx="2166">
                  <c:v>209.46189234017953</c:v>
                </c:pt>
                <c:pt idx="2167">
                  <c:v>209.43844705697697</c:v>
                </c:pt>
                <c:pt idx="2168">
                  <c:v>209.50052770905367</c:v>
                </c:pt>
                <c:pt idx="2169">
                  <c:v>209.56666669909131</c:v>
                </c:pt>
                <c:pt idx="2170">
                  <c:v>209.59036888376926</c:v>
                </c:pt>
                <c:pt idx="2171">
                  <c:v>209.55174859925478</c:v>
                </c:pt>
                <c:pt idx="2172">
                  <c:v>209.50039172858405</c:v>
                </c:pt>
                <c:pt idx="2173">
                  <c:v>209.41082205957204</c:v>
                </c:pt>
                <c:pt idx="2174">
                  <c:v>209.42328666384157</c:v>
                </c:pt>
                <c:pt idx="2175">
                  <c:v>209.50429843713457</c:v>
                </c:pt>
                <c:pt idx="2176">
                  <c:v>209.56543990173463</c:v>
                </c:pt>
                <c:pt idx="2177">
                  <c:v>209.59147458792509</c:v>
                </c:pt>
                <c:pt idx="2178">
                  <c:v>209.61490378767863</c:v>
                </c:pt>
                <c:pt idx="2179">
                  <c:v>209.44056716853422</c:v>
                </c:pt>
                <c:pt idx="2180">
                  <c:v>209.38281885185989</c:v>
                </c:pt>
                <c:pt idx="2181">
                  <c:v>209.36202361512449</c:v>
                </c:pt>
                <c:pt idx="2182">
                  <c:v>209.55570194656298</c:v>
                </c:pt>
                <c:pt idx="2183">
                  <c:v>209.62332459479751</c:v>
                </c:pt>
                <c:pt idx="2184">
                  <c:v>209.65702267149632</c:v>
                </c:pt>
                <c:pt idx="2185">
                  <c:v>209.58396294468946</c:v>
                </c:pt>
                <c:pt idx="2186">
                  <c:v>209.49056242223622</c:v>
                </c:pt>
                <c:pt idx="2187">
                  <c:v>209.42012138174493</c:v>
                </c:pt>
                <c:pt idx="2188">
                  <c:v>209.44877664305304</c:v>
                </c:pt>
                <c:pt idx="2189">
                  <c:v>209.54697837785315</c:v>
                </c:pt>
                <c:pt idx="2190">
                  <c:v>209.60834599699595</c:v>
                </c:pt>
                <c:pt idx="2191">
                  <c:v>209.62305263574285</c:v>
                </c:pt>
                <c:pt idx="2192">
                  <c:v>209.56277489262087</c:v>
                </c:pt>
                <c:pt idx="2193">
                  <c:v>209.46239159802101</c:v>
                </c:pt>
                <c:pt idx="2194">
                  <c:v>209.44382376261785</c:v>
                </c:pt>
                <c:pt idx="2195">
                  <c:v>209.49702894116365</c:v>
                </c:pt>
                <c:pt idx="2196">
                  <c:v>209.55870045519316</c:v>
                </c:pt>
                <c:pt idx="2197">
                  <c:v>209.59327706421078</c:v>
                </c:pt>
                <c:pt idx="2198">
                  <c:v>209.57367909497245</c:v>
                </c:pt>
                <c:pt idx="2199">
                  <c:v>209.50210289879715</c:v>
                </c:pt>
                <c:pt idx="2200">
                  <c:v>209.44844314253018</c:v>
                </c:pt>
                <c:pt idx="2201">
                  <c:v>209.46507250320718</c:v>
                </c:pt>
                <c:pt idx="2202">
                  <c:v>209.53848110762488</c:v>
                </c:pt>
                <c:pt idx="2203">
                  <c:v>209.50366220747256</c:v>
                </c:pt>
                <c:pt idx="2204">
                  <c:v>209.56554610506905</c:v>
                </c:pt>
                <c:pt idx="2205">
                  <c:v>209.51191731037457</c:v>
                </c:pt>
                <c:pt idx="2206">
                  <c:v>209.44591409669403</c:v>
                </c:pt>
                <c:pt idx="2207">
                  <c:v>209.42686088104423</c:v>
                </c:pt>
                <c:pt idx="2208">
                  <c:v>209.50378429210528</c:v>
                </c:pt>
                <c:pt idx="2209">
                  <c:v>209.56962054092193</c:v>
                </c:pt>
                <c:pt idx="2210">
                  <c:v>209.59685124709603</c:v>
                </c:pt>
                <c:pt idx="2211">
                  <c:v>209.5497347044419</c:v>
                </c:pt>
                <c:pt idx="2212">
                  <c:v>209.45591017802954</c:v>
                </c:pt>
                <c:pt idx="2213">
                  <c:v>209.41868216580346</c:v>
                </c:pt>
                <c:pt idx="2214">
                  <c:v>209.46040746985611</c:v>
                </c:pt>
                <c:pt idx="2215">
                  <c:v>209.5482349531535</c:v>
                </c:pt>
                <c:pt idx="2216">
                  <c:v>209.69667199800719</c:v>
                </c:pt>
                <c:pt idx="2217">
                  <c:v>209.63572850388798</c:v>
                </c:pt>
                <c:pt idx="2218">
                  <c:v>209.56182005499352</c:v>
                </c:pt>
                <c:pt idx="2219">
                  <c:v>209.44435379036992</c:v>
                </c:pt>
                <c:pt idx="2220">
                  <c:v>209.38946704944487</c:v>
                </c:pt>
                <c:pt idx="2221">
                  <c:v>209.46124122058782</c:v>
                </c:pt>
                <c:pt idx="2222">
                  <c:v>209.56755999808399</c:v>
                </c:pt>
                <c:pt idx="2223">
                  <c:v>209.63023076530567</c:v>
                </c:pt>
                <c:pt idx="2224">
                  <c:v>209.63483520833262</c:v>
                </c:pt>
                <c:pt idx="2225">
                  <c:v>209.56116893907677</c:v>
                </c:pt>
                <c:pt idx="2226">
                  <c:v>209.46599657668887</c:v>
                </c:pt>
                <c:pt idx="2227">
                  <c:v>209.45644020541963</c:v>
                </c:pt>
                <c:pt idx="2228">
                  <c:v>209.50098230068903</c:v>
                </c:pt>
                <c:pt idx="2229">
                  <c:v>209.58346269772235</c:v>
                </c:pt>
                <c:pt idx="2230">
                  <c:v>209.61529783072243</c:v>
                </c:pt>
                <c:pt idx="2231">
                  <c:v>209.59835000171529</c:v>
                </c:pt>
                <c:pt idx="2232">
                  <c:v>209.51635404197799</c:v>
                </c:pt>
                <c:pt idx="2233">
                  <c:v>209.43938602027288</c:v>
                </c:pt>
                <c:pt idx="2234">
                  <c:v>209.45315284427213</c:v>
                </c:pt>
                <c:pt idx="2235">
                  <c:v>209.50558578475824</c:v>
                </c:pt>
                <c:pt idx="2236">
                  <c:v>209.5470994696316</c:v>
                </c:pt>
                <c:pt idx="2237">
                  <c:v>209.55603445251026</c:v>
                </c:pt>
                <c:pt idx="2238">
                  <c:v>209.51520366805156</c:v>
                </c:pt>
                <c:pt idx="2239">
                  <c:v>209.45527394662832</c:v>
                </c:pt>
                <c:pt idx="2240">
                  <c:v>209.42937504117111</c:v>
                </c:pt>
                <c:pt idx="2241">
                  <c:v>209.50090587371187</c:v>
                </c:pt>
                <c:pt idx="2242">
                  <c:v>209.55676199535225</c:v>
                </c:pt>
                <c:pt idx="2243">
                  <c:v>209.57949446830438</c:v>
                </c:pt>
                <c:pt idx="2244">
                  <c:v>209.53789053677062</c:v>
                </c:pt>
                <c:pt idx="2245">
                  <c:v>209.47547750827096</c:v>
                </c:pt>
                <c:pt idx="2246">
                  <c:v>209.43281327615512</c:v>
                </c:pt>
                <c:pt idx="2247">
                  <c:v>209.45621290903145</c:v>
                </c:pt>
                <c:pt idx="2248">
                  <c:v>209.54790145450428</c:v>
                </c:pt>
                <c:pt idx="2249">
                  <c:v>209.61766010369789</c:v>
                </c:pt>
                <c:pt idx="2250">
                  <c:v>209.6000164975967</c:v>
                </c:pt>
                <c:pt idx="2251">
                  <c:v>209.52786472502797</c:v>
                </c:pt>
                <c:pt idx="2252">
                  <c:v>209.4175010160813</c:v>
                </c:pt>
                <c:pt idx="2253">
                  <c:v>209.39388991584806</c:v>
                </c:pt>
                <c:pt idx="2254">
                  <c:v>209.456833259429</c:v>
                </c:pt>
                <c:pt idx="2255">
                  <c:v>209.55976050380292</c:v>
                </c:pt>
                <c:pt idx="2256">
                  <c:v>209.61914496083554</c:v>
                </c:pt>
                <c:pt idx="2257">
                  <c:v>209.61282935438174</c:v>
                </c:pt>
                <c:pt idx="2258">
                  <c:v>209.53937540059522</c:v>
                </c:pt>
                <c:pt idx="2259">
                  <c:v>209.44700392889223</c:v>
                </c:pt>
                <c:pt idx="2260">
                  <c:v>209.41769853608233</c:v>
                </c:pt>
                <c:pt idx="2261">
                  <c:v>209.48613957999478</c:v>
                </c:pt>
                <c:pt idx="2262">
                  <c:v>209.57184684006751</c:v>
                </c:pt>
                <c:pt idx="2263">
                  <c:v>209.60855840314963</c:v>
                </c:pt>
                <c:pt idx="2264">
                  <c:v>209.59750236170115</c:v>
                </c:pt>
                <c:pt idx="2265">
                  <c:v>209.50584384980647</c:v>
                </c:pt>
                <c:pt idx="2266">
                  <c:v>209.45540992744455</c:v>
                </c:pt>
                <c:pt idx="2267">
                  <c:v>209.37121675844998</c:v>
                </c:pt>
                <c:pt idx="2268">
                  <c:v>209.49254654702094</c:v>
                </c:pt>
                <c:pt idx="2269">
                  <c:v>209.55353619125512</c:v>
                </c:pt>
                <c:pt idx="2270">
                  <c:v>209.56901409023681</c:v>
                </c:pt>
                <c:pt idx="2271">
                  <c:v>209.52107960656377</c:v>
                </c:pt>
                <c:pt idx="2272">
                  <c:v>209.46728392709807</c:v>
                </c:pt>
                <c:pt idx="2273">
                  <c:v>209.42696708521001</c:v>
                </c:pt>
                <c:pt idx="2274">
                  <c:v>209.49063785669935</c:v>
                </c:pt>
                <c:pt idx="2275">
                  <c:v>209.55868556686954</c:v>
                </c:pt>
                <c:pt idx="2276">
                  <c:v>209.5664394041182</c:v>
                </c:pt>
                <c:pt idx="2277">
                  <c:v>209.53811783211012</c:v>
                </c:pt>
                <c:pt idx="2278">
                  <c:v>209.47994501834603</c:v>
                </c:pt>
                <c:pt idx="2279">
                  <c:v>209.42546732352039</c:v>
                </c:pt>
                <c:pt idx="2280">
                  <c:v>209.46261889432984</c:v>
                </c:pt>
                <c:pt idx="2281">
                  <c:v>209.55556497396196</c:v>
                </c:pt>
                <c:pt idx="2282">
                  <c:v>209.61461594766629</c:v>
                </c:pt>
                <c:pt idx="2283">
                  <c:v>209.60604426846629</c:v>
                </c:pt>
                <c:pt idx="2284">
                  <c:v>209.5128562697731</c:v>
                </c:pt>
                <c:pt idx="2285">
                  <c:v>209.42793681854454</c:v>
                </c:pt>
                <c:pt idx="2286">
                  <c:v>209.45930175751562</c:v>
                </c:pt>
                <c:pt idx="2287">
                  <c:v>209.46436083756055</c:v>
                </c:pt>
                <c:pt idx="2288">
                  <c:v>209.56824188295138</c:v>
                </c:pt>
                <c:pt idx="2289">
                  <c:v>209.5324086487249</c:v>
                </c:pt>
                <c:pt idx="2290">
                  <c:v>209.59089890713446</c:v>
                </c:pt>
                <c:pt idx="2291">
                  <c:v>209.50855452514338</c:v>
                </c:pt>
                <c:pt idx="2292">
                  <c:v>209.40022048886107</c:v>
                </c:pt>
                <c:pt idx="2293">
                  <c:v>209.39900856842669</c:v>
                </c:pt>
                <c:pt idx="2294">
                  <c:v>209.5027540168858</c:v>
                </c:pt>
                <c:pt idx="2295">
                  <c:v>209.57623889172979</c:v>
                </c:pt>
                <c:pt idx="2296">
                  <c:v>209.61861493831537</c:v>
                </c:pt>
                <c:pt idx="2297">
                  <c:v>209.60913408336648</c:v>
                </c:pt>
                <c:pt idx="2298">
                  <c:v>209.52418432463892</c:v>
                </c:pt>
                <c:pt idx="2299">
                  <c:v>209.40752079406229</c:v>
                </c:pt>
                <c:pt idx="2300">
                  <c:v>209.43870512300407</c:v>
                </c:pt>
                <c:pt idx="2301">
                  <c:v>209.50160264951762</c:v>
                </c:pt>
                <c:pt idx="2302">
                  <c:v>209.50449595616695</c:v>
                </c:pt>
                <c:pt idx="2303">
                  <c:v>209.5926100686022</c:v>
                </c:pt>
                <c:pt idx="2304">
                  <c:v>209.55368705964446</c:v>
                </c:pt>
                <c:pt idx="2305">
                  <c:v>209.54437291930407</c:v>
                </c:pt>
                <c:pt idx="2306">
                  <c:v>209.43959842845345</c:v>
                </c:pt>
                <c:pt idx="2307">
                  <c:v>209.45984766577135</c:v>
                </c:pt>
                <c:pt idx="2308">
                  <c:v>209.58952124337327</c:v>
                </c:pt>
                <c:pt idx="2309">
                  <c:v>209.56020020559529</c:v>
                </c:pt>
                <c:pt idx="2310">
                  <c:v>209.59082347309842</c:v>
                </c:pt>
                <c:pt idx="2311">
                  <c:v>209.52580516988832</c:v>
                </c:pt>
                <c:pt idx="2312">
                  <c:v>209.45886304577789</c:v>
                </c:pt>
                <c:pt idx="2313">
                  <c:v>209.46437572596346</c:v>
                </c:pt>
                <c:pt idx="2314">
                  <c:v>209.51855057110532</c:v>
                </c:pt>
                <c:pt idx="2315">
                  <c:v>209.57532971231123</c:v>
                </c:pt>
                <c:pt idx="2316">
                  <c:v>209.58478080874809</c:v>
                </c:pt>
                <c:pt idx="2317">
                  <c:v>209.54744785662905</c:v>
                </c:pt>
                <c:pt idx="2318">
                  <c:v>209.54413073570896</c:v>
                </c:pt>
                <c:pt idx="2319">
                  <c:v>209.43196463565391</c:v>
                </c:pt>
                <c:pt idx="2320">
                  <c:v>209.4865485142879</c:v>
                </c:pt>
                <c:pt idx="2321">
                  <c:v>209.5452056735258</c:v>
                </c:pt>
                <c:pt idx="2322">
                  <c:v>209.59780509028229</c:v>
                </c:pt>
                <c:pt idx="2323">
                  <c:v>209.56693965156609</c:v>
                </c:pt>
                <c:pt idx="2324">
                  <c:v>209.4909256987267</c:v>
                </c:pt>
                <c:pt idx="2325">
                  <c:v>209.41513871640035</c:v>
                </c:pt>
                <c:pt idx="2326">
                  <c:v>209.41027714236711</c:v>
                </c:pt>
                <c:pt idx="2327">
                  <c:v>209.48742692893896</c:v>
                </c:pt>
                <c:pt idx="2328">
                  <c:v>209.58023689848821</c:v>
                </c:pt>
                <c:pt idx="2329">
                  <c:v>209.63027642264703</c:v>
                </c:pt>
                <c:pt idx="2330">
                  <c:v>209.60327306235379</c:v>
                </c:pt>
                <c:pt idx="2331">
                  <c:v>209.53474115606747</c:v>
                </c:pt>
                <c:pt idx="2332">
                  <c:v>209.42142362393039</c:v>
                </c:pt>
                <c:pt idx="2333">
                  <c:v>209.42080327229149</c:v>
                </c:pt>
                <c:pt idx="2334">
                  <c:v>209.52182203919648</c:v>
                </c:pt>
                <c:pt idx="2335">
                  <c:v>209.61488889940227</c:v>
                </c:pt>
                <c:pt idx="2336">
                  <c:v>209.65458397745417</c:v>
                </c:pt>
                <c:pt idx="2337">
                  <c:v>209.62998858288438</c:v>
                </c:pt>
                <c:pt idx="2338">
                  <c:v>209.54252577303004</c:v>
                </c:pt>
                <c:pt idx="2339">
                  <c:v>209.43417606368189</c:v>
                </c:pt>
                <c:pt idx="2340">
                  <c:v>209.44780691086055</c:v>
                </c:pt>
                <c:pt idx="2341">
                  <c:v>209.52724338456289</c:v>
                </c:pt>
                <c:pt idx="2342">
                  <c:v>209.58588552069935</c:v>
                </c:pt>
                <c:pt idx="2343">
                  <c:v>209.61917473738109</c:v>
                </c:pt>
                <c:pt idx="2344">
                  <c:v>209.58187262691175</c:v>
                </c:pt>
                <c:pt idx="2345">
                  <c:v>209.50367808840048</c:v>
                </c:pt>
                <c:pt idx="2346">
                  <c:v>209.45736328679146</c:v>
                </c:pt>
                <c:pt idx="2347">
                  <c:v>209.50113316952616</c:v>
                </c:pt>
                <c:pt idx="2348">
                  <c:v>209.56454660263501</c:v>
                </c:pt>
                <c:pt idx="2349">
                  <c:v>209.57223989151487</c:v>
                </c:pt>
                <c:pt idx="2350">
                  <c:v>209.56278978094107</c:v>
                </c:pt>
                <c:pt idx="2351">
                  <c:v>209.5009366430144</c:v>
                </c:pt>
                <c:pt idx="2352">
                  <c:v>209.44960940177168</c:v>
                </c:pt>
                <c:pt idx="2353">
                  <c:v>209.49442446782297</c:v>
                </c:pt>
                <c:pt idx="2354">
                  <c:v>209.55079475358832</c:v>
                </c:pt>
                <c:pt idx="2355">
                  <c:v>209.59663884080197</c:v>
                </c:pt>
                <c:pt idx="2356">
                  <c:v>209.57219522657809</c:v>
                </c:pt>
                <c:pt idx="2357">
                  <c:v>209.50161853044733</c:v>
                </c:pt>
                <c:pt idx="2358">
                  <c:v>209.41713773808365</c:v>
                </c:pt>
                <c:pt idx="2359">
                  <c:v>209.40823246199488</c:v>
                </c:pt>
                <c:pt idx="2360">
                  <c:v>209.49162247492526</c:v>
                </c:pt>
                <c:pt idx="2361">
                  <c:v>209.58475003959123</c:v>
                </c:pt>
                <c:pt idx="2362">
                  <c:v>209.60775542847114</c:v>
                </c:pt>
                <c:pt idx="2363">
                  <c:v>209.57873714978265</c:v>
                </c:pt>
                <c:pt idx="2364">
                  <c:v>209.48451873111389</c:v>
                </c:pt>
                <c:pt idx="2365">
                  <c:v>209.40096292656369</c:v>
                </c:pt>
                <c:pt idx="2366">
                  <c:v>209.43004204292924</c:v>
                </c:pt>
                <c:pt idx="2367">
                  <c:v>209.54543296877145</c:v>
                </c:pt>
                <c:pt idx="2368">
                  <c:v>209.61896332390626</c:v>
                </c:pt>
                <c:pt idx="2369">
                  <c:v>209.65149516302898</c:v>
                </c:pt>
                <c:pt idx="2370">
                  <c:v>209.59710831826158</c:v>
                </c:pt>
                <c:pt idx="2371">
                  <c:v>209.49819519720381</c:v>
                </c:pt>
                <c:pt idx="2372">
                  <c:v>209.35990349415457</c:v>
                </c:pt>
                <c:pt idx="2373">
                  <c:v>209.48012665670115</c:v>
                </c:pt>
                <c:pt idx="2374">
                  <c:v>209.5612145965961</c:v>
                </c:pt>
                <c:pt idx="2375">
                  <c:v>209.62723226878302</c:v>
                </c:pt>
                <c:pt idx="2376">
                  <c:v>209.63569872737017</c:v>
                </c:pt>
                <c:pt idx="2377">
                  <c:v>209.53793619434998</c:v>
                </c:pt>
                <c:pt idx="2378">
                  <c:v>209.46084717411591</c:v>
                </c:pt>
                <c:pt idx="2379">
                  <c:v>209.47441745461506</c:v>
                </c:pt>
                <c:pt idx="2380">
                  <c:v>209.51904982734882</c:v>
                </c:pt>
                <c:pt idx="2381">
                  <c:v>209.57222500320262</c:v>
                </c:pt>
                <c:pt idx="2382">
                  <c:v>209.6127539204391</c:v>
                </c:pt>
                <c:pt idx="2383">
                  <c:v>209.60059217809106</c:v>
                </c:pt>
                <c:pt idx="2384">
                  <c:v>209.4966805531742</c:v>
                </c:pt>
                <c:pt idx="2385">
                  <c:v>209.40496097290776</c:v>
                </c:pt>
                <c:pt idx="2386">
                  <c:v>209.51582401638183</c:v>
                </c:pt>
                <c:pt idx="2387">
                  <c:v>209.56516694923675</c:v>
                </c:pt>
                <c:pt idx="2388">
                  <c:v>209.60858817971305</c:v>
                </c:pt>
                <c:pt idx="2389">
                  <c:v>209.59854751969866</c:v>
                </c:pt>
                <c:pt idx="2390">
                  <c:v>209.55206720950235</c:v>
                </c:pt>
                <c:pt idx="2391">
                  <c:v>209.4739777506924</c:v>
                </c:pt>
                <c:pt idx="2392">
                  <c:v>209.4886388433182</c:v>
                </c:pt>
                <c:pt idx="2393">
                  <c:v>209.54072329157952</c:v>
                </c:pt>
                <c:pt idx="2394">
                  <c:v>209.61928094039339</c:v>
                </c:pt>
                <c:pt idx="2395">
                  <c:v>209.63807588588276</c:v>
                </c:pt>
                <c:pt idx="2396">
                  <c:v>209.57611780015054</c:v>
                </c:pt>
                <c:pt idx="2397">
                  <c:v>209.48567009959325</c:v>
                </c:pt>
                <c:pt idx="2398">
                  <c:v>209.4077927564276</c:v>
                </c:pt>
                <c:pt idx="2399">
                  <c:v>209.46449681830694</c:v>
                </c:pt>
                <c:pt idx="2400">
                  <c:v>209.55489896948845</c:v>
                </c:pt>
                <c:pt idx="2401">
                  <c:v>209.61605514768121</c:v>
                </c:pt>
                <c:pt idx="2402">
                  <c:v>209.62143179939233</c:v>
                </c:pt>
                <c:pt idx="2403">
                  <c:v>209.55877588936599</c:v>
                </c:pt>
                <c:pt idx="2404">
                  <c:v>209.51868655143545</c:v>
                </c:pt>
                <c:pt idx="2405">
                  <c:v>209.41151883892439</c:v>
                </c:pt>
                <c:pt idx="2406">
                  <c:v>209.46201343254</c:v>
                </c:pt>
                <c:pt idx="2407">
                  <c:v>209.58637087929768</c:v>
                </c:pt>
                <c:pt idx="2408">
                  <c:v>209.649738349957</c:v>
                </c:pt>
                <c:pt idx="2409">
                  <c:v>209.65293336749895</c:v>
                </c:pt>
                <c:pt idx="2410">
                  <c:v>209.60228845033555</c:v>
                </c:pt>
                <c:pt idx="2411">
                  <c:v>209.50675204023472</c:v>
                </c:pt>
                <c:pt idx="2412">
                  <c:v>209.46455736447834</c:v>
                </c:pt>
                <c:pt idx="2413">
                  <c:v>209.50632821804064</c:v>
                </c:pt>
                <c:pt idx="2414">
                  <c:v>209.6049693343416</c:v>
                </c:pt>
                <c:pt idx="2415">
                  <c:v>209.63277566563056</c:v>
                </c:pt>
                <c:pt idx="2416">
                  <c:v>209.62630820371464</c:v>
                </c:pt>
                <c:pt idx="2417">
                  <c:v>209.55197589441642</c:v>
                </c:pt>
                <c:pt idx="2418">
                  <c:v>209.47587155441715</c:v>
                </c:pt>
                <c:pt idx="2419">
                  <c:v>209.47956685324004</c:v>
                </c:pt>
                <c:pt idx="2420">
                  <c:v>209.54204041323018</c:v>
                </c:pt>
                <c:pt idx="2421">
                  <c:v>209.57779819387719</c:v>
                </c:pt>
                <c:pt idx="2422">
                  <c:v>209.60004627417445</c:v>
                </c:pt>
                <c:pt idx="2423">
                  <c:v>209.5668939940615</c:v>
                </c:pt>
                <c:pt idx="2424">
                  <c:v>209.51143194973574</c:v>
                </c:pt>
                <c:pt idx="2425">
                  <c:v>209.48482245418558</c:v>
                </c:pt>
                <c:pt idx="2426">
                  <c:v>209.54045033870071</c:v>
                </c:pt>
                <c:pt idx="2427">
                  <c:v>209.6036055674081</c:v>
                </c:pt>
                <c:pt idx="2428">
                  <c:v>209.61195094595075</c:v>
                </c:pt>
                <c:pt idx="2429">
                  <c:v>209.5723609831206</c:v>
                </c:pt>
                <c:pt idx="2430">
                  <c:v>209.51240167844259</c:v>
                </c:pt>
                <c:pt idx="2431">
                  <c:v>209.45433498417538</c:v>
                </c:pt>
                <c:pt idx="2432">
                  <c:v>209.48074799881985</c:v>
                </c:pt>
                <c:pt idx="2433">
                  <c:v>209.56366819180985</c:v>
                </c:pt>
                <c:pt idx="2434">
                  <c:v>209.62994292554234</c:v>
                </c:pt>
                <c:pt idx="2435">
                  <c:v>209.62700497458698</c:v>
                </c:pt>
                <c:pt idx="2436">
                  <c:v>209.58013069524188</c:v>
                </c:pt>
                <c:pt idx="2437">
                  <c:v>209.47546261987736</c:v>
                </c:pt>
                <c:pt idx="2438">
                  <c:v>209.41401811278595</c:v>
                </c:pt>
                <c:pt idx="2439">
                  <c:v>209.46645116921107</c:v>
                </c:pt>
                <c:pt idx="2440">
                  <c:v>209.57340614260156</c:v>
                </c:pt>
                <c:pt idx="2441">
                  <c:v>209.6418624654853</c:v>
                </c:pt>
                <c:pt idx="2442">
                  <c:v>209.73871525412039</c:v>
                </c:pt>
                <c:pt idx="2443">
                  <c:v>209.60819512907216</c:v>
                </c:pt>
                <c:pt idx="2444">
                  <c:v>209.50494955514253</c:v>
                </c:pt>
                <c:pt idx="2445">
                  <c:v>209.44303666145109</c:v>
                </c:pt>
                <c:pt idx="2446">
                  <c:v>209.48227753260056</c:v>
                </c:pt>
                <c:pt idx="2447">
                  <c:v>209.58229644729781</c:v>
                </c:pt>
                <c:pt idx="2448">
                  <c:v>209.63551709061059</c:v>
                </c:pt>
                <c:pt idx="2449">
                  <c:v>209.64336220884732</c:v>
                </c:pt>
                <c:pt idx="2450">
                  <c:v>209.58665871976891</c:v>
                </c:pt>
                <c:pt idx="2451">
                  <c:v>209.51118976569006</c:v>
                </c:pt>
                <c:pt idx="2452">
                  <c:v>209.47970283386962</c:v>
                </c:pt>
                <c:pt idx="2453">
                  <c:v>209.53245331376198</c:v>
                </c:pt>
                <c:pt idx="2454">
                  <c:v>209.58246319629941</c:v>
                </c:pt>
                <c:pt idx="2455">
                  <c:v>209.59156491025433</c:v>
                </c:pt>
                <c:pt idx="2456">
                  <c:v>209.57222500320262</c:v>
                </c:pt>
                <c:pt idx="2457">
                  <c:v>209.49639271124042</c:v>
                </c:pt>
                <c:pt idx="2458">
                  <c:v>209.43561527836312</c:v>
                </c:pt>
                <c:pt idx="2459">
                  <c:v>209.48439763890741</c:v>
                </c:pt>
                <c:pt idx="2460">
                  <c:v>209.54058631886267</c:v>
                </c:pt>
                <c:pt idx="2461">
                  <c:v>209.57349745757699</c:v>
                </c:pt>
                <c:pt idx="2462">
                  <c:v>209.54631138050107</c:v>
                </c:pt>
                <c:pt idx="2463">
                  <c:v>209.49884631543623</c:v>
                </c:pt>
                <c:pt idx="2464">
                  <c:v>209.43912894681736</c:v>
                </c:pt>
                <c:pt idx="2465">
                  <c:v>209.46171070163732</c:v>
                </c:pt>
                <c:pt idx="2466">
                  <c:v>209.55368705964446</c:v>
                </c:pt>
                <c:pt idx="2467">
                  <c:v>209.60419613607124</c:v>
                </c:pt>
                <c:pt idx="2468">
                  <c:v>209.60837676611183</c:v>
                </c:pt>
                <c:pt idx="2469">
                  <c:v>209.5552016987977</c:v>
                </c:pt>
                <c:pt idx="2470">
                  <c:v>209.47217526226299</c:v>
                </c:pt>
                <c:pt idx="2471">
                  <c:v>209.42127275441385</c:v>
                </c:pt>
                <c:pt idx="2472">
                  <c:v>209.47647701573294</c:v>
                </c:pt>
                <c:pt idx="2473">
                  <c:v>209.56949845674313</c:v>
                </c:pt>
                <c:pt idx="2474">
                  <c:v>209.60613459072124</c:v>
                </c:pt>
                <c:pt idx="2475">
                  <c:v>209.62659604353703</c:v>
                </c:pt>
                <c:pt idx="2476">
                  <c:v>209.55597390665164</c:v>
                </c:pt>
                <c:pt idx="2477">
                  <c:v>209.43284305301407</c:v>
                </c:pt>
                <c:pt idx="2478">
                  <c:v>209.40356741365903</c:v>
                </c:pt>
                <c:pt idx="2479">
                  <c:v>209.4894567117795</c:v>
                </c:pt>
                <c:pt idx="2480">
                  <c:v>209.59498822544882</c:v>
                </c:pt>
                <c:pt idx="2481">
                  <c:v>209.64990410577406</c:v>
                </c:pt>
                <c:pt idx="2482">
                  <c:v>209.66327771670763</c:v>
                </c:pt>
                <c:pt idx="2483">
                  <c:v>209.58897533911548</c:v>
                </c:pt>
                <c:pt idx="2484">
                  <c:v>209.49657434942674</c:v>
                </c:pt>
                <c:pt idx="2485">
                  <c:v>209.4793693339295</c:v>
                </c:pt>
                <c:pt idx="2486">
                  <c:v>209.54204041323018</c:v>
                </c:pt>
                <c:pt idx="2487">
                  <c:v>209.5915956793994</c:v>
                </c:pt>
                <c:pt idx="2488">
                  <c:v>209.63215432884547</c:v>
                </c:pt>
                <c:pt idx="2489">
                  <c:v>209.59659318337393</c:v>
                </c:pt>
                <c:pt idx="2490">
                  <c:v>209.51864089380646</c:v>
                </c:pt>
                <c:pt idx="2491">
                  <c:v>209.49054654129657</c:v>
                </c:pt>
                <c:pt idx="2492">
                  <c:v>209.52309449719246</c:v>
                </c:pt>
                <c:pt idx="2493">
                  <c:v>209.57587462443558</c:v>
                </c:pt>
                <c:pt idx="2494">
                  <c:v>209.61240553472612</c:v>
                </c:pt>
                <c:pt idx="2495">
                  <c:v>209.60265172453416</c:v>
                </c:pt>
                <c:pt idx="2496">
                  <c:v>209.55250591893048</c:v>
                </c:pt>
                <c:pt idx="2497">
                  <c:v>209.47388742776334</c:v>
                </c:pt>
                <c:pt idx="2498">
                  <c:v>209.48757879045047</c:v>
                </c:pt>
                <c:pt idx="2499">
                  <c:v>209.55512626460964</c:v>
                </c:pt>
                <c:pt idx="2500">
                  <c:v>209.61269337477435</c:v>
                </c:pt>
                <c:pt idx="2501">
                  <c:v>209.60116785856673</c:v>
                </c:pt>
                <c:pt idx="2502">
                  <c:v>209.52957589258588</c:v>
                </c:pt>
                <c:pt idx="2503">
                  <c:v>209.46305859853473</c:v>
                </c:pt>
                <c:pt idx="2504">
                  <c:v>209.43720536230936</c:v>
                </c:pt>
                <c:pt idx="2505">
                  <c:v>209.50223887925361</c:v>
                </c:pt>
                <c:pt idx="2506">
                  <c:v>209.60021302300893</c:v>
                </c:pt>
                <c:pt idx="2507">
                  <c:v>209.64811751604742</c:v>
                </c:pt>
                <c:pt idx="2508">
                  <c:v>209.62502086486558</c:v>
                </c:pt>
                <c:pt idx="2509">
                  <c:v>209.54228259685385</c:v>
                </c:pt>
                <c:pt idx="2510">
                  <c:v>209.44324807702642</c:v>
                </c:pt>
                <c:pt idx="2511">
                  <c:v>209.4413850392169</c:v>
                </c:pt>
                <c:pt idx="2512">
                  <c:v>209.53112130305146</c:v>
                </c:pt>
                <c:pt idx="2513">
                  <c:v>209.62994292554234</c:v>
                </c:pt>
                <c:pt idx="2514">
                  <c:v>209.67886172247665</c:v>
                </c:pt>
                <c:pt idx="2515">
                  <c:v>209.64798054416096</c:v>
                </c:pt>
                <c:pt idx="2516">
                  <c:v>209.55791236657888</c:v>
                </c:pt>
                <c:pt idx="2517">
                  <c:v>209.4540918067878</c:v>
                </c:pt>
                <c:pt idx="2518">
                  <c:v>209.46628441911693</c:v>
                </c:pt>
                <c:pt idx="2519">
                  <c:v>209.54771981684445</c:v>
                </c:pt>
                <c:pt idx="2520">
                  <c:v>209.62729281439806</c:v>
                </c:pt>
                <c:pt idx="2521">
                  <c:v>209.65255520608648</c:v>
                </c:pt>
                <c:pt idx="2522">
                  <c:v>209.6239310436234</c:v>
                </c:pt>
                <c:pt idx="2523">
                  <c:v>209.52610789969495</c:v>
                </c:pt>
                <c:pt idx="2524">
                  <c:v>209.48108149873394</c:v>
                </c:pt>
                <c:pt idx="2525">
                  <c:v>209.568348086269</c:v>
                </c:pt>
                <c:pt idx="2526">
                  <c:v>209.55676199535225</c:v>
                </c:pt>
                <c:pt idx="2527">
                  <c:v>209.60228845033555</c:v>
                </c:pt>
                <c:pt idx="2528">
                  <c:v>209.53498333979093</c:v>
                </c:pt>
                <c:pt idx="2529">
                  <c:v>209.54585679002949</c:v>
                </c:pt>
                <c:pt idx="2530">
                  <c:v>209.49424282961456</c:v>
                </c:pt>
                <c:pt idx="2531">
                  <c:v>209.47108543161482</c:v>
                </c:pt>
                <c:pt idx="2532">
                  <c:v>209.54437291930407</c:v>
                </c:pt>
                <c:pt idx="2533">
                  <c:v>209.59417036186144</c:v>
                </c:pt>
                <c:pt idx="2534">
                  <c:v>209.59042942951029</c:v>
                </c:pt>
                <c:pt idx="2535">
                  <c:v>209.56304685260093</c:v>
                </c:pt>
                <c:pt idx="2536">
                  <c:v>209.49451479064723</c:v>
                </c:pt>
                <c:pt idx="2537">
                  <c:v>209.45336525228743</c:v>
                </c:pt>
                <c:pt idx="2538">
                  <c:v>209.51025080620317</c:v>
                </c:pt>
                <c:pt idx="2539">
                  <c:v>209.57903987868445</c:v>
                </c:pt>
                <c:pt idx="2540">
                  <c:v>209.60607404503392</c:v>
                </c:pt>
                <c:pt idx="2541">
                  <c:v>209.5963966579215</c:v>
                </c:pt>
                <c:pt idx="2542">
                  <c:v>209.50116393882831</c:v>
                </c:pt>
                <c:pt idx="2543">
                  <c:v>209.42096903025154</c:v>
                </c:pt>
                <c:pt idx="2544">
                  <c:v>209.35658633808214</c:v>
                </c:pt>
                <c:pt idx="2545">
                  <c:v>209.51211383676443</c:v>
                </c:pt>
                <c:pt idx="2546">
                  <c:v>209.61549435596515</c:v>
                </c:pt>
                <c:pt idx="2547">
                  <c:v>209.71929908161184</c:v>
                </c:pt>
                <c:pt idx="2548">
                  <c:v>209.62187050710259</c:v>
                </c:pt>
                <c:pt idx="2549">
                  <c:v>209.54600865103984</c:v>
                </c:pt>
                <c:pt idx="2550">
                  <c:v>209.42972343048541</c:v>
                </c:pt>
                <c:pt idx="2551">
                  <c:v>209.44426346728969</c:v>
                </c:pt>
                <c:pt idx="2552">
                  <c:v>209.5473108839642</c:v>
                </c:pt>
                <c:pt idx="2553">
                  <c:v>209.64334632804471</c:v>
                </c:pt>
                <c:pt idx="2554">
                  <c:v>209.65899188939534</c:v>
                </c:pt>
                <c:pt idx="2555">
                  <c:v>209.6217345275646</c:v>
                </c:pt>
                <c:pt idx="2556">
                  <c:v>209.52825877000811</c:v>
                </c:pt>
                <c:pt idx="2557">
                  <c:v>209.45577320465648</c:v>
                </c:pt>
                <c:pt idx="2558">
                  <c:v>209.48065668336602</c:v>
                </c:pt>
                <c:pt idx="2559">
                  <c:v>209.57873714978265</c:v>
                </c:pt>
                <c:pt idx="2560">
                  <c:v>209.65016216871967</c:v>
                </c:pt>
                <c:pt idx="2561">
                  <c:v>209.63786447263337</c:v>
                </c:pt>
                <c:pt idx="2562">
                  <c:v>209.58462894807019</c:v>
                </c:pt>
                <c:pt idx="2563">
                  <c:v>209.50791829563434</c:v>
                </c:pt>
                <c:pt idx="2564">
                  <c:v>209.46367894869235</c:v>
                </c:pt>
                <c:pt idx="2565">
                  <c:v>209.51518778713404</c:v>
                </c:pt>
                <c:pt idx="2566">
                  <c:v>209.57336048511365</c:v>
                </c:pt>
                <c:pt idx="2567">
                  <c:v>209.60554402212279</c:v>
                </c:pt>
                <c:pt idx="2568">
                  <c:v>209.58671926552262</c:v>
                </c:pt>
                <c:pt idx="2569">
                  <c:v>209.54470641801976</c:v>
                </c:pt>
                <c:pt idx="2570">
                  <c:v>209.47646212734017</c:v>
                </c:pt>
                <c:pt idx="2571">
                  <c:v>209.49513613226088</c:v>
                </c:pt>
                <c:pt idx="2572">
                  <c:v>209.5655609933869</c:v>
                </c:pt>
                <c:pt idx="2573">
                  <c:v>209.61961443769874</c:v>
                </c:pt>
                <c:pt idx="2574">
                  <c:v>209.60984574319485</c:v>
                </c:pt>
                <c:pt idx="2575">
                  <c:v>209.5479778812786</c:v>
                </c:pt>
                <c:pt idx="2576">
                  <c:v>209.4825802631515</c:v>
                </c:pt>
                <c:pt idx="2577">
                  <c:v>209.46174047844761</c:v>
                </c:pt>
                <c:pt idx="2578">
                  <c:v>209.5352106351678</c:v>
                </c:pt>
                <c:pt idx="2579">
                  <c:v>209.62536925033049</c:v>
                </c:pt>
                <c:pt idx="2580">
                  <c:v>209.64625449979064</c:v>
                </c:pt>
                <c:pt idx="2581">
                  <c:v>209.61658517027792</c:v>
                </c:pt>
                <c:pt idx="2582">
                  <c:v>209.52230640699355</c:v>
                </c:pt>
                <c:pt idx="2583">
                  <c:v>209.44088578078279</c:v>
                </c:pt>
                <c:pt idx="2584">
                  <c:v>209.45859009163692</c:v>
                </c:pt>
                <c:pt idx="2585">
                  <c:v>209.56238084840879</c:v>
                </c:pt>
                <c:pt idx="2586">
                  <c:v>209.64442225239131</c:v>
                </c:pt>
                <c:pt idx="2587">
                  <c:v>209.68373811099676</c:v>
                </c:pt>
                <c:pt idx="2588">
                  <c:v>209.64623961154064</c:v>
                </c:pt>
                <c:pt idx="2589">
                  <c:v>209.54294959435762</c:v>
                </c:pt>
                <c:pt idx="2590">
                  <c:v>209.46499706863509</c:v>
                </c:pt>
                <c:pt idx="2591">
                  <c:v>209.50322349683432</c:v>
                </c:pt>
                <c:pt idx="2592">
                  <c:v>209.58422001604205</c:v>
                </c:pt>
                <c:pt idx="2593">
                  <c:v>209.66792681584394</c:v>
                </c:pt>
                <c:pt idx="2594">
                  <c:v>209.67958926027507</c:v>
                </c:pt>
                <c:pt idx="2595">
                  <c:v>209.58320562635879</c:v>
                </c:pt>
                <c:pt idx="2596">
                  <c:v>209.55555008563573</c:v>
                </c:pt>
                <c:pt idx="2597">
                  <c:v>209.5103262405824</c:v>
                </c:pt>
                <c:pt idx="2598">
                  <c:v>209.55692874459419</c:v>
                </c:pt>
                <c:pt idx="2599">
                  <c:v>209.6078159741528</c:v>
                </c:pt>
                <c:pt idx="2600">
                  <c:v>209.66312585670246</c:v>
                </c:pt>
                <c:pt idx="2601">
                  <c:v>209.66241419901385</c:v>
                </c:pt>
                <c:pt idx="2602">
                  <c:v>209.60977030923948</c:v>
                </c:pt>
                <c:pt idx="2603">
                  <c:v>209.51721756679166</c:v>
                </c:pt>
                <c:pt idx="2604">
                  <c:v>209.50905477422648</c:v>
                </c:pt>
                <c:pt idx="2605">
                  <c:v>209.580600173139</c:v>
                </c:pt>
                <c:pt idx="2606">
                  <c:v>209.62860992961183</c:v>
                </c:pt>
                <c:pt idx="2607">
                  <c:v>209.63054937414168</c:v>
                </c:pt>
                <c:pt idx="2608">
                  <c:v>209.61510130547751</c:v>
                </c:pt>
                <c:pt idx="2609">
                  <c:v>209.53967813016985</c:v>
                </c:pt>
                <c:pt idx="2610">
                  <c:v>209.48944083083887</c:v>
                </c:pt>
                <c:pt idx="2611">
                  <c:v>209.5469476086306</c:v>
                </c:pt>
                <c:pt idx="2612">
                  <c:v>209.61781196409268</c:v>
                </c:pt>
                <c:pt idx="2613">
                  <c:v>209.66924492058641</c:v>
                </c:pt>
                <c:pt idx="2614">
                  <c:v>209.6441493011103</c:v>
                </c:pt>
                <c:pt idx="2615">
                  <c:v>209.56957488342425</c:v>
                </c:pt>
                <c:pt idx="2616">
                  <c:v>209.50108751185192</c:v>
                </c:pt>
                <c:pt idx="2617">
                  <c:v>209.42260477339073</c:v>
                </c:pt>
                <c:pt idx="2618">
                  <c:v>209.56595503752825</c:v>
                </c:pt>
                <c:pt idx="2619">
                  <c:v>209.65941570793674</c:v>
                </c:pt>
                <c:pt idx="2620">
                  <c:v>209.69712658460944</c:v>
                </c:pt>
                <c:pt idx="2621">
                  <c:v>209.66948710247118</c:v>
                </c:pt>
                <c:pt idx="2622">
                  <c:v>209.58291778583143</c:v>
                </c:pt>
                <c:pt idx="2623">
                  <c:v>209.47883930722605</c:v>
                </c:pt>
                <c:pt idx="2624">
                  <c:v>209.48924430419729</c:v>
                </c:pt>
                <c:pt idx="2625">
                  <c:v>209.58643142505235</c:v>
                </c:pt>
                <c:pt idx="2626">
                  <c:v>209.68222447537943</c:v>
                </c:pt>
                <c:pt idx="2627">
                  <c:v>209.70494189917537</c:v>
                </c:pt>
                <c:pt idx="2628">
                  <c:v>209.67012332617736</c:v>
                </c:pt>
                <c:pt idx="2629">
                  <c:v>209.57857040074597</c:v>
                </c:pt>
                <c:pt idx="2630">
                  <c:v>209.56035107392785</c:v>
                </c:pt>
                <c:pt idx="2631">
                  <c:v>209.50131480766387</c:v>
                </c:pt>
                <c:pt idx="2632">
                  <c:v>209.59418525015525</c:v>
                </c:pt>
                <c:pt idx="2633">
                  <c:v>209.68070984708484</c:v>
                </c:pt>
                <c:pt idx="2634">
                  <c:v>209.68834254012251</c:v>
                </c:pt>
                <c:pt idx="2635">
                  <c:v>209.62383972890791</c:v>
                </c:pt>
                <c:pt idx="2636">
                  <c:v>209.48297430913954</c:v>
                </c:pt>
                <c:pt idx="2637">
                  <c:v>209.51159869940454</c:v>
                </c:pt>
                <c:pt idx="2638">
                  <c:v>209.55807911581002</c:v>
                </c:pt>
                <c:pt idx="2639">
                  <c:v>209.59853263140855</c:v>
                </c:pt>
                <c:pt idx="2640">
                  <c:v>209.64122624076461</c:v>
                </c:pt>
                <c:pt idx="2641">
                  <c:v>209.62447595425289</c:v>
                </c:pt>
                <c:pt idx="2642">
                  <c:v>209.562426505925</c:v>
                </c:pt>
                <c:pt idx="2643">
                  <c:v>209.4907440604824</c:v>
                </c:pt>
                <c:pt idx="2644">
                  <c:v>209.5254111248536</c:v>
                </c:pt>
                <c:pt idx="2645">
                  <c:v>209.59133860815382</c:v>
                </c:pt>
                <c:pt idx="2646">
                  <c:v>209.58515897160709</c:v>
                </c:pt>
                <c:pt idx="2647">
                  <c:v>209.6123142199512</c:v>
                </c:pt>
                <c:pt idx="2648">
                  <c:v>209.56919572767822</c:v>
                </c:pt>
                <c:pt idx="2649">
                  <c:v>209.56244139424544</c:v>
                </c:pt>
                <c:pt idx="2650">
                  <c:v>209.47873409593095</c:v>
                </c:pt>
                <c:pt idx="2651">
                  <c:v>209.54994611874301</c:v>
                </c:pt>
                <c:pt idx="2652">
                  <c:v>209.69094797750063</c:v>
                </c:pt>
                <c:pt idx="2653">
                  <c:v>209.66130849928479</c:v>
                </c:pt>
                <c:pt idx="2654">
                  <c:v>209.61372265104657</c:v>
                </c:pt>
                <c:pt idx="2655">
                  <c:v>209.53080269242699</c:v>
                </c:pt>
                <c:pt idx="2656">
                  <c:v>209.46402733733134</c:v>
                </c:pt>
                <c:pt idx="2657">
                  <c:v>209.48026362988571</c:v>
                </c:pt>
                <c:pt idx="2658">
                  <c:v>209.58578031004029</c:v>
                </c:pt>
                <c:pt idx="2659">
                  <c:v>209.65678048944119</c:v>
                </c:pt>
                <c:pt idx="2660">
                  <c:v>209.69022044016845</c:v>
                </c:pt>
                <c:pt idx="2661">
                  <c:v>209.64201432567268</c:v>
                </c:pt>
                <c:pt idx="2662">
                  <c:v>209.54756894840429</c:v>
                </c:pt>
                <c:pt idx="2663">
                  <c:v>209.44904860478431</c:v>
                </c:pt>
                <c:pt idx="2664">
                  <c:v>209.4989981768498</c:v>
                </c:pt>
                <c:pt idx="2665">
                  <c:v>209.53148457870969</c:v>
                </c:pt>
                <c:pt idx="2666">
                  <c:v>209.67368260533539</c:v>
                </c:pt>
                <c:pt idx="2667">
                  <c:v>209.68077039251719</c:v>
                </c:pt>
                <c:pt idx="2668">
                  <c:v>209.70571410050377</c:v>
                </c:pt>
                <c:pt idx="2669">
                  <c:v>209.54010195156565</c:v>
                </c:pt>
                <c:pt idx="2670">
                  <c:v>209.49536342814926</c:v>
                </c:pt>
                <c:pt idx="2671">
                  <c:v>209.5451004626251</c:v>
                </c:pt>
                <c:pt idx="2672">
                  <c:v>209.61973552898067</c:v>
                </c:pt>
                <c:pt idx="2673">
                  <c:v>209.67731731744686</c:v>
                </c:pt>
                <c:pt idx="2674">
                  <c:v>209.65599240518978</c:v>
                </c:pt>
                <c:pt idx="2675">
                  <c:v>209.59963734250223</c:v>
                </c:pt>
                <c:pt idx="2676">
                  <c:v>209.51714213244182</c:v>
                </c:pt>
                <c:pt idx="2677">
                  <c:v>209.52744090333925</c:v>
                </c:pt>
                <c:pt idx="2678">
                  <c:v>209.56216844170135</c:v>
                </c:pt>
                <c:pt idx="2679">
                  <c:v>209.62479357064117</c:v>
                </c:pt>
                <c:pt idx="2680">
                  <c:v>209.64970758091295</c:v>
                </c:pt>
                <c:pt idx="2681">
                  <c:v>209.6461939542404</c:v>
                </c:pt>
                <c:pt idx="2682">
                  <c:v>209.56789349636304</c:v>
                </c:pt>
                <c:pt idx="2683">
                  <c:v>209.49845226980148</c:v>
                </c:pt>
                <c:pt idx="2684">
                  <c:v>209.52869748002604</c:v>
                </c:pt>
                <c:pt idx="2685">
                  <c:v>209.59792618171326</c:v>
                </c:pt>
                <c:pt idx="2686">
                  <c:v>209.62646006403529</c:v>
                </c:pt>
                <c:pt idx="2687">
                  <c:v>209.60637776602081</c:v>
                </c:pt>
                <c:pt idx="2688">
                  <c:v>209.57373964077053</c:v>
                </c:pt>
                <c:pt idx="2689">
                  <c:v>209.50226964855386</c:v>
                </c:pt>
                <c:pt idx="2690">
                  <c:v>209.48245917093175</c:v>
                </c:pt>
                <c:pt idx="2691">
                  <c:v>209.55214264370343</c:v>
                </c:pt>
                <c:pt idx="2692">
                  <c:v>209.63498607602958</c:v>
                </c:pt>
                <c:pt idx="2693">
                  <c:v>209.66474668923945</c:v>
                </c:pt>
                <c:pt idx="2694">
                  <c:v>209.63603123181599</c:v>
                </c:pt>
                <c:pt idx="2695">
                  <c:v>209.5446458721224</c:v>
                </c:pt>
                <c:pt idx="2696">
                  <c:v>209.45768189873766</c:v>
                </c:pt>
                <c:pt idx="2697">
                  <c:v>209.46396679115813</c:v>
                </c:pt>
                <c:pt idx="2698">
                  <c:v>209.56225975673476</c:v>
                </c:pt>
                <c:pt idx="2699">
                  <c:v>209.62906451795979</c:v>
                </c:pt>
                <c:pt idx="2700">
                  <c:v>209.65387231942256</c:v>
                </c:pt>
                <c:pt idx="2701">
                  <c:v>209.61557078244786</c:v>
                </c:pt>
                <c:pt idx="2702">
                  <c:v>209.49675598761124</c:v>
                </c:pt>
                <c:pt idx="2703">
                  <c:v>209.42534623090989</c:v>
                </c:pt>
                <c:pt idx="2704">
                  <c:v>209.45377418733773</c:v>
                </c:pt>
                <c:pt idx="2705">
                  <c:v>209.54322155464214</c:v>
                </c:pt>
                <c:pt idx="2706">
                  <c:v>209.59394306724124</c:v>
                </c:pt>
                <c:pt idx="2707">
                  <c:v>209.62196182182822</c:v>
                </c:pt>
                <c:pt idx="2708">
                  <c:v>209.55336944198123</c:v>
                </c:pt>
                <c:pt idx="2709">
                  <c:v>209.4769464963783</c:v>
                </c:pt>
                <c:pt idx="2710">
                  <c:v>209.45316872524529</c:v>
                </c:pt>
                <c:pt idx="2711">
                  <c:v>209.49062296831849</c:v>
                </c:pt>
                <c:pt idx="2712">
                  <c:v>209.55367217131661</c:v>
                </c:pt>
                <c:pt idx="2713">
                  <c:v>209.60778619758807</c:v>
                </c:pt>
                <c:pt idx="2714">
                  <c:v>209.59377631834775</c:v>
                </c:pt>
                <c:pt idx="2715">
                  <c:v>209.52436596254012</c:v>
                </c:pt>
                <c:pt idx="2716">
                  <c:v>209.42198442179321</c:v>
                </c:pt>
                <c:pt idx="2717">
                  <c:v>209.44377810479577</c:v>
                </c:pt>
                <c:pt idx="2718">
                  <c:v>209.51159869940454</c:v>
                </c:pt>
                <c:pt idx="2719">
                  <c:v>209.53937540059522</c:v>
                </c:pt>
                <c:pt idx="2720">
                  <c:v>209.55907861860899</c:v>
                </c:pt>
                <c:pt idx="2721">
                  <c:v>209.51332574945368</c:v>
                </c:pt>
                <c:pt idx="2722">
                  <c:v>209.44930667065682</c:v>
                </c:pt>
                <c:pt idx="2723">
                  <c:v>209.41457791832053</c:v>
                </c:pt>
                <c:pt idx="2724">
                  <c:v>209.47870332658982</c:v>
                </c:pt>
                <c:pt idx="2725">
                  <c:v>209.55118879805821</c:v>
                </c:pt>
                <c:pt idx="2726">
                  <c:v>209.58967211145605</c:v>
                </c:pt>
                <c:pt idx="2727">
                  <c:v>209.540874160078</c:v>
                </c:pt>
                <c:pt idx="2728">
                  <c:v>209.47019212775473</c:v>
                </c:pt>
                <c:pt idx="2729">
                  <c:v>209.47767304991063</c:v>
                </c:pt>
                <c:pt idx="2730">
                  <c:v>209.43529666601964</c:v>
                </c:pt>
                <c:pt idx="2731">
                  <c:v>209.50875105157058</c:v>
                </c:pt>
                <c:pt idx="2732">
                  <c:v>209.57258827801772</c:v>
                </c:pt>
                <c:pt idx="2733">
                  <c:v>209.58730983474868</c:v>
                </c:pt>
                <c:pt idx="2734">
                  <c:v>209.52786472502797</c:v>
                </c:pt>
                <c:pt idx="2735">
                  <c:v>209.49758973663086</c:v>
                </c:pt>
                <c:pt idx="2736">
                  <c:v>209.37812302730632</c:v>
                </c:pt>
                <c:pt idx="2737">
                  <c:v>209.44190017862019</c:v>
                </c:pt>
                <c:pt idx="2738">
                  <c:v>209.53006125272736</c:v>
                </c:pt>
                <c:pt idx="2739">
                  <c:v>209.60922440560569</c:v>
                </c:pt>
                <c:pt idx="2740">
                  <c:v>209.60984574319485</c:v>
                </c:pt>
                <c:pt idx="2741">
                  <c:v>209.55300616677189</c:v>
                </c:pt>
                <c:pt idx="2742">
                  <c:v>209.44803420735673</c:v>
                </c:pt>
                <c:pt idx="2743">
                  <c:v>209.4122910530464</c:v>
                </c:pt>
                <c:pt idx="2744">
                  <c:v>209.47999067607481</c:v>
                </c:pt>
                <c:pt idx="2745">
                  <c:v>209.55391435478123</c:v>
                </c:pt>
                <c:pt idx="2746">
                  <c:v>209.60836088527785</c:v>
                </c:pt>
                <c:pt idx="2747">
                  <c:v>209.59398872467611</c:v>
                </c:pt>
                <c:pt idx="2748">
                  <c:v>209.53387763210836</c:v>
                </c:pt>
                <c:pt idx="2749">
                  <c:v>209.44994290227257</c:v>
                </c:pt>
                <c:pt idx="2750">
                  <c:v>209.4397344093901</c:v>
                </c:pt>
                <c:pt idx="2751">
                  <c:v>209.56566719672057</c:v>
                </c:pt>
                <c:pt idx="2752">
                  <c:v>209.56975652085995</c:v>
                </c:pt>
                <c:pt idx="2753">
                  <c:v>209.61210181384254</c:v>
                </c:pt>
                <c:pt idx="2754">
                  <c:v>209.60833110871408</c:v>
                </c:pt>
                <c:pt idx="2755">
                  <c:v>209.53943594651054</c:v>
                </c:pt>
                <c:pt idx="2756">
                  <c:v>209.4743569084774</c:v>
                </c:pt>
                <c:pt idx="2757">
                  <c:v>209.5105991939256</c:v>
                </c:pt>
                <c:pt idx="2758">
                  <c:v>209.56316794426957</c:v>
                </c:pt>
                <c:pt idx="2759">
                  <c:v>209.58558279191453</c:v>
                </c:pt>
                <c:pt idx="2760">
                  <c:v>209.57511730575911</c:v>
                </c:pt>
                <c:pt idx="2761">
                  <c:v>209.53166621653605</c:v>
                </c:pt>
                <c:pt idx="2762">
                  <c:v>209.45704566740014</c:v>
                </c:pt>
                <c:pt idx="2763">
                  <c:v>209.47028245070263</c:v>
                </c:pt>
                <c:pt idx="2764">
                  <c:v>209.51330986853446</c:v>
                </c:pt>
                <c:pt idx="2765">
                  <c:v>209.60796783463192</c:v>
                </c:pt>
                <c:pt idx="2766">
                  <c:v>209.62055339138786</c:v>
                </c:pt>
                <c:pt idx="2767">
                  <c:v>209.531181848995</c:v>
                </c:pt>
                <c:pt idx="2768">
                  <c:v>209.49958874900128</c:v>
                </c:pt>
                <c:pt idx="2769">
                  <c:v>209.44258206832748</c:v>
                </c:pt>
                <c:pt idx="2770">
                  <c:v>209.48844132410889</c:v>
                </c:pt>
                <c:pt idx="2771">
                  <c:v>209.58485624280982</c:v>
                </c:pt>
                <c:pt idx="2772">
                  <c:v>209.65841621079832</c:v>
                </c:pt>
                <c:pt idx="2773">
                  <c:v>209.72952230156272</c:v>
                </c:pt>
                <c:pt idx="2774">
                  <c:v>209.61264771738769</c:v>
                </c:pt>
                <c:pt idx="2775">
                  <c:v>209.52462402731464</c:v>
                </c:pt>
                <c:pt idx="2776">
                  <c:v>209.4308748025295</c:v>
                </c:pt>
                <c:pt idx="2777">
                  <c:v>209.47721945023619</c:v>
                </c:pt>
                <c:pt idx="2778">
                  <c:v>209.57411780386522</c:v>
                </c:pt>
                <c:pt idx="2779">
                  <c:v>209.63798556379061</c:v>
                </c:pt>
                <c:pt idx="2780">
                  <c:v>209.68281504142254</c:v>
                </c:pt>
                <c:pt idx="2781">
                  <c:v>209.61149635716373</c:v>
                </c:pt>
                <c:pt idx="2782">
                  <c:v>209.52568407796423</c:v>
                </c:pt>
                <c:pt idx="2783">
                  <c:v>209.45766701032909</c:v>
                </c:pt>
                <c:pt idx="2784">
                  <c:v>209.52035305481286</c:v>
                </c:pt>
                <c:pt idx="2785">
                  <c:v>209.60704376855884</c:v>
                </c:pt>
                <c:pt idx="2786">
                  <c:v>209.64702670367578</c:v>
                </c:pt>
                <c:pt idx="2787">
                  <c:v>209.64817806159107</c:v>
                </c:pt>
                <c:pt idx="2788">
                  <c:v>209.5761326884595</c:v>
                </c:pt>
                <c:pt idx="2789">
                  <c:v>209.48485223095702</c:v>
                </c:pt>
                <c:pt idx="2790">
                  <c:v>209.46528491107941</c:v>
                </c:pt>
                <c:pt idx="2791">
                  <c:v>209.54549351466605</c:v>
                </c:pt>
                <c:pt idx="2792">
                  <c:v>209.58291778583143</c:v>
                </c:pt>
                <c:pt idx="2793">
                  <c:v>209.62783772492415</c:v>
                </c:pt>
                <c:pt idx="2794">
                  <c:v>209.60966410617021</c:v>
                </c:pt>
                <c:pt idx="2795">
                  <c:v>209.53907267101539</c:v>
                </c:pt>
                <c:pt idx="2796">
                  <c:v>209.49150138276738</c:v>
                </c:pt>
                <c:pt idx="2797">
                  <c:v>209.51892873537855</c:v>
                </c:pt>
                <c:pt idx="2798">
                  <c:v>209.57699621035835</c:v>
                </c:pt>
                <c:pt idx="2799">
                  <c:v>209.62814045298694</c:v>
                </c:pt>
                <c:pt idx="2800">
                  <c:v>209.62830720155702</c:v>
                </c:pt>
                <c:pt idx="2801">
                  <c:v>209.58836988164623</c:v>
                </c:pt>
                <c:pt idx="2802">
                  <c:v>209.50896345891871</c:v>
                </c:pt>
                <c:pt idx="2803">
                  <c:v>209.46195288635988</c:v>
                </c:pt>
                <c:pt idx="2804">
                  <c:v>209.53708855144458</c:v>
                </c:pt>
                <c:pt idx="2805">
                  <c:v>209.59709342997022</c:v>
                </c:pt>
                <c:pt idx="2806">
                  <c:v>209.6280957881911</c:v>
                </c:pt>
                <c:pt idx="2807">
                  <c:v>209.59779020199153</c:v>
                </c:pt>
                <c:pt idx="2808">
                  <c:v>209.54463098378699</c:v>
                </c:pt>
                <c:pt idx="2809">
                  <c:v>209.45921143451167</c:v>
                </c:pt>
                <c:pt idx="2810">
                  <c:v>209.45210867025327</c:v>
                </c:pt>
                <c:pt idx="2811">
                  <c:v>209.5430557978269</c:v>
                </c:pt>
                <c:pt idx="2812">
                  <c:v>209.63401734658464</c:v>
                </c:pt>
                <c:pt idx="2813">
                  <c:v>209.67115259911384</c:v>
                </c:pt>
                <c:pt idx="2814">
                  <c:v>209.62417322612745</c:v>
                </c:pt>
                <c:pt idx="2815">
                  <c:v>209.54779624361959</c:v>
                </c:pt>
                <c:pt idx="2816">
                  <c:v>209.43899197331439</c:v>
                </c:pt>
                <c:pt idx="2817">
                  <c:v>209.46725315773699</c:v>
                </c:pt>
                <c:pt idx="2818">
                  <c:v>209.55120368638813</c:v>
                </c:pt>
                <c:pt idx="2819">
                  <c:v>209.6437552587081</c:v>
                </c:pt>
                <c:pt idx="2820">
                  <c:v>209.661823632291</c:v>
                </c:pt>
                <c:pt idx="2821">
                  <c:v>209.62147745675637</c:v>
                </c:pt>
                <c:pt idx="2822">
                  <c:v>209.51920168858911</c:v>
                </c:pt>
                <c:pt idx="2823">
                  <c:v>209.4637246064631</c:v>
                </c:pt>
                <c:pt idx="2824">
                  <c:v>209.49571181616463</c:v>
                </c:pt>
                <c:pt idx="2825">
                  <c:v>209.56433419595359</c:v>
                </c:pt>
                <c:pt idx="2826">
                  <c:v>209.63439550839271</c:v>
                </c:pt>
                <c:pt idx="2827">
                  <c:v>209.64854133484886</c:v>
                </c:pt>
                <c:pt idx="2828">
                  <c:v>209.58794606140552</c:v>
                </c:pt>
                <c:pt idx="2829">
                  <c:v>209.50042150532929</c:v>
                </c:pt>
                <c:pt idx="2830">
                  <c:v>209.49440858688678</c:v>
                </c:pt>
                <c:pt idx="2831">
                  <c:v>209.53670939500307</c:v>
                </c:pt>
                <c:pt idx="2832">
                  <c:v>209.57699621035835</c:v>
                </c:pt>
                <c:pt idx="2833">
                  <c:v>209.6206288252973</c:v>
                </c:pt>
                <c:pt idx="2834">
                  <c:v>209.52622899161616</c:v>
                </c:pt>
                <c:pt idx="2835">
                  <c:v>209.54787167783886</c:v>
                </c:pt>
                <c:pt idx="2836">
                  <c:v>209.46745067718271</c:v>
                </c:pt>
                <c:pt idx="2837">
                  <c:v>209.42325688696653</c:v>
                </c:pt>
                <c:pt idx="2838">
                  <c:v>209.57157388766834</c:v>
                </c:pt>
                <c:pt idx="2839">
                  <c:v>209.60498422262631</c:v>
                </c:pt>
                <c:pt idx="2840">
                  <c:v>209.54111634371762</c:v>
                </c:pt>
                <c:pt idx="2841">
                  <c:v>209.55553519730944</c:v>
                </c:pt>
                <c:pt idx="2842">
                  <c:v>209.47088791220963</c:v>
                </c:pt>
                <c:pt idx="2843">
                  <c:v>209.46302782916638</c:v>
                </c:pt>
                <c:pt idx="2844">
                  <c:v>209.54447912276478</c:v>
                </c:pt>
                <c:pt idx="2845">
                  <c:v>209.63498607602958</c:v>
                </c:pt>
                <c:pt idx="2846">
                  <c:v>209.6810731196758</c:v>
                </c:pt>
                <c:pt idx="2847">
                  <c:v>209.66810845227135</c:v>
                </c:pt>
                <c:pt idx="2848">
                  <c:v>209.56969597504823</c:v>
                </c:pt>
                <c:pt idx="2849">
                  <c:v>209.47540207374323</c:v>
                </c:pt>
                <c:pt idx="2850">
                  <c:v>209.52038283152456</c:v>
                </c:pt>
                <c:pt idx="2851">
                  <c:v>209.53772477990549</c:v>
                </c:pt>
                <c:pt idx="2852">
                  <c:v>209.64346741916447</c:v>
                </c:pt>
                <c:pt idx="2853">
                  <c:v>209.72553921666528</c:v>
                </c:pt>
                <c:pt idx="2854">
                  <c:v>209.6360014552987</c:v>
                </c:pt>
                <c:pt idx="2855">
                  <c:v>209.53599773223615</c:v>
                </c:pt>
                <c:pt idx="2856">
                  <c:v>209.46040746985611</c:v>
                </c:pt>
                <c:pt idx="2857">
                  <c:v>209.47420504685243</c:v>
                </c:pt>
                <c:pt idx="2858">
                  <c:v>209.57327016269159</c:v>
                </c:pt>
                <c:pt idx="2859">
                  <c:v>209.65235768870508</c:v>
                </c:pt>
                <c:pt idx="2860">
                  <c:v>209.68731326818417</c:v>
                </c:pt>
                <c:pt idx="2861">
                  <c:v>209.63233596563953</c:v>
                </c:pt>
                <c:pt idx="2862">
                  <c:v>209.52491186878945</c:v>
                </c:pt>
                <c:pt idx="2863">
                  <c:v>209.47723433862828</c:v>
                </c:pt>
                <c:pt idx="2864">
                  <c:v>209.50363243073278</c:v>
                </c:pt>
                <c:pt idx="2865">
                  <c:v>209.56291087261144</c:v>
                </c:pt>
                <c:pt idx="2866">
                  <c:v>209.62144668766322</c:v>
                </c:pt>
                <c:pt idx="2867">
                  <c:v>209.63497118777005</c:v>
                </c:pt>
                <c:pt idx="2868">
                  <c:v>209.57289100702465</c:v>
                </c:pt>
                <c:pt idx="2869">
                  <c:v>209.49940711084585</c:v>
                </c:pt>
                <c:pt idx="2870">
                  <c:v>209.49362148796953</c:v>
                </c:pt>
                <c:pt idx="2871">
                  <c:v>209.53168110488238</c:v>
                </c:pt>
                <c:pt idx="2872">
                  <c:v>209.586294452689</c:v>
                </c:pt>
                <c:pt idx="2873">
                  <c:v>209.61526805417031</c:v>
                </c:pt>
                <c:pt idx="2874">
                  <c:v>209.59962245421303</c:v>
                </c:pt>
                <c:pt idx="2875">
                  <c:v>209.54806820382967</c:v>
                </c:pt>
                <c:pt idx="2876">
                  <c:v>209.49843738142721</c:v>
                </c:pt>
                <c:pt idx="2877">
                  <c:v>209.5087063864737</c:v>
                </c:pt>
                <c:pt idx="2878">
                  <c:v>209.5889604508173</c:v>
                </c:pt>
                <c:pt idx="2879">
                  <c:v>209.63298707894063</c:v>
                </c:pt>
                <c:pt idx="2880">
                  <c:v>209.60969388273176</c:v>
                </c:pt>
                <c:pt idx="2881">
                  <c:v>209.5547024435734</c:v>
                </c:pt>
                <c:pt idx="2882">
                  <c:v>209.4953475472139</c:v>
                </c:pt>
                <c:pt idx="2883">
                  <c:v>209.46193799795489</c:v>
                </c:pt>
                <c:pt idx="2884">
                  <c:v>209.53408904659878</c:v>
                </c:pt>
                <c:pt idx="2885">
                  <c:v>209.62021989410016</c:v>
                </c:pt>
                <c:pt idx="2886">
                  <c:v>209.66579184327071</c:v>
                </c:pt>
                <c:pt idx="2887">
                  <c:v>209.63222976270555</c:v>
                </c:pt>
                <c:pt idx="2888">
                  <c:v>209.60006215501588</c:v>
                </c:pt>
                <c:pt idx="2889">
                  <c:v>209.44998756751772</c:v>
                </c:pt>
                <c:pt idx="2890">
                  <c:v>209.46171070163732</c:v>
                </c:pt>
                <c:pt idx="2891">
                  <c:v>209.48359565115825</c:v>
                </c:pt>
                <c:pt idx="2892">
                  <c:v>209.64957160158855</c:v>
                </c:pt>
                <c:pt idx="2893">
                  <c:v>209.69650624262749</c:v>
                </c:pt>
                <c:pt idx="2894">
                  <c:v>209.64543663856969</c:v>
                </c:pt>
                <c:pt idx="2895">
                  <c:v>209.54652378739866</c:v>
                </c:pt>
                <c:pt idx="2896">
                  <c:v>209.45943873086134</c:v>
                </c:pt>
                <c:pt idx="2897">
                  <c:v>209.46832909278154</c:v>
                </c:pt>
                <c:pt idx="2898">
                  <c:v>209.54930989072122</c:v>
                </c:pt>
                <c:pt idx="2899">
                  <c:v>209.63065458453491</c:v>
                </c:pt>
                <c:pt idx="2900">
                  <c:v>209.67869497438224</c:v>
                </c:pt>
                <c:pt idx="2901">
                  <c:v>209.63033696825164</c:v>
                </c:pt>
                <c:pt idx="2902">
                  <c:v>209.5531878043775</c:v>
                </c:pt>
                <c:pt idx="2903">
                  <c:v>209.49075894886315</c:v>
                </c:pt>
                <c:pt idx="2904">
                  <c:v>209.5125684281023</c:v>
                </c:pt>
                <c:pt idx="2905">
                  <c:v>209.56518283010948</c:v>
                </c:pt>
                <c:pt idx="2906">
                  <c:v>209.61055740299463</c:v>
                </c:pt>
                <c:pt idx="2907">
                  <c:v>209.64483118302991</c:v>
                </c:pt>
                <c:pt idx="2908">
                  <c:v>209.57196793167594</c:v>
                </c:pt>
                <c:pt idx="2909">
                  <c:v>209.48500409249061</c:v>
                </c:pt>
                <c:pt idx="2910">
                  <c:v>209.48878971226048</c:v>
                </c:pt>
                <c:pt idx="2911">
                  <c:v>209.55376348639382</c:v>
                </c:pt>
                <c:pt idx="2912">
                  <c:v>209.59931972566292</c:v>
                </c:pt>
                <c:pt idx="2913">
                  <c:v>209.61766010369789</c:v>
                </c:pt>
                <c:pt idx="2914">
                  <c:v>209.6025455214222</c:v>
                </c:pt>
                <c:pt idx="2915">
                  <c:v>209.52203345383083</c:v>
                </c:pt>
                <c:pt idx="2916">
                  <c:v>209.48721452133242</c:v>
                </c:pt>
                <c:pt idx="2917">
                  <c:v>209.51795999958634</c:v>
                </c:pt>
                <c:pt idx="2918">
                  <c:v>209.60784674326959</c:v>
                </c:pt>
                <c:pt idx="2919">
                  <c:v>209.65994572923651</c:v>
                </c:pt>
                <c:pt idx="2920">
                  <c:v>209.63630418322205</c:v>
                </c:pt>
                <c:pt idx="2921">
                  <c:v>209.57125527777166</c:v>
                </c:pt>
                <c:pt idx="2922">
                  <c:v>209.49686219135762</c:v>
                </c:pt>
                <c:pt idx="2923">
                  <c:v>209.46904075826862</c:v>
                </c:pt>
                <c:pt idx="2924">
                  <c:v>209.53122651403521</c:v>
                </c:pt>
                <c:pt idx="2925">
                  <c:v>209.61755489322749</c:v>
                </c:pt>
                <c:pt idx="2926">
                  <c:v>209.64814729254431</c:v>
                </c:pt>
                <c:pt idx="2927">
                  <c:v>209.62552111065918</c:v>
                </c:pt>
                <c:pt idx="2928">
                  <c:v>209.54079872582892</c:v>
                </c:pt>
                <c:pt idx="2929">
                  <c:v>209.43826541819408</c:v>
                </c:pt>
                <c:pt idx="2930">
                  <c:v>209.46587548435565</c:v>
                </c:pt>
                <c:pt idx="2931">
                  <c:v>209.56124437323908</c:v>
                </c:pt>
                <c:pt idx="2932">
                  <c:v>209.65840132255849</c:v>
                </c:pt>
                <c:pt idx="2933">
                  <c:v>209.6879941558955</c:v>
                </c:pt>
                <c:pt idx="2934">
                  <c:v>209.6607635897879</c:v>
                </c:pt>
                <c:pt idx="2935">
                  <c:v>209.55833718009322</c:v>
                </c:pt>
                <c:pt idx="2936">
                  <c:v>209.47588644281038</c:v>
                </c:pt>
                <c:pt idx="2937">
                  <c:v>209.48839665896077</c:v>
                </c:pt>
                <c:pt idx="2938">
                  <c:v>209.57531482400159</c:v>
                </c:pt>
                <c:pt idx="2939">
                  <c:v>209.63671311404795</c:v>
                </c:pt>
                <c:pt idx="2940">
                  <c:v>209.6796339249411</c:v>
                </c:pt>
                <c:pt idx="2941">
                  <c:v>209.64140787746567</c:v>
                </c:pt>
                <c:pt idx="2942">
                  <c:v>209.62783772492415</c:v>
                </c:pt>
                <c:pt idx="2943">
                  <c:v>209.51290093485952</c:v>
                </c:pt>
                <c:pt idx="2944">
                  <c:v>209.54154115763484</c:v>
                </c:pt>
                <c:pt idx="2945">
                  <c:v>209.60327306235379</c:v>
                </c:pt>
                <c:pt idx="2946">
                  <c:v>209.63113994190675</c:v>
                </c:pt>
                <c:pt idx="2947">
                  <c:v>209.64431604952975</c:v>
                </c:pt>
                <c:pt idx="2948">
                  <c:v>209.58449296824634</c:v>
                </c:pt>
                <c:pt idx="2949">
                  <c:v>209.51879275505024</c:v>
                </c:pt>
                <c:pt idx="2950">
                  <c:v>209.50022497880968</c:v>
                </c:pt>
                <c:pt idx="2951">
                  <c:v>209.55608011004284</c:v>
                </c:pt>
                <c:pt idx="2952">
                  <c:v>209.6025911788349</c:v>
                </c:pt>
                <c:pt idx="2953">
                  <c:v>209.6128144661036</c:v>
                </c:pt>
                <c:pt idx="2954">
                  <c:v>209.57752623412364</c:v>
                </c:pt>
                <c:pt idx="2955">
                  <c:v>209.44444510601099</c:v>
                </c:pt>
                <c:pt idx="2956">
                  <c:v>209.47844625370536</c:v>
                </c:pt>
                <c:pt idx="2957">
                  <c:v>209.5228066556881</c:v>
                </c:pt>
                <c:pt idx="2958">
                  <c:v>209.60384775019</c:v>
                </c:pt>
                <c:pt idx="2959">
                  <c:v>209.65814325973284</c:v>
                </c:pt>
                <c:pt idx="2960">
                  <c:v>209.65204007281085</c:v>
                </c:pt>
                <c:pt idx="2961">
                  <c:v>209.63766695508829</c:v>
                </c:pt>
                <c:pt idx="2962">
                  <c:v>209.45383473354585</c:v>
                </c:pt>
                <c:pt idx="2963">
                  <c:v>209.45806006431121</c:v>
                </c:pt>
                <c:pt idx="2964">
                  <c:v>209.52539623650196</c:v>
                </c:pt>
                <c:pt idx="2965">
                  <c:v>209.61717573850842</c:v>
                </c:pt>
                <c:pt idx="2966">
                  <c:v>209.64690561258033</c:v>
                </c:pt>
                <c:pt idx="2967">
                  <c:v>209.62326404916891</c:v>
                </c:pt>
                <c:pt idx="2968">
                  <c:v>209.53472527516743</c:v>
                </c:pt>
                <c:pt idx="2969">
                  <c:v>209.43413040583491</c:v>
                </c:pt>
                <c:pt idx="2970">
                  <c:v>209.46754100014462</c:v>
                </c:pt>
                <c:pt idx="2971">
                  <c:v>209.5473108839642</c:v>
                </c:pt>
                <c:pt idx="2972">
                  <c:v>209.62253750160954</c:v>
                </c:pt>
                <c:pt idx="2973">
                  <c:v>209.66312585670246</c:v>
                </c:pt>
                <c:pt idx="2974">
                  <c:v>209.68917528757757</c:v>
                </c:pt>
                <c:pt idx="2975">
                  <c:v>209.52073121904758</c:v>
                </c:pt>
                <c:pt idx="2976">
                  <c:v>209.4553493812418</c:v>
                </c:pt>
                <c:pt idx="2977">
                  <c:v>209.56260814343395</c:v>
                </c:pt>
                <c:pt idx="2978">
                  <c:v>209.57258827801772</c:v>
                </c:pt>
                <c:pt idx="2979">
                  <c:v>209.61682735288238</c:v>
                </c:pt>
                <c:pt idx="2980">
                  <c:v>209.58882447102673</c:v>
                </c:pt>
                <c:pt idx="2981">
                  <c:v>209.57672325803853</c:v>
                </c:pt>
                <c:pt idx="2982">
                  <c:v>209.50131480766387</c:v>
                </c:pt>
                <c:pt idx="2983">
                  <c:v>209.48856241628772</c:v>
                </c:pt>
                <c:pt idx="2984">
                  <c:v>209.5478409086179</c:v>
                </c:pt>
                <c:pt idx="2985">
                  <c:v>209.58856640718773</c:v>
                </c:pt>
                <c:pt idx="2986">
                  <c:v>209.6123142199512</c:v>
                </c:pt>
                <c:pt idx="2987">
                  <c:v>209.59785074770718</c:v>
                </c:pt>
                <c:pt idx="2988">
                  <c:v>209.53357490243457</c:v>
                </c:pt>
                <c:pt idx="2989">
                  <c:v>209.47623483120913</c:v>
                </c:pt>
                <c:pt idx="2990">
                  <c:v>209.5079490649247</c:v>
                </c:pt>
                <c:pt idx="2991">
                  <c:v>209.58126716919978</c:v>
                </c:pt>
                <c:pt idx="2992">
                  <c:v>209.61323828574942</c:v>
                </c:pt>
                <c:pt idx="2993">
                  <c:v>209.54706870040928</c:v>
                </c:pt>
                <c:pt idx="2994">
                  <c:v>209.54323743553454</c:v>
                </c:pt>
                <c:pt idx="2995">
                  <c:v>209.4699191737885</c:v>
                </c:pt>
                <c:pt idx="2996">
                  <c:v>209.39844876239948</c:v>
                </c:pt>
                <c:pt idx="2997">
                  <c:v>209.55218830124605</c:v>
                </c:pt>
                <c:pt idx="2998">
                  <c:v>209.64216519330853</c:v>
                </c:pt>
                <c:pt idx="2999">
                  <c:v>209.68434455775531</c:v>
                </c:pt>
                <c:pt idx="3000">
                  <c:v>209.68255697895236</c:v>
                </c:pt>
                <c:pt idx="3001">
                  <c:v>209.5750120950361</c:v>
                </c:pt>
                <c:pt idx="3002">
                  <c:v>209.49822596651109</c:v>
                </c:pt>
                <c:pt idx="3003">
                  <c:v>209.49195498207592</c:v>
                </c:pt>
                <c:pt idx="3004">
                  <c:v>209.56810590300177</c:v>
                </c:pt>
                <c:pt idx="3005">
                  <c:v>209.66020279948671</c:v>
                </c:pt>
                <c:pt idx="3006">
                  <c:v>209.71109072501591</c:v>
                </c:pt>
                <c:pt idx="3007">
                  <c:v>209.6628985629668</c:v>
                </c:pt>
                <c:pt idx="3008">
                  <c:v>209.57461805109625</c:v>
                </c:pt>
                <c:pt idx="3009">
                  <c:v>209.47867255724864</c:v>
                </c:pt>
                <c:pt idx="3010">
                  <c:v>209.49301602724012</c:v>
                </c:pt>
                <c:pt idx="3011">
                  <c:v>209.58273614853073</c:v>
                </c:pt>
                <c:pt idx="3012">
                  <c:v>209.67865030971382</c:v>
                </c:pt>
                <c:pt idx="3013">
                  <c:v>209.70209428241793</c:v>
                </c:pt>
                <c:pt idx="3014">
                  <c:v>209.66127872280998</c:v>
                </c:pt>
                <c:pt idx="3015">
                  <c:v>209.58296344329472</c:v>
                </c:pt>
                <c:pt idx="3016">
                  <c:v>209.5059798302342</c:v>
                </c:pt>
                <c:pt idx="3017">
                  <c:v>209.5336503367144</c:v>
                </c:pt>
                <c:pt idx="3018">
                  <c:v>209.58849097314175</c:v>
                </c:pt>
                <c:pt idx="3019">
                  <c:v>209.63095830510045</c:v>
                </c:pt>
                <c:pt idx="3020">
                  <c:v>209.65228225493073</c:v>
                </c:pt>
                <c:pt idx="3021">
                  <c:v>209.58952124337327</c:v>
                </c:pt>
                <c:pt idx="3022">
                  <c:v>209.50744881581036</c:v>
                </c:pt>
                <c:pt idx="3023">
                  <c:v>209.50326915450304</c:v>
                </c:pt>
                <c:pt idx="3024">
                  <c:v>209.55948755121756</c:v>
                </c:pt>
                <c:pt idx="3025">
                  <c:v>209.60999661110458</c:v>
                </c:pt>
                <c:pt idx="3026">
                  <c:v>209.61843330138066</c:v>
                </c:pt>
                <c:pt idx="3027">
                  <c:v>209.6130566487596</c:v>
                </c:pt>
                <c:pt idx="3028">
                  <c:v>209.54667465584774</c:v>
                </c:pt>
                <c:pt idx="3029">
                  <c:v>209.49718080259279</c:v>
                </c:pt>
                <c:pt idx="3030">
                  <c:v>209.50929695830132</c:v>
                </c:pt>
                <c:pt idx="3031">
                  <c:v>209.60163733590633</c:v>
                </c:pt>
                <c:pt idx="3032">
                  <c:v>209.64908624472153</c:v>
                </c:pt>
                <c:pt idx="3033">
                  <c:v>209.62514195611058</c:v>
                </c:pt>
                <c:pt idx="3034">
                  <c:v>209.56001757550678</c:v>
                </c:pt>
                <c:pt idx="3035">
                  <c:v>209.48494354638913</c:v>
                </c:pt>
                <c:pt idx="3036">
                  <c:v>209.46227050566316</c:v>
                </c:pt>
                <c:pt idx="3037">
                  <c:v>209.5321813533121</c:v>
                </c:pt>
                <c:pt idx="3038">
                  <c:v>209.61894744308174</c:v>
                </c:pt>
                <c:pt idx="3039">
                  <c:v>209.67462155615982</c:v>
                </c:pt>
                <c:pt idx="3040">
                  <c:v>209.65070707854252</c:v>
                </c:pt>
                <c:pt idx="3041">
                  <c:v>209.58897533911548</c:v>
                </c:pt>
                <c:pt idx="3042">
                  <c:v>209.47558371214495</c:v>
                </c:pt>
                <c:pt idx="3043">
                  <c:v>209.47193307768032</c:v>
                </c:pt>
                <c:pt idx="3044">
                  <c:v>209.5688781102931</c:v>
                </c:pt>
                <c:pt idx="3045">
                  <c:v>209.64390711887924</c:v>
                </c:pt>
                <c:pt idx="3046">
                  <c:v>209.69209834001546</c:v>
                </c:pt>
                <c:pt idx="3047">
                  <c:v>209.73818523517562</c:v>
                </c:pt>
                <c:pt idx="3048">
                  <c:v>209.58426567350199</c:v>
                </c:pt>
                <c:pt idx="3049">
                  <c:v>209.49197086301427</c:v>
                </c:pt>
                <c:pt idx="3050">
                  <c:v>209.49395498764113</c:v>
                </c:pt>
                <c:pt idx="3051">
                  <c:v>209.57632921413673</c:v>
                </c:pt>
                <c:pt idx="3052">
                  <c:v>209.65252443704728</c:v>
                </c:pt>
                <c:pt idx="3053">
                  <c:v>209.68761599523108</c:v>
                </c:pt>
                <c:pt idx="3054">
                  <c:v>209.66130849928479</c:v>
                </c:pt>
                <c:pt idx="3055">
                  <c:v>209.56656049576364</c:v>
                </c:pt>
                <c:pt idx="3056">
                  <c:v>209.50817636064858</c:v>
                </c:pt>
                <c:pt idx="3057">
                  <c:v>209.52469946163259</c:v>
                </c:pt>
                <c:pt idx="3058">
                  <c:v>209.58635499844394</c:v>
                </c:pt>
                <c:pt idx="3059">
                  <c:v>209.63227542004174</c:v>
                </c:pt>
                <c:pt idx="3060">
                  <c:v>209.71268078423245</c:v>
                </c:pt>
                <c:pt idx="3061">
                  <c:v>209.5859460664557</c:v>
                </c:pt>
                <c:pt idx="3062">
                  <c:v>209.51253765881998</c:v>
                </c:pt>
                <c:pt idx="3063">
                  <c:v>209.50128503092012</c:v>
                </c:pt>
                <c:pt idx="3064">
                  <c:v>209.55742799975567</c:v>
                </c:pt>
                <c:pt idx="3065">
                  <c:v>209.62280946067213</c:v>
                </c:pt>
                <c:pt idx="3066">
                  <c:v>209.65687081143753</c:v>
                </c:pt>
                <c:pt idx="3067">
                  <c:v>209.61516185113402</c:v>
                </c:pt>
                <c:pt idx="3068">
                  <c:v>209.57005924991523</c:v>
                </c:pt>
                <c:pt idx="3069">
                  <c:v>209.50613169158657</c:v>
                </c:pt>
                <c:pt idx="3070">
                  <c:v>209.50697933597394</c:v>
                </c:pt>
                <c:pt idx="3071">
                  <c:v>209.59856240798882</c:v>
                </c:pt>
                <c:pt idx="3072">
                  <c:v>209.62838362798448</c:v>
                </c:pt>
                <c:pt idx="3073">
                  <c:v>209.61803925840664</c:v>
                </c:pt>
                <c:pt idx="3074">
                  <c:v>209.55774660990113</c:v>
                </c:pt>
                <c:pt idx="3075">
                  <c:v>209.47303878923171</c:v>
                </c:pt>
                <c:pt idx="3076">
                  <c:v>209.4707062737597</c:v>
                </c:pt>
                <c:pt idx="3077">
                  <c:v>209.53368011340373</c:v>
                </c:pt>
                <c:pt idx="3078">
                  <c:v>209.64146842303228</c:v>
                </c:pt>
                <c:pt idx="3079">
                  <c:v>209.74927096519906</c:v>
                </c:pt>
                <c:pt idx="3080">
                  <c:v>209.66276258374367</c:v>
                </c:pt>
                <c:pt idx="3081">
                  <c:v>209.5689843136069</c:v>
                </c:pt>
                <c:pt idx="3082">
                  <c:v>209.46364917188529</c:v>
                </c:pt>
                <c:pt idx="3083">
                  <c:v>209.4624223673905</c:v>
                </c:pt>
                <c:pt idx="3084">
                  <c:v>209.53770889900812</c:v>
                </c:pt>
                <c:pt idx="3085">
                  <c:v>209.67762004466445</c:v>
                </c:pt>
                <c:pt idx="3086">
                  <c:v>209.68752468084369</c:v>
                </c:pt>
                <c:pt idx="3087">
                  <c:v>209.67713568111381</c:v>
                </c:pt>
                <c:pt idx="3088">
                  <c:v>209.6066199487648</c:v>
                </c:pt>
                <c:pt idx="3089">
                  <c:v>209.51979226006668</c:v>
                </c:pt>
                <c:pt idx="3090">
                  <c:v>209.50022497880968</c:v>
                </c:pt>
                <c:pt idx="3091">
                  <c:v>209.57358777999795</c:v>
                </c:pt>
                <c:pt idx="3092">
                  <c:v>209.6717441580744</c:v>
                </c:pt>
                <c:pt idx="3093">
                  <c:v>209.69570327193384</c:v>
                </c:pt>
                <c:pt idx="3094">
                  <c:v>209.6611576318119</c:v>
                </c:pt>
                <c:pt idx="3095">
                  <c:v>209.58329594873021</c:v>
                </c:pt>
                <c:pt idx="3096">
                  <c:v>209.49113711373002</c:v>
                </c:pt>
                <c:pt idx="3097">
                  <c:v>209.50972078042432</c:v>
                </c:pt>
                <c:pt idx="3098">
                  <c:v>209.57519373241601</c:v>
                </c:pt>
                <c:pt idx="3099">
                  <c:v>209.63379005247566</c:v>
                </c:pt>
                <c:pt idx="3100">
                  <c:v>209.6604757505205</c:v>
                </c:pt>
                <c:pt idx="3101">
                  <c:v>209.63618309205333</c:v>
                </c:pt>
                <c:pt idx="3102">
                  <c:v>209.54373669108202</c:v>
                </c:pt>
                <c:pt idx="3103">
                  <c:v>209.52995504918013</c:v>
                </c:pt>
                <c:pt idx="3104">
                  <c:v>209.57319472858046</c:v>
                </c:pt>
                <c:pt idx="3105">
                  <c:v>209.62479357064117</c:v>
                </c:pt>
                <c:pt idx="3106">
                  <c:v>209.63766695508829</c:v>
                </c:pt>
                <c:pt idx="3107">
                  <c:v>209.62279457240237</c:v>
                </c:pt>
                <c:pt idx="3108">
                  <c:v>209.57431532211885</c:v>
                </c:pt>
                <c:pt idx="3109">
                  <c:v>209.5151123527755</c:v>
                </c:pt>
                <c:pt idx="3110">
                  <c:v>209.5160215352856</c:v>
                </c:pt>
                <c:pt idx="3111">
                  <c:v>209.57949446830438</c:v>
                </c:pt>
                <c:pt idx="3112">
                  <c:v>209.6396510633937</c:v>
                </c:pt>
                <c:pt idx="3113">
                  <c:v>209.6380461093689</c:v>
                </c:pt>
                <c:pt idx="3114">
                  <c:v>209.58850586144032</c:v>
                </c:pt>
                <c:pt idx="3115">
                  <c:v>209.51318877652491</c:v>
                </c:pt>
                <c:pt idx="3116">
                  <c:v>209.48124725612942</c:v>
                </c:pt>
                <c:pt idx="3117">
                  <c:v>209.52442650850682</c:v>
                </c:pt>
                <c:pt idx="3118">
                  <c:v>209.61170876327964</c:v>
                </c:pt>
                <c:pt idx="3119">
                  <c:v>209.68469294205406</c:v>
                </c:pt>
                <c:pt idx="3120">
                  <c:v>209.69565761476105</c:v>
                </c:pt>
                <c:pt idx="3121">
                  <c:v>209.61949334641596</c:v>
                </c:pt>
                <c:pt idx="3122">
                  <c:v>209.49601454648581</c:v>
                </c:pt>
                <c:pt idx="3123">
                  <c:v>209.45197169685079</c:v>
                </c:pt>
                <c:pt idx="3124">
                  <c:v>209.52730393051971</c:v>
                </c:pt>
                <c:pt idx="3125">
                  <c:v>209.62705063193664</c:v>
                </c:pt>
                <c:pt idx="3126">
                  <c:v>209.69311371601265</c:v>
                </c:pt>
                <c:pt idx="3127">
                  <c:v>209.70280593851342</c:v>
                </c:pt>
                <c:pt idx="3128">
                  <c:v>209.60925517472003</c:v>
                </c:pt>
                <c:pt idx="3129">
                  <c:v>209.50629844130535</c:v>
                </c:pt>
                <c:pt idx="3130">
                  <c:v>209.48485223095702</c:v>
                </c:pt>
                <c:pt idx="3131">
                  <c:v>209.54620517705132</c:v>
                </c:pt>
                <c:pt idx="3132">
                  <c:v>209.63915181054935</c:v>
                </c:pt>
                <c:pt idx="3133">
                  <c:v>209.6855713468795</c:v>
                </c:pt>
                <c:pt idx="3134">
                  <c:v>209.65528074721473</c:v>
                </c:pt>
                <c:pt idx="3135">
                  <c:v>209.57504187165591</c:v>
                </c:pt>
                <c:pt idx="3136">
                  <c:v>209.50157287277435</c:v>
                </c:pt>
                <c:pt idx="3137">
                  <c:v>209.52448705447324</c:v>
                </c:pt>
                <c:pt idx="3138">
                  <c:v>209.57878280725669</c:v>
                </c:pt>
                <c:pt idx="3139">
                  <c:v>209.63972649722183</c:v>
                </c:pt>
                <c:pt idx="3140">
                  <c:v>209.67042605351782</c:v>
                </c:pt>
                <c:pt idx="3141">
                  <c:v>209.64249869018317</c:v>
                </c:pt>
                <c:pt idx="3142">
                  <c:v>209.56943791093053</c:v>
                </c:pt>
                <c:pt idx="3143">
                  <c:v>209.52585082749883</c:v>
                </c:pt>
                <c:pt idx="3144">
                  <c:v>209.54943197503917</c:v>
                </c:pt>
                <c:pt idx="3145">
                  <c:v>209.60892167721968</c:v>
                </c:pt>
                <c:pt idx="3146">
                  <c:v>209.63916669880535</c:v>
                </c:pt>
                <c:pt idx="3147">
                  <c:v>209.61349535667722</c:v>
                </c:pt>
                <c:pt idx="3148">
                  <c:v>209.56678779073519</c:v>
                </c:pt>
                <c:pt idx="3149">
                  <c:v>209.50393516091853</c:v>
                </c:pt>
                <c:pt idx="3150">
                  <c:v>209.52076198831566</c:v>
                </c:pt>
                <c:pt idx="3151">
                  <c:v>209.60142492966966</c:v>
                </c:pt>
                <c:pt idx="3152">
                  <c:v>209.68375399176315</c:v>
                </c:pt>
                <c:pt idx="3153">
                  <c:v>209.69921688879199</c:v>
                </c:pt>
                <c:pt idx="3154">
                  <c:v>209.63981781185544</c:v>
                </c:pt>
                <c:pt idx="3155">
                  <c:v>209.53661907239405</c:v>
                </c:pt>
                <c:pt idx="3156">
                  <c:v>209.48689690247676</c:v>
                </c:pt>
                <c:pt idx="3157">
                  <c:v>209.5342101384654</c:v>
                </c:pt>
                <c:pt idx="3158">
                  <c:v>209.62500597659769</c:v>
                </c:pt>
                <c:pt idx="3159">
                  <c:v>209.69771715015608</c:v>
                </c:pt>
                <c:pt idx="3160">
                  <c:v>209.70004963573626</c:v>
                </c:pt>
                <c:pt idx="3161">
                  <c:v>209.63051860506434</c:v>
                </c:pt>
                <c:pt idx="3162">
                  <c:v>209.52191236188096</c:v>
                </c:pt>
                <c:pt idx="3163">
                  <c:v>209.4869425601876</c:v>
                </c:pt>
                <c:pt idx="3164">
                  <c:v>209.5620622383467</c:v>
                </c:pt>
                <c:pt idx="3165">
                  <c:v>209.67063845892741</c:v>
                </c:pt>
                <c:pt idx="3166">
                  <c:v>209.73026373291637</c:v>
                </c:pt>
                <c:pt idx="3167">
                  <c:v>209.73853361841637</c:v>
                </c:pt>
                <c:pt idx="3168">
                  <c:v>209.67253124907694</c:v>
                </c:pt>
                <c:pt idx="3169">
                  <c:v>209.55661013443407</c:v>
                </c:pt>
                <c:pt idx="3170">
                  <c:v>209.51809597992101</c:v>
                </c:pt>
                <c:pt idx="3171">
                  <c:v>209.57511730575911</c:v>
                </c:pt>
                <c:pt idx="3172">
                  <c:v>209.63103373896558</c:v>
                </c:pt>
                <c:pt idx="3173">
                  <c:v>209.70027692899552</c:v>
                </c:pt>
                <c:pt idx="3174">
                  <c:v>209.67801408631374</c:v>
                </c:pt>
                <c:pt idx="3175">
                  <c:v>209.60730083957651</c:v>
                </c:pt>
                <c:pt idx="3176">
                  <c:v>209.52662303663269</c:v>
                </c:pt>
                <c:pt idx="3177">
                  <c:v>209.54356994171587</c:v>
                </c:pt>
                <c:pt idx="3178">
                  <c:v>209.60215147809481</c:v>
                </c:pt>
                <c:pt idx="3179">
                  <c:v>209.65311500408001</c:v>
                </c:pt>
                <c:pt idx="3180">
                  <c:v>209.65567478936063</c:v>
                </c:pt>
                <c:pt idx="3181">
                  <c:v>209.62806501910947</c:v>
                </c:pt>
                <c:pt idx="3182">
                  <c:v>209.53808805542826</c:v>
                </c:pt>
                <c:pt idx="3183">
                  <c:v>209.50602548789584</c:v>
                </c:pt>
                <c:pt idx="3184">
                  <c:v>209.62567197843549</c:v>
                </c:pt>
                <c:pt idx="3185">
                  <c:v>209.63101885070276</c:v>
                </c:pt>
                <c:pt idx="3186">
                  <c:v>209.64976812645119</c:v>
                </c:pt>
                <c:pt idx="3187">
                  <c:v>209.55770095237284</c:v>
                </c:pt>
                <c:pt idx="3188">
                  <c:v>209.58028255595841</c:v>
                </c:pt>
                <c:pt idx="3189">
                  <c:v>209.52056446946477</c:v>
                </c:pt>
                <c:pt idx="3190">
                  <c:v>209.52044337750482</c:v>
                </c:pt>
                <c:pt idx="3191">
                  <c:v>209.58097932864092</c:v>
                </c:pt>
                <c:pt idx="3192">
                  <c:v>209.66036954775512</c:v>
                </c:pt>
                <c:pt idx="3193">
                  <c:v>209.67319724912863</c:v>
                </c:pt>
                <c:pt idx="3194">
                  <c:v>209.60290879561555</c:v>
                </c:pt>
                <c:pt idx="3195">
                  <c:v>209.49858924284425</c:v>
                </c:pt>
                <c:pt idx="3196">
                  <c:v>209.44087089236012</c:v>
                </c:pt>
                <c:pt idx="3197">
                  <c:v>209.51175056070872</c:v>
                </c:pt>
                <c:pt idx="3198">
                  <c:v>209.6223399838936</c:v>
                </c:pt>
                <c:pt idx="3199">
                  <c:v>209.69391569427631</c:v>
                </c:pt>
                <c:pt idx="3200">
                  <c:v>209.79612990916718</c:v>
                </c:pt>
                <c:pt idx="3201">
                  <c:v>209.67157740991306</c:v>
                </c:pt>
                <c:pt idx="3202">
                  <c:v>209.56129003075819</c:v>
                </c:pt>
                <c:pt idx="3203">
                  <c:v>209.43067728267553</c:v>
                </c:pt>
                <c:pt idx="3204">
                  <c:v>209.52182203919648</c:v>
                </c:pt>
                <c:pt idx="3205">
                  <c:v>209.63369873781096</c:v>
                </c:pt>
                <c:pt idx="3206">
                  <c:v>209.76717248398302</c:v>
                </c:pt>
                <c:pt idx="3207">
                  <c:v>209.6888269033669</c:v>
                </c:pt>
                <c:pt idx="3208">
                  <c:v>209.64215030505505</c:v>
                </c:pt>
                <c:pt idx="3209">
                  <c:v>209.54971882355531</c:v>
                </c:pt>
                <c:pt idx="3210">
                  <c:v>209.51976248335399</c:v>
                </c:pt>
                <c:pt idx="3211">
                  <c:v>209.55829152256646</c:v>
                </c:pt>
                <c:pt idx="3212">
                  <c:v>209.64319546041889</c:v>
                </c:pt>
                <c:pt idx="3213">
                  <c:v>209.68594950758754</c:v>
                </c:pt>
                <c:pt idx="3214">
                  <c:v>209.69497672734408</c:v>
                </c:pt>
                <c:pt idx="3215">
                  <c:v>209.62218911608892</c:v>
                </c:pt>
                <c:pt idx="3216">
                  <c:v>209.53452874902854</c:v>
                </c:pt>
                <c:pt idx="3217">
                  <c:v>209.54202552489252</c:v>
                </c:pt>
                <c:pt idx="3218">
                  <c:v>209.59364033859413</c:v>
                </c:pt>
                <c:pt idx="3219">
                  <c:v>209.7065776160882</c:v>
                </c:pt>
                <c:pt idx="3220">
                  <c:v>209.63285109948794</c:v>
                </c:pt>
                <c:pt idx="3221">
                  <c:v>209.61031522030447</c:v>
                </c:pt>
                <c:pt idx="3222">
                  <c:v>209.54411584737312</c:v>
                </c:pt>
                <c:pt idx="3223">
                  <c:v>209.51379522912183</c:v>
                </c:pt>
                <c:pt idx="3224">
                  <c:v>209.55276299073967</c:v>
                </c:pt>
                <c:pt idx="3225">
                  <c:v>209.63139701257481</c:v>
                </c:pt>
                <c:pt idx="3226">
                  <c:v>209.65017705696641</c:v>
                </c:pt>
                <c:pt idx="3227">
                  <c:v>209.63477466274335</c:v>
                </c:pt>
                <c:pt idx="3228">
                  <c:v>209.49094058710733</c:v>
                </c:pt>
                <c:pt idx="3229">
                  <c:v>209.51465776150292</c:v>
                </c:pt>
                <c:pt idx="3230">
                  <c:v>209.6205831679311</c:v>
                </c:pt>
                <c:pt idx="3231">
                  <c:v>209.71307482510241</c:v>
                </c:pt>
                <c:pt idx="3232">
                  <c:v>209.73080963282223</c:v>
                </c:pt>
                <c:pt idx="3233">
                  <c:v>209.69367351272527</c:v>
                </c:pt>
                <c:pt idx="3234">
                  <c:v>209.60562044864838</c:v>
                </c:pt>
                <c:pt idx="3235">
                  <c:v>209.50379918047508</c:v>
                </c:pt>
                <c:pt idx="3236">
                  <c:v>209.5300304834754</c:v>
                </c:pt>
                <c:pt idx="3237">
                  <c:v>209.62355188904075</c:v>
                </c:pt>
                <c:pt idx="3238">
                  <c:v>209.69559706937955</c:v>
                </c:pt>
                <c:pt idx="3239">
                  <c:v>209.7371251972385</c:v>
                </c:pt>
                <c:pt idx="3240">
                  <c:v>209.67815006541989</c:v>
                </c:pt>
                <c:pt idx="3241">
                  <c:v>209.5956393401224</c:v>
                </c:pt>
                <c:pt idx="3242">
                  <c:v>209.54756894840429</c:v>
                </c:pt>
                <c:pt idx="3243">
                  <c:v>209.58037287834469</c:v>
                </c:pt>
                <c:pt idx="3244">
                  <c:v>209.63624363763776</c:v>
                </c:pt>
                <c:pt idx="3245">
                  <c:v>209.67815006541989</c:v>
                </c:pt>
                <c:pt idx="3246">
                  <c:v>209.67503048610158</c:v>
                </c:pt>
                <c:pt idx="3247">
                  <c:v>209.60870927107035</c:v>
                </c:pt>
                <c:pt idx="3248">
                  <c:v>209.52660814828209</c:v>
                </c:pt>
                <c:pt idx="3249">
                  <c:v>209.53669450666095</c:v>
                </c:pt>
                <c:pt idx="3250">
                  <c:v>209.59885024826193</c:v>
                </c:pt>
                <c:pt idx="3251">
                  <c:v>209.64174137435458</c:v>
                </c:pt>
                <c:pt idx="3252">
                  <c:v>209.6618841777879</c:v>
                </c:pt>
                <c:pt idx="3253">
                  <c:v>209.6312461448473</c:v>
                </c:pt>
                <c:pt idx="3254">
                  <c:v>209.56740912981283</c:v>
                </c:pt>
                <c:pt idx="3255">
                  <c:v>209.52089796862884</c:v>
                </c:pt>
                <c:pt idx="3256">
                  <c:v>209.56587960338601</c:v>
                </c:pt>
                <c:pt idx="3257">
                  <c:v>209.62037175447301</c:v>
                </c:pt>
                <c:pt idx="3258">
                  <c:v>209.65956657542441</c:v>
                </c:pt>
                <c:pt idx="3259">
                  <c:v>209.63010967409545</c:v>
                </c:pt>
                <c:pt idx="3260">
                  <c:v>209.55508060707461</c:v>
                </c:pt>
                <c:pt idx="3261">
                  <c:v>209.48108149873394</c:v>
                </c:pt>
                <c:pt idx="3262">
                  <c:v>209.48956291556962</c:v>
                </c:pt>
                <c:pt idx="3263">
                  <c:v>209.57199770830081</c:v>
                </c:pt>
                <c:pt idx="3264">
                  <c:v>209.65199441552556</c:v>
                </c:pt>
                <c:pt idx="3265">
                  <c:v>209.70969718985489</c:v>
                </c:pt>
                <c:pt idx="3266">
                  <c:v>209.66317151395904</c:v>
                </c:pt>
                <c:pt idx="3267">
                  <c:v>209.57825278352897</c:v>
                </c:pt>
                <c:pt idx="3268">
                  <c:v>209.48538225748041</c:v>
                </c:pt>
                <c:pt idx="3269">
                  <c:v>209.47887007656692</c:v>
                </c:pt>
                <c:pt idx="3270">
                  <c:v>209.57873714978265</c:v>
                </c:pt>
                <c:pt idx="3271">
                  <c:v>209.67595355608117</c:v>
                </c:pt>
                <c:pt idx="3272">
                  <c:v>209.6921588854089</c:v>
                </c:pt>
                <c:pt idx="3273">
                  <c:v>209.65794673496308</c:v>
                </c:pt>
                <c:pt idx="3274">
                  <c:v>209.63588036412793</c:v>
                </c:pt>
                <c:pt idx="3275">
                  <c:v>209.49604432323844</c:v>
                </c:pt>
                <c:pt idx="3276">
                  <c:v>209.50979621480576</c:v>
                </c:pt>
                <c:pt idx="3277">
                  <c:v>209.60692267719014</c:v>
                </c:pt>
                <c:pt idx="3278">
                  <c:v>209.68569243771074</c:v>
                </c:pt>
                <c:pt idx="3279">
                  <c:v>209.71205945024846</c:v>
                </c:pt>
                <c:pt idx="3280">
                  <c:v>209.66651838905673</c:v>
                </c:pt>
                <c:pt idx="3281">
                  <c:v>209.56437985346477</c:v>
                </c:pt>
                <c:pt idx="3282">
                  <c:v>209.5027540168858</c:v>
                </c:pt>
                <c:pt idx="3283">
                  <c:v>209.53796696358816</c:v>
                </c:pt>
                <c:pt idx="3284">
                  <c:v>209.61344969929263</c:v>
                </c:pt>
                <c:pt idx="3285">
                  <c:v>209.66312585670246</c:v>
                </c:pt>
                <c:pt idx="3286">
                  <c:v>209.67481808074464</c:v>
                </c:pt>
                <c:pt idx="3287">
                  <c:v>209.54473619469047</c:v>
                </c:pt>
                <c:pt idx="3288">
                  <c:v>209.54556994145076</c:v>
                </c:pt>
                <c:pt idx="3289">
                  <c:v>209.52579028153707</c:v>
                </c:pt>
                <c:pt idx="3290">
                  <c:v>209.65525097072978</c:v>
                </c:pt>
                <c:pt idx="3291">
                  <c:v>209.6389542930186</c:v>
                </c:pt>
                <c:pt idx="3292">
                  <c:v>209.64622373074053</c:v>
                </c:pt>
                <c:pt idx="3293">
                  <c:v>209.6142070163304</c:v>
                </c:pt>
                <c:pt idx="3294">
                  <c:v>209.55144586988649</c:v>
                </c:pt>
                <c:pt idx="3295">
                  <c:v>209.49383389549919</c:v>
                </c:pt>
                <c:pt idx="3296">
                  <c:v>209.51723245515018</c:v>
                </c:pt>
                <c:pt idx="3297">
                  <c:v>209.59092967628064</c:v>
                </c:pt>
                <c:pt idx="3298">
                  <c:v>209.64383168506893</c:v>
                </c:pt>
                <c:pt idx="3299">
                  <c:v>209.61717573850842</c:v>
                </c:pt>
                <c:pt idx="3300">
                  <c:v>209.55868556686954</c:v>
                </c:pt>
                <c:pt idx="3301">
                  <c:v>209.48969889612243</c:v>
                </c:pt>
                <c:pt idx="3302">
                  <c:v>209.46993406218678</c:v>
                </c:pt>
                <c:pt idx="3303">
                  <c:v>209.5478409086179</c:v>
                </c:pt>
                <c:pt idx="3304">
                  <c:v>209.64492150508718</c:v>
                </c:pt>
                <c:pt idx="3305">
                  <c:v>209.66715461286947</c:v>
                </c:pt>
                <c:pt idx="3306">
                  <c:v>209.69299262523208</c:v>
                </c:pt>
                <c:pt idx="3307">
                  <c:v>209.52971286538786</c:v>
                </c:pt>
                <c:pt idx="3308">
                  <c:v>209.44221879084475</c:v>
                </c:pt>
                <c:pt idx="3309">
                  <c:v>209.44374832795521</c:v>
                </c:pt>
                <c:pt idx="3310">
                  <c:v>209.55061311595816</c:v>
                </c:pt>
                <c:pt idx="3311">
                  <c:v>209.65526585897226</c:v>
                </c:pt>
                <c:pt idx="3312">
                  <c:v>209.67986121846218</c:v>
                </c:pt>
                <c:pt idx="3313">
                  <c:v>209.64010565145841</c:v>
                </c:pt>
                <c:pt idx="3314">
                  <c:v>209.5549595153507</c:v>
                </c:pt>
                <c:pt idx="3315">
                  <c:v>209.42454424048478</c:v>
                </c:pt>
                <c:pt idx="3316">
                  <c:v>209.51147760738328</c:v>
                </c:pt>
                <c:pt idx="3317">
                  <c:v>209.59597283787281</c:v>
                </c:pt>
                <c:pt idx="3318">
                  <c:v>209.65596262870602</c:v>
                </c:pt>
                <c:pt idx="3319">
                  <c:v>209.69079611773253</c:v>
                </c:pt>
                <c:pt idx="3320">
                  <c:v>209.62155289066186</c:v>
                </c:pt>
                <c:pt idx="3321">
                  <c:v>209.52391137150519</c:v>
                </c:pt>
                <c:pt idx="3322">
                  <c:v>209.51771781562999</c:v>
                </c:pt>
                <c:pt idx="3323">
                  <c:v>209.62532359297651</c:v>
                </c:pt>
                <c:pt idx="3324">
                  <c:v>209.82860087830937</c:v>
                </c:pt>
                <c:pt idx="3325">
                  <c:v>210.07517384253748</c:v>
                </c:pt>
                <c:pt idx="3326">
                  <c:v>210.15580448813787</c:v>
                </c:pt>
                <c:pt idx="3327">
                  <c:v>210.27332658741784</c:v>
                </c:pt>
                <c:pt idx="3328">
                  <c:v>210.51130725651802</c:v>
                </c:pt>
                <c:pt idx="3329">
                  <c:v>210.89843826998589</c:v>
                </c:pt>
                <c:pt idx="3330">
                  <c:v>211.32219449892037</c:v>
                </c:pt>
                <c:pt idx="3331">
                  <c:v>211.66218212771071</c:v>
                </c:pt>
                <c:pt idx="3332">
                  <c:v>211.95732378792567</c:v>
                </c:pt>
                <c:pt idx="3333">
                  <c:v>212.32420839997295</c:v>
                </c:pt>
                <c:pt idx="3334">
                  <c:v>212.8344394294347</c:v>
                </c:pt>
                <c:pt idx="3335">
                  <c:v>213.4729688983353</c:v>
                </c:pt>
                <c:pt idx="3336">
                  <c:v>214.09141356356599</c:v>
                </c:pt>
                <c:pt idx="3337">
                  <c:v>214.59841580947904</c:v>
                </c:pt>
                <c:pt idx="3338">
                  <c:v>215.01233472539838</c:v>
                </c:pt>
                <c:pt idx="3339">
                  <c:v>215.56877406232064</c:v>
                </c:pt>
                <c:pt idx="3340">
                  <c:v>216.30057329663657</c:v>
                </c:pt>
                <c:pt idx="3341">
                  <c:v>217.06593778066573</c:v>
                </c:pt>
                <c:pt idx="3342">
                  <c:v>217.77569908184469</c:v>
                </c:pt>
                <c:pt idx="3343">
                  <c:v>218.31234627150556</c:v>
                </c:pt>
                <c:pt idx="3344">
                  <c:v>218.81116413776027</c:v>
                </c:pt>
                <c:pt idx="3345">
                  <c:v>219.45474077435469</c:v>
                </c:pt>
                <c:pt idx="3346">
                  <c:v>220.36069993914197</c:v>
                </c:pt>
                <c:pt idx="3347">
                  <c:v>221.23468018206299</c:v>
                </c:pt>
                <c:pt idx="3348">
                  <c:v>221.97738537682744</c:v>
                </c:pt>
                <c:pt idx="3349">
                  <c:v>222.57611817206961</c:v>
                </c:pt>
                <c:pt idx="3350">
                  <c:v>223.1463492177032</c:v>
                </c:pt>
                <c:pt idx="3351">
                  <c:v>223.93329274960234</c:v>
                </c:pt>
                <c:pt idx="3352">
                  <c:v>224.87297048095627</c:v>
                </c:pt>
                <c:pt idx="3353">
                  <c:v>225.72712327455827</c:v>
                </c:pt>
                <c:pt idx="3354">
                  <c:v>226.4583400081772</c:v>
                </c:pt>
                <c:pt idx="3355">
                  <c:v>227.08517190986382</c:v>
                </c:pt>
                <c:pt idx="3356">
                  <c:v>227.77647011523646</c:v>
                </c:pt>
                <c:pt idx="3357">
                  <c:v>228.65917053586182</c:v>
                </c:pt>
                <c:pt idx="3358">
                  <c:v>229.54384460356727</c:v>
                </c:pt>
                <c:pt idx="3359">
                  <c:v>230.34236823874181</c:v>
                </c:pt>
                <c:pt idx="3360">
                  <c:v>231.0387765453012</c:v>
                </c:pt>
                <c:pt idx="3361">
                  <c:v>231.75559945279068</c:v>
                </c:pt>
                <c:pt idx="3362">
                  <c:v>232.61014483761178</c:v>
                </c:pt>
                <c:pt idx="3363">
                  <c:v>233.54724593006875</c:v>
                </c:pt>
                <c:pt idx="3364">
                  <c:v>234.41661805156141</c:v>
                </c:pt>
                <c:pt idx="3365">
                  <c:v>235.12896916206569</c:v>
                </c:pt>
                <c:pt idx="3366">
                  <c:v>235.78982868264103</c:v>
                </c:pt>
                <c:pt idx="3367">
                  <c:v>236.63044936057528</c:v>
                </c:pt>
                <c:pt idx="3368">
                  <c:v>237.61531801433864</c:v>
                </c:pt>
                <c:pt idx="3369">
                  <c:v>238.58411169442871</c:v>
                </c:pt>
                <c:pt idx="3370">
                  <c:v>239.35008824263298</c:v>
                </c:pt>
                <c:pt idx="3371">
                  <c:v>239.98217928300116</c:v>
                </c:pt>
                <c:pt idx="3372">
                  <c:v>240.66395631766684</c:v>
                </c:pt>
                <c:pt idx="3373">
                  <c:v>241.65793133051713</c:v>
                </c:pt>
                <c:pt idx="3374">
                  <c:v>242.75099010206421</c:v>
                </c:pt>
                <c:pt idx="3375">
                  <c:v>243.7241140182156</c:v>
                </c:pt>
                <c:pt idx="3376">
                  <c:v>244.45266542158069</c:v>
                </c:pt>
                <c:pt idx="3377">
                  <c:v>245.0754846061923</c:v>
                </c:pt>
                <c:pt idx="3378">
                  <c:v>245.84425251804331</c:v>
                </c:pt>
                <c:pt idx="3379">
                  <c:v>246.90777208164718</c:v>
                </c:pt>
                <c:pt idx="3380">
                  <c:v>247.87788439675424</c:v>
                </c:pt>
                <c:pt idx="3381">
                  <c:v>248.78047814751466</c:v>
                </c:pt>
                <c:pt idx="3382">
                  <c:v>249.45179728725887</c:v>
                </c:pt>
                <c:pt idx="3383">
                  <c:v>250.14060207496644</c:v>
                </c:pt>
                <c:pt idx="3384">
                  <c:v>251.04986838777117</c:v>
                </c:pt>
                <c:pt idx="3385">
                  <c:v>252.08485332613236</c:v>
                </c:pt>
                <c:pt idx="3386">
                  <c:v>252.99182849102476</c:v>
                </c:pt>
                <c:pt idx="3387">
                  <c:v>253.74798669276197</c:v>
                </c:pt>
                <c:pt idx="3388">
                  <c:v>254.45332815745317</c:v>
                </c:pt>
                <c:pt idx="3389">
                  <c:v>255.29003665892625</c:v>
                </c:pt>
                <c:pt idx="3390">
                  <c:v>256.31390982578972</c:v>
                </c:pt>
                <c:pt idx="3391">
                  <c:v>257.32115025880444</c:v>
                </c:pt>
                <c:pt idx="3392">
                  <c:v>258.09876077303147</c:v>
                </c:pt>
                <c:pt idx="3393">
                  <c:v>258.79348482331443</c:v>
                </c:pt>
                <c:pt idx="3394">
                  <c:v>259.56192674229419</c:v>
                </c:pt>
                <c:pt idx="3395">
                  <c:v>260.4952810376912</c:v>
                </c:pt>
                <c:pt idx="3396">
                  <c:v>261.59072307052332</c:v>
                </c:pt>
                <c:pt idx="3397">
                  <c:v>262.48300635658489</c:v>
                </c:pt>
                <c:pt idx="3398">
                  <c:v>263.16946046242629</c:v>
                </c:pt>
                <c:pt idx="3399">
                  <c:v>263.82229915046406</c:v>
                </c:pt>
                <c:pt idx="3400">
                  <c:v>264.73161262466056</c:v>
                </c:pt>
                <c:pt idx="3401">
                  <c:v>265.89743924760876</c:v>
                </c:pt>
                <c:pt idx="3402">
                  <c:v>266.88110051872013</c:v>
                </c:pt>
                <c:pt idx="3403">
                  <c:v>267.67684558233452</c:v>
                </c:pt>
                <c:pt idx="3404">
                  <c:v>268.30251562929851</c:v>
                </c:pt>
                <c:pt idx="3405">
                  <c:v>269.06233356626586</c:v>
                </c:pt>
                <c:pt idx="3406">
                  <c:v>270.1038023539885</c:v>
                </c:pt>
                <c:pt idx="3407">
                  <c:v>271.18063891005562</c:v>
                </c:pt>
                <c:pt idx="3408">
                  <c:v>272.04991681738971</c:v>
                </c:pt>
                <c:pt idx="3409">
                  <c:v>272.7115031574296</c:v>
                </c:pt>
                <c:pt idx="3410">
                  <c:v>273.38117116152438</c:v>
                </c:pt>
                <c:pt idx="3411">
                  <c:v>274.28032208399668</c:v>
                </c:pt>
                <c:pt idx="3412">
                  <c:v>275.41129358931704</c:v>
                </c:pt>
                <c:pt idx="3413">
                  <c:v>276.37399715790315</c:v>
                </c:pt>
                <c:pt idx="3414">
                  <c:v>277.14506890563956</c:v>
                </c:pt>
                <c:pt idx="3415">
                  <c:v>277.7531557957949</c:v>
                </c:pt>
                <c:pt idx="3416">
                  <c:v>278.57146170867941</c:v>
                </c:pt>
                <c:pt idx="3417">
                  <c:v>279.64968118273549</c:v>
                </c:pt>
                <c:pt idx="3418">
                  <c:v>280.69177888663029</c:v>
                </c:pt>
                <c:pt idx="3419">
                  <c:v>281.52064556659803</c:v>
                </c:pt>
                <c:pt idx="3420">
                  <c:v>282.18071714175835</c:v>
                </c:pt>
                <c:pt idx="3421">
                  <c:v>282.92780568500359</c:v>
                </c:pt>
                <c:pt idx="3422">
                  <c:v>283.9596623883827</c:v>
                </c:pt>
                <c:pt idx="3423">
                  <c:v>285.0145594380611</c:v>
                </c:pt>
                <c:pt idx="3424">
                  <c:v>285.83562894516166</c:v>
                </c:pt>
                <c:pt idx="3425">
                  <c:v>286.4961987497839</c:v>
                </c:pt>
                <c:pt idx="3426">
                  <c:v>287.18930532269252</c:v>
                </c:pt>
                <c:pt idx="3427">
                  <c:v>288.22762875682389</c:v>
                </c:pt>
                <c:pt idx="3428">
                  <c:v>289.34336759121049</c:v>
                </c:pt>
                <c:pt idx="3429">
                  <c:v>290.23722967343764</c:v>
                </c:pt>
                <c:pt idx="3430">
                  <c:v>290.88631277062717</c:v>
                </c:pt>
                <c:pt idx="3431">
                  <c:v>291.53592980373583</c:v>
                </c:pt>
                <c:pt idx="3432">
                  <c:v>292.44109540140278</c:v>
                </c:pt>
                <c:pt idx="3433">
                  <c:v>293.61057887618887</c:v>
                </c:pt>
                <c:pt idx="3434">
                  <c:v>294.63735953391796</c:v>
                </c:pt>
                <c:pt idx="3435">
                  <c:v>295.35698689473264</c:v>
                </c:pt>
                <c:pt idx="3436">
                  <c:v>295.92016901427485</c:v>
                </c:pt>
                <c:pt idx="3437">
                  <c:v>296.73733966327791</c:v>
                </c:pt>
                <c:pt idx="3438">
                  <c:v>297.87990566902641</c:v>
                </c:pt>
                <c:pt idx="3439">
                  <c:v>298.98588788690012</c:v>
                </c:pt>
                <c:pt idx="3440">
                  <c:v>299.79751158407998</c:v>
                </c:pt>
                <c:pt idx="3441">
                  <c:v>300.35001647759094</c:v>
                </c:pt>
                <c:pt idx="3442">
                  <c:v>301.03499369675086</c:v>
                </c:pt>
                <c:pt idx="3443">
                  <c:v>302.1244851004472</c:v>
                </c:pt>
                <c:pt idx="3444">
                  <c:v>303.29037608965285</c:v>
                </c:pt>
                <c:pt idx="3445">
                  <c:v>304.19794051260345</c:v>
                </c:pt>
                <c:pt idx="3446">
                  <c:v>304.80786515709468</c:v>
                </c:pt>
                <c:pt idx="3447">
                  <c:v>305.40094028311182</c:v>
                </c:pt>
                <c:pt idx="3448">
                  <c:v>306.38060241794415</c:v>
                </c:pt>
                <c:pt idx="3449">
                  <c:v>307.58210580359139</c:v>
                </c:pt>
                <c:pt idx="3450">
                  <c:v>308.59393208710969</c:v>
                </c:pt>
                <c:pt idx="3451">
                  <c:v>309.27820133716938</c:v>
                </c:pt>
                <c:pt idx="3452">
                  <c:v>309.84811298534788</c:v>
                </c:pt>
                <c:pt idx="3453">
                  <c:v>310.6744513330994</c:v>
                </c:pt>
                <c:pt idx="3454">
                  <c:v>311.8575498254728</c:v>
                </c:pt>
                <c:pt idx="3455">
                  <c:v>312.90573042312883</c:v>
                </c:pt>
                <c:pt idx="3456">
                  <c:v>313.66177540435064</c:v>
                </c:pt>
                <c:pt idx="3457">
                  <c:v>314.23234088265446</c:v>
                </c:pt>
                <c:pt idx="3458">
                  <c:v>315.0102797235233</c:v>
                </c:pt>
                <c:pt idx="3459">
                  <c:v>316.10850414809448</c:v>
                </c:pt>
                <c:pt idx="3460">
                  <c:v>317.1796746206079</c:v>
                </c:pt>
                <c:pt idx="3461">
                  <c:v>318.01515624783895</c:v>
                </c:pt>
                <c:pt idx="3462">
                  <c:v>318.60554291450319</c:v>
                </c:pt>
                <c:pt idx="3463">
                  <c:v>319.36001872469905</c:v>
                </c:pt>
                <c:pt idx="3464">
                  <c:v>320.44870500658692</c:v>
                </c:pt>
                <c:pt idx="3465">
                  <c:v>321.49425707409523</c:v>
                </c:pt>
                <c:pt idx="3466">
                  <c:v>322.31478815571774</c:v>
                </c:pt>
                <c:pt idx="3467">
                  <c:v>322.92608427836763</c:v>
                </c:pt>
                <c:pt idx="3468">
                  <c:v>323.62171320368844</c:v>
                </c:pt>
                <c:pt idx="3469">
                  <c:v>324.70259007202952</c:v>
                </c:pt>
                <c:pt idx="3470">
                  <c:v>325.8631427038535</c:v>
                </c:pt>
                <c:pt idx="3471">
                  <c:v>326.70376014689549</c:v>
                </c:pt>
                <c:pt idx="3472">
                  <c:v>327.27803704262084</c:v>
                </c:pt>
                <c:pt idx="3473">
                  <c:v>327.91968512677897</c:v>
                </c:pt>
                <c:pt idx="3474">
                  <c:v>328.9476255781849</c:v>
                </c:pt>
                <c:pt idx="3475">
                  <c:v>330.19867710547459</c:v>
                </c:pt>
                <c:pt idx="3476">
                  <c:v>331.18411464378875</c:v>
                </c:pt>
                <c:pt idx="3477">
                  <c:v>331.76189961994334</c:v>
                </c:pt>
                <c:pt idx="3478">
                  <c:v>332.27976168455001</c:v>
                </c:pt>
                <c:pt idx="3479">
                  <c:v>333.22614272946396</c:v>
                </c:pt>
                <c:pt idx="3480">
                  <c:v>334.48077238202063</c:v>
                </c:pt>
                <c:pt idx="3481">
                  <c:v>335.54745969853036</c:v>
                </c:pt>
                <c:pt idx="3482">
                  <c:v>336.1915720903969</c:v>
                </c:pt>
                <c:pt idx="3483">
                  <c:v>336.6500132758718</c:v>
                </c:pt>
                <c:pt idx="3484">
                  <c:v>337.4634071885684</c:v>
                </c:pt>
                <c:pt idx="3485">
                  <c:v>338.75116311223354</c:v>
                </c:pt>
                <c:pt idx="3486">
                  <c:v>339.87780225604661</c:v>
                </c:pt>
                <c:pt idx="3487">
                  <c:v>340.60348006775871</c:v>
                </c:pt>
                <c:pt idx="3488">
                  <c:v>341.087011964537</c:v>
                </c:pt>
                <c:pt idx="3489">
                  <c:v>341.79283412632719</c:v>
                </c:pt>
                <c:pt idx="3490">
                  <c:v>342.96106360815821</c:v>
                </c:pt>
                <c:pt idx="3491">
                  <c:v>344.14699942704192</c:v>
                </c:pt>
                <c:pt idx="3492">
                  <c:v>344.95152867671982</c:v>
                </c:pt>
                <c:pt idx="3493">
                  <c:v>345.46703388867587</c:v>
                </c:pt>
                <c:pt idx="3494">
                  <c:v>346.11401607576511</c:v>
                </c:pt>
                <c:pt idx="3495">
                  <c:v>347.19347531112601</c:v>
                </c:pt>
                <c:pt idx="3496">
                  <c:v>348.39357997529049</c:v>
                </c:pt>
                <c:pt idx="3497">
                  <c:v>349.3313312843286</c:v>
                </c:pt>
                <c:pt idx="3498">
                  <c:v>349.89178535274692</c:v>
                </c:pt>
                <c:pt idx="3499">
                  <c:v>350.51248766470457</c:v>
                </c:pt>
                <c:pt idx="3500">
                  <c:v>351.49793552536107</c:v>
                </c:pt>
                <c:pt idx="3501">
                  <c:v>352.6380014944483</c:v>
                </c:pt>
                <c:pt idx="3502">
                  <c:v>353.55538815184252</c:v>
                </c:pt>
                <c:pt idx="3503">
                  <c:v>354.19283527736468</c:v>
                </c:pt>
                <c:pt idx="3504">
                  <c:v>354.80017350536167</c:v>
                </c:pt>
                <c:pt idx="3505">
                  <c:v>355.81624789314304</c:v>
                </c:pt>
                <c:pt idx="3506">
                  <c:v>356.9571352028542</c:v>
                </c:pt>
                <c:pt idx="3507">
                  <c:v>357.81298293401562</c:v>
                </c:pt>
                <c:pt idx="3508">
                  <c:v>358.4443113598378</c:v>
                </c:pt>
                <c:pt idx="3509">
                  <c:v>359.09500964466912</c:v>
                </c:pt>
                <c:pt idx="3510">
                  <c:v>360.14238200406464</c:v>
                </c:pt>
                <c:pt idx="3511">
                  <c:v>361.38703805656326</c:v>
                </c:pt>
                <c:pt idx="3512">
                  <c:v>362.26263089479113</c:v>
                </c:pt>
                <c:pt idx="3513">
                  <c:v>362.75950175898049</c:v>
                </c:pt>
                <c:pt idx="3514">
                  <c:v>363.35349155354919</c:v>
                </c:pt>
                <c:pt idx="3515">
                  <c:v>364.42233467904623</c:v>
                </c:pt>
                <c:pt idx="3516">
                  <c:v>365.72313425646274</c:v>
                </c:pt>
                <c:pt idx="3517">
                  <c:v>366.69731519476892</c:v>
                </c:pt>
                <c:pt idx="3518">
                  <c:v>367.15760097602316</c:v>
                </c:pt>
                <c:pt idx="3519">
                  <c:v>367.61490146553007</c:v>
                </c:pt>
                <c:pt idx="3520">
                  <c:v>368.64669123244073</c:v>
                </c:pt>
                <c:pt idx="3521">
                  <c:v>370.02555101434069</c:v>
                </c:pt>
                <c:pt idx="3522">
                  <c:v>371.11082449898259</c:v>
                </c:pt>
                <c:pt idx="3523">
                  <c:v>371.67591163366012</c:v>
                </c:pt>
                <c:pt idx="3524">
                  <c:v>372.01815189585869</c:v>
                </c:pt>
                <c:pt idx="3525">
                  <c:v>372.83895287600541</c:v>
                </c:pt>
                <c:pt idx="3526">
                  <c:v>374.2528911312163</c:v>
                </c:pt>
                <c:pt idx="3527">
                  <c:v>375.44643472189898</c:v>
                </c:pt>
                <c:pt idx="3528">
                  <c:v>376.12104324256393</c:v>
                </c:pt>
                <c:pt idx="3529">
                  <c:v>376.44368459311039</c:v>
                </c:pt>
                <c:pt idx="3530">
                  <c:v>377.10487315628711</c:v>
                </c:pt>
                <c:pt idx="3531">
                  <c:v>378.40578002180087</c:v>
                </c:pt>
                <c:pt idx="3532">
                  <c:v>379.68609616473861</c:v>
                </c:pt>
                <c:pt idx="3533">
                  <c:v>380.45557480296429</c:v>
                </c:pt>
                <c:pt idx="3534">
                  <c:v>380.8540007791446</c:v>
                </c:pt>
                <c:pt idx="3535">
                  <c:v>381.45037673702075</c:v>
                </c:pt>
                <c:pt idx="3536">
                  <c:v>382.58933805506069</c:v>
                </c:pt>
                <c:pt idx="3537">
                  <c:v>383.85958046693884</c:v>
                </c:pt>
                <c:pt idx="3538">
                  <c:v>384.66105614568704</c:v>
                </c:pt>
                <c:pt idx="3539">
                  <c:v>385.1074535263287</c:v>
                </c:pt>
                <c:pt idx="3540">
                  <c:v>385.74752834233459</c:v>
                </c:pt>
                <c:pt idx="3541">
                  <c:v>386.82909765730926</c:v>
                </c:pt>
                <c:pt idx="3542">
                  <c:v>388.01419390618929</c:v>
                </c:pt>
                <c:pt idx="3543">
                  <c:v>388.85947490690734</c:v>
                </c:pt>
                <c:pt idx="3544">
                  <c:v>389.3667098623207</c:v>
                </c:pt>
                <c:pt idx="3545">
                  <c:v>390.07551052127099</c:v>
                </c:pt>
                <c:pt idx="3546">
                  <c:v>391.13638867480404</c:v>
                </c:pt>
                <c:pt idx="3547">
                  <c:v>392.20289727301628</c:v>
                </c:pt>
                <c:pt idx="3548">
                  <c:v>392.95863102715668</c:v>
                </c:pt>
                <c:pt idx="3549">
                  <c:v>393.52088828527297</c:v>
                </c:pt>
                <c:pt idx="3550">
                  <c:v>394.13913496286</c:v>
                </c:pt>
                <c:pt idx="3551">
                  <c:v>394.91194578055484</c:v>
                </c:pt>
                <c:pt idx="3552">
                  <c:v>395.48387966221918</c:v>
                </c:pt>
                <c:pt idx="3553">
                  <c:v>395.79930681507892</c:v>
                </c:pt>
                <c:pt idx="3554">
                  <c:v>396.0157385138117</c:v>
                </c:pt>
                <c:pt idx="3555">
                  <c:v>396.35682234671634</c:v>
                </c:pt>
                <c:pt idx="3556">
                  <c:v>396.77798217061417</c:v>
                </c:pt>
                <c:pt idx="3557">
                  <c:v>396.97389381928127</c:v>
                </c:pt>
                <c:pt idx="3558">
                  <c:v>397.03259851884582</c:v>
                </c:pt>
                <c:pt idx="3559">
                  <c:v>397.30321241805439</c:v>
                </c:pt>
                <c:pt idx="3560">
                  <c:v>397.73723697719396</c:v>
                </c:pt>
                <c:pt idx="3561">
                  <c:v>398.07214437147934</c:v>
                </c:pt>
                <c:pt idx="3562">
                  <c:v>398.06837220946352</c:v>
                </c:pt>
                <c:pt idx="3563">
                  <c:v>397.91027396232835</c:v>
                </c:pt>
                <c:pt idx="3564">
                  <c:v>398.0067081793253</c:v>
                </c:pt>
                <c:pt idx="3565">
                  <c:v>398.34113464115296</c:v>
                </c:pt>
                <c:pt idx="3566">
                  <c:v>398.54855261845449</c:v>
                </c:pt>
                <c:pt idx="3567">
                  <c:v>398.43675468406332</c:v>
                </c:pt>
                <c:pt idx="3568">
                  <c:v>398.25447937573546</c:v>
                </c:pt>
                <c:pt idx="3569">
                  <c:v>398.35698097086618</c:v>
                </c:pt>
                <c:pt idx="3570">
                  <c:v>398.6454400041967</c:v>
                </c:pt>
                <c:pt idx="3571">
                  <c:v>398.74290121584522</c:v>
                </c:pt>
                <c:pt idx="3572">
                  <c:v>398.55715429542846</c:v>
                </c:pt>
                <c:pt idx="3573">
                  <c:v>398.41378528581379</c:v>
                </c:pt>
                <c:pt idx="3574">
                  <c:v>398.6011309722582</c:v>
                </c:pt>
                <c:pt idx="3575">
                  <c:v>398.87459149281375</c:v>
                </c:pt>
                <c:pt idx="3576">
                  <c:v>398.91603252388813</c:v>
                </c:pt>
                <c:pt idx="3577">
                  <c:v>398.72295024080734</c:v>
                </c:pt>
                <c:pt idx="3578">
                  <c:v>398.61009563584787</c:v>
                </c:pt>
                <c:pt idx="3579">
                  <c:v>398.77688771754202</c:v>
                </c:pt>
                <c:pt idx="3580">
                  <c:v>398.96157912365823</c:v>
                </c:pt>
                <c:pt idx="3581">
                  <c:v>398.94419365213093</c:v>
                </c:pt>
                <c:pt idx="3582">
                  <c:v>398.79828766314154</c:v>
                </c:pt>
                <c:pt idx="3583">
                  <c:v>398.83094591395735</c:v>
                </c:pt>
                <c:pt idx="3584">
                  <c:v>399.00054562619528</c:v>
                </c:pt>
                <c:pt idx="3585">
                  <c:v>399.05873927151987</c:v>
                </c:pt>
                <c:pt idx="3586">
                  <c:v>398.9309433908453</c:v>
                </c:pt>
                <c:pt idx="3587">
                  <c:v>398.71803074219434</c:v>
                </c:pt>
                <c:pt idx="3588">
                  <c:v>398.75823435442152</c:v>
                </c:pt>
                <c:pt idx="3589">
                  <c:v>398.93679854805879</c:v>
                </c:pt>
                <c:pt idx="3590">
                  <c:v>399.05563068990398</c:v>
                </c:pt>
                <c:pt idx="3591">
                  <c:v>398.9493248283494</c:v>
                </c:pt>
                <c:pt idx="3592">
                  <c:v>398.77160622380239</c:v>
                </c:pt>
                <c:pt idx="3593">
                  <c:v>398.83692271236453</c:v>
                </c:pt>
                <c:pt idx="3594">
                  <c:v>399.03015575689534</c:v>
                </c:pt>
                <c:pt idx="3595">
                  <c:v>399.07238221831892</c:v>
                </c:pt>
                <c:pt idx="3596">
                  <c:v>398.93474627581787</c:v>
                </c:pt>
                <c:pt idx="3597">
                  <c:v>398.79213086317026</c:v>
                </c:pt>
                <c:pt idx="3598">
                  <c:v>398.87513447890092</c:v>
                </c:pt>
                <c:pt idx="3599">
                  <c:v>399.13673377433537</c:v>
                </c:pt>
                <c:pt idx="3600">
                  <c:v>399.18255156955985</c:v>
                </c:pt>
                <c:pt idx="3601">
                  <c:v>398.9779389586019</c:v>
                </c:pt>
                <c:pt idx="3602">
                  <c:v>398.79294583552598</c:v>
                </c:pt>
                <c:pt idx="3603">
                  <c:v>398.90332525621727</c:v>
                </c:pt>
                <c:pt idx="3604">
                  <c:v>399.26012393475776</c:v>
                </c:pt>
                <c:pt idx="3605">
                  <c:v>399.39881706108469</c:v>
                </c:pt>
                <c:pt idx="3606">
                  <c:v>399.18762243739661</c:v>
                </c:pt>
                <c:pt idx="3607">
                  <c:v>398.8675890497974</c:v>
                </c:pt>
                <c:pt idx="3608">
                  <c:v>398.84661139779706</c:v>
                </c:pt>
                <c:pt idx="3609">
                  <c:v>399.2111964901809</c:v>
                </c:pt>
                <c:pt idx="3610">
                  <c:v>399.51312236590917</c:v>
                </c:pt>
                <c:pt idx="3611">
                  <c:v>399.40243898349132</c:v>
                </c:pt>
                <c:pt idx="3612">
                  <c:v>399.00800107135564</c:v>
                </c:pt>
                <c:pt idx="3613">
                  <c:v>398.802815507829</c:v>
                </c:pt>
                <c:pt idx="3614">
                  <c:v>399.05397106543387</c:v>
                </c:pt>
                <c:pt idx="3615">
                  <c:v>399.39383617640283</c:v>
                </c:pt>
                <c:pt idx="3616">
                  <c:v>399.40521625240314</c:v>
                </c:pt>
                <c:pt idx="3617">
                  <c:v>399.05197813147151</c:v>
                </c:pt>
                <c:pt idx="3618">
                  <c:v>398.78766335110362</c:v>
                </c:pt>
                <c:pt idx="3619">
                  <c:v>398.96969821405901</c:v>
                </c:pt>
                <c:pt idx="3620">
                  <c:v>399.40437060960954</c:v>
                </c:pt>
                <c:pt idx="3621">
                  <c:v>399.59199188986315</c:v>
                </c:pt>
                <c:pt idx="3622">
                  <c:v>399.3459352428751</c:v>
                </c:pt>
                <c:pt idx="3623">
                  <c:v>398.94712123140658</c:v>
                </c:pt>
                <c:pt idx="3624">
                  <c:v>398.90060933531049</c:v>
                </c:pt>
                <c:pt idx="3625">
                  <c:v>399.22882338078063</c:v>
                </c:pt>
                <c:pt idx="3626">
                  <c:v>399.49235610840356</c:v>
                </c:pt>
                <c:pt idx="3627">
                  <c:v>399.37005235983463</c:v>
                </c:pt>
                <c:pt idx="3628">
                  <c:v>398.98738634282904</c:v>
                </c:pt>
                <c:pt idx="3629">
                  <c:v>398.84039327128022</c:v>
                </c:pt>
                <c:pt idx="3630">
                  <c:v>399.15701723058669</c:v>
                </c:pt>
                <c:pt idx="3631">
                  <c:v>399.54725971415729</c:v>
                </c:pt>
                <c:pt idx="3632">
                  <c:v>399.59516182575504</c:v>
                </c:pt>
                <c:pt idx="3633">
                  <c:v>399.25462974506797</c:v>
                </c:pt>
                <c:pt idx="3634">
                  <c:v>398.90112265028517</c:v>
                </c:pt>
                <c:pt idx="3635">
                  <c:v>399.00033495894917</c:v>
                </c:pt>
                <c:pt idx="3636">
                  <c:v>399.39033491939131</c:v>
                </c:pt>
                <c:pt idx="3637">
                  <c:v>399.53880820860024</c:v>
                </c:pt>
                <c:pt idx="3638">
                  <c:v>399.30328623033387</c:v>
                </c:pt>
                <c:pt idx="3639">
                  <c:v>398.9428050301272</c:v>
                </c:pt>
                <c:pt idx="3640">
                  <c:v>398.92867946283735</c:v>
                </c:pt>
                <c:pt idx="3641">
                  <c:v>399.32743299882145</c:v>
                </c:pt>
                <c:pt idx="3642">
                  <c:v>399.63421881495418</c:v>
                </c:pt>
                <c:pt idx="3643">
                  <c:v>399.56986762204741</c:v>
                </c:pt>
                <c:pt idx="3644">
                  <c:v>399.1749151026745</c:v>
                </c:pt>
                <c:pt idx="3645">
                  <c:v>398.92901178253874</c:v>
                </c:pt>
                <c:pt idx="3646">
                  <c:v>399.15227769786463</c:v>
                </c:pt>
                <c:pt idx="3647">
                  <c:v>399.52142254130763</c:v>
                </c:pt>
                <c:pt idx="3648">
                  <c:v>399.57469719786184</c:v>
                </c:pt>
                <c:pt idx="3649">
                  <c:v>399.2614215724447</c:v>
                </c:pt>
                <c:pt idx="3650">
                  <c:v>398.9511061022485</c:v>
                </c:pt>
                <c:pt idx="3651">
                  <c:v>399.02906978146234</c:v>
                </c:pt>
                <c:pt idx="3652">
                  <c:v>399.44834800966964</c:v>
                </c:pt>
                <c:pt idx="3653">
                  <c:v>399.68018937178653</c:v>
                </c:pt>
                <c:pt idx="3654">
                  <c:v>399.50276890783312</c:v>
                </c:pt>
                <c:pt idx="3655">
                  <c:v>399.08850076031553</c:v>
                </c:pt>
                <c:pt idx="3656">
                  <c:v>398.96948754693904</c:v>
                </c:pt>
                <c:pt idx="3657">
                  <c:v>399.26664278417098</c:v>
                </c:pt>
                <c:pt idx="3658">
                  <c:v>399.58006976768627</c:v>
                </c:pt>
                <c:pt idx="3659">
                  <c:v>399.51487299859645</c:v>
                </c:pt>
                <c:pt idx="3660">
                  <c:v>399.1580132050687</c:v>
                </c:pt>
                <c:pt idx="3661">
                  <c:v>398.94796686666746</c:v>
                </c:pt>
                <c:pt idx="3662">
                  <c:v>399.16072913955367</c:v>
                </c:pt>
                <c:pt idx="3663">
                  <c:v>399.51626163609279</c:v>
                </c:pt>
                <c:pt idx="3664">
                  <c:v>399.58550267070126</c:v>
                </c:pt>
                <c:pt idx="3665">
                  <c:v>399.28351603502489</c:v>
                </c:pt>
                <c:pt idx="3666">
                  <c:v>398.96323973419902</c:v>
                </c:pt>
                <c:pt idx="3667">
                  <c:v>399.07398250041194</c:v>
                </c:pt>
                <c:pt idx="3668">
                  <c:v>399.45408355004167</c:v>
                </c:pt>
                <c:pt idx="3669">
                  <c:v>399.63720775542225</c:v>
                </c:pt>
                <c:pt idx="3670">
                  <c:v>399.41079947330405</c:v>
                </c:pt>
                <c:pt idx="3671">
                  <c:v>399.03362731785933</c:v>
                </c:pt>
                <c:pt idx="3672">
                  <c:v>399.02765049666414</c:v>
                </c:pt>
                <c:pt idx="3673">
                  <c:v>399.37195332401564</c:v>
                </c:pt>
                <c:pt idx="3674">
                  <c:v>399.61767876139669</c:v>
                </c:pt>
                <c:pt idx="3675">
                  <c:v>399.44460541909325</c:v>
                </c:pt>
                <c:pt idx="3676">
                  <c:v>399.0847275354829</c:v>
                </c:pt>
                <c:pt idx="3677">
                  <c:v>398.99976131105342</c:v>
                </c:pt>
                <c:pt idx="3678">
                  <c:v>399.33111524849454</c:v>
                </c:pt>
                <c:pt idx="3679">
                  <c:v>399.67140551962552</c:v>
                </c:pt>
                <c:pt idx="3680">
                  <c:v>399.67469612592663</c:v>
                </c:pt>
                <c:pt idx="3681">
                  <c:v>399.31381965583546</c:v>
                </c:pt>
                <c:pt idx="3682">
                  <c:v>399.0501375111412</c:v>
                </c:pt>
                <c:pt idx="3683">
                  <c:v>399.14669450514191</c:v>
                </c:pt>
                <c:pt idx="3684">
                  <c:v>399.33437517214378</c:v>
                </c:pt>
                <c:pt idx="3685">
                  <c:v>399.30515752041492</c:v>
                </c:pt>
                <c:pt idx="3686">
                  <c:v>399.14340393285067</c:v>
                </c:pt>
                <c:pt idx="3687">
                  <c:v>399.1848155087369</c:v>
                </c:pt>
                <c:pt idx="3688">
                  <c:v>399.40470293238991</c:v>
                </c:pt>
                <c:pt idx="3689">
                  <c:v>399.53195700085291</c:v>
                </c:pt>
                <c:pt idx="3690">
                  <c:v>399.47020122307373</c:v>
                </c:pt>
                <c:pt idx="3691">
                  <c:v>399.34312830554262</c:v>
                </c:pt>
                <c:pt idx="3692">
                  <c:v>399.33337919423496</c:v>
                </c:pt>
                <c:pt idx="3693">
                  <c:v>399.46500966227336</c:v>
                </c:pt>
                <c:pt idx="3694">
                  <c:v>399.50657282426442</c:v>
                </c:pt>
                <c:pt idx="3695">
                  <c:v>399.41502570983198</c:v>
                </c:pt>
                <c:pt idx="3696">
                  <c:v>399.33902372867766</c:v>
                </c:pt>
                <c:pt idx="3697">
                  <c:v>399.40738920827738</c:v>
                </c:pt>
                <c:pt idx="3698">
                  <c:v>399.51137173328203</c:v>
                </c:pt>
                <c:pt idx="3699">
                  <c:v>399.52160353895118</c:v>
                </c:pt>
                <c:pt idx="3700">
                  <c:v>399.46500966227336</c:v>
                </c:pt>
                <c:pt idx="3701">
                  <c:v>399.50892678205258</c:v>
                </c:pt>
                <c:pt idx="3702">
                  <c:v>399.58716330146729</c:v>
                </c:pt>
                <c:pt idx="3703">
                  <c:v>399.56609436172062</c:v>
                </c:pt>
                <c:pt idx="3704">
                  <c:v>399.45933544220475</c:v>
                </c:pt>
                <c:pt idx="3705">
                  <c:v>399.42371852460883</c:v>
                </c:pt>
                <c:pt idx="3706">
                  <c:v>399.52169453230226</c:v>
                </c:pt>
                <c:pt idx="3707">
                  <c:v>399.62093870335741</c:v>
                </c:pt>
                <c:pt idx="3708">
                  <c:v>399.5085647868562</c:v>
                </c:pt>
                <c:pt idx="3709">
                  <c:v>399.34059236933945</c:v>
                </c:pt>
                <c:pt idx="3710">
                  <c:v>399.37439826868524</c:v>
                </c:pt>
                <c:pt idx="3711">
                  <c:v>399.61399649104135</c:v>
                </c:pt>
                <c:pt idx="3712">
                  <c:v>399.77164596939735</c:v>
                </c:pt>
                <c:pt idx="3713">
                  <c:v>399.62099903602302</c:v>
                </c:pt>
                <c:pt idx="3714">
                  <c:v>399.34201166279178</c:v>
                </c:pt>
                <c:pt idx="3715">
                  <c:v>399.36404582779602</c:v>
                </c:pt>
                <c:pt idx="3716">
                  <c:v>399.62757925325241</c:v>
                </c:pt>
                <c:pt idx="3717">
                  <c:v>399.75323357541834</c:v>
                </c:pt>
                <c:pt idx="3718">
                  <c:v>399.5296030420011</c:v>
                </c:pt>
                <c:pt idx="3719">
                  <c:v>399.25794999608456</c:v>
                </c:pt>
                <c:pt idx="3720">
                  <c:v>399.35082512984343</c:v>
                </c:pt>
                <c:pt idx="3721">
                  <c:v>399.70421565324187</c:v>
                </c:pt>
                <c:pt idx="3722">
                  <c:v>399.8448416316067</c:v>
                </c:pt>
                <c:pt idx="3723">
                  <c:v>399.64309365425675</c:v>
                </c:pt>
                <c:pt idx="3724">
                  <c:v>399.33368085586375</c:v>
                </c:pt>
                <c:pt idx="3725">
                  <c:v>399.36558479757099</c:v>
                </c:pt>
                <c:pt idx="3726">
                  <c:v>399.67237183230441</c:v>
                </c:pt>
                <c:pt idx="3727">
                  <c:v>399.76237943873855</c:v>
                </c:pt>
                <c:pt idx="3728">
                  <c:v>399.48991115808587</c:v>
                </c:pt>
                <c:pt idx="3729">
                  <c:v>399.19341828071038</c:v>
                </c:pt>
                <c:pt idx="3730">
                  <c:v>399.29809468648733</c:v>
                </c:pt>
                <c:pt idx="3731">
                  <c:v>399.64089002745823</c:v>
                </c:pt>
                <c:pt idx="3732">
                  <c:v>399.73279954480188</c:v>
                </c:pt>
                <c:pt idx="3733">
                  <c:v>399.46522132048585</c:v>
                </c:pt>
                <c:pt idx="3734">
                  <c:v>399.17349680290147</c:v>
                </c:pt>
                <c:pt idx="3735">
                  <c:v>399.28227872904358</c:v>
                </c:pt>
                <c:pt idx="3736">
                  <c:v>399.67228083868389</c:v>
                </c:pt>
                <c:pt idx="3737">
                  <c:v>399.88272281445751</c:v>
                </c:pt>
                <c:pt idx="3738">
                  <c:v>399.65718875773075</c:v>
                </c:pt>
                <c:pt idx="3739">
                  <c:v>399.25272878524396</c:v>
                </c:pt>
                <c:pt idx="3740">
                  <c:v>399.2010240897381</c:v>
                </c:pt>
                <c:pt idx="3741">
                  <c:v>399.55827683977338</c:v>
                </c:pt>
                <c:pt idx="3742">
                  <c:v>399.80819878488501</c:v>
                </c:pt>
                <c:pt idx="3743">
                  <c:v>399.68755392235357</c:v>
                </c:pt>
                <c:pt idx="3744">
                  <c:v>399.29142351880029</c:v>
                </c:pt>
                <c:pt idx="3745">
                  <c:v>399.13009328820397</c:v>
                </c:pt>
                <c:pt idx="3746">
                  <c:v>399.41834597125779</c:v>
                </c:pt>
                <c:pt idx="3747">
                  <c:v>399.74055676077984</c:v>
                </c:pt>
                <c:pt idx="3748">
                  <c:v>399.71236453335138</c:v>
                </c:pt>
                <c:pt idx="3749">
                  <c:v>399.36510213866489</c:v>
                </c:pt>
                <c:pt idx="3750">
                  <c:v>399.11225477474881</c:v>
                </c:pt>
                <c:pt idx="3751">
                  <c:v>399.36006092491118</c:v>
                </c:pt>
                <c:pt idx="3752">
                  <c:v>399.7866777515186</c:v>
                </c:pt>
                <c:pt idx="3753">
                  <c:v>399.8934680198941</c:v>
                </c:pt>
                <c:pt idx="3754">
                  <c:v>399.60729561026994</c:v>
                </c:pt>
                <c:pt idx="3755">
                  <c:v>399.2079662459326</c:v>
                </c:pt>
                <c:pt idx="3756">
                  <c:v>399.22885305235565</c:v>
                </c:pt>
                <c:pt idx="3757">
                  <c:v>399.59754644848601</c:v>
                </c:pt>
                <c:pt idx="3758">
                  <c:v>399.82902550435574</c:v>
                </c:pt>
                <c:pt idx="3759">
                  <c:v>399.6422786683919</c:v>
                </c:pt>
                <c:pt idx="3760">
                  <c:v>399.25230645963188</c:v>
                </c:pt>
                <c:pt idx="3761">
                  <c:v>399.16776228301916</c:v>
                </c:pt>
                <c:pt idx="3762">
                  <c:v>399.49724600939066</c:v>
                </c:pt>
                <c:pt idx="3763">
                  <c:v>399.8615330861229</c:v>
                </c:pt>
                <c:pt idx="3764">
                  <c:v>399.84864458458401</c:v>
                </c:pt>
                <c:pt idx="3765">
                  <c:v>399.4869232153203</c:v>
                </c:pt>
                <c:pt idx="3766">
                  <c:v>399.20597429504926</c:v>
                </c:pt>
                <c:pt idx="3767">
                  <c:v>399.4153580326817</c:v>
                </c:pt>
                <c:pt idx="3768">
                  <c:v>399.84961090063962</c:v>
                </c:pt>
                <c:pt idx="3769">
                  <c:v>400.00837776946094</c:v>
                </c:pt>
                <c:pt idx="3770">
                  <c:v>399.76135378057677</c:v>
                </c:pt>
                <c:pt idx="3771">
                  <c:v>399.36187188470944</c:v>
                </c:pt>
                <c:pt idx="3772">
                  <c:v>399.32960595138996</c:v>
                </c:pt>
                <c:pt idx="3773">
                  <c:v>399.67457447140669</c:v>
                </c:pt>
                <c:pt idx="3774">
                  <c:v>399.92006003940833</c:v>
                </c:pt>
                <c:pt idx="3775">
                  <c:v>399.78483611564866</c:v>
                </c:pt>
                <c:pt idx="3776">
                  <c:v>399.37322129287907</c:v>
                </c:pt>
                <c:pt idx="3777">
                  <c:v>399.23446790370053</c:v>
                </c:pt>
                <c:pt idx="3778">
                  <c:v>399.55272327449347</c:v>
                </c:pt>
                <c:pt idx="3779">
                  <c:v>399.92377299303377</c:v>
                </c:pt>
                <c:pt idx="3780">
                  <c:v>399.92980926318853</c:v>
                </c:pt>
                <c:pt idx="3781">
                  <c:v>399.5893965977229</c:v>
                </c:pt>
                <c:pt idx="3782">
                  <c:v>399.3086587715959</c:v>
                </c:pt>
                <c:pt idx="3783">
                  <c:v>399.44324744430344</c:v>
                </c:pt>
                <c:pt idx="3784">
                  <c:v>399.78350780367447</c:v>
                </c:pt>
                <c:pt idx="3785">
                  <c:v>399.85869644840648</c:v>
                </c:pt>
                <c:pt idx="3786">
                  <c:v>399.56503804669097</c:v>
                </c:pt>
                <c:pt idx="3787">
                  <c:v>399.22598578924078</c:v>
                </c:pt>
                <c:pt idx="3788">
                  <c:v>399.32163714035073</c:v>
                </c:pt>
                <c:pt idx="3789">
                  <c:v>399.73895645780732</c:v>
                </c:pt>
                <c:pt idx="3790">
                  <c:v>399.93246589484988</c:v>
                </c:pt>
                <c:pt idx="3791">
                  <c:v>399.7483743107606</c:v>
                </c:pt>
                <c:pt idx="3792">
                  <c:v>399.36217453556122</c:v>
                </c:pt>
                <c:pt idx="3793">
                  <c:v>399.29033753784171</c:v>
                </c:pt>
                <c:pt idx="3794">
                  <c:v>399.63781108227528</c:v>
                </c:pt>
                <c:pt idx="3795">
                  <c:v>399.93886416430536</c:v>
                </c:pt>
                <c:pt idx="3796">
                  <c:v>399.8902080604189</c:v>
                </c:pt>
                <c:pt idx="3797">
                  <c:v>399.55673786418726</c:v>
                </c:pt>
                <c:pt idx="3798">
                  <c:v>399.35206243748166</c:v>
                </c:pt>
                <c:pt idx="3799">
                  <c:v>399.52791274136331</c:v>
                </c:pt>
                <c:pt idx="3800">
                  <c:v>399.85253853179069</c:v>
                </c:pt>
                <c:pt idx="3801">
                  <c:v>399.86717767915093</c:v>
                </c:pt>
                <c:pt idx="3802">
                  <c:v>399.54131349383454</c:v>
                </c:pt>
                <c:pt idx="3803">
                  <c:v>399.25435874454763</c:v>
                </c:pt>
                <c:pt idx="3804">
                  <c:v>399.40316297238115</c:v>
                </c:pt>
                <c:pt idx="3805">
                  <c:v>399.83503209127917</c:v>
                </c:pt>
                <c:pt idx="3806">
                  <c:v>399.9810913783387</c:v>
                </c:pt>
                <c:pt idx="3807">
                  <c:v>399.73608916601916</c:v>
                </c:pt>
                <c:pt idx="3808">
                  <c:v>399.35173011504355</c:v>
                </c:pt>
                <c:pt idx="3809">
                  <c:v>399.30434253994838</c:v>
                </c:pt>
                <c:pt idx="3810">
                  <c:v>399.67864940345078</c:v>
                </c:pt>
                <c:pt idx="3811">
                  <c:v>399.91456676754967</c:v>
                </c:pt>
                <c:pt idx="3812">
                  <c:v>399.78966571189886</c:v>
                </c:pt>
                <c:pt idx="3813">
                  <c:v>399.38870495575708</c:v>
                </c:pt>
                <c:pt idx="3814">
                  <c:v>399.21333877720116</c:v>
                </c:pt>
                <c:pt idx="3815">
                  <c:v>399.52646377099575</c:v>
                </c:pt>
                <c:pt idx="3816">
                  <c:v>399.91987904034409</c:v>
                </c:pt>
                <c:pt idx="3817">
                  <c:v>399.94728606450656</c:v>
                </c:pt>
                <c:pt idx="3818">
                  <c:v>399.61604879049474</c:v>
                </c:pt>
                <c:pt idx="3819">
                  <c:v>399.29712838089898</c:v>
                </c:pt>
                <c:pt idx="3820">
                  <c:v>399.38924893633305</c:v>
                </c:pt>
                <c:pt idx="3821">
                  <c:v>399.77236996353867</c:v>
                </c:pt>
                <c:pt idx="3822">
                  <c:v>399.88076050914555</c:v>
                </c:pt>
                <c:pt idx="3823">
                  <c:v>399.63663410038833</c:v>
                </c:pt>
                <c:pt idx="3824">
                  <c:v>399.2412290677708</c:v>
                </c:pt>
                <c:pt idx="3825">
                  <c:v>399.25903696540962</c:v>
                </c:pt>
                <c:pt idx="3826">
                  <c:v>399.68350965049586</c:v>
                </c:pt>
                <c:pt idx="3827">
                  <c:v>399.9718861314779</c:v>
                </c:pt>
                <c:pt idx="3828">
                  <c:v>399.86757033791486</c:v>
                </c:pt>
                <c:pt idx="3829">
                  <c:v>399.45194026388481</c:v>
                </c:pt>
                <c:pt idx="3830">
                  <c:v>399.25103849376359</c:v>
                </c:pt>
                <c:pt idx="3831">
                  <c:v>399.51387701716754</c:v>
                </c:pt>
                <c:pt idx="3832">
                  <c:v>399.87792288128617</c:v>
                </c:pt>
                <c:pt idx="3833">
                  <c:v>399.88166649283858</c:v>
                </c:pt>
                <c:pt idx="3834">
                  <c:v>399.52428982099258</c:v>
                </c:pt>
                <c:pt idx="3835">
                  <c:v>399.2229068690757</c:v>
                </c:pt>
                <c:pt idx="3836">
                  <c:v>399.38610967396113</c:v>
                </c:pt>
                <c:pt idx="3837">
                  <c:v>399.80759446694304</c:v>
                </c:pt>
                <c:pt idx="3838">
                  <c:v>399.9796127230137</c:v>
                </c:pt>
                <c:pt idx="3839">
                  <c:v>399.73116957020682</c:v>
                </c:pt>
                <c:pt idx="3840">
                  <c:v>399.32658735731422</c:v>
                </c:pt>
                <c:pt idx="3841">
                  <c:v>399.30108261821204</c:v>
                </c:pt>
                <c:pt idx="3842">
                  <c:v>399.67517878776442</c:v>
                </c:pt>
                <c:pt idx="3843">
                  <c:v>399.99277325146227</c:v>
                </c:pt>
                <c:pt idx="3844">
                  <c:v>399.93587619511737</c:v>
                </c:pt>
                <c:pt idx="3845">
                  <c:v>399.55571122111644</c:v>
                </c:pt>
                <c:pt idx="3846">
                  <c:v>399.32033950113805</c:v>
                </c:pt>
                <c:pt idx="3847">
                  <c:v>399.55909182429281</c:v>
                </c:pt>
                <c:pt idx="3848">
                  <c:v>399.86886799108078</c:v>
                </c:pt>
                <c:pt idx="3849">
                  <c:v>399.86835466638695</c:v>
                </c:pt>
                <c:pt idx="3850">
                  <c:v>399.54010684242331</c:v>
                </c:pt>
                <c:pt idx="3851">
                  <c:v>399.26748842468811</c:v>
                </c:pt>
                <c:pt idx="3852">
                  <c:v>399.45610518229051</c:v>
                </c:pt>
                <c:pt idx="3853">
                  <c:v>399.86998464539431</c:v>
                </c:pt>
                <c:pt idx="3854">
                  <c:v>400.02193096537326</c:v>
                </c:pt>
                <c:pt idx="3855">
                  <c:v>399.76434173946473</c:v>
                </c:pt>
                <c:pt idx="3856">
                  <c:v>399.36114789640442</c:v>
                </c:pt>
                <c:pt idx="3857">
                  <c:v>399.34089502006537</c:v>
                </c:pt>
                <c:pt idx="3858">
                  <c:v>399.68408330605888</c:v>
                </c:pt>
                <c:pt idx="3859">
                  <c:v>399.90430422165014</c:v>
                </c:pt>
                <c:pt idx="3860">
                  <c:v>399.76908033996864</c:v>
                </c:pt>
                <c:pt idx="3861">
                  <c:v>399.39275019327022</c:v>
                </c:pt>
                <c:pt idx="3862">
                  <c:v>399.29764169983258</c:v>
                </c:pt>
                <c:pt idx="3863">
                  <c:v>399.59685212862496</c:v>
                </c:pt>
                <c:pt idx="3864">
                  <c:v>399.86062809185506</c:v>
                </c:pt>
                <c:pt idx="3865">
                  <c:v>399.75377755988893</c:v>
                </c:pt>
                <c:pt idx="3866">
                  <c:v>399.37563557689396</c:v>
                </c:pt>
                <c:pt idx="3867">
                  <c:v>399.2099581968933</c:v>
                </c:pt>
                <c:pt idx="3868">
                  <c:v>399.53319431288116</c:v>
                </c:pt>
                <c:pt idx="3869">
                  <c:v>399.91607608201235</c:v>
                </c:pt>
                <c:pt idx="3870">
                  <c:v>399.94414676766149</c:v>
                </c:pt>
                <c:pt idx="3871">
                  <c:v>399.61284918150341</c:v>
                </c:pt>
                <c:pt idx="3872">
                  <c:v>399.29767137144739</c:v>
                </c:pt>
                <c:pt idx="3873">
                  <c:v>399.41369740751088</c:v>
                </c:pt>
                <c:pt idx="3874">
                  <c:v>399.77861886422119</c:v>
                </c:pt>
                <c:pt idx="3875">
                  <c:v>399.92600630410971</c:v>
                </c:pt>
                <c:pt idx="3876">
                  <c:v>399.67544979051974</c:v>
                </c:pt>
                <c:pt idx="3877">
                  <c:v>399.29872866999989</c:v>
                </c:pt>
                <c:pt idx="3878">
                  <c:v>399.28327470595821</c:v>
                </c:pt>
                <c:pt idx="3879">
                  <c:v>399.65130285726434</c:v>
                </c:pt>
                <c:pt idx="3880">
                  <c:v>399.94885571300222</c:v>
                </c:pt>
                <c:pt idx="3881">
                  <c:v>399.84414730836306</c:v>
                </c:pt>
                <c:pt idx="3882">
                  <c:v>399.47841138726955</c:v>
                </c:pt>
                <c:pt idx="3883">
                  <c:v>399.28780160425407</c:v>
                </c:pt>
                <c:pt idx="3884">
                  <c:v>399.54985599320855</c:v>
                </c:pt>
                <c:pt idx="3885">
                  <c:v>399.90330823258205</c:v>
                </c:pt>
                <c:pt idx="3886">
                  <c:v>399.93777816952542</c:v>
                </c:pt>
                <c:pt idx="3887">
                  <c:v>399.64617161069896</c:v>
                </c:pt>
                <c:pt idx="3888">
                  <c:v>399.39682510277595</c:v>
                </c:pt>
                <c:pt idx="3889">
                  <c:v>399.51405801478433</c:v>
                </c:pt>
                <c:pt idx="3890">
                  <c:v>399.85235753296803</c:v>
                </c:pt>
                <c:pt idx="3891">
                  <c:v>399.93672184675648</c:v>
                </c:pt>
                <c:pt idx="3892">
                  <c:v>399.65184684064303</c:v>
                </c:pt>
                <c:pt idx="3893">
                  <c:v>399.32190913028137</c:v>
                </c:pt>
                <c:pt idx="3894">
                  <c:v>399.35091513383531</c:v>
                </c:pt>
                <c:pt idx="3895">
                  <c:v>399.70883358259118</c:v>
                </c:pt>
                <c:pt idx="3896">
                  <c:v>399.87759154447787</c:v>
                </c:pt>
                <c:pt idx="3897">
                  <c:v>399.66714959000058</c:v>
                </c:pt>
                <c:pt idx="3898">
                  <c:v>399.29899967075488</c:v>
                </c:pt>
                <c:pt idx="3899">
                  <c:v>399.27551755955739</c:v>
                </c:pt>
                <c:pt idx="3900">
                  <c:v>399.63971304549989</c:v>
                </c:pt>
                <c:pt idx="3901">
                  <c:v>399.92811894922193</c:v>
                </c:pt>
                <c:pt idx="3902">
                  <c:v>399.8054521549513</c:v>
                </c:pt>
                <c:pt idx="3903">
                  <c:v>399.40431027720018</c:v>
                </c:pt>
                <c:pt idx="3904">
                  <c:v>399.23419591423425</c:v>
                </c:pt>
                <c:pt idx="3905">
                  <c:v>399.52818374333418</c:v>
                </c:pt>
                <c:pt idx="3906">
                  <c:v>399.8851974556398</c:v>
                </c:pt>
                <c:pt idx="3907">
                  <c:v>399.84659227572462</c:v>
                </c:pt>
                <c:pt idx="3908">
                  <c:v>399.49757734371804</c:v>
                </c:pt>
                <c:pt idx="3909">
                  <c:v>399.20419400137587</c:v>
                </c:pt>
                <c:pt idx="3910">
                  <c:v>399.41650434871849</c:v>
                </c:pt>
                <c:pt idx="3911">
                  <c:v>399.86325405887357</c:v>
                </c:pt>
                <c:pt idx="3912">
                  <c:v>400.010098747212</c:v>
                </c:pt>
                <c:pt idx="3913">
                  <c:v>399.76017580676364</c:v>
                </c:pt>
                <c:pt idx="3914">
                  <c:v>399.35417505874625</c:v>
                </c:pt>
                <c:pt idx="3915">
                  <c:v>399.3397170559756</c:v>
                </c:pt>
                <c:pt idx="3916">
                  <c:v>399.70065404213733</c:v>
                </c:pt>
                <c:pt idx="3917">
                  <c:v>399.93291789809143</c:v>
                </c:pt>
                <c:pt idx="3918">
                  <c:v>399.7739702675654</c:v>
                </c:pt>
                <c:pt idx="3919">
                  <c:v>399.37264764081527</c:v>
                </c:pt>
                <c:pt idx="3920">
                  <c:v>399.26594945786258</c:v>
                </c:pt>
                <c:pt idx="3921">
                  <c:v>399.60210403550121</c:v>
                </c:pt>
                <c:pt idx="3922">
                  <c:v>399.95670296714553</c:v>
                </c:pt>
                <c:pt idx="3923">
                  <c:v>399.93023159442242</c:v>
                </c:pt>
                <c:pt idx="3924">
                  <c:v>399.56763432664854</c:v>
                </c:pt>
                <c:pt idx="3925">
                  <c:v>399.27947080614837</c:v>
                </c:pt>
                <c:pt idx="3926">
                  <c:v>399.47282716991714</c:v>
                </c:pt>
                <c:pt idx="3927">
                  <c:v>399.90336856558366</c:v>
                </c:pt>
                <c:pt idx="3928">
                  <c:v>400.03439717900011</c:v>
                </c:pt>
                <c:pt idx="3929">
                  <c:v>399.78770341019265</c:v>
                </c:pt>
                <c:pt idx="3930">
                  <c:v>399.41255010248096</c:v>
                </c:pt>
                <c:pt idx="3931">
                  <c:v>399.36974970893618</c:v>
                </c:pt>
                <c:pt idx="3932">
                  <c:v>399.57294656311888</c:v>
                </c:pt>
                <c:pt idx="3933">
                  <c:v>399.70131770250475</c:v>
                </c:pt>
                <c:pt idx="3934">
                  <c:v>399.67288416595323</c:v>
                </c:pt>
                <c:pt idx="3935">
                  <c:v>399.61296984681576</c:v>
                </c:pt>
                <c:pt idx="3936">
                  <c:v>399.64173468511564</c:v>
                </c:pt>
                <c:pt idx="3937">
                  <c:v>399.71052388924096</c:v>
                </c:pt>
                <c:pt idx="3938">
                  <c:v>399.69407381544681</c:v>
                </c:pt>
                <c:pt idx="3939">
                  <c:v>399.60237503786692</c:v>
                </c:pt>
                <c:pt idx="3940">
                  <c:v>399.60711461232188</c:v>
                </c:pt>
                <c:pt idx="3941">
                  <c:v>399.64372764205621</c:v>
                </c:pt>
                <c:pt idx="3942">
                  <c:v>399.66020737137501</c:v>
                </c:pt>
                <c:pt idx="3943">
                  <c:v>399.63539678584567</c:v>
                </c:pt>
                <c:pt idx="3944">
                  <c:v>399.63086886765626</c:v>
                </c:pt>
                <c:pt idx="3945">
                  <c:v>399.74294139033378</c:v>
                </c:pt>
                <c:pt idx="3946">
                  <c:v>399.81565434791173</c:v>
                </c:pt>
                <c:pt idx="3947">
                  <c:v>399.70638862187246</c:v>
                </c:pt>
                <c:pt idx="3948">
                  <c:v>399.56211043211675</c:v>
                </c:pt>
                <c:pt idx="3949">
                  <c:v>399.56594402474877</c:v>
                </c:pt>
                <c:pt idx="3950">
                  <c:v>399.74976295463324</c:v>
                </c:pt>
                <c:pt idx="3951">
                  <c:v>399.83143980999711</c:v>
                </c:pt>
                <c:pt idx="3952">
                  <c:v>399.65166584253637</c:v>
                </c:pt>
                <c:pt idx="3953">
                  <c:v>399.45317757397174</c:v>
                </c:pt>
                <c:pt idx="3954">
                  <c:v>399.5482556962387</c:v>
                </c:pt>
                <c:pt idx="3955">
                  <c:v>399.83143980999711</c:v>
                </c:pt>
                <c:pt idx="3956">
                  <c:v>399.96651253107211</c:v>
                </c:pt>
                <c:pt idx="3957">
                  <c:v>399.75241858778605</c:v>
                </c:pt>
                <c:pt idx="3958">
                  <c:v>399.48803986123909</c:v>
                </c:pt>
                <c:pt idx="3959">
                  <c:v>399.55154629457434</c:v>
                </c:pt>
                <c:pt idx="3960">
                  <c:v>399.79956623729066</c:v>
                </c:pt>
                <c:pt idx="3961">
                  <c:v>399.83940870083967</c:v>
                </c:pt>
                <c:pt idx="3962">
                  <c:v>399.59540315629596</c:v>
                </c:pt>
                <c:pt idx="3963">
                  <c:v>399.40071802633548</c:v>
                </c:pt>
                <c:pt idx="3964">
                  <c:v>399.54888968285667</c:v>
                </c:pt>
                <c:pt idx="3965">
                  <c:v>399.85516449838957</c:v>
                </c:pt>
                <c:pt idx="3966">
                  <c:v>399.88471479180254</c:v>
                </c:pt>
                <c:pt idx="3967">
                  <c:v>399.67711042422292</c:v>
                </c:pt>
                <c:pt idx="3968">
                  <c:v>399.52353615863825</c:v>
                </c:pt>
                <c:pt idx="3969">
                  <c:v>399.6529031574749</c:v>
                </c:pt>
                <c:pt idx="3970">
                  <c:v>399.87064929704337</c:v>
                </c:pt>
                <c:pt idx="3971">
                  <c:v>399.86452203998363</c:v>
                </c:pt>
                <c:pt idx="3972">
                  <c:v>399.68070269457553</c:v>
                </c:pt>
                <c:pt idx="3973">
                  <c:v>399.6540801397386</c:v>
                </c:pt>
                <c:pt idx="3974">
                  <c:v>399.78154649126992</c:v>
                </c:pt>
                <c:pt idx="3975">
                  <c:v>399.87089062889436</c:v>
                </c:pt>
                <c:pt idx="3976">
                  <c:v>399.78405178846987</c:v>
                </c:pt>
                <c:pt idx="3977">
                  <c:v>399.65169551435713</c:v>
                </c:pt>
                <c:pt idx="3978">
                  <c:v>399.67922305895894</c:v>
                </c:pt>
                <c:pt idx="3979">
                  <c:v>399.88616377239333</c:v>
                </c:pt>
                <c:pt idx="3980">
                  <c:v>399.93400488183312</c:v>
                </c:pt>
                <c:pt idx="3981">
                  <c:v>399.73518417399134</c:v>
                </c:pt>
                <c:pt idx="3982">
                  <c:v>399.5394125233455</c:v>
                </c:pt>
                <c:pt idx="3983">
                  <c:v>399.61674311061773</c:v>
                </c:pt>
                <c:pt idx="3984">
                  <c:v>399.91465677253933</c:v>
                </c:pt>
                <c:pt idx="3985">
                  <c:v>400.03337052625398</c:v>
                </c:pt>
                <c:pt idx="3986">
                  <c:v>399.79368032031363</c:v>
                </c:pt>
                <c:pt idx="3987">
                  <c:v>399.49214445007857</c:v>
                </c:pt>
                <c:pt idx="3988">
                  <c:v>399.50225657589658</c:v>
                </c:pt>
                <c:pt idx="3989">
                  <c:v>399.85468183483874</c:v>
                </c:pt>
                <c:pt idx="3990">
                  <c:v>400.09853730131198</c:v>
                </c:pt>
                <c:pt idx="3991">
                  <c:v>399.93814016778282</c:v>
                </c:pt>
                <c:pt idx="3992">
                  <c:v>399.55381025009012</c:v>
                </c:pt>
                <c:pt idx="3993">
                  <c:v>399.43428263567222</c:v>
                </c:pt>
                <c:pt idx="3994">
                  <c:v>399.69820908181254</c:v>
                </c:pt>
                <c:pt idx="3995">
                  <c:v>399.9746327704483</c:v>
                </c:pt>
                <c:pt idx="3996">
                  <c:v>399.8951880046655</c:v>
                </c:pt>
                <c:pt idx="3997">
                  <c:v>399.53720890103597</c:v>
                </c:pt>
                <c:pt idx="3998">
                  <c:v>399.35179044739078</c:v>
                </c:pt>
                <c:pt idx="3999">
                  <c:v>399.58752529722216</c:v>
                </c:pt>
                <c:pt idx="4000">
                  <c:v>399.95139069048042</c:v>
                </c:pt>
                <c:pt idx="4001">
                  <c:v>399.9959422233523</c:v>
                </c:pt>
                <c:pt idx="4002">
                  <c:v>399.6639203059658</c:v>
                </c:pt>
                <c:pt idx="4003">
                  <c:v>399.35405439404622</c:v>
                </c:pt>
                <c:pt idx="4004">
                  <c:v>399.50273923609922</c:v>
                </c:pt>
                <c:pt idx="4005">
                  <c:v>399.93726484413213</c:v>
                </c:pt>
                <c:pt idx="4006">
                  <c:v>400.13484902019599</c:v>
                </c:pt>
                <c:pt idx="4007">
                  <c:v>399.93285756505458</c:v>
                </c:pt>
                <c:pt idx="4008">
                  <c:v>399.50937977058061</c:v>
                </c:pt>
                <c:pt idx="4009">
                  <c:v>399.3873173107865</c:v>
                </c:pt>
                <c:pt idx="4010">
                  <c:v>399.72389501796465</c:v>
                </c:pt>
                <c:pt idx="4011">
                  <c:v>400.00949541592479</c:v>
                </c:pt>
                <c:pt idx="4012">
                  <c:v>399.9200897113862</c:v>
                </c:pt>
                <c:pt idx="4013">
                  <c:v>399.51339435685946</c:v>
                </c:pt>
                <c:pt idx="4014">
                  <c:v>399.29260148177866</c:v>
                </c:pt>
                <c:pt idx="4015">
                  <c:v>399.57777613922536</c:v>
                </c:pt>
                <c:pt idx="4016">
                  <c:v>399.97282178881295</c:v>
                </c:pt>
                <c:pt idx="4017">
                  <c:v>400.05990228625245</c:v>
                </c:pt>
                <c:pt idx="4018">
                  <c:v>399.76259109818824</c:v>
                </c:pt>
                <c:pt idx="4019">
                  <c:v>399.38743797556509</c:v>
                </c:pt>
                <c:pt idx="4020">
                  <c:v>399.41653500945841</c:v>
                </c:pt>
                <c:pt idx="4021">
                  <c:v>399.79449530860916</c:v>
                </c:pt>
                <c:pt idx="4022">
                  <c:v>399.97568909401002</c:v>
                </c:pt>
                <c:pt idx="4023">
                  <c:v>399.77454392415092</c:v>
                </c:pt>
                <c:pt idx="4024">
                  <c:v>399.37639022611995</c:v>
                </c:pt>
                <c:pt idx="4025">
                  <c:v>399.31336765809567</c:v>
                </c:pt>
                <c:pt idx="4026">
                  <c:v>399.65860805999529</c:v>
                </c:pt>
                <c:pt idx="4027">
                  <c:v>399.91260446100227</c:v>
                </c:pt>
                <c:pt idx="4028">
                  <c:v>399.78607343383311</c:v>
                </c:pt>
                <c:pt idx="4029">
                  <c:v>399.40159334074372</c:v>
                </c:pt>
                <c:pt idx="4030">
                  <c:v>399.26492282063577</c:v>
                </c:pt>
                <c:pt idx="4031">
                  <c:v>399.45758481142366</c:v>
                </c:pt>
                <c:pt idx="4032">
                  <c:v>399.64043703776008</c:v>
                </c:pt>
                <c:pt idx="4033">
                  <c:v>399.5887626106005</c:v>
                </c:pt>
                <c:pt idx="4034">
                  <c:v>399.43696891311544</c:v>
                </c:pt>
                <c:pt idx="4035">
                  <c:v>399.45885179335579</c:v>
                </c:pt>
                <c:pt idx="4036">
                  <c:v>399.6587287254161</c:v>
                </c:pt>
                <c:pt idx="4037">
                  <c:v>399.77611356728966</c:v>
                </c:pt>
                <c:pt idx="4038">
                  <c:v>399.72069540218274</c:v>
                </c:pt>
                <c:pt idx="4039">
                  <c:v>399.64768091717161</c:v>
                </c:pt>
                <c:pt idx="4040">
                  <c:v>399.64840589860586</c:v>
                </c:pt>
                <c:pt idx="4041">
                  <c:v>399.71486982713498</c:v>
                </c:pt>
                <c:pt idx="4042">
                  <c:v>399.70026138466625</c:v>
                </c:pt>
                <c:pt idx="4043">
                  <c:v>399.6050919850224</c:v>
                </c:pt>
                <c:pt idx="4044">
                  <c:v>399.59576515210944</c:v>
                </c:pt>
                <c:pt idx="4045">
                  <c:v>399.66008670595068</c:v>
                </c:pt>
                <c:pt idx="4046">
                  <c:v>399.69090387338787</c:v>
                </c:pt>
                <c:pt idx="4047">
                  <c:v>399.65003587054491</c:v>
                </c:pt>
                <c:pt idx="4048">
                  <c:v>399.62250834174853</c:v>
                </c:pt>
                <c:pt idx="4049">
                  <c:v>399.7008350404185</c:v>
                </c:pt>
                <c:pt idx="4050">
                  <c:v>399.81930597191172</c:v>
                </c:pt>
                <c:pt idx="4051">
                  <c:v>399.74327272626158</c:v>
                </c:pt>
                <c:pt idx="4052">
                  <c:v>399.56950562641805</c:v>
                </c:pt>
                <c:pt idx="4053">
                  <c:v>399.5548062322996</c:v>
                </c:pt>
                <c:pt idx="4054">
                  <c:v>399.72280902779409</c:v>
                </c:pt>
                <c:pt idx="4055">
                  <c:v>399.86624202377106</c:v>
                </c:pt>
                <c:pt idx="4056">
                  <c:v>399.70337000548409</c:v>
                </c:pt>
                <c:pt idx="4057">
                  <c:v>399.47654009084459</c:v>
                </c:pt>
                <c:pt idx="4058">
                  <c:v>399.50397654741823</c:v>
                </c:pt>
                <c:pt idx="4059">
                  <c:v>399.79829825780678</c:v>
                </c:pt>
                <c:pt idx="4060">
                  <c:v>399.96832450154818</c:v>
                </c:pt>
                <c:pt idx="4061">
                  <c:v>399.78465511706793</c:v>
                </c:pt>
                <c:pt idx="4062">
                  <c:v>399.46606597523021</c:v>
                </c:pt>
                <c:pt idx="4063">
                  <c:v>399.50207557832169</c:v>
                </c:pt>
                <c:pt idx="4064">
                  <c:v>399.8187629758018</c:v>
                </c:pt>
                <c:pt idx="4065">
                  <c:v>399.97034615427395</c:v>
                </c:pt>
                <c:pt idx="4066">
                  <c:v>399.83928803498901</c:v>
                </c:pt>
                <c:pt idx="4067">
                  <c:v>399.58393303345173</c:v>
                </c:pt>
                <c:pt idx="4068">
                  <c:v>399.59549316071934</c:v>
                </c:pt>
                <c:pt idx="4069">
                  <c:v>399.82374291301994</c:v>
                </c:pt>
                <c:pt idx="4070">
                  <c:v>399.89123471025522</c:v>
                </c:pt>
                <c:pt idx="4071">
                  <c:v>399.68975755117555</c:v>
                </c:pt>
                <c:pt idx="4072">
                  <c:v>399.49721534860225</c:v>
                </c:pt>
                <c:pt idx="4073">
                  <c:v>399.5978481116764</c:v>
                </c:pt>
                <c:pt idx="4074">
                  <c:v>399.83059514918205</c:v>
                </c:pt>
                <c:pt idx="4075">
                  <c:v>399.89920262144693</c:v>
                </c:pt>
                <c:pt idx="4076">
                  <c:v>399.71677179324428</c:v>
                </c:pt>
                <c:pt idx="4077">
                  <c:v>399.56355940349823</c:v>
                </c:pt>
                <c:pt idx="4078">
                  <c:v>399.65767240846316</c:v>
                </c:pt>
                <c:pt idx="4079">
                  <c:v>399.84097834598771</c:v>
                </c:pt>
                <c:pt idx="4080">
                  <c:v>399.89262236897844</c:v>
                </c:pt>
                <c:pt idx="4081">
                  <c:v>399.72884527399975</c:v>
                </c:pt>
                <c:pt idx="4082">
                  <c:v>399.56111444976449</c:v>
                </c:pt>
                <c:pt idx="4083">
                  <c:v>399.63811274570452</c:v>
                </c:pt>
                <c:pt idx="4084">
                  <c:v>399.84665260865859</c:v>
                </c:pt>
                <c:pt idx="4085">
                  <c:v>399.87852720006759</c:v>
                </c:pt>
                <c:pt idx="4086">
                  <c:v>399.69180985368774</c:v>
                </c:pt>
                <c:pt idx="4087">
                  <c:v>399.41185578513927</c:v>
                </c:pt>
                <c:pt idx="4088">
                  <c:v>399.40370695311111</c:v>
                </c:pt>
                <c:pt idx="4089">
                  <c:v>399.664101304116</c:v>
                </c:pt>
                <c:pt idx="4090">
                  <c:v>399.84179333504409</c:v>
                </c:pt>
                <c:pt idx="4091">
                  <c:v>399.75413955683075</c:v>
                </c:pt>
                <c:pt idx="4092">
                  <c:v>399.43431329642277</c:v>
                </c:pt>
                <c:pt idx="4093">
                  <c:v>399.29317414389129</c:v>
                </c:pt>
                <c:pt idx="4094">
                  <c:v>399.53274132414151</c:v>
                </c:pt>
                <c:pt idx="4095">
                  <c:v>399.86847533230679</c:v>
                </c:pt>
                <c:pt idx="4096">
                  <c:v>399.91483777158487</c:v>
                </c:pt>
                <c:pt idx="4097">
                  <c:v>399.63400814509993</c:v>
                </c:pt>
                <c:pt idx="4098">
                  <c:v>399.36214387485398</c:v>
                </c:pt>
                <c:pt idx="4099">
                  <c:v>399.42498649475675</c:v>
                </c:pt>
                <c:pt idx="4100">
                  <c:v>399.75462221942388</c:v>
                </c:pt>
                <c:pt idx="4101">
                  <c:v>399.92054270358295</c:v>
                </c:pt>
                <c:pt idx="4102">
                  <c:v>399.7129688501588</c:v>
                </c:pt>
                <c:pt idx="4103">
                  <c:v>399.36425649653501</c:v>
                </c:pt>
                <c:pt idx="4104">
                  <c:v>399.29263115339057</c:v>
                </c:pt>
                <c:pt idx="4105">
                  <c:v>399.60050373688904</c:v>
                </c:pt>
                <c:pt idx="4106">
                  <c:v>399.91586442192119</c:v>
                </c:pt>
                <c:pt idx="4107">
                  <c:v>399.882118495626</c:v>
                </c:pt>
                <c:pt idx="4108">
                  <c:v>399.56829798527986</c:v>
                </c:pt>
                <c:pt idx="4109">
                  <c:v>399.36271752679994</c:v>
                </c:pt>
                <c:pt idx="4110">
                  <c:v>399.55435324336776</c:v>
                </c:pt>
                <c:pt idx="4111">
                  <c:v>399.90194925646716</c:v>
                </c:pt>
                <c:pt idx="4112">
                  <c:v>399.99192759888479</c:v>
                </c:pt>
                <c:pt idx="4113">
                  <c:v>399.75401889118319</c:v>
                </c:pt>
                <c:pt idx="4114">
                  <c:v>399.49208411756547</c:v>
                </c:pt>
                <c:pt idx="4115">
                  <c:v>399.53346630393855</c:v>
                </c:pt>
                <c:pt idx="4116">
                  <c:v>399.81215306187505</c:v>
                </c:pt>
                <c:pt idx="4117">
                  <c:v>399.96150290779633</c:v>
                </c:pt>
                <c:pt idx="4118">
                  <c:v>399.85142187786215</c:v>
                </c:pt>
                <c:pt idx="4119">
                  <c:v>399.58103508957049</c:v>
                </c:pt>
                <c:pt idx="4120">
                  <c:v>399.55218028123335</c:v>
                </c:pt>
                <c:pt idx="4121">
                  <c:v>399.74734766381943</c:v>
                </c:pt>
                <c:pt idx="4122">
                  <c:v>399.91586442192119</c:v>
                </c:pt>
                <c:pt idx="4123">
                  <c:v>399.82802951676911</c:v>
                </c:pt>
                <c:pt idx="4124">
                  <c:v>399.55269261367181</c:v>
                </c:pt>
                <c:pt idx="4125">
                  <c:v>399.41484471256661</c:v>
                </c:pt>
                <c:pt idx="4126">
                  <c:v>399.58619699040747</c:v>
                </c:pt>
                <c:pt idx="4127">
                  <c:v>399.839136708144</c:v>
                </c:pt>
                <c:pt idx="4128">
                  <c:v>399.88012651838307</c:v>
                </c:pt>
                <c:pt idx="4129">
                  <c:v>399.65622343440128</c:v>
                </c:pt>
                <c:pt idx="4130">
                  <c:v>399.47557378188253</c:v>
                </c:pt>
                <c:pt idx="4131">
                  <c:v>399.5928672075546</c:v>
                </c:pt>
                <c:pt idx="4132">
                  <c:v>399.81577501370595</c:v>
                </c:pt>
                <c:pt idx="4133">
                  <c:v>399.89814629948393</c:v>
                </c:pt>
                <c:pt idx="4134">
                  <c:v>399.75667452455878</c:v>
                </c:pt>
                <c:pt idx="4135">
                  <c:v>399.54243113000325</c:v>
                </c:pt>
                <c:pt idx="4136">
                  <c:v>399.60442832591133</c:v>
                </c:pt>
                <c:pt idx="4137">
                  <c:v>399.8133300478321</c:v>
                </c:pt>
                <c:pt idx="4138">
                  <c:v>399.90617553383504</c:v>
                </c:pt>
                <c:pt idx="4139">
                  <c:v>399.7768375614948</c:v>
                </c:pt>
                <c:pt idx="4140">
                  <c:v>399.53129334269499</c:v>
                </c:pt>
                <c:pt idx="4141">
                  <c:v>399.47167986355845</c:v>
                </c:pt>
                <c:pt idx="4142">
                  <c:v>399.70623729542405</c:v>
                </c:pt>
                <c:pt idx="4143">
                  <c:v>399.85124087904342</c:v>
                </c:pt>
                <c:pt idx="4144">
                  <c:v>399.78175716173638</c:v>
                </c:pt>
                <c:pt idx="4145">
                  <c:v>399.58000943506909</c:v>
                </c:pt>
                <c:pt idx="4146">
                  <c:v>399.4747894594733</c:v>
                </c:pt>
                <c:pt idx="4147">
                  <c:v>399.66796457626418</c:v>
                </c:pt>
                <c:pt idx="4148">
                  <c:v>399.9111258076814</c:v>
                </c:pt>
                <c:pt idx="4149">
                  <c:v>399.8897550684938</c:v>
                </c:pt>
                <c:pt idx="4150">
                  <c:v>399.68157801379408</c:v>
                </c:pt>
                <c:pt idx="4151">
                  <c:v>399.48381361866586</c:v>
                </c:pt>
                <c:pt idx="4152">
                  <c:v>399.59006025663791</c:v>
                </c:pt>
                <c:pt idx="4153">
                  <c:v>399.901194599441</c:v>
                </c:pt>
                <c:pt idx="4154">
                  <c:v>399.97058748660072</c:v>
                </c:pt>
                <c:pt idx="4155">
                  <c:v>399.74755932320642</c:v>
                </c:pt>
                <c:pt idx="4156">
                  <c:v>399.49265777097116</c:v>
                </c:pt>
                <c:pt idx="4157">
                  <c:v>399.520879548381</c:v>
                </c:pt>
                <c:pt idx="4158">
                  <c:v>399.84158167526363</c:v>
                </c:pt>
                <c:pt idx="4159">
                  <c:v>400.05821196792971</c:v>
                </c:pt>
                <c:pt idx="4160">
                  <c:v>399.91402278135195</c:v>
                </c:pt>
                <c:pt idx="4161">
                  <c:v>399.53899019536408</c:v>
                </c:pt>
                <c:pt idx="4162">
                  <c:v>399.42033793040554</c:v>
                </c:pt>
                <c:pt idx="4163">
                  <c:v>399.73044557665344</c:v>
                </c:pt>
                <c:pt idx="4164">
                  <c:v>400.07692613901514</c:v>
                </c:pt>
                <c:pt idx="4165">
                  <c:v>400.10173694100286</c:v>
                </c:pt>
                <c:pt idx="4166">
                  <c:v>399.73101824368456</c:v>
                </c:pt>
                <c:pt idx="4167">
                  <c:v>399.40071802633548</c:v>
                </c:pt>
                <c:pt idx="4168">
                  <c:v>399.50950043564762</c:v>
                </c:pt>
                <c:pt idx="4169">
                  <c:v>399.77910152704726</c:v>
                </c:pt>
                <c:pt idx="4170">
                  <c:v>399.83962036061098</c:v>
                </c:pt>
                <c:pt idx="4171">
                  <c:v>399.67970572083988</c:v>
                </c:pt>
                <c:pt idx="4172">
                  <c:v>399.5684789830899</c:v>
                </c:pt>
                <c:pt idx="4173">
                  <c:v>399.68082336004875</c:v>
                </c:pt>
                <c:pt idx="4174">
                  <c:v>399.81840097839853</c:v>
                </c:pt>
                <c:pt idx="4175">
                  <c:v>399.76310442181051</c:v>
                </c:pt>
                <c:pt idx="4176">
                  <c:v>399.58088475255448</c:v>
                </c:pt>
                <c:pt idx="4177">
                  <c:v>399.52404849078869</c:v>
                </c:pt>
                <c:pt idx="4178">
                  <c:v>399.69386215628288</c:v>
                </c:pt>
                <c:pt idx="4179">
                  <c:v>399.85585882178424</c:v>
                </c:pt>
                <c:pt idx="4180">
                  <c:v>399.79105435690212</c:v>
                </c:pt>
                <c:pt idx="4181">
                  <c:v>399.65109218733926</c:v>
                </c:pt>
                <c:pt idx="4182">
                  <c:v>399.66464429857075</c:v>
                </c:pt>
                <c:pt idx="4183">
                  <c:v>399.78248214508534</c:v>
                </c:pt>
                <c:pt idx="4184">
                  <c:v>399.8071721367325</c:v>
                </c:pt>
                <c:pt idx="4185">
                  <c:v>399.6567664287719</c:v>
                </c:pt>
                <c:pt idx="4186">
                  <c:v>399.55042964726437</c:v>
                </c:pt>
                <c:pt idx="4187">
                  <c:v>399.62700559832706</c:v>
                </c:pt>
                <c:pt idx="4188">
                  <c:v>399.75803349677574</c:v>
                </c:pt>
                <c:pt idx="4189">
                  <c:v>399.76041713808837</c:v>
                </c:pt>
                <c:pt idx="4190">
                  <c:v>399.64155368704502</c:v>
                </c:pt>
                <c:pt idx="4191">
                  <c:v>399.59869276861917</c:v>
                </c:pt>
                <c:pt idx="4192">
                  <c:v>399.74294139033378</c:v>
                </c:pt>
                <c:pt idx="4193">
                  <c:v>399.78214981983808</c:v>
                </c:pt>
                <c:pt idx="4194">
                  <c:v>399.65036720586664</c:v>
                </c:pt>
                <c:pt idx="4195">
                  <c:v>399.49507206063339</c:v>
                </c:pt>
                <c:pt idx="4196">
                  <c:v>399.53778255494933</c:v>
                </c:pt>
                <c:pt idx="4197">
                  <c:v>399.74535569187532</c:v>
                </c:pt>
                <c:pt idx="4198">
                  <c:v>399.79238266907407</c:v>
                </c:pt>
                <c:pt idx="4199">
                  <c:v>399.6315325271122</c:v>
                </c:pt>
                <c:pt idx="4200">
                  <c:v>399.48803986123909</c:v>
                </c:pt>
                <c:pt idx="4201">
                  <c:v>399.59606681528936</c:v>
                </c:pt>
                <c:pt idx="4202">
                  <c:v>399.88504711772282</c:v>
                </c:pt>
                <c:pt idx="4203">
                  <c:v>399.91664875114208</c:v>
                </c:pt>
                <c:pt idx="4204">
                  <c:v>399.67496712867927</c:v>
                </c:pt>
                <c:pt idx="4205">
                  <c:v>399.44868033273622</c:v>
                </c:pt>
                <c:pt idx="4206">
                  <c:v>399.54176648265042</c:v>
                </c:pt>
                <c:pt idx="4207">
                  <c:v>399.88405013996868</c:v>
                </c:pt>
                <c:pt idx="4208">
                  <c:v>400.06011295787891</c:v>
                </c:pt>
                <c:pt idx="4209">
                  <c:v>399.8261275464867</c:v>
                </c:pt>
                <c:pt idx="4210">
                  <c:v>399.47116753193416</c:v>
                </c:pt>
                <c:pt idx="4211">
                  <c:v>399.44197947370196</c:v>
                </c:pt>
                <c:pt idx="4212">
                  <c:v>399.81127774040368</c:v>
                </c:pt>
                <c:pt idx="4213">
                  <c:v>400.08211776246657</c:v>
                </c:pt>
                <c:pt idx="4214">
                  <c:v>399.98981495110399</c:v>
                </c:pt>
                <c:pt idx="4215">
                  <c:v>399.58417436393933</c:v>
                </c:pt>
                <c:pt idx="4216">
                  <c:v>399.39099956477168</c:v>
                </c:pt>
                <c:pt idx="4217">
                  <c:v>399.67554078414588</c:v>
                </c:pt>
                <c:pt idx="4218">
                  <c:v>400.01154773139848</c:v>
                </c:pt>
                <c:pt idx="4219">
                  <c:v>400.00563112865456</c:v>
                </c:pt>
                <c:pt idx="4220">
                  <c:v>399.62570795134741</c:v>
                </c:pt>
                <c:pt idx="4221">
                  <c:v>399.35366272830043</c:v>
                </c:pt>
                <c:pt idx="4222">
                  <c:v>399.50334256135892</c:v>
                </c:pt>
                <c:pt idx="4223">
                  <c:v>399.9111258076814</c:v>
                </c:pt>
                <c:pt idx="4224">
                  <c:v>400.05558599077665</c:v>
                </c:pt>
                <c:pt idx="4225">
                  <c:v>399.79364965934644</c:v>
                </c:pt>
                <c:pt idx="4226">
                  <c:v>399.40847618077709</c:v>
                </c:pt>
                <c:pt idx="4227">
                  <c:v>399.37144000433648</c:v>
                </c:pt>
                <c:pt idx="4228">
                  <c:v>399.71997140877886</c:v>
                </c:pt>
                <c:pt idx="4229">
                  <c:v>399.9621062385101</c:v>
                </c:pt>
                <c:pt idx="4230">
                  <c:v>399.79899258042201</c:v>
                </c:pt>
                <c:pt idx="4231">
                  <c:v>399.4264948056213</c:v>
                </c:pt>
                <c:pt idx="4232">
                  <c:v>399.29830535495472</c:v>
                </c:pt>
                <c:pt idx="4233">
                  <c:v>399.59947808199536</c:v>
                </c:pt>
                <c:pt idx="4234">
                  <c:v>399.90388189063282</c:v>
                </c:pt>
                <c:pt idx="4235">
                  <c:v>399.85356518086286</c:v>
                </c:pt>
                <c:pt idx="4236">
                  <c:v>399.50373521731041</c:v>
                </c:pt>
                <c:pt idx="4237">
                  <c:v>399.27210631449555</c:v>
                </c:pt>
                <c:pt idx="4238">
                  <c:v>399.48124800375712</c:v>
                </c:pt>
                <c:pt idx="4239">
                  <c:v>399.87994551946178</c:v>
                </c:pt>
                <c:pt idx="4240">
                  <c:v>399.99699854735979</c:v>
                </c:pt>
                <c:pt idx="4241">
                  <c:v>399.69220251109357</c:v>
                </c:pt>
                <c:pt idx="4242">
                  <c:v>399.34044203303182</c:v>
                </c:pt>
                <c:pt idx="4243">
                  <c:v>399.37095734537513</c:v>
                </c:pt>
                <c:pt idx="4244">
                  <c:v>399.71330117495279</c:v>
                </c:pt>
                <c:pt idx="4245">
                  <c:v>399.919667380237</c:v>
                </c:pt>
                <c:pt idx="4246">
                  <c:v>399.7455673512539</c:v>
                </c:pt>
                <c:pt idx="4247">
                  <c:v>399.36452848669222</c:v>
                </c:pt>
                <c:pt idx="4248">
                  <c:v>399.2856583250678</c:v>
                </c:pt>
                <c:pt idx="4249">
                  <c:v>399.66461462674243</c:v>
                </c:pt>
                <c:pt idx="4250">
                  <c:v>400.02956755937555</c:v>
                </c:pt>
                <c:pt idx="4251">
                  <c:v>400.00813643695341</c:v>
                </c:pt>
                <c:pt idx="4252">
                  <c:v>399.63452146742247</c:v>
                </c:pt>
                <c:pt idx="4253">
                  <c:v>399.32888196354168</c:v>
                </c:pt>
                <c:pt idx="4254">
                  <c:v>399.50412787326508</c:v>
                </c:pt>
                <c:pt idx="4255">
                  <c:v>399.919667380237</c:v>
                </c:pt>
                <c:pt idx="4256">
                  <c:v>400.06337292832274</c:v>
                </c:pt>
                <c:pt idx="4257">
                  <c:v>399.83584708023989</c:v>
                </c:pt>
                <c:pt idx="4258">
                  <c:v>399.4430061144829</c:v>
                </c:pt>
                <c:pt idx="4259">
                  <c:v>399.43310565848651</c:v>
                </c:pt>
                <c:pt idx="4260">
                  <c:v>399.81619734398816</c:v>
                </c:pt>
                <c:pt idx="4261">
                  <c:v>400.09029736460786</c:v>
                </c:pt>
                <c:pt idx="4262">
                  <c:v>399.97786207429021</c:v>
                </c:pt>
                <c:pt idx="4263">
                  <c:v>399.61544546389985</c:v>
                </c:pt>
                <c:pt idx="4264">
                  <c:v>399.42975473535324</c:v>
                </c:pt>
                <c:pt idx="4265">
                  <c:v>399.69322816785791</c:v>
                </c:pt>
                <c:pt idx="4266">
                  <c:v>399.98211803002124</c:v>
                </c:pt>
                <c:pt idx="4267">
                  <c:v>399.96364522639612</c:v>
                </c:pt>
                <c:pt idx="4268">
                  <c:v>399.61070588866886</c:v>
                </c:pt>
                <c:pt idx="4269">
                  <c:v>399.31472562943515</c:v>
                </c:pt>
                <c:pt idx="4270">
                  <c:v>399.45061196060345</c:v>
                </c:pt>
                <c:pt idx="4271">
                  <c:v>399.83931770691947</c:v>
                </c:pt>
                <c:pt idx="4272">
                  <c:v>399.97251913432422</c:v>
                </c:pt>
                <c:pt idx="4273">
                  <c:v>399.72911726610363</c:v>
                </c:pt>
                <c:pt idx="4274">
                  <c:v>399.39431982463606</c:v>
                </c:pt>
                <c:pt idx="4275">
                  <c:v>399.42531782861499</c:v>
                </c:pt>
                <c:pt idx="4276">
                  <c:v>399.77399993945755</c:v>
                </c:pt>
                <c:pt idx="4277">
                  <c:v>399.97620241979376</c:v>
                </c:pt>
                <c:pt idx="4278">
                  <c:v>399.78842839362665</c:v>
                </c:pt>
                <c:pt idx="4279">
                  <c:v>399.4056682509547</c:v>
                </c:pt>
                <c:pt idx="4280">
                  <c:v>399.3145743041494</c:v>
                </c:pt>
                <c:pt idx="4281">
                  <c:v>399.67312648592412</c:v>
                </c:pt>
                <c:pt idx="4282">
                  <c:v>400.02171930483848</c:v>
                </c:pt>
                <c:pt idx="4283">
                  <c:v>399.99062994255951</c:v>
                </c:pt>
                <c:pt idx="4284">
                  <c:v>399.63566778838879</c:v>
                </c:pt>
                <c:pt idx="4285">
                  <c:v>399.35106645922855</c:v>
                </c:pt>
                <c:pt idx="4286">
                  <c:v>399.51396702144683</c:v>
                </c:pt>
                <c:pt idx="4287">
                  <c:v>399.86572869910384</c:v>
                </c:pt>
                <c:pt idx="4288">
                  <c:v>399.97589976528479</c:v>
                </c:pt>
                <c:pt idx="4289">
                  <c:v>399.71441782583918</c:v>
                </c:pt>
                <c:pt idx="4290">
                  <c:v>399.36377383764136</c:v>
                </c:pt>
                <c:pt idx="4291">
                  <c:v>399.36214387485398</c:v>
                </c:pt>
                <c:pt idx="4292">
                  <c:v>399.74876696860395</c:v>
                </c:pt>
                <c:pt idx="4293">
                  <c:v>400.01224205694143</c:v>
                </c:pt>
                <c:pt idx="4294">
                  <c:v>399.89871995747609</c:v>
                </c:pt>
                <c:pt idx="4295">
                  <c:v>399.54780369642373</c:v>
                </c:pt>
                <c:pt idx="4296">
                  <c:v>399.39676477037563</c:v>
                </c:pt>
                <c:pt idx="4297">
                  <c:v>399.65118219186115</c:v>
                </c:pt>
                <c:pt idx="4298">
                  <c:v>400.0028548159712</c:v>
                </c:pt>
                <c:pt idx="4299">
                  <c:v>400.05145069520563</c:v>
                </c:pt>
                <c:pt idx="4300">
                  <c:v>399.76856701628594</c:v>
                </c:pt>
                <c:pt idx="4301">
                  <c:v>399.48535358110752</c:v>
                </c:pt>
                <c:pt idx="4302">
                  <c:v>399.54336677941643</c:v>
                </c:pt>
                <c:pt idx="4303">
                  <c:v>399.8596014426397</c:v>
                </c:pt>
                <c:pt idx="4304">
                  <c:v>399.99950385523016</c:v>
                </c:pt>
                <c:pt idx="4305">
                  <c:v>399.80361051839918</c:v>
                </c:pt>
                <c:pt idx="4306">
                  <c:v>399.47143853360348</c:v>
                </c:pt>
                <c:pt idx="4307">
                  <c:v>399.39130122674027</c:v>
                </c:pt>
                <c:pt idx="4308">
                  <c:v>399.69024021315653</c:v>
                </c:pt>
                <c:pt idx="4309">
                  <c:v>399.9806087135857</c:v>
                </c:pt>
                <c:pt idx="4310">
                  <c:v>399.95087736494878</c:v>
                </c:pt>
                <c:pt idx="4311">
                  <c:v>399.64882822749524</c:v>
                </c:pt>
                <c:pt idx="4312">
                  <c:v>399.42619314344478</c:v>
                </c:pt>
                <c:pt idx="4313">
                  <c:v>399.56923363516819</c:v>
                </c:pt>
                <c:pt idx="4314">
                  <c:v>399.82510188703492</c:v>
                </c:pt>
                <c:pt idx="4315">
                  <c:v>399.86319372591987</c:v>
                </c:pt>
                <c:pt idx="4316">
                  <c:v>399.59054390673202</c:v>
                </c:pt>
                <c:pt idx="4317">
                  <c:v>399.29383878800928</c:v>
                </c:pt>
                <c:pt idx="4318">
                  <c:v>399.39709610405072</c:v>
                </c:pt>
                <c:pt idx="4319">
                  <c:v>399.73578750200807</c:v>
                </c:pt>
                <c:pt idx="4320">
                  <c:v>399.86234807551017</c:v>
                </c:pt>
                <c:pt idx="4321">
                  <c:v>399.648888560194</c:v>
                </c:pt>
                <c:pt idx="4322">
                  <c:v>399.28747027128679</c:v>
                </c:pt>
                <c:pt idx="4323">
                  <c:v>399.31375932353291</c:v>
                </c:pt>
                <c:pt idx="4324">
                  <c:v>399.68254333760513</c:v>
                </c:pt>
                <c:pt idx="4325">
                  <c:v>399.94761740177159</c:v>
                </c:pt>
                <c:pt idx="4326">
                  <c:v>399.85060688865076</c:v>
                </c:pt>
                <c:pt idx="4327">
                  <c:v>399.46241338754282</c:v>
                </c:pt>
                <c:pt idx="4328">
                  <c:v>399.27790117830602</c:v>
                </c:pt>
                <c:pt idx="4329">
                  <c:v>399.57170925012497</c:v>
                </c:pt>
                <c:pt idx="4330">
                  <c:v>399.94333177695603</c:v>
                </c:pt>
                <c:pt idx="4331">
                  <c:v>399.97695707794003</c:v>
                </c:pt>
                <c:pt idx="4332">
                  <c:v>399.69440614011722</c:v>
                </c:pt>
                <c:pt idx="4333">
                  <c:v>399.39628112211932</c:v>
                </c:pt>
                <c:pt idx="4334">
                  <c:v>399.48281763784365</c:v>
                </c:pt>
                <c:pt idx="4335">
                  <c:v>399.82458856278481</c:v>
                </c:pt>
                <c:pt idx="4336">
                  <c:v>399.95362400277685</c:v>
                </c:pt>
                <c:pt idx="4337">
                  <c:v>399.72972059404827</c:v>
                </c:pt>
                <c:pt idx="4338">
                  <c:v>399.37593822782725</c:v>
                </c:pt>
                <c:pt idx="4339">
                  <c:v>399.33697045131402</c:v>
                </c:pt>
                <c:pt idx="4340">
                  <c:v>399.68716126498373</c:v>
                </c:pt>
                <c:pt idx="4341">
                  <c:v>399.962528570014</c:v>
                </c:pt>
                <c:pt idx="4342">
                  <c:v>399.87405959314242</c:v>
                </c:pt>
                <c:pt idx="4343">
                  <c:v>399.53509627219665</c:v>
                </c:pt>
                <c:pt idx="4344">
                  <c:v>399.37008203149145</c:v>
                </c:pt>
                <c:pt idx="4345">
                  <c:v>399.62081803802624</c:v>
                </c:pt>
                <c:pt idx="4346">
                  <c:v>399.94372443631124</c:v>
                </c:pt>
                <c:pt idx="4347">
                  <c:v>399.97194646456131</c:v>
                </c:pt>
                <c:pt idx="4348">
                  <c:v>399.68930456104187</c:v>
                </c:pt>
                <c:pt idx="4349">
                  <c:v>399.45021930506078</c:v>
                </c:pt>
                <c:pt idx="4350">
                  <c:v>399.44391110131562</c:v>
                </c:pt>
                <c:pt idx="4351">
                  <c:v>399.56177810831088</c:v>
                </c:pt>
                <c:pt idx="4352">
                  <c:v>399.57092393717716</c:v>
                </c:pt>
                <c:pt idx="4353">
                  <c:v>399.50026362449341</c:v>
                </c:pt>
                <c:pt idx="4354">
                  <c:v>399.51378602383045</c:v>
                </c:pt>
                <c:pt idx="4355">
                  <c:v>399.58918493899472</c:v>
                </c:pt>
                <c:pt idx="4356">
                  <c:v>399.65803440471984</c:v>
                </c:pt>
                <c:pt idx="4357">
                  <c:v>399.62443997620562</c:v>
                </c:pt>
                <c:pt idx="4358">
                  <c:v>399.60560530705311</c:v>
                </c:pt>
                <c:pt idx="4359">
                  <c:v>399.70391398942024</c:v>
                </c:pt>
                <c:pt idx="4360">
                  <c:v>399.76868768196812</c:v>
                </c:pt>
                <c:pt idx="4361">
                  <c:v>399.68021904362394</c:v>
                </c:pt>
                <c:pt idx="4362">
                  <c:v>399.59470883646424</c:v>
                </c:pt>
                <c:pt idx="4363">
                  <c:v>399.61239619205509</c:v>
                </c:pt>
                <c:pt idx="4364">
                  <c:v>399.81492936408819</c:v>
                </c:pt>
                <c:pt idx="4365">
                  <c:v>399.91927472106863</c:v>
                </c:pt>
                <c:pt idx="4366">
                  <c:v>399.73741747675149</c:v>
                </c:pt>
                <c:pt idx="4367">
                  <c:v>399.5173476218535</c:v>
                </c:pt>
                <c:pt idx="4368">
                  <c:v>399.57883245451927</c:v>
                </c:pt>
                <c:pt idx="4369">
                  <c:v>399.8707096300061</c:v>
                </c:pt>
                <c:pt idx="4370">
                  <c:v>400.02754491520983</c:v>
                </c:pt>
                <c:pt idx="4371">
                  <c:v>399.85697547581066</c:v>
                </c:pt>
                <c:pt idx="4372">
                  <c:v>399.56956595902278</c:v>
                </c:pt>
                <c:pt idx="4373">
                  <c:v>399.56995861548467</c:v>
                </c:pt>
                <c:pt idx="4374">
                  <c:v>399.86431038010812</c:v>
                </c:pt>
                <c:pt idx="4375">
                  <c:v>400.0406144618762</c:v>
                </c:pt>
                <c:pt idx="4376">
                  <c:v>399.87363726237754</c:v>
                </c:pt>
                <c:pt idx="4377">
                  <c:v>399.64010471344267</c:v>
                </c:pt>
                <c:pt idx="4378">
                  <c:v>399.64982421156446</c:v>
                </c:pt>
                <c:pt idx="4379">
                  <c:v>399.84716593313237</c:v>
                </c:pt>
                <c:pt idx="4380">
                  <c:v>399.97116114541512</c:v>
                </c:pt>
                <c:pt idx="4381">
                  <c:v>399.81776698841702</c:v>
                </c:pt>
                <c:pt idx="4382">
                  <c:v>399.64925055638815</c:v>
                </c:pt>
                <c:pt idx="4383">
                  <c:v>399.70315933534317</c:v>
                </c:pt>
                <c:pt idx="4384">
                  <c:v>399.87855687202108</c:v>
                </c:pt>
                <c:pt idx="4385">
                  <c:v>399.91743406944107</c:v>
                </c:pt>
                <c:pt idx="4386">
                  <c:v>399.76237943873855</c:v>
                </c:pt>
                <c:pt idx="4387">
                  <c:v>399.62498297023672</c:v>
                </c:pt>
                <c:pt idx="4388">
                  <c:v>399.76035680525717</c:v>
                </c:pt>
                <c:pt idx="4389">
                  <c:v>399.96536620262225</c:v>
                </c:pt>
                <c:pt idx="4390">
                  <c:v>399.92986959622169</c:v>
                </c:pt>
                <c:pt idx="4391">
                  <c:v>399.72398601167754</c:v>
                </c:pt>
                <c:pt idx="4392">
                  <c:v>399.49223544337701</c:v>
                </c:pt>
                <c:pt idx="4393">
                  <c:v>399.5394125233455</c:v>
                </c:pt>
                <c:pt idx="4394">
                  <c:v>399.77095164715666</c:v>
                </c:pt>
                <c:pt idx="4395">
                  <c:v>399.83279878421865</c:v>
                </c:pt>
                <c:pt idx="4396">
                  <c:v>399.70294767614126</c:v>
                </c:pt>
                <c:pt idx="4397">
                  <c:v>399.52018522956513</c:v>
                </c:pt>
                <c:pt idx="4398">
                  <c:v>399.5597861436388</c:v>
                </c:pt>
                <c:pt idx="4399">
                  <c:v>399.79573262702939</c:v>
                </c:pt>
                <c:pt idx="4400">
                  <c:v>399.88661577522095</c:v>
                </c:pt>
                <c:pt idx="4401">
                  <c:v>399.73141090139359</c:v>
                </c:pt>
                <c:pt idx="4402">
                  <c:v>399.53512594394937</c:v>
                </c:pt>
                <c:pt idx="4403">
                  <c:v>399.55085197534061</c:v>
                </c:pt>
                <c:pt idx="4404">
                  <c:v>399.82383390691206</c:v>
                </c:pt>
                <c:pt idx="4405">
                  <c:v>400.02177963798141</c:v>
                </c:pt>
                <c:pt idx="4406">
                  <c:v>399.86117108841387</c:v>
                </c:pt>
                <c:pt idx="4407">
                  <c:v>399.55239095074887</c:v>
                </c:pt>
                <c:pt idx="4408">
                  <c:v>399.48158032703793</c:v>
                </c:pt>
                <c:pt idx="4409">
                  <c:v>399.74761965602255</c:v>
                </c:pt>
                <c:pt idx="4410">
                  <c:v>400.07116085614069</c:v>
                </c:pt>
                <c:pt idx="4411">
                  <c:v>400.01360004695562</c:v>
                </c:pt>
                <c:pt idx="4412">
                  <c:v>399.65510678479421</c:v>
                </c:pt>
                <c:pt idx="4413">
                  <c:v>399.39537613613049</c:v>
                </c:pt>
                <c:pt idx="4414">
                  <c:v>399.59341119030825</c:v>
                </c:pt>
                <c:pt idx="4415">
                  <c:v>399.95465065390107</c:v>
                </c:pt>
                <c:pt idx="4416">
                  <c:v>400.01658802074252</c:v>
                </c:pt>
                <c:pt idx="4417">
                  <c:v>399.71330117495279</c:v>
                </c:pt>
                <c:pt idx="4418">
                  <c:v>399.36344151512708</c:v>
                </c:pt>
                <c:pt idx="4419">
                  <c:v>399.40922984143197</c:v>
                </c:pt>
                <c:pt idx="4420">
                  <c:v>399.76606171985105</c:v>
                </c:pt>
                <c:pt idx="4421">
                  <c:v>399.93463887327101</c:v>
                </c:pt>
                <c:pt idx="4422">
                  <c:v>399.74061709358756</c:v>
                </c:pt>
                <c:pt idx="4423">
                  <c:v>399.37702421060271</c:v>
                </c:pt>
                <c:pt idx="4424">
                  <c:v>399.32006850027</c:v>
                </c:pt>
                <c:pt idx="4425">
                  <c:v>399.63512479424361</c:v>
                </c:pt>
                <c:pt idx="4426">
                  <c:v>399.96787150892305</c:v>
                </c:pt>
                <c:pt idx="4427">
                  <c:v>399.90789551903868</c:v>
                </c:pt>
                <c:pt idx="4428">
                  <c:v>399.53986551214444</c:v>
                </c:pt>
                <c:pt idx="4429">
                  <c:v>399.29993531570852</c:v>
                </c:pt>
                <c:pt idx="4430">
                  <c:v>399.4644063374671</c:v>
                </c:pt>
                <c:pt idx="4431">
                  <c:v>399.85081854846896</c:v>
                </c:pt>
                <c:pt idx="4432">
                  <c:v>399.97182579839449</c:v>
                </c:pt>
                <c:pt idx="4433">
                  <c:v>399.6873729241197</c:v>
                </c:pt>
                <c:pt idx="4434">
                  <c:v>399.33193022938741</c:v>
                </c:pt>
                <c:pt idx="4435">
                  <c:v>399.35861195930784</c:v>
                </c:pt>
                <c:pt idx="4436">
                  <c:v>399.78205981508404</c:v>
                </c:pt>
                <c:pt idx="4437">
                  <c:v>400.06608990020987</c:v>
                </c:pt>
                <c:pt idx="4438">
                  <c:v>399.93569519599646</c:v>
                </c:pt>
                <c:pt idx="4439">
                  <c:v>399.52127220446766</c:v>
                </c:pt>
                <c:pt idx="4440">
                  <c:v>399.31357832662599</c:v>
                </c:pt>
                <c:pt idx="4441">
                  <c:v>399.59971941255674</c:v>
                </c:pt>
                <c:pt idx="4442">
                  <c:v>399.95839328206824</c:v>
                </c:pt>
                <c:pt idx="4443">
                  <c:v>399.97734874848959</c:v>
                </c:pt>
                <c:pt idx="4444">
                  <c:v>399.62000305251843</c:v>
                </c:pt>
                <c:pt idx="4445">
                  <c:v>399.31037873659989</c:v>
                </c:pt>
                <c:pt idx="4446">
                  <c:v>399.46829926617892</c:v>
                </c:pt>
                <c:pt idx="4447">
                  <c:v>399.91719273736805</c:v>
                </c:pt>
                <c:pt idx="4448">
                  <c:v>400.09319533763187</c:v>
                </c:pt>
                <c:pt idx="4449">
                  <c:v>399.84574761465677</c:v>
                </c:pt>
                <c:pt idx="4450">
                  <c:v>399.43669692257254</c:v>
                </c:pt>
                <c:pt idx="4451">
                  <c:v>399.39241787056761</c:v>
                </c:pt>
                <c:pt idx="4452">
                  <c:v>399.80083421680621</c:v>
                </c:pt>
                <c:pt idx="4453">
                  <c:v>400.10288426162163</c:v>
                </c:pt>
                <c:pt idx="4454">
                  <c:v>400.01664835387936</c:v>
                </c:pt>
                <c:pt idx="4455">
                  <c:v>399.65564977915278</c:v>
                </c:pt>
                <c:pt idx="4456">
                  <c:v>399.41101113129173</c:v>
                </c:pt>
                <c:pt idx="4457">
                  <c:v>399.62407798018813</c:v>
                </c:pt>
                <c:pt idx="4458">
                  <c:v>399.94016280836695</c:v>
                </c:pt>
                <c:pt idx="4459">
                  <c:v>399.95896694074412</c:v>
                </c:pt>
                <c:pt idx="4460">
                  <c:v>399.628695902255</c:v>
                </c:pt>
                <c:pt idx="4461">
                  <c:v>399.33253355262957</c:v>
                </c:pt>
                <c:pt idx="4462">
                  <c:v>399.4330146652934</c:v>
                </c:pt>
                <c:pt idx="4463">
                  <c:v>399.81800832001591</c:v>
                </c:pt>
                <c:pt idx="4464">
                  <c:v>399.93162024328211</c:v>
                </c:pt>
                <c:pt idx="4465">
                  <c:v>399.68121502830837</c:v>
                </c:pt>
                <c:pt idx="4466">
                  <c:v>399.34306797320562</c:v>
                </c:pt>
                <c:pt idx="4467">
                  <c:v>399.36434748960562</c:v>
                </c:pt>
                <c:pt idx="4468">
                  <c:v>399.76618238552732</c:v>
                </c:pt>
                <c:pt idx="4469">
                  <c:v>400.02054231403014</c:v>
                </c:pt>
                <c:pt idx="4470">
                  <c:v>399.88377913609844</c:v>
                </c:pt>
                <c:pt idx="4471">
                  <c:v>399.4796783697189</c:v>
                </c:pt>
                <c:pt idx="4472">
                  <c:v>399.29100119286926</c:v>
                </c:pt>
                <c:pt idx="4473">
                  <c:v>399.59498082785018</c:v>
                </c:pt>
                <c:pt idx="4474">
                  <c:v>399.95534497866169</c:v>
                </c:pt>
                <c:pt idx="4475">
                  <c:v>399.99947418320568</c:v>
                </c:pt>
                <c:pt idx="4476">
                  <c:v>399.70406432680005</c:v>
                </c:pt>
                <c:pt idx="4477">
                  <c:v>399.43325599506665</c:v>
                </c:pt>
                <c:pt idx="4478">
                  <c:v>399.56814665924242</c:v>
                </c:pt>
                <c:pt idx="4479">
                  <c:v>399.92917527181118</c:v>
                </c:pt>
                <c:pt idx="4480">
                  <c:v>400.06880687224356</c:v>
                </c:pt>
                <c:pt idx="4481">
                  <c:v>399.86096041761715</c:v>
                </c:pt>
                <c:pt idx="4482">
                  <c:v>399.56491738149242</c:v>
                </c:pt>
                <c:pt idx="4483">
                  <c:v>399.5379932244054</c:v>
                </c:pt>
                <c:pt idx="4484">
                  <c:v>399.81580468562271</c:v>
                </c:pt>
                <c:pt idx="4485">
                  <c:v>399.98260069478869</c:v>
                </c:pt>
                <c:pt idx="4486">
                  <c:v>399.82944783474841</c:v>
                </c:pt>
                <c:pt idx="4487">
                  <c:v>399.47267584416323</c:v>
                </c:pt>
                <c:pt idx="4488">
                  <c:v>399.34916450676923</c:v>
                </c:pt>
                <c:pt idx="4489">
                  <c:v>399.63790207583406</c:v>
                </c:pt>
                <c:pt idx="4490">
                  <c:v>399.96261956415583</c:v>
                </c:pt>
                <c:pt idx="4491">
                  <c:v>399.96213591051259</c:v>
                </c:pt>
                <c:pt idx="4492">
                  <c:v>399.6411620190911</c:v>
                </c:pt>
                <c:pt idx="4493">
                  <c:v>399.39727710125334</c:v>
                </c:pt>
                <c:pt idx="4494">
                  <c:v>399.52582978465682</c:v>
                </c:pt>
                <c:pt idx="4495">
                  <c:v>399.84188333990426</c:v>
                </c:pt>
                <c:pt idx="4496">
                  <c:v>399.92817928225315</c:v>
                </c:pt>
                <c:pt idx="4497">
                  <c:v>399.63325349206093</c:v>
                </c:pt>
                <c:pt idx="4498">
                  <c:v>399.29075986376739</c:v>
                </c:pt>
                <c:pt idx="4499">
                  <c:v>399.34518059409868</c:v>
                </c:pt>
                <c:pt idx="4500">
                  <c:v>399.75984447072551</c:v>
                </c:pt>
                <c:pt idx="4501">
                  <c:v>399.99385924742455</c:v>
                </c:pt>
                <c:pt idx="4502">
                  <c:v>399.84592861345578</c:v>
                </c:pt>
                <c:pt idx="4503">
                  <c:v>399.47593577684466</c:v>
                </c:pt>
                <c:pt idx="4504">
                  <c:v>399.3253807109773</c:v>
                </c:pt>
                <c:pt idx="4505">
                  <c:v>399.61118953895914</c:v>
                </c:pt>
                <c:pt idx="4506">
                  <c:v>399.94414676766149</c:v>
                </c:pt>
                <c:pt idx="4507">
                  <c:v>399.97568909401002</c:v>
                </c:pt>
                <c:pt idx="4508">
                  <c:v>399.6909948670417</c:v>
                </c:pt>
                <c:pt idx="4509">
                  <c:v>399.47201218677691</c:v>
                </c:pt>
                <c:pt idx="4510">
                  <c:v>399.59848209891197</c:v>
                </c:pt>
                <c:pt idx="4511">
                  <c:v>399.90469589163655</c:v>
                </c:pt>
                <c:pt idx="4512">
                  <c:v>400.00101317223061</c:v>
                </c:pt>
                <c:pt idx="4513">
                  <c:v>399.75827482809024</c:v>
                </c:pt>
                <c:pt idx="4514">
                  <c:v>399.45061196060345</c:v>
                </c:pt>
                <c:pt idx="4515">
                  <c:v>399.4396858514537</c:v>
                </c:pt>
                <c:pt idx="4516">
                  <c:v>399.73113890927743</c:v>
                </c:pt>
                <c:pt idx="4517">
                  <c:v>399.95305133322819</c:v>
                </c:pt>
                <c:pt idx="4518">
                  <c:v>399.85987343544519</c:v>
                </c:pt>
                <c:pt idx="4519">
                  <c:v>399.55713052055023</c:v>
                </c:pt>
                <c:pt idx="4520">
                  <c:v>399.43449429375721</c:v>
                </c:pt>
                <c:pt idx="4521">
                  <c:v>399.61834242068068</c:v>
                </c:pt>
                <c:pt idx="4522">
                  <c:v>399.86105042251137</c:v>
                </c:pt>
                <c:pt idx="4523">
                  <c:v>399.87445225195972</c:v>
                </c:pt>
                <c:pt idx="4524">
                  <c:v>399.5782281393063</c:v>
                </c:pt>
                <c:pt idx="4525">
                  <c:v>399.36078590225583</c:v>
                </c:pt>
                <c:pt idx="4526">
                  <c:v>399.46449634165901</c:v>
                </c:pt>
                <c:pt idx="4527">
                  <c:v>399.81016009832098</c:v>
                </c:pt>
                <c:pt idx="4528">
                  <c:v>399.97037681534812</c:v>
                </c:pt>
                <c:pt idx="4529">
                  <c:v>399.78405178846987</c:v>
                </c:pt>
                <c:pt idx="4530">
                  <c:v>399.46217205763168</c:v>
                </c:pt>
                <c:pt idx="4531">
                  <c:v>399.43322632337316</c:v>
                </c:pt>
                <c:pt idx="4532">
                  <c:v>399.70753593352191</c:v>
                </c:pt>
                <c:pt idx="4533">
                  <c:v>399.92377299303377</c:v>
                </c:pt>
                <c:pt idx="4534">
                  <c:v>399.8165296694587</c:v>
                </c:pt>
                <c:pt idx="4535">
                  <c:v>399.48272763361933</c:v>
                </c:pt>
                <c:pt idx="4536">
                  <c:v>399.32356975247092</c:v>
                </c:pt>
                <c:pt idx="4537">
                  <c:v>399.56177810831088</c:v>
                </c:pt>
                <c:pt idx="4538">
                  <c:v>399.88374847507669</c:v>
                </c:pt>
                <c:pt idx="4539">
                  <c:v>399.93439754111586</c:v>
                </c:pt>
                <c:pt idx="4540">
                  <c:v>399.67324715137948</c:v>
                </c:pt>
                <c:pt idx="4541">
                  <c:v>399.43047971368668</c:v>
                </c:pt>
                <c:pt idx="4542">
                  <c:v>399.52118121111732</c:v>
                </c:pt>
                <c:pt idx="4543">
                  <c:v>399.83660173629158</c:v>
                </c:pt>
                <c:pt idx="4544">
                  <c:v>399.9443880998632</c:v>
                </c:pt>
                <c:pt idx="4545">
                  <c:v>399.71942841373266</c:v>
                </c:pt>
                <c:pt idx="4546">
                  <c:v>399.3649211415763</c:v>
                </c:pt>
                <c:pt idx="4547">
                  <c:v>399.33630679569052</c:v>
                </c:pt>
                <c:pt idx="4548">
                  <c:v>399.65830540738364</c:v>
                </c:pt>
                <c:pt idx="4549">
                  <c:v>399.95374565796681</c:v>
                </c:pt>
                <c:pt idx="4550">
                  <c:v>399.87197662223792</c:v>
                </c:pt>
                <c:pt idx="4551">
                  <c:v>399.55100330132666</c:v>
                </c:pt>
                <c:pt idx="4552">
                  <c:v>399.36522280339096</c:v>
                </c:pt>
                <c:pt idx="4553">
                  <c:v>399.57702148702043</c:v>
                </c:pt>
                <c:pt idx="4554">
                  <c:v>399.90345857055337</c:v>
                </c:pt>
                <c:pt idx="4555">
                  <c:v>399.95881660260773</c:v>
                </c:pt>
                <c:pt idx="4556">
                  <c:v>399.70367166930254</c:v>
                </c:pt>
                <c:pt idx="4557">
                  <c:v>399.45187993141934</c:v>
                </c:pt>
                <c:pt idx="4558">
                  <c:v>399.5206075573908</c:v>
                </c:pt>
                <c:pt idx="4559">
                  <c:v>399.81598568431474</c:v>
                </c:pt>
                <c:pt idx="4560">
                  <c:v>399.97019581610368</c:v>
                </c:pt>
                <c:pt idx="4561">
                  <c:v>399.83291945005379</c:v>
                </c:pt>
                <c:pt idx="4562">
                  <c:v>399.56585303131868</c:v>
                </c:pt>
                <c:pt idx="4563">
                  <c:v>399.51608063846828</c:v>
                </c:pt>
                <c:pt idx="4564">
                  <c:v>399.75305257695032</c:v>
                </c:pt>
                <c:pt idx="4565">
                  <c:v>399.92141802694408</c:v>
                </c:pt>
                <c:pt idx="4566">
                  <c:v>399.8748142497638</c:v>
                </c:pt>
                <c:pt idx="4567">
                  <c:v>399.64408963821359</c:v>
                </c:pt>
                <c:pt idx="4568">
                  <c:v>399.55879016133201</c:v>
                </c:pt>
                <c:pt idx="4569">
                  <c:v>399.71794877698778</c:v>
                </c:pt>
                <c:pt idx="4570">
                  <c:v>399.87955286060179</c:v>
                </c:pt>
                <c:pt idx="4571">
                  <c:v>399.88752175901885</c:v>
                </c:pt>
                <c:pt idx="4572">
                  <c:v>399.71831077367403</c:v>
                </c:pt>
                <c:pt idx="4573">
                  <c:v>399.61900706903327</c:v>
                </c:pt>
                <c:pt idx="4574">
                  <c:v>399.77049865629829</c:v>
                </c:pt>
                <c:pt idx="4575">
                  <c:v>399.95247767461944</c:v>
                </c:pt>
                <c:pt idx="4576">
                  <c:v>399.924376323297</c:v>
                </c:pt>
                <c:pt idx="4577">
                  <c:v>399.70038205018602</c:v>
                </c:pt>
                <c:pt idx="4578">
                  <c:v>399.45187993141934</c:v>
                </c:pt>
                <c:pt idx="4579">
                  <c:v>399.48314996113464</c:v>
                </c:pt>
                <c:pt idx="4580">
                  <c:v>399.68743325686432</c:v>
                </c:pt>
                <c:pt idx="4581">
                  <c:v>399.79621529001849</c:v>
                </c:pt>
                <c:pt idx="4582">
                  <c:v>399.67762374698071</c:v>
                </c:pt>
                <c:pt idx="4583">
                  <c:v>399.43965519069997</c:v>
                </c:pt>
                <c:pt idx="4584">
                  <c:v>399.41608202175456</c:v>
                </c:pt>
                <c:pt idx="4585">
                  <c:v>399.64254967097173</c:v>
                </c:pt>
                <c:pt idx="4586">
                  <c:v>399.82676153657292</c:v>
                </c:pt>
                <c:pt idx="4587">
                  <c:v>399.80895344052487</c:v>
                </c:pt>
                <c:pt idx="4588">
                  <c:v>399.60847259147806</c:v>
                </c:pt>
                <c:pt idx="4589">
                  <c:v>399.49220478259173</c:v>
                </c:pt>
                <c:pt idx="4590">
                  <c:v>399.64780158256644</c:v>
                </c:pt>
                <c:pt idx="4591">
                  <c:v>399.83270779031045</c:v>
                </c:pt>
                <c:pt idx="4592">
                  <c:v>399.83587675216825</c:v>
                </c:pt>
                <c:pt idx="4593">
                  <c:v>399.67439347321914</c:v>
                </c:pt>
                <c:pt idx="4594">
                  <c:v>399.50636116588032</c:v>
                </c:pt>
                <c:pt idx="4595">
                  <c:v>399.63560745570572</c:v>
                </c:pt>
                <c:pt idx="4596">
                  <c:v>399.88287315236755</c:v>
                </c:pt>
                <c:pt idx="4597">
                  <c:v>399.90013827743638</c:v>
                </c:pt>
                <c:pt idx="4598">
                  <c:v>399.70638862187246</c:v>
                </c:pt>
                <c:pt idx="4599">
                  <c:v>399.52857639947712</c:v>
                </c:pt>
                <c:pt idx="4600">
                  <c:v>399.5954328280838</c:v>
                </c:pt>
                <c:pt idx="4601">
                  <c:v>399.88869874672804</c:v>
                </c:pt>
                <c:pt idx="4602">
                  <c:v>400.0074421114669</c:v>
                </c:pt>
                <c:pt idx="4603">
                  <c:v>399.80173921000562</c:v>
                </c:pt>
                <c:pt idx="4604">
                  <c:v>399.51574831496259</c:v>
                </c:pt>
                <c:pt idx="4605">
                  <c:v>399.45577384823252</c:v>
                </c:pt>
                <c:pt idx="4606">
                  <c:v>399.72492166443135</c:v>
                </c:pt>
                <c:pt idx="4607">
                  <c:v>399.91758440745434</c:v>
                </c:pt>
                <c:pt idx="4608">
                  <c:v>399.81381271098883</c:v>
                </c:pt>
                <c:pt idx="4609">
                  <c:v>399.54777303560491</c:v>
                </c:pt>
                <c:pt idx="4610">
                  <c:v>399.43461495864716</c:v>
                </c:pt>
                <c:pt idx="4611">
                  <c:v>399.63228718012562</c:v>
                </c:pt>
                <c:pt idx="4612">
                  <c:v>399.94339211000533</c:v>
                </c:pt>
                <c:pt idx="4613">
                  <c:v>399.93741617127063</c:v>
                </c:pt>
                <c:pt idx="4614">
                  <c:v>399.65139385084728</c:v>
                </c:pt>
                <c:pt idx="4615">
                  <c:v>399.40633289653454</c:v>
                </c:pt>
                <c:pt idx="4616">
                  <c:v>399.50931943804716</c:v>
                </c:pt>
                <c:pt idx="4617">
                  <c:v>399.83654140336961</c:v>
                </c:pt>
                <c:pt idx="4618">
                  <c:v>399.92310834068655</c:v>
                </c:pt>
                <c:pt idx="4619">
                  <c:v>399.71043289555212</c:v>
                </c:pt>
                <c:pt idx="4620">
                  <c:v>399.43718057121157</c:v>
                </c:pt>
                <c:pt idx="4621">
                  <c:v>399.45269491423801</c:v>
                </c:pt>
                <c:pt idx="4622">
                  <c:v>399.78791506974801</c:v>
                </c:pt>
                <c:pt idx="4623">
                  <c:v>400.02902357193915</c:v>
                </c:pt>
                <c:pt idx="4624">
                  <c:v>399.87454225687799</c:v>
                </c:pt>
                <c:pt idx="4625">
                  <c:v>399.50654216347039</c:v>
                </c:pt>
                <c:pt idx="4626">
                  <c:v>399.38973159546725</c:v>
                </c:pt>
                <c:pt idx="4627">
                  <c:v>399.68864090083144</c:v>
                </c:pt>
                <c:pt idx="4628">
                  <c:v>400.06346392264641</c:v>
                </c:pt>
                <c:pt idx="4629">
                  <c:v>400.09401033075812</c:v>
                </c:pt>
                <c:pt idx="4630">
                  <c:v>399.73497251465602</c:v>
                </c:pt>
                <c:pt idx="4631">
                  <c:v>399.41617202586133</c:v>
                </c:pt>
                <c:pt idx="4632">
                  <c:v>399.51396702144683</c:v>
                </c:pt>
                <c:pt idx="4633">
                  <c:v>399.89313569391851</c:v>
                </c:pt>
                <c:pt idx="4634">
                  <c:v>400.02672992315814</c:v>
                </c:pt>
                <c:pt idx="4635">
                  <c:v>399.78447411848771</c:v>
                </c:pt>
                <c:pt idx="4636">
                  <c:v>399.39290052973166</c:v>
                </c:pt>
                <c:pt idx="4637">
                  <c:v>399.3649211415763</c:v>
                </c:pt>
                <c:pt idx="4638">
                  <c:v>399.71142888082909</c:v>
                </c:pt>
                <c:pt idx="4639">
                  <c:v>399.99503722667794</c:v>
                </c:pt>
                <c:pt idx="4640">
                  <c:v>399.92736429180513</c:v>
                </c:pt>
                <c:pt idx="4641">
                  <c:v>399.54710937724104</c:v>
                </c:pt>
                <c:pt idx="4642">
                  <c:v>399.35302874410735</c:v>
                </c:pt>
                <c:pt idx="4643">
                  <c:v>399.6222056893518</c:v>
                </c:pt>
                <c:pt idx="4644">
                  <c:v>400.01538036895232</c:v>
                </c:pt>
                <c:pt idx="4645">
                  <c:v>400.06759921920286</c:v>
                </c:pt>
                <c:pt idx="4646">
                  <c:v>399.74876696860395</c:v>
                </c:pt>
                <c:pt idx="4647">
                  <c:v>399.43223034353815</c:v>
                </c:pt>
                <c:pt idx="4648">
                  <c:v>399.51511432875691</c:v>
                </c:pt>
                <c:pt idx="4649">
                  <c:v>399.88166649283858</c:v>
                </c:pt>
                <c:pt idx="4650">
                  <c:v>400.01510936437768</c:v>
                </c:pt>
                <c:pt idx="4651">
                  <c:v>399.76859767723795</c:v>
                </c:pt>
                <c:pt idx="4652">
                  <c:v>399.38773963751265</c:v>
                </c:pt>
                <c:pt idx="4653">
                  <c:v>399.36160088362135</c:v>
                </c:pt>
                <c:pt idx="4654">
                  <c:v>399.74354471844282</c:v>
                </c:pt>
                <c:pt idx="4655">
                  <c:v>400.04619874174034</c:v>
                </c:pt>
                <c:pt idx="4656">
                  <c:v>399.95634096875517</c:v>
                </c:pt>
                <c:pt idx="4657">
                  <c:v>399.57107526322278</c:v>
                </c:pt>
                <c:pt idx="4658">
                  <c:v>399.36311018167009</c:v>
                </c:pt>
                <c:pt idx="4659">
                  <c:v>399.59021158274049</c:v>
                </c:pt>
                <c:pt idx="4660">
                  <c:v>399.94221512102291</c:v>
                </c:pt>
                <c:pt idx="4661">
                  <c:v>399.95274867885792</c:v>
                </c:pt>
                <c:pt idx="4662">
                  <c:v>399.62232734374629</c:v>
                </c:pt>
                <c:pt idx="4663">
                  <c:v>399.32912329282323</c:v>
                </c:pt>
                <c:pt idx="4664">
                  <c:v>399.46045208751963</c:v>
                </c:pt>
                <c:pt idx="4665">
                  <c:v>399.84266865704279</c:v>
                </c:pt>
                <c:pt idx="4666">
                  <c:v>399.95163202271675</c:v>
                </c:pt>
                <c:pt idx="4667">
                  <c:v>399.70913524644197</c:v>
                </c:pt>
                <c:pt idx="4668">
                  <c:v>399.32444506555856</c:v>
                </c:pt>
                <c:pt idx="4669">
                  <c:v>399.31602326850555</c:v>
                </c:pt>
                <c:pt idx="4670">
                  <c:v>399.71499148175133</c:v>
                </c:pt>
                <c:pt idx="4671">
                  <c:v>400.00520879679016</c:v>
                </c:pt>
                <c:pt idx="4672">
                  <c:v>399.91556275683945</c:v>
                </c:pt>
                <c:pt idx="4673">
                  <c:v>399.54303445573277</c:v>
                </c:pt>
                <c:pt idx="4674">
                  <c:v>399.37186331998669</c:v>
                </c:pt>
                <c:pt idx="4675">
                  <c:v>399.63612077804441</c:v>
                </c:pt>
                <c:pt idx="4676">
                  <c:v>399.98604165952446</c:v>
                </c:pt>
                <c:pt idx="4677">
                  <c:v>400.03409452414212</c:v>
                </c:pt>
                <c:pt idx="4678">
                  <c:v>399.7496116280555</c:v>
                </c:pt>
                <c:pt idx="4679">
                  <c:v>399.45990810618508</c:v>
                </c:pt>
                <c:pt idx="4680">
                  <c:v>399.53663524712891</c:v>
                </c:pt>
                <c:pt idx="4681">
                  <c:v>399.87339593051354</c:v>
                </c:pt>
                <c:pt idx="4682">
                  <c:v>400.03877380582554</c:v>
                </c:pt>
                <c:pt idx="4683">
                  <c:v>399.87562923936497</c:v>
                </c:pt>
                <c:pt idx="4684">
                  <c:v>399.57593451092839</c:v>
                </c:pt>
                <c:pt idx="4685">
                  <c:v>399.4945290679874</c:v>
                </c:pt>
                <c:pt idx="4686">
                  <c:v>399.72525300024148</c:v>
                </c:pt>
                <c:pt idx="4687">
                  <c:v>399.93973948798373</c:v>
                </c:pt>
                <c:pt idx="4688">
                  <c:v>399.92171969206078</c:v>
                </c:pt>
                <c:pt idx="4689">
                  <c:v>399.68788624698124</c:v>
                </c:pt>
                <c:pt idx="4690">
                  <c:v>399.58145840695994</c:v>
                </c:pt>
                <c:pt idx="4691">
                  <c:v>399.76539805863695</c:v>
                </c:pt>
                <c:pt idx="4692">
                  <c:v>399.93421654200023</c:v>
                </c:pt>
                <c:pt idx="4693">
                  <c:v>399.93309988626851</c:v>
                </c:pt>
                <c:pt idx="4694">
                  <c:v>399.72111872073521</c:v>
                </c:pt>
                <c:pt idx="4695">
                  <c:v>399.58643832090581</c:v>
                </c:pt>
                <c:pt idx="4696">
                  <c:v>399.72009207434542</c:v>
                </c:pt>
                <c:pt idx="4697">
                  <c:v>399.92132802194237</c:v>
                </c:pt>
                <c:pt idx="4698">
                  <c:v>399.95688396634165</c:v>
                </c:pt>
                <c:pt idx="4699">
                  <c:v>399.77436292560685</c:v>
                </c:pt>
                <c:pt idx="4700">
                  <c:v>399.58535233367212</c:v>
                </c:pt>
                <c:pt idx="4701">
                  <c:v>399.67385047866026</c:v>
                </c:pt>
                <c:pt idx="4702">
                  <c:v>399.89739164251444</c:v>
                </c:pt>
                <c:pt idx="4703">
                  <c:v>399.92820994330179</c:v>
                </c:pt>
                <c:pt idx="4704">
                  <c:v>399.76108178830015</c:v>
                </c:pt>
                <c:pt idx="4705">
                  <c:v>399.54786402900271</c:v>
                </c:pt>
                <c:pt idx="4706">
                  <c:v>399.57164891751768</c:v>
                </c:pt>
                <c:pt idx="4707">
                  <c:v>399.82428689824712</c:v>
                </c:pt>
                <c:pt idx="4708">
                  <c:v>399.9182787317057</c:v>
                </c:pt>
                <c:pt idx="4709">
                  <c:v>399.7417644060107</c:v>
                </c:pt>
                <c:pt idx="4710">
                  <c:v>399.51445067081835</c:v>
                </c:pt>
                <c:pt idx="4711">
                  <c:v>399.53814455035325</c:v>
                </c:pt>
                <c:pt idx="4712">
                  <c:v>399.85371551868633</c:v>
                </c:pt>
                <c:pt idx="4713">
                  <c:v>400.05513299736822</c:v>
                </c:pt>
                <c:pt idx="4714">
                  <c:v>399.88308481232076</c:v>
                </c:pt>
                <c:pt idx="4715">
                  <c:v>399.54801436592123</c:v>
                </c:pt>
                <c:pt idx="4716">
                  <c:v>399.41058880437322</c:v>
                </c:pt>
                <c:pt idx="4717">
                  <c:v>399.64173468511564</c:v>
                </c:pt>
                <c:pt idx="4718">
                  <c:v>399.90563253679329</c:v>
                </c:pt>
                <c:pt idx="4719">
                  <c:v>399.85543649117119</c:v>
                </c:pt>
                <c:pt idx="4720">
                  <c:v>399.56416272947803</c:v>
                </c:pt>
                <c:pt idx="4721">
                  <c:v>399.37768885580999</c:v>
                </c:pt>
                <c:pt idx="4722">
                  <c:v>399.59854243155104</c:v>
                </c:pt>
                <c:pt idx="4723">
                  <c:v>399.96826416846903</c:v>
                </c:pt>
                <c:pt idx="4724">
                  <c:v>400.02226230312812</c:v>
                </c:pt>
                <c:pt idx="4725">
                  <c:v>399.74393737624871</c:v>
                </c:pt>
                <c:pt idx="4726">
                  <c:v>399.43144503273862</c:v>
                </c:pt>
                <c:pt idx="4727">
                  <c:v>399.5053345238245</c:v>
                </c:pt>
                <c:pt idx="4728">
                  <c:v>399.87409025415826</c:v>
                </c:pt>
                <c:pt idx="4729">
                  <c:v>400.11725148737554</c:v>
                </c:pt>
                <c:pt idx="4730">
                  <c:v>399.94535441774798</c:v>
                </c:pt>
                <c:pt idx="4731">
                  <c:v>399.54532808262906</c:v>
                </c:pt>
                <c:pt idx="4732">
                  <c:v>399.38526403148376</c:v>
                </c:pt>
                <c:pt idx="4733">
                  <c:v>399.68245333302769</c:v>
                </c:pt>
                <c:pt idx="4734">
                  <c:v>399.99606288957671</c:v>
                </c:pt>
                <c:pt idx="4735">
                  <c:v>399.93669118570261</c:v>
                </c:pt>
                <c:pt idx="4736">
                  <c:v>399.57246390225112</c:v>
                </c:pt>
                <c:pt idx="4737">
                  <c:v>399.34659889862354</c:v>
                </c:pt>
                <c:pt idx="4738">
                  <c:v>399.57566251964414</c:v>
                </c:pt>
                <c:pt idx="4739">
                  <c:v>400.00089250599433</c:v>
                </c:pt>
                <c:pt idx="4740">
                  <c:v>400.12129678298862</c:v>
                </c:pt>
                <c:pt idx="4741">
                  <c:v>399.8272441998576</c:v>
                </c:pt>
                <c:pt idx="4742">
                  <c:v>399.44895232334289</c:v>
                </c:pt>
                <c:pt idx="4743">
                  <c:v>399.47288750240739</c:v>
                </c:pt>
                <c:pt idx="4744">
                  <c:v>399.83868470574049</c:v>
                </c:pt>
                <c:pt idx="4745">
                  <c:v>400.05292935263583</c:v>
                </c:pt>
                <c:pt idx="4746">
                  <c:v>399.85712680270899</c:v>
                </c:pt>
                <c:pt idx="4747">
                  <c:v>399.44810667982506</c:v>
                </c:pt>
                <c:pt idx="4748">
                  <c:v>399.34988948395937</c:v>
                </c:pt>
                <c:pt idx="4749">
                  <c:v>399.70484964180406</c:v>
                </c:pt>
                <c:pt idx="4750">
                  <c:v>400.02446594652054</c:v>
                </c:pt>
                <c:pt idx="4751">
                  <c:v>399.97819440082293</c:v>
                </c:pt>
                <c:pt idx="4752">
                  <c:v>399.62311166842716</c:v>
                </c:pt>
                <c:pt idx="4753">
                  <c:v>399.38822229663259</c:v>
                </c:pt>
                <c:pt idx="4754">
                  <c:v>399.62914889184844</c:v>
                </c:pt>
                <c:pt idx="4755">
                  <c:v>399.93838149995582</c:v>
                </c:pt>
                <c:pt idx="4756">
                  <c:v>399.93306922521697</c:v>
                </c:pt>
                <c:pt idx="4757">
                  <c:v>399.57454587180536</c:v>
                </c:pt>
                <c:pt idx="4758">
                  <c:v>399.32676835426724</c:v>
                </c:pt>
                <c:pt idx="4759">
                  <c:v>399.54617372775908</c:v>
                </c:pt>
                <c:pt idx="4760">
                  <c:v>399.9495500376832</c:v>
                </c:pt>
                <c:pt idx="4761">
                  <c:v>400.04375376472058</c:v>
                </c:pt>
                <c:pt idx="4762">
                  <c:v>399.77584157493385</c:v>
                </c:pt>
                <c:pt idx="4763">
                  <c:v>399.37732587248888</c:v>
                </c:pt>
                <c:pt idx="4764">
                  <c:v>399.41852696853562</c:v>
                </c:pt>
                <c:pt idx="4765">
                  <c:v>399.84864458458401</c:v>
                </c:pt>
                <c:pt idx="4766">
                  <c:v>400.10762289386776</c:v>
                </c:pt>
                <c:pt idx="4767">
                  <c:v>399.96062758374092</c:v>
                </c:pt>
                <c:pt idx="4768">
                  <c:v>399.57044127632861</c:v>
                </c:pt>
                <c:pt idx="4769">
                  <c:v>399.40678588415193</c:v>
                </c:pt>
                <c:pt idx="4770">
                  <c:v>399.56126478672212</c:v>
                </c:pt>
                <c:pt idx="4771">
                  <c:v>399.72356368216327</c:v>
                </c:pt>
                <c:pt idx="4772">
                  <c:v>399.67729142242018</c:v>
                </c:pt>
                <c:pt idx="4773">
                  <c:v>399.55257194850242</c:v>
                </c:pt>
                <c:pt idx="4774">
                  <c:v>399.54819536365915</c:v>
                </c:pt>
                <c:pt idx="4775">
                  <c:v>399.68984755576588</c:v>
                </c:pt>
                <c:pt idx="4776">
                  <c:v>399.79633595576644</c:v>
                </c:pt>
                <c:pt idx="4777">
                  <c:v>399.74535569187532</c:v>
                </c:pt>
                <c:pt idx="4778">
                  <c:v>399.70412465956434</c:v>
                </c:pt>
                <c:pt idx="4779">
                  <c:v>399.7454466856268</c:v>
                </c:pt>
                <c:pt idx="4780">
                  <c:v>399.75833516091905</c:v>
                </c:pt>
                <c:pt idx="4781">
                  <c:v>399.70913524644197</c:v>
                </c:pt>
                <c:pt idx="4782">
                  <c:v>399.68528996088514</c:v>
                </c:pt>
                <c:pt idx="4783">
                  <c:v>399.77158563655263</c:v>
                </c:pt>
                <c:pt idx="4784">
                  <c:v>399.92612697016716</c:v>
                </c:pt>
                <c:pt idx="4785">
                  <c:v>399.88254181552685</c:v>
                </c:pt>
                <c:pt idx="4786">
                  <c:v>399.68248300486641</c:v>
                </c:pt>
                <c:pt idx="4787">
                  <c:v>399.59999140396945</c:v>
                </c:pt>
                <c:pt idx="4788">
                  <c:v>399.73258788547656</c:v>
                </c:pt>
                <c:pt idx="4789">
                  <c:v>399.88136383889565</c:v>
                </c:pt>
                <c:pt idx="4790">
                  <c:v>399.76434173946473</c:v>
                </c:pt>
                <c:pt idx="4791">
                  <c:v>399.54940300432071</c:v>
                </c:pt>
                <c:pt idx="4792">
                  <c:v>399.52024556211148</c:v>
                </c:pt>
                <c:pt idx="4793">
                  <c:v>399.70125736974376</c:v>
                </c:pt>
                <c:pt idx="4794">
                  <c:v>399.76748102515921</c:v>
                </c:pt>
                <c:pt idx="4795">
                  <c:v>399.56561170091783</c:v>
                </c:pt>
                <c:pt idx="4796">
                  <c:v>399.4077818634907</c:v>
                </c:pt>
                <c:pt idx="4797">
                  <c:v>399.55468556712515</c:v>
                </c:pt>
                <c:pt idx="4798">
                  <c:v>399.85558682900029</c:v>
                </c:pt>
                <c:pt idx="4799">
                  <c:v>399.91272512702767</c:v>
                </c:pt>
                <c:pt idx="4800">
                  <c:v>399.66008670595068</c:v>
                </c:pt>
                <c:pt idx="4801">
                  <c:v>399.42987540023205</c:v>
                </c:pt>
                <c:pt idx="4802">
                  <c:v>399.57644783266505</c:v>
                </c:pt>
                <c:pt idx="4803">
                  <c:v>399.84949023476469</c:v>
                </c:pt>
                <c:pt idx="4804">
                  <c:v>399.84034435572357</c:v>
                </c:pt>
                <c:pt idx="4805">
                  <c:v>399.52549746108753</c:v>
                </c:pt>
                <c:pt idx="4806">
                  <c:v>399.3661584495556</c:v>
                </c:pt>
                <c:pt idx="4807">
                  <c:v>399.58803861907569</c:v>
                </c:pt>
                <c:pt idx="4808">
                  <c:v>399.86989464048418</c:v>
                </c:pt>
                <c:pt idx="4809">
                  <c:v>399.83180279655778</c:v>
                </c:pt>
                <c:pt idx="4810">
                  <c:v>399.4958267116246</c:v>
                </c:pt>
                <c:pt idx="4811">
                  <c:v>399.32595337345663</c:v>
                </c:pt>
                <c:pt idx="4812">
                  <c:v>399.58191139613285</c:v>
                </c:pt>
                <c:pt idx="4813">
                  <c:v>399.90756418203398</c:v>
                </c:pt>
                <c:pt idx="4814">
                  <c:v>399.90548120974995</c:v>
                </c:pt>
                <c:pt idx="4815">
                  <c:v>399.6043373324124</c:v>
                </c:pt>
                <c:pt idx="4816">
                  <c:v>399.38384572588637</c:v>
                </c:pt>
                <c:pt idx="4817">
                  <c:v>399.58287671805198</c:v>
                </c:pt>
                <c:pt idx="4818">
                  <c:v>399.89307536092923</c:v>
                </c:pt>
                <c:pt idx="4819">
                  <c:v>399.90910316825904</c:v>
                </c:pt>
                <c:pt idx="4820">
                  <c:v>399.58849061924781</c:v>
                </c:pt>
                <c:pt idx="4821">
                  <c:v>399.32462606250397</c:v>
                </c:pt>
                <c:pt idx="4822">
                  <c:v>399.4672736139463</c:v>
                </c:pt>
                <c:pt idx="4823">
                  <c:v>399.84927857495211</c:v>
                </c:pt>
                <c:pt idx="4824">
                  <c:v>399.97529643440635</c:v>
                </c:pt>
                <c:pt idx="4825">
                  <c:v>399.7495512952371</c:v>
                </c:pt>
                <c:pt idx="4826">
                  <c:v>399.42598247445051</c:v>
                </c:pt>
                <c:pt idx="4827">
                  <c:v>399.47243451420354</c:v>
                </c:pt>
                <c:pt idx="4828">
                  <c:v>399.84167266918774</c:v>
                </c:pt>
                <c:pt idx="4829">
                  <c:v>400.04311977191242</c:v>
                </c:pt>
                <c:pt idx="4830">
                  <c:v>399.89250170300107</c:v>
                </c:pt>
                <c:pt idx="4831">
                  <c:v>399.56594402474877</c:v>
                </c:pt>
                <c:pt idx="4832">
                  <c:v>399.47958836550015</c:v>
                </c:pt>
                <c:pt idx="4833">
                  <c:v>399.72742695883466</c:v>
                </c:pt>
                <c:pt idx="4834">
                  <c:v>400.01034007972891</c:v>
                </c:pt>
                <c:pt idx="4835">
                  <c:v>400.00158683139068</c:v>
                </c:pt>
                <c:pt idx="4836">
                  <c:v>399.71224386780318</c:v>
                </c:pt>
                <c:pt idx="4837">
                  <c:v>399.51493333113649</c:v>
                </c:pt>
                <c:pt idx="4838">
                  <c:v>399.54707871642267</c:v>
                </c:pt>
                <c:pt idx="4839">
                  <c:v>399.65818474196374</c:v>
                </c:pt>
                <c:pt idx="4840">
                  <c:v>399.6843246370218</c:v>
                </c:pt>
                <c:pt idx="4841">
                  <c:v>399.61197386346822</c:v>
                </c:pt>
                <c:pt idx="4842">
                  <c:v>399.55583188629328</c:v>
                </c:pt>
                <c:pt idx="4843">
                  <c:v>399.62105936868886</c:v>
                </c:pt>
                <c:pt idx="4844">
                  <c:v>399.71130821528305</c:v>
                </c:pt>
                <c:pt idx="4845">
                  <c:v>399.69709243128261</c:v>
                </c:pt>
                <c:pt idx="4846">
                  <c:v>399.65193684516623</c:v>
                </c:pt>
                <c:pt idx="4847">
                  <c:v>399.66727025544174</c:v>
                </c:pt>
                <c:pt idx="4848">
                  <c:v>399.72950893473563</c:v>
                </c:pt>
                <c:pt idx="4849">
                  <c:v>399.70174003183394</c:v>
                </c:pt>
                <c:pt idx="4850">
                  <c:v>399.64402930552058</c:v>
                </c:pt>
                <c:pt idx="4851">
                  <c:v>399.67258250231771</c:v>
                </c:pt>
                <c:pt idx="4852">
                  <c:v>399.82576554903079</c:v>
                </c:pt>
                <c:pt idx="4853">
                  <c:v>399.91541142976638</c:v>
                </c:pt>
                <c:pt idx="4854">
                  <c:v>399.76313409369629</c:v>
                </c:pt>
                <c:pt idx="4855">
                  <c:v>399.58568366857247</c:v>
                </c:pt>
                <c:pt idx="4856">
                  <c:v>399.66253166444085</c:v>
                </c:pt>
                <c:pt idx="4857">
                  <c:v>399.89515833270235</c:v>
                </c:pt>
                <c:pt idx="4858">
                  <c:v>400.03816948512718</c:v>
                </c:pt>
                <c:pt idx="4859">
                  <c:v>399.86708767424574</c:v>
                </c:pt>
                <c:pt idx="4860">
                  <c:v>399.59839110542373</c:v>
                </c:pt>
                <c:pt idx="4861">
                  <c:v>399.6124871855684</c:v>
                </c:pt>
                <c:pt idx="4862">
                  <c:v>399.86246874141574</c:v>
                </c:pt>
                <c:pt idx="4863">
                  <c:v>399.93047391562385</c:v>
                </c:pt>
                <c:pt idx="4864">
                  <c:v>399.70412465956434</c:v>
                </c:pt>
                <c:pt idx="4865">
                  <c:v>399.48188198954176</c:v>
                </c:pt>
                <c:pt idx="4866">
                  <c:v>399.56319740791378</c:v>
                </c:pt>
                <c:pt idx="4867">
                  <c:v>399.82507122604881</c:v>
                </c:pt>
                <c:pt idx="4868">
                  <c:v>399.82833118132902</c:v>
                </c:pt>
                <c:pt idx="4869">
                  <c:v>399.55685852936654</c:v>
                </c:pt>
                <c:pt idx="4870">
                  <c:v>399.39438015703359</c:v>
                </c:pt>
                <c:pt idx="4871">
                  <c:v>399.60168170699978</c:v>
                </c:pt>
                <c:pt idx="4872">
                  <c:v>399.89844796446175</c:v>
                </c:pt>
                <c:pt idx="4873">
                  <c:v>399.89642631461186</c:v>
                </c:pt>
                <c:pt idx="4874">
                  <c:v>399.61788943118341</c:v>
                </c:pt>
                <c:pt idx="4875">
                  <c:v>399.44327711600272</c:v>
                </c:pt>
                <c:pt idx="4876">
                  <c:v>399.64508562218998</c:v>
                </c:pt>
                <c:pt idx="4877">
                  <c:v>399.88450313184262</c:v>
                </c:pt>
                <c:pt idx="4878">
                  <c:v>399.82268659263167</c:v>
                </c:pt>
                <c:pt idx="4879">
                  <c:v>399.52519579832568</c:v>
                </c:pt>
                <c:pt idx="4880">
                  <c:v>399.39477281214693</c:v>
                </c:pt>
                <c:pt idx="4881">
                  <c:v>399.64288199530517</c:v>
                </c:pt>
                <c:pt idx="4882">
                  <c:v>399.89838763146599</c:v>
                </c:pt>
                <c:pt idx="4883">
                  <c:v>399.86189607289936</c:v>
                </c:pt>
                <c:pt idx="4884">
                  <c:v>399.59259620523949</c:v>
                </c:pt>
                <c:pt idx="4885">
                  <c:v>399.43473562353745</c:v>
                </c:pt>
                <c:pt idx="4886">
                  <c:v>399.59673146335098</c:v>
                </c:pt>
                <c:pt idx="4887">
                  <c:v>399.8560398206194</c:v>
                </c:pt>
                <c:pt idx="4888">
                  <c:v>399.92827027633308</c:v>
                </c:pt>
                <c:pt idx="4889">
                  <c:v>399.69054187689693</c:v>
                </c:pt>
                <c:pt idx="4890">
                  <c:v>399.56742266801081</c:v>
                </c:pt>
                <c:pt idx="4891">
                  <c:v>399.67505812230456</c:v>
                </c:pt>
                <c:pt idx="4892">
                  <c:v>399.86989464048418</c:v>
                </c:pt>
                <c:pt idx="4893">
                  <c:v>399.919667380237</c:v>
                </c:pt>
                <c:pt idx="4894">
                  <c:v>399.75018528436556</c:v>
                </c:pt>
                <c:pt idx="4895">
                  <c:v>399.60693361437444</c:v>
                </c:pt>
                <c:pt idx="4896">
                  <c:v>399.71713378992217</c:v>
                </c:pt>
                <c:pt idx="4897">
                  <c:v>399.91547176278237</c:v>
                </c:pt>
                <c:pt idx="4898">
                  <c:v>399.92175035310544</c:v>
                </c:pt>
                <c:pt idx="4899">
                  <c:v>399.7248306707167</c:v>
                </c:pt>
                <c:pt idx="4900">
                  <c:v>399.49748733946768</c:v>
                </c:pt>
                <c:pt idx="4901">
                  <c:v>399.51061708206078</c:v>
                </c:pt>
                <c:pt idx="4902">
                  <c:v>399.74614100751825</c:v>
                </c:pt>
                <c:pt idx="4903">
                  <c:v>399.89011706640741</c:v>
                </c:pt>
                <c:pt idx="4904">
                  <c:v>399.82329091075371</c:v>
                </c:pt>
                <c:pt idx="4905">
                  <c:v>399.60213370729298</c:v>
                </c:pt>
                <c:pt idx="4906">
                  <c:v>399.51523499383757</c:v>
                </c:pt>
                <c:pt idx="4907">
                  <c:v>399.7058149660574</c:v>
                </c:pt>
                <c:pt idx="4908">
                  <c:v>399.88187716372147</c:v>
                </c:pt>
                <c:pt idx="4909">
                  <c:v>399.87294293873896</c:v>
                </c:pt>
                <c:pt idx="4910">
                  <c:v>399.68384098603576</c:v>
                </c:pt>
                <c:pt idx="4911">
                  <c:v>399.56648701815567</c:v>
                </c:pt>
                <c:pt idx="4912">
                  <c:v>399.73744813768468</c:v>
                </c:pt>
                <c:pt idx="4913">
                  <c:v>399.93285756505458</c:v>
                </c:pt>
                <c:pt idx="4914">
                  <c:v>399.92087502973857</c:v>
                </c:pt>
                <c:pt idx="4915">
                  <c:v>399.71453849139255</c:v>
                </c:pt>
                <c:pt idx="4916">
                  <c:v>399.55725118573042</c:v>
                </c:pt>
                <c:pt idx="4917">
                  <c:v>399.6699872060646</c:v>
                </c:pt>
                <c:pt idx="4918">
                  <c:v>399.96337422209905</c:v>
                </c:pt>
                <c:pt idx="4919">
                  <c:v>400.0246469459596</c:v>
                </c:pt>
                <c:pt idx="4920">
                  <c:v>399.8200912887001</c:v>
                </c:pt>
                <c:pt idx="4921">
                  <c:v>399.53627325173579</c:v>
                </c:pt>
                <c:pt idx="4922">
                  <c:v>399.47388348303582</c:v>
                </c:pt>
                <c:pt idx="4923">
                  <c:v>399.71634946379004</c:v>
                </c:pt>
                <c:pt idx="4924">
                  <c:v>399.91157781073207</c:v>
                </c:pt>
                <c:pt idx="4925">
                  <c:v>399.85724746860217</c:v>
                </c:pt>
                <c:pt idx="4926">
                  <c:v>399.62462097421536</c:v>
                </c:pt>
                <c:pt idx="4927">
                  <c:v>399.4948010588385</c:v>
                </c:pt>
                <c:pt idx="4928">
                  <c:v>399.67451413867747</c:v>
                </c:pt>
                <c:pt idx="4929">
                  <c:v>399.92769661800565</c:v>
                </c:pt>
                <c:pt idx="4930">
                  <c:v>399.89832729847035</c:v>
                </c:pt>
                <c:pt idx="4931">
                  <c:v>399.68332865227637</c:v>
                </c:pt>
                <c:pt idx="4932">
                  <c:v>399.4968226927009</c:v>
                </c:pt>
                <c:pt idx="4933">
                  <c:v>399.61565613367725</c:v>
                </c:pt>
                <c:pt idx="4934">
                  <c:v>399.94040414054967</c:v>
                </c:pt>
                <c:pt idx="4935">
                  <c:v>400.02286662363593</c:v>
                </c:pt>
                <c:pt idx="4936">
                  <c:v>399.80795745333285</c:v>
                </c:pt>
                <c:pt idx="4937">
                  <c:v>399.51574831496259</c:v>
                </c:pt>
                <c:pt idx="4938">
                  <c:v>399.54071016812532</c:v>
                </c:pt>
                <c:pt idx="4939">
                  <c:v>399.87058896408087</c:v>
                </c:pt>
                <c:pt idx="4940">
                  <c:v>400.13774699578391</c:v>
                </c:pt>
                <c:pt idx="4941">
                  <c:v>400.00511780257159</c:v>
                </c:pt>
                <c:pt idx="4942">
                  <c:v>399.63841440913546</c:v>
                </c:pt>
                <c:pt idx="4943">
                  <c:v>399.43766323079859</c:v>
                </c:pt>
                <c:pt idx="4944">
                  <c:v>399.63467180459685</c:v>
                </c:pt>
                <c:pt idx="4945">
                  <c:v>399.9612605864462</c:v>
                </c:pt>
                <c:pt idx="4946">
                  <c:v>399.96059692267266</c:v>
                </c:pt>
                <c:pt idx="4947">
                  <c:v>399.66005703412503</c:v>
                </c:pt>
                <c:pt idx="4948">
                  <c:v>399.39908905142579</c:v>
                </c:pt>
                <c:pt idx="4949">
                  <c:v>399.49353308695595</c:v>
                </c:pt>
                <c:pt idx="4950">
                  <c:v>399.8205136190183</c:v>
                </c:pt>
                <c:pt idx="4951">
                  <c:v>399.92591531003387</c:v>
                </c:pt>
                <c:pt idx="4952">
                  <c:v>399.70095570593963</c:v>
                </c:pt>
                <c:pt idx="4953">
                  <c:v>399.42024693723522</c:v>
                </c:pt>
                <c:pt idx="4954">
                  <c:v>399.4387798756394</c:v>
                </c:pt>
                <c:pt idx="4955">
                  <c:v>399.81674034007057</c:v>
                </c:pt>
                <c:pt idx="4956">
                  <c:v>400.05498265894533</c:v>
                </c:pt>
                <c:pt idx="4957">
                  <c:v>399.90357923655694</c:v>
                </c:pt>
                <c:pt idx="4958">
                  <c:v>399.54019684674887</c:v>
                </c:pt>
                <c:pt idx="4959">
                  <c:v>399.40509558758265</c:v>
                </c:pt>
                <c:pt idx="4960">
                  <c:v>399.7055439631402</c:v>
                </c:pt>
                <c:pt idx="4961">
                  <c:v>400.07749979903883</c:v>
                </c:pt>
                <c:pt idx="4962">
                  <c:v>400.07583915219527</c:v>
                </c:pt>
                <c:pt idx="4963">
                  <c:v>399.7082599267485</c:v>
                </c:pt>
                <c:pt idx="4964">
                  <c:v>399.41635401218758</c:v>
                </c:pt>
                <c:pt idx="4965">
                  <c:v>399.53074936060483</c:v>
                </c:pt>
                <c:pt idx="4966">
                  <c:v>399.89663698555631</c:v>
                </c:pt>
                <c:pt idx="4967">
                  <c:v>400.03738515401881</c:v>
                </c:pt>
                <c:pt idx="4968">
                  <c:v>399.77034831872169</c:v>
                </c:pt>
                <c:pt idx="4969">
                  <c:v>399.39021425460589</c:v>
                </c:pt>
                <c:pt idx="4970">
                  <c:v>399.38451037118233</c:v>
                </c:pt>
                <c:pt idx="4971">
                  <c:v>399.79192967802413</c:v>
                </c:pt>
                <c:pt idx="4972">
                  <c:v>400.10046994300518</c:v>
                </c:pt>
                <c:pt idx="4973">
                  <c:v>400.00726111208945</c:v>
                </c:pt>
                <c:pt idx="4974">
                  <c:v>399.61294017501757</c:v>
                </c:pt>
                <c:pt idx="4975">
                  <c:v>399.36839173613606</c:v>
                </c:pt>
                <c:pt idx="4976">
                  <c:v>399.6373284207923</c:v>
                </c:pt>
                <c:pt idx="4977">
                  <c:v>400.0051484636669</c:v>
                </c:pt>
                <c:pt idx="4978">
                  <c:v>400.0194859895297</c:v>
                </c:pt>
                <c:pt idx="4979">
                  <c:v>399.66539895207563</c:v>
                </c:pt>
                <c:pt idx="4980">
                  <c:v>399.35502070070947</c:v>
                </c:pt>
                <c:pt idx="4981">
                  <c:v>399.46657929586036</c:v>
                </c:pt>
                <c:pt idx="4982">
                  <c:v>399.89147604220432</c:v>
                </c:pt>
                <c:pt idx="4983">
                  <c:v>400.06699588722779</c:v>
                </c:pt>
                <c:pt idx="4984">
                  <c:v>399.85646215123745</c:v>
                </c:pt>
                <c:pt idx="4985">
                  <c:v>399.44255312654428</c:v>
                </c:pt>
                <c:pt idx="4986">
                  <c:v>399.38484170477807</c:v>
                </c:pt>
                <c:pt idx="4987">
                  <c:v>399.7538378927124</c:v>
                </c:pt>
                <c:pt idx="4988">
                  <c:v>400.05724564788426</c:v>
                </c:pt>
                <c:pt idx="4989">
                  <c:v>399.99150526713504</c:v>
                </c:pt>
                <c:pt idx="4990">
                  <c:v>399.63527612048023</c:v>
                </c:pt>
                <c:pt idx="4991">
                  <c:v>399.41445205729889</c:v>
                </c:pt>
                <c:pt idx="4992">
                  <c:v>399.66530894752867</c:v>
                </c:pt>
                <c:pt idx="4993">
                  <c:v>400.01538036895232</c:v>
                </c:pt>
                <c:pt idx="4994">
                  <c:v>400.08459241342172</c:v>
                </c:pt>
                <c:pt idx="4995">
                  <c:v>399.78833739979808</c:v>
                </c:pt>
                <c:pt idx="4996">
                  <c:v>399.52881772970255</c:v>
                </c:pt>
                <c:pt idx="4997">
                  <c:v>399.64242900558935</c:v>
                </c:pt>
                <c:pt idx="4998">
                  <c:v>399.97689674485065</c:v>
                </c:pt>
                <c:pt idx="4999">
                  <c:v>400.08893937252799</c:v>
                </c:pt>
                <c:pt idx="5000">
                  <c:v>399.88978572951919</c:v>
                </c:pt>
                <c:pt idx="5001">
                  <c:v>399.60231470522331</c:v>
                </c:pt>
                <c:pt idx="5002">
                  <c:v>399.5866796514054</c:v>
                </c:pt>
                <c:pt idx="5003">
                  <c:v>399.83648107044769</c:v>
                </c:pt>
                <c:pt idx="5004">
                  <c:v>400.0097664204693</c:v>
                </c:pt>
                <c:pt idx="5005">
                  <c:v>399.86298206604988</c:v>
                </c:pt>
                <c:pt idx="5006">
                  <c:v>399.50696449118294</c:v>
                </c:pt>
                <c:pt idx="5007">
                  <c:v>399.37183265927365</c:v>
                </c:pt>
                <c:pt idx="5008">
                  <c:v>399.63941039300073</c:v>
                </c:pt>
                <c:pt idx="5009">
                  <c:v>399.95570697704494</c:v>
                </c:pt>
                <c:pt idx="5010">
                  <c:v>399.94695373817723</c:v>
                </c:pt>
                <c:pt idx="5011">
                  <c:v>399.65649443705547</c:v>
                </c:pt>
                <c:pt idx="5012">
                  <c:v>399.4372409036597</c:v>
                </c:pt>
                <c:pt idx="5013">
                  <c:v>399.57994910245202</c:v>
                </c:pt>
                <c:pt idx="5014">
                  <c:v>399.89609398861694</c:v>
                </c:pt>
                <c:pt idx="5015">
                  <c:v>399.98066904667957</c:v>
                </c:pt>
                <c:pt idx="5016">
                  <c:v>399.72190304694107</c:v>
                </c:pt>
                <c:pt idx="5017">
                  <c:v>399.42054958843278</c:v>
                </c:pt>
                <c:pt idx="5018">
                  <c:v>399.46039175504404</c:v>
                </c:pt>
                <c:pt idx="5019">
                  <c:v>399.82353224237897</c:v>
                </c:pt>
                <c:pt idx="5020">
                  <c:v>400.0402218017673</c:v>
                </c:pt>
                <c:pt idx="5021">
                  <c:v>399.91212179690353</c:v>
                </c:pt>
                <c:pt idx="5022">
                  <c:v>399.57590483915186</c:v>
                </c:pt>
                <c:pt idx="5023">
                  <c:v>399.43678791577219</c:v>
                </c:pt>
                <c:pt idx="5024">
                  <c:v>399.68522962814313</c:v>
                </c:pt>
                <c:pt idx="5025">
                  <c:v>399.92796861117733</c:v>
                </c:pt>
                <c:pt idx="5026">
                  <c:v>399.89772396851794</c:v>
                </c:pt>
                <c:pt idx="5027">
                  <c:v>399.59760678112394</c:v>
                </c:pt>
                <c:pt idx="5028">
                  <c:v>399.39444048943113</c:v>
                </c:pt>
                <c:pt idx="5029">
                  <c:v>399.55700985537038</c:v>
                </c:pt>
                <c:pt idx="5030">
                  <c:v>399.86708767424574</c:v>
                </c:pt>
                <c:pt idx="5031">
                  <c:v>399.91387244334931</c:v>
                </c:pt>
                <c:pt idx="5032">
                  <c:v>399.60977023801809</c:v>
                </c:pt>
                <c:pt idx="5033">
                  <c:v>399.28665529110179</c:v>
                </c:pt>
                <c:pt idx="5034">
                  <c:v>399.37533391501779</c:v>
                </c:pt>
                <c:pt idx="5035">
                  <c:v>399.7849874423315</c:v>
                </c:pt>
                <c:pt idx="5036">
                  <c:v>399.9926219241579</c:v>
                </c:pt>
                <c:pt idx="5037">
                  <c:v>399.83065548209686</c:v>
                </c:pt>
                <c:pt idx="5038">
                  <c:v>399.45015897259725</c:v>
                </c:pt>
                <c:pt idx="5039">
                  <c:v>399.34874218036168</c:v>
                </c:pt>
                <c:pt idx="5040">
                  <c:v>399.67225116685114</c:v>
                </c:pt>
                <c:pt idx="5041">
                  <c:v>399.95866527540511</c:v>
                </c:pt>
                <c:pt idx="5042">
                  <c:v>399.89567165766812</c:v>
                </c:pt>
                <c:pt idx="5043">
                  <c:v>399.53536727420578</c:v>
                </c:pt>
                <c:pt idx="5044">
                  <c:v>399.31360898730418</c:v>
                </c:pt>
                <c:pt idx="5045">
                  <c:v>399.51891725705127</c:v>
                </c:pt>
                <c:pt idx="5046">
                  <c:v>399.87804354722891</c:v>
                </c:pt>
                <c:pt idx="5047">
                  <c:v>399.91296645907937</c:v>
                </c:pt>
                <c:pt idx="5048">
                  <c:v>399.58281638543156</c:v>
                </c:pt>
                <c:pt idx="5049">
                  <c:v>399.2956190847965</c:v>
                </c:pt>
                <c:pt idx="5050">
                  <c:v>399.42148523561042</c:v>
                </c:pt>
                <c:pt idx="5051">
                  <c:v>399.8586657873999</c:v>
                </c:pt>
                <c:pt idx="5052">
                  <c:v>400.0402218017673</c:v>
                </c:pt>
                <c:pt idx="5053">
                  <c:v>399.82887417754137</c:v>
                </c:pt>
                <c:pt idx="5054">
                  <c:v>399.43395031269938</c:v>
                </c:pt>
                <c:pt idx="5055">
                  <c:v>399.38508303432371</c:v>
                </c:pt>
                <c:pt idx="5056">
                  <c:v>399.72902627238147</c:v>
                </c:pt>
                <c:pt idx="5057">
                  <c:v>399.96784084785037</c:v>
                </c:pt>
                <c:pt idx="5058">
                  <c:v>399.84103867891497</c:v>
                </c:pt>
                <c:pt idx="5059">
                  <c:v>399.43838722018774</c:v>
                </c:pt>
                <c:pt idx="5060">
                  <c:v>399.28197607866429</c:v>
                </c:pt>
                <c:pt idx="5061">
                  <c:v>399.60560530705311</c:v>
                </c:pt>
                <c:pt idx="5062">
                  <c:v>399.97496410789273</c:v>
                </c:pt>
                <c:pt idx="5063">
                  <c:v>399.96068791681091</c:v>
                </c:pt>
                <c:pt idx="5064">
                  <c:v>399.60801960206874</c:v>
                </c:pt>
                <c:pt idx="5065">
                  <c:v>399.31351799432377</c:v>
                </c:pt>
                <c:pt idx="5066">
                  <c:v>399.5140273539858</c:v>
                </c:pt>
                <c:pt idx="5067">
                  <c:v>399.94592807627583</c:v>
                </c:pt>
                <c:pt idx="5068">
                  <c:v>400.08525706789561</c:v>
                </c:pt>
                <c:pt idx="5069">
                  <c:v>399.8660610248993</c:v>
                </c:pt>
                <c:pt idx="5070">
                  <c:v>399.50147126401919</c:v>
                </c:pt>
                <c:pt idx="5071">
                  <c:v>399.46639829841212</c:v>
                </c:pt>
                <c:pt idx="5072">
                  <c:v>399.81447637283679</c:v>
                </c:pt>
                <c:pt idx="5073">
                  <c:v>400.01655834870803</c:v>
                </c:pt>
                <c:pt idx="5074">
                  <c:v>399.8409180130605</c:v>
                </c:pt>
                <c:pt idx="5075">
                  <c:v>399.43627459544166</c:v>
                </c:pt>
                <c:pt idx="5076">
                  <c:v>399.33881207098796</c:v>
                </c:pt>
                <c:pt idx="5077">
                  <c:v>399.687010927654</c:v>
                </c:pt>
                <c:pt idx="5078">
                  <c:v>400.02763590946881</c:v>
                </c:pt>
                <c:pt idx="5079">
                  <c:v>400.02289629567417</c:v>
                </c:pt>
                <c:pt idx="5080">
                  <c:v>399.64662460044815</c:v>
                </c:pt>
                <c:pt idx="5081">
                  <c:v>399.36036258669731</c:v>
                </c:pt>
                <c:pt idx="5082">
                  <c:v>399.53660557537535</c:v>
                </c:pt>
                <c:pt idx="5083">
                  <c:v>399.90206992246715</c:v>
                </c:pt>
                <c:pt idx="5084">
                  <c:v>399.9792200633795</c:v>
                </c:pt>
                <c:pt idx="5085">
                  <c:v>399.66008670595068</c:v>
                </c:pt>
                <c:pt idx="5086">
                  <c:v>399.33657878569909</c:v>
                </c:pt>
                <c:pt idx="5087">
                  <c:v>399.45894278659495</c:v>
                </c:pt>
                <c:pt idx="5088">
                  <c:v>399.88833674882466</c:v>
                </c:pt>
                <c:pt idx="5089">
                  <c:v>400.08948237154175</c:v>
                </c:pt>
                <c:pt idx="5090">
                  <c:v>399.87976452054102</c:v>
                </c:pt>
                <c:pt idx="5091">
                  <c:v>399.47273617665326</c:v>
                </c:pt>
                <c:pt idx="5092">
                  <c:v>399.40141234352586</c:v>
                </c:pt>
                <c:pt idx="5093">
                  <c:v>399.76548806336149</c:v>
                </c:pt>
                <c:pt idx="5094">
                  <c:v>400.02878223933288</c:v>
                </c:pt>
                <c:pt idx="5095">
                  <c:v>399.90723185596579</c:v>
                </c:pt>
                <c:pt idx="5096">
                  <c:v>399.48622889696691</c:v>
                </c:pt>
                <c:pt idx="5097">
                  <c:v>399.29039787011669</c:v>
                </c:pt>
                <c:pt idx="5098">
                  <c:v>399.6015303808631</c:v>
                </c:pt>
                <c:pt idx="5099">
                  <c:v>399.98649465231262</c:v>
                </c:pt>
                <c:pt idx="5100">
                  <c:v>399.99865919160743</c:v>
                </c:pt>
                <c:pt idx="5101">
                  <c:v>399.66201834183539</c:v>
                </c:pt>
                <c:pt idx="5102">
                  <c:v>399.34213232746345</c:v>
                </c:pt>
                <c:pt idx="5103">
                  <c:v>399.47819972900243</c:v>
                </c:pt>
                <c:pt idx="5104">
                  <c:v>399.8560398206194</c:v>
                </c:pt>
                <c:pt idx="5105">
                  <c:v>399.97315312624551</c:v>
                </c:pt>
                <c:pt idx="5106">
                  <c:v>399.70343033824764</c:v>
                </c:pt>
                <c:pt idx="5107">
                  <c:v>399.3384194163043</c:v>
                </c:pt>
                <c:pt idx="5108">
                  <c:v>399.35785829939931</c:v>
                </c:pt>
                <c:pt idx="5109">
                  <c:v>399.72377435238894</c:v>
                </c:pt>
                <c:pt idx="5110">
                  <c:v>399.91224246292774</c:v>
                </c:pt>
                <c:pt idx="5111">
                  <c:v>399.72863361469086</c:v>
                </c:pt>
                <c:pt idx="5112">
                  <c:v>399.38490203716435</c:v>
                </c:pt>
                <c:pt idx="5113">
                  <c:v>399.3356431400756</c:v>
                </c:pt>
                <c:pt idx="5114">
                  <c:v>399.71399450734265</c:v>
                </c:pt>
                <c:pt idx="5115">
                  <c:v>400.01094341102623</c:v>
                </c:pt>
                <c:pt idx="5116">
                  <c:v>399.92410433014464</c:v>
                </c:pt>
                <c:pt idx="5117">
                  <c:v>399.54399977691503</c:v>
                </c:pt>
                <c:pt idx="5118">
                  <c:v>399.3253807109773</c:v>
                </c:pt>
                <c:pt idx="5119">
                  <c:v>399.57671883489422</c:v>
                </c:pt>
                <c:pt idx="5120">
                  <c:v>400.00013784749024</c:v>
                </c:pt>
                <c:pt idx="5121">
                  <c:v>400.10191794071949</c:v>
                </c:pt>
                <c:pt idx="5122">
                  <c:v>399.80355018551649</c:v>
                </c:pt>
                <c:pt idx="5123">
                  <c:v>399.41701766885029</c:v>
                </c:pt>
                <c:pt idx="5124">
                  <c:v>399.43811621869389</c:v>
                </c:pt>
                <c:pt idx="5125">
                  <c:v>399.81671066815329</c:v>
                </c:pt>
                <c:pt idx="5126">
                  <c:v>399.99213925929462</c:v>
                </c:pt>
                <c:pt idx="5127">
                  <c:v>399.7848064437502</c:v>
                </c:pt>
                <c:pt idx="5128">
                  <c:v>399.40108100982269</c:v>
                </c:pt>
                <c:pt idx="5129">
                  <c:v>399.35987992784044</c:v>
                </c:pt>
                <c:pt idx="5130">
                  <c:v>399.76056846469834</c:v>
                </c:pt>
                <c:pt idx="5131">
                  <c:v>400.09491532920862</c:v>
                </c:pt>
                <c:pt idx="5132">
                  <c:v>400.03367219203943</c:v>
                </c:pt>
                <c:pt idx="5133">
                  <c:v>399.62830324533985</c:v>
                </c:pt>
                <c:pt idx="5134">
                  <c:v>399.39118056195269</c:v>
                </c:pt>
                <c:pt idx="5135">
                  <c:v>399.64943155448623</c:v>
                </c:pt>
                <c:pt idx="5136">
                  <c:v>400.05142003408207</c:v>
                </c:pt>
                <c:pt idx="5137">
                  <c:v>400.13756599593853</c:v>
                </c:pt>
                <c:pt idx="5138">
                  <c:v>399.85585882178424</c:v>
                </c:pt>
                <c:pt idx="5139">
                  <c:v>399.45888245412112</c:v>
                </c:pt>
                <c:pt idx="5140">
                  <c:v>399.49950996249436</c:v>
                </c:pt>
                <c:pt idx="5141">
                  <c:v>399.90044093149157</c:v>
                </c:pt>
                <c:pt idx="5142">
                  <c:v>400.09509632890069</c:v>
                </c:pt>
                <c:pt idx="5143">
                  <c:v>399.89198936713279</c:v>
                </c:pt>
                <c:pt idx="5144">
                  <c:v>399.48079600453633</c:v>
                </c:pt>
                <c:pt idx="5145">
                  <c:v>399.38399705137709</c:v>
                </c:pt>
                <c:pt idx="5146">
                  <c:v>399.73397652891708</c:v>
                </c:pt>
                <c:pt idx="5147">
                  <c:v>400.0385918172675</c:v>
                </c:pt>
                <c:pt idx="5148">
                  <c:v>400.01275439402917</c:v>
                </c:pt>
                <c:pt idx="5149">
                  <c:v>399.66002637323857</c:v>
                </c:pt>
                <c:pt idx="5150">
                  <c:v>399.44309611863707</c:v>
                </c:pt>
                <c:pt idx="5151">
                  <c:v>399.67101286238045</c:v>
                </c:pt>
                <c:pt idx="5152">
                  <c:v>400.02769624261896</c:v>
                </c:pt>
                <c:pt idx="5153">
                  <c:v>400.08703739242236</c:v>
                </c:pt>
                <c:pt idx="5154">
                  <c:v>399.81939696579587</c:v>
                </c:pt>
                <c:pt idx="5155">
                  <c:v>399.50874578445405</c:v>
                </c:pt>
                <c:pt idx="5156">
                  <c:v>399.57152726324432</c:v>
                </c:pt>
                <c:pt idx="5157">
                  <c:v>399.91523043071874</c:v>
                </c:pt>
                <c:pt idx="5158">
                  <c:v>400.08999569848356</c:v>
                </c:pt>
                <c:pt idx="5159">
                  <c:v>399.9194260481533</c:v>
                </c:pt>
                <c:pt idx="5160">
                  <c:v>399.6008360609477</c:v>
                </c:pt>
                <c:pt idx="5161">
                  <c:v>399.56461571849707</c:v>
                </c:pt>
                <c:pt idx="5162">
                  <c:v>399.81737433003923</c:v>
                </c:pt>
                <c:pt idx="5163">
                  <c:v>400.0590269604902</c:v>
                </c:pt>
                <c:pt idx="5164">
                  <c:v>400.01076241163628</c:v>
                </c:pt>
                <c:pt idx="5165">
                  <c:v>399.74360505125406</c:v>
                </c:pt>
                <c:pt idx="5166">
                  <c:v>399.60201304200643</c:v>
                </c:pt>
                <c:pt idx="5167">
                  <c:v>399.76071979130876</c:v>
                </c:pt>
                <c:pt idx="5168">
                  <c:v>399.97137280573804</c:v>
                </c:pt>
                <c:pt idx="5169">
                  <c:v>399.95833294900098</c:v>
                </c:pt>
                <c:pt idx="5170">
                  <c:v>399.68532062178679</c:v>
                </c:pt>
                <c:pt idx="5171">
                  <c:v>399.4591237840167</c:v>
                </c:pt>
                <c:pt idx="5172">
                  <c:v>399.57928445460954</c:v>
                </c:pt>
                <c:pt idx="5173">
                  <c:v>399.88872940775275</c:v>
                </c:pt>
                <c:pt idx="5174">
                  <c:v>400.00119417158567</c:v>
                </c:pt>
                <c:pt idx="5175">
                  <c:v>399.78694875486923</c:v>
                </c:pt>
                <c:pt idx="5176">
                  <c:v>399.50666282853081</c:v>
                </c:pt>
                <c:pt idx="5177">
                  <c:v>399.50853412606102</c:v>
                </c:pt>
                <c:pt idx="5178">
                  <c:v>399.80336918686891</c:v>
                </c:pt>
                <c:pt idx="5179">
                  <c:v>399.97650408523754</c:v>
                </c:pt>
                <c:pt idx="5180">
                  <c:v>399.83008182487623</c:v>
                </c:pt>
                <c:pt idx="5181">
                  <c:v>399.48480959950746</c:v>
                </c:pt>
                <c:pt idx="5182">
                  <c:v>399.38949026589961</c:v>
                </c:pt>
                <c:pt idx="5183">
                  <c:v>399.67946438989884</c:v>
                </c:pt>
                <c:pt idx="5184">
                  <c:v>399.97608175361677</c:v>
                </c:pt>
                <c:pt idx="5185">
                  <c:v>399.95428865552537</c:v>
                </c:pt>
                <c:pt idx="5186">
                  <c:v>399.66075036578809</c:v>
                </c:pt>
                <c:pt idx="5187">
                  <c:v>399.45526052771106</c:v>
                </c:pt>
                <c:pt idx="5188">
                  <c:v>399.60183204407718</c:v>
                </c:pt>
                <c:pt idx="5189">
                  <c:v>399.89171737415467</c:v>
                </c:pt>
                <c:pt idx="5190">
                  <c:v>399.9133897792384</c:v>
                </c:pt>
                <c:pt idx="5191">
                  <c:v>399.61300050767375</c:v>
                </c:pt>
                <c:pt idx="5192">
                  <c:v>399.32565171187343</c:v>
                </c:pt>
                <c:pt idx="5193">
                  <c:v>399.44059083822759</c:v>
                </c:pt>
                <c:pt idx="5194">
                  <c:v>399.81574435272546</c:v>
                </c:pt>
                <c:pt idx="5195">
                  <c:v>399.96968249038099</c:v>
                </c:pt>
                <c:pt idx="5196">
                  <c:v>399.78577176952479</c:v>
                </c:pt>
                <c:pt idx="5197">
                  <c:v>399.46365168694064</c:v>
                </c:pt>
                <c:pt idx="5198">
                  <c:v>399.44460541909325</c:v>
                </c:pt>
                <c:pt idx="5199">
                  <c:v>399.7615347790744</c:v>
                </c:pt>
                <c:pt idx="5200">
                  <c:v>399.95507298534267</c:v>
                </c:pt>
                <c:pt idx="5201">
                  <c:v>399.8199706228956</c:v>
                </c:pt>
                <c:pt idx="5202">
                  <c:v>399.45761448313129</c:v>
                </c:pt>
                <c:pt idx="5203">
                  <c:v>399.33863107399236</c:v>
                </c:pt>
                <c:pt idx="5204">
                  <c:v>399.65211784327386</c:v>
                </c:pt>
                <c:pt idx="5205">
                  <c:v>399.98927195316338</c:v>
                </c:pt>
                <c:pt idx="5206">
                  <c:v>399.98761130922463</c:v>
                </c:pt>
                <c:pt idx="5207">
                  <c:v>399.66597260743424</c:v>
                </c:pt>
                <c:pt idx="5208">
                  <c:v>399.40971348981088</c:v>
                </c:pt>
                <c:pt idx="5209">
                  <c:v>399.58236339625046</c:v>
                </c:pt>
                <c:pt idx="5210">
                  <c:v>399.92579464397699</c:v>
                </c:pt>
                <c:pt idx="5211">
                  <c:v>399.99138460092144</c:v>
                </c:pt>
                <c:pt idx="5212">
                  <c:v>399.69277616675475</c:v>
                </c:pt>
                <c:pt idx="5213">
                  <c:v>399.35390405769903</c:v>
                </c:pt>
                <c:pt idx="5214">
                  <c:v>399.41532737194245</c:v>
                </c:pt>
                <c:pt idx="5215">
                  <c:v>399.79657827632678</c:v>
                </c:pt>
                <c:pt idx="5216">
                  <c:v>400.02817890782222</c:v>
                </c:pt>
                <c:pt idx="5217">
                  <c:v>399.90179891850033</c:v>
                </c:pt>
                <c:pt idx="5218">
                  <c:v>399.54061917474036</c:v>
                </c:pt>
                <c:pt idx="5219">
                  <c:v>399.40648323303589</c:v>
                </c:pt>
                <c:pt idx="5220">
                  <c:v>399.69588478711444</c:v>
                </c:pt>
                <c:pt idx="5221">
                  <c:v>399.97713807720879</c:v>
                </c:pt>
                <c:pt idx="5222">
                  <c:v>399.92754529089626</c:v>
                </c:pt>
                <c:pt idx="5223">
                  <c:v>399.56361973609586</c:v>
                </c:pt>
                <c:pt idx="5224">
                  <c:v>399.34336963489147</c:v>
                </c:pt>
                <c:pt idx="5225">
                  <c:v>399.53056836292888</c:v>
                </c:pt>
                <c:pt idx="5226">
                  <c:v>399.90016893846803</c:v>
                </c:pt>
                <c:pt idx="5227">
                  <c:v>399.99711921358681</c:v>
                </c:pt>
                <c:pt idx="5228">
                  <c:v>399.73645215189714</c:v>
                </c:pt>
                <c:pt idx="5229">
                  <c:v>399.43352798559118</c:v>
                </c:pt>
                <c:pt idx="5230">
                  <c:v>399.48372361443978</c:v>
                </c:pt>
                <c:pt idx="5231">
                  <c:v>399.85794179202537</c:v>
                </c:pt>
                <c:pt idx="5232">
                  <c:v>400.06551624031619</c:v>
                </c:pt>
                <c:pt idx="5233">
                  <c:v>399.91311778614516</c:v>
                </c:pt>
                <c:pt idx="5234">
                  <c:v>399.58840061483681</c:v>
                </c:pt>
                <c:pt idx="5235">
                  <c:v>399.4948010588385</c:v>
                </c:pt>
                <c:pt idx="5236">
                  <c:v>399.7489173061166</c:v>
                </c:pt>
                <c:pt idx="5237">
                  <c:v>399.97520642930868</c:v>
                </c:pt>
                <c:pt idx="5238">
                  <c:v>399.94807039421511</c:v>
                </c:pt>
                <c:pt idx="5239">
                  <c:v>399.68148702015708</c:v>
                </c:pt>
                <c:pt idx="5240">
                  <c:v>399.52329383937973</c:v>
                </c:pt>
                <c:pt idx="5241">
                  <c:v>399.67538945778938</c:v>
                </c:pt>
                <c:pt idx="5242">
                  <c:v>399.91586442192119</c:v>
                </c:pt>
                <c:pt idx="5243">
                  <c:v>399.93086558581302</c:v>
                </c:pt>
                <c:pt idx="5244">
                  <c:v>399.67584244779903</c:v>
                </c:pt>
                <c:pt idx="5245">
                  <c:v>399.41469338698448</c:v>
                </c:pt>
                <c:pt idx="5246">
                  <c:v>399.50509319371037</c:v>
                </c:pt>
                <c:pt idx="5247">
                  <c:v>399.84182300697597</c:v>
                </c:pt>
                <c:pt idx="5248">
                  <c:v>400.01459603819831</c:v>
                </c:pt>
                <c:pt idx="5249">
                  <c:v>399.83786971673408</c:v>
                </c:pt>
                <c:pt idx="5250">
                  <c:v>399.54101183097902</c:v>
                </c:pt>
                <c:pt idx="5251">
                  <c:v>399.47992068877016</c:v>
                </c:pt>
                <c:pt idx="5252">
                  <c:v>399.73783980638103</c:v>
                </c:pt>
                <c:pt idx="5253">
                  <c:v>399.9607175888126</c:v>
                </c:pt>
                <c:pt idx="5254">
                  <c:v>399.90164759146847</c:v>
                </c:pt>
                <c:pt idx="5255">
                  <c:v>399.62486230489594</c:v>
                </c:pt>
                <c:pt idx="5256">
                  <c:v>399.51644263371799</c:v>
                </c:pt>
                <c:pt idx="5257">
                  <c:v>399.68812757796229</c:v>
                </c:pt>
                <c:pt idx="5258">
                  <c:v>399.91523043071874</c:v>
                </c:pt>
                <c:pt idx="5259">
                  <c:v>399.91855072482673</c:v>
                </c:pt>
                <c:pt idx="5260">
                  <c:v>399.66044870222453</c:v>
                </c:pt>
                <c:pt idx="5261">
                  <c:v>399.45894278659495</c:v>
                </c:pt>
                <c:pt idx="5262">
                  <c:v>399.56503804669097</c:v>
                </c:pt>
                <c:pt idx="5263">
                  <c:v>399.82811952160489</c:v>
                </c:pt>
                <c:pt idx="5264">
                  <c:v>399.91716207632606</c:v>
                </c:pt>
                <c:pt idx="5265">
                  <c:v>399.73364420398769</c:v>
                </c:pt>
                <c:pt idx="5266">
                  <c:v>399.46516098800458</c:v>
                </c:pt>
                <c:pt idx="5267">
                  <c:v>399.47886338646919</c:v>
                </c:pt>
                <c:pt idx="5268">
                  <c:v>399.74565735594325</c:v>
                </c:pt>
                <c:pt idx="5269">
                  <c:v>399.92962826408933</c:v>
                </c:pt>
                <c:pt idx="5270">
                  <c:v>399.86102075056823</c:v>
                </c:pt>
                <c:pt idx="5271">
                  <c:v>399.58900394111112</c:v>
                </c:pt>
                <c:pt idx="5272">
                  <c:v>399.49262809924312</c:v>
                </c:pt>
                <c:pt idx="5273">
                  <c:v>399.66099268570105</c:v>
                </c:pt>
                <c:pt idx="5274">
                  <c:v>399.86521537444179</c:v>
                </c:pt>
                <c:pt idx="5275">
                  <c:v>399.86968298058622</c:v>
                </c:pt>
                <c:pt idx="5276">
                  <c:v>399.61798042470656</c:v>
                </c:pt>
                <c:pt idx="5277">
                  <c:v>399.43588194000927</c:v>
                </c:pt>
                <c:pt idx="5278">
                  <c:v>399.54433210060495</c:v>
                </c:pt>
                <c:pt idx="5279">
                  <c:v>399.80376184513807</c:v>
                </c:pt>
                <c:pt idx="5280">
                  <c:v>399.89953494746231</c:v>
                </c:pt>
                <c:pt idx="5281">
                  <c:v>399.73201422936546</c:v>
                </c:pt>
                <c:pt idx="5282">
                  <c:v>399.51318269844717</c:v>
                </c:pt>
                <c:pt idx="5283">
                  <c:v>399.55631553606219</c:v>
                </c:pt>
                <c:pt idx="5284">
                  <c:v>399.80454617262188</c:v>
                </c:pt>
                <c:pt idx="5285">
                  <c:v>399.94155046843315</c:v>
                </c:pt>
                <c:pt idx="5286">
                  <c:v>399.81130741231777</c:v>
                </c:pt>
                <c:pt idx="5287">
                  <c:v>399.49160145746367</c:v>
                </c:pt>
                <c:pt idx="5288">
                  <c:v>399.38828262902291</c:v>
                </c:pt>
                <c:pt idx="5289">
                  <c:v>399.60949923561293</c:v>
                </c:pt>
                <c:pt idx="5290">
                  <c:v>399.89890095646462</c:v>
                </c:pt>
                <c:pt idx="5291">
                  <c:v>399.94296977866145</c:v>
                </c:pt>
                <c:pt idx="5292">
                  <c:v>399.68218134117382</c:v>
                </c:pt>
                <c:pt idx="5293">
                  <c:v>399.48538325283124</c:v>
                </c:pt>
                <c:pt idx="5294">
                  <c:v>399.58031109815556</c:v>
                </c:pt>
                <c:pt idx="5295">
                  <c:v>399.84315132047908</c:v>
                </c:pt>
                <c:pt idx="5296">
                  <c:v>399.90925449531329</c:v>
                </c:pt>
                <c:pt idx="5297">
                  <c:v>399.63747875797503</c:v>
                </c:pt>
                <c:pt idx="5298">
                  <c:v>399.3470222140682</c:v>
                </c:pt>
                <c:pt idx="5299">
                  <c:v>399.39099956477168</c:v>
                </c:pt>
                <c:pt idx="5300">
                  <c:v>399.75386756459278</c:v>
                </c:pt>
                <c:pt idx="5301">
                  <c:v>399.97647342415956</c:v>
                </c:pt>
                <c:pt idx="5302">
                  <c:v>399.81864231000043</c:v>
                </c:pt>
                <c:pt idx="5303">
                  <c:v>399.47629876086665</c:v>
                </c:pt>
                <c:pt idx="5304">
                  <c:v>399.35864262001303</c:v>
                </c:pt>
                <c:pt idx="5305">
                  <c:v>399.66612393376266</c:v>
                </c:pt>
                <c:pt idx="5306">
                  <c:v>399.98679631781783</c:v>
                </c:pt>
                <c:pt idx="5307">
                  <c:v>399.98824530133538</c:v>
                </c:pt>
                <c:pt idx="5308">
                  <c:v>399.687010927654</c:v>
                </c:pt>
                <c:pt idx="5309">
                  <c:v>399.47146919437637</c:v>
                </c:pt>
                <c:pt idx="5310">
                  <c:v>399.59884409474734</c:v>
                </c:pt>
                <c:pt idx="5311">
                  <c:v>399.88254181552685</c:v>
                </c:pt>
                <c:pt idx="5312">
                  <c:v>399.99229058659756</c:v>
                </c:pt>
                <c:pt idx="5313">
                  <c:v>399.78806639644006</c:v>
                </c:pt>
                <c:pt idx="5314">
                  <c:v>399.57524019136213</c:v>
                </c:pt>
                <c:pt idx="5315">
                  <c:v>399.63370648169501</c:v>
                </c:pt>
                <c:pt idx="5316">
                  <c:v>399.85537615822682</c:v>
                </c:pt>
                <c:pt idx="5317">
                  <c:v>399.9485233866626</c:v>
                </c:pt>
                <c:pt idx="5318">
                  <c:v>399.73135056859678</c:v>
                </c:pt>
                <c:pt idx="5319">
                  <c:v>399.43941386089642</c:v>
                </c:pt>
                <c:pt idx="5320">
                  <c:v>399.40889850767815</c:v>
                </c:pt>
                <c:pt idx="5321">
                  <c:v>399.6900898758177</c:v>
                </c:pt>
                <c:pt idx="5322">
                  <c:v>399.92585497700543</c:v>
                </c:pt>
                <c:pt idx="5323">
                  <c:v>399.84357365098958</c:v>
                </c:pt>
                <c:pt idx="5324">
                  <c:v>399.56226175813623</c:v>
                </c:pt>
                <c:pt idx="5325">
                  <c:v>399.43177735569515</c:v>
                </c:pt>
                <c:pt idx="5326">
                  <c:v>399.63500412887879</c:v>
                </c:pt>
                <c:pt idx="5327">
                  <c:v>399.8716146244542</c:v>
                </c:pt>
                <c:pt idx="5328">
                  <c:v>399.85513482644984</c:v>
                </c:pt>
                <c:pt idx="5329">
                  <c:v>399.55957547409264</c:v>
                </c:pt>
                <c:pt idx="5330">
                  <c:v>399.34675022400404</c:v>
                </c:pt>
                <c:pt idx="5331">
                  <c:v>399.51976290174304</c:v>
                </c:pt>
                <c:pt idx="5332">
                  <c:v>399.87233960908924</c:v>
                </c:pt>
                <c:pt idx="5333">
                  <c:v>399.9848349975324</c:v>
                </c:pt>
                <c:pt idx="5334">
                  <c:v>399.75247892060787</c:v>
                </c:pt>
                <c:pt idx="5335">
                  <c:v>399.46763560884955</c:v>
                </c:pt>
                <c:pt idx="5336">
                  <c:v>399.46989956063902</c:v>
                </c:pt>
                <c:pt idx="5337">
                  <c:v>399.78522877377429</c:v>
                </c:pt>
                <c:pt idx="5338">
                  <c:v>399.95615996956099</c:v>
                </c:pt>
                <c:pt idx="5339">
                  <c:v>399.786133766695</c:v>
                </c:pt>
                <c:pt idx="5340">
                  <c:v>399.43699957386752</c:v>
                </c:pt>
                <c:pt idx="5341">
                  <c:v>399.33760443530815</c:v>
                </c:pt>
                <c:pt idx="5342">
                  <c:v>399.63168385333813</c:v>
                </c:pt>
                <c:pt idx="5343">
                  <c:v>399.91091414761098</c:v>
                </c:pt>
                <c:pt idx="5344">
                  <c:v>399.85911877904664</c:v>
                </c:pt>
                <c:pt idx="5345">
                  <c:v>399.49609870248258</c:v>
                </c:pt>
                <c:pt idx="5346">
                  <c:v>399.29930133218102</c:v>
                </c:pt>
                <c:pt idx="5347">
                  <c:v>399.49730634190979</c:v>
                </c:pt>
                <c:pt idx="5348">
                  <c:v>399.87976452054102</c:v>
                </c:pt>
                <c:pt idx="5349">
                  <c:v>399.94414676766149</c:v>
                </c:pt>
                <c:pt idx="5350">
                  <c:v>399.65893939537284</c:v>
                </c:pt>
                <c:pt idx="5351">
                  <c:v>399.34626756527564</c:v>
                </c:pt>
                <c:pt idx="5352">
                  <c:v>399.47029221633318</c:v>
                </c:pt>
                <c:pt idx="5353">
                  <c:v>399.83261778546654</c:v>
                </c:pt>
                <c:pt idx="5354">
                  <c:v>399.94073547776958</c:v>
                </c:pt>
                <c:pt idx="5355">
                  <c:v>399.67647643600702</c:v>
                </c:pt>
                <c:pt idx="5356">
                  <c:v>399.32613535946177</c:v>
                </c:pt>
                <c:pt idx="5357">
                  <c:v>399.36280753081274</c:v>
                </c:pt>
                <c:pt idx="5358">
                  <c:v>399.7848667766105</c:v>
                </c:pt>
                <c:pt idx="5359">
                  <c:v>400.02156896651519</c:v>
                </c:pt>
                <c:pt idx="5360">
                  <c:v>399.88869874672804</c:v>
                </c:pt>
                <c:pt idx="5361">
                  <c:v>399.51372569129177</c:v>
                </c:pt>
                <c:pt idx="5362">
                  <c:v>399.39760942398755</c:v>
                </c:pt>
                <c:pt idx="5363">
                  <c:v>399.68553129185375</c:v>
                </c:pt>
                <c:pt idx="5364">
                  <c:v>399.98459366513737</c:v>
                </c:pt>
                <c:pt idx="5365">
                  <c:v>399.92947693697408</c:v>
                </c:pt>
                <c:pt idx="5366">
                  <c:v>399.56929396777258</c:v>
                </c:pt>
                <c:pt idx="5367">
                  <c:v>399.31499761932912</c:v>
                </c:pt>
                <c:pt idx="5368">
                  <c:v>399.55230094640172</c:v>
                </c:pt>
                <c:pt idx="5369">
                  <c:v>399.90327757154853</c:v>
                </c:pt>
                <c:pt idx="5370">
                  <c:v>399.92636830228287</c:v>
                </c:pt>
                <c:pt idx="5371">
                  <c:v>399.61082655397604</c:v>
                </c:pt>
                <c:pt idx="5372">
                  <c:v>399.29456277536195</c:v>
                </c:pt>
                <c:pt idx="5373">
                  <c:v>399.46063308494678</c:v>
                </c:pt>
                <c:pt idx="5374">
                  <c:v>399.90216091650012</c:v>
                </c:pt>
                <c:pt idx="5375">
                  <c:v>400.06352425583935</c:v>
                </c:pt>
                <c:pt idx="5376">
                  <c:v>399.82911550919323</c:v>
                </c:pt>
                <c:pt idx="5377">
                  <c:v>399.40452193516109</c:v>
                </c:pt>
                <c:pt idx="5378">
                  <c:v>399.36576579466208</c:v>
                </c:pt>
                <c:pt idx="5379">
                  <c:v>399.75767051074331</c:v>
                </c:pt>
                <c:pt idx="5380">
                  <c:v>400.05996261944119</c:v>
                </c:pt>
                <c:pt idx="5381">
                  <c:v>399.98226935729417</c:v>
                </c:pt>
                <c:pt idx="5382">
                  <c:v>399.63406847778106</c:v>
                </c:pt>
                <c:pt idx="5383">
                  <c:v>399.43935352844574</c:v>
                </c:pt>
                <c:pt idx="5384">
                  <c:v>399.67016820423652</c:v>
                </c:pt>
                <c:pt idx="5385">
                  <c:v>399.99811520450424</c:v>
                </c:pt>
                <c:pt idx="5386">
                  <c:v>399.96820284632309</c:v>
                </c:pt>
                <c:pt idx="5387">
                  <c:v>399.65121285274222</c:v>
                </c:pt>
                <c:pt idx="5388">
                  <c:v>399.36307952096223</c:v>
                </c:pt>
                <c:pt idx="5389">
                  <c:v>399.53295298263504</c:v>
                </c:pt>
                <c:pt idx="5390">
                  <c:v>399.92024103847331</c:v>
                </c:pt>
                <c:pt idx="5391">
                  <c:v>400.06089827840952</c:v>
                </c:pt>
                <c:pt idx="5392">
                  <c:v>399.80647781400529</c:v>
                </c:pt>
                <c:pt idx="5393">
                  <c:v>399.44913332072923</c:v>
                </c:pt>
                <c:pt idx="5394">
                  <c:v>399.47711275501814</c:v>
                </c:pt>
                <c:pt idx="5395">
                  <c:v>399.83521309003987</c:v>
                </c:pt>
                <c:pt idx="5396">
                  <c:v>400.06509390795031</c:v>
                </c:pt>
                <c:pt idx="5397">
                  <c:v>399.95268834579747</c:v>
                </c:pt>
                <c:pt idx="5398">
                  <c:v>399.62033438764445</c:v>
                </c:pt>
                <c:pt idx="5399">
                  <c:v>399.49295943354042</c:v>
                </c:pt>
                <c:pt idx="5400">
                  <c:v>399.73219621682068</c:v>
                </c:pt>
                <c:pt idx="5401">
                  <c:v>399.98948262449488</c:v>
                </c:pt>
                <c:pt idx="5402">
                  <c:v>399.97834473901702</c:v>
                </c:pt>
                <c:pt idx="5403">
                  <c:v>399.71568481416421</c:v>
                </c:pt>
                <c:pt idx="5404">
                  <c:v>399.56060112818238</c:v>
                </c:pt>
                <c:pt idx="5405">
                  <c:v>399.72214437808378</c:v>
                </c:pt>
                <c:pt idx="5406">
                  <c:v>399.95096835906963</c:v>
                </c:pt>
                <c:pt idx="5407">
                  <c:v>400.00668745286492</c:v>
                </c:pt>
                <c:pt idx="5408">
                  <c:v>399.78900205037576</c:v>
                </c:pt>
                <c:pt idx="5409">
                  <c:v>399.61423782167157</c:v>
                </c:pt>
                <c:pt idx="5410">
                  <c:v>399.70678127939095</c:v>
                </c:pt>
                <c:pt idx="5411">
                  <c:v>399.92935627090873</c:v>
                </c:pt>
                <c:pt idx="5412">
                  <c:v>399.9748137697087</c:v>
                </c:pt>
                <c:pt idx="5413">
                  <c:v>399.79694027357419</c:v>
                </c:pt>
                <c:pt idx="5414">
                  <c:v>399.52981371142334</c:v>
                </c:pt>
                <c:pt idx="5415">
                  <c:v>399.53826521548837</c:v>
                </c:pt>
                <c:pt idx="5416">
                  <c:v>399.79235200810763</c:v>
                </c:pt>
                <c:pt idx="5417">
                  <c:v>399.96120025337547</c:v>
                </c:pt>
                <c:pt idx="5418">
                  <c:v>399.89334735391469</c:v>
                </c:pt>
                <c:pt idx="5419">
                  <c:v>399.61970138919662</c:v>
                </c:pt>
                <c:pt idx="5420">
                  <c:v>399.49262809924312</c:v>
                </c:pt>
                <c:pt idx="5421">
                  <c:v>399.66467495945994</c:v>
                </c:pt>
                <c:pt idx="5422">
                  <c:v>399.89944395343417</c:v>
                </c:pt>
                <c:pt idx="5423">
                  <c:v>399.94155046843315</c:v>
                </c:pt>
                <c:pt idx="5424">
                  <c:v>399.74668400285032</c:v>
                </c:pt>
                <c:pt idx="5425">
                  <c:v>399.56458505766818</c:v>
                </c:pt>
                <c:pt idx="5426">
                  <c:v>399.68845990259382</c:v>
                </c:pt>
                <c:pt idx="5427">
                  <c:v>399.89286468999961</c:v>
                </c:pt>
                <c:pt idx="5428">
                  <c:v>399.96373622053989</c:v>
                </c:pt>
                <c:pt idx="5429">
                  <c:v>399.81649900847771</c:v>
                </c:pt>
                <c:pt idx="5430">
                  <c:v>399.61906740169667</c:v>
                </c:pt>
                <c:pt idx="5431">
                  <c:v>399.70949724306541</c:v>
                </c:pt>
                <c:pt idx="5432">
                  <c:v>399.94903671217031</c:v>
                </c:pt>
                <c:pt idx="5433">
                  <c:v>399.98341568612773</c:v>
                </c:pt>
                <c:pt idx="5434">
                  <c:v>399.82905517628024</c:v>
                </c:pt>
                <c:pt idx="5435">
                  <c:v>399.55948448067392</c:v>
                </c:pt>
                <c:pt idx="5436">
                  <c:v>399.52178453659531</c:v>
                </c:pt>
                <c:pt idx="5437">
                  <c:v>399.76497572877798</c:v>
                </c:pt>
                <c:pt idx="5438">
                  <c:v>399.92316867371176</c:v>
                </c:pt>
                <c:pt idx="5439">
                  <c:v>399.86817366750768</c:v>
                </c:pt>
                <c:pt idx="5440">
                  <c:v>399.6455989446244</c:v>
                </c:pt>
                <c:pt idx="5441">
                  <c:v>399.51973224094115</c:v>
                </c:pt>
                <c:pt idx="5442">
                  <c:v>399.69772543069422</c:v>
                </c:pt>
                <c:pt idx="5443">
                  <c:v>399.89304568896722</c:v>
                </c:pt>
                <c:pt idx="5444">
                  <c:v>399.86778100873909</c:v>
                </c:pt>
                <c:pt idx="5445">
                  <c:v>399.65417113332649</c:v>
                </c:pt>
                <c:pt idx="5446">
                  <c:v>399.4156290340548</c:v>
                </c:pt>
                <c:pt idx="5447">
                  <c:v>399.47500012866902</c:v>
                </c:pt>
                <c:pt idx="5448">
                  <c:v>399.71417649473324</c:v>
                </c:pt>
                <c:pt idx="5449">
                  <c:v>399.83285911713619</c:v>
                </c:pt>
                <c:pt idx="5450">
                  <c:v>399.690722875142</c:v>
                </c:pt>
                <c:pt idx="5451">
                  <c:v>399.37041435404888</c:v>
                </c:pt>
                <c:pt idx="5452">
                  <c:v>399.28707761699701</c:v>
                </c:pt>
                <c:pt idx="5453">
                  <c:v>399.58227339185032</c:v>
                </c:pt>
                <c:pt idx="5454">
                  <c:v>399.88447345988567</c:v>
                </c:pt>
                <c:pt idx="5455">
                  <c:v>399.88495612372066</c:v>
                </c:pt>
                <c:pt idx="5456">
                  <c:v>399.58936593687906</c:v>
                </c:pt>
                <c:pt idx="5457">
                  <c:v>399.36217453556122</c:v>
                </c:pt>
                <c:pt idx="5458">
                  <c:v>399.52196652329826</c:v>
                </c:pt>
                <c:pt idx="5459">
                  <c:v>399.84463096087791</c:v>
                </c:pt>
                <c:pt idx="5460">
                  <c:v>399.96500420416982</c:v>
                </c:pt>
                <c:pt idx="5461">
                  <c:v>399.77327594529294</c:v>
                </c:pt>
                <c:pt idx="5462">
                  <c:v>399.50753814475598</c:v>
                </c:pt>
                <c:pt idx="5463">
                  <c:v>399.50853412606102</c:v>
                </c:pt>
                <c:pt idx="5464">
                  <c:v>399.76808435356014</c:v>
                </c:pt>
                <c:pt idx="5465">
                  <c:v>399.92301833568189</c:v>
                </c:pt>
                <c:pt idx="5466">
                  <c:v>399.83684306798023</c:v>
                </c:pt>
                <c:pt idx="5467">
                  <c:v>399.60527298296324</c:v>
                </c:pt>
                <c:pt idx="5468">
                  <c:v>399.57071227852578</c:v>
                </c:pt>
                <c:pt idx="5469">
                  <c:v>399.79914390714703</c:v>
                </c:pt>
                <c:pt idx="5470">
                  <c:v>399.94804072222081</c:v>
                </c:pt>
                <c:pt idx="5471">
                  <c:v>399.89192903414477</c:v>
                </c:pt>
                <c:pt idx="5472">
                  <c:v>399.59256554439372</c:v>
                </c:pt>
                <c:pt idx="5473">
                  <c:v>399.44077183558426</c:v>
                </c:pt>
                <c:pt idx="5474">
                  <c:v>399.63065720875557</c:v>
                </c:pt>
                <c:pt idx="5475">
                  <c:v>399.89485666774414</c:v>
                </c:pt>
                <c:pt idx="5476">
                  <c:v>399.96234757079753</c:v>
                </c:pt>
                <c:pt idx="5477">
                  <c:v>399.73790013918557</c:v>
                </c:pt>
                <c:pt idx="5478">
                  <c:v>399.51330336352322</c:v>
                </c:pt>
                <c:pt idx="5479">
                  <c:v>399.57674949573038</c:v>
                </c:pt>
                <c:pt idx="5480">
                  <c:v>399.83403610357431</c:v>
                </c:pt>
                <c:pt idx="5481">
                  <c:v>399.96714652291797</c:v>
                </c:pt>
                <c:pt idx="5482">
                  <c:v>399.85951143774798</c:v>
                </c:pt>
                <c:pt idx="5483">
                  <c:v>399.60454899120361</c:v>
                </c:pt>
                <c:pt idx="5484">
                  <c:v>399.58758562984826</c:v>
                </c:pt>
                <c:pt idx="5485">
                  <c:v>399.78151583031007</c:v>
                </c:pt>
                <c:pt idx="5486">
                  <c:v>399.92196201322133</c:v>
                </c:pt>
                <c:pt idx="5487">
                  <c:v>399.83539408880131</c:v>
                </c:pt>
                <c:pt idx="5488">
                  <c:v>399.55812650282456</c:v>
                </c:pt>
                <c:pt idx="5489">
                  <c:v>399.43428263567222</c:v>
                </c:pt>
                <c:pt idx="5490">
                  <c:v>399.58713264062487</c:v>
                </c:pt>
                <c:pt idx="5491">
                  <c:v>399.78957471806802</c:v>
                </c:pt>
                <c:pt idx="5492">
                  <c:v>399.77970485558637</c:v>
                </c:pt>
                <c:pt idx="5493">
                  <c:v>399.54867901335558</c:v>
                </c:pt>
                <c:pt idx="5494">
                  <c:v>399.3992700486354</c:v>
                </c:pt>
                <c:pt idx="5495">
                  <c:v>399.55383992185375</c:v>
                </c:pt>
                <c:pt idx="5496">
                  <c:v>399.79998856743777</c:v>
                </c:pt>
                <c:pt idx="5497">
                  <c:v>399.85199553532459</c:v>
                </c:pt>
                <c:pt idx="5498">
                  <c:v>399.65048787126796</c:v>
                </c:pt>
                <c:pt idx="5499">
                  <c:v>399.47183118930946</c:v>
                </c:pt>
                <c:pt idx="5500">
                  <c:v>399.54267246029423</c:v>
                </c:pt>
                <c:pt idx="5501">
                  <c:v>399.78227048555266</c:v>
                </c:pt>
                <c:pt idx="5502">
                  <c:v>399.87276193984326</c:v>
                </c:pt>
                <c:pt idx="5503">
                  <c:v>399.73817213133788</c:v>
                </c:pt>
                <c:pt idx="5504">
                  <c:v>399.55640554041645</c:v>
                </c:pt>
                <c:pt idx="5505">
                  <c:v>399.62072704449798</c:v>
                </c:pt>
                <c:pt idx="5506">
                  <c:v>399.82929749699701</c:v>
                </c:pt>
                <c:pt idx="5507">
                  <c:v>399.88006618540925</c:v>
                </c:pt>
                <c:pt idx="5508">
                  <c:v>399.74574834969525</c:v>
                </c:pt>
                <c:pt idx="5509">
                  <c:v>399.56364940786523</c:v>
                </c:pt>
                <c:pt idx="5510">
                  <c:v>399.63916906225109</c:v>
                </c:pt>
                <c:pt idx="5511">
                  <c:v>399.89721064353131</c:v>
                </c:pt>
                <c:pt idx="5512">
                  <c:v>399.93829149492393</c:v>
                </c:pt>
                <c:pt idx="5513">
                  <c:v>399.78776374305647</c:v>
                </c:pt>
                <c:pt idx="5514">
                  <c:v>399.57394254570255</c:v>
                </c:pt>
                <c:pt idx="5515">
                  <c:v>399.60466965649618</c:v>
                </c:pt>
                <c:pt idx="5516">
                  <c:v>399.89111404428104</c:v>
                </c:pt>
                <c:pt idx="5517">
                  <c:v>400.03644949548675</c:v>
                </c:pt>
                <c:pt idx="5518">
                  <c:v>399.86198607779522</c:v>
                </c:pt>
                <c:pt idx="5519">
                  <c:v>399.57358055004426</c:v>
                </c:pt>
                <c:pt idx="5520">
                  <c:v>399.47134852939922</c:v>
                </c:pt>
                <c:pt idx="5521">
                  <c:v>399.68148702015708</c:v>
                </c:pt>
                <c:pt idx="5522">
                  <c:v>399.89585265664573</c:v>
                </c:pt>
                <c:pt idx="5523">
                  <c:v>399.85766979923028</c:v>
                </c:pt>
                <c:pt idx="5524">
                  <c:v>399.59727445708631</c:v>
                </c:pt>
                <c:pt idx="5525">
                  <c:v>399.3991493838289</c:v>
                </c:pt>
                <c:pt idx="5526">
                  <c:v>399.51771060617028</c:v>
                </c:pt>
                <c:pt idx="5527">
                  <c:v>399.78184815555312</c:v>
                </c:pt>
                <c:pt idx="5528">
                  <c:v>399.83995169717076</c:v>
                </c:pt>
                <c:pt idx="5529">
                  <c:v>399.68278466856071</c:v>
                </c:pt>
                <c:pt idx="5530">
                  <c:v>399.47047321379517</c:v>
                </c:pt>
                <c:pt idx="5531">
                  <c:v>399.51429934494087</c:v>
                </c:pt>
                <c:pt idx="5532">
                  <c:v>399.7970609393239</c:v>
                </c:pt>
                <c:pt idx="5533">
                  <c:v>399.91296645907937</c:v>
                </c:pt>
                <c:pt idx="5534">
                  <c:v>399.7794635241699</c:v>
                </c:pt>
                <c:pt idx="5535">
                  <c:v>399.54191780860947</c:v>
                </c:pt>
                <c:pt idx="5536">
                  <c:v>399.51490267033745</c:v>
                </c:pt>
                <c:pt idx="5537">
                  <c:v>399.76850668344497</c:v>
                </c:pt>
                <c:pt idx="5538">
                  <c:v>399.99564055779234</c:v>
                </c:pt>
                <c:pt idx="5539">
                  <c:v>399.89138504819061</c:v>
                </c:pt>
                <c:pt idx="5540">
                  <c:v>399.59661079807717</c:v>
                </c:pt>
                <c:pt idx="5541">
                  <c:v>399.46522132048585</c:v>
                </c:pt>
                <c:pt idx="5542">
                  <c:v>399.70403465494871</c:v>
                </c:pt>
                <c:pt idx="5543">
                  <c:v>400.04695340093349</c:v>
                </c:pt>
                <c:pt idx="5544">
                  <c:v>400.07158318855738</c:v>
                </c:pt>
                <c:pt idx="5545">
                  <c:v>399.75009429060566</c:v>
                </c:pt>
                <c:pt idx="5546">
                  <c:v>399.45369089447229</c:v>
                </c:pt>
                <c:pt idx="5547">
                  <c:v>399.53253065470722</c:v>
                </c:pt>
                <c:pt idx="5548">
                  <c:v>399.89410201082376</c:v>
                </c:pt>
                <c:pt idx="5549">
                  <c:v>400.0372644876955</c:v>
                </c:pt>
                <c:pt idx="5550">
                  <c:v>399.80511982955352</c:v>
                </c:pt>
                <c:pt idx="5551">
                  <c:v>399.45012930089399</c:v>
                </c:pt>
                <c:pt idx="5552">
                  <c:v>399.38942993350787</c:v>
                </c:pt>
                <c:pt idx="5553">
                  <c:v>399.68082336004875</c:v>
                </c:pt>
                <c:pt idx="5554">
                  <c:v>399.92561364489217</c:v>
                </c:pt>
                <c:pt idx="5555">
                  <c:v>399.81698167166456</c:v>
                </c:pt>
                <c:pt idx="5556">
                  <c:v>399.4961590350004</c:v>
                </c:pt>
                <c:pt idx="5557">
                  <c:v>399.36959937254284</c:v>
                </c:pt>
                <c:pt idx="5558">
                  <c:v>399.6375994233457</c:v>
                </c:pt>
                <c:pt idx="5559">
                  <c:v>399.99017694973429</c:v>
                </c:pt>
                <c:pt idx="5560">
                  <c:v>400.00080151178355</c:v>
                </c:pt>
                <c:pt idx="5561">
                  <c:v>399.65293282929628</c:v>
                </c:pt>
                <c:pt idx="5562">
                  <c:v>399.3571036504469</c:v>
                </c:pt>
                <c:pt idx="5563">
                  <c:v>399.50120026219031</c:v>
                </c:pt>
                <c:pt idx="5564">
                  <c:v>399.85902778509109</c:v>
                </c:pt>
                <c:pt idx="5565">
                  <c:v>399.97085948000336</c:v>
                </c:pt>
                <c:pt idx="5566">
                  <c:v>399.70551330222628</c:v>
                </c:pt>
                <c:pt idx="5567">
                  <c:v>399.36863306560412</c:v>
                </c:pt>
                <c:pt idx="5568">
                  <c:v>399.41182611345818</c:v>
                </c:pt>
                <c:pt idx="5569">
                  <c:v>399.81251505923376</c:v>
                </c:pt>
                <c:pt idx="5570">
                  <c:v>400.0878830465947</c:v>
                </c:pt>
                <c:pt idx="5571">
                  <c:v>399.93868316517381</c:v>
                </c:pt>
                <c:pt idx="5572">
                  <c:v>399.52416915589049</c:v>
                </c:pt>
                <c:pt idx="5573">
                  <c:v>399.34198100209659</c:v>
                </c:pt>
                <c:pt idx="5574">
                  <c:v>399.61985172632728</c:v>
                </c:pt>
                <c:pt idx="5575">
                  <c:v>399.91722240934416</c:v>
                </c:pt>
                <c:pt idx="5576">
                  <c:v>399.87375792831</c:v>
                </c:pt>
                <c:pt idx="5577">
                  <c:v>399.52924005759962</c:v>
                </c:pt>
                <c:pt idx="5578">
                  <c:v>399.3145743041494</c:v>
                </c:pt>
                <c:pt idx="5579">
                  <c:v>399.49821132970561</c:v>
                </c:pt>
                <c:pt idx="5580">
                  <c:v>399.83026282361925</c:v>
                </c:pt>
                <c:pt idx="5581">
                  <c:v>399.87279161179339</c:v>
                </c:pt>
                <c:pt idx="5582">
                  <c:v>399.60186270492852</c:v>
                </c:pt>
                <c:pt idx="5583">
                  <c:v>399.34943649684612</c:v>
                </c:pt>
                <c:pt idx="5584">
                  <c:v>399.45094428368475</c:v>
                </c:pt>
                <c:pt idx="5585">
                  <c:v>399.82805918869292</c:v>
                </c:pt>
                <c:pt idx="5586">
                  <c:v>400.02102497916496</c:v>
                </c:pt>
                <c:pt idx="5587">
                  <c:v>399.80557282072124</c:v>
                </c:pt>
                <c:pt idx="5588">
                  <c:v>399.44004784616129</c:v>
                </c:pt>
                <c:pt idx="5589">
                  <c:v>399.35728464750792</c:v>
                </c:pt>
                <c:pt idx="5590">
                  <c:v>399.65311382740754</c:v>
                </c:pt>
                <c:pt idx="5591">
                  <c:v>399.94656107879689</c:v>
                </c:pt>
                <c:pt idx="5592">
                  <c:v>399.85920878393756</c:v>
                </c:pt>
                <c:pt idx="5593">
                  <c:v>399.49914697830707</c:v>
                </c:pt>
                <c:pt idx="5594">
                  <c:v>399.30280258296153</c:v>
                </c:pt>
                <c:pt idx="5595">
                  <c:v>399.5270374247882</c:v>
                </c:pt>
                <c:pt idx="5596">
                  <c:v>399.8695929756766</c:v>
                </c:pt>
                <c:pt idx="5597">
                  <c:v>399.89467566876999</c:v>
                </c:pt>
                <c:pt idx="5598">
                  <c:v>399.60219403993642</c:v>
                </c:pt>
                <c:pt idx="5599">
                  <c:v>399.31876987204282</c:v>
                </c:pt>
                <c:pt idx="5600">
                  <c:v>399.48420627446706</c:v>
                </c:pt>
                <c:pt idx="5601">
                  <c:v>399.89286468999961</c:v>
                </c:pt>
                <c:pt idx="5602">
                  <c:v>400.06983253664231</c:v>
                </c:pt>
                <c:pt idx="5603">
                  <c:v>399.86092975660921</c:v>
                </c:pt>
                <c:pt idx="5604">
                  <c:v>399.47439680374458</c:v>
                </c:pt>
                <c:pt idx="5605">
                  <c:v>399.39510414580917</c:v>
                </c:pt>
                <c:pt idx="5606">
                  <c:v>399.70234434851488</c:v>
                </c:pt>
                <c:pt idx="5607">
                  <c:v>399.95296033910358</c:v>
                </c:pt>
                <c:pt idx="5608">
                  <c:v>399.81429537415016</c:v>
                </c:pt>
                <c:pt idx="5609">
                  <c:v>399.47626810009092</c:v>
                </c:pt>
                <c:pt idx="5610">
                  <c:v>399.33026960692655</c:v>
                </c:pt>
                <c:pt idx="5611">
                  <c:v>399.57348955660052</c:v>
                </c:pt>
                <c:pt idx="5612">
                  <c:v>399.92926626589292</c:v>
                </c:pt>
                <c:pt idx="5613">
                  <c:v>399.95190401601724</c:v>
                </c:pt>
                <c:pt idx="5614">
                  <c:v>399.62655260875266</c:v>
                </c:pt>
                <c:pt idx="5615">
                  <c:v>399.34970848692456</c:v>
                </c:pt>
                <c:pt idx="5616">
                  <c:v>399.47527211941593</c:v>
                </c:pt>
                <c:pt idx="5617">
                  <c:v>399.85084822040608</c:v>
                </c:pt>
                <c:pt idx="5618">
                  <c:v>399.97442111011185</c:v>
                </c:pt>
                <c:pt idx="5619">
                  <c:v>399.71115787788187</c:v>
                </c:pt>
                <c:pt idx="5620">
                  <c:v>399.36078590225583</c:v>
                </c:pt>
                <c:pt idx="5621">
                  <c:v>399.38873561648023</c:v>
                </c:pt>
                <c:pt idx="5622">
                  <c:v>399.7802181793819</c:v>
                </c:pt>
                <c:pt idx="5623">
                  <c:v>400.06008328581879</c:v>
                </c:pt>
                <c:pt idx="5624">
                  <c:v>399.93940815077036</c:v>
                </c:pt>
                <c:pt idx="5625">
                  <c:v>399.52640343844206</c:v>
                </c:pt>
                <c:pt idx="5626">
                  <c:v>399.38801162779487</c:v>
                </c:pt>
                <c:pt idx="5627">
                  <c:v>399.72301969801663</c:v>
                </c:pt>
                <c:pt idx="5628">
                  <c:v>400.10867922021504</c:v>
                </c:pt>
                <c:pt idx="5629">
                  <c:v>400.09232001129135</c:v>
                </c:pt>
                <c:pt idx="5630">
                  <c:v>399.72419668190497</c:v>
                </c:pt>
                <c:pt idx="5631">
                  <c:v>399.40310263997327</c:v>
                </c:pt>
                <c:pt idx="5632">
                  <c:v>399.56799632226455</c:v>
                </c:pt>
                <c:pt idx="5633">
                  <c:v>400.0027638217569</c:v>
                </c:pt>
                <c:pt idx="5634">
                  <c:v>400.15815151804304</c:v>
                </c:pt>
                <c:pt idx="5635">
                  <c:v>399.93816983977126</c:v>
                </c:pt>
                <c:pt idx="5636">
                  <c:v>399.55199928348117</c:v>
                </c:pt>
                <c:pt idx="5637">
                  <c:v>399.49000116232287</c:v>
                </c:pt>
                <c:pt idx="5638">
                  <c:v>399.85531582528245</c:v>
                </c:pt>
                <c:pt idx="5639">
                  <c:v>400.09890028979225</c:v>
                </c:pt>
                <c:pt idx="5640">
                  <c:v>399.97526676239607</c:v>
                </c:pt>
                <c:pt idx="5641">
                  <c:v>399.58420502478009</c:v>
                </c:pt>
                <c:pt idx="5642">
                  <c:v>399.39220720171261</c:v>
                </c:pt>
                <c:pt idx="5643">
                  <c:v>399.64792224796156</c:v>
                </c:pt>
                <c:pt idx="5644">
                  <c:v>399.99491656045598</c:v>
                </c:pt>
                <c:pt idx="5645">
                  <c:v>400.03382351946692</c:v>
                </c:pt>
                <c:pt idx="5646">
                  <c:v>399.71912576075857</c:v>
                </c:pt>
                <c:pt idx="5647">
                  <c:v>399.41804430912941</c:v>
                </c:pt>
                <c:pt idx="5648">
                  <c:v>399.53621291917051</c:v>
                </c:pt>
                <c:pt idx="5649">
                  <c:v>399.88640510431833</c:v>
                </c:pt>
                <c:pt idx="5650">
                  <c:v>399.98187669763922</c:v>
                </c:pt>
                <c:pt idx="5651">
                  <c:v>399.69968772892048</c:v>
                </c:pt>
                <c:pt idx="5652">
                  <c:v>399.34300764086868</c:v>
                </c:pt>
                <c:pt idx="5653">
                  <c:v>399.38532535292609</c:v>
                </c:pt>
                <c:pt idx="5654">
                  <c:v>399.75582986498961</c:v>
                </c:pt>
                <c:pt idx="5655">
                  <c:v>399.92905460574644</c:v>
                </c:pt>
                <c:pt idx="5656">
                  <c:v>399.72431734748164</c:v>
                </c:pt>
                <c:pt idx="5657">
                  <c:v>399.36036258669731</c:v>
                </c:pt>
                <c:pt idx="5658">
                  <c:v>399.33428417912648</c:v>
                </c:pt>
                <c:pt idx="5659">
                  <c:v>399.73264821827473</c:v>
                </c:pt>
                <c:pt idx="5660">
                  <c:v>400.02247396366522</c:v>
                </c:pt>
                <c:pt idx="5661">
                  <c:v>399.92045269858284</c:v>
                </c:pt>
                <c:pt idx="5662">
                  <c:v>399.51888758530794</c:v>
                </c:pt>
                <c:pt idx="5663">
                  <c:v>399.29812435810237</c:v>
                </c:pt>
                <c:pt idx="5664">
                  <c:v>399.56902296558297</c:v>
                </c:pt>
                <c:pt idx="5665">
                  <c:v>399.91833906472516</c:v>
                </c:pt>
                <c:pt idx="5666">
                  <c:v>399.91692074425436</c:v>
                </c:pt>
                <c:pt idx="5667">
                  <c:v>399.55574188194009</c:v>
                </c:pt>
                <c:pt idx="5668">
                  <c:v>399.29534808405936</c:v>
                </c:pt>
                <c:pt idx="5669">
                  <c:v>399.47270650493687</c:v>
                </c:pt>
                <c:pt idx="5670">
                  <c:v>399.89352835288395</c:v>
                </c:pt>
                <c:pt idx="5671">
                  <c:v>400.0322232072175</c:v>
                </c:pt>
                <c:pt idx="5672">
                  <c:v>399.77560024353568</c:v>
                </c:pt>
                <c:pt idx="5673">
                  <c:v>399.38770897679007</c:v>
                </c:pt>
                <c:pt idx="5674">
                  <c:v>399.40482359720954</c:v>
                </c:pt>
                <c:pt idx="5675">
                  <c:v>399.76618238552732</c:v>
                </c:pt>
                <c:pt idx="5676">
                  <c:v>399.97010482194821</c:v>
                </c:pt>
                <c:pt idx="5677">
                  <c:v>399.76241009968686</c:v>
                </c:pt>
                <c:pt idx="5678">
                  <c:v>399.38387638660669</c:v>
                </c:pt>
                <c:pt idx="5679">
                  <c:v>399.29691771243643</c:v>
                </c:pt>
                <c:pt idx="5680">
                  <c:v>399.6750877941389</c:v>
                </c:pt>
                <c:pt idx="5681">
                  <c:v>400.00113383846724</c:v>
                </c:pt>
                <c:pt idx="5682">
                  <c:v>399.962528570014</c:v>
                </c:pt>
                <c:pt idx="5683">
                  <c:v>399.55812650282456</c:v>
                </c:pt>
                <c:pt idx="5684">
                  <c:v>399.3079941272855</c:v>
                </c:pt>
                <c:pt idx="5685">
                  <c:v>399.53470361600347</c:v>
                </c:pt>
                <c:pt idx="5686">
                  <c:v>399.97206713072842</c:v>
                </c:pt>
                <c:pt idx="5687">
                  <c:v>400.10197827395848</c:v>
                </c:pt>
                <c:pt idx="5688">
                  <c:v>399.83352277923365</c:v>
                </c:pt>
                <c:pt idx="5689">
                  <c:v>399.46796793204174</c:v>
                </c:pt>
                <c:pt idx="5690">
                  <c:v>399.44892166258353</c:v>
                </c:pt>
                <c:pt idx="5691">
                  <c:v>399.81779666033481</c:v>
                </c:pt>
                <c:pt idx="5692">
                  <c:v>400.03768681982825</c:v>
                </c:pt>
                <c:pt idx="5693">
                  <c:v>399.89162638014045</c:v>
                </c:pt>
                <c:pt idx="5694">
                  <c:v>399.48221431282667</c:v>
                </c:pt>
                <c:pt idx="5695">
                  <c:v>399.3153892847788</c:v>
                </c:pt>
                <c:pt idx="5696">
                  <c:v>399.60436799326533</c:v>
                </c:pt>
                <c:pt idx="5697">
                  <c:v>399.94218445996574</c:v>
                </c:pt>
                <c:pt idx="5698">
                  <c:v>399.95724695380255</c:v>
                </c:pt>
                <c:pt idx="5699">
                  <c:v>399.66841756620761</c:v>
                </c:pt>
                <c:pt idx="5700">
                  <c:v>399.42474417596634</c:v>
                </c:pt>
                <c:pt idx="5701">
                  <c:v>399.5883402822098</c:v>
                </c:pt>
                <c:pt idx="5702">
                  <c:v>399.9026139085363</c:v>
                </c:pt>
                <c:pt idx="5703">
                  <c:v>399.94782906199578</c:v>
                </c:pt>
                <c:pt idx="5704">
                  <c:v>399.64143302166497</c:v>
                </c:pt>
                <c:pt idx="5705">
                  <c:v>399.3630498493095</c:v>
                </c:pt>
                <c:pt idx="5706">
                  <c:v>399.50931943804716</c:v>
                </c:pt>
                <c:pt idx="5707">
                  <c:v>399.89337702587676</c:v>
                </c:pt>
                <c:pt idx="5708">
                  <c:v>400.0448100897292</c:v>
                </c:pt>
                <c:pt idx="5709">
                  <c:v>399.80928477688406</c:v>
                </c:pt>
                <c:pt idx="5710">
                  <c:v>399.46829926617892</c:v>
                </c:pt>
                <c:pt idx="5711">
                  <c:v>399.41614235417779</c:v>
                </c:pt>
                <c:pt idx="5712">
                  <c:v>399.75350556765289</c:v>
                </c:pt>
                <c:pt idx="5713">
                  <c:v>399.97104047925023</c:v>
                </c:pt>
                <c:pt idx="5714">
                  <c:v>399.83971036546728</c:v>
                </c:pt>
                <c:pt idx="5715">
                  <c:v>399.45468687472595</c:v>
                </c:pt>
                <c:pt idx="5716">
                  <c:v>399.31584227159061</c:v>
                </c:pt>
                <c:pt idx="5717">
                  <c:v>399.63548679033971</c:v>
                </c:pt>
                <c:pt idx="5718">
                  <c:v>399.98878829926491</c:v>
                </c:pt>
                <c:pt idx="5719">
                  <c:v>399.99877985783831</c:v>
                </c:pt>
                <c:pt idx="5720">
                  <c:v>399.68755392235357</c:v>
                </c:pt>
                <c:pt idx="5721">
                  <c:v>399.40929017384713</c:v>
                </c:pt>
                <c:pt idx="5722">
                  <c:v>399.55236127898604</c:v>
                </c:pt>
                <c:pt idx="5723">
                  <c:v>399.92685096651758</c:v>
                </c:pt>
                <c:pt idx="5724">
                  <c:v>400.05781930768387</c:v>
                </c:pt>
                <c:pt idx="5725">
                  <c:v>399.84686426846019</c:v>
                </c:pt>
                <c:pt idx="5726">
                  <c:v>399.54348744456399</c:v>
                </c:pt>
                <c:pt idx="5727">
                  <c:v>399.50210525005525</c:v>
                </c:pt>
                <c:pt idx="5728">
                  <c:v>399.7644020723007</c:v>
                </c:pt>
                <c:pt idx="5729">
                  <c:v>399.9777117360976</c:v>
                </c:pt>
                <c:pt idx="5730">
                  <c:v>399.91025048449848</c:v>
                </c:pt>
                <c:pt idx="5731">
                  <c:v>399.65365781080556</c:v>
                </c:pt>
                <c:pt idx="5732">
                  <c:v>399.60448865855744</c:v>
                </c:pt>
                <c:pt idx="5733">
                  <c:v>399.80176987097769</c:v>
                </c:pt>
                <c:pt idx="5734">
                  <c:v>399.95911826794764</c:v>
                </c:pt>
                <c:pt idx="5735">
                  <c:v>399.84828258696712</c:v>
                </c:pt>
                <c:pt idx="5736">
                  <c:v>399.54707871642267</c:v>
                </c:pt>
                <c:pt idx="5737">
                  <c:v>399.42097191543371</c:v>
                </c:pt>
                <c:pt idx="5738">
                  <c:v>399.65821540284912</c:v>
                </c:pt>
                <c:pt idx="5739">
                  <c:v>399.88263182045949</c:v>
                </c:pt>
                <c:pt idx="5740">
                  <c:v>399.85308152826275</c:v>
                </c:pt>
                <c:pt idx="5741">
                  <c:v>399.56896164391986</c:v>
                </c:pt>
                <c:pt idx="5742">
                  <c:v>399.37412726753087</c:v>
                </c:pt>
                <c:pt idx="5743">
                  <c:v>399.57674949573038</c:v>
                </c:pt>
                <c:pt idx="5744">
                  <c:v>399.90626553880981</c:v>
                </c:pt>
                <c:pt idx="5745">
                  <c:v>399.98012604883735</c:v>
                </c:pt>
                <c:pt idx="5746">
                  <c:v>399.69054187689693</c:v>
                </c:pt>
                <c:pt idx="5747">
                  <c:v>399.37367428020298</c:v>
                </c:pt>
                <c:pt idx="5748">
                  <c:v>399.42432184893426</c:v>
                </c:pt>
                <c:pt idx="5749">
                  <c:v>399.82473890052228</c:v>
                </c:pt>
                <c:pt idx="5750">
                  <c:v>400.0254619379777</c:v>
                </c:pt>
                <c:pt idx="5751">
                  <c:v>399.87713855266583</c:v>
                </c:pt>
                <c:pt idx="5752">
                  <c:v>399.56781532445621</c:v>
                </c:pt>
                <c:pt idx="5753">
                  <c:v>399.45640684464377</c:v>
                </c:pt>
                <c:pt idx="5754">
                  <c:v>399.70002005362761</c:v>
                </c:pt>
                <c:pt idx="5755">
                  <c:v>399.95069636577415</c:v>
                </c:pt>
                <c:pt idx="5756">
                  <c:v>399.87898019189208</c:v>
                </c:pt>
                <c:pt idx="5757">
                  <c:v>399.56207977128935</c:v>
                </c:pt>
                <c:pt idx="5758">
                  <c:v>399.38390605827152</c:v>
                </c:pt>
                <c:pt idx="5759">
                  <c:v>399.60364301245875</c:v>
                </c:pt>
                <c:pt idx="5760">
                  <c:v>399.93071524776025</c:v>
                </c:pt>
                <c:pt idx="5761">
                  <c:v>399.98688731200332</c:v>
                </c:pt>
                <c:pt idx="5762">
                  <c:v>399.71568481416421</c:v>
                </c:pt>
                <c:pt idx="5763">
                  <c:v>399.47180052853628</c:v>
                </c:pt>
                <c:pt idx="5764">
                  <c:v>399.5445734309049</c:v>
                </c:pt>
                <c:pt idx="5765">
                  <c:v>399.86056775890449</c:v>
                </c:pt>
                <c:pt idx="5766">
                  <c:v>400.00212982946385</c:v>
                </c:pt>
                <c:pt idx="5767">
                  <c:v>399.85504383250145</c:v>
                </c:pt>
                <c:pt idx="5768">
                  <c:v>399.576568497891</c:v>
                </c:pt>
                <c:pt idx="5769">
                  <c:v>399.53865787170901</c:v>
                </c:pt>
                <c:pt idx="5770">
                  <c:v>399.7843227918064</c:v>
                </c:pt>
                <c:pt idx="5771">
                  <c:v>399.98513666302767</c:v>
                </c:pt>
                <c:pt idx="5772">
                  <c:v>399.94103813206783</c:v>
                </c:pt>
                <c:pt idx="5773">
                  <c:v>399.69790741802655</c:v>
                </c:pt>
                <c:pt idx="5774">
                  <c:v>399.57792647623216</c:v>
                </c:pt>
                <c:pt idx="5775">
                  <c:v>399.71351184513588</c:v>
                </c:pt>
                <c:pt idx="5776">
                  <c:v>399.8902080604189</c:v>
                </c:pt>
                <c:pt idx="5777">
                  <c:v>399.88948406459303</c:v>
                </c:pt>
                <c:pt idx="5778">
                  <c:v>399.72501166908398</c:v>
                </c:pt>
                <c:pt idx="5779">
                  <c:v>399.63098953301119</c:v>
                </c:pt>
                <c:pt idx="5780">
                  <c:v>399.79280499916138</c:v>
                </c:pt>
                <c:pt idx="5781">
                  <c:v>399.95549630585441</c:v>
                </c:pt>
                <c:pt idx="5782">
                  <c:v>399.90711118995347</c:v>
                </c:pt>
                <c:pt idx="5783">
                  <c:v>399.69600545262387</c:v>
                </c:pt>
                <c:pt idx="5784">
                  <c:v>399.57584351748045</c:v>
                </c:pt>
                <c:pt idx="5785">
                  <c:v>399.74469203093213</c:v>
                </c:pt>
                <c:pt idx="5786">
                  <c:v>399.99117294051473</c:v>
                </c:pt>
                <c:pt idx="5787">
                  <c:v>399.97756040883843</c:v>
                </c:pt>
                <c:pt idx="5788">
                  <c:v>399.72748729162674</c:v>
                </c:pt>
                <c:pt idx="5789">
                  <c:v>399.47759640404018</c:v>
                </c:pt>
                <c:pt idx="5790">
                  <c:v>399.49715501608324</c:v>
                </c:pt>
                <c:pt idx="5791">
                  <c:v>399.76114212113225</c:v>
                </c:pt>
                <c:pt idx="5792">
                  <c:v>399.85923944494442</c:v>
                </c:pt>
                <c:pt idx="5793">
                  <c:v>399.74085842481929</c:v>
                </c:pt>
                <c:pt idx="5794">
                  <c:v>399.54191780860947</c:v>
                </c:pt>
                <c:pt idx="5795">
                  <c:v>399.49277843599862</c:v>
                </c:pt>
                <c:pt idx="5796">
                  <c:v>399.75066794692106</c:v>
                </c:pt>
                <c:pt idx="5797">
                  <c:v>399.93783850256813</c:v>
                </c:pt>
                <c:pt idx="5798">
                  <c:v>399.85812279086798</c:v>
                </c:pt>
                <c:pt idx="5799">
                  <c:v>399.60005173661028</c:v>
                </c:pt>
                <c:pt idx="5800">
                  <c:v>399.41867730507289</c:v>
                </c:pt>
                <c:pt idx="5801">
                  <c:v>399.54312446006355</c:v>
                </c:pt>
                <c:pt idx="5802">
                  <c:v>399.78731174111118</c:v>
                </c:pt>
                <c:pt idx="5803">
                  <c:v>399.84909757614105</c:v>
                </c:pt>
                <c:pt idx="5804">
                  <c:v>399.70011005823613</c:v>
                </c:pt>
                <c:pt idx="5805">
                  <c:v>399.50295089446814</c:v>
                </c:pt>
                <c:pt idx="5806">
                  <c:v>399.53781222670364</c:v>
                </c:pt>
                <c:pt idx="5807">
                  <c:v>399.81139840618755</c:v>
                </c:pt>
                <c:pt idx="5808">
                  <c:v>399.9076245150406</c:v>
                </c:pt>
                <c:pt idx="5809">
                  <c:v>399.79552096744135</c:v>
                </c:pt>
                <c:pt idx="5810">
                  <c:v>399.57557251525589</c:v>
                </c:pt>
                <c:pt idx="5811">
                  <c:v>399.54010684242331</c:v>
                </c:pt>
                <c:pt idx="5812">
                  <c:v>399.80846978835075</c:v>
                </c:pt>
                <c:pt idx="5813">
                  <c:v>400.01284538826155</c:v>
                </c:pt>
                <c:pt idx="5814">
                  <c:v>399.90689952989982</c:v>
                </c:pt>
                <c:pt idx="5815">
                  <c:v>399.61049521891198</c:v>
                </c:pt>
                <c:pt idx="5816">
                  <c:v>399.49223544337701</c:v>
                </c:pt>
                <c:pt idx="5817">
                  <c:v>399.71903575611634</c:v>
                </c:pt>
                <c:pt idx="5818">
                  <c:v>400.03992013594274</c:v>
                </c:pt>
                <c:pt idx="5819">
                  <c:v>400.0375661535042</c:v>
                </c:pt>
                <c:pt idx="5820">
                  <c:v>399.71625847009074</c:v>
                </c:pt>
                <c:pt idx="5821">
                  <c:v>399.45302624827605</c:v>
                </c:pt>
                <c:pt idx="5822">
                  <c:v>399.52682576631918</c:v>
                </c:pt>
                <c:pt idx="5823">
                  <c:v>399.84505329140075</c:v>
                </c:pt>
                <c:pt idx="5824">
                  <c:v>399.92694196059517</c:v>
                </c:pt>
                <c:pt idx="5825">
                  <c:v>399.70759626629041</c:v>
                </c:pt>
                <c:pt idx="5826">
                  <c:v>399.41303375089137</c:v>
                </c:pt>
                <c:pt idx="5827">
                  <c:v>399.3931428483711</c:v>
                </c:pt>
                <c:pt idx="5828">
                  <c:v>399.69226284384382</c:v>
                </c:pt>
                <c:pt idx="5829">
                  <c:v>399.89280435701056</c:v>
                </c:pt>
                <c:pt idx="5830">
                  <c:v>399.77004665450698</c:v>
                </c:pt>
                <c:pt idx="5831">
                  <c:v>399.49600770917721</c:v>
                </c:pt>
                <c:pt idx="5832">
                  <c:v>399.40476326479967</c:v>
                </c:pt>
                <c:pt idx="5833">
                  <c:v>399.6554687810326</c:v>
                </c:pt>
                <c:pt idx="5834">
                  <c:v>399.9742401108528</c:v>
                </c:pt>
                <c:pt idx="5835">
                  <c:v>399.95528464559806</c:v>
                </c:pt>
                <c:pt idx="5836">
                  <c:v>399.62685427211505</c:v>
                </c:pt>
                <c:pt idx="5837">
                  <c:v>399.37645055849623</c:v>
                </c:pt>
                <c:pt idx="5838">
                  <c:v>399.49344209365512</c:v>
                </c:pt>
                <c:pt idx="5839">
                  <c:v>399.81450703381654</c:v>
                </c:pt>
                <c:pt idx="5840">
                  <c:v>399.93047391562385</c:v>
                </c:pt>
                <c:pt idx="5841">
                  <c:v>399.71731478826212</c:v>
                </c:pt>
                <c:pt idx="5842">
                  <c:v>399.43002672585908</c:v>
                </c:pt>
                <c:pt idx="5843">
                  <c:v>399.38106944719146</c:v>
                </c:pt>
                <c:pt idx="5844">
                  <c:v>399.66376897964392</c:v>
                </c:pt>
                <c:pt idx="5845">
                  <c:v>399.84466063281144</c:v>
                </c:pt>
                <c:pt idx="5846">
                  <c:v>399.74194540443847</c:v>
                </c:pt>
                <c:pt idx="5847">
                  <c:v>399.50962110071509</c:v>
                </c:pt>
                <c:pt idx="5848">
                  <c:v>399.41982461024037</c:v>
                </c:pt>
                <c:pt idx="5849">
                  <c:v>399.67213050139827</c:v>
                </c:pt>
                <c:pt idx="5850">
                  <c:v>399.96790118092895</c:v>
                </c:pt>
                <c:pt idx="5851">
                  <c:v>399.94146046339557</c:v>
                </c:pt>
                <c:pt idx="5852">
                  <c:v>399.62127003848946</c:v>
                </c:pt>
                <c:pt idx="5853">
                  <c:v>399.40820419038602</c:v>
                </c:pt>
                <c:pt idx="5854">
                  <c:v>399.55308527000358</c:v>
                </c:pt>
                <c:pt idx="5855">
                  <c:v>399.90080292948164</c:v>
                </c:pt>
                <c:pt idx="5856">
                  <c:v>400.03137854304703</c:v>
                </c:pt>
                <c:pt idx="5857">
                  <c:v>399.77665656294261</c:v>
                </c:pt>
                <c:pt idx="5858">
                  <c:v>399.43482562767713</c:v>
                </c:pt>
                <c:pt idx="5859">
                  <c:v>399.41602168933144</c:v>
                </c:pt>
                <c:pt idx="5860">
                  <c:v>399.71233486149521</c:v>
                </c:pt>
                <c:pt idx="5861">
                  <c:v>399.90883117518894</c:v>
                </c:pt>
                <c:pt idx="5862">
                  <c:v>399.81239439344722</c:v>
                </c:pt>
                <c:pt idx="5863">
                  <c:v>399.522268186041</c:v>
                </c:pt>
                <c:pt idx="5864">
                  <c:v>399.42891008120972</c:v>
                </c:pt>
                <c:pt idx="5865">
                  <c:v>399.66871922981846</c:v>
                </c:pt>
                <c:pt idx="5866">
                  <c:v>399.94571641605967</c:v>
                </c:pt>
                <c:pt idx="5867">
                  <c:v>399.88254181552685</c:v>
                </c:pt>
                <c:pt idx="5868">
                  <c:v>399.60575564414216</c:v>
                </c:pt>
                <c:pt idx="5869">
                  <c:v>399.39006391815241</c:v>
                </c:pt>
                <c:pt idx="5870">
                  <c:v>399.51891725705127</c:v>
                </c:pt>
                <c:pt idx="5871">
                  <c:v>399.85875678135477</c:v>
                </c:pt>
                <c:pt idx="5872">
                  <c:v>399.92473832145839</c:v>
                </c:pt>
                <c:pt idx="5873">
                  <c:v>399.68695059490994</c:v>
                </c:pt>
                <c:pt idx="5874">
                  <c:v>399.40234799035289</c:v>
                </c:pt>
                <c:pt idx="5875">
                  <c:v>399.45924444896491</c:v>
                </c:pt>
                <c:pt idx="5876">
                  <c:v>399.82075495063032</c:v>
                </c:pt>
                <c:pt idx="5877">
                  <c:v>400.1025519342673</c:v>
                </c:pt>
                <c:pt idx="5878">
                  <c:v>399.97251913432422</c:v>
                </c:pt>
                <c:pt idx="5879">
                  <c:v>399.60669129471904</c:v>
                </c:pt>
                <c:pt idx="5880">
                  <c:v>399.41943195493451</c:v>
                </c:pt>
                <c:pt idx="5881">
                  <c:v>399.6013187220845</c:v>
                </c:pt>
                <c:pt idx="5882">
                  <c:v>399.92187101915277</c:v>
                </c:pt>
                <c:pt idx="5883">
                  <c:v>399.93672184675648</c:v>
                </c:pt>
                <c:pt idx="5884">
                  <c:v>399.63575878194376</c:v>
                </c:pt>
                <c:pt idx="5885">
                  <c:v>399.36935804307029</c:v>
                </c:pt>
                <c:pt idx="5886">
                  <c:v>399.52284183978622</c:v>
                </c:pt>
                <c:pt idx="5887">
                  <c:v>399.92983992423814</c:v>
                </c:pt>
                <c:pt idx="5888">
                  <c:v>400.13168003957344</c:v>
                </c:pt>
                <c:pt idx="5889">
                  <c:v>399.90164759146847</c:v>
                </c:pt>
                <c:pt idx="5890">
                  <c:v>399.50841346099617</c:v>
                </c:pt>
                <c:pt idx="5891">
                  <c:v>399.41762099309659</c:v>
                </c:pt>
                <c:pt idx="5892">
                  <c:v>399.79165768558352</c:v>
                </c:pt>
                <c:pt idx="5893">
                  <c:v>400.14372295825683</c:v>
                </c:pt>
                <c:pt idx="5894">
                  <c:v>400.11196985496144</c:v>
                </c:pt>
                <c:pt idx="5895">
                  <c:v>399.7159568061976</c:v>
                </c:pt>
                <c:pt idx="5896">
                  <c:v>399.39776074951902</c:v>
                </c:pt>
                <c:pt idx="5897">
                  <c:v>399.55948448067392</c:v>
                </c:pt>
                <c:pt idx="5898">
                  <c:v>399.99078126985791</c:v>
                </c:pt>
                <c:pt idx="5899">
                  <c:v>400.18347568795849</c:v>
                </c:pt>
                <c:pt idx="5900">
                  <c:v>399.95462098190296</c:v>
                </c:pt>
                <c:pt idx="5901">
                  <c:v>399.56129544754901</c:v>
                </c:pt>
                <c:pt idx="5902">
                  <c:v>399.49250644515837</c:v>
                </c:pt>
                <c:pt idx="5903">
                  <c:v>399.83711506066345</c:v>
                </c:pt>
                <c:pt idx="5904">
                  <c:v>400.08223842889714</c:v>
                </c:pt>
                <c:pt idx="5905">
                  <c:v>399.95775929033221</c:v>
                </c:pt>
                <c:pt idx="5906">
                  <c:v>399.55824716800714</c:v>
                </c:pt>
                <c:pt idx="5907">
                  <c:v>399.39960138232681</c:v>
                </c:pt>
                <c:pt idx="5908">
                  <c:v>399.70002005362761</c:v>
                </c:pt>
                <c:pt idx="5909">
                  <c:v>400.07937111764392</c:v>
                </c:pt>
                <c:pt idx="5910">
                  <c:v>400.07925045122005</c:v>
                </c:pt>
                <c:pt idx="5911">
                  <c:v>399.72715496673993</c:v>
                </c:pt>
                <c:pt idx="5912">
                  <c:v>399.39779042119198</c:v>
                </c:pt>
                <c:pt idx="5913">
                  <c:v>399.54789370076293</c:v>
                </c:pt>
                <c:pt idx="5914">
                  <c:v>399.93801950169677</c:v>
                </c:pt>
                <c:pt idx="5915">
                  <c:v>400.04248577911216</c:v>
                </c:pt>
                <c:pt idx="5916">
                  <c:v>399.77324528433809</c:v>
                </c:pt>
                <c:pt idx="5917">
                  <c:v>399.37500258148367</c:v>
                </c:pt>
                <c:pt idx="5918">
                  <c:v>399.38034446955919</c:v>
                </c:pt>
                <c:pt idx="5919">
                  <c:v>399.81909530128911</c:v>
                </c:pt>
                <c:pt idx="5920">
                  <c:v>400.12244311498313</c:v>
                </c:pt>
                <c:pt idx="5921">
                  <c:v>400.04665173506851</c:v>
                </c:pt>
                <c:pt idx="5922">
                  <c:v>399.65480413220337</c:v>
                </c:pt>
                <c:pt idx="5923">
                  <c:v>399.42519716374693</c:v>
                </c:pt>
                <c:pt idx="5924">
                  <c:v>399.67430346865615</c:v>
                </c:pt>
                <c:pt idx="5925">
                  <c:v>400.07620115144294</c:v>
                </c:pt>
                <c:pt idx="5926">
                  <c:v>400.14680193423362</c:v>
                </c:pt>
                <c:pt idx="5927">
                  <c:v>399.84553595485977</c:v>
                </c:pt>
                <c:pt idx="5928">
                  <c:v>399.48499158607854</c:v>
                </c:pt>
                <c:pt idx="5929">
                  <c:v>399.51985290603272</c:v>
                </c:pt>
                <c:pt idx="5930">
                  <c:v>399.89422267680499</c:v>
                </c:pt>
                <c:pt idx="5931">
                  <c:v>400.06521457434019</c:v>
                </c:pt>
                <c:pt idx="5932">
                  <c:v>399.85501416056172</c:v>
                </c:pt>
                <c:pt idx="5933">
                  <c:v>399.46117607723193</c:v>
                </c:pt>
                <c:pt idx="5934">
                  <c:v>399.37110867082765</c:v>
                </c:pt>
                <c:pt idx="5935">
                  <c:v>399.74490270124551</c:v>
                </c:pt>
                <c:pt idx="5936">
                  <c:v>400.09708930369487</c:v>
                </c:pt>
                <c:pt idx="5937">
                  <c:v>400.05712498151348</c:v>
                </c:pt>
                <c:pt idx="5938">
                  <c:v>399.68619594108492</c:v>
                </c:pt>
                <c:pt idx="5939">
                  <c:v>399.39694576757699</c:v>
                </c:pt>
                <c:pt idx="5940">
                  <c:v>399.59980941698763</c:v>
                </c:pt>
                <c:pt idx="5941">
                  <c:v>399.97001481685976</c:v>
                </c:pt>
                <c:pt idx="5942">
                  <c:v>400.02848057357664</c:v>
                </c:pt>
                <c:pt idx="5943">
                  <c:v>399.70512064471757</c:v>
                </c:pt>
                <c:pt idx="5944">
                  <c:v>399.35592568598383</c:v>
                </c:pt>
                <c:pt idx="5945">
                  <c:v>399.42474417596634</c:v>
                </c:pt>
                <c:pt idx="5946">
                  <c:v>399.84942990182742</c:v>
                </c:pt>
                <c:pt idx="5947">
                  <c:v>400.11021920164313</c:v>
                </c:pt>
                <c:pt idx="5948">
                  <c:v>399.95329266547247</c:v>
                </c:pt>
                <c:pt idx="5949">
                  <c:v>399.51891725705127</c:v>
                </c:pt>
                <c:pt idx="5950">
                  <c:v>399.35752597692351</c:v>
                </c:pt>
                <c:pt idx="5951">
                  <c:v>399.67351815412439</c:v>
                </c:pt>
                <c:pt idx="5952">
                  <c:v>400.02241363052138</c:v>
                </c:pt>
                <c:pt idx="5953">
                  <c:v>400.01254372260064</c:v>
                </c:pt>
                <c:pt idx="5954">
                  <c:v>399.63340382923161</c:v>
                </c:pt>
                <c:pt idx="5955">
                  <c:v>399.30911175834802</c:v>
                </c:pt>
                <c:pt idx="5956">
                  <c:v>399.47125753613807</c:v>
                </c:pt>
                <c:pt idx="5957">
                  <c:v>399.92932659892546</c:v>
                </c:pt>
                <c:pt idx="5958">
                  <c:v>400.10466458677138</c:v>
                </c:pt>
                <c:pt idx="5959">
                  <c:v>399.9008929344468</c:v>
                </c:pt>
                <c:pt idx="5960">
                  <c:v>399.50599917070224</c:v>
                </c:pt>
                <c:pt idx="5961">
                  <c:v>399.41789298353785</c:v>
                </c:pt>
                <c:pt idx="5962">
                  <c:v>399.78233081841</c:v>
                </c:pt>
                <c:pt idx="5963">
                  <c:v>400.08869803963495</c:v>
                </c:pt>
                <c:pt idx="5964">
                  <c:v>400.0616529378226</c:v>
                </c:pt>
                <c:pt idx="5965">
                  <c:v>399.70056304846617</c:v>
                </c:pt>
                <c:pt idx="5966">
                  <c:v>399.45761448313129</c:v>
                </c:pt>
                <c:pt idx="5967">
                  <c:v>399.65736975585702</c:v>
                </c:pt>
                <c:pt idx="5968">
                  <c:v>399.98477466443353</c:v>
                </c:pt>
                <c:pt idx="5969">
                  <c:v>400.02651826260319</c:v>
                </c:pt>
                <c:pt idx="5970">
                  <c:v>399.68550162001327</c:v>
                </c:pt>
                <c:pt idx="5971">
                  <c:v>399.35139878166234</c:v>
                </c:pt>
                <c:pt idx="5972">
                  <c:v>399.41321474815032</c:v>
                </c:pt>
                <c:pt idx="5973">
                  <c:v>399.67922305895894</c:v>
                </c:pt>
                <c:pt idx="5974">
                  <c:v>399.80155821136447</c:v>
                </c:pt>
                <c:pt idx="5975">
                  <c:v>399.7334335337211</c:v>
                </c:pt>
                <c:pt idx="5976">
                  <c:v>399.59935741671512</c:v>
                </c:pt>
                <c:pt idx="5977">
                  <c:v>399.62063704003003</c:v>
                </c:pt>
                <c:pt idx="5978">
                  <c:v>399.77025732492564</c:v>
                </c:pt>
                <c:pt idx="5979">
                  <c:v>399.84450930595045</c:v>
                </c:pt>
                <c:pt idx="5980">
                  <c:v>399.81468803250397</c:v>
                </c:pt>
                <c:pt idx="5981">
                  <c:v>399.78489644850907</c:v>
                </c:pt>
                <c:pt idx="5982">
                  <c:v>399.79914390714703</c:v>
                </c:pt>
                <c:pt idx="5983">
                  <c:v>399.83482043152696</c:v>
                </c:pt>
                <c:pt idx="5984">
                  <c:v>399.76989532786871</c:v>
                </c:pt>
                <c:pt idx="5985">
                  <c:v>399.67976605357524</c:v>
                </c:pt>
                <c:pt idx="5986">
                  <c:v>399.67964538810446</c:v>
                </c:pt>
                <c:pt idx="5987">
                  <c:v>399.74943062960045</c:v>
                </c:pt>
                <c:pt idx="5988">
                  <c:v>399.7615347790744</c:v>
                </c:pt>
                <c:pt idx="5989">
                  <c:v>399.6698358797247</c:v>
                </c:pt>
                <c:pt idx="5990">
                  <c:v>399.5958858173812</c:v>
                </c:pt>
                <c:pt idx="5991">
                  <c:v>399.67707976332622</c:v>
                </c:pt>
                <c:pt idx="5992">
                  <c:v>399.77209896026596</c:v>
                </c:pt>
                <c:pt idx="5993">
                  <c:v>399.75075894068215</c:v>
                </c:pt>
                <c:pt idx="5994">
                  <c:v>399.66588161382526</c:v>
                </c:pt>
                <c:pt idx="5995">
                  <c:v>399.64218767482532</c:v>
                </c:pt>
                <c:pt idx="5996">
                  <c:v>399.7903897062975</c:v>
                </c:pt>
                <c:pt idx="5997">
                  <c:v>399.88561978650119</c:v>
                </c:pt>
                <c:pt idx="5998">
                  <c:v>399.74755932320642</c:v>
                </c:pt>
                <c:pt idx="5999">
                  <c:v>399.55927282207006</c:v>
                </c:pt>
                <c:pt idx="6000">
                  <c:v>399.60056406953049</c:v>
                </c:pt>
                <c:pt idx="6001">
                  <c:v>399.85993376839502</c:v>
                </c:pt>
                <c:pt idx="6002">
                  <c:v>400.01827833767021</c:v>
                </c:pt>
                <c:pt idx="6003">
                  <c:v>399.81779666033481</c:v>
                </c:pt>
                <c:pt idx="6004">
                  <c:v>399.53645424943204</c:v>
                </c:pt>
                <c:pt idx="6005">
                  <c:v>399.56223109730871</c:v>
                </c:pt>
                <c:pt idx="6006">
                  <c:v>399.85664413913958</c:v>
                </c:pt>
                <c:pt idx="6007">
                  <c:v>399.98003505466397</c:v>
                </c:pt>
                <c:pt idx="6008">
                  <c:v>399.75619186194615</c:v>
                </c:pt>
                <c:pt idx="6009">
                  <c:v>399.45824846862229</c:v>
                </c:pt>
                <c:pt idx="6010">
                  <c:v>399.54309478830618</c:v>
                </c:pt>
                <c:pt idx="6011">
                  <c:v>399.90644752689099</c:v>
                </c:pt>
                <c:pt idx="6012">
                  <c:v>400.08413941975255</c:v>
                </c:pt>
                <c:pt idx="6013">
                  <c:v>399.8779535423044</c:v>
                </c:pt>
                <c:pt idx="6014">
                  <c:v>399.52854573866989</c:v>
                </c:pt>
                <c:pt idx="6015">
                  <c:v>399.51843459669544</c:v>
                </c:pt>
                <c:pt idx="6016">
                  <c:v>399.83608841192483</c:v>
                </c:pt>
                <c:pt idx="6017">
                  <c:v>400.07173451609862</c:v>
                </c:pt>
                <c:pt idx="6018">
                  <c:v>399.94822172138601</c:v>
                </c:pt>
                <c:pt idx="6019">
                  <c:v>399.65990570781469</c:v>
                </c:pt>
                <c:pt idx="6020">
                  <c:v>399.5713165936495</c:v>
                </c:pt>
                <c:pt idx="6021">
                  <c:v>399.82434723115455</c:v>
                </c:pt>
                <c:pt idx="6022">
                  <c:v>400.0457764095363</c:v>
                </c:pt>
                <c:pt idx="6023">
                  <c:v>399.97695707794003</c:v>
                </c:pt>
                <c:pt idx="6024">
                  <c:v>399.74113041698746</c:v>
                </c:pt>
                <c:pt idx="6025">
                  <c:v>399.68033970909607</c:v>
                </c:pt>
                <c:pt idx="6026">
                  <c:v>399.83270779031045</c:v>
                </c:pt>
                <c:pt idx="6027">
                  <c:v>400.01024908550102</c:v>
                </c:pt>
                <c:pt idx="6028">
                  <c:v>399.97843573318727</c:v>
                </c:pt>
                <c:pt idx="6029">
                  <c:v>399.75839549374791</c:v>
                </c:pt>
                <c:pt idx="6030">
                  <c:v>399.67237183230441</c:v>
                </c:pt>
                <c:pt idx="6031">
                  <c:v>399.82866350687908</c:v>
                </c:pt>
                <c:pt idx="6032">
                  <c:v>399.97475343662182</c:v>
                </c:pt>
                <c:pt idx="6033">
                  <c:v>399.93973948798373</c:v>
                </c:pt>
                <c:pt idx="6034">
                  <c:v>399.70804826752544</c:v>
                </c:pt>
                <c:pt idx="6035">
                  <c:v>399.51463166843712</c:v>
                </c:pt>
                <c:pt idx="6036">
                  <c:v>399.61924839968725</c:v>
                </c:pt>
                <c:pt idx="6037">
                  <c:v>399.83264745739302</c:v>
                </c:pt>
                <c:pt idx="6038">
                  <c:v>399.91873172388625</c:v>
                </c:pt>
                <c:pt idx="6039">
                  <c:v>399.77578124208424</c:v>
                </c:pt>
                <c:pt idx="6040">
                  <c:v>399.51143206581793</c:v>
                </c:pt>
                <c:pt idx="6041">
                  <c:v>399.47403480879336</c:v>
                </c:pt>
                <c:pt idx="6042">
                  <c:v>399.68598428195378</c:v>
                </c:pt>
                <c:pt idx="6043">
                  <c:v>399.86938131577989</c:v>
                </c:pt>
                <c:pt idx="6044">
                  <c:v>399.8409180130605</c:v>
                </c:pt>
                <c:pt idx="6045">
                  <c:v>399.60792959762318</c:v>
                </c:pt>
                <c:pt idx="6046">
                  <c:v>399.52797307391876</c:v>
                </c:pt>
                <c:pt idx="6047">
                  <c:v>399.7055439631402</c:v>
                </c:pt>
                <c:pt idx="6048">
                  <c:v>399.8735462683959</c:v>
                </c:pt>
                <c:pt idx="6049">
                  <c:v>399.87478457781253</c:v>
                </c:pt>
                <c:pt idx="6050">
                  <c:v>399.70871291705123</c:v>
                </c:pt>
                <c:pt idx="6051">
                  <c:v>399.58462735313645</c:v>
                </c:pt>
                <c:pt idx="6052">
                  <c:v>399.75422956153528</c:v>
                </c:pt>
                <c:pt idx="6053">
                  <c:v>399.95797095059891</c:v>
                </c:pt>
                <c:pt idx="6054">
                  <c:v>399.95631129675604</c:v>
                </c:pt>
                <c:pt idx="6055">
                  <c:v>399.7449630340584</c:v>
                </c:pt>
                <c:pt idx="6056">
                  <c:v>399.5510329730887</c:v>
                </c:pt>
                <c:pt idx="6057">
                  <c:v>399.62296034222675</c:v>
                </c:pt>
                <c:pt idx="6058">
                  <c:v>399.86545769533171</c:v>
                </c:pt>
                <c:pt idx="6059">
                  <c:v>399.90807651806</c:v>
                </c:pt>
                <c:pt idx="6060">
                  <c:v>399.75308323789295</c:v>
                </c:pt>
                <c:pt idx="6061">
                  <c:v>399.48779853120669</c:v>
                </c:pt>
                <c:pt idx="6062">
                  <c:v>399.47183118930946</c:v>
                </c:pt>
                <c:pt idx="6063">
                  <c:v>399.7066299529414</c:v>
                </c:pt>
                <c:pt idx="6064">
                  <c:v>399.87330493653229</c:v>
                </c:pt>
                <c:pt idx="6065">
                  <c:v>399.82600688066782</c:v>
                </c:pt>
                <c:pt idx="6066">
                  <c:v>399.62655260875266</c:v>
                </c:pt>
                <c:pt idx="6067">
                  <c:v>399.50011328771581</c:v>
                </c:pt>
                <c:pt idx="6068">
                  <c:v>399.67342814956294</c:v>
                </c:pt>
                <c:pt idx="6069">
                  <c:v>399.88396013503348</c:v>
                </c:pt>
                <c:pt idx="6070">
                  <c:v>399.86968298058622</c:v>
                </c:pt>
                <c:pt idx="6071">
                  <c:v>399.70346099916031</c:v>
                </c:pt>
                <c:pt idx="6072">
                  <c:v>399.55115363825439</c:v>
                </c:pt>
                <c:pt idx="6073">
                  <c:v>399.6691722197686</c:v>
                </c:pt>
                <c:pt idx="6074">
                  <c:v>399.94378476936112</c:v>
                </c:pt>
                <c:pt idx="6075">
                  <c:v>399.95567730504621</c:v>
                </c:pt>
                <c:pt idx="6076">
                  <c:v>399.7437257168769</c:v>
                </c:pt>
                <c:pt idx="6077">
                  <c:v>399.49449939625828</c:v>
                </c:pt>
                <c:pt idx="6078">
                  <c:v>399.52441147515316</c:v>
                </c:pt>
                <c:pt idx="6079">
                  <c:v>399.77052931725143</c:v>
                </c:pt>
                <c:pt idx="6080">
                  <c:v>399.88100184104468</c:v>
                </c:pt>
                <c:pt idx="6081">
                  <c:v>399.78245148412492</c:v>
                </c:pt>
                <c:pt idx="6082">
                  <c:v>399.55338693293055</c:v>
                </c:pt>
                <c:pt idx="6083">
                  <c:v>399.5291797250427</c:v>
                </c:pt>
                <c:pt idx="6084">
                  <c:v>399.80415351434664</c:v>
                </c:pt>
                <c:pt idx="6085">
                  <c:v>400.03675116129062</c:v>
                </c:pt>
                <c:pt idx="6086">
                  <c:v>399.91833906472516</c:v>
                </c:pt>
                <c:pt idx="6087">
                  <c:v>399.65335614728406</c:v>
                </c:pt>
                <c:pt idx="6088">
                  <c:v>399.50611983576135</c:v>
                </c:pt>
                <c:pt idx="6089">
                  <c:v>399.72365368681358</c:v>
                </c:pt>
                <c:pt idx="6090">
                  <c:v>400.07110052293854</c:v>
                </c:pt>
                <c:pt idx="6091">
                  <c:v>400.10167660776415</c:v>
                </c:pt>
                <c:pt idx="6092">
                  <c:v>399.81674034007057</c:v>
                </c:pt>
                <c:pt idx="6093">
                  <c:v>399.50663315679463</c:v>
                </c:pt>
                <c:pt idx="6094">
                  <c:v>399.53035670444524</c:v>
                </c:pt>
                <c:pt idx="6095">
                  <c:v>399.84170234111969</c:v>
                </c:pt>
                <c:pt idx="6096">
                  <c:v>400.00536012413227</c:v>
                </c:pt>
                <c:pt idx="6097">
                  <c:v>399.8438763047065</c:v>
                </c:pt>
                <c:pt idx="6098">
                  <c:v>399.55474589971237</c:v>
                </c:pt>
                <c:pt idx="6099">
                  <c:v>399.50008262692563</c:v>
                </c:pt>
                <c:pt idx="6100">
                  <c:v>399.76174544945775</c:v>
                </c:pt>
                <c:pt idx="6101">
                  <c:v>400.02473794021341</c:v>
                </c:pt>
                <c:pt idx="6102">
                  <c:v>399.9338842157569</c:v>
                </c:pt>
                <c:pt idx="6103">
                  <c:v>399.61695378040054</c:v>
                </c:pt>
                <c:pt idx="6104">
                  <c:v>399.44852900705382</c:v>
                </c:pt>
                <c:pt idx="6105">
                  <c:v>399.6566457633557</c:v>
                </c:pt>
                <c:pt idx="6106">
                  <c:v>400.03626849600533</c:v>
                </c:pt>
                <c:pt idx="6107">
                  <c:v>400.12525009542139</c:v>
                </c:pt>
                <c:pt idx="6108">
                  <c:v>399.83527342296031</c:v>
                </c:pt>
                <c:pt idx="6109">
                  <c:v>399.46896391257405</c:v>
                </c:pt>
                <c:pt idx="6110">
                  <c:v>399.52736875930924</c:v>
                </c:pt>
                <c:pt idx="6111">
                  <c:v>399.87958352162099</c:v>
                </c:pt>
                <c:pt idx="6112">
                  <c:v>400.09295400471842</c:v>
                </c:pt>
                <c:pt idx="6113">
                  <c:v>399.8919587061061</c:v>
                </c:pt>
                <c:pt idx="6114">
                  <c:v>399.49543504479163</c:v>
                </c:pt>
                <c:pt idx="6115">
                  <c:v>399.4123087728056</c:v>
                </c:pt>
                <c:pt idx="6116">
                  <c:v>399.71698345250377</c:v>
                </c:pt>
                <c:pt idx="6117">
                  <c:v>400.01239239523693</c:v>
                </c:pt>
                <c:pt idx="6118">
                  <c:v>399.92111636182921</c:v>
                </c:pt>
                <c:pt idx="6119">
                  <c:v>399.55616421006039</c:v>
                </c:pt>
                <c:pt idx="6120">
                  <c:v>399.34623690457789</c:v>
                </c:pt>
                <c:pt idx="6121">
                  <c:v>399.60147004822051</c:v>
                </c:pt>
                <c:pt idx="6122">
                  <c:v>400.0145050439628</c:v>
                </c:pt>
                <c:pt idx="6123">
                  <c:v>400.09503599566989</c:v>
                </c:pt>
                <c:pt idx="6124">
                  <c:v>399.78423278704855</c:v>
                </c:pt>
                <c:pt idx="6125">
                  <c:v>399.41906996037301</c:v>
                </c:pt>
                <c:pt idx="6126">
                  <c:v>399.48339129114504</c:v>
                </c:pt>
                <c:pt idx="6127">
                  <c:v>399.85438017012189</c:v>
                </c:pt>
                <c:pt idx="6128">
                  <c:v>400.03795881359247</c:v>
                </c:pt>
                <c:pt idx="6129">
                  <c:v>399.8130580552766</c:v>
                </c:pt>
                <c:pt idx="6130">
                  <c:v>399.43084170832901</c:v>
                </c:pt>
                <c:pt idx="6131">
                  <c:v>399.35912527885819</c:v>
                </c:pt>
                <c:pt idx="6132">
                  <c:v>399.57219191098551</c:v>
                </c:pt>
                <c:pt idx="6133">
                  <c:v>399.64076936207971</c:v>
                </c:pt>
                <c:pt idx="6134">
                  <c:v>399.47149886609213</c:v>
                </c:pt>
                <c:pt idx="6135">
                  <c:v>399.36012125726825</c:v>
                </c:pt>
                <c:pt idx="6136">
                  <c:v>399.53829587630145</c:v>
                </c:pt>
                <c:pt idx="6137">
                  <c:v>399.81387304388375</c:v>
                </c:pt>
                <c:pt idx="6138">
                  <c:v>399.83723572650882</c:v>
                </c:pt>
                <c:pt idx="6139">
                  <c:v>399.68332865227637</c:v>
                </c:pt>
                <c:pt idx="6140">
                  <c:v>399.59510149312001</c:v>
                </c:pt>
                <c:pt idx="6141">
                  <c:v>399.71773810678633</c:v>
                </c:pt>
                <c:pt idx="6142">
                  <c:v>399.84927857495211</c:v>
                </c:pt>
                <c:pt idx="6143">
                  <c:v>399.76714870001035</c:v>
                </c:pt>
                <c:pt idx="6144">
                  <c:v>399.58710296884175</c:v>
                </c:pt>
                <c:pt idx="6145">
                  <c:v>399.57934577628515</c:v>
                </c:pt>
                <c:pt idx="6146">
                  <c:v>399.75917982052999</c:v>
                </c:pt>
                <c:pt idx="6147">
                  <c:v>399.85549682411573</c:v>
                </c:pt>
                <c:pt idx="6148">
                  <c:v>399.75905915487033</c:v>
                </c:pt>
                <c:pt idx="6149">
                  <c:v>399.64258033184768</c:v>
                </c:pt>
                <c:pt idx="6150">
                  <c:v>399.7334335337211</c:v>
                </c:pt>
                <c:pt idx="6151">
                  <c:v>399.88350714316448</c:v>
                </c:pt>
                <c:pt idx="6152">
                  <c:v>399.87034664316639</c:v>
                </c:pt>
                <c:pt idx="6153">
                  <c:v>399.71411616195689</c:v>
                </c:pt>
                <c:pt idx="6154">
                  <c:v>399.63274016975117</c:v>
                </c:pt>
                <c:pt idx="6155">
                  <c:v>399.82374291301994</c:v>
                </c:pt>
                <c:pt idx="6156">
                  <c:v>400.024556940774</c:v>
                </c:pt>
                <c:pt idx="6157">
                  <c:v>399.9575782911329</c:v>
                </c:pt>
                <c:pt idx="6158">
                  <c:v>399.69769575884669</c:v>
                </c:pt>
                <c:pt idx="6159">
                  <c:v>399.57309690011135</c:v>
                </c:pt>
                <c:pt idx="6160">
                  <c:v>399.77934285846209</c:v>
                </c:pt>
                <c:pt idx="6161">
                  <c:v>400.09932262244149</c:v>
                </c:pt>
                <c:pt idx="6162">
                  <c:v>400.10218993483022</c:v>
                </c:pt>
                <c:pt idx="6163">
                  <c:v>399.78190848840995</c:v>
                </c:pt>
                <c:pt idx="6164">
                  <c:v>399.50880611698682</c:v>
                </c:pt>
                <c:pt idx="6165">
                  <c:v>399.60110805236644</c:v>
                </c:pt>
                <c:pt idx="6166">
                  <c:v>399.93563486295631</c:v>
                </c:pt>
                <c:pt idx="6167">
                  <c:v>400.07058719618919</c:v>
                </c:pt>
                <c:pt idx="6168">
                  <c:v>399.84475162674119</c:v>
                </c:pt>
                <c:pt idx="6169">
                  <c:v>399.52709775734269</c:v>
                </c:pt>
                <c:pt idx="6170">
                  <c:v>399.49151046416631</c:v>
                </c:pt>
                <c:pt idx="6171">
                  <c:v>399.82498122121848</c:v>
                </c:pt>
                <c:pt idx="6172">
                  <c:v>400.13210237249757</c:v>
                </c:pt>
                <c:pt idx="6173">
                  <c:v>400.04803939806209</c:v>
                </c:pt>
                <c:pt idx="6174">
                  <c:v>399.66905155432295</c:v>
                </c:pt>
                <c:pt idx="6175">
                  <c:v>399.42414085163585</c:v>
                </c:pt>
                <c:pt idx="6176">
                  <c:v>399.54949399772147</c:v>
                </c:pt>
                <c:pt idx="6177">
                  <c:v>399.69120652619364</c:v>
                </c:pt>
                <c:pt idx="6178">
                  <c:v>399.55148596199098</c:v>
                </c:pt>
                <c:pt idx="6179">
                  <c:v>399.36486080921355</c:v>
                </c:pt>
                <c:pt idx="6180">
                  <c:v>399.48151999453739</c:v>
                </c:pt>
                <c:pt idx="6181">
                  <c:v>399.81677100105173</c:v>
                </c:pt>
                <c:pt idx="6182">
                  <c:v>399.93560420190312</c:v>
                </c:pt>
                <c:pt idx="6183">
                  <c:v>399.74454070436957</c:v>
                </c:pt>
                <c:pt idx="6184">
                  <c:v>399.53228932446422</c:v>
                </c:pt>
                <c:pt idx="6185">
                  <c:v>399.62277934422298</c:v>
                </c:pt>
                <c:pt idx="6186">
                  <c:v>399.89530965971483</c:v>
                </c:pt>
                <c:pt idx="6187">
                  <c:v>399.91655874614895</c:v>
                </c:pt>
                <c:pt idx="6188">
                  <c:v>399.6699872060646</c:v>
                </c:pt>
                <c:pt idx="6189">
                  <c:v>399.49449939625828</c:v>
                </c:pt>
                <c:pt idx="6190">
                  <c:v>399.63596945180535</c:v>
                </c:pt>
                <c:pt idx="6191">
                  <c:v>399.91486843262544</c:v>
                </c:pt>
                <c:pt idx="6192">
                  <c:v>399.95754861913309</c:v>
                </c:pt>
                <c:pt idx="6193">
                  <c:v>399.73916811715924</c:v>
                </c:pt>
                <c:pt idx="6194">
                  <c:v>399.59470883646424</c:v>
                </c:pt>
                <c:pt idx="6195">
                  <c:v>399.72440834119539</c:v>
                </c:pt>
                <c:pt idx="6196">
                  <c:v>399.90490755168111</c:v>
                </c:pt>
                <c:pt idx="6197">
                  <c:v>399.91314745811889</c:v>
                </c:pt>
                <c:pt idx="6198">
                  <c:v>399.67991737994481</c:v>
                </c:pt>
                <c:pt idx="6199">
                  <c:v>399.52112087856989</c:v>
                </c:pt>
                <c:pt idx="6200">
                  <c:v>399.65417113332649</c:v>
                </c:pt>
                <c:pt idx="6201">
                  <c:v>399.86452203998363</c:v>
                </c:pt>
                <c:pt idx="6202">
                  <c:v>399.92558397291111</c:v>
                </c:pt>
                <c:pt idx="6203">
                  <c:v>399.74052609984477</c:v>
                </c:pt>
                <c:pt idx="6204">
                  <c:v>399.58960726739247</c:v>
                </c:pt>
                <c:pt idx="6205">
                  <c:v>399.7078069364498</c:v>
                </c:pt>
                <c:pt idx="6206">
                  <c:v>399.897482636539</c:v>
                </c:pt>
                <c:pt idx="6207">
                  <c:v>399.93874349821755</c:v>
                </c:pt>
                <c:pt idx="6208">
                  <c:v>399.79533996882242</c:v>
                </c:pt>
                <c:pt idx="6209">
                  <c:v>399.59986974962828</c:v>
                </c:pt>
                <c:pt idx="6210">
                  <c:v>399.72694330743803</c:v>
                </c:pt>
                <c:pt idx="6211">
                  <c:v>399.94390543546092</c:v>
                </c:pt>
                <c:pt idx="6212">
                  <c:v>399.96147224672751</c:v>
                </c:pt>
                <c:pt idx="6213">
                  <c:v>399.78888138464526</c:v>
                </c:pt>
                <c:pt idx="6214">
                  <c:v>399.59775711818935</c:v>
                </c:pt>
                <c:pt idx="6215">
                  <c:v>399.68471630530843</c:v>
                </c:pt>
                <c:pt idx="6216">
                  <c:v>399.96826416846903</c:v>
                </c:pt>
                <c:pt idx="6217">
                  <c:v>400.03771649187519</c:v>
                </c:pt>
                <c:pt idx="6218">
                  <c:v>399.82416623243262</c:v>
                </c:pt>
                <c:pt idx="6219">
                  <c:v>399.58981892612235</c:v>
                </c:pt>
                <c:pt idx="6220">
                  <c:v>399.60228503343143</c:v>
                </c:pt>
                <c:pt idx="6221">
                  <c:v>399.92712295968471</c:v>
                </c:pt>
                <c:pt idx="6222">
                  <c:v>400.13922565574705</c:v>
                </c:pt>
                <c:pt idx="6223">
                  <c:v>399.98869829414321</c:v>
                </c:pt>
                <c:pt idx="6224">
                  <c:v>399.64653459593433</c:v>
                </c:pt>
                <c:pt idx="6225">
                  <c:v>399.53497560706893</c:v>
                </c:pt>
                <c:pt idx="6226">
                  <c:v>399.83762739597626</c:v>
                </c:pt>
                <c:pt idx="6227">
                  <c:v>400.17505374829818</c:v>
                </c:pt>
                <c:pt idx="6228">
                  <c:v>400.15440788597635</c:v>
                </c:pt>
                <c:pt idx="6229">
                  <c:v>399.79283467106455</c:v>
                </c:pt>
                <c:pt idx="6230">
                  <c:v>399.49048481146707</c:v>
                </c:pt>
                <c:pt idx="6231">
                  <c:v>399.64792224796156</c:v>
                </c:pt>
                <c:pt idx="6232">
                  <c:v>400.00804643179725</c:v>
                </c:pt>
                <c:pt idx="6233">
                  <c:v>400.09524765651258</c:v>
                </c:pt>
                <c:pt idx="6234">
                  <c:v>399.7903897062975</c:v>
                </c:pt>
                <c:pt idx="6235">
                  <c:v>399.46259537403392</c:v>
                </c:pt>
                <c:pt idx="6236">
                  <c:v>399.48924750047541</c:v>
                </c:pt>
                <c:pt idx="6237">
                  <c:v>399.8395293666905</c:v>
                </c:pt>
                <c:pt idx="6238">
                  <c:v>400.01921399586519</c:v>
                </c:pt>
                <c:pt idx="6239">
                  <c:v>399.83023315169419</c:v>
                </c:pt>
                <c:pt idx="6240">
                  <c:v>399.50147126401919</c:v>
                </c:pt>
                <c:pt idx="6241">
                  <c:v>399.45260392101005</c:v>
                </c:pt>
                <c:pt idx="6242">
                  <c:v>399.76567005093682</c:v>
                </c:pt>
                <c:pt idx="6243">
                  <c:v>400.0797627889886</c:v>
                </c:pt>
                <c:pt idx="6244">
                  <c:v>400.01037074082745</c:v>
                </c:pt>
                <c:pt idx="6245">
                  <c:v>399.63720775542225</c:v>
                </c:pt>
                <c:pt idx="6246">
                  <c:v>399.40633289653454</c:v>
                </c:pt>
                <c:pt idx="6247">
                  <c:v>399.59688180041371</c:v>
                </c:pt>
                <c:pt idx="6248">
                  <c:v>399.92156935403517</c:v>
                </c:pt>
                <c:pt idx="6249">
                  <c:v>399.95446965471297</c:v>
                </c:pt>
                <c:pt idx="6250">
                  <c:v>399.67143618051881</c:v>
                </c:pt>
                <c:pt idx="6251">
                  <c:v>399.39733842271005</c:v>
                </c:pt>
                <c:pt idx="6252">
                  <c:v>399.48218365204735</c:v>
                </c:pt>
                <c:pt idx="6253">
                  <c:v>399.83500143028698</c:v>
                </c:pt>
                <c:pt idx="6254">
                  <c:v>399.9592992671524</c:v>
                </c:pt>
                <c:pt idx="6255">
                  <c:v>399.73264821827473</c:v>
                </c:pt>
                <c:pt idx="6256">
                  <c:v>399.43020772317834</c:v>
                </c:pt>
                <c:pt idx="6257">
                  <c:v>399.47871304975467</c:v>
                </c:pt>
                <c:pt idx="6258">
                  <c:v>399.83171180265134</c:v>
                </c:pt>
                <c:pt idx="6259">
                  <c:v>400.07387782844762</c:v>
                </c:pt>
                <c:pt idx="6260">
                  <c:v>399.91031081750833</c:v>
                </c:pt>
                <c:pt idx="6261">
                  <c:v>399.53738989873551</c:v>
                </c:pt>
                <c:pt idx="6262">
                  <c:v>399.40265064144444</c:v>
                </c:pt>
                <c:pt idx="6263">
                  <c:v>399.65682676148003</c:v>
                </c:pt>
                <c:pt idx="6264">
                  <c:v>399.97197613656959</c:v>
                </c:pt>
                <c:pt idx="6265">
                  <c:v>399.92965892513882</c:v>
                </c:pt>
                <c:pt idx="6266">
                  <c:v>399.59181089196949</c:v>
                </c:pt>
                <c:pt idx="6267">
                  <c:v>399.39486281621612</c:v>
                </c:pt>
                <c:pt idx="6268">
                  <c:v>399.61659178443625</c:v>
                </c:pt>
                <c:pt idx="6269">
                  <c:v>400.0318008751305</c:v>
                </c:pt>
                <c:pt idx="6270">
                  <c:v>400.1355433474377</c:v>
                </c:pt>
                <c:pt idx="6271">
                  <c:v>399.84333231926888</c:v>
                </c:pt>
                <c:pt idx="6272">
                  <c:v>399.47593577684466</c:v>
                </c:pt>
                <c:pt idx="6273">
                  <c:v>399.48779853120669</c:v>
                </c:pt>
                <c:pt idx="6274">
                  <c:v>399.84550628292567</c:v>
                </c:pt>
                <c:pt idx="6275">
                  <c:v>400.04951904446074</c:v>
                </c:pt>
                <c:pt idx="6276">
                  <c:v>399.86364671760708</c:v>
                </c:pt>
                <c:pt idx="6277">
                  <c:v>399.47835105477276</c:v>
                </c:pt>
                <c:pt idx="6278">
                  <c:v>399.38873561648023</c:v>
                </c:pt>
                <c:pt idx="6279">
                  <c:v>399.67964538810446</c:v>
                </c:pt>
                <c:pt idx="6280">
                  <c:v>399.96201524436918</c:v>
                </c:pt>
                <c:pt idx="6281">
                  <c:v>399.86192574484306</c:v>
                </c:pt>
                <c:pt idx="6282">
                  <c:v>399.56256342111755</c:v>
                </c:pt>
                <c:pt idx="6283">
                  <c:v>399.40723788271737</c:v>
                </c:pt>
                <c:pt idx="6284">
                  <c:v>399.62477131136052</c:v>
                </c:pt>
                <c:pt idx="6285">
                  <c:v>399.97544776165881</c:v>
                </c:pt>
                <c:pt idx="6286">
                  <c:v>400.02881290044257</c:v>
                </c:pt>
                <c:pt idx="6287">
                  <c:v>399.70533230392851</c:v>
                </c:pt>
                <c:pt idx="6288">
                  <c:v>399.43069038269948</c:v>
                </c:pt>
                <c:pt idx="6289">
                  <c:v>399.55061064501086</c:v>
                </c:pt>
                <c:pt idx="6290">
                  <c:v>399.95205534319956</c:v>
                </c:pt>
                <c:pt idx="6291">
                  <c:v>400.14846159434677</c:v>
                </c:pt>
                <c:pt idx="6292">
                  <c:v>399.92558397291111</c:v>
                </c:pt>
                <c:pt idx="6293">
                  <c:v>399.52250951623643</c:v>
                </c:pt>
                <c:pt idx="6294">
                  <c:v>399.43470496278661</c:v>
                </c:pt>
                <c:pt idx="6295">
                  <c:v>399.7630737608618</c:v>
                </c:pt>
                <c:pt idx="6296">
                  <c:v>400.06246793043869</c:v>
                </c:pt>
                <c:pt idx="6297">
                  <c:v>399.96986348962361</c:v>
                </c:pt>
                <c:pt idx="6298">
                  <c:v>399.57288623051011</c:v>
                </c:pt>
                <c:pt idx="6299">
                  <c:v>399.36944804709475</c:v>
                </c:pt>
                <c:pt idx="6300">
                  <c:v>399.65184684064303</c:v>
                </c:pt>
                <c:pt idx="6301">
                  <c:v>400.0490967122289</c:v>
                </c:pt>
                <c:pt idx="6302">
                  <c:v>400.12063212803918</c:v>
                </c:pt>
                <c:pt idx="6303">
                  <c:v>399.7812141660288</c:v>
                </c:pt>
                <c:pt idx="6304">
                  <c:v>399.41427106003556</c:v>
                </c:pt>
                <c:pt idx="6305">
                  <c:v>399.51623097529301</c:v>
                </c:pt>
                <c:pt idx="6306">
                  <c:v>399.89437301474931</c:v>
                </c:pt>
                <c:pt idx="6307">
                  <c:v>400.04396542534789</c:v>
                </c:pt>
                <c:pt idx="6308">
                  <c:v>399.79506896542688</c:v>
                </c:pt>
                <c:pt idx="6309">
                  <c:v>399.42869842314786</c:v>
                </c:pt>
                <c:pt idx="6310">
                  <c:v>399.3984244059402</c:v>
                </c:pt>
                <c:pt idx="6311">
                  <c:v>399.75770117168872</c:v>
                </c:pt>
                <c:pt idx="6312">
                  <c:v>400.00828776430427</c:v>
                </c:pt>
                <c:pt idx="6313">
                  <c:v>399.89093205625505</c:v>
                </c:pt>
                <c:pt idx="6314">
                  <c:v>399.48206298704486</c:v>
                </c:pt>
                <c:pt idx="6315">
                  <c:v>399.36178188069835</c:v>
                </c:pt>
                <c:pt idx="6316">
                  <c:v>399.68848957443595</c:v>
                </c:pt>
                <c:pt idx="6317">
                  <c:v>400.05932862642914</c:v>
                </c:pt>
                <c:pt idx="6318">
                  <c:v>400.0702855301829</c:v>
                </c:pt>
                <c:pt idx="6319">
                  <c:v>399.72486133164222</c:v>
                </c:pt>
                <c:pt idx="6320">
                  <c:v>399.40434093793283</c:v>
                </c:pt>
                <c:pt idx="6321">
                  <c:v>399.55432258254496</c:v>
                </c:pt>
                <c:pt idx="6322">
                  <c:v>399.93267656594446</c:v>
                </c:pt>
                <c:pt idx="6323">
                  <c:v>400.05326167966291</c:v>
                </c:pt>
                <c:pt idx="6324">
                  <c:v>399.7691713337627</c:v>
                </c:pt>
                <c:pt idx="6325">
                  <c:v>399.39622078971951</c:v>
                </c:pt>
                <c:pt idx="6326">
                  <c:v>399.44207046691099</c:v>
                </c:pt>
                <c:pt idx="6327">
                  <c:v>399.87396958822501</c:v>
                </c:pt>
                <c:pt idx="6328">
                  <c:v>400.13460768708291</c:v>
                </c:pt>
                <c:pt idx="6329">
                  <c:v>399.98540766744145</c:v>
                </c:pt>
                <c:pt idx="6330">
                  <c:v>399.58079375909773</c:v>
                </c:pt>
                <c:pt idx="6331">
                  <c:v>399.40068835466087</c:v>
                </c:pt>
                <c:pt idx="6332">
                  <c:v>399.71840176737703</c:v>
                </c:pt>
                <c:pt idx="6333">
                  <c:v>400.09850762922929</c:v>
                </c:pt>
                <c:pt idx="6334">
                  <c:v>400.12606508906634</c:v>
                </c:pt>
                <c:pt idx="6335">
                  <c:v>399.77052931725143</c:v>
                </c:pt>
                <c:pt idx="6336">
                  <c:v>399.47011022981457</c:v>
                </c:pt>
                <c:pt idx="6337">
                  <c:v>399.61475114379459</c:v>
                </c:pt>
                <c:pt idx="6338">
                  <c:v>399.98637398611095</c:v>
                </c:pt>
                <c:pt idx="6339">
                  <c:v>400.14227397026991</c:v>
                </c:pt>
                <c:pt idx="6340">
                  <c:v>399.91972771325806</c:v>
                </c:pt>
                <c:pt idx="6341">
                  <c:v>399.6013493829355</c:v>
                </c:pt>
                <c:pt idx="6342">
                  <c:v>399.58477867922289</c:v>
                </c:pt>
                <c:pt idx="6343">
                  <c:v>399.90979749239398</c:v>
                </c:pt>
                <c:pt idx="6344">
                  <c:v>400.08281208898126</c:v>
                </c:pt>
                <c:pt idx="6345">
                  <c:v>399.94130913624502</c:v>
                </c:pt>
                <c:pt idx="6346">
                  <c:v>399.57783647183987</c:v>
                </c:pt>
                <c:pt idx="6347">
                  <c:v>399.43096237321032</c:v>
                </c:pt>
                <c:pt idx="6348">
                  <c:v>399.73246721988022</c:v>
                </c:pt>
                <c:pt idx="6349">
                  <c:v>400.06147193825069</c:v>
                </c:pt>
                <c:pt idx="6350">
                  <c:v>400.05652164966375</c:v>
                </c:pt>
                <c:pt idx="6351">
                  <c:v>399.72196337972656</c:v>
                </c:pt>
                <c:pt idx="6352">
                  <c:v>399.43213935034669</c:v>
                </c:pt>
                <c:pt idx="6353">
                  <c:v>399.59009091748214</c:v>
                </c:pt>
                <c:pt idx="6354">
                  <c:v>399.94076613882584</c:v>
                </c:pt>
                <c:pt idx="6355">
                  <c:v>400.03632882916571</c:v>
                </c:pt>
                <c:pt idx="6356">
                  <c:v>399.76500540066496</c:v>
                </c:pt>
                <c:pt idx="6357">
                  <c:v>399.4149050449883</c:v>
                </c:pt>
                <c:pt idx="6358">
                  <c:v>399.42625347587995</c:v>
                </c:pt>
                <c:pt idx="6359">
                  <c:v>399.79935457768664</c:v>
                </c:pt>
                <c:pt idx="6360">
                  <c:v>400.03705282709632</c:v>
                </c:pt>
                <c:pt idx="6361">
                  <c:v>399.90388189063282</c:v>
                </c:pt>
                <c:pt idx="6362">
                  <c:v>399.54828635705769</c:v>
                </c:pt>
                <c:pt idx="6363">
                  <c:v>399.43509761820997</c:v>
                </c:pt>
                <c:pt idx="6364">
                  <c:v>399.7359991613468</c:v>
                </c:pt>
                <c:pt idx="6365">
                  <c:v>399.99678787599697</c:v>
                </c:pt>
                <c:pt idx="6366">
                  <c:v>399.92328933976233</c:v>
                </c:pt>
                <c:pt idx="6367">
                  <c:v>399.58130708088339</c:v>
                </c:pt>
                <c:pt idx="6368">
                  <c:v>399.36009158561728</c:v>
                </c:pt>
                <c:pt idx="6369">
                  <c:v>399.57768514577407</c:v>
                </c:pt>
                <c:pt idx="6370">
                  <c:v>399.91930538211187</c:v>
                </c:pt>
                <c:pt idx="6371">
                  <c:v>399.98347601922495</c:v>
                </c:pt>
                <c:pt idx="6372">
                  <c:v>399.72084672867419</c:v>
                </c:pt>
                <c:pt idx="6373">
                  <c:v>399.45212126128183</c:v>
                </c:pt>
                <c:pt idx="6374">
                  <c:v>399.55453424112824</c:v>
                </c:pt>
                <c:pt idx="6375">
                  <c:v>399.87297359975418</c:v>
                </c:pt>
                <c:pt idx="6376">
                  <c:v>399.96509420924934</c:v>
                </c:pt>
                <c:pt idx="6377">
                  <c:v>399.72395535075259</c:v>
                </c:pt>
                <c:pt idx="6378">
                  <c:v>399.41294275773407</c:v>
                </c:pt>
                <c:pt idx="6379">
                  <c:v>399.44249279408984</c:v>
                </c:pt>
                <c:pt idx="6380">
                  <c:v>399.80164821615313</c:v>
                </c:pt>
                <c:pt idx="6381">
                  <c:v>400.00997808095394</c:v>
                </c:pt>
                <c:pt idx="6382">
                  <c:v>399.87034664316639</c:v>
                </c:pt>
                <c:pt idx="6383">
                  <c:v>399.53575993040403</c:v>
                </c:pt>
                <c:pt idx="6384">
                  <c:v>399.43081203663689</c:v>
                </c:pt>
                <c:pt idx="6385">
                  <c:v>399.71659079490632</c:v>
                </c:pt>
                <c:pt idx="6386">
                  <c:v>400.01704101380471</c:v>
                </c:pt>
                <c:pt idx="6387">
                  <c:v>399.9927129183539</c:v>
                </c:pt>
                <c:pt idx="6388">
                  <c:v>399.70883358259118</c:v>
                </c:pt>
                <c:pt idx="6389">
                  <c:v>399.50971110498682</c:v>
                </c:pt>
                <c:pt idx="6390">
                  <c:v>399.67173784414757</c:v>
                </c:pt>
                <c:pt idx="6391">
                  <c:v>399.94345244305481</c:v>
                </c:pt>
                <c:pt idx="6392">
                  <c:v>399.9872493106127</c:v>
                </c:pt>
                <c:pt idx="6393">
                  <c:v>399.72353302123855</c:v>
                </c:pt>
                <c:pt idx="6394">
                  <c:v>399.43808555794095</c:v>
                </c:pt>
                <c:pt idx="6395">
                  <c:v>399.55471523888934</c:v>
                </c:pt>
                <c:pt idx="6396">
                  <c:v>399.892985355978</c:v>
                </c:pt>
                <c:pt idx="6397">
                  <c:v>400.0557363292013</c:v>
                </c:pt>
                <c:pt idx="6398">
                  <c:v>399.86352605169873</c:v>
                </c:pt>
                <c:pt idx="6399">
                  <c:v>399.5321686593432</c:v>
                </c:pt>
                <c:pt idx="6400">
                  <c:v>399.4233258692729</c:v>
                </c:pt>
                <c:pt idx="6401">
                  <c:v>399.67158651780244</c:v>
                </c:pt>
                <c:pt idx="6402">
                  <c:v>399.94176212863192</c:v>
                </c:pt>
                <c:pt idx="6403">
                  <c:v>399.92347033883891</c:v>
                </c:pt>
                <c:pt idx="6404">
                  <c:v>399.66331598974193</c:v>
                </c:pt>
                <c:pt idx="6405">
                  <c:v>399.53455229006585</c:v>
                </c:pt>
                <c:pt idx="6406">
                  <c:v>399.70454698891689</c:v>
                </c:pt>
                <c:pt idx="6407">
                  <c:v>399.94758772977764</c:v>
                </c:pt>
                <c:pt idx="6408">
                  <c:v>399.98721963859543</c:v>
                </c:pt>
                <c:pt idx="6409">
                  <c:v>399.75591986969715</c:v>
                </c:pt>
                <c:pt idx="6410">
                  <c:v>399.62990255576625</c:v>
                </c:pt>
                <c:pt idx="6411">
                  <c:v>399.75054728128174</c:v>
                </c:pt>
                <c:pt idx="6412">
                  <c:v>399.94547508385159</c:v>
                </c:pt>
                <c:pt idx="6413">
                  <c:v>399.9657282010773</c:v>
                </c:pt>
                <c:pt idx="6414">
                  <c:v>399.72039373826323</c:v>
                </c:pt>
                <c:pt idx="6415">
                  <c:v>399.50228624763014</c:v>
                </c:pt>
                <c:pt idx="6416">
                  <c:v>399.57735282186655</c:v>
                </c:pt>
                <c:pt idx="6417">
                  <c:v>399.8391970410691</c:v>
                </c:pt>
                <c:pt idx="6418">
                  <c:v>399.96207557744083</c:v>
                </c:pt>
                <c:pt idx="6419">
                  <c:v>399.82105661514692</c:v>
                </c:pt>
                <c:pt idx="6420">
                  <c:v>399.57080327196462</c:v>
                </c:pt>
                <c:pt idx="6421">
                  <c:v>399.54741104013266</c:v>
                </c:pt>
                <c:pt idx="6422">
                  <c:v>399.77849720945215</c:v>
                </c:pt>
                <c:pt idx="6423">
                  <c:v>399.94115879816121</c:v>
                </c:pt>
                <c:pt idx="6424">
                  <c:v>399.94704473229103</c:v>
                </c:pt>
                <c:pt idx="6425">
                  <c:v>400.07912978479663</c:v>
                </c:pt>
                <c:pt idx="6426">
                  <c:v>400.59219911430841</c:v>
                </c:pt>
                <c:pt idx="6427">
                  <c:v>401.1561356920547</c:v>
                </c:pt>
                <c:pt idx="6428">
                  <c:v>401.4756109543423</c:v>
                </c:pt>
                <c:pt idx="6429">
                  <c:v>401.67449994034104</c:v>
                </c:pt>
                <c:pt idx="6430">
                  <c:v>402.12827185860755</c:v>
                </c:pt>
                <c:pt idx="6431">
                  <c:v>402.92199969209048</c:v>
                </c:pt>
                <c:pt idx="6432">
                  <c:v>403.51862473357045</c:v>
                </c:pt>
                <c:pt idx="6433">
                  <c:v>403.75558641409964</c:v>
                </c:pt>
                <c:pt idx="6434">
                  <c:v>404.03342193151019</c:v>
                </c:pt>
                <c:pt idx="6435">
                  <c:v>404.85169339723092</c:v>
                </c:pt>
                <c:pt idx="6436">
                  <c:v>406.02254118101524</c:v>
                </c:pt>
                <c:pt idx="6437">
                  <c:v>406.90985882242762</c:v>
                </c:pt>
                <c:pt idx="6438">
                  <c:v>407.20736644131927</c:v>
                </c:pt>
                <c:pt idx="6439">
                  <c:v>407.46729045343977</c:v>
                </c:pt>
                <c:pt idx="6440">
                  <c:v>408.36876559795024</c:v>
                </c:pt>
                <c:pt idx="6441">
                  <c:v>409.72000317379872</c:v>
                </c:pt>
                <c:pt idx="6442">
                  <c:v>410.72209216210177</c:v>
                </c:pt>
                <c:pt idx="6443">
                  <c:v>411.07505727940753</c:v>
                </c:pt>
                <c:pt idx="6444">
                  <c:v>411.34149684145206</c:v>
                </c:pt>
                <c:pt idx="6445">
                  <c:v>412.26790321459657</c:v>
                </c:pt>
                <c:pt idx="6446">
                  <c:v>413.668936899676</c:v>
                </c:pt>
                <c:pt idx="6447">
                  <c:v>414.71828731241141</c:v>
                </c:pt>
                <c:pt idx="6448">
                  <c:v>415.11132508912283</c:v>
                </c:pt>
                <c:pt idx="6449">
                  <c:v>415.43688161243858</c:v>
                </c:pt>
                <c:pt idx="6450">
                  <c:v>416.3572556676088</c:v>
                </c:pt>
                <c:pt idx="6451">
                  <c:v>417.73962348273091</c:v>
                </c:pt>
                <c:pt idx="6452">
                  <c:v>418.82094451515434</c:v>
                </c:pt>
                <c:pt idx="6453">
                  <c:v>419.29803634373343</c:v>
                </c:pt>
                <c:pt idx="6454">
                  <c:v>419.70066426403002</c:v>
                </c:pt>
                <c:pt idx="6455">
                  <c:v>420.64152835394924</c:v>
                </c:pt>
                <c:pt idx="6456">
                  <c:v>421.93143609378774</c:v>
                </c:pt>
                <c:pt idx="6457">
                  <c:v>422.9660124928705</c:v>
                </c:pt>
                <c:pt idx="6458">
                  <c:v>423.48710213294129</c:v>
                </c:pt>
                <c:pt idx="6459">
                  <c:v>424.02792250417531</c:v>
                </c:pt>
                <c:pt idx="6460">
                  <c:v>424.97702805058293</c:v>
                </c:pt>
                <c:pt idx="6461">
                  <c:v>426.14969694907569</c:v>
                </c:pt>
                <c:pt idx="6462">
                  <c:v>427.08022715551527</c:v>
                </c:pt>
                <c:pt idx="6463">
                  <c:v>427.64282229517556</c:v>
                </c:pt>
                <c:pt idx="6464">
                  <c:v>428.30456258268271</c:v>
                </c:pt>
                <c:pt idx="6465">
                  <c:v>429.34042426578213</c:v>
                </c:pt>
                <c:pt idx="6466">
                  <c:v>430.40486701320907</c:v>
                </c:pt>
                <c:pt idx="6467">
                  <c:v>431.18964353011353</c:v>
                </c:pt>
                <c:pt idx="6468">
                  <c:v>431.79989185320056</c:v>
                </c:pt>
                <c:pt idx="6469">
                  <c:v>432.62742082081479</c:v>
                </c:pt>
                <c:pt idx="6470">
                  <c:v>433.79502549777123</c:v>
                </c:pt>
                <c:pt idx="6471">
                  <c:v>434.77430384849214</c:v>
                </c:pt>
                <c:pt idx="6472">
                  <c:v>435.3606961828238</c:v>
                </c:pt>
                <c:pt idx="6473">
                  <c:v>435.95776479569025</c:v>
                </c:pt>
                <c:pt idx="6474">
                  <c:v>436.95663323347901</c:v>
                </c:pt>
                <c:pt idx="6475">
                  <c:v>438.21844201304265</c:v>
                </c:pt>
                <c:pt idx="6476">
                  <c:v>439.17931630430417</c:v>
                </c:pt>
                <c:pt idx="6477">
                  <c:v>439.59386241564818</c:v>
                </c:pt>
                <c:pt idx="6478">
                  <c:v>440.1047177340713</c:v>
                </c:pt>
                <c:pt idx="6479">
                  <c:v>441.20257799171515</c:v>
                </c:pt>
                <c:pt idx="6480">
                  <c:v>442.56215936403277</c:v>
                </c:pt>
                <c:pt idx="6481">
                  <c:v>443.49719436956673</c:v>
                </c:pt>
                <c:pt idx="6482">
                  <c:v>443.84344365315508</c:v>
                </c:pt>
                <c:pt idx="6483">
                  <c:v>444.29227115423862</c:v>
                </c:pt>
                <c:pt idx="6484">
                  <c:v>445.44304125737915</c:v>
                </c:pt>
                <c:pt idx="6485">
                  <c:v>446.85754634899808</c:v>
                </c:pt>
                <c:pt idx="6486">
                  <c:v>447.81026470627489</c:v>
                </c:pt>
                <c:pt idx="6487">
                  <c:v>448.1529735895665</c:v>
                </c:pt>
                <c:pt idx="6488">
                  <c:v>448.58582533072342</c:v>
                </c:pt>
                <c:pt idx="6489">
                  <c:v>449.70290020402416</c:v>
                </c:pt>
                <c:pt idx="6490">
                  <c:v>451.13738159927283</c:v>
                </c:pt>
                <c:pt idx="6491">
                  <c:v>452.0839729900643</c:v>
                </c:pt>
                <c:pt idx="6492">
                  <c:v>452.47589790390879</c:v>
                </c:pt>
                <c:pt idx="6493">
                  <c:v>452.94688774544875</c:v>
                </c:pt>
                <c:pt idx="6494">
                  <c:v>453.98128764774401</c:v>
                </c:pt>
                <c:pt idx="6495">
                  <c:v>455.31977913020467</c:v>
                </c:pt>
                <c:pt idx="6496">
                  <c:v>456.21201735277538</c:v>
                </c:pt>
                <c:pt idx="6497">
                  <c:v>456.68770660042054</c:v>
                </c:pt>
                <c:pt idx="6498">
                  <c:v>457.22403186534268</c:v>
                </c:pt>
                <c:pt idx="6499">
                  <c:v>458.2240855688429</c:v>
                </c:pt>
                <c:pt idx="6500">
                  <c:v>459.42594741089238</c:v>
                </c:pt>
                <c:pt idx="6501">
                  <c:v>460.36540027695315</c:v>
                </c:pt>
                <c:pt idx="6502">
                  <c:v>460.96879855673535</c:v>
                </c:pt>
                <c:pt idx="6503">
                  <c:v>461.6461297797029</c:v>
                </c:pt>
                <c:pt idx="6504">
                  <c:v>462.5542796797431</c:v>
                </c:pt>
                <c:pt idx="6505">
                  <c:v>463.57613336838205</c:v>
                </c:pt>
                <c:pt idx="6506">
                  <c:v>464.49473759595105</c:v>
                </c:pt>
                <c:pt idx="6507">
                  <c:v>465.23675628534716</c:v>
                </c:pt>
                <c:pt idx="6508">
                  <c:v>466.04253805987588</c:v>
                </c:pt>
                <c:pt idx="6509">
                  <c:v>466.88921772551811</c:v>
                </c:pt>
                <c:pt idx="6510">
                  <c:v>467.72746102951936</c:v>
                </c:pt>
                <c:pt idx="6511">
                  <c:v>468.58270908243054</c:v>
                </c:pt>
                <c:pt idx="6512">
                  <c:v>469.44833874937643</c:v>
                </c:pt>
                <c:pt idx="6513">
                  <c:v>470.38716254447257</c:v>
                </c:pt>
                <c:pt idx="6514">
                  <c:v>471.23229175045515</c:v>
                </c:pt>
                <c:pt idx="6515">
                  <c:v>471.93009656085809</c:v>
                </c:pt>
                <c:pt idx="6516">
                  <c:v>472.69050203091984</c:v>
                </c:pt>
                <c:pt idx="6517">
                  <c:v>473.68291466981191</c:v>
                </c:pt>
                <c:pt idx="6518">
                  <c:v>474.74800443980564</c:v>
                </c:pt>
                <c:pt idx="6519">
                  <c:v>475.65517331880318</c:v>
                </c:pt>
                <c:pt idx="6520">
                  <c:v>476.19908281379884</c:v>
                </c:pt>
                <c:pt idx="6521">
                  <c:v>476.84106769635764</c:v>
                </c:pt>
                <c:pt idx="6522">
                  <c:v>477.86921870103191</c:v>
                </c:pt>
                <c:pt idx="6523">
                  <c:v>479.02857905949827</c:v>
                </c:pt>
                <c:pt idx="6524">
                  <c:v>479.96972589687647</c:v>
                </c:pt>
                <c:pt idx="6525">
                  <c:v>480.49701513763108</c:v>
                </c:pt>
                <c:pt idx="6526">
                  <c:v>481.0175070349905</c:v>
                </c:pt>
                <c:pt idx="6527">
                  <c:v>482.00485854216259</c:v>
                </c:pt>
                <c:pt idx="6528">
                  <c:v>483.25771660779714</c:v>
                </c:pt>
                <c:pt idx="6529">
                  <c:v>484.2594753705925</c:v>
                </c:pt>
                <c:pt idx="6530">
                  <c:v>484.84710661353643</c:v>
                </c:pt>
                <c:pt idx="6531">
                  <c:v>485.28932674254281</c:v>
                </c:pt>
                <c:pt idx="6532">
                  <c:v>486.15547708654208</c:v>
                </c:pt>
                <c:pt idx="6533">
                  <c:v>487.40388936890753</c:v>
                </c:pt>
                <c:pt idx="6534">
                  <c:v>488.46831915585381</c:v>
                </c:pt>
                <c:pt idx="6535">
                  <c:v>489.12074377394316</c:v>
                </c:pt>
                <c:pt idx="6536">
                  <c:v>489.54922480815378</c:v>
                </c:pt>
                <c:pt idx="6537">
                  <c:v>490.31275277069386</c:v>
                </c:pt>
                <c:pt idx="6538">
                  <c:v>491.53061679207752</c:v>
                </c:pt>
                <c:pt idx="6539">
                  <c:v>492.66835314368967</c:v>
                </c:pt>
                <c:pt idx="6540">
                  <c:v>493.40671985526325</c:v>
                </c:pt>
                <c:pt idx="6541">
                  <c:v>493.85726658614385</c:v>
                </c:pt>
                <c:pt idx="6542">
                  <c:v>494.49080443372281</c:v>
                </c:pt>
                <c:pt idx="6543">
                  <c:v>495.59434591276522</c:v>
                </c:pt>
                <c:pt idx="6544">
                  <c:v>496.83969384658133</c:v>
                </c:pt>
                <c:pt idx="6545">
                  <c:v>497.64641349832885</c:v>
                </c:pt>
                <c:pt idx="6546">
                  <c:v>498.15864349417615</c:v>
                </c:pt>
                <c:pt idx="6547">
                  <c:v>498.70482635417869</c:v>
                </c:pt>
                <c:pt idx="6548">
                  <c:v>499.69572818780961</c:v>
                </c:pt>
                <c:pt idx="6549">
                  <c:v>500.91955727104306</c:v>
                </c:pt>
                <c:pt idx="6550">
                  <c:v>501.8502162472335</c:v>
                </c:pt>
                <c:pt idx="6551">
                  <c:v>502.43649682210889</c:v>
                </c:pt>
                <c:pt idx="6552">
                  <c:v>502.94296280223506</c:v>
                </c:pt>
                <c:pt idx="6553">
                  <c:v>503.82966364896231</c:v>
                </c:pt>
                <c:pt idx="6554">
                  <c:v>505.05010066550898</c:v>
                </c:pt>
                <c:pt idx="6555">
                  <c:v>506.10968341016593</c:v>
                </c:pt>
                <c:pt idx="6556">
                  <c:v>506.81153315841578</c:v>
                </c:pt>
                <c:pt idx="6557">
                  <c:v>507.32710820512369</c:v>
                </c:pt>
                <c:pt idx="6558">
                  <c:v>508.05951257477955</c:v>
                </c:pt>
                <c:pt idx="6559">
                  <c:v>509.18503044303503</c:v>
                </c:pt>
                <c:pt idx="6560">
                  <c:v>510.32418254688861</c:v>
                </c:pt>
                <c:pt idx="6561">
                  <c:v>511.11594939686938</c:v>
                </c:pt>
                <c:pt idx="6562">
                  <c:v>511.64610044493492</c:v>
                </c:pt>
                <c:pt idx="6563">
                  <c:v>512.26427998814563</c:v>
                </c:pt>
                <c:pt idx="6564">
                  <c:v>513.26074433831548</c:v>
                </c:pt>
                <c:pt idx="6565">
                  <c:v>514.43440844548729</c:v>
                </c:pt>
                <c:pt idx="6566">
                  <c:v>515.36258166738503</c:v>
                </c:pt>
                <c:pt idx="6567">
                  <c:v>515.98806924441817</c:v>
                </c:pt>
                <c:pt idx="6568">
                  <c:v>516.59082986047292</c:v>
                </c:pt>
                <c:pt idx="6569">
                  <c:v>517.47205100995609</c:v>
                </c:pt>
                <c:pt idx="6570">
                  <c:v>518.60605239100198</c:v>
                </c:pt>
                <c:pt idx="6571">
                  <c:v>519.5514724268553</c:v>
                </c:pt>
                <c:pt idx="6572">
                  <c:v>520.22076734429436</c:v>
                </c:pt>
                <c:pt idx="6573">
                  <c:v>520.78837781907646</c:v>
                </c:pt>
                <c:pt idx="6574">
                  <c:v>521.58633385305166</c:v>
                </c:pt>
                <c:pt idx="6575">
                  <c:v>522.72593018896669</c:v>
                </c:pt>
                <c:pt idx="6576">
                  <c:v>523.78901072838141</c:v>
                </c:pt>
                <c:pt idx="6577">
                  <c:v>524.5359573885662</c:v>
                </c:pt>
                <c:pt idx="6578">
                  <c:v>525.0583261776427</c:v>
                </c:pt>
                <c:pt idx="6579">
                  <c:v>525.77474057660584</c:v>
                </c:pt>
                <c:pt idx="6580">
                  <c:v>526.89250537926466</c:v>
                </c:pt>
                <c:pt idx="6581">
                  <c:v>527.97423084078901</c:v>
                </c:pt>
                <c:pt idx="6582">
                  <c:v>528.73220287962192</c:v>
                </c:pt>
                <c:pt idx="6583">
                  <c:v>529.20839341376848</c:v>
                </c:pt>
                <c:pt idx="6584">
                  <c:v>529.910867437349</c:v>
                </c:pt>
                <c:pt idx="6585">
                  <c:v>531.06230022735019</c:v>
                </c:pt>
                <c:pt idx="6586">
                  <c:v>532.22123860918521</c:v>
                </c:pt>
                <c:pt idx="6587">
                  <c:v>532.9914074436964</c:v>
                </c:pt>
                <c:pt idx="6588">
                  <c:v>533.48134975882749</c:v>
                </c:pt>
                <c:pt idx="6589">
                  <c:v>534.12529745042934</c:v>
                </c:pt>
                <c:pt idx="6590">
                  <c:v>535.22835994119794</c:v>
                </c:pt>
                <c:pt idx="6591">
                  <c:v>536.40089317169657</c:v>
                </c:pt>
                <c:pt idx="6592">
                  <c:v>537.2104870884084</c:v>
                </c:pt>
                <c:pt idx="6593">
                  <c:v>537.71188197726678</c:v>
                </c:pt>
                <c:pt idx="6594">
                  <c:v>538.3744418779329</c:v>
                </c:pt>
                <c:pt idx="6595">
                  <c:v>539.43841088439649</c:v>
                </c:pt>
                <c:pt idx="6596">
                  <c:v>540.57563565089072</c:v>
                </c:pt>
                <c:pt idx="6597">
                  <c:v>541.37770172146099</c:v>
                </c:pt>
                <c:pt idx="6598">
                  <c:v>541.87627555659697</c:v>
                </c:pt>
                <c:pt idx="6599">
                  <c:v>542.52889171892764</c:v>
                </c:pt>
                <c:pt idx="6600">
                  <c:v>543.63380046848386</c:v>
                </c:pt>
                <c:pt idx="6601">
                  <c:v>544.79594880208504</c:v>
                </c:pt>
                <c:pt idx="6602">
                  <c:v>545.61408027229891</c:v>
                </c:pt>
                <c:pt idx="6603">
                  <c:v>546.09366369443694</c:v>
                </c:pt>
                <c:pt idx="6604">
                  <c:v>546.75105160946805</c:v>
                </c:pt>
                <c:pt idx="6605">
                  <c:v>547.8457392702162</c:v>
                </c:pt>
                <c:pt idx="6606">
                  <c:v>548.97475880778609</c:v>
                </c:pt>
                <c:pt idx="6607">
                  <c:v>549.78646637768259</c:v>
                </c:pt>
                <c:pt idx="6608">
                  <c:v>550.30975210643055</c:v>
                </c:pt>
                <c:pt idx="6609">
                  <c:v>550.99241688476241</c:v>
                </c:pt>
                <c:pt idx="6610">
                  <c:v>552.09020652318964</c:v>
                </c:pt>
                <c:pt idx="6611">
                  <c:v>553.21826651106926</c:v>
                </c:pt>
                <c:pt idx="6612">
                  <c:v>553.97269520891496</c:v>
                </c:pt>
                <c:pt idx="6613">
                  <c:v>554.44888286225614</c:v>
                </c:pt>
                <c:pt idx="6614">
                  <c:v>555.13067793570133</c:v>
                </c:pt>
                <c:pt idx="6615">
                  <c:v>556.26248235556352</c:v>
                </c:pt>
                <c:pt idx="6616">
                  <c:v>557.42001098687695</c:v>
                </c:pt>
                <c:pt idx="6617">
                  <c:v>558.15783852761581</c:v>
                </c:pt>
                <c:pt idx="6618">
                  <c:v>558.58336970226003</c:v>
                </c:pt>
                <c:pt idx="6619">
                  <c:v>559.25340420926727</c:v>
                </c:pt>
                <c:pt idx="6620">
                  <c:v>560.42448693408505</c:v>
                </c:pt>
                <c:pt idx="6621">
                  <c:v>561.62033681954381</c:v>
                </c:pt>
                <c:pt idx="6622">
                  <c:v>562.38563409980361</c:v>
                </c:pt>
                <c:pt idx="6623">
                  <c:v>562.8138709519277</c:v>
                </c:pt>
                <c:pt idx="6624">
                  <c:v>563.46106570509392</c:v>
                </c:pt>
                <c:pt idx="6625">
                  <c:v>564.64705135773613</c:v>
                </c:pt>
                <c:pt idx="6626">
                  <c:v>565.85136368342239</c:v>
                </c:pt>
                <c:pt idx="6627">
                  <c:v>566.61200060144108</c:v>
                </c:pt>
                <c:pt idx="6628">
                  <c:v>567.0538503490933</c:v>
                </c:pt>
                <c:pt idx="6629">
                  <c:v>567.74525227728691</c:v>
                </c:pt>
                <c:pt idx="6630">
                  <c:v>568.90054312323491</c:v>
                </c:pt>
                <c:pt idx="6631">
                  <c:v>570.02463623536869</c:v>
                </c:pt>
                <c:pt idx="6632">
                  <c:v>570.73924360132867</c:v>
                </c:pt>
                <c:pt idx="6633">
                  <c:v>571.18594185789448</c:v>
                </c:pt>
                <c:pt idx="6634">
                  <c:v>571.95588450954165</c:v>
                </c:pt>
                <c:pt idx="6635">
                  <c:v>573.16186902515642</c:v>
                </c:pt>
                <c:pt idx="6636">
                  <c:v>574.26480621333906</c:v>
                </c:pt>
                <c:pt idx="6637">
                  <c:v>574.87966641662217</c:v>
                </c:pt>
                <c:pt idx="6638">
                  <c:v>575.35809749846351</c:v>
                </c:pt>
                <c:pt idx="6639">
                  <c:v>576.23297822193229</c:v>
                </c:pt>
                <c:pt idx="6640">
                  <c:v>577.46806828146953</c:v>
                </c:pt>
                <c:pt idx="6641">
                  <c:v>578.47729585004856</c:v>
                </c:pt>
                <c:pt idx="6642">
                  <c:v>579.00111812919988</c:v>
                </c:pt>
                <c:pt idx="6643">
                  <c:v>579.50112633096694</c:v>
                </c:pt>
                <c:pt idx="6644">
                  <c:v>580.51078202587257</c:v>
                </c:pt>
                <c:pt idx="6645">
                  <c:v>581.76177565201885</c:v>
                </c:pt>
                <c:pt idx="6646">
                  <c:v>582.64612492722381</c:v>
                </c:pt>
                <c:pt idx="6647">
                  <c:v>583.10061576941507</c:v>
                </c:pt>
                <c:pt idx="6648">
                  <c:v>583.66582836925284</c:v>
                </c:pt>
                <c:pt idx="6649">
                  <c:v>584.76950099023372</c:v>
                </c:pt>
                <c:pt idx="6650">
                  <c:v>586.00091027362635</c:v>
                </c:pt>
                <c:pt idx="6651">
                  <c:v>586.78853477676364</c:v>
                </c:pt>
                <c:pt idx="6652">
                  <c:v>587.24972769549493</c:v>
                </c:pt>
                <c:pt idx="6653">
                  <c:v>587.93560435954703</c:v>
                </c:pt>
                <c:pt idx="6654">
                  <c:v>589.08017304040402</c:v>
                </c:pt>
                <c:pt idx="6655">
                  <c:v>590.2038689337619</c:v>
                </c:pt>
                <c:pt idx="6656">
                  <c:v>590.85758669799498</c:v>
                </c:pt>
                <c:pt idx="6657">
                  <c:v>591.33085766816134</c:v>
                </c:pt>
                <c:pt idx="6658">
                  <c:v>592.15195976815926</c:v>
                </c:pt>
                <c:pt idx="6659">
                  <c:v>593.34392838294207</c:v>
                </c:pt>
                <c:pt idx="6660">
                  <c:v>594.36355285758134</c:v>
                </c:pt>
                <c:pt idx="6661">
                  <c:v>594.93693238004585</c:v>
                </c:pt>
                <c:pt idx="6662">
                  <c:v>595.46784426653176</c:v>
                </c:pt>
                <c:pt idx="6663">
                  <c:v>596.43619642071258</c:v>
                </c:pt>
                <c:pt idx="6664">
                  <c:v>597.60306507897735</c:v>
                </c:pt>
                <c:pt idx="6665">
                  <c:v>598.49319042847435</c:v>
                </c:pt>
                <c:pt idx="6666">
                  <c:v>599.03900595395999</c:v>
                </c:pt>
                <c:pt idx="6667">
                  <c:v>599.65100610470142</c:v>
                </c:pt>
                <c:pt idx="6668">
                  <c:v>600.66734110669154</c:v>
                </c:pt>
                <c:pt idx="6669">
                  <c:v>601.82295927203495</c:v>
                </c:pt>
                <c:pt idx="6670">
                  <c:v>602.63646113568996</c:v>
                </c:pt>
                <c:pt idx="6671">
                  <c:v>603.178282320623</c:v>
                </c:pt>
                <c:pt idx="6672">
                  <c:v>603.89808672288336</c:v>
                </c:pt>
                <c:pt idx="6673">
                  <c:v>604.97266408400242</c:v>
                </c:pt>
                <c:pt idx="6674">
                  <c:v>606.05316382997023</c:v>
                </c:pt>
                <c:pt idx="6675">
                  <c:v>606.77788138380549</c:v>
                </c:pt>
                <c:pt idx="6676">
                  <c:v>607.34205503527926</c:v>
                </c:pt>
                <c:pt idx="6677">
                  <c:v>608.148484235213</c:v>
                </c:pt>
                <c:pt idx="6678">
                  <c:v>609.23868281731279</c:v>
                </c:pt>
                <c:pt idx="6679">
                  <c:v>610.2339122627551</c:v>
                </c:pt>
                <c:pt idx="6680">
                  <c:v>610.93306678607428</c:v>
                </c:pt>
                <c:pt idx="6681">
                  <c:v>611.54395781119069</c:v>
                </c:pt>
                <c:pt idx="6682">
                  <c:v>612.40094568760196</c:v>
                </c:pt>
                <c:pt idx="6683">
                  <c:v>613.47638395926651</c:v>
                </c:pt>
                <c:pt idx="6684">
                  <c:v>614.38835462768191</c:v>
                </c:pt>
                <c:pt idx="6685">
                  <c:v>615.07734458013215</c:v>
                </c:pt>
                <c:pt idx="6686">
                  <c:v>615.77684612745816</c:v>
                </c:pt>
                <c:pt idx="6687">
                  <c:v>616.7115516163966</c:v>
                </c:pt>
                <c:pt idx="6688">
                  <c:v>617.73991835360641</c:v>
                </c:pt>
                <c:pt idx="6689">
                  <c:v>618.61055132474019</c:v>
                </c:pt>
                <c:pt idx="6690">
                  <c:v>619.29984346938897</c:v>
                </c:pt>
                <c:pt idx="6691">
                  <c:v>620.05749771433375</c:v>
                </c:pt>
                <c:pt idx="6692">
                  <c:v>620.9980693936443</c:v>
                </c:pt>
                <c:pt idx="6693">
                  <c:v>621.95422417252894</c:v>
                </c:pt>
                <c:pt idx="6694">
                  <c:v>622.74368461932556</c:v>
                </c:pt>
                <c:pt idx="6695">
                  <c:v>623.46622110254339</c:v>
                </c:pt>
                <c:pt idx="6696">
                  <c:v>624.31276136149825</c:v>
                </c:pt>
                <c:pt idx="6697">
                  <c:v>625.23624103625752</c:v>
                </c:pt>
                <c:pt idx="6698">
                  <c:v>626.13806799374277</c:v>
                </c:pt>
                <c:pt idx="6699">
                  <c:v>626.88640966647097</c:v>
                </c:pt>
                <c:pt idx="6700">
                  <c:v>627.66213557360322</c:v>
                </c:pt>
                <c:pt idx="6701">
                  <c:v>628.53092856049182</c:v>
                </c:pt>
                <c:pt idx="6702">
                  <c:v>629.45629785381323</c:v>
                </c:pt>
                <c:pt idx="6703">
                  <c:v>630.34542101654642</c:v>
                </c:pt>
                <c:pt idx="6704">
                  <c:v>631.12676822601406</c:v>
                </c:pt>
                <c:pt idx="6705">
                  <c:v>631.92896042844006</c:v>
                </c:pt>
                <c:pt idx="6706">
                  <c:v>632.80177293030249</c:v>
                </c:pt>
                <c:pt idx="6707">
                  <c:v>633.7044013742352</c:v>
                </c:pt>
                <c:pt idx="6708">
                  <c:v>634.5425009123062</c:v>
                </c:pt>
                <c:pt idx="6709">
                  <c:v>635.34339881971255</c:v>
                </c:pt>
                <c:pt idx="6710">
                  <c:v>636.1688950547948</c:v>
                </c:pt>
                <c:pt idx="6711">
                  <c:v>637.05198930451229</c:v>
                </c:pt>
                <c:pt idx="6712">
                  <c:v>637.93118405104519</c:v>
                </c:pt>
                <c:pt idx="6713">
                  <c:v>638.77857020082467</c:v>
                </c:pt>
                <c:pt idx="6714">
                  <c:v>639.56297702971824</c:v>
                </c:pt>
                <c:pt idx="6715">
                  <c:v>640.36683749511758</c:v>
                </c:pt>
                <c:pt idx="6716">
                  <c:v>641.26409056762918</c:v>
                </c:pt>
                <c:pt idx="6717">
                  <c:v>642.13560068882828</c:v>
                </c:pt>
                <c:pt idx="6718">
                  <c:v>642.9575523261235</c:v>
                </c:pt>
                <c:pt idx="6719">
                  <c:v>643.79044298850476</c:v>
                </c:pt>
                <c:pt idx="6720">
                  <c:v>644.665946480358</c:v>
                </c:pt>
                <c:pt idx="6721">
                  <c:v>645.50961923823979</c:v>
                </c:pt>
                <c:pt idx="6722">
                  <c:v>646.34729424213845</c:v>
                </c:pt>
                <c:pt idx="6723">
                  <c:v>647.22029123757432</c:v>
                </c:pt>
                <c:pt idx="6724">
                  <c:v>648.07857849195909</c:v>
                </c:pt>
                <c:pt idx="6725">
                  <c:v>648.94855591908856</c:v>
                </c:pt>
                <c:pt idx="6726">
                  <c:v>649.75763708745808</c:v>
                </c:pt>
                <c:pt idx="6727">
                  <c:v>650.59007252084484</c:v>
                </c:pt>
                <c:pt idx="6728">
                  <c:v>651.45053581368597</c:v>
                </c:pt>
                <c:pt idx="6729">
                  <c:v>652.29333173366228</c:v>
                </c:pt>
                <c:pt idx="6730">
                  <c:v>653.12373986864952</c:v>
                </c:pt>
                <c:pt idx="6731">
                  <c:v>653.96878935637585</c:v>
                </c:pt>
                <c:pt idx="6732">
                  <c:v>654.81484477625099</c:v>
                </c:pt>
                <c:pt idx="6733">
                  <c:v>655.6730297353912</c:v>
                </c:pt>
                <c:pt idx="6734">
                  <c:v>656.5069011018561</c:v>
                </c:pt>
                <c:pt idx="6735">
                  <c:v>657.35794289232172</c:v>
                </c:pt>
                <c:pt idx="6736">
                  <c:v>658.17950138038202</c:v>
                </c:pt>
                <c:pt idx="6737">
                  <c:v>658.99302429685895</c:v>
                </c:pt>
                <c:pt idx="6738">
                  <c:v>659.82962153887979</c:v>
                </c:pt>
                <c:pt idx="6739">
                  <c:v>660.66716368118216</c:v>
                </c:pt>
                <c:pt idx="6740">
                  <c:v>661.19115474039506</c:v>
                </c:pt>
                <c:pt idx="6741">
                  <c:v>661.43892598994671</c:v>
                </c:pt>
                <c:pt idx="6742">
                  <c:v>661.67182120947541</c:v>
                </c:pt>
                <c:pt idx="6743">
                  <c:v>662.11462925272212</c:v>
                </c:pt>
                <c:pt idx="6744">
                  <c:v>662.5919046154645</c:v>
                </c:pt>
                <c:pt idx="6745">
                  <c:v>662.95842822065936</c:v>
                </c:pt>
                <c:pt idx="6746">
                  <c:v>663.1978249105257</c:v>
                </c:pt>
                <c:pt idx="6747">
                  <c:v>663.46558563428869</c:v>
                </c:pt>
                <c:pt idx="6748">
                  <c:v>663.8232896611454</c:v>
                </c:pt>
                <c:pt idx="6749">
                  <c:v>664.24197494342593</c:v>
                </c:pt>
                <c:pt idx="6750">
                  <c:v>664.45181740436146</c:v>
                </c:pt>
                <c:pt idx="6751">
                  <c:v>664.44308154778014</c:v>
                </c:pt>
                <c:pt idx="6752">
                  <c:v>664.44978639499868</c:v>
                </c:pt>
                <c:pt idx="6753">
                  <c:v>664.5413294717614</c:v>
                </c:pt>
                <c:pt idx="6754">
                  <c:v>664.69156468188021</c:v>
                </c:pt>
                <c:pt idx="6755">
                  <c:v>664.73395314004017</c:v>
                </c:pt>
                <c:pt idx="6756">
                  <c:v>664.67218538787051</c:v>
                </c:pt>
                <c:pt idx="6757">
                  <c:v>664.66258748325856</c:v>
                </c:pt>
                <c:pt idx="6758">
                  <c:v>664.76742115507557</c:v>
                </c:pt>
                <c:pt idx="6759">
                  <c:v>664.83878771730429</c:v>
                </c:pt>
                <c:pt idx="6760">
                  <c:v>664.84500098484432</c:v>
                </c:pt>
                <c:pt idx="6761">
                  <c:v>664.79670615743271</c:v>
                </c:pt>
                <c:pt idx="6762">
                  <c:v>664.80894917992862</c:v>
                </c:pt>
                <c:pt idx="6763">
                  <c:v>664.85232204245472</c:v>
                </c:pt>
                <c:pt idx="6764">
                  <c:v>664.89040515381032</c:v>
                </c:pt>
                <c:pt idx="6765">
                  <c:v>664.88708279074024</c:v>
                </c:pt>
                <c:pt idx="6766">
                  <c:v>664.85502951494254</c:v>
                </c:pt>
                <c:pt idx="6767">
                  <c:v>664.79879773129005</c:v>
                </c:pt>
                <c:pt idx="6768">
                  <c:v>664.83515793744027</c:v>
                </c:pt>
                <c:pt idx="6769">
                  <c:v>664.86961016666203</c:v>
                </c:pt>
                <c:pt idx="6770">
                  <c:v>664.89366603027122</c:v>
                </c:pt>
                <c:pt idx="6771">
                  <c:v>664.8561373008514</c:v>
                </c:pt>
                <c:pt idx="6772">
                  <c:v>664.84321683713267</c:v>
                </c:pt>
                <c:pt idx="6773">
                  <c:v>664.85884376659476</c:v>
                </c:pt>
                <c:pt idx="6774">
                  <c:v>664.88462226725267</c:v>
                </c:pt>
                <c:pt idx="6775">
                  <c:v>664.90363313143496</c:v>
                </c:pt>
                <c:pt idx="6776">
                  <c:v>664.91298435571036</c:v>
                </c:pt>
                <c:pt idx="6777">
                  <c:v>664.90049522703066</c:v>
                </c:pt>
                <c:pt idx="6778">
                  <c:v>664.9154458956491</c:v>
                </c:pt>
                <c:pt idx="6779">
                  <c:v>664.92836546435205</c:v>
                </c:pt>
                <c:pt idx="6780">
                  <c:v>664.91630672919962</c:v>
                </c:pt>
                <c:pt idx="6781">
                  <c:v>664.90006481106821</c:v>
                </c:pt>
                <c:pt idx="6782">
                  <c:v>664.92221261425686</c:v>
                </c:pt>
                <c:pt idx="6783">
                  <c:v>664.91790642831927</c:v>
                </c:pt>
                <c:pt idx="6784">
                  <c:v>664.8892368833915</c:v>
                </c:pt>
                <c:pt idx="6785">
                  <c:v>664.86075089308133</c:v>
                </c:pt>
                <c:pt idx="6786">
                  <c:v>664.87551702632584</c:v>
                </c:pt>
                <c:pt idx="6787">
                  <c:v>664.9067710370316</c:v>
                </c:pt>
                <c:pt idx="6788">
                  <c:v>664.89354305438121</c:v>
                </c:pt>
                <c:pt idx="6789">
                  <c:v>664.85761300496813</c:v>
                </c:pt>
                <c:pt idx="6790">
                  <c:v>664.8394640802378</c:v>
                </c:pt>
                <c:pt idx="6791">
                  <c:v>664.84980004170268</c:v>
                </c:pt>
                <c:pt idx="6792">
                  <c:v>664.87434775001611</c:v>
                </c:pt>
                <c:pt idx="6793">
                  <c:v>664.88917539547924</c:v>
                </c:pt>
                <c:pt idx="6794">
                  <c:v>664.86893380126003</c:v>
                </c:pt>
                <c:pt idx="6795">
                  <c:v>664.87668529480413</c:v>
                </c:pt>
                <c:pt idx="6796">
                  <c:v>664.88695981494834</c:v>
                </c:pt>
                <c:pt idx="6797">
                  <c:v>664.88566856924433</c:v>
                </c:pt>
                <c:pt idx="6798">
                  <c:v>664.86388878238677</c:v>
                </c:pt>
                <c:pt idx="6799">
                  <c:v>664.89877255531542</c:v>
                </c:pt>
                <c:pt idx="6800">
                  <c:v>664.90320271530891</c:v>
                </c:pt>
                <c:pt idx="6801">
                  <c:v>664.92067541045174</c:v>
                </c:pt>
                <c:pt idx="6802">
                  <c:v>664.92842695255604</c:v>
                </c:pt>
                <c:pt idx="6803">
                  <c:v>664.92615088131117</c:v>
                </c:pt>
                <c:pt idx="6804">
                  <c:v>664.88308406244596</c:v>
                </c:pt>
                <c:pt idx="6805">
                  <c:v>664.89883404329919</c:v>
                </c:pt>
                <c:pt idx="6806">
                  <c:v>664.9049253879482</c:v>
                </c:pt>
                <c:pt idx="6807">
                  <c:v>664.88677535126396</c:v>
                </c:pt>
                <c:pt idx="6808">
                  <c:v>664.88043907660676</c:v>
                </c:pt>
                <c:pt idx="6809">
                  <c:v>664.8601975037966</c:v>
                </c:pt>
                <c:pt idx="6810">
                  <c:v>664.88499119452933</c:v>
                </c:pt>
                <c:pt idx="6811">
                  <c:v>664.92571945600844</c:v>
                </c:pt>
                <c:pt idx="6812">
                  <c:v>664.93501022504233</c:v>
                </c:pt>
                <c:pt idx="6813">
                  <c:v>664.92811951154079</c:v>
                </c:pt>
                <c:pt idx="6814">
                  <c:v>664.91052382450641</c:v>
                </c:pt>
                <c:pt idx="6815">
                  <c:v>664.9081237740877</c:v>
                </c:pt>
                <c:pt idx="6816">
                  <c:v>664.91261542718325</c:v>
                </c:pt>
                <c:pt idx="6817">
                  <c:v>664.93476427203314</c:v>
                </c:pt>
                <c:pt idx="6818">
                  <c:v>664.91938315147434</c:v>
                </c:pt>
                <c:pt idx="6819">
                  <c:v>664.90430949967833</c:v>
                </c:pt>
                <c:pt idx="6820">
                  <c:v>664.87607041663705</c:v>
                </c:pt>
                <c:pt idx="6821">
                  <c:v>664.90117159501699</c:v>
                </c:pt>
                <c:pt idx="6822">
                  <c:v>664.92571945600844</c:v>
                </c:pt>
                <c:pt idx="6823">
                  <c:v>664.90437098770315</c:v>
                </c:pt>
                <c:pt idx="6824">
                  <c:v>664.8575515172912</c:v>
                </c:pt>
                <c:pt idx="6825">
                  <c:v>664.87108688118201</c:v>
                </c:pt>
                <c:pt idx="6826">
                  <c:v>664.89015920212944</c:v>
                </c:pt>
                <c:pt idx="6827">
                  <c:v>664.92879588178948</c:v>
                </c:pt>
                <c:pt idx="6828">
                  <c:v>664.92172070900801</c:v>
                </c:pt>
                <c:pt idx="6829">
                  <c:v>664.92867290537652</c:v>
                </c:pt>
                <c:pt idx="6830">
                  <c:v>664.94540779440536</c:v>
                </c:pt>
                <c:pt idx="6831">
                  <c:v>664.94596118939955</c:v>
                </c:pt>
                <c:pt idx="6832">
                  <c:v>664.93556361933975</c:v>
                </c:pt>
                <c:pt idx="6833">
                  <c:v>664.93974683790623</c:v>
                </c:pt>
                <c:pt idx="6834">
                  <c:v>664.92559647964129</c:v>
                </c:pt>
                <c:pt idx="6835">
                  <c:v>664.93605552541305</c:v>
                </c:pt>
                <c:pt idx="6836">
                  <c:v>664.93261016750751</c:v>
                </c:pt>
                <c:pt idx="6837">
                  <c:v>664.91341477234607</c:v>
                </c:pt>
                <c:pt idx="6838">
                  <c:v>664.92092136304132</c:v>
                </c:pt>
                <c:pt idx="6839">
                  <c:v>664.90923156711744</c:v>
                </c:pt>
                <c:pt idx="6840">
                  <c:v>664.91304584379986</c:v>
                </c:pt>
                <c:pt idx="6841">
                  <c:v>664.91569184808293</c:v>
                </c:pt>
                <c:pt idx="6842">
                  <c:v>664.93261016750751</c:v>
                </c:pt>
                <c:pt idx="6843">
                  <c:v>664.9148300065948</c:v>
                </c:pt>
                <c:pt idx="6844">
                  <c:v>664.85656771452489</c:v>
                </c:pt>
                <c:pt idx="6845">
                  <c:v>664.87311698607925</c:v>
                </c:pt>
                <c:pt idx="6846">
                  <c:v>664.93193379694651</c:v>
                </c:pt>
                <c:pt idx="6847">
                  <c:v>664.95685067986244</c:v>
                </c:pt>
                <c:pt idx="6848">
                  <c:v>664.93882451363049</c:v>
                </c:pt>
                <c:pt idx="6849">
                  <c:v>664.9318108204867</c:v>
                </c:pt>
                <c:pt idx="6850">
                  <c:v>664.93267165574309</c:v>
                </c:pt>
                <c:pt idx="6851">
                  <c:v>664.92996516580763</c:v>
                </c:pt>
                <c:pt idx="6852">
                  <c:v>664.91335328425396</c:v>
                </c:pt>
                <c:pt idx="6853">
                  <c:v>664.9205514261572</c:v>
                </c:pt>
                <c:pt idx="6854">
                  <c:v>664.92399677903211</c:v>
                </c:pt>
                <c:pt idx="6855">
                  <c:v>664.9358095723727</c:v>
                </c:pt>
                <c:pt idx="6856">
                  <c:v>664.88868248419965</c:v>
                </c:pt>
                <c:pt idx="6857">
                  <c:v>664.9375322518132</c:v>
                </c:pt>
                <c:pt idx="6858">
                  <c:v>664.93636296672378</c:v>
                </c:pt>
                <c:pt idx="6859">
                  <c:v>664.91200054634135</c:v>
                </c:pt>
                <c:pt idx="6860">
                  <c:v>664.88185329720727</c:v>
                </c:pt>
                <c:pt idx="6861">
                  <c:v>664.90049522703066</c:v>
                </c:pt>
                <c:pt idx="6862">
                  <c:v>664.91132316946698</c:v>
                </c:pt>
                <c:pt idx="6863">
                  <c:v>664.88566856924433</c:v>
                </c:pt>
                <c:pt idx="6864">
                  <c:v>664.89834213944278</c:v>
                </c:pt>
                <c:pt idx="6865">
                  <c:v>664.93384094030989</c:v>
                </c:pt>
                <c:pt idx="6866">
                  <c:v>664.96884798571193</c:v>
                </c:pt>
                <c:pt idx="6867">
                  <c:v>664.98570593341719</c:v>
                </c:pt>
                <c:pt idx="6868">
                  <c:v>664.95765103731389</c:v>
                </c:pt>
                <c:pt idx="6869">
                  <c:v>664.92018249729222</c:v>
                </c:pt>
                <c:pt idx="6870">
                  <c:v>664.93894749019466</c:v>
                </c:pt>
                <c:pt idx="6871">
                  <c:v>664.95285191778817</c:v>
                </c:pt>
                <c:pt idx="6872">
                  <c:v>664.96638743786366</c:v>
                </c:pt>
                <c:pt idx="6873">
                  <c:v>664.92750362154129</c:v>
                </c:pt>
                <c:pt idx="6874">
                  <c:v>664.94073165858526</c:v>
                </c:pt>
                <c:pt idx="6875">
                  <c:v>664.95463608918271</c:v>
                </c:pt>
                <c:pt idx="6876">
                  <c:v>664.94442297316857</c:v>
                </c:pt>
                <c:pt idx="6877">
                  <c:v>664.9335949873356</c:v>
                </c:pt>
                <c:pt idx="6878">
                  <c:v>664.92079838674567</c:v>
                </c:pt>
                <c:pt idx="6879">
                  <c:v>664.92725766875571</c:v>
                </c:pt>
                <c:pt idx="6880">
                  <c:v>664.92541201509403</c:v>
                </c:pt>
                <c:pt idx="6881">
                  <c:v>664.92854992896537</c:v>
                </c:pt>
                <c:pt idx="6882">
                  <c:v>664.94257731567075</c:v>
                </c:pt>
                <c:pt idx="6883">
                  <c:v>664.95377424363039</c:v>
                </c:pt>
                <c:pt idx="6884">
                  <c:v>664.9537127552378</c:v>
                </c:pt>
                <c:pt idx="6885">
                  <c:v>664.95568240004434</c:v>
                </c:pt>
                <c:pt idx="6886">
                  <c:v>664.94405404323709</c:v>
                </c:pt>
                <c:pt idx="6887">
                  <c:v>664.95334382489114</c:v>
                </c:pt>
                <c:pt idx="6888">
                  <c:v>664.94995994813723</c:v>
                </c:pt>
                <c:pt idx="6889">
                  <c:v>664.96300355576489</c:v>
                </c:pt>
                <c:pt idx="6890">
                  <c:v>664.98010643788132</c:v>
                </c:pt>
                <c:pt idx="6891">
                  <c:v>664.95482055438276</c:v>
                </c:pt>
                <c:pt idx="6892">
                  <c:v>664.95002143650208</c:v>
                </c:pt>
                <c:pt idx="6893">
                  <c:v>664.973216694759</c:v>
                </c:pt>
                <c:pt idx="6894">
                  <c:v>664.97487688544356</c:v>
                </c:pt>
                <c:pt idx="6895">
                  <c:v>664.9417779676852</c:v>
                </c:pt>
                <c:pt idx="6896">
                  <c:v>664.94288475722419</c:v>
                </c:pt>
                <c:pt idx="6897">
                  <c:v>664.96226468625059</c:v>
                </c:pt>
                <c:pt idx="6898">
                  <c:v>664.94952952959682</c:v>
                </c:pt>
                <c:pt idx="6899">
                  <c:v>664.91790642831927</c:v>
                </c:pt>
                <c:pt idx="6900">
                  <c:v>664.92313594467998</c:v>
                </c:pt>
                <c:pt idx="6901">
                  <c:v>664.94442297316857</c:v>
                </c:pt>
                <c:pt idx="6902">
                  <c:v>664.95752806047119</c:v>
                </c:pt>
                <c:pt idx="6903">
                  <c:v>664.93599403715234</c:v>
                </c:pt>
                <c:pt idx="6904">
                  <c:v>664.95002143650208</c:v>
                </c:pt>
                <c:pt idx="6905">
                  <c:v>664.97370860307512</c:v>
                </c:pt>
                <c:pt idx="6906">
                  <c:v>664.95986562880205</c:v>
                </c:pt>
                <c:pt idx="6907">
                  <c:v>664.94005528735909</c:v>
                </c:pt>
                <c:pt idx="6908">
                  <c:v>664.91815238082643</c:v>
                </c:pt>
                <c:pt idx="6909">
                  <c:v>664.95223703395038</c:v>
                </c:pt>
                <c:pt idx="6910">
                  <c:v>664.94774535930537</c:v>
                </c:pt>
                <c:pt idx="6911">
                  <c:v>664.93611701367422</c:v>
                </c:pt>
                <c:pt idx="6912">
                  <c:v>664.96208022088422</c:v>
                </c:pt>
                <c:pt idx="6913">
                  <c:v>664.94368511332198</c:v>
                </c:pt>
                <c:pt idx="6914">
                  <c:v>664.92430522789675</c:v>
                </c:pt>
                <c:pt idx="6915">
                  <c:v>664.92498159783315</c:v>
                </c:pt>
                <c:pt idx="6916">
                  <c:v>664.94577672439732</c:v>
                </c:pt>
                <c:pt idx="6917">
                  <c:v>664.95045286307413</c:v>
                </c:pt>
                <c:pt idx="6918">
                  <c:v>664.95488204278377</c:v>
                </c:pt>
                <c:pt idx="6919">
                  <c:v>664.93457879927689</c:v>
                </c:pt>
                <c:pt idx="6920">
                  <c:v>664.9321182616394</c:v>
                </c:pt>
                <c:pt idx="6921">
                  <c:v>664.95654323778899</c:v>
                </c:pt>
                <c:pt idx="6922">
                  <c:v>665.00065574829216</c:v>
                </c:pt>
                <c:pt idx="6923">
                  <c:v>664.97936857484626</c:v>
                </c:pt>
                <c:pt idx="6924">
                  <c:v>664.94516184108659</c:v>
                </c:pt>
                <c:pt idx="6925">
                  <c:v>664.92738064514765</c:v>
                </c:pt>
                <c:pt idx="6926">
                  <c:v>664.93802415800383</c:v>
                </c:pt>
                <c:pt idx="6927">
                  <c:v>664.97709248956085</c:v>
                </c:pt>
                <c:pt idx="6928">
                  <c:v>664.97604617598643</c:v>
                </c:pt>
                <c:pt idx="6929">
                  <c:v>664.96103491721942</c:v>
                </c:pt>
                <c:pt idx="6930">
                  <c:v>664.94466892646551</c:v>
                </c:pt>
                <c:pt idx="6931">
                  <c:v>664.96700232275509</c:v>
                </c:pt>
                <c:pt idx="6932">
                  <c:v>664.97887666619283</c:v>
                </c:pt>
                <c:pt idx="6933">
                  <c:v>664.97143251934972</c:v>
                </c:pt>
                <c:pt idx="6934">
                  <c:v>664.94356213668732</c:v>
                </c:pt>
                <c:pt idx="6935">
                  <c:v>664.93654843952004</c:v>
                </c:pt>
                <c:pt idx="6936">
                  <c:v>664.94085463517797</c:v>
                </c:pt>
                <c:pt idx="6937">
                  <c:v>664.9658330334928</c:v>
                </c:pt>
                <c:pt idx="6938">
                  <c:v>664.97721546669482</c:v>
                </c:pt>
                <c:pt idx="6939">
                  <c:v>664.96632594937716</c:v>
                </c:pt>
                <c:pt idx="6940">
                  <c:v>664.95998860567965</c:v>
                </c:pt>
                <c:pt idx="6941">
                  <c:v>664.96275760192191</c:v>
                </c:pt>
                <c:pt idx="6942">
                  <c:v>664.98515152774928</c:v>
                </c:pt>
                <c:pt idx="6943">
                  <c:v>664.97906113193449</c:v>
                </c:pt>
                <c:pt idx="6944">
                  <c:v>664.95968116348934</c:v>
                </c:pt>
                <c:pt idx="6945">
                  <c:v>664.94263880398046</c:v>
                </c:pt>
                <c:pt idx="6946">
                  <c:v>664.96417183661868</c:v>
                </c:pt>
                <c:pt idx="6947">
                  <c:v>664.99321158181453</c:v>
                </c:pt>
                <c:pt idx="6948">
                  <c:v>664.9986871007701</c:v>
                </c:pt>
                <c:pt idx="6949">
                  <c:v>664.93076451264972</c:v>
                </c:pt>
                <c:pt idx="6950">
                  <c:v>664.87730118101399</c:v>
                </c:pt>
                <c:pt idx="6951">
                  <c:v>664.91618375297264</c:v>
                </c:pt>
                <c:pt idx="6952">
                  <c:v>664.95174411890707</c:v>
                </c:pt>
                <c:pt idx="6953">
                  <c:v>664.97149400787441</c:v>
                </c:pt>
                <c:pt idx="6954">
                  <c:v>664.9523600107143</c:v>
                </c:pt>
                <c:pt idx="6955">
                  <c:v>664.94239285074411</c:v>
                </c:pt>
                <c:pt idx="6956">
                  <c:v>664.94786833600233</c:v>
                </c:pt>
                <c:pt idx="6957">
                  <c:v>664.97733844383072</c:v>
                </c:pt>
                <c:pt idx="6958">
                  <c:v>664.96208022088422</c:v>
                </c:pt>
                <c:pt idx="6959">
                  <c:v>664.97463093124702</c:v>
                </c:pt>
                <c:pt idx="6960">
                  <c:v>664.94829875445623</c:v>
                </c:pt>
                <c:pt idx="6961">
                  <c:v>664.94916059943728</c:v>
                </c:pt>
                <c:pt idx="6962">
                  <c:v>664.97463093124702</c:v>
                </c:pt>
                <c:pt idx="6963">
                  <c:v>664.95174411890707</c:v>
                </c:pt>
                <c:pt idx="6964">
                  <c:v>664.95820443312857</c:v>
                </c:pt>
                <c:pt idx="6965">
                  <c:v>664.93827111911469</c:v>
                </c:pt>
                <c:pt idx="6966">
                  <c:v>664.92824248794557</c:v>
                </c:pt>
                <c:pt idx="6967">
                  <c:v>664.92670427501491</c:v>
                </c:pt>
                <c:pt idx="6968">
                  <c:v>664.91895273452735</c:v>
                </c:pt>
                <c:pt idx="6969">
                  <c:v>664.90744740553203</c:v>
                </c:pt>
                <c:pt idx="6970">
                  <c:v>664.9530978713359</c:v>
                </c:pt>
                <c:pt idx="6971">
                  <c:v>664.9852745050033</c:v>
                </c:pt>
                <c:pt idx="6972">
                  <c:v>664.97112406872498</c:v>
                </c:pt>
                <c:pt idx="6973">
                  <c:v>664.95180560728511</c:v>
                </c:pt>
                <c:pt idx="6974">
                  <c:v>664.95703514511194</c:v>
                </c:pt>
                <c:pt idx="6975">
                  <c:v>664.98515152774928</c:v>
                </c:pt>
                <c:pt idx="6976">
                  <c:v>664.9805378660252</c:v>
                </c:pt>
                <c:pt idx="6977">
                  <c:v>664.95900378270392</c:v>
                </c:pt>
                <c:pt idx="6978">
                  <c:v>664.952667452632</c:v>
                </c:pt>
                <c:pt idx="6979">
                  <c:v>664.95180560728511</c:v>
                </c:pt>
                <c:pt idx="6980">
                  <c:v>664.95205156080181</c:v>
                </c:pt>
                <c:pt idx="6981">
                  <c:v>664.92756510973891</c:v>
                </c:pt>
                <c:pt idx="6982">
                  <c:v>664.92701171597753</c:v>
                </c:pt>
                <c:pt idx="6983">
                  <c:v>664.9151989352207</c:v>
                </c:pt>
                <c:pt idx="6984">
                  <c:v>664.89815767550419</c:v>
                </c:pt>
                <c:pt idx="6985">
                  <c:v>664.89969588311817</c:v>
                </c:pt>
                <c:pt idx="6986">
                  <c:v>664.91790642831927</c:v>
                </c:pt>
                <c:pt idx="6987">
                  <c:v>664.96121938256226</c:v>
                </c:pt>
                <c:pt idx="6988">
                  <c:v>664.95678919144689</c:v>
                </c:pt>
                <c:pt idx="6989">
                  <c:v>664.9526059642476</c:v>
                </c:pt>
                <c:pt idx="6990">
                  <c:v>664.97887666619283</c:v>
                </c:pt>
                <c:pt idx="6991">
                  <c:v>664.96441879851159</c:v>
                </c:pt>
                <c:pt idx="6992">
                  <c:v>664.97444646560439</c:v>
                </c:pt>
                <c:pt idx="6993">
                  <c:v>664.9689094742173</c:v>
                </c:pt>
                <c:pt idx="6994">
                  <c:v>664.95752806047119</c:v>
                </c:pt>
                <c:pt idx="6995">
                  <c:v>664.94165398307393</c:v>
                </c:pt>
                <c:pt idx="6996">
                  <c:v>664.96940138227694</c:v>
                </c:pt>
                <c:pt idx="6997">
                  <c:v>664.97924559768023</c:v>
                </c:pt>
                <c:pt idx="6998">
                  <c:v>664.9406086819946</c:v>
                </c:pt>
                <c:pt idx="6999">
                  <c:v>664.8864064239076</c:v>
                </c:pt>
                <c:pt idx="7000">
                  <c:v>664.90701698920714</c:v>
                </c:pt>
                <c:pt idx="7001">
                  <c:v>664.92535052691255</c:v>
                </c:pt>
                <c:pt idx="7002">
                  <c:v>664.95340531328111</c:v>
                </c:pt>
                <c:pt idx="7003">
                  <c:v>664.94854470786856</c:v>
                </c:pt>
                <c:pt idx="7004">
                  <c:v>664.93716332218946</c:v>
                </c:pt>
                <c:pt idx="7005">
                  <c:v>664.94380808995868</c:v>
                </c:pt>
                <c:pt idx="7006">
                  <c:v>664.96964733631773</c:v>
                </c:pt>
                <c:pt idx="7007">
                  <c:v>664.97709248956085</c:v>
                </c:pt>
                <c:pt idx="7008">
                  <c:v>664.95648174937571</c:v>
                </c:pt>
                <c:pt idx="7009">
                  <c:v>664.94171647938197</c:v>
                </c:pt>
                <c:pt idx="7010">
                  <c:v>664.93943939646954</c:v>
                </c:pt>
                <c:pt idx="7011">
                  <c:v>664.94386957827749</c:v>
                </c:pt>
                <c:pt idx="7012">
                  <c:v>664.92411975537539</c:v>
                </c:pt>
                <c:pt idx="7013">
                  <c:v>664.90117159501699</c:v>
                </c:pt>
                <c:pt idx="7014">
                  <c:v>664.89508126113572</c:v>
                </c:pt>
                <c:pt idx="7015">
                  <c:v>664.92479713329953</c:v>
                </c:pt>
                <c:pt idx="7016">
                  <c:v>664.94497636809683</c:v>
                </c:pt>
                <c:pt idx="7017">
                  <c:v>664.95439013558905</c:v>
                </c:pt>
                <c:pt idx="7018">
                  <c:v>664.95611281890558</c:v>
                </c:pt>
                <c:pt idx="7019">
                  <c:v>664.95082179329142</c:v>
                </c:pt>
                <c:pt idx="7020">
                  <c:v>664.98841244162168</c:v>
                </c:pt>
                <c:pt idx="7021">
                  <c:v>664.99241222892761</c:v>
                </c:pt>
                <c:pt idx="7022">
                  <c:v>664.98170614935987</c:v>
                </c:pt>
                <c:pt idx="7023">
                  <c:v>664.93943939646954</c:v>
                </c:pt>
                <c:pt idx="7024">
                  <c:v>664.94965250632026</c:v>
                </c:pt>
                <c:pt idx="7025">
                  <c:v>664.98804350972478</c:v>
                </c:pt>
                <c:pt idx="7026">
                  <c:v>664.98736713462336</c:v>
                </c:pt>
                <c:pt idx="7027">
                  <c:v>664.95272894101697</c:v>
                </c:pt>
                <c:pt idx="7028">
                  <c:v>664.92332040917654</c:v>
                </c:pt>
                <c:pt idx="7029">
                  <c:v>664.9056017562973</c:v>
                </c:pt>
                <c:pt idx="7030">
                  <c:v>664.93051855976694</c:v>
                </c:pt>
                <c:pt idx="7031">
                  <c:v>664.97530831331426</c:v>
                </c:pt>
                <c:pt idx="7032">
                  <c:v>664.98330586114832</c:v>
                </c:pt>
                <c:pt idx="7033">
                  <c:v>664.96970983283745</c:v>
                </c:pt>
                <c:pt idx="7034">
                  <c:v>664.97456944269891</c:v>
                </c:pt>
                <c:pt idx="7035">
                  <c:v>664.93568659585537</c:v>
                </c:pt>
                <c:pt idx="7036">
                  <c:v>664.95968116348934</c:v>
                </c:pt>
                <c:pt idx="7037">
                  <c:v>665.00053277080895</c:v>
                </c:pt>
                <c:pt idx="7038">
                  <c:v>665.00551638437912</c:v>
                </c:pt>
                <c:pt idx="7039">
                  <c:v>664.9758617103123</c:v>
                </c:pt>
                <c:pt idx="7040">
                  <c:v>664.97567724464216</c:v>
                </c:pt>
                <c:pt idx="7041">
                  <c:v>664.98164466075923</c:v>
                </c:pt>
                <c:pt idx="7042">
                  <c:v>664.97075513760046</c:v>
                </c:pt>
                <c:pt idx="7043">
                  <c:v>664.95783550258125</c:v>
                </c:pt>
                <c:pt idx="7044">
                  <c:v>664.93088748909383</c:v>
                </c:pt>
                <c:pt idx="7045">
                  <c:v>664.91852130960092</c:v>
                </c:pt>
                <c:pt idx="7046">
                  <c:v>664.95365126684555</c:v>
                </c:pt>
                <c:pt idx="7047">
                  <c:v>664.968110123683</c:v>
                </c:pt>
                <c:pt idx="7048">
                  <c:v>664.97247782433078</c:v>
                </c:pt>
                <c:pt idx="7049">
                  <c:v>664.97032471797615</c:v>
                </c:pt>
                <c:pt idx="7050">
                  <c:v>664.96964733631773</c:v>
                </c:pt>
                <c:pt idx="7051">
                  <c:v>664.99554916024704</c:v>
                </c:pt>
                <c:pt idx="7052">
                  <c:v>664.95395971681762</c:v>
                </c:pt>
                <c:pt idx="7053">
                  <c:v>664.96589452197577</c:v>
                </c:pt>
                <c:pt idx="7054">
                  <c:v>664.9689094742173</c:v>
                </c:pt>
                <c:pt idx="7055">
                  <c:v>664.97167847345111</c:v>
                </c:pt>
                <c:pt idx="7056">
                  <c:v>664.96638743786366</c:v>
                </c:pt>
                <c:pt idx="7057">
                  <c:v>664.93236421456993</c:v>
                </c:pt>
                <c:pt idx="7058">
                  <c:v>664.9052328281</c:v>
                </c:pt>
                <c:pt idx="7059">
                  <c:v>664.90246385114494</c:v>
                </c:pt>
                <c:pt idx="7060">
                  <c:v>664.89661946817682</c:v>
                </c:pt>
                <c:pt idx="7061">
                  <c:v>664.93870153706825</c:v>
                </c:pt>
                <c:pt idx="7062">
                  <c:v>664.97998346070426</c:v>
                </c:pt>
                <c:pt idx="7063">
                  <c:v>664.97432348851157</c:v>
                </c:pt>
                <c:pt idx="7064">
                  <c:v>664.96743274220614</c:v>
                </c:pt>
                <c:pt idx="7065">
                  <c:v>664.96361844040416</c:v>
                </c:pt>
                <c:pt idx="7066">
                  <c:v>664.95137518864851</c:v>
                </c:pt>
                <c:pt idx="7067">
                  <c:v>664.97272377846343</c:v>
                </c:pt>
                <c:pt idx="7068">
                  <c:v>664.956420260963</c:v>
                </c:pt>
                <c:pt idx="7069">
                  <c:v>664.94103910007004</c:v>
                </c:pt>
                <c:pt idx="7070">
                  <c:v>664.96681785728299</c:v>
                </c:pt>
                <c:pt idx="7071">
                  <c:v>664.93488724853682</c:v>
                </c:pt>
                <c:pt idx="7072">
                  <c:v>664.90529431613163</c:v>
                </c:pt>
                <c:pt idx="7073">
                  <c:v>664.90326420332553</c:v>
                </c:pt>
                <c:pt idx="7074">
                  <c:v>664.9256579678248</c:v>
                </c:pt>
                <c:pt idx="7075">
                  <c:v>664.93968534961789</c:v>
                </c:pt>
                <c:pt idx="7076">
                  <c:v>664.9494680412356</c:v>
                </c:pt>
                <c:pt idx="7077">
                  <c:v>664.94983697140913</c:v>
                </c:pt>
                <c:pt idx="7078">
                  <c:v>664.94220838582157</c:v>
                </c:pt>
                <c:pt idx="7079">
                  <c:v>664.94596118939955</c:v>
                </c:pt>
                <c:pt idx="7080">
                  <c:v>664.95955818661639</c:v>
                </c:pt>
                <c:pt idx="7081">
                  <c:v>664.95291340617428</c:v>
                </c:pt>
                <c:pt idx="7082">
                  <c:v>664.92787355873691</c:v>
                </c:pt>
                <c:pt idx="7083">
                  <c:v>664.95408269360723</c:v>
                </c:pt>
                <c:pt idx="7084">
                  <c:v>664.96571005652834</c:v>
                </c:pt>
                <c:pt idx="7085">
                  <c:v>664.95574388845171</c:v>
                </c:pt>
                <c:pt idx="7086">
                  <c:v>664.9315033793456</c:v>
                </c:pt>
                <c:pt idx="7087">
                  <c:v>664.91575333619255</c:v>
                </c:pt>
                <c:pt idx="7088">
                  <c:v>664.9048628919187</c:v>
                </c:pt>
                <c:pt idx="7089">
                  <c:v>664.93033409510963</c:v>
                </c:pt>
                <c:pt idx="7090">
                  <c:v>664.93027260689144</c:v>
                </c:pt>
                <c:pt idx="7091">
                  <c:v>664.93827111911469</c:v>
                </c:pt>
                <c:pt idx="7092">
                  <c:v>664.98121424056717</c:v>
                </c:pt>
                <c:pt idx="7093">
                  <c:v>664.99794923607465</c:v>
                </c:pt>
                <c:pt idx="7094">
                  <c:v>664.98219906619181</c:v>
                </c:pt>
                <c:pt idx="7095">
                  <c:v>664.95598984208573</c:v>
                </c:pt>
                <c:pt idx="7096">
                  <c:v>664.97149400787441</c:v>
                </c:pt>
                <c:pt idx="7097">
                  <c:v>664.97863071187726</c:v>
                </c:pt>
                <c:pt idx="7098">
                  <c:v>665.00157908748622</c:v>
                </c:pt>
                <c:pt idx="7099">
                  <c:v>664.99917901060348</c:v>
                </c:pt>
                <c:pt idx="7100">
                  <c:v>664.96140384790942</c:v>
                </c:pt>
                <c:pt idx="7101">
                  <c:v>664.96337248654299</c:v>
                </c:pt>
                <c:pt idx="7102">
                  <c:v>664.95537395000792</c:v>
                </c:pt>
                <c:pt idx="7103">
                  <c:v>664.94270029229074</c:v>
                </c:pt>
                <c:pt idx="7104">
                  <c:v>664.94909911107879</c:v>
                </c:pt>
                <c:pt idx="7105">
                  <c:v>664.94159249477161</c:v>
                </c:pt>
                <c:pt idx="7106">
                  <c:v>664.9523600107143</c:v>
                </c:pt>
                <c:pt idx="7107">
                  <c:v>664.99111995872431</c:v>
                </c:pt>
                <c:pt idx="7108">
                  <c:v>664.99179633413303</c:v>
                </c:pt>
                <c:pt idx="7109">
                  <c:v>664.99105847005353</c:v>
                </c:pt>
                <c:pt idx="7110">
                  <c:v>664.9588808058412</c:v>
                </c:pt>
                <c:pt idx="7111">
                  <c:v>664.97623064166476</c:v>
                </c:pt>
                <c:pt idx="7112">
                  <c:v>664.98761308919927</c:v>
                </c:pt>
                <c:pt idx="7113">
                  <c:v>664.97875368903419</c:v>
                </c:pt>
                <c:pt idx="7114">
                  <c:v>664.96134235945999</c:v>
                </c:pt>
                <c:pt idx="7115">
                  <c:v>664.95568240004434</c:v>
                </c:pt>
                <c:pt idx="7116">
                  <c:v>664.92941177188538</c:v>
                </c:pt>
                <c:pt idx="7117">
                  <c:v>664.93101046553977</c:v>
                </c:pt>
                <c:pt idx="7118">
                  <c:v>664.94713047584798</c:v>
                </c:pt>
                <c:pt idx="7119">
                  <c:v>664.93968534961789</c:v>
                </c:pt>
                <c:pt idx="7120">
                  <c:v>664.93144189111865</c:v>
                </c:pt>
                <c:pt idx="7121">
                  <c:v>664.9594966981806</c:v>
                </c:pt>
                <c:pt idx="7122">
                  <c:v>664.96503368325625</c:v>
                </c:pt>
                <c:pt idx="7123">
                  <c:v>664.979614529184</c:v>
                </c:pt>
                <c:pt idx="7124">
                  <c:v>664.95352829006242</c:v>
                </c:pt>
                <c:pt idx="7125">
                  <c:v>664.96712529973865</c:v>
                </c:pt>
                <c:pt idx="7126">
                  <c:v>664.98349032698877</c:v>
                </c:pt>
                <c:pt idx="7127">
                  <c:v>664.98662826292912</c:v>
                </c:pt>
                <c:pt idx="7128">
                  <c:v>664.94706898750485</c:v>
                </c:pt>
                <c:pt idx="7129">
                  <c:v>664.95986562880205</c:v>
                </c:pt>
                <c:pt idx="7130">
                  <c:v>664.95125221189926</c:v>
                </c:pt>
                <c:pt idx="7131">
                  <c:v>664.96084944387314</c:v>
                </c:pt>
                <c:pt idx="7132">
                  <c:v>664.9602345594401</c:v>
                </c:pt>
                <c:pt idx="7133">
                  <c:v>664.90750889358014</c:v>
                </c:pt>
                <c:pt idx="7134">
                  <c:v>664.92030547357876</c:v>
                </c:pt>
                <c:pt idx="7135">
                  <c:v>664.93537915456977</c:v>
                </c:pt>
                <c:pt idx="7136">
                  <c:v>664.95586686526769</c:v>
                </c:pt>
                <c:pt idx="7137">
                  <c:v>664.95143667702382</c:v>
                </c:pt>
                <c:pt idx="7138">
                  <c:v>664.92854992896537</c:v>
                </c:pt>
                <c:pt idx="7139">
                  <c:v>664.96638743786366</c:v>
                </c:pt>
                <c:pt idx="7140">
                  <c:v>665.00447006720287</c:v>
                </c:pt>
                <c:pt idx="7141">
                  <c:v>664.99518022803113</c:v>
                </c:pt>
                <c:pt idx="7142">
                  <c:v>664.94393106659686</c:v>
                </c:pt>
                <c:pt idx="7143">
                  <c:v>664.92590392056263</c:v>
                </c:pt>
                <c:pt idx="7144">
                  <c:v>664.94645309609223</c:v>
                </c:pt>
                <c:pt idx="7145">
                  <c:v>664.98035340025058</c:v>
                </c:pt>
                <c:pt idx="7146">
                  <c:v>664.95291340617428</c:v>
                </c:pt>
                <c:pt idx="7147">
                  <c:v>664.90830823824888</c:v>
                </c:pt>
                <c:pt idx="7148">
                  <c:v>664.89637351631086</c:v>
                </c:pt>
                <c:pt idx="7149">
                  <c:v>664.92965772473508</c:v>
                </c:pt>
                <c:pt idx="7150">
                  <c:v>664.98644379701852</c:v>
                </c:pt>
                <c:pt idx="7151">
                  <c:v>664.9981951909657</c:v>
                </c:pt>
                <c:pt idx="7152">
                  <c:v>664.95961967505264</c:v>
                </c:pt>
                <c:pt idx="7153">
                  <c:v>664.944299996523</c:v>
                </c:pt>
                <c:pt idx="7154">
                  <c:v>664.9778303523924</c:v>
                </c:pt>
                <c:pt idx="7155">
                  <c:v>665.0052704292699</c:v>
                </c:pt>
                <c:pt idx="7156">
                  <c:v>665.00207099749207</c:v>
                </c:pt>
                <c:pt idx="7157">
                  <c:v>664.97764588667837</c:v>
                </c:pt>
                <c:pt idx="7158">
                  <c:v>664.96448028698387</c:v>
                </c:pt>
                <c:pt idx="7159">
                  <c:v>664.93777820490482</c:v>
                </c:pt>
                <c:pt idx="7160">
                  <c:v>664.93464028752715</c:v>
                </c:pt>
                <c:pt idx="7161">
                  <c:v>664.94276178060147</c:v>
                </c:pt>
                <c:pt idx="7162">
                  <c:v>664.91279989144482</c:v>
                </c:pt>
                <c:pt idx="7163">
                  <c:v>664.90597068451109</c:v>
                </c:pt>
                <c:pt idx="7164">
                  <c:v>664.9318108204867</c:v>
                </c:pt>
                <c:pt idx="7165">
                  <c:v>664.95389722041728</c:v>
                </c:pt>
                <c:pt idx="7166">
                  <c:v>664.95746657205063</c:v>
                </c:pt>
                <c:pt idx="7167">
                  <c:v>664.95518948479526</c:v>
                </c:pt>
                <c:pt idx="7168">
                  <c:v>664.93261016750751</c:v>
                </c:pt>
                <c:pt idx="7169">
                  <c:v>664.9465145844307</c:v>
                </c:pt>
                <c:pt idx="7170">
                  <c:v>664.96214170933933</c:v>
                </c:pt>
                <c:pt idx="7171">
                  <c:v>664.97340116037412</c:v>
                </c:pt>
                <c:pt idx="7172">
                  <c:v>664.96521814868845</c:v>
                </c:pt>
                <c:pt idx="7173">
                  <c:v>664.96694083426382</c:v>
                </c:pt>
                <c:pt idx="7174">
                  <c:v>664.92498159783315</c:v>
                </c:pt>
                <c:pt idx="7175">
                  <c:v>664.92836546435205</c:v>
                </c:pt>
                <c:pt idx="7176">
                  <c:v>664.92227410241503</c:v>
                </c:pt>
                <c:pt idx="7177">
                  <c:v>664.93107195376331</c:v>
                </c:pt>
                <c:pt idx="7178">
                  <c:v>664.94540779440536</c:v>
                </c:pt>
                <c:pt idx="7179">
                  <c:v>664.9588808058412</c:v>
                </c:pt>
                <c:pt idx="7180">
                  <c:v>664.9658330334928</c:v>
                </c:pt>
                <c:pt idx="7181">
                  <c:v>664.98896684750866</c:v>
                </c:pt>
                <c:pt idx="7182">
                  <c:v>664.99351902525325</c:v>
                </c:pt>
                <c:pt idx="7183">
                  <c:v>664.96915542824354</c:v>
                </c:pt>
                <c:pt idx="7184">
                  <c:v>664.96103491721942</c:v>
                </c:pt>
                <c:pt idx="7185">
                  <c:v>664.95014441323281</c:v>
                </c:pt>
                <c:pt idx="7186">
                  <c:v>664.98146019495982</c:v>
                </c:pt>
                <c:pt idx="7187">
                  <c:v>664.99062704135986</c:v>
                </c:pt>
                <c:pt idx="7188">
                  <c:v>664.97641510734729</c:v>
                </c:pt>
                <c:pt idx="7189">
                  <c:v>664.94669904944942</c:v>
                </c:pt>
                <c:pt idx="7190">
                  <c:v>664.92836546435205</c:v>
                </c:pt>
                <c:pt idx="7191">
                  <c:v>664.94171647938197</c:v>
                </c:pt>
                <c:pt idx="7192">
                  <c:v>664.96515666021071</c:v>
                </c:pt>
                <c:pt idx="7193">
                  <c:v>664.96995578688745</c:v>
                </c:pt>
                <c:pt idx="7194">
                  <c:v>664.97241633579893</c:v>
                </c:pt>
                <c:pt idx="7195">
                  <c:v>664.97456944269891</c:v>
                </c:pt>
                <c:pt idx="7196">
                  <c:v>664.99111995872431</c:v>
                </c:pt>
                <c:pt idx="7197">
                  <c:v>664.96620297240531</c:v>
                </c:pt>
                <c:pt idx="7198">
                  <c:v>664.96527963716699</c:v>
                </c:pt>
                <c:pt idx="7199">
                  <c:v>664.95285191778817</c:v>
                </c:pt>
                <c:pt idx="7200">
                  <c:v>664.9563587725504</c:v>
                </c:pt>
                <c:pt idx="7201">
                  <c:v>664.95297489456118</c:v>
                </c:pt>
                <c:pt idx="7202">
                  <c:v>664.96921691675107</c:v>
                </c:pt>
                <c:pt idx="7203">
                  <c:v>664.93593254889197</c:v>
                </c:pt>
                <c:pt idx="7204">
                  <c:v>664.90203343507983</c:v>
                </c:pt>
                <c:pt idx="7205">
                  <c:v>664.91581482430252</c:v>
                </c:pt>
                <c:pt idx="7206">
                  <c:v>664.94042421711197</c:v>
                </c:pt>
                <c:pt idx="7207">
                  <c:v>664.9625106400789</c:v>
                </c:pt>
                <c:pt idx="7208">
                  <c:v>664.93125742644077</c:v>
                </c:pt>
                <c:pt idx="7209">
                  <c:v>664.93107195376331</c:v>
                </c:pt>
                <c:pt idx="7210">
                  <c:v>664.94645309609223</c:v>
                </c:pt>
                <c:pt idx="7211">
                  <c:v>664.94959101795837</c:v>
                </c:pt>
                <c:pt idx="7212">
                  <c:v>664.96466475240391</c:v>
                </c:pt>
                <c:pt idx="7213">
                  <c:v>664.97186293903189</c:v>
                </c:pt>
                <c:pt idx="7214">
                  <c:v>664.98545997889812</c:v>
                </c:pt>
                <c:pt idx="7215">
                  <c:v>664.94226987412867</c:v>
                </c:pt>
                <c:pt idx="7216">
                  <c:v>664.90830823824888</c:v>
                </c:pt>
                <c:pt idx="7217">
                  <c:v>664.92221261425686</c:v>
                </c:pt>
                <c:pt idx="7218">
                  <c:v>664.93974683790623</c:v>
                </c:pt>
                <c:pt idx="7219">
                  <c:v>664.9271346923656</c:v>
                </c:pt>
                <c:pt idx="7220">
                  <c:v>664.92848844076047</c:v>
                </c:pt>
                <c:pt idx="7221">
                  <c:v>664.91938315147434</c:v>
                </c:pt>
                <c:pt idx="7222">
                  <c:v>664.94165398307393</c:v>
                </c:pt>
                <c:pt idx="7223">
                  <c:v>664.97001727540112</c:v>
                </c:pt>
                <c:pt idx="7224">
                  <c:v>664.98361330421812</c:v>
                </c:pt>
                <c:pt idx="7225">
                  <c:v>664.95894229427245</c:v>
                </c:pt>
                <c:pt idx="7226">
                  <c:v>664.96257212853709</c:v>
                </c:pt>
                <c:pt idx="7227">
                  <c:v>664.99173484545736</c:v>
                </c:pt>
                <c:pt idx="7228">
                  <c:v>664.98262948643492</c:v>
                </c:pt>
                <c:pt idx="7229">
                  <c:v>664.96054200165088</c:v>
                </c:pt>
                <c:pt idx="7230">
                  <c:v>664.96878649720702</c:v>
                </c:pt>
                <c:pt idx="7231">
                  <c:v>664.95728109878462</c:v>
                </c:pt>
                <c:pt idx="7232">
                  <c:v>664.92535052691255</c:v>
                </c:pt>
                <c:pt idx="7233">
                  <c:v>664.91200054634135</c:v>
                </c:pt>
                <c:pt idx="7234">
                  <c:v>664.94325368710338</c:v>
                </c:pt>
                <c:pt idx="7235">
                  <c:v>664.97395455724427</c:v>
                </c:pt>
                <c:pt idx="7236">
                  <c:v>664.98158317215893</c:v>
                </c:pt>
                <c:pt idx="7237">
                  <c:v>664.9573425872037</c:v>
                </c:pt>
                <c:pt idx="7238">
                  <c:v>664.92584243237752</c:v>
                </c:pt>
                <c:pt idx="7239">
                  <c:v>664.95180560728511</c:v>
                </c:pt>
                <c:pt idx="7240">
                  <c:v>664.97278526699756</c:v>
                </c:pt>
                <c:pt idx="7241">
                  <c:v>664.98244502061368</c:v>
                </c:pt>
                <c:pt idx="7242">
                  <c:v>664.94374660163999</c:v>
                </c:pt>
                <c:pt idx="7243">
                  <c:v>664.90935454324097</c:v>
                </c:pt>
                <c:pt idx="7244">
                  <c:v>664.9026483151797</c:v>
                </c:pt>
                <c:pt idx="7245">
                  <c:v>664.92344338550981</c:v>
                </c:pt>
                <c:pt idx="7246">
                  <c:v>664.94442297316857</c:v>
                </c:pt>
                <c:pt idx="7247">
                  <c:v>664.93033409510963</c:v>
                </c:pt>
                <c:pt idx="7248">
                  <c:v>664.92030547357876</c:v>
                </c:pt>
                <c:pt idx="7249">
                  <c:v>664.94270029229074</c:v>
                </c:pt>
                <c:pt idx="7250">
                  <c:v>664.96300355576489</c:v>
                </c:pt>
                <c:pt idx="7251">
                  <c:v>664.95623579572703</c:v>
                </c:pt>
                <c:pt idx="7252">
                  <c:v>664.91919868706589</c:v>
                </c:pt>
                <c:pt idx="7253">
                  <c:v>664.93648695125546</c:v>
                </c:pt>
                <c:pt idx="7254">
                  <c:v>664.96011158255897</c:v>
                </c:pt>
                <c:pt idx="7255">
                  <c:v>664.97450795415148</c:v>
                </c:pt>
                <c:pt idx="7256">
                  <c:v>664.94952952959682</c:v>
                </c:pt>
                <c:pt idx="7257">
                  <c:v>664.92578094419287</c:v>
                </c:pt>
                <c:pt idx="7258">
                  <c:v>664.93642546299156</c:v>
                </c:pt>
                <c:pt idx="7259">
                  <c:v>664.94270029229074</c:v>
                </c:pt>
                <c:pt idx="7260">
                  <c:v>664.95205156080181</c:v>
                </c:pt>
                <c:pt idx="7261">
                  <c:v>664.92941177188538</c:v>
                </c:pt>
                <c:pt idx="7262">
                  <c:v>664.94023975223354</c:v>
                </c:pt>
                <c:pt idx="7263">
                  <c:v>664.96478772935279</c:v>
                </c:pt>
                <c:pt idx="7264">
                  <c:v>664.98330586114832</c:v>
                </c:pt>
                <c:pt idx="7265">
                  <c:v>665.00354773569802</c:v>
                </c:pt>
                <c:pt idx="7266">
                  <c:v>664.94916059943728</c:v>
                </c:pt>
                <c:pt idx="7267">
                  <c:v>664.9447304147908</c:v>
                </c:pt>
                <c:pt idx="7268">
                  <c:v>664.96958584780691</c:v>
                </c:pt>
                <c:pt idx="7269">
                  <c:v>664.97598468742797</c:v>
                </c:pt>
                <c:pt idx="7270">
                  <c:v>664.95549692681834</c:v>
                </c:pt>
                <c:pt idx="7271">
                  <c:v>664.91999803286581</c:v>
                </c:pt>
                <c:pt idx="7272">
                  <c:v>664.91735303520511</c:v>
                </c:pt>
                <c:pt idx="7273">
                  <c:v>664.93433284628054</c:v>
                </c:pt>
                <c:pt idx="7274">
                  <c:v>664.9494680412356</c:v>
                </c:pt>
                <c:pt idx="7275">
                  <c:v>664.99044257535991</c:v>
                </c:pt>
                <c:pt idx="7276">
                  <c:v>664.97524682476114</c:v>
                </c:pt>
                <c:pt idx="7277">
                  <c:v>664.95598984208573</c:v>
                </c:pt>
                <c:pt idx="7278">
                  <c:v>664.92688873959105</c:v>
                </c:pt>
                <c:pt idx="7279">
                  <c:v>664.94282326891255</c:v>
                </c:pt>
                <c:pt idx="7280">
                  <c:v>664.96281909038214</c:v>
                </c:pt>
                <c:pt idx="7281">
                  <c:v>664.97567724464216</c:v>
                </c:pt>
                <c:pt idx="7282">
                  <c:v>664.98244502061368</c:v>
                </c:pt>
                <c:pt idx="7283">
                  <c:v>664.96152682480988</c:v>
                </c:pt>
                <c:pt idx="7284">
                  <c:v>664.92196666162874</c:v>
                </c:pt>
                <c:pt idx="7285">
                  <c:v>664.94706898750485</c:v>
                </c:pt>
                <c:pt idx="7286">
                  <c:v>664.98656677429176</c:v>
                </c:pt>
                <c:pt idx="7287">
                  <c:v>664.96515666021071</c:v>
                </c:pt>
                <c:pt idx="7288">
                  <c:v>664.94768387095769</c:v>
                </c:pt>
                <c:pt idx="7289">
                  <c:v>664.95943520974538</c:v>
                </c:pt>
                <c:pt idx="7290">
                  <c:v>664.99438087495378</c:v>
                </c:pt>
                <c:pt idx="7291">
                  <c:v>664.99364200263199</c:v>
                </c:pt>
                <c:pt idx="7292">
                  <c:v>664.979614529184</c:v>
                </c:pt>
                <c:pt idx="7293">
                  <c:v>664.96355695193824</c:v>
                </c:pt>
                <c:pt idx="7294">
                  <c:v>664.97026322946022</c:v>
                </c:pt>
                <c:pt idx="7295">
                  <c:v>664.96607898742718</c:v>
                </c:pt>
                <c:pt idx="7296">
                  <c:v>664.95469757758235</c:v>
                </c:pt>
                <c:pt idx="7297">
                  <c:v>664.93894749019466</c:v>
                </c:pt>
                <c:pt idx="7298">
                  <c:v>664.9375322518132</c:v>
                </c:pt>
                <c:pt idx="7299">
                  <c:v>664.95180560728511</c:v>
                </c:pt>
                <c:pt idx="7300">
                  <c:v>664.98066084321056</c:v>
                </c:pt>
                <c:pt idx="7301">
                  <c:v>664.99505725062966</c:v>
                </c:pt>
                <c:pt idx="7302">
                  <c:v>664.99253520628974</c:v>
                </c:pt>
                <c:pt idx="7303">
                  <c:v>664.9888428621889</c:v>
                </c:pt>
                <c:pt idx="7304">
                  <c:v>664.95912675956856</c:v>
                </c:pt>
                <c:pt idx="7305">
                  <c:v>664.97875368903419</c:v>
                </c:pt>
                <c:pt idx="7306">
                  <c:v>664.98687421748309</c:v>
                </c:pt>
                <c:pt idx="7307">
                  <c:v>664.95820443312857</c:v>
                </c:pt>
                <c:pt idx="7308">
                  <c:v>664.94153100646963</c:v>
                </c:pt>
                <c:pt idx="7309">
                  <c:v>664.95715812194737</c:v>
                </c:pt>
                <c:pt idx="7310">
                  <c:v>664.96146533635954</c:v>
                </c:pt>
                <c:pt idx="7311">
                  <c:v>664.97684653529836</c:v>
                </c:pt>
                <c:pt idx="7312">
                  <c:v>664.94879166929388</c:v>
                </c:pt>
                <c:pt idx="7313">
                  <c:v>664.95654323778899</c:v>
                </c:pt>
                <c:pt idx="7314">
                  <c:v>664.98392175530944</c:v>
                </c:pt>
                <c:pt idx="7315">
                  <c:v>664.9986871007701</c:v>
                </c:pt>
                <c:pt idx="7316">
                  <c:v>664.99794923607465</c:v>
                </c:pt>
                <c:pt idx="7317">
                  <c:v>664.96232617470707</c:v>
                </c:pt>
                <c:pt idx="7318">
                  <c:v>664.93304159316995</c:v>
                </c:pt>
                <c:pt idx="7319">
                  <c:v>664.94343916005448</c:v>
                </c:pt>
                <c:pt idx="7320">
                  <c:v>664.96749423070116</c:v>
                </c:pt>
                <c:pt idx="7321">
                  <c:v>664.99228824355612</c:v>
                </c:pt>
                <c:pt idx="7322">
                  <c:v>664.97253931286332</c:v>
                </c:pt>
                <c:pt idx="7323">
                  <c:v>664.9256579678248</c:v>
                </c:pt>
                <c:pt idx="7324">
                  <c:v>664.94226987412867</c:v>
                </c:pt>
                <c:pt idx="7325">
                  <c:v>664.98189061516473</c:v>
                </c:pt>
                <c:pt idx="7326">
                  <c:v>665.00539340682371</c:v>
                </c:pt>
                <c:pt idx="7327">
                  <c:v>664.97069364908134</c:v>
                </c:pt>
                <c:pt idx="7328">
                  <c:v>664.95518948479526</c:v>
                </c:pt>
                <c:pt idx="7329">
                  <c:v>664.94423850820078</c:v>
                </c:pt>
                <c:pt idx="7330">
                  <c:v>664.96730976521781</c:v>
                </c:pt>
                <c:pt idx="7331">
                  <c:v>664.99862561204282</c:v>
                </c:pt>
                <c:pt idx="7332">
                  <c:v>664.99093549271333</c:v>
                </c:pt>
                <c:pt idx="7333">
                  <c:v>664.9751853362086</c:v>
                </c:pt>
                <c:pt idx="7334">
                  <c:v>664.97666206960616</c:v>
                </c:pt>
                <c:pt idx="7335">
                  <c:v>664.95758954889232</c:v>
                </c:pt>
                <c:pt idx="7336">
                  <c:v>664.94780684765374</c:v>
                </c:pt>
                <c:pt idx="7337">
                  <c:v>664.94436148484556</c:v>
                </c:pt>
                <c:pt idx="7338">
                  <c:v>664.94657607276997</c:v>
                </c:pt>
                <c:pt idx="7339">
                  <c:v>664.95906527113618</c:v>
                </c:pt>
                <c:pt idx="7340">
                  <c:v>664.97530831331426</c:v>
                </c:pt>
                <c:pt idx="7341">
                  <c:v>664.95586686526769</c:v>
                </c:pt>
                <c:pt idx="7342">
                  <c:v>664.95408269360723</c:v>
                </c:pt>
                <c:pt idx="7343">
                  <c:v>664.99124293606724</c:v>
                </c:pt>
                <c:pt idx="7344">
                  <c:v>665.0242200822828</c:v>
                </c:pt>
                <c:pt idx="7345">
                  <c:v>664.9909969813832</c:v>
                </c:pt>
                <c:pt idx="7346">
                  <c:v>664.9375322518132</c:v>
                </c:pt>
                <c:pt idx="7347">
                  <c:v>664.92276701569938</c:v>
                </c:pt>
                <c:pt idx="7348">
                  <c:v>664.97500087055357</c:v>
                </c:pt>
                <c:pt idx="7349">
                  <c:v>664.97672355816985</c:v>
                </c:pt>
                <c:pt idx="7350">
                  <c:v>664.95358977845376</c:v>
                </c:pt>
                <c:pt idx="7351">
                  <c:v>664.90701698920714</c:v>
                </c:pt>
                <c:pt idx="7352">
                  <c:v>664.94614565440588</c:v>
                </c:pt>
                <c:pt idx="7353">
                  <c:v>664.98318288392352</c:v>
                </c:pt>
                <c:pt idx="7354">
                  <c:v>664.99776476991099</c:v>
                </c:pt>
                <c:pt idx="7355">
                  <c:v>664.9844751528849</c:v>
                </c:pt>
                <c:pt idx="7356">
                  <c:v>664.9705091835267</c:v>
                </c:pt>
                <c:pt idx="7357">
                  <c:v>664.97346264891337</c:v>
                </c:pt>
                <c:pt idx="7358">
                  <c:v>664.99659547629278</c:v>
                </c:pt>
                <c:pt idx="7359">
                  <c:v>665.00447006720287</c:v>
                </c:pt>
                <c:pt idx="7360">
                  <c:v>664.98509003912284</c:v>
                </c:pt>
                <c:pt idx="7361">
                  <c:v>664.99321158181453</c:v>
                </c:pt>
                <c:pt idx="7362">
                  <c:v>664.9607879554278</c:v>
                </c:pt>
                <c:pt idx="7363">
                  <c:v>664.9067710370316</c:v>
                </c:pt>
                <c:pt idx="7364">
                  <c:v>664.88905141165776</c:v>
                </c:pt>
                <c:pt idx="7365">
                  <c:v>664.91618375297264</c:v>
                </c:pt>
                <c:pt idx="7366">
                  <c:v>664.95955818661639</c:v>
                </c:pt>
                <c:pt idx="7367">
                  <c:v>664.98330586114832</c:v>
                </c:pt>
                <c:pt idx="7368">
                  <c:v>664.9494680412356</c:v>
                </c:pt>
                <c:pt idx="7369">
                  <c:v>664.94073165858526</c:v>
                </c:pt>
                <c:pt idx="7370">
                  <c:v>664.96318802115195</c:v>
                </c:pt>
                <c:pt idx="7371">
                  <c:v>664.97918410909779</c:v>
                </c:pt>
                <c:pt idx="7372">
                  <c:v>664.96970983283745</c:v>
                </c:pt>
                <c:pt idx="7373">
                  <c:v>664.94626863107896</c:v>
                </c:pt>
                <c:pt idx="7374">
                  <c:v>664.96552559108488</c:v>
                </c:pt>
                <c:pt idx="7375">
                  <c:v>664.98958173408118</c:v>
                </c:pt>
                <c:pt idx="7376">
                  <c:v>664.9771539781276</c:v>
                </c:pt>
                <c:pt idx="7377">
                  <c:v>664.941839455989</c:v>
                </c:pt>
                <c:pt idx="7378">
                  <c:v>664.95174411890707</c:v>
                </c:pt>
                <c:pt idx="7379">
                  <c:v>664.98121424056717</c:v>
                </c:pt>
                <c:pt idx="7380">
                  <c:v>664.97450795415148</c:v>
                </c:pt>
                <c:pt idx="7381">
                  <c:v>664.96503368325625</c:v>
                </c:pt>
                <c:pt idx="7382">
                  <c:v>664.97666206960616</c:v>
                </c:pt>
                <c:pt idx="7383">
                  <c:v>664.9855829561568</c:v>
                </c:pt>
                <c:pt idx="7384">
                  <c:v>664.97469241979536</c:v>
                </c:pt>
                <c:pt idx="7385">
                  <c:v>664.97272377846343</c:v>
                </c:pt>
                <c:pt idx="7386">
                  <c:v>664.98472110737453</c:v>
                </c:pt>
                <c:pt idx="7387">
                  <c:v>664.99518022803113</c:v>
                </c:pt>
                <c:pt idx="7388">
                  <c:v>664.95881931741042</c:v>
                </c:pt>
                <c:pt idx="7389">
                  <c:v>664.9271346923656</c:v>
                </c:pt>
                <c:pt idx="7390">
                  <c:v>664.94805280105129</c:v>
                </c:pt>
                <c:pt idx="7391">
                  <c:v>664.97543129042162</c:v>
                </c:pt>
                <c:pt idx="7392">
                  <c:v>665.00207099749207</c:v>
                </c:pt>
                <c:pt idx="7393">
                  <c:v>664.99530320543465</c:v>
                </c:pt>
                <c:pt idx="7394">
                  <c:v>664.97887666619283</c:v>
                </c:pt>
                <c:pt idx="7395">
                  <c:v>664.95475906598233</c:v>
                </c:pt>
                <c:pt idx="7396">
                  <c:v>664.96940138227694</c:v>
                </c:pt>
                <c:pt idx="7397">
                  <c:v>664.98133721776276</c:v>
                </c:pt>
                <c:pt idx="7398">
                  <c:v>664.96417183661868</c:v>
                </c:pt>
                <c:pt idx="7399">
                  <c:v>664.93341052260973</c:v>
                </c:pt>
                <c:pt idx="7400">
                  <c:v>664.94368511332198</c:v>
                </c:pt>
                <c:pt idx="7401">
                  <c:v>664.94916059943728</c:v>
                </c:pt>
                <c:pt idx="7402">
                  <c:v>664.95678919144689</c:v>
                </c:pt>
                <c:pt idx="7403">
                  <c:v>664.97450795415148</c:v>
                </c:pt>
                <c:pt idx="7404">
                  <c:v>664.96823310068328</c:v>
                </c:pt>
                <c:pt idx="7405">
                  <c:v>664.96915542824354</c:v>
                </c:pt>
                <c:pt idx="7406">
                  <c:v>664.97592319886974</c:v>
                </c:pt>
                <c:pt idx="7407">
                  <c:v>664.98841244162168</c:v>
                </c:pt>
                <c:pt idx="7408">
                  <c:v>664.99985639468468</c:v>
                </c:pt>
                <c:pt idx="7409">
                  <c:v>664.9980107247967</c:v>
                </c:pt>
                <c:pt idx="7410">
                  <c:v>664.98785904378258</c:v>
                </c:pt>
                <c:pt idx="7411">
                  <c:v>664.98404473254516</c:v>
                </c:pt>
                <c:pt idx="7412">
                  <c:v>664.98465961875138</c:v>
                </c:pt>
                <c:pt idx="7413">
                  <c:v>664.93931641989809</c:v>
                </c:pt>
                <c:pt idx="7414">
                  <c:v>664.91642970542841</c:v>
                </c:pt>
                <c:pt idx="7415">
                  <c:v>664.95894229427245</c:v>
                </c:pt>
                <c:pt idx="7416">
                  <c:v>664.97377009161676</c:v>
                </c:pt>
                <c:pt idx="7417">
                  <c:v>664.99308860444216</c:v>
                </c:pt>
                <c:pt idx="7418">
                  <c:v>665.01652893110099</c:v>
                </c:pt>
                <c:pt idx="7419">
                  <c:v>664.97413902287587</c:v>
                </c:pt>
                <c:pt idx="7420">
                  <c:v>664.96398737120978</c:v>
                </c:pt>
                <c:pt idx="7421">
                  <c:v>664.98275246365142</c:v>
                </c:pt>
                <c:pt idx="7422">
                  <c:v>664.98256799782746</c:v>
                </c:pt>
                <c:pt idx="7423">
                  <c:v>664.98219906619181</c:v>
                </c:pt>
                <c:pt idx="7424">
                  <c:v>664.98656677429176</c:v>
                </c:pt>
                <c:pt idx="7425">
                  <c:v>664.97567724464216</c:v>
                </c:pt>
                <c:pt idx="7426">
                  <c:v>664.9778303523924</c:v>
                </c:pt>
                <c:pt idx="7427">
                  <c:v>664.97666206960616</c:v>
                </c:pt>
                <c:pt idx="7428">
                  <c:v>664.96632594937716</c:v>
                </c:pt>
                <c:pt idx="7429">
                  <c:v>664.95469757758235</c:v>
                </c:pt>
                <c:pt idx="7430">
                  <c:v>664.95654323778899</c:v>
                </c:pt>
                <c:pt idx="7431">
                  <c:v>664.93667141605022</c:v>
                </c:pt>
                <c:pt idx="7432">
                  <c:v>665.03258661136363</c:v>
                </c:pt>
                <c:pt idx="7433">
                  <c:v>665.01468325748624</c:v>
                </c:pt>
                <c:pt idx="7434">
                  <c:v>665.00477851907351</c:v>
                </c:pt>
                <c:pt idx="7435">
                  <c:v>664.98878137353506</c:v>
                </c:pt>
                <c:pt idx="7436">
                  <c:v>664.98650528565497</c:v>
                </c:pt>
                <c:pt idx="7437">
                  <c:v>664.95328233650162</c:v>
                </c:pt>
                <c:pt idx="7438">
                  <c:v>664.96638743786366</c:v>
                </c:pt>
                <c:pt idx="7439">
                  <c:v>664.96527963716699</c:v>
                </c:pt>
                <c:pt idx="7440">
                  <c:v>664.93943939646954</c:v>
                </c:pt>
                <c:pt idx="7441">
                  <c:v>664.98059935461765</c:v>
                </c:pt>
                <c:pt idx="7442">
                  <c:v>664.95691216827845</c:v>
                </c:pt>
                <c:pt idx="7443">
                  <c:v>664.94762238261035</c:v>
                </c:pt>
                <c:pt idx="7444">
                  <c:v>664.93347201085112</c:v>
                </c:pt>
                <c:pt idx="7445">
                  <c:v>664.97210889314601</c:v>
                </c:pt>
                <c:pt idx="7446">
                  <c:v>664.9682945891841</c:v>
                </c:pt>
                <c:pt idx="7447">
                  <c:v>664.93697885738391</c:v>
                </c:pt>
                <c:pt idx="7448">
                  <c:v>664.98810499837316</c:v>
                </c:pt>
                <c:pt idx="7449">
                  <c:v>664.93131891466635</c:v>
                </c:pt>
                <c:pt idx="7450">
                  <c:v>665.01056148977273</c:v>
                </c:pt>
                <c:pt idx="7451">
                  <c:v>664.98232204340172</c:v>
                </c:pt>
                <c:pt idx="7452">
                  <c:v>664.9321182616394</c:v>
                </c:pt>
                <c:pt idx="7453">
                  <c:v>664.967740184685</c:v>
                </c:pt>
                <c:pt idx="7454">
                  <c:v>664.9479298243516</c:v>
                </c:pt>
                <c:pt idx="7455">
                  <c:v>664.97604617598643</c:v>
                </c:pt>
                <c:pt idx="7456">
                  <c:v>665.07928409555029</c:v>
                </c:pt>
                <c:pt idx="7457">
                  <c:v>664.9701402524297</c:v>
                </c:pt>
                <c:pt idx="7458">
                  <c:v>664.98349032698877</c:v>
                </c:pt>
                <c:pt idx="7459">
                  <c:v>665.01788269415124</c:v>
                </c:pt>
                <c:pt idx="7460">
                  <c:v>665.01283758428406</c:v>
                </c:pt>
                <c:pt idx="7461">
                  <c:v>664.99087400404392</c:v>
                </c:pt>
                <c:pt idx="7462">
                  <c:v>664.98250650922034</c:v>
                </c:pt>
                <c:pt idx="7463">
                  <c:v>664.96201873242978</c:v>
                </c:pt>
                <c:pt idx="7464">
                  <c:v>664.94282326891255</c:v>
                </c:pt>
                <c:pt idx="7465">
                  <c:v>664.92873439358277</c:v>
                </c:pt>
                <c:pt idx="7466">
                  <c:v>664.88173032149325</c:v>
                </c:pt>
                <c:pt idx="7467">
                  <c:v>664.96177277861614</c:v>
                </c:pt>
                <c:pt idx="7468">
                  <c:v>664.98828946432093</c:v>
                </c:pt>
                <c:pt idx="7469">
                  <c:v>664.88579154501679</c:v>
                </c:pt>
                <c:pt idx="7470">
                  <c:v>664.94903762272088</c:v>
                </c:pt>
                <c:pt idx="7471">
                  <c:v>664.97856922329947</c:v>
                </c:pt>
                <c:pt idx="7472">
                  <c:v>664.95494353118522</c:v>
                </c:pt>
                <c:pt idx="7473">
                  <c:v>664.99536469413704</c:v>
                </c:pt>
                <c:pt idx="7474">
                  <c:v>664.97481539689386</c:v>
                </c:pt>
                <c:pt idx="7475">
                  <c:v>665.00674716804792</c:v>
                </c:pt>
                <c:pt idx="7476">
                  <c:v>664.99831816841413</c:v>
                </c:pt>
                <c:pt idx="7477">
                  <c:v>664.99973341721341</c:v>
                </c:pt>
                <c:pt idx="7478">
                  <c:v>665.01591404252167</c:v>
                </c:pt>
                <c:pt idx="7479">
                  <c:v>664.94873018093836</c:v>
                </c:pt>
                <c:pt idx="7480">
                  <c:v>664.94694601081983</c:v>
                </c:pt>
                <c:pt idx="7481">
                  <c:v>664.98115275197017</c:v>
                </c:pt>
                <c:pt idx="7482">
                  <c:v>665.0123456736369</c:v>
                </c:pt>
                <c:pt idx="7483">
                  <c:v>664.9756157560862</c:v>
                </c:pt>
                <c:pt idx="7484">
                  <c:v>665.01714482774037</c:v>
                </c:pt>
                <c:pt idx="7485">
                  <c:v>664.94460743814045</c:v>
                </c:pt>
                <c:pt idx="7486">
                  <c:v>664.99081251537496</c:v>
                </c:pt>
                <c:pt idx="7487">
                  <c:v>664.98465961875138</c:v>
                </c:pt>
                <c:pt idx="7488">
                  <c:v>664.99155037943262</c:v>
                </c:pt>
                <c:pt idx="7489">
                  <c:v>664.99468831843603</c:v>
                </c:pt>
                <c:pt idx="7490">
                  <c:v>665.01050000095711</c:v>
                </c:pt>
                <c:pt idx="7491">
                  <c:v>664.98841244162168</c:v>
                </c:pt>
                <c:pt idx="7492">
                  <c:v>664.94928357615515</c:v>
                </c:pt>
                <c:pt idx="7493">
                  <c:v>664.98675124020519</c:v>
                </c:pt>
                <c:pt idx="7494">
                  <c:v>664.94497636809683</c:v>
                </c:pt>
                <c:pt idx="7495">
                  <c:v>664.95758954889232</c:v>
                </c:pt>
                <c:pt idx="7496">
                  <c:v>664.99345753656462</c:v>
                </c:pt>
                <c:pt idx="7497">
                  <c:v>664.99081251537496</c:v>
                </c:pt>
                <c:pt idx="7498">
                  <c:v>665.03787768937184</c:v>
                </c:pt>
                <c:pt idx="7499">
                  <c:v>664.96651041483835</c:v>
                </c:pt>
                <c:pt idx="7500">
                  <c:v>664.97512384765662</c:v>
                </c:pt>
                <c:pt idx="7501">
                  <c:v>664.9858289106794</c:v>
                </c:pt>
                <c:pt idx="7502">
                  <c:v>664.95205156080181</c:v>
                </c:pt>
                <c:pt idx="7503">
                  <c:v>664.95211304918223</c:v>
                </c:pt>
                <c:pt idx="7504">
                  <c:v>664.97592319886974</c:v>
                </c:pt>
                <c:pt idx="7505">
                  <c:v>664.97143251934972</c:v>
                </c:pt>
                <c:pt idx="7506">
                  <c:v>664.95740407562346</c:v>
                </c:pt>
                <c:pt idx="7507">
                  <c:v>664.86954867889597</c:v>
                </c:pt>
                <c:pt idx="7508">
                  <c:v>664.95463608918271</c:v>
                </c:pt>
                <c:pt idx="7509">
                  <c:v>664.99111995872431</c:v>
                </c:pt>
                <c:pt idx="7510">
                  <c:v>664.93501022504233</c:v>
                </c:pt>
                <c:pt idx="7511">
                  <c:v>665.02126659874045</c:v>
                </c:pt>
                <c:pt idx="7512">
                  <c:v>665.01314502845344</c:v>
                </c:pt>
                <c:pt idx="7513">
                  <c:v>665.0333254871706</c:v>
                </c:pt>
                <c:pt idx="7514">
                  <c:v>664.95992711724068</c:v>
                </c:pt>
                <c:pt idx="7515">
                  <c:v>664.97063216056279</c:v>
                </c:pt>
                <c:pt idx="7516">
                  <c:v>664.96724827672438</c:v>
                </c:pt>
                <c:pt idx="7517">
                  <c:v>664.96423332508937</c:v>
                </c:pt>
                <c:pt idx="7518">
                  <c:v>664.93027260689144</c:v>
                </c:pt>
                <c:pt idx="7519">
                  <c:v>664.91999803286581</c:v>
                </c:pt>
                <c:pt idx="7520">
                  <c:v>664.92842695255604</c:v>
                </c:pt>
                <c:pt idx="7521">
                  <c:v>664.94091612347484</c:v>
                </c:pt>
                <c:pt idx="7522">
                  <c:v>664.93660992778484</c:v>
                </c:pt>
                <c:pt idx="7523">
                  <c:v>664.92553499145845</c:v>
                </c:pt>
                <c:pt idx="7524">
                  <c:v>664.94226987412867</c:v>
                </c:pt>
                <c:pt idx="7525">
                  <c:v>664.94374660163999</c:v>
                </c:pt>
                <c:pt idx="7526">
                  <c:v>665.01474474633301</c:v>
                </c:pt>
                <c:pt idx="7527">
                  <c:v>664.96312653268899</c:v>
                </c:pt>
                <c:pt idx="7528">
                  <c:v>664.94713047584798</c:v>
                </c:pt>
                <c:pt idx="7529">
                  <c:v>664.87545553851578</c:v>
                </c:pt>
                <c:pt idx="7530">
                  <c:v>664.96269611346236</c:v>
                </c:pt>
                <c:pt idx="7531">
                  <c:v>664.99468831843603</c:v>
                </c:pt>
                <c:pt idx="7532">
                  <c:v>664.97143251934972</c:v>
                </c:pt>
                <c:pt idx="7533">
                  <c:v>664.90941603130329</c:v>
                </c:pt>
                <c:pt idx="7534">
                  <c:v>664.93119593821586</c:v>
                </c:pt>
                <c:pt idx="7535">
                  <c:v>664.96952435929643</c:v>
                </c:pt>
                <c:pt idx="7536">
                  <c:v>664.9697713213493</c:v>
                </c:pt>
                <c:pt idx="7537">
                  <c:v>664.9530978713359</c:v>
                </c:pt>
                <c:pt idx="7538">
                  <c:v>664.97186293903189</c:v>
                </c:pt>
                <c:pt idx="7539">
                  <c:v>665.00397815705412</c:v>
                </c:pt>
                <c:pt idx="7540">
                  <c:v>665.0071775895708</c:v>
                </c:pt>
                <c:pt idx="7541">
                  <c:v>665.02163553212176</c:v>
                </c:pt>
                <c:pt idx="7542">
                  <c:v>664.9358095723727</c:v>
                </c:pt>
                <c:pt idx="7543">
                  <c:v>664.95174411890707</c:v>
                </c:pt>
                <c:pt idx="7544">
                  <c:v>664.96226468625059</c:v>
                </c:pt>
                <c:pt idx="7545">
                  <c:v>665.03467925297491</c:v>
                </c:pt>
                <c:pt idx="7546">
                  <c:v>664.92571945600844</c:v>
                </c:pt>
                <c:pt idx="7547">
                  <c:v>665.00225546375191</c:v>
                </c:pt>
                <c:pt idx="7548">
                  <c:v>664.99056555269271</c:v>
                </c:pt>
                <c:pt idx="7549">
                  <c:v>664.98146019495982</c:v>
                </c:pt>
                <c:pt idx="7550">
                  <c:v>665.03966288715606</c:v>
                </c:pt>
                <c:pt idx="7551">
                  <c:v>665.04895277637843</c:v>
                </c:pt>
                <c:pt idx="7552">
                  <c:v>665.02625022482539</c:v>
                </c:pt>
                <c:pt idx="7553">
                  <c:v>665.00656270168793</c:v>
                </c:pt>
                <c:pt idx="7554">
                  <c:v>664.99161186810693</c:v>
                </c:pt>
                <c:pt idx="7555">
                  <c:v>664.95389722041728</c:v>
                </c:pt>
                <c:pt idx="7556">
                  <c:v>664.98835095297102</c:v>
                </c:pt>
                <c:pt idx="7557">
                  <c:v>665.00773098870479</c:v>
                </c:pt>
                <c:pt idx="7558">
                  <c:v>664.97801481811064</c:v>
                </c:pt>
                <c:pt idx="7559">
                  <c:v>664.94688351447223</c:v>
                </c:pt>
                <c:pt idx="7560">
                  <c:v>664.94836024280869</c:v>
                </c:pt>
                <c:pt idx="7561">
                  <c:v>664.97352413745307</c:v>
                </c:pt>
                <c:pt idx="7562">
                  <c:v>665.04163154444836</c:v>
                </c:pt>
                <c:pt idx="7563">
                  <c:v>665.02354269620287</c:v>
                </c:pt>
                <c:pt idx="7564">
                  <c:v>665.00447006720287</c:v>
                </c:pt>
                <c:pt idx="7565">
                  <c:v>664.9972103634334</c:v>
                </c:pt>
                <c:pt idx="7566">
                  <c:v>665.01739078320338</c:v>
                </c:pt>
                <c:pt idx="7567">
                  <c:v>665.07282368658969</c:v>
                </c:pt>
                <c:pt idx="7568">
                  <c:v>665.04538439321402</c:v>
                </c:pt>
                <c:pt idx="7569">
                  <c:v>664.9888428621889</c:v>
                </c:pt>
                <c:pt idx="7570">
                  <c:v>664.92842695255604</c:v>
                </c:pt>
                <c:pt idx="7571">
                  <c:v>664.94442297316857</c:v>
                </c:pt>
                <c:pt idx="7572">
                  <c:v>664.968110123683</c:v>
                </c:pt>
                <c:pt idx="7573">
                  <c:v>664.95894229427245</c:v>
                </c:pt>
                <c:pt idx="7574">
                  <c:v>664.9395623730428</c:v>
                </c:pt>
                <c:pt idx="7575">
                  <c:v>664.94497636809683</c:v>
                </c:pt>
                <c:pt idx="7576">
                  <c:v>664.98281395226036</c:v>
                </c:pt>
                <c:pt idx="7577">
                  <c:v>664.95439013558905</c:v>
                </c:pt>
                <c:pt idx="7578">
                  <c:v>665.01683637540793</c:v>
                </c:pt>
                <c:pt idx="7579">
                  <c:v>664.96534112564575</c:v>
                </c:pt>
                <c:pt idx="7580">
                  <c:v>664.97278526699756</c:v>
                </c:pt>
                <c:pt idx="7581">
                  <c:v>665.0263732026915</c:v>
                </c:pt>
                <c:pt idx="7582">
                  <c:v>664.95845038683581</c:v>
                </c:pt>
                <c:pt idx="7583">
                  <c:v>664.93525617805881</c:v>
                </c:pt>
                <c:pt idx="7584">
                  <c:v>664.93193379694651</c:v>
                </c:pt>
                <c:pt idx="7585">
                  <c:v>664.97893815477312</c:v>
                </c:pt>
                <c:pt idx="7586">
                  <c:v>664.99302711575683</c:v>
                </c:pt>
                <c:pt idx="7587">
                  <c:v>664.96712529973865</c:v>
                </c:pt>
                <c:pt idx="7588">
                  <c:v>664.93476427203314</c:v>
                </c:pt>
                <c:pt idx="7589">
                  <c:v>664.98133721776276</c:v>
                </c:pt>
                <c:pt idx="7590">
                  <c:v>665.02538837179827</c:v>
                </c:pt>
                <c:pt idx="7591">
                  <c:v>665.06587136884843</c:v>
                </c:pt>
                <c:pt idx="7592">
                  <c:v>665.01659041996152</c:v>
                </c:pt>
                <c:pt idx="7593">
                  <c:v>664.98533599363111</c:v>
                </c:pt>
                <c:pt idx="7594">
                  <c:v>664.93943939646954</c:v>
                </c:pt>
                <c:pt idx="7595">
                  <c:v>665.00637722731904</c:v>
                </c:pt>
                <c:pt idx="7596">
                  <c:v>664.99807221351921</c:v>
                </c:pt>
                <c:pt idx="7597">
                  <c:v>664.90277129120523</c:v>
                </c:pt>
                <c:pt idx="7598">
                  <c:v>664.94276178060147</c:v>
                </c:pt>
                <c:pt idx="7599">
                  <c:v>664.97623064166476</c:v>
                </c:pt>
                <c:pt idx="7600">
                  <c:v>664.9900736433724</c:v>
                </c:pt>
                <c:pt idx="7601">
                  <c:v>665.00969963838315</c:v>
                </c:pt>
                <c:pt idx="7602">
                  <c:v>664.98262948643492</c:v>
                </c:pt>
                <c:pt idx="7603">
                  <c:v>664.94460743814045</c:v>
                </c:pt>
                <c:pt idx="7604">
                  <c:v>665.02046724313755</c:v>
                </c:pt>
                <c:pt idx="7605">
                  <c:v>665.04563034951821</c:v>
                </c:pt>
                <c:pt idx="7606">
                  <c:v>665.03615498899649</c:v>
                </c:pt>
                <c:pt idx="7607">
                  <c:v>664.97930708626302</c:v>
                </c:pt>
                <c:pt idx="7608">
                  <c:v>664.96244915162106</c:v>
                </c:pt>
                <c:pt idx="7609">
                  <c:v>665.02354269620287</c:v>
                </c:pt>
                <c:pt idx="7610">
                  <c:v>665.04292281454025</c:v>
                </c:pt>
                <c:pt idx="7611">
                  <c:v>664.97143251934972</c:v>
                </c:pt>
                <c:pt idx="7612">
                  <c:v>664.97377009161676</c:v>
                </c:pt>
                <c:pt idx="7613">
                  <c:v>664.94466892646551</c:v>
                </c:pt>
                <c:pt idx="7614">
                  <c:v>665.00650121290209</c:v>
                </c:pt>
                <c:pt idx="7615">
                  <c:v>665.05024505563358</c:v>
                </c:pt>
                <c:pt idx="7616">
                  <c:v>665.04120011311215</c:v>
                </c:pt>
                <c:pt idx="7617">
                  <c:v>664.99961043974395</c:v>
                </c:pt>
                <c:pt idx="7618">
                  <c:v>664.99401093477888</c:v>
                </c:pt>
                <c:pt idx="7619">
                  <c:v>665.01560659824918</c:v>
                </c:pt>
                <c:pt idx="7620">
                  <c:v>664.99481129583194</c:v>
                </c:pt>
                <c:pt idx="7621">
                  <c:v>664.98207608898349</c:v>
                </c:pt>
                <c:pt idx="7622">
                  <c:v>664.99013513203568</c:v>
                </c:pt>
                <c:pt idx="7623">
                  <c:v>664.95968116348934</c:v>
                </c:pt>
                <c:pt idx="7624">
                  <c:v>664.94885315765009</c:v>
                </c:pt>
                <c:pt idx="7625">
                  <c:v>664.9769080238633</c:v>
                </c:pt>
                <c:pt idx="7626">
                  <c:v>664.95475906598233</c:v>
                </c:pt>
                <c:pt idx="7627">
                  <c:v>664.95223703395038</c:v>
                </c:pt>
                <c:pt idx="7628">
                  <c:v>665.01536064283925</c:v>
                </c:pt>
                <c:pt idx="7629">
                  <c:v>665.07017863997351</c:v>
                </c:pt>
                <c:pt idx="7630">
                  <c:v>664.99604207790514</c:v>
                </c:pt>
                <c:pt idx="7631">
                  <c:v>664.97149400787441</c:v>
                </c:pt>
                <c:pt idx="7632">
                  <c:v>664.97118555724728</c:v>
                </c:pt>
                <c:pt idx="7633">
                  <c:v>665.01708333887586</c:v>
                </c:pt>
                <c:pt idx="7634">
                  <c:v>665.01105340031359</c:v>
                </c:pt>
                <c:pt idx="7635">
                  <c:v>665.0049629853936</c:v>
                </c:pt>
                <c:pt idx="7636">
                  <c:v>665.00773098870479</c:v>
                </c:pt>
                <c:pt idx="7637">
                  <c:v>664.98029191166006</c:v>
                </c:pt>
                <c:pt idx="7638">
                  <c:v>664.93623999019815</c:v>
                </c:pt>
                <c:pt idx="7639">
                  <c:v>664.95297489456118</c:v>
                </c:pt>
                <c:pt idx="7640">
                  <c:v>664.97057067204446</c:v>
                </c:pt>
                <c:pt idx="7641">
                  <c:v>664.96675636879297</c:v>
                </c:pt>
                <c:pt idx="7642">
                  <c:v>665.01006957926108</c:v>
                </c:pt>
                <c:pt idx="7643">
                  <c:v>665.00693163441213</c:v>
                </c:pt>
                <c:pt idx="7644">
                  <c:v>664.96657190332633</c:v>
                </c:pt>
                <c:pt idx="7645">
                  <c:v>665.02212744332257</c:v>
                </c:pt>
                <c:pt idx="7646">
                  <c:v>664.98902833616387</c:v>
                </c:pt>
                <c:pt idx="7647">
                  <c:v>665.03215618851607</c:v>
                </c:pt>
                <c:pt idx="7648">
                  <c:v>664.97210889314601</c:v>
                </c:pt>
                <c:pt idx="7649">
                  <c:v>665.01160679970735</c:v>
                </c:pt>
                <c:pt idx="7650">
                  <c:v>664.95820443312857</c:v>
                </c:pt>
                <c:pt idx="7651">
                  <c:v>664.89471233340839</c:v>
                </c:pt>
                <c:pt idx="7652">
                  <c:v>664.98908982481942</c:v>
                </c:pt>
                <c:pt idx="7653">
                  <c:v>664.96386439427272</c:v>
                </c:pt>
                <c:pt idx="7654">
                  <c:v>665.0257583133789</c:v>
                </c:pt>
                <c:pt idx="7655">
                  <c:v>664.98570593341719</c:v>
                </c:pt>
                <c:pt idx="7656">
                  <c:v>664.99751780702104</c:v>
                </c:pt>
                <c:pt idx="7657">
                  <c:v>665.05787374103727</c:v>
                </c:pt>
                <c:pt idx="7658">
                  <c:v>664.98970471140126</c:v>
                </c:pt>
                <c:pt idx="7659">
                  <c:v>664.96337248654299</c:v>
                </c:pt>
                <c:pt idx="7660">
                  <c:v>664.99585660377261</c:v>
                </c:pt>
                <c:pt idx="7661">
                  <c:v>664.968110123683</c:v>
                </c:pt>
                <c:pt idx="7662">
                  <c:v>664.99456534104172</c:v>
                </c:pt>
                <c:pt idx="7663">
                  <c:v>664.97721546669482</c:v>
                </c:pt>
                <c:pt idx="7664">
                  <c:v>664.98367580084357</c:v>
                </c:pt>
                <c:pt idx="7665">
                  <c:v>664.97949155201422</c:v>
                </c:pt>
                <c:pt idx="7666">
                  <c:v>664.97789184096484</c:v>
                </c:pt>
                <c:pt idx="7667">
                  <c:v>664.97075513760046</c:v>
                </c:pt>
                <c:pt idx="7668">
                  <c:v>664.93107195376331</c:v>
                </c:pt>
                <c:pt idx="7669">
                  <c:v>664.98441366426346</c:v>
                </c:pt>
                <c:pt idx="7670">
                  <c:v>665.06414866263162</c:v>
                </c:pt>
                <c:pt idx="7671">
                  <c:v>665.03203321056378</c:v>
                </c:pt>
                <c:pt idx="7672">
                  <c:v>665.00459304474475</c:v>
                </c:pt>
                <c:pt idx="7673">
                  <c:v>665.06236446757248</c:v>
                </c:pt>
                <c:pt idx="7674">
                  <c:v>665.00317880312491</c:v>
                </c:pt>
                <c:pt idx="7675">
                  <c:v>665.00840837348733</c:v>
                </c:pt>
                <c:pt idx="7676">
                  <c:v>664.99204228884082</c:v>
                </c:pt>
                <c:pt idx="7677">
                  <c:v>665.0245890157961</c:v>
                </c:pt>
                <c:pt idx="7678">
                  <c:v>664.97899964335352</c:v>
                </c:pt>
                <c:pt idx="7679">
                  <c:v>664.97543129042162</c:v>
                </c:pt>
                <c:pt idx="7680">
                  <c:v>665.00668567926084</c:v>
                </c:pt>
                <c:pt idx="7681">
                  <c:v>664.96361844040416</c:v>
                </c:pt>
                <c:pt idx="7682">
                  <c:v>664.98127572916462</c:v>
                </c:pt>
                <c:pt idx="7683">
                  <c:v>665.02372716294235</c:v>
                </c:pt>
                <c:pt idx="7684">
                  <c:v>665.01732929433683</c:v>
                </c:pt>
                <c:pt idx="7685">
                  <c:v>664.98662826292912</c:v>
                </c:pt>
                <c:pt idx="7686">
                  <c:v>665.03203321056378</c:v>
                </c:pt>
                <c:pt idx="7687">
                  <c:v>665.00182504248562</c:v>
                </c:pt>
                <c:pt idx="7688">
                  <c:v>664.98841244162168</c:v>
                </c:pt>
                <c:pt idx="7689">
                  <c:v>664.97709248956085</c:v>
                </c:pt>
                <c:pt idx="7690">
                  <c:v>664.99536469413704</c:v>
                </c:pt>
                <c:pt idx="7691">
                  <c:v>665.02022027956832</c:v>
                </c:pt>
                <c:pt idx="7692">
                  <c:v>665.09964918437913</c:v>
                </c:pt>
                <c:pt idx="7693">
                  <c:v>664.97303122113931</c:v>
                </c:pt>
                <c:pt idx="7694">
                  <c:v>664.95131370027366</c:v>
                </c:pt>
                <c:pt idx="7695">
                  <c:v>664.98828946432093</c:v>
                </c:pt>
                <c:pt idx="7696">
                  <c:v>665.01179227419357</c:v>
                </c:pt>
                <c:pt idx="7697">
                  <c:v>664.98305990670065</c:v>
                </c:pt>
                <c:pt idx="7698">
                  <c:v>664.92824248794557</c:v>
                </c:pt>
                <c:pt idx="7699">
                  <c:v>664.96337248654299</c:v>
                </c:pt>
                <c:pt idx="7700">
                  <c:v>665.02378865185642</c:v>
                </c:pt>
                <c:pt idx="7701">
                  <c:v>665.0605187837109</c:v>
                </c:pt>
                <c:pt idx="7702">
                  <c:v>665.01050000095711</c:v>
                </c:pt>
                <c:pt idx="7703">
                  <c:v>664.98865839622874</c:v>
                </c:pt>
                <c:pt idx="7704">
                  <c:v>665.00280886255587</c:v>
                </c:pt>
                <c:pt idx="7705">
                  <c:v>665.08980482541062</c:v>
                </c:pt>
                <c:pt idx="7706">
                  <c:v>665.01357645832366</c:v>
                </c:pt>
                <c:pt idx="7707">
                  <c:v>664.98361330421812</c:v>
                </c:pt>
                <c:pt idx="7708">
                  <c:v>665.00668567926084</c:v>
                </c:pt>
                <c:pt idx="7709">
                  <c:v>664.97272377846343</c:v>
                </c:pt>
                <c:pt idx="7710">
                  <c:v>664.98232204340172</c:v>
                </c:pt>
                <c:pt idx="7711">
                  <c:v>664.97383158015873</c:v>
                </c:pt>
                <c:pt idx="7712">
                  <c:v>664.95057583981145</c:v>
                </c:pt>
                <c:pt idx="7713">
                  <c:v>665.01412985788647</c:v>
                </c:pt>
                <c:pt idx="7714">
                  <c:v>665.01185376301885</c:v>
                </c:pt>
                <c:pt idx="7715">
                  <c:v>664.99093549271333</c:v>
                </c:pt>
                <c:pt idx="7716">
                  <c:v>664.98982768872315</c:v>
                </c:pt>
                <c:pt idx="7717">
                  <c:v>664.97401604578761</c:v>
                </c:pt>
                <c:pt idx="7718">
                  <c:v>665.00403964582119</c:v>
                </c:pt>
                <c:pt idx="7719">
                  <c:v>665.02163553212176</c:v>
                </c:pt>
                <c:pt idx="7720">
                  <c:v>665.00982261600291</c:v>
                </c:pt>
                <c:pt idx="7721">
                  <c:v>665.02231291804526</c:v>
                </c:pt>
                <c:pt idx="7722">
                  <c:v>664.99019662069975</c:v>
                </c:pt>
                <c:pt idx="7723">
                  <c:v>665.02797292313392</c:v>
                </c:pt>
                <c:pt idx="7724">
                  <c:v>665.01640595338142</c:v>
                </c:pt>
                <c:pt idx="7725">
                  <c:v>665.0007787257772</c:v>
                </c:pt>
                <c:pt idx="7726">
                  <c:v>664.97678504673377</c:v>
                </c:pt>
                <c:pt idx="7727">
                  <c:v>664.99585660377261</c:v>
                </c:pt>
                <c:pt idx="7728">
                  <c:v>664.99850263458995</c:v>
                </c:pt>
                <c:pt idx="7729">
                  <c:v>665.01086893385741</c:v>
                </c:pt>
                <c:pt idx="7730">
                  <c:v>664.98804350972478</c:v>
                </c:pt>
                <c:pt idx="7731">
                  <c:v>664.97752290953781</c:v>
                </c:pt>
                <c:pt idx="7732">
                  <c:v>664.98164466075923</c:v>
                </c:pt>
                <c:pt idx="7733">
                  <c:v>664.95076030492078</c:v>
                </c:pt>
                <c:pt idx="7734">
                  <c:v>665.00803843268409</c:v>
                </c:pt>
                <c:pt idx="7735">
                  <c:v>665.00945368314945</c:v>
                </c:pt>
                <c:pt idx="7736">
                  <c:v>664.93697885738391</c:v>
                </c:pt>
                <c:pt idx="7737">
                  <c:v>664.98133721776276</c:v>
                </c:pt>
                <c:pt idx="7738">
                  <c:v>664.97764588667837</c:v>
                </c:pt>
                <c:pt idx="7739">
                  <c:v>664.98170614935987</c:v>
                </c:pt>
                <c:pt idx="7740">
                  <c:v>665.01966687959737</c:v>
                </c:pt>
                <c:pt idx="7741">
                  <c:v>664.968110123683</c:v>
                </c:pt>
                <c:pt idx="7742">
                  <c:v>664.99770328119075</c:v>
                </c:pt>
                <c:pt idx="7743">
                  <c:v>664.98755160055464</c:v>
                </c:pt>
                <c:pt idx="7744">
                  <c:v>665.04243090210048</c:v>
                </c:pt>
                <c:pt idx="7745">
                  <c:v>664.9961650553214</c:v>
                </c:pt>
                <c:pt idx="7746">
                  <c:v>665.00834688468797</c:v>
                </c:pt>
                <c:pt idx="7747">
                  <c:v>664.98213757758731</c:v>
                </c:pt>
                <c:pt idx="7748">
                  <c:v>664.98552146752729</c:v>
                </c:pt>
                <c:pt idx="7749">
                  <c:v>665.01086893385741</c:v>
                </c:pt>
                <c:pt idx="7750">
                  <c:v>665.01388390252066</c:v>
                </c:pt>
                <c:pt idx="7751">
                  <c:v>665.02194297661879</c:v>
                </c:pt>
                <c:pt idx="7752">
                  <c:v>665.01868305751839</c:v>
                </c:pt>
                <c:pt idx="7753">
                  <c:v>664.99161186810693</c:v>
                </c:pt>
                <c:pt idx="7754">
                  <c:v>664.98379877807565</c:v>
                </c:pt>
                <c:pt idx="7755">
                  <c:v>664.99727185215011</c:v>
                </c:pt>
                <c:pt idx="7756">
                  <c:v>664.98601337657647</c:v>
                </c:pt>
                <c:pt idx="7757">
                  <c:v>664.9978262586319</c:v>
                </c:pt>
                <c:pt idx="7758">
                  <c:v>665.00926921672885</c:v>
                </c:pt>
                <c:pt idx="7759">
                  <c:v>665.031479809801</c:v>
                </c:pt>
                <c:pt idx="7760">
                  <c:v>664.94983697140913</c:v>
                </c:pt>
                <c:pt idx="7761">
                  <c:v>665.00705461199061</c:v>
                </c:pt>
                <c:pt idx="7762">
                  <c:v>665.03400186603699</c:v>
                </c:pt>
                <c:pt idx="7763">
                  <c:v>665.07467038122365</c:v>
                </c:pt>
                <c:pt idx="7764">
                  <c:v>665.01542213169103</c:v>
                </c:pt>
                <c:pt idx="7765">
                  <c:v>664.99825667968969</c:v>
                </c:pt>
                <c:pt idx="7766">
                  <c:v>664.96484921782803</c:v>
                </c:pt>
                <c:pt idx="7767">
                  <c:v>665.01363794716212</c:v>
                </c:pt>
                <c:pt idx="7768">
                  <c:v>665.00976112719286</c:v>
                </c:pt>
                <c:pt idx="7769">
                  <c:v>665.01308353961872</c:v>
                </c:pt>
                <c:pt idx="7770">
                  <c:v>664.95715812194737</c:v>
                </c:pt>
                <c:pt idx="7771">
                  <c:v>664.96472624087824</c:v>
                </c:pt>
                <c:pt idx="7772">
                  <c:v>664.97992197211636</c:v>
                </c:pt>
                <c:pt idx="7773">
                  <c:v>664.9264583222531</c:v>
                </c:pt>
                <c:pt idx="7774">
                  <c:v>665.0017020649849</c:v>
                </c:pt>
                <c:pt idx="7775">
                  <c:v>665.05153632707265</c:v>
                </c:pt>
                <c:pt idx="7776">
                  <c:v>665.07325511957856</c:v>
                </c:pt>
                <c:pt idx="7777">
                  <c:v>665.00730056715304</c:v>
                </c:pt>
                <c:pt idx="7778">
                  <c:v>665.01357645832366</c:v>
                </c:pt>
                <c:pt idx="7779">
                  <c:v>664.94866869258328</c:v>
                </c:pt>
                <c:pt idx="7780">
                  <c:v>664.97475390834427</c:v>
                </c:pt>
                <c:pt idx="7781">
                  <c:v>664.95740407562346</c:v>
                </c:pt>
                <c:pt idx="7782">
                  <c:v>664.99155037943262</c:v>
                </c:pt>
                <c:pt idx="7783">
                  <c:v>664.97309270967571</c:v>
                </c:pt>
                <c:pt idx="7784">
                  <c:v>664.964048859679</c:v>
                </c:pt>
                <c:pt idx="7785">
                  <c:v>664.96294206730352</c:v>
                </c:pt>
                <c:pt idx="7786">
                  <c:v>664.97407753433163</c:v>
                </c:pt>
                <c:pt idx="7787">
                  <c:v>665.00668567926084</c:v>
                </c:pt>
                <c:pt idx="7788">
                  <c:v>664.98705868340335</c:v>
                </c:pt>
                <c:pt idx="7789">
                  <c:v>664.97463093124702</c:v>
                </c:pt>
                <c:pt idx="7790">
                  <c:v>665.00040979332778</c:v>
                </c:pt>
                <c:pt idx="7791">
                  <c:v>665.04464551632782</c:v>
                </c:pt>
                <c:pt idx="7792">
                  <c:v>665.05941197840366</c:v>
                </c:pt>
                <c:pt idx="7793">
                  <c:v>664.99284264970322</c:v>
                </c:pt>
                <c:pt idx="7794">
                  <c:v>664.97266228992942</c:v>
                </c:pt>
                <c:pt idx="7795">
                  <c:v>665.04076968981553</c:v>
                </c:pt>
                <c:pt idx="7796">
                  <c:v>664.99062704135986</c:v>
                </c:pt>
                <c:pt idx="7797">
                  <c:v>664.99917901060348</c:v>
                </c:pt>
                <c:pt idx="7798">
                  <c:v>664.95857336369215</c:v>
                </c:pt>
                <c:pt idx="7799">
                  <c:v>664.95728109878462</c:v>
                </c:pt>
                <c:pt idx="7800">
                  <c:v>664.96466475240391</c:v>
                </c:pt>
                <c:pt idx="7801">
                  <c:v>665.01997432402106</c:v>
                </c:pt>
                <c:pt idx="7802">
                  <c:v>665.02797292313392</c:v>
                </c:pt>
                <c:pt idx="7803">
                  <c:v>665.02218994023951</c:v>
                </c:pt>
                <c:pt idx="7804">
                  <c:v>664.99438087495378</c:v>
                </c:pt>
                <c:pt idx="7805">
                  <c:v>665.00594680583788</c:v>
                </c:pt>
                <c:pt idx="7806">
                  <c:v>665.02403561553228</c:v>
                </c:pt>
                <c:pt idx="7807">
                  <c:v>665.02366567402873</c:v>
                </c:pt>
                <c:pt idx="7808">
                  <c:v>664.95961967505264</c:v>
                </c:pt>
                <c:pt idx="7809">
                  <c:v>665.01197674067066</c:v>
                </c:pt>
                <c:pt idx="7810">
                  <c:v>664.99727185215011</c:v>
                </c:pt>
                <c:pt idx="7811">
                  <c:v>664.9607879554278</c:v>
                </c:pt>
                <c:pt idx="7812">
                  <c:v>665.01099191149456</c:v>
                </c:pt>
                <c:pt idx="7813">
                  <c:v>665.0263732026915</c:v>
                </c:pt>
                <c:pt idx="7814">
                  <c:v>664.99751780702104</c:v>
                </c:pt>
                <c:pt idx="7815">
                  <c:v>664.97543129042162</c:v>
                </c:pt>
                <c:pt idx="7816">
                  <c:v>664.96780167318218</c:v>
                </c:pt>
                <c:pt idx="7817">
                  <c:v>665.03609349999044</c:v>
                </c:pt>
                <c:pt idx="7818">
                  <c:v>664.98933577944672</c:v>
                </c:pt>
                <c:pt idx="7819">
                  <c:v>664.98275246365142</c:v>
                </c:pt>
                <c:pt idx="7820">
                  <c:v>665.00853135108787</c:v>
                </c:pt>
                <c:pt idx="7821">
                  <c:v>664.97420051142069</c:v>
                </c:pt>
                <c:pt idx="7822">
                  <c:v>665.00225546375191</c:v>
                </c:pt>
                <c:pt idx="7823">
                  <c:v>664.99142740208504</c:v>
                </c:pt>
                <c:pt idx="7824">
                  <c:v>664.96171129016386</c:v>
                </c:pt>
                <c:pt idx="7825">
                  <c:v>664.97420051142069</c:v>
                </c:pt>
                <c:pt idx="7826">
                  <c:v>664.97407753433163</c:v>
                </c:pt>
                <c:pt idx="7827">
                  <c:v>664.94331517541832</c:v>
                </c:pt>
                <c:pt idx="7828">
                  <c:v>664.99536469413704</c:v>
                </c:pt>
                <c:pt idx="7829">
                  <c:v>664.96497219477976</c:v>
                </c:pt>
                <c:pt idx="7830">
                  <c:v>664.91489149469805</c:v>
                </c:pt>
                <c:pt idx="7831">
                  <c:v>665.0343707999873</c:v>
                </c:pt>
                <c:pt idx="7832">
                  <c:v>665.00933070553526</c:v>
                </c:pt>
                <c:pt idx="7833">
                  <c:v>665.00699312320126</c:v>
                </c:pt>
                <c:pt idx="7834">
                  <c:v>665.06476456282348</c:v>
                </c:pt>
                <c:pt idx="7835">
                  <c:v>664.99296562707184</c:v>
                </c:pt>
                <c:pt idx="7836">
                  <c:v>665.03916996689361</c:v>
                </c:pt>
                <c:pt idx="7837">
                  <c:v>665.00773098870479</c:v>
                </c:pt>
                <c:pt idx="7838">
                  <c:v>665.04150856635488</c:v>
                </c:pt>
                <c:pt idx="7839">
                  <c:v>664.97204740461677</c:v>
                </c:pt>
                <c:pt idx="7840">
                  <c:v>664.98650528565497</c:v>
                </c:pt>
                <c:pt idx="7841">
                  <c:v>664.98921280213222</c:v>
                </c:pt>
                <c:pt idx="7842">
                  <c:v>665.00834688468797</c:v>
                </c:pt>
                <c:pt idx="7843">
                  <c:v>664.95315935972417</c:v>
                </c:pt>
                <c:pt idx="7844">
                  <c:v>664.99191931148607</c:v>
                </c:pt>
                <c:pt idx="7845">
                  <c:v>664.97223187020575</c:v>
                </c:pt>
                <c:pt idx="7846">
                  <c:v>664.94940655287508</c:v>
                </c:pt>
                <c:pt idx="7847">
                  <c:v>664.97124704577004</c:v>
                </c:pt>
                <c:pt idx="7848">
                  <c:v>664.99499576192954</c:v>
                </c:pt>
                <c:pt idx="7849">
                  <c:v>665.00939219434224</c:v>
                </c:pt>
                <c:pt idx="7850">
                  <c:v>665.00606978340159</c:v>
                </c:pt>
                <c:pt idx="7851">
                  <c:v>664.98539748225915</c:v>
                </c:pt>
                <c:pt idx="7852">
                  <c:v>665.08728275212684</c:v>
                </c:pt>
                <c:pt idx="7853">
                  <c:v>664.99044257535991</c:v>
                </c:pt>
                <c:pt idx="7854">
                  <c:v>665.00108616949751</c:v>
                </c:pt>
                <c:pt idx="7855">
                  <c:v>664.96595601045919</c:v>
                </c:pt>
                <c:pt idx="7856">
                  <c:v>665.00348624693459</c:v>
                </c:pt>
                <c:pt idx="7857">
                  <c:v>664.9670638112467</c:v>
                </c:pt>
                <c:pt idx="7858">
                  <c:v>664.95377424363039</c:v>
                </c:pt>
                <c:pt idx="7859">
                  <c:v>664.9975792957398</c:v>
                </c:pt>
                <c:pt idx="7860">
                  <c:v>664.99105847005353</c:v>
                </c:pt>
                <c:pt idx="7861">
                  <c:v>664.96798714668455</c:v>
                </c:pt>
                <c:pt idx="7862">
                  <c:v>664.95801996785281</c:v>
                </c:pt>
                <c:pt idx="7863">
                  <c:v>665.01043851214217</c:v>
                </c:pt>
                <c:pt idx="7864">
                  <c:v>665.06162659718609</c:v>
                </c:pt>
                <c:pt idx="7865">
                  <c:v>665.05252116108522</c:v>
                </c:pt>
                <c:pt idx="7866">
                  <c:v>665.01093042267564</c:v>
                </c:pt>
                <c:pt idx="7867">
                  <c:v>664.97530831331426</c:v>
                </c:pt>
                <c:pt idx="7868">
                  <c:v>665.03627897502679</c:v>
                </c:pt>
                <c:pt idx="7869">
                  <c:v>665.02625022482539</c:v>
                </c:pt>
                <c:pt idx="7870">
                  <c:v>665.01296056195042</c:v>
                </c:pt>
                <c:pt idx="7871">
                  <c:v>664.96318802115195</c:v>
                </c:pt>
                <c:pt idx="7872">
                  <c:v>665.00693163441213</c:v>
                </c:pt>
                <c:pt idx="7873">
                  <c:v>665.0245890157961</c:v>
                </c:pt>
                <c:pt idx="7874">
                  <c:v>665.0157295759567</c:v>
                </c:pt>
                <c:pt idx="7875">
                  <c:v>664.96638743786366</c:v>
                </c:pt>
                <c:pt idx="7876">
                  <c:v>664.99561064895113</c:v>
                </c:pt>
                <c:pt idx="7877">
                  <c:v>664.98619784247751</c:v>
                </c:pt>
                <c:pt idx="7878">
                  <c:v>664.98896684750866</c:v>
                </c:pt>
                <c:pt idx="7879">
                  <c:v>665.03406335502746</c:v>
                </c:pt>
                <c:pt idx="7880">
                  <c:v>665.0078539662951</c:v>
                </c:pt>
                <c:pt idx="7881">
                  <c:v>664.99179633413303</c:v>
                </c:pt>
                <c:pt idx="7882">
                  <c:v>665.01142233323867</c:v>
                </c:pt>
                <c:pt idx="7883">
                  <c:v>664.98927429078913</c:v>
                </c:pt>
                <c:pt idx="7884">
                  <c:v>664.99438087495378</c:v>
                </c:pt>
                <c:pt idx="7885">
                  <c:v>665.0071775895708</c:v>
                </c:pt>
                <c:pt idx="7886">
                  <c:v>665.00963814957413</c:v>
                </c:pt>
                <c:pt idx="7887">
                  <c:v>664.92725766875571</c:v>
                </c:pt>
                <c:pt idx="7888">
                  <c:v>664.95900378270392</c:v>
                </c:pt>
                <c:pt idx="7889">
                  <c:v>664.97358562599345</c:v>
                </c:pt>
                <c:pt idx="7890">
                  <c:v>664.92184368531764</c:v>
                </c:pt>
                <c:pt idx="7891">
                  <c:v>664.94091612347484</c:v>
                </c:pt>
                <c:pt idx="7892">
                  <c:v>664.92005952100749</c:v>
                </c:pt>
                <c:pt idx="7893">
                  <c:v>664.96367992887065</c:v>
                </c:pt>
                <c:pt idx="7894">
                  <c:v>665.01289907311707</c:v>
                </c:pt>
                <c:pt idx="7895">
                  <c:v>665.01948241294872</c:v>
                </c:pt>
                <c:pt idx="7896">
                  <c:v>664.98761308919927</c:v>
                </c:pt>
                <c:pt idx="7897">
                  <c:v>664.96540261412497</c:v>
                </c:pt>
                <c:pt idx="7898">
                  <c:v>665.00797694388723</c:v>
                </c:pt>
                <c:pt idx="7899">
                  <c:v>665.04790645369746</c:v>
                </c:pt>
                <c:pt idx="7900">
                  <c:v>665.03849358760385</c:v>
                </c:pt>
                <c:pt idx="7901">
                  <c:v>665.00939219434224</c:v>
                </c:pt>
                <c:pt idx="7902">
                  <c:v>664.97641510734729</c:v>
                </c:pt>
                <c:pt idx="7903">
                  <c:v>664.87810052275915</c:v>
                </c:pt>
                <c:pt idx="7904">
                  <c:v>664.98047637743332</c:v>
                </c:pt>
                <c:pt idx="7905">
                  <c:v>664.98970471140126</c:v>
                </c:pt>
                <c:pt idx="7906">
                  <c:v>664.95808145627757</c:v>
                </c:pt>
                <c:pt idx="7907">
                  <c:v>664.98410622116387</c:v>
                </c:pt>
                <c:pt idx="7908">
                  <c:v>664.944299996523</c:v>
                </c:pt>
                <c:pt idx="7909">
                  <c:v>664.97592319886974</c:v>
                </c:pt>
                <c:pt idx="7910">
                  <c:v>665.02126659874045</c:v>
                </c:pt>
                <c:pt idx="7911">
                  <c:v>665.00287035131407</c:v>
                </c:pt>
                <c:pt idx="7912">
                  <c:v>665.01486772402779</c:v>
                </c:pt>
                <c:pt idx="7913">
                  <c:v>665.01985134625022</c:v>
                </c:pt>
                <c:pt idx="7914">
                  <c:v>665.02600426909851</c:v>
                </c:pt>
                <c:pt idx="7915">
                  <c:v>665.02723404780602</c:v>
                </c:pt>
                <c:pt idx="7916">
                  <c:v>665.03966288715606</c:v>
                </c:pt>
                <c:pt idx="7917">
                  <c:v>665.01566808710265</c:v>
                </c:pt>
                <c:pt idx="7918">
                  <c:v>664.98416770978292</c:v>
                </c:pt>
                <c:pt idx="7919">
                  <c:v>665.05412088659421</c:v>
                </c:pt>
                <c:pt idx="7920">
                  <c:v>664.94848321951486</c:v>
                </c:pt>
                <c:pt idx="7921">
                  <c:v>664.95248298748004</c:v>
                </c:pt>
                <c:pt idx="7922">
                  <c:v>664.95482055438276</c:v>
                </c:pt>
                <c:pt idx="7923">
                  <c:v>665.02538837179827</c:v>
                </c:pt>
                <c:pt idx="7924">
                  <c:v>665.00004086089496</c:v>
                </c:pt>
                <c:pt idx="7925">
                  <c:v>665.00034830458776</c:v>
                </c:pt>
                <c:pt idx="7926">
                  <c:v>664.98398324392724</c:v>
                </c:pt>
                <c:pt idx="7927">
                  <c:v>665.00330178064746</c:v>
                </c:pt>
                <c:pt idx="7928">
                  <c:v>665.0170218500117</c:v>
                </c:pt>
                <c:pt idx="7929">
                  <c:v>664.9926581836537</c:v>
                </c:pt>
                <c:pt idx="7930">
                  <c:v>664.97604617598643</c:v>
                </c:pt>
                <c:pt idx="7931">
                  <c:v>664.98619784247751</c:v>
                </c:pt>
                <c:pt idx="7932">
                  <c:v>665.00809992148118</c:v>
                </c:pt>
                <c:pt idx="7933">
                  <c:v>664.9981951909657</c:v>
                </c:pt>
                <c:pt idx="7934">
                  <c:v>664.96927840525927</c:v>
                </c:pt>
                <c:pt idx="7935">
                  <c:v>664.97284675553226</c:v>
                </c:pt>
                <c:pt idx="7936">
                  <c:v>665.00336326940942</c:v>
                </c:pt>
                <c:pt idx="7937">
                  <c:v>664.98435217564258</c:v>
                </c:pt>
                <c:pt idx="7938">
                  <c:v>664.97592319886974</c:v>
                </c:pt>
                <c:pt idx="7939">
                  <c:v>664.93986981448404</c:v>
                </c:pt>
                <c:pt idx="7940">
                  <c:v>664.99911752187279</c:v>
                </c:pt>
                <c:pt idx="7941">
                  <c:v>664.98767457784447</c:v>
                </c:pt>
                <c:pt idx="7942">
                  <c:v>665.06654875840138</c:v>
                </c:pt>
                <c:pt idx="7943">
                  <c:v>665.00410113458861</c:v>
                </c:pt>
                <c:pt idx="7944">
                  <c:v>664.97936857484626</c:v>
                </c:pt>
                <c:pt idx="7945">
                  <c:v>665.02132808763622</c:v>
                </c:pt>
                <c:pt idx="7946">
                  <c:v>665.03049497829863</c:v>
                </c:pt>
                <c:pt idx="7947">
                  <c:v>664.98398324392724</c:v>
                </c:pt>
                <c:pt idx="7948">
                  <c:v>664.98207608898349</c:v>
                </c:pt>
                <c:pt idx="7949">
                  <c:v>664.98736713462336</c:v>
                </c:pt>
                <c:pt idx="7950">
                  <c:v>664.9872441573383</c:v>
                </c:pt>
                <c:pt idx="7951">
                  <c:v>664.98146019495982</c:v>
                </c:pt>
                <c:pt idx="7952">
                  <c:v>664.97020174094473</c:v>
                </c:pt>
                <c:pt idx="7953">
                  <c:v>664.94873018093836</c:v>
                </c:pt>
                <c:pt idx="7954">
                  <c:v>664.96884798571193</c:v>
                </c:pt>
                <c:pt idx="7955">
                  <c:v>665.02034325734473</c:v>
                </c:pt>
                <c:pt idx="7956">
                  <c:v>665.05553614495898</c:v>
                </c:pt>
                <c:pt idx="7957">
                  <c:v>665.01129935559527</c:v>
                </c:pt>
                <c:pt idx="7958">
                  <c:v>665.06722513998966</c:v>
                </c:pt>
                <c:pt idx="7959">
                  <c:v>664.98127572916462</c:v>
                </c:pt>
                <c:pt idx="7960">
                  <c:v>665.00687014562368</c:v>
                </c:pt>
                <c:pt idx="7961">
                  <c:v>665.03430931099456</c:v>
                </c:pt>
                <c:pt idx="7962">
                  <c:v>665.00182504248562</c:v>
                </c:pt>
                <c:pt idx="7963">
                  <c:v>664.99727185215011</c:v>
                </c:pt>
                <c:pt idx="7964">
                  <c:v>665.0220659544209</c:v>
                </c:pt>
                <c:pt idx="7965">
                  <c:v>664.99930198806646</c:v>
                </c:pt>
                <c:pt idx="7966">
                  <c:v>665.0076080111163</c:v>
                </c:pt>
                <c:pt idx="7967">
                  <c:v>665.02926519910534</c:v>
                </c:pt>
                <c:pt idx="7968">
                  <c:v>664.94509934475252</c:v>
                </c:pt>
                <c:pt idx="7969">
                  <c:v>664.95340531328111</c:v>
                </c:pt>
                <c:pt idx="7970">
                  <c:v>665.01985134625022</c:v>
                </c:pt>
                <c:pt idx="7971">
                  <c:v>665.01123786677408</c:v>
                </c:pt>
                <c:pt idx="7972">
                  <c:v>664.99081251537496</c:v>
                </c:pt>
                <c:pt idx="7973">
                  <c:v>664.99105847005353</c:v>
                </c:pt>
                <c:pt idx="7974">
                  <c:v>664.98398324392724</c:v>
                </c:pt>
                <c:pt idx="7975">
                  <c:v>665.0367093980891</c:v>
                </c:pt>
                <c:pt idx="7976">
                  <c:v>665.06064176208758</c:v>
                </c:pt>
                <c:pt idx="7977">
                  <c:v>665.041816011592</c:v>
                </c:pt>
                <c:pt idx="7978">
                  <c:v>664.98496706187154</c:v>
                </c:pt>
                <c:pt idx="7979">
                  <c:v>664.97986048352902</c:v>
                </c:pt>
                <c:pt idx="7980">
                  <c:v>665.01093042267564</c:v>
                </c:pt>
                <c:pt idx="7981">
                  <c:v>664.95998860567965</c:v>
                </c:pt>
                <c:pt idx="7982">
                  <c:v>664.94239285074411</c:v>
                </c:pt>
                <c:pt idx="7983">
                  <c:v>664.91206203442357</c:v>
                </c:pt>
                <c:pt idx="7984">
                  <c:v>665.01978985736548</c:v>
                </c:pt>
                <c:pt idx="7985">
                  <c:v>664.97432348851157</c:v>
                </c:pt>
                <c:pt idx="7986">
                  <c:v>664.97801481811064</c:v>
                </c:pt>
                <c:pt idx="7987">
                  <c:v>665.00379369075586</c:v>
                </c:pt>
                <c:pt idx="7988">
                  <c:v>664.9888428621889</c:v>
                </c:pt>
                <c:pt idx="7989">
                  <c:v>664.99985639468468</c:v>
                </c:pt>
                <c:pt idx="7990">
                  <c:v>665.0634722812955</c:v>
                </c:pt>
                <c:pt idx="7991">
                  <c:v>665.02508092717289</c:v>
                </c:pt>
                <c:pt idx="7992">
                  <c:v>664.9924737176085</c:v>
                </c:pt>
                <c:pt idx="7993">
                  <c:v>664.95648174937571</c:v>
                </c:pt>
                <c:pt idx="7994">
                  <c:v>665.00606978340159</c:v>
                </c:pt>
                <c:pt idx="7995">
                  <c:v>665.01652893110099</c:v>
                </c:pt>
                <c:pt idx="7996">
                  <c:v>665.04710709551523</c:v>
                </c:pt>
                <c:pt idx="7997">
                  <c:v>664.97973750635549</c:v>
                </c:pt>
                <c:pt idx="7998">
                  <c:v>664.96601749894307</c:v>
                </c:pt>
                <c:pt idx="7999">
                  <c:v>665.03375591007898</c:v>
                </c:pt>
                <c:pt idx="8000">
                  <c:v>664.96964733631773</c:v>
                </c:pt>
                <c:pt idx="8001">
                  <c:v>665.02028176845636</c:v>
                </c:pt>
                <c:pt idx="8002">
                  <c:v>664.98490557324669</c:v>
                </c:pt>
                <c:pt idx="8003">
                  <c:v>664.9978262586319</c:v>
                </c:pt>
                <c:pt idx="8004">
                  <c:v>665.00853135108787</c:v>
                </c:pt>
                <c:pt idx="8005">
                  <c:v>665.02059022091748</c:v>
                </c:pt>
                <c:pt idx="8006">
                  <c:v>664.98761308919927</c:v>
                </c:pt>
                <c:pt idx="8007">
                  <c:v>665.03000306659942</c:v>
                </c:pt>
                <c:pt idx="8008">
                  <c:v>665.01179227419357</c:v>
                </c:pt>
                <c:pt idx="8009">
                  <c:v>664.96005009411908</c:v>
                </c:pt>
                <c:pt idx="8010">
                  <c:v>665.01425283557217</c:v>
                </c:pt>
                <c:pt idx="8011">
                  <c:v>664.99985639468468</c:v>
                </c:pt>
                <c:pt idx="8012">
                  <c:v>664.98023042306988</c:v>
                </c:pt>
                <c:pt idx="8013">
                  <c:v>664.9650951717332</c:v>
                </c:pt>
                <c:pt idx="8014">
                  <c:v>664.97001727540112</c:v>
                </c:pt>
                <c:pt idx="8015">
                  <c:v>665.04476849446803</c:v>
                </c:pt>
                <c:pt idx="8016">
                  <c:v>664.99130442473927</c:v>
                </c:pt>
                <c:pt idx="8017">
                  <c:v>664.99684143114348</c:v>
                </c:pt>
                <c:pt idx="8018">
                  <c:v>665.00730056715304</c:v>
                </c:pt>
                <c:pt idx="8019">
                  <c:v>664.99856412331621</c:v>
                </c:pt>
                <c:pt idx="8020">
                  <c:v>665.00207099749207</c:v>
                </c:pt>
                <c:pt idx="8021">
                  <c:v>664.96294206730352</c:v>
                </c:pt>
                <c:pt idx="8022">
                  <c:v>665.01714482774037</c:v>
                </c:pt>
                <c:pt idx="8023">
                  <c:v>665.00988410481341</c:v>
                </c:pt>
                <c:pt idx="8024">
                  <c:v>664.97992197211636</c:v>
                </c:pt>
                <c:pt idx="8025">
                  <c:v>664.9523600107143</c:v>
                </c:pt>
                <c:pt idx="8026">
                  <c:v>664.97192442755966</c:v>
                </c:pt>
                <c:pt idx="8027">
                  <c:v>664.99284264970322</c:v>
                </c:pt>
                <c:pt idx="8028">
                  <c:v>664.97106258020301</c:v>
                </c:pt>
                <c:pt idx="8029">
                  <c:v>664.96632594937716</c:v>
                </c:pt>
                <c:pt idx="8030">
                  <c:v>664.9689094742173</c:v>
                </c:pt>
                <c:pt idx="8031">
                  <c:v>664.97020174094473</c:v>
                </c:pt>
                <c:pt idx="8032">
                  <c:v>665.00723907836164</c:v>
                </c:pt>
                <c:pt idx="8033">
                  <c:v>665.03572456596305</c:v>
                </c:pt>
                <c:pt idx="8034">
                  <c:v>664.92135178009073</c:v>
                </c:pt>
                <c:pt idx="8035">
                  <c:v>664.99856412331621</c:v>
                </c:pt>
                <c:pt idx="8036">
                  <c:v>665.04809092098128</c:v>
                </c:pt>
                <c:pt idx="8037">
                  <c:v>665.11152371860123</c:v>
                </c:pt>
                <c:pt idx="8038">
                  <c:v>665.00022532710921</c:v>
                </c:pt>
                <c:pt idx="8039">
                  <c:v>664.98964322274117</c:v>
                </c:pt>
                <c:pt idx="8040">
                  <c:v>664.99025810936405</c:v>
                </c:pt>
                <c:pt idx="8041">
                  <c:v>665.01136084441669</c:v>
                </c:pt>
                <c:pt idx="8042">
                  <c:v>665.00963814957413</c:v>
                </c:pt>
                <c:pt idx="8043">
                  <c:v>664.96694083426382</c:v>
                </c:pt>
                <c:pt idx="8044">
                  <c:v>664.97161698492505</c:v>
                </c:pt>
                <c:pt idx="8045">
                  <c:v>664.97210889314601</c:v>
                </c:pt>
                <c:pt idx="8046">
                  <c:v>664.97155549639956</c:v>
                </c:pt>
                <c:pt idx="8047">
                  <c:v>665.01382241368037</c:v>
                </c:pt>
                <c:pt idx="8048">
                  <c:v>665.03474074197061</c:v>
                </c:pt>
                <c:pt idx="8049">
                  <c:v>665.01339098379742</c:v>
                </c:pt>
                <c:pt idx="8050">
                  <c:v>664.99936347679875</c:v>
                </c:pt>
                <c:pt idx="8051">
                  <c:v>664.99050406402603</c:v>
                </c:pt>
                <c:pt idx="8052">
                  <c:v>665.00545489560113</c:v>
                </c:pt>
                <c:pt idx="8053">
                  <c:v>665.05621252564492</c:v>
                </c:pt>
                <c:pt idx="8054">
                  <c:v>665.00330178064746</c:v>
                </c:pt>
                <c:pt idx="8055">
                  <c:v>664.99124293606724</c:v>
                </c:pt>
                <c:pt idx="8056">
                  <c:v>664.99850263458995</c:v>
                </c:pt>
                <c:pt idx="8057">
                  <c:v>665.02126659874045</c:v>
                </c:pt>
                <c:pt idx="8058">
                  <c:v>665.00471703030098</c:v>
                </c:pt>
                <c:pt idx="8059">
                  <c:v>665.00471703030098</c:v>
                </c:pt>
                <c:pt idx="8060">
                  <c:v>665.00471703030098</c:v>
                </c:pt>
                <c:pt idx="8061">
                  <c:v>664.98336734976135</c:v>
                </c:pt>
                <c:pt idx="8062">
                  <c:v>664.99148889075855</c:v>
                </c:pt>
                <c:pt idx="8063">
                  <c:v>665.01954390183107</c:v>
                </c:pt>
                <c:pt idx="8064">
                  <c:v>665.01523766513708</c:v>
                </c:pt>
                <c:pt idx="8065">
                  <c:v>664.99739482958455</c:v>
                </c:pt>
                <c:pt idx="8066">
                  <c:v>664.94676053779006</c:v>
                </c:pt>
                <c:pt idx="8067">
                  <c:v>664.97887666619283</c:v>
                </c:pt>
                <c:pt idx="8068">
                  <c:v>665.00280886255587</c:v>
                </c:pt>
                <c:pt idx="8069">
                  <c:v>664.9431307104752</c:v>
                </c:pt>
                <c:pt idx="8070">
                  <c:v>664.99881007822557</c:v>
                </c:pt>
                <c:pt idx="8071">
                  <c:v>664.99327307050123</c:v>
                </c:pt>
                <c:pt idx="8072">
                  <c:v>664.98262948643492</c:v>
                </c:pt>
                <c:pt idx="8073">
                  <c:v>665.00982261600291</c:v>
                </c:pt>
                <c:pt idx="8074">
                  <c:v>665.01203822949719</c:v>
                </c:pt>
                <c:pt idx="8075">
                  <c:v>665.00182504248562</c:v>
                </c:pt>
                <c:pt idx="8076">
                  <c:v>664.98773606649002</c:v>
                </c:pt>
                <c:pt idx="8077">
                  <c:v>665.0364019530424</c:v>
                </c:pt>
                <c:pt idx="8078">
                  <c:v>665.02821887891946</c:v>
                </c:pt>
                <c:pt idx="8079">
                  <c:v>665.011545310884</c:v>
                </c:pt>
                <c:pt idx="8080">
                  <c:v>664.99696440857167</c:v>
                </c:pt>
                <c:pt idx="8081">
                  <c:v>664.99745631830262</c:v>
                </c:pt>
                <c:pt idx="8082">
                  <c:v>665.00004086089496</c:v>
                </c:pt>
                <c:pt idx="8083">
                  <c:v>665.01874454639494</c:v>
                </c:pt>
                <c:pt idx="8084">
                  <c:v>665.04206196778978</c:v>
                </c:pt>
                <c:pt idx="8085">
                  <c:v>665.04476849446803</c:v>
                </c:pt>
                <c:pt idx="8086">
                  <c:v>664.97100109168161</c:v>
                </c:pt>
                <c:pt idx="8087">
                  <c:v>665.0220659544209</c:v>
                </c:pt>
                <c:pt idx="8088">
                  <c:v>665.01720631660555</c:v>
                </c:pt>
                <c:pt idx="8089">
                  <c:v>665.0364019530424</c:v>
                </c:pt>
                <c:pt idx="8090">
                  <c:v>665.00551638437912</c:v>
                </c:pt>
                <c:pt idx="8091">
                  <c:v>665.00145610998948</c:v>
                </c:pt>
                <c:pt idx="8092">
                  <c:v>664.98896684750866</c:v>
                </c:pt>
                <c:pt idx="8093">
                  <c:v>665.00453155597359</c:v>
                </c:pt>
                <c:pt idx="8094">
                  <c:v>665.03123385391837</c:v>
                </c:pt>
                <c:pt idx="8095">
                  <c:v>664.99671845371711</c:v>
                </c:pt>
                <c:pt idx="8096">
                  <c:v>664.99210377751911</c:v>
                </c:pt>
                <c:pt idx="8097">
                  <c:v>664.95629728413849</c:v>
                </c:pt>
                <c:pt idx="8098">
                  <c:v>664.97936857484626</c:v>
                </c:pt>
                <c:pt idx="8099">
                  <c:v>665.02329674055682</c:v>
                </c:pt>
                <c:pt idx="8100">
                  <c:v>665.02452752687611</c:v>
                </c:pt>
                <c:pt idx="8101">
                  <c:v>665.00477851907351</c:v>
                </c:pt>
                <c:pt idx="8102">
                  <c:v>664.98373728945933</c:v>
                </c:pt>
                <c:pt idx="8103">
                  <c:v>665.0242200822828</c:v>
                </c:pt>
                <c:pt idx="8104">
                  <c:v>665.05209073719834</c:v>
                </c:pt>
                <c:pt idx="8105">
                  <c:v>665.07399299100427</c:v>
                </c:pt>
                <c:pt idx="8106">
                  <c:v>665.02914121318042</c:v>
                </c:pt>
                <c:pt idx="8107">
                  <c:v>664.98915131347565</c:v>
                </c:pt>
                <c:pt idx="8108">
                  <c:v>665.02797292313392</c:v>
                </c:pt>
                <c:pt idx="8109">
                  <c:v>665.00397815705412</c:v>
                </c:pt>
                <c:pt idx="8110">
                  <c:v>665.03264810034375</c:v>
                </c:pt>
                <c:pt idx="8111">
                  <c:v>665.01492921287593</c:v>
                </c:pt>
                <c:pt idx="8112">
                  <c:v>665.03467925297491</c:v>
                </c:pt>
                <c:pt idx="8113">
                  <c:v>665.04655268572424</c:v>
                </c:pt>
                <c:pt idx="8114">
                  <c:v>665.01209971832407</c:v>
                </c:pt>
                <c:pt idx="8115">
                  <c:v>664.99450385234525</c:v>
                </c:pt>
                <c:pt idx="8116">
                  <c:v>665.04606077306812</c:v>
                </c:pt>
                <c:pt idx="8117">
                  <c:v>665.02200446551956</c:v>
                </c:pt>
                <c:pt idx="8118">
                  <c:v>664.99825667968969</c:v>
                </c:pt>
                <c:pt idx="8119">
                  <c:v>665.01259162895678</c:v>
                </c:pt>
                <c:pt idx="8120">
                  <c:v>664.98398324392724</c:v>
                </c:pt>
                <c:pt idx="8121">
                  <c:v>665.08463669285504</c:v>
                </c:pt>
                <c:pt idx="8122">
                  <c:v>665.06753258618448</c:v>
                </c:pt>
                <c:pt idx="8123">
                  <c:v>665.04870681997522</c:v>
                </c:pt>
                <c:pt idx="8124">
                  <c:v>665.04501545877133</c:v>
                </c:pt>
                <c:pt idx="8125">
                  <c:v>665.02372716294235</c:v>
                </c:pt>
                <c:pt idx="8126">
                  <c:v>665.04969064563193</c:v>
                </c:pt>
                <c:pt idx="8127">
                  <c:v>665.0335099541287</c:v>
                </c:pt>
                <c:pt idx="8128">
                  <c:v>665.02600426909851</c:v>
                </c:pt>
                <c:pt idx="8129">
                  <c:v>665.01782120528117</c:v>
                </c:pt>
                <c:pt idx="8130">
                  <c:v>665.05510471289608</c:v>
                </c:pt>
                <c:pt idx="8131">
                  <c:v>665.00354773569802</c:v>
                </c:pt>
                <c:pt idx="8132">
                  <c:v>665.02065170980825</c:v>
                </c:pt>
                <c:pt idx="8133">
                  <c:v>665.00557787315756</c:v>
                </c:pt>
                <c:pt idx="8134">
                  <c:v>665.01585255366615</c:v>
                </c:pt>
                <c:pt idx="8135">
                  <c:v>665.01474474633301</c:v>
                </c:pt>
                <c:pt idx="8136">
                  <c:v>665.00693163441213</c:v>
                </c:pt>
                <c:pt idx="8137">
                  <c:v>665.03517116495289</c:v>
                </c:pt>
                <c:pt idx="8138">
                  <c:v>665.01117637795357</c:v>
                </c:pt>
                <c:pt idx="8139">
                  <c:v>665.0316027877451</c:v>
                </c:pt>
                <c:pt idx="8140">
                  <c:v>665.09743455539592</c:v>
                </c:pt>
                <c:pt idx="8141">
                  <c:v>665.03794018640815</c:v>
                </c:pt>
                <c:pt idx="8142">
                  <c:v>664.99148889075855</c:v>
                </c:pt>
                <c:pt idx="8143">
                  <c:v>665.01794418302177</c:v>
                </c:pt>
                <c:pt idx="8144">
                  <c:v>665.03738577723277</c:v>
                </c:pt>
                <c:pt idx="8145">
                  <c:v>665.04655268572424</c:v>
                </c:pt>
                <c:pt idx="8146">
                  <c:v>665.02348120729073</c:v>
                </c:pt>
                <c:pt idx="8147">
                  <c:v>665.00773098870479</c:v>
                </c:pt>
                <c:pt idx="8148">
                  <c:v>665.00490149661982</c:v>
                </c:pt>
                <c:pt idx="8149">
                  <c:v>664.98250650922034</c:v>
                </c:pt>
                <c:pt idx="8150">
                  <c:v>664.99924049933475</c:v>
                </c:pt>
                <c:pt idx="8151">
                  <c:v>664.97629213022515</c:v>
                </c:pt>
                <c:pt idx="8152">
                  <c:v>665.03074093415933</c:v>
                </c:pt>
                <c:pt idx="8153">
                  <c:v>665.07737691859222</c:v>
                </c:pt>
                <c:pt idx="8154">
                  <c:v>665.04532290413908</c:v>
                </c:pt>
                <c:pt idx="8155">
                  <c:v>665.01634446452249</c:v>
                </c:pt>
                <c:pt idx="8156">
                  <c:v>665.0590430433341</c:v>
                </c:pt>
                <c:pt idx="8157">
                  <c:v>665.02218994023951</c:v>
                </c:pt>
                <c:pt idx="8158">
                  <c:v>664.99905603314244</c:v>
                </c:pt>
                <c:pt idx="8159">
                  <c:v>665.00317880312491</c:v>
                </c:pt>
                <c:pt idx="8160">
                  <c:v>665.02194297661879</c:v>
                </c:pt>
                <c:pt idx="8161">
                  <c:v>665.05873458943643</c:v>
                </c:pt>
                <c:pt idx="8162">
                  <c:v>665.09158902640058</c:v>
                </c:pt>
                <c:pt idx="8163">
                  <c:v>665.01419134672892</c:v>
                </c:pt>
                <c:pt idx="8164">
                  <c:v>665.00434708966293</c:v>
                </c:pt>
                <c:pt idx="8165">
                  <c:v>665.01431432441552</c:v>
                </c:pt>
                <c:pt idx="8166">
                  <c:v>665.07442341603291</c:v>
                </c:pt>
                <c:pt idx="8167">
                  <c:v>665.04556886044156</c:v>
                </c:pt>
                <c:pt idx="8168">
                  <c:v>665.02200446551956</c:v>
                </c:pt>
                <c:pt idx="8169">
                  <c:v>665.01271460661951</c:v>
                </c:pt>
                <c:pt idx="8170">
                  <c:v>665.03535563195214</c:v>
                </c:pt>
                <c:pt idx="8171">
                  <c:v>665.0590430433341</c:v>
                </c:pt>
                <c:pt idx="8172">
                  <c:v>665.10481732633366</c:v>
                </c:pt>
                <c:pt idx="8173">
                  <c:v>665.00933070553526</c:v>
                </c:pt>
                <c:pt idx="8174">
                  <c:v>664.99881007822557</c:v>
                </c:pt>
                <c:pt idx="8175">
                  <c:v>665.06950225814319</c:v>
                </c:pt>
                <c:pt idx="8176">
                  <c:v>665.02772696735587</c:v>
                </c:pt>
                <c:pt idx="8177">
                  <c:v>665.0091462391174</c:v>
                </c:pt>
                <c:pt idx="8178">
                  <c:v>665.03517116495289</c:v>
                </c:pt>
                <c:pt idx="8179">
                  <c:v>665.02766547841236</c:v>
                </c:pt>
                <c:pt idx="8180">
                  <c:v>665.04298430359734</c:v>
                </c:pt>
                <c:pt idx="8181">
                  <c:v>665.02071319869935</c:v>
                </c:pt>
                <c:pt idx="8182">
                  <c:v>665.00883879509684</c:v>
                </c:pt>
                <c:pt idx="8183">
                  <c:v>665.0036092244618</c:v>
                </c:pt>
                <c:pt idx="8184">
                  <c:v>664.91538339953991</c:v>
                </c:pt>
                <c:pt idx="8185">
                  <c:v>665.02397412661639</c:v>
                </c:pt>
                <c:pt idx="8186">
                  <c:v>665.03474074197061</c:v>
                </c:pt>
                <c:pt idx="8187">
                  <c:v>665.02163553212176</c:v>
                </c:pt>
                <c:pt idx="8188">
                  <c:v>665.04403062565439</c:v>
                </c:pt>
                <c:pt idx="8189">
                  <c:v>665.01523766513708</c:v>
                </c:pt>
                <c:pt idx="8190">
                  <c:v>665.02489646040317</c:v>
                </c:pt>
                <c:pt idx="8191">
                  <c:v>665.03689386512292</c:v>
                </c:pt>
                <c:pt idx="8192">
                  <c:v>665.02298929600931</c:v>
                </c:pt>
                <c:pt idx="8193">
                  <c:v>665.00859283988871</c:v>
                </c:pt>
                <c:pt idx="8194">
                  <c:v>665.07171687963262</c:v>
                </c:pt>
                <c:pt idx="8195">
                  <c:v>665.04200047873974</c:v>
                </c:pt>
                <c:pt idx="8196">
                  <c:v>664.99708738600157</c:v>
                </c:pt>
                <c:pt idx="8197">
                  <c:v>665.00176355373515</c:v>
                </c:pt>
                <c:pt idx="8198">
                  <c:v>664.96552559108488</c:v>
                </c:pt>
                <c:pt idx="8199">
                  <c:v>665.03621748601972</c:v>
                </c:pt>
                <c:pt idx="8200">
                  <c:v>664.9987485894975</c:v>
                </c:pt>
                <c:pt idx="8201">
                  <c:v>665.06248845399637</c:v>
                </c:pt>
                <c:pt idx="8202">
                  <c:v>665.03892401078167</c:v>
                </c:pt>
                <c:pt idx="8203">
                  <c:v>665.02015879068085</c:v>
                </c:pt>
                <c:pt idx="8204">
                  <c:v>664.97826077240802</c:v>
                </c:pt>
                <c:pt idx="8205">
                  <c:v>665.03197172158821</c:v>
                </c:pt>
                <c:pt idx="8206">
                  <c:v>665.00779247749961</c:v>
                </c:pt>
                <c:pt idx="8207">
                  <c:v>665.01050000095711</c:v>
                </c:pt>
                <c:pt idx="8208">
                  <c:v>665.02723404780602</c:v>
                </c:pt>
                <c:pt idx="8209">
                  <c:v>665.00902326150776</c:v>
                </c:pt>
                <c:pt idx="8210">
                  <c:v>665.02784994524393</c:v>
                </c:pt>
                <c:pt idx="8211">
                  <c:v>665.00668567926084</c:v>
                </c:pt>
                <c:pt idx="8212">
                  <c:v>665.01136084441669</c:v>
                </c:pt>
                <c:pt idx="8213">
                  <c:v>665.10075599508127</c:v>
                </c:pt>
                <c:pt idx="8214">
                  <c:v>665.04218494589168</c:v>
                </c:pt>
                <c:pt idx="8215">
                  <c:v>665.01874454639494</c:v>
                </c:pt>
                <c:pt idx="8216">
                  <c:v>665.02729553674624</c:v>
                </c:pt>
                <c:pt idx="8217">
                  <c:v>664.98742862326674</c:v>
                </c:pt>
                <c:pt idx="8218">
                  <c:v>665.01314502845344</c:v>
                </c:pt>
                <c:pt idx="8219">
                  <c:v>665.07799181174948</c:v>
                </c:pt>
                <c:pt idx="8220">
                  <c:v>665.0504910120826</c:v>
                </c:pt>
                <c:pt idx="8221">
                  <c:v>665.0175752498053</c:v>
                </c:pt>
                <c:pt idx="8222">
                  <c:v>665.0166519088225</c:v>
                </c:pt>
                <c:pt idx="8223">
                  <c:v>665.01714482774037</c:v>
                </c:pt>
                <c:pt idx="8224">
                  <c:v>665.03529414295178</c:v>
                </c:pt>
                <c:pt idx="8225">
                  <c:v>665.06131915121148</c:v>
                </c:pt>
                <c:pt idx="8226">
                  <c:v>665.06839444361117</c:v>
                </c:pt>
                <c:pt idx="8227">
                  <c:v>665.02077468759103</c:v>
                </c:pt>
                <c:pt idx="8228">
                  <c:v>665.03240214442621</c:v>
                </c:pt>
                <c:pt idx="8229">
                  <c:v>665.00865432869011</c:v>
                </c:pt>
                <c:pt idx="8230">
                  <c:v>665.03400186603699</c:v>
                </c:pt>
                <c:pt idx="8231">
                  <c:v>665.07263921875324</c:v>
                </c:pt>
                <c:pt idx="8232">
                  <c:v>665.08980482541062</c:v>
                </c:pt>
                <c:pt idx="8233">
                  <c:v>665.03750875526475</c:v>
                </c:pt>
                <c:pt idx="8234">
                  <c:v>665.0439076475252</c:v>
                </c:pt>
                <c:pt idx="8235">
                  <c:v>664.96761720769211</c:v>
                </c:pt>
                <c:pt idx="8236">
                  <c:v>665.01419134672892</c:v>
                </c:pt>
                <c:pt idx="8237">
                  <c:v>664.96398737120978</c:v>
                </c:pt>
                <c:pt idx="8238">
                  <c:v>664.98982768872315</c:v>
                </c:pt>
                <c:pt idx="8239">
                  <c:v>665.02200446551956</c:v>
                </c:pt>
                <c:pt idx="8240">
                  <c:v>665.03781620035295</c:v>
                </c:pt>
                <c:pt idx="8241">
                  <c:v>665.0245890157961</c:v>
                </c:pt>
                <c:pt idx="8242">
                  <c:v>665.02563432750662</c:v>
                </c:pt>
                <c:pt idx="8243">
                  <c:v>665.02649618055943</c:v>
                </c:pt>
                <c:pt idx="8244">
                  <c:v>665.03806316444832</c:v>
                </c:pt>
                <c:pt idx="8245">
                  <c:v>665.03031051140795</c:v>
                </c:pt>
                <c:pt idx="8246">
                  <c:v>665.01123786677408</c:v>
                </c:pt>
                <c:pt idx="8247">
                  <c:v>665.02212744332257</c:v>
                </c:pt>
                <c:pt idx="8248">
                  <c:v>665.06851742210506</c:v>
                </c:pt>
                <c:pt idx="8249">
                  <c:v>665.0268651141746</c:v>
                </c:pt>
                <c:pt idx="8250">
                  <c:v>665.03301804224964</c:v>
                </c:pt>
                <c:pt idx="8251">
                  <c:v>665.02938817701636</c:v>
                </c:pt>
                <c:pt idx="8252">
                  <c:v>665.08900546317125</c:v>
                </c:pt>
                <c:pt idx="8253">
                  <c:v>665.00988410481341</c:v>
                </c:pt>
                <c:pt idx="8254">
                  <c:v>664.99425789756401</c:v>
                </c:pt>
                <c:pt idx="8255">
                  <c:v>665.0007787257772</c:v>
                </c:pt>
                <c:pt idx="8256">
                  <c:v>665.00084021452028</c:v>
                </c:pt>
                <c:pt idx="8257">
                  <c:v>664.9961035666131</c:v>
                </c:pt>
                <c:pt idx="8258">
                  <c:v>664.97684653529836</c:v>
                </c:pt>
                <c:pt idx="8259">
                  <c:v>664.99850263458995</c:v>
                </c:pt>
                <c:pt idx="8260">
                  <c:v>665.02231291804526</c:v>
                </c:pt>
                <c:pt idx="8261">
                  <c:v>665.02717255886625</c:v>
                </c:pt>
                <c:pt idx="8262">
                  <c:v>665.01769822754238</c:v>
                </c:pt>
                <c:pt idx="8263">
                  <c:v>665.02372716294235</c:v>
                </c:pt>
                <c:pt idx="8264">
                  <c:v>665.03664790907897</c:v>
                </c:pt>
                <c:pt idx="8265">
                  <c:v>665.04790645369746</c:v>
                </c:pt>
                <c:pt idx="8266">
                  <c:v>665.04298430359734</c:v>
                </c:pt>
                <c:pt idx="8267">
                  <c:v>665.01043851214217</c:v>
                </c:pt>
                <c:pt idx="8268">
                  <c:v>664.97333967183522</c:v>
                </c:pt>
                <c:pt idx="8269">
                  <c:v>665.04809092098128</c:v>
                </c:pt>
                <c:pt idx="8270">
                  <c:v>665.07953005286458</c:v>
                </c:pt>
                <c:pt idx="8271">
                  <c:v>665.03018753348306</c:v>
                </c:pt>
                <c:pt idx="8272">
                  <c:v>665.01086893385741</c:v>
                </c:pt>
                <c:pt idx="8273">
                  <c:v>665.0685789113528</c:v>
                </c:pt>
                <c:pt idx="8274">
                  <c:v>665.02631171375822</c:v>
                </c:pt>
                <c:pt idx="8275">
                  <c:v>665.00606978340159</c:v>
                </c:pt>
                <c:pt idx="8276">
                  <c:v>665.00834688468797</c:v>
                </c:pt>
                <c:pt idx="8277">
                  <c:v>665.02268185147329</c:v>
                </c:pt>
                <c:pt idx="8278">
                  <c:v>665.01868305751839</c:v>
                </c:pt>
                <c:pt idx="8279">
                  <c:v>665.02606575802952</c:v>
                </c:pt>
                <c:pt idx="8280">
                  <c:v>665.03467925297491</c:v>
                </c:pt>
                <c:pt idx="8281">
                  <c:v>664.97149400787441</c:v>
                </c:pt>
                <c:pt idx="8282">
                  <c:v>665.04243090210048</c:v>
                </c:pt>
                <c:pt idx="8283">
                  <c:v>665.03621748601972</c:v>
                </c:pt>
                <c:pt idx="8284">
                  <c:v>665.00736205594467</c:v>
                </c:pt>
                <c:pt idx="8285">
                  <c:v>665.01708333887586</c:v>
                </c:pt>
                <c:pt idx="8286">
                  <c:v>664.99161186810693</c:v>
                </c:pt>
                <c:pt idx="8287">
                  <c:v>665.09294280175902</c:v>
                </c:pt>
                <c:pt idx="8288">
                  <c:v>665.05258265021359</c:v>
                </c:pt>
                <c:pt idx="8289">
                  <c:v>665.04704560642745</c:v>
                </c:pt>
                <c:pt idx="8290">
                  <c:v>664.99856412331621</c:v>
                </c:pt>
                <c:pt idx="8291">
                  <c:v>664.99745631830262</c:v>
                </c:pt>
                <c:pt idx="8292">
                  <c:v>665.01591404252167</c:v>
                </c:pt>
                <c:pt idx="8293">
                  <c:v>665.03738577723277</c:v>
                </c:pt>
                <c:pt idx="8294">
                  <c:v>665.02022027956832</c:v>
                </c:pt>
                <c:pt idx="8295">
                  <c:v>665.01517617628679</c:v>
                </c:pt>
                <c:pt idx="8296">
                  <c:v>665.02434306011878</c:v>
                </c:pt>
                <c:pt idx="8297">
                  <c:v>665.02704958098832</c:v>
                </c:pt>
                <c:pt idx="8298">
                  <c:v>665.03135683185894</c:v>
                </c:pt>
                <c:pt idx="8299">
                  <c:v>665.02108213205599</c:v>
                </c:pt>
                <c:pt idx="8300">
                  <c:v>665.06291887842531</c:v>
                </c:pt>
                <c:pt idx="8301">
                  <c:v>665.00047128206825</c:v>
                </c:pt>
                <c:pt idx="8302">
                  <c:v>665.03443329699689</c:v>
                </c:pt>
                <c:pt idx="8303">
                  <c:v>665.06944076888874</c:v>
                </c:pt>
                <c:pt idx="8304">
                  <c:v>665.03738577723277</c:v>
                </c:pt>
                <c:pt idx="8305">
                  <c:v>664.9888428621889</c:v>
                </c:pt>
                <c:pt idx="8306">
                  <c:v>665.03369442109079</c:v>
                </c:pt>
                <c:pt idx="8307">
                  <c:v>665.03166427671772</c:v>
                </c:pt>
                <c:pt idx="8308">
                  <c:v>664.98404473254516</c:v>
                </c:pt>
                <c:pt idx="8309">
                  <c:v>665.01400688020249</c:v>
                </c:pt>
                <c:pt idx="8310">
                  <c:v>665.01788269415124</c:v>
                </c:pt>
                <c:pt idx="8311">
                  <c:v>665.04427658191821</c:v>
                </c:pt>
                <c:pt idx="8312">
                  <c:v>665.0071775895708</c:v>
                </c:pt>
                <c:pt idx="8313">
                  <c:v>665.02034325734473</c:v>
                </c:pt>
                <c:pt idx="8314">
                  <c:v>665.00846986228737</c:v>
                </c:pt>
                <c:pt idx="8315">
                  <c:v>665.01296056195042</c:v>
                </c:pt>
                <c:pt idx="8316">
                  <c:v>665.10007961074564</c:v>
                </c:pt>
                <c:pt idx="8317">
                  <c:v>664.99924049933475</c:v>
                </c:pt>
                <c:pt idx="8318">
                  <c:v>664.98379877807565</c:v>
                </c:pt>
                <c:pt idx="8319">
                  <c:v>664.9754927789761</c:v>
                </c:pt>
                <c:pt idx="8320">
                  <c:v>665.01209971832407</c:v>
                </c:pt>
                <c:pt idx="8321">
                  <c:v>665.07559272067408</c:v>
                </c:pt>
                <c:pt idx="8322">
                  <c:v>665.01615999794797</c:v>
                </c:pt>
                <c:pt idx="8323">
                  <c:v>665.00834688468797</c:v>
                </c:pt>
                <c:pt idx="8324">
                  <c:v>665.04784496460377</c:v>
                </c:pt>
                <c:pt idx="8325">
                  <c:v>665.02840334576331</c:v>
                </c:pt>
                <c:pt idx="8326">
                  <c:v>665.03535563195214</c:v>
                </c:pt>
                <c:pt idx="8327">
                  <c:v>665.01037702332735</c:v>
                </c:pt>
                <c:pt idx="8328">
                  <c:v>665.07731542927911</c:v>
                </c:pt>
                <c:pt idx="8329">
                  <c:v>665.0149907017244</c:v>
                </c:pt>
                <c:pt idx="8330">
                  <c:v>665.04415360378528</c:v>
                </c:pt>
                <c:pt idx="8331">
                  <c:v>664.95906527113618</c:v>
                </c:pt>
                <c:pt idx="8332">
                  <c:v>664.98367580084357</c:v>
                </c:pt>
                <c:pt idx="8333">
                  <c:v>665.00262439628375</c:v>
                </c:pt>
                <c:pt idx="8334">
                  <c:v>665.04772198641774</c:v>
                </c:pt>
                <c:pt idx="8335">
                  <c:v>665.08722126273972</c:v>
                </c:pt>
                <c:pt idx="8336">
                  <c:v>665.01536064283925</c:v>
                </c:pt>
                <c:pt idx="8337">
                  <c:v>664.98779755513613</c:v>
                </c:pt>
                <c:pt idx="8338">
                  <c:v>665.05732033854247</c:v>
                </c:pt>
                <c:pt idx="8339">
                  <c:v>665.04698411734023</c:v>
                </c:pt>
                <c:pt idx="8340">
                  <c:v>665.0434772240875</c:v>
                </c:pt>
                <c:pt idx="8341">
                  <c:v>665.07036310775504</c:v>
                </c:pt>
                <c:pt idx="8342">
                  <c:v>665.01412985788647</c:v>
                </c:pt>
                <c:pt idx="8343">
                  <c:v>665.08051489021659</c:v>
                </c:pt>
                <c:pt idx="8344">
                  <c:v>665.04458402725834</c:v>
                </c:pt>
                <c:pt idx="8345">
                  <c:v>665.04870681997522</c:v>
                </c:pt>
                <c:pt idx="8346">
                  <c:v>665.02871079051238</c:v>
                </c:pt>
                <c:pt idx="8347">
                  <c:v>665.04396913658945</c:v>
                </c:pt>
                <c:pt idx="8348">
                  <c:v>665.04655268572424</c:v>
                </c:pt>
                <c:pt idx="8349">
                  <c:v>665.0507369685389</c:v>
                </c:pt>
                <c:pt idx="8350">
                  <c:v>665.0066241904741</c:v>
                </c:pt>
                <c:pt idx="8351">
                  <c:v>665.09768051325102</c:v>
                </c:pt>
                <c:pt idx="8352">
                  <c:v>665.03320250920081</c:v>
                </c:pt>
                <c:pt idx="8353">
                  <c:v>665.00293284808527</c:v>
                </c:pt>
                <c:pt idx="8354">
                  <c:v>665.06679471533607</c:v>
                </c:pt>
                <c:pt idx="8355">
                  <c:v>665.01492921287593</c:v>
                </c:pt>
                <c:pt idx="8356">
                  <c:v>665.03141832082963</c:v>
                </c:pt>
                <c:pt idx="8357">
                  <c:v>665.01769822754238</c:v>
                </c:pt>
                <c:pt idx="8358">
                  <c:v>665.01031553451321</c:v>
                </c:pt>
                <c:pt idx="8359">
                  <c:v>665.03307953123294</c:v>
                </c:pt>
                <c:pt idx="8360">
                  <c:v>665.03763173329867</c:v>
                </c:pt>
                <c:pt idx="8361">
                  <c:v>665.03535563195214</c:v>
                </c:pt>
                <c:pt idx="8362">
                  <c:v>665.05036803385713</c:v>
                </c:pt>
                <c:pt idx="8363">
                  <c:v>664.96429481356029</c:v>
                </c:pt>
                <c:pt idx="8364">
                  <c:v>665.04723007369205</c:v>
                </c:pt>
                <c:pt idx="8365">
                  <c:v>665.05602805817955</c:v>
                </c:pt>
                <c:pt idx="8366">
                  <c:v>665.0359090329747</c:v>
                </c:pt>
                <c:pt idx="8367">
                  <c:v>665.02052873202729</c:v>
                </c:pt>
                <c:pt idx="8368">
                  <c:v>665.01566808710265</c:v>
                </c:pt>
                <c:pt idx="8369">
                  <c:v>665.0265576694942</c:v>
                </c:pt>
                <c:pt idx="8370">
                  <c:v>665.03215618851607</c:v>
                </c:pt>
                <c:pt idx="8371">
                  <c:v>665.01763673867356</c:v>
                </c:pt>
                <c:pt idx="8372">
                  <c:v>665.00859283988871</c:v>
                </c:pt>
                <c:pt idx="8373">
                  <c:v>665.0149907017244</c:v>
                </c:pt>
                <c:pt idx="8374">
                  <c:v>665.03806316444832</c:v>
                </c:pt>
                <c:pt idx="8375">
                  <c:v>665.00637722731904</c:v>
                </c:pt>
                <c:pt idx="8376">
                  <c:v>665.03732428821741</c:v>
                </c:pt>
                <c:pt idx="8377">
                  <c:v>664.99653398758107</c:v>
                </c:pt>
                <c:pt idx="8378">
                  <c:v>664.97875368903419</c:v>
                </c:pt>
                <c:pt idx="8379">
                  <c:v>664.96823310068328</c:v>
                </c:pt>
                <c:pt idx="8380">
                  <c:v>665.02366567402873</c:v>
                </c:pt>
                <c:pt idx="8381">
                  <c:v>665.03461776397967</c:v>
                </c:pt>
                <c:pt idx="8382">
                  <c:v>665.08426775665839</c:v>
                </c:pt>
                <c:pt idx="8383">
                  <c:v>665.02495794932599</c:v>
                </c:pt>
                <c:pt idx="8384">
                  <c:v>665.04415360378528</c:v>
                </c:pt>
                <c:pt idx="8385">
                  <c:v>665.05301307412617</c:v>
                </c:pt>
                <c:pt idx="8386">
                  <c:v>665.04987511295576</c:v>
                </c:pt>
                <c:pt idx="8387">
                  <c:v>665.02200446551956</c:v>
                </c:pt>
                <c:pt idx="8388">
                  <c:v>665.04200047873974</c:v>
                </c:pt>
                <c:pt idx="8389">
                  <c:v>665.05018356652249</c:v>
                </c:pt>
                <c:pt idx="8390">
                  <c:v>665.05418237573463</c:v>
                </c:pt>
                <c:pt idx="8391">
                  <c:v>665.02305078491781</c:v>
                </c:pt>
                <c:pt idx="8392">
                  <c:v>665.03517116495289</c:v>
                </c:pt>
                <c:pt idx="8393">
                  <c:v>665.02409710444874</c:v>
                </c:pt>
                <c:pt idx="8394">
                  <c:v>665.05005958028346</c:v>
                </c:pt>
                <c:pt idx="8395">
                  <c:v>665.09528040842997</c:v>
                </c:pt>
                <c:pt idx="8396">
                  <c:v>665.02317376273641</c:v>
                </c:pt>
                <c:pt idx="8397">
                  <c:v>664.9818291265625</c:v>
                </c:pt>
                <c:pt idx="8398">
                  <c:v>665.03018753348306</c:v>
                </c:pt>
                <c:pt idx="8399">
                  <c:v>664.97512384765662</c:v>
                </c:pt>
                <c:pt idx="8400">
                  <c:v>665.00385517952157</c:v>
                </c:pt>
                <c:pt idx="8401">
                  <c:v>665.04507694784411</c:v>
                </c:pt>
                <c:pt idx="8402">
                  <c:v>665.0421234568405</c:v>
                </c:pt>
                <c:pt idx="8403">
                  <c:v>665.00748503352952</c:v>
                </c:pt>
                <c:pt idx="8404">
                  <c:v>665.04538439321402</c:v>
                </c:pt>
                <c:pt idx="8405">
                  <c:v>665.05405939745435</c:v>
                </c:pt>
                <c:pt idx="8406">
                  <c:v>665.06162659718609</c:v>
                </c:pt>
                <c:pt idx="8407">
                  <c:v>665.03701684314751</c:v>
                </c:pt>
                <c:pt idx="8408">
                  <c:v>665.03732428821741</c:v>
                </c:pt>
                <c:pt idx="8409">
                  <c:v>665.05227520457561</c:v>
                </c:pt>
                <c:pt idx="8410">
                  <c:v>665.03141832082963</c:v>
                </c:pt>
                <c:pt idx="8411">
                  <c:v>665.07614612439397</c:v>
                </c:pt>
                <c:pt idx="8412">
                  <c:v>665.04969064563193</c:v>
                </c:pt>
                <c:pt idx="8413">
                  <c:v>665.06131915121148</c:v>
                </c:pt>
                <c:pt idx="8414">
                  <c:v>664.98718266869628</c:v>
                </c:pt>
                <c:pt idx="8415">
                  <c:v>665.09417359846179</c:v>
                </c:pt>
                <c:pt idx="8416">
                  <c:v>665.00779247749961</c:v>
                </c:pt>
                <c:pt idx="8417">
                  <c:v>664.99585660377261</c:v>
                </c:pt>
                <c:pt idx="8418">
                  <c:v>665.00514745171802</c:v>
                </c:pt>
                <c:pt idx="8419">
                  <c:v>664.99831816841413</c:v>
                </c:pt>
                <c:pt idx="8420">
                  <c:v>664.9987485894975</c:v>
                </c:pt>
                <c:pt idx="8421">
                  <c:v>665.01056148977273</c:v>
                </c:pt>
                <c:pt idx="8422">
                  <c:v>665.01609850909051</c:v>
                </c:pt>
                <c:pt idx="8423">
                  <c:v>665.01603702023385</c:v>
                </c:pt>
                <c:pt idx="8424">
                  <c:v>665.02612724696098</c:v>
                </c:pt>
                <c:pt idx="8425">
                  <c:v>665.0012101550011</c:v>
                </c:pt>
                <c:pt idx="8426">
                  <c:v>664.99807221351921</c:v>
                </c:pt>
                <c:pt idx="8427">
                  <c:v>665.03713982117426</c:v>
                </c:pt>
                <c:pt idx="8428">
                  <c:v>665.03769322231631</c:v>
                </c:pt>
                <c:pt idx="8429">
                  <c:v>665.02243589585282</c:v>
                </c:pt>
                <c:pt idx="8430">
                  <c:v>665.00022532710921</c:v>
                </c:pt>
                <c:pt idx="8431">
                  <c:v>665.03338697615618</c:v>
                </c:pt>
                <c:pt idx="8432">
                  <c:v>665.03787768937184</c:v>
                </c:pt>
                <c:pt idx="8433">
                  <c:v>665.02994157763885</c:v>
                </c:pt>
                <c:pt idx="8434">
                  <c:v>664.99259669497167</c:v>
                </c:pt>
                <c:pt idx="8435">
                  <c:v>664.97776886382064</c:v>
                </c:pt>
                <c:pt idx="8436">
                  <c:v>664.98207608898349</c:v>
                </c:pt>
                <c:pt idx="8437">
                  <c:v>664.99124293606724</c:v>
                </c:pt>
                <c:pt idx="8438">
                  <c:v>664.98859690757627</c:v>
                </c:pt>
                <c:pt idx="8439">
                  <c:v>664.93986981448404</c:v>
                </c:pt>
                <c:pt idx="8440">
                  <c:v>664.98170614935987</c:v>
                </c:pt>
                <c:pt idx="8441">
                  <c:v>665.00563936193646</c:v>
                </c:pt>
                <c:pt idx="8442">
                  <c:v>665.04157005540151</c:v>
                </c:pt>
                <c:pt idx="8443">
                  <c:v>665.03757024428148</c:v>
                </c:pt>
                <c:pt idx="8444">
                  <c:v>665.05498173460194</c:v>
                </c:pt>
                <c:pt idx="8445">
                  <c:v>665.04286132548373</c:v>
                </c:pt>
                <c:pt idx="8446">
                  <c:v>665.04661417480838</c:v>
                </c:pt>
                <c:pt idx="8447">
                  <c:v>665.03203321056378</c:v>
                </c:pt>
                <c:pt idx="8448">
                  <c:v>665.05258265021359</c:v>
                </c:pt>
                <c:pt idx="8449">
                  <c:v>665.05332051979155</c:v>
                </c:pt>
                <c:pt idx="8450">
                  <c:v>665.03074093415933</c:v>
                </c:pt>
                <c:pt idx="8451">
                  <c:v>665.07251624019784</c:v>
                </c:pt>
                <c:pt idx="8452">
                  <c:v>665.05332051979155</c:v>
                </c:pt>
                <c:pt idx="8453">
                  <c:v>665.04175452254367</c:v>
                </c:pt>
                <c:pt idx="8454">
                  <c:v>665.02323525164638</c:v>
                </c:pt>
                <c:pt idx="8455">
                  <c:v>665.01056148977273</c:v>
                </c:pt>
                <c:pt idx="8456">
                  <c:v>665.01634446452249</c:v>
                </c:pt>
                <c:pt idx="8457">
                  <c:v>665.0157295759567</c:v>
                </c:pt>
                <c:pt idx="8458">
                  <c:v>665.00403964582119</c:v>
                </c:pt>
                <c:pt idx="8459">
                  <c:v>664.99727185215011</c:v>
                </c:pt>
                <c:pt idx="8460">
                  <c:v>664.97696951242858</c:v>
                </c:pt>
                <c:pt idx="8461">
                  <c:v>665.04439956005297</c:v>
                </c:pt>
                <c:pt idx="8462">
                  <c:v>665.04526141506472</c:v>
                </c:pt>
                <c:pt idx="8463">
                  <c:v>665.02846483471239</c:v>
                </c:pt>
                <c:pt idx="8464">
                  <c:v>665.01093042267564</c:v>
                </c:pt>
                <c:pt idx="8465">
                  <c:v>665.02532688287226</c:v>
                </c:pt>
                <c:pt idx="8466">
                  <c:v>665.10229424043837</c:v>
                </c:pt>
                <c:pt idx="8467">
                  <c:v>665.05289009586306</c:v>
                </c:pt>
                <c:pt idx="8468">
                  <c:v>665.0266191584293</c:v>
                </c:pt>
                <c:pt idx="8469">
                  <c:v>664.99708738600157</c:v>
                </c:pt>
                <c:pt idx="8470">
                  <c:v>665.04120011311215</c:v>
                </c:pt>
                <c:pt idx="8471">
                  <c:v>665.07503931699148</c:v>
                </c:pt>
                <c:pt idx="8472">
                  <c:v>665.0359090329747</c:v>
                </c:pt>
                <c:pt idx="8473">
                  <c:v>665.00188653123644</c:v>
                </c:pt>
                <c:pt idx="8474">
                  <c:v>664.96466475240391</c:v>
                </c:pt>
                <c:pt idx="8475">
                  <c:v>665.04772198641774</c:v>
                </c:pt>
                <c:pt idx="8476">
                  <c:v>665.03775471133429</c:v>
                </c:pt>
                <c:pt idx="8477">
                  <c:v>665.03523265395211</c:v>
                </c:pt>
                <c:pt idx="8478">
                  <c:v>665.01517617628679</c:v>
                </c:pt>
                <c:pt idx="8479">
                  <c:v>665.01449879094889</c:v>
                </c:pt>
                <c:pt idx="8480">
                  <c:v>665.01683637540793</c:v>
                </c:pt>
                <c:pt idx="8481">
                  <c:v>665.04784496460377</c:v>
                </c:pt>
                <c:pt idx="8482">
                  <c:v>665.06476456282348</c:v>
                </c:pt>
                <c:pt idx="8483">
                  <c:v>665.01985134625022</c:v>
                </c:pt>
                <c:pt idx="8484">
                  <c:v>665.02440454903729</c:v>
                </c:pt>
                <c:pt idx="8485">
                  <c:v>665.07965303152446</c:v>
                </c:pt>
                <c:pt idx="8486">
                  <c:v>665.05971942430733</c:v>
                </c:pt>
                <c:pt idx="8487">
                  <c:v>665.0636567489272</c:v>
                </c:pt>
                <c:pt idx="8488">
                  <c:v>665.04163154444836</c:v>
                </c:pt>
                <c:pt idx="8489">
                  <c:v>665.03326399818559</c:v>
                </c:pt>
                <c:pt idx="8490">
                  <c:v>665.03873954370283</c:v>
                </c:pt>
                <c:pt idx="8491">
                  <c:v>665.01240716246605</c:v>
                </c:pt>
                <c:pt idx="8492">
                  <c:v>665.0066241904741</c:v>
                </c:pt>
                <c:pt idx="8493">
                  <c:v>665.01456027979418</c:v>
                </c:pt>
                <c:pt idx="8494">
                  <c:v>664.99142740208504</c:v>
                </c:pt>
                <c:pt idx="8495">
                  <c:v>665.02643469162535</c:v>
                </c:pt>
                <c:pt idx="8496">
                  <c:v>665.03061795622796</c:v>
                </c:pt>
                <c:pt idx="8497">
                  <c:v>665.02612724696098</c:v>
                </c:pt>
                <c:pt idx="8498">
                  <c:v>665.05744331687129</c:v>
                </c:pt>
                <c:pt idx="8499">
                  <c:v>665.027481011585</c:v>
                </c:pt>
                <c:pt idx="8500">
                  <c:v>665.04341573502666</c:v>
                </c:pt>
                <c:pt idx="8501">
                  <c:v>665.04926022189272</c:v>
                </c:pt>
                <c:pt idx="8502">
                  <c:v>665.02901823527293</c:v>
                </c:pt>
                <c:pt idx="8503">
                  <c:v>665.05264413934265</c:v>
                </c:pt>
                <c:pt idx="8504">
                  <c:v>665.07965303152446</c:v>
                </c:pt>
                <c:pt idx="8505">
                  <c:v>665.05319754152401</c:v>
                </c:pt>
                <c:pt idx="8506">
                  <c:v>665.02526539394671</c:v>
                </c:pt>
                <c:pt idx="8507">
                  <c:v>665.05245967195697</c:v>
                </c:pt>
                <c:pt idx="8508">
                  <c:v>665.03867805467735</c:v>
                </c:pt>
                <c:pt idx="8509">
                  <c:v>665.03221767749289</c:v>
                </c:pt>
                <c:pt idx="8510">
                  <c:v>664.99905603314244</c:v>
                </c:pt>
                <c:pt idx="8511">
                  <c:v>665.03713982117426</c:v>
                </c:pt>
                <c:pt idx="8512">
                  <c:v>665.04403062565439</c:v>
                </c:pt>
                <c:pt idx="8513">
                  <c:v>665.02951115492931</c:v>
                </c:pt>
                <c:pt idx="8514">
                  <c:v>665.03067944519341</c:v>
                </c:pt>
                <c:pt idx="8515">
                  <c:v>665.03597052197938</c:v>
                </c:pt>
                <c:pt idx="8516">
                  <c:v>665.05861161108817</c:v>
                </c:pt>
                <c:pt idx="8517">
                  <c:v>665.08771317784851</c:v>
                </c:pt>
                <c:pt idx="8518">
                  <c:v>665.05984240267207</c:v>
                </c:pt>
                <c:pt idx="8519">
                  <c:v>665.01080744503952</c:v>
                </c:pt>
                <c:pt idx="8520">
                  <c:v>665.00625424975067</c:v>
                </c:pt>
                <c:pt idx="8521">
                  <c:v>665.04895277637843</c:v>
                </c:pt>
                <c:pt idx="8522">
                  <c:v>665.05670443890585</c:v>
                </c:pt>
                <c:pt idx="8523">
                  <c:v>665.0266191584293</c:v>
                </c:pt>
                <c:pt idx="8524">
                  <c:v>665.01019255688618</c:v>
                </c:pt>
                <c:pt idx="8525">
                  <c:v>665.01105340031359</c:v>
                </c:pt>
                <c:pt idx="8526">
                  <c:v>665.04495396969924</c:v>
                </c:pt>
                <c:pt idx="8527">
                  <c:v>665.04378466939784</c:v>
                </c:pt>
                <c:pt idx="8528">
                  <c:v>665.06962523665379</c:v>
                </c:pt>
                <c:pt idx="8529">
                  <c:v>665.02317376273641</c:v>
                </c:pt>
                <c:pt idx="8530">
                  <c:v>664.99628803273947</c:v>
                </c:pt>
                <c:pt idx="8531">
                  <c:v>665.00699312320126</c:v>
                </c:pt>
                <c:pt idx="8532">
                  <c:v>665.0439076475252</c:v>
                </c:pt>
                <c:pt idx="8533">
                  <c:v>665.09601928984819</c:v>
                </c:pt>
                <c:pt idx="8534">
                  <c:v>665.05873458943643</c:v>
                </c:pt>
                <c:pt idx="8535">
                  <c:v>665.04999809117373</c:v>
                </c:pt>
                <c:pt idx="8536">
                  <c:v>665.04021628846726</c:v>
                </c:pt>
                <c:pt idx="8537">
                  <c:v>665.0242200822828</c:v>
                </c:pt>
                <c:pt idx="8538">
                  <c:v>665.05928900004528</c:v>
                </c:pt>
                <c:pt idx="8539">
                  <c:v>665.03547860995388</c:v>
                </c:pt>
                <c:pt idx="8540">
                  <c:v>665.02249738475712</c:v>
                </c:pt>
                <c:pt idx="8541">
                  <c:v>665.03510967595389</c:v>
                </c:pt>
                <c:pt idx="8542">
                  <c:v>664.99844114586415</c:v>
                </c:pt>
                <c:pt idx="8543">
                  <c:v>665.0650105197052</c:v>
                </c:pt>
                <c:pt idx="8544">
                  <c:v>665.06513349814873</c:v>
                </c:pt>
                <c:pt idx="8545">
                  <c:v>665.0624269647941</c:v>
                </c:pt>
                <c:pt idx="8546">
                  <c:v>665.00840837348733</c:v>
                </c:pt>
                <c:pt idx="8547">
                  <c:v>665.01689786427073</c:v>
                </c:pt>
                <c:pt idx="8548">
                  <c:v>665.01917496854321</c:v>
                </c:pt>
                <c:pt idx="8549">
                  <c:v>665.02969562180215</c:v>
                </c:pt>
                <c:pt idx="8550">
                  <c:v>665.03221767749289</c:v>
                </c:pt>
                <c:pt idx="8551">
                  <c:v>665.03923145592262</c:v>
                </c:pt>
                <c:pt idx="8552">
                  <c:v>665.05627401480092</c:v>
                </c:pt>
                <c:pt idx="8553">
                  <c:v>665.06685620457097</c:v>
                </c:pt>
                <c:pt idx="8554">
                  <c:v>665.0735625659978</c:v>
                </c:pt>
                <c:pt idx="8555">
                  <c:v>664.99911752187279</c:v>
                </c:pt>
                <c:pt idx="8556">
                  <c:v>665.05688890638623</c:v>
                </c:pt>
                <c:pt idx="8557">
                  <c:v>665.04802943188622</c:v>
                </c:pt>
                <c:pt idx="8558">
                  <c:v>665.07343958742888</c:v>
                </c:pt>
                <c:pt idx="8559">
                  <c:v>665.04944468920678</c:v>
                </c:pt>
                <c:pt idx="8560">
                  <c:v>665.08875950557479</c:v>
                </c:pt>
                <c:pt idx="8561">
                  <c:v>665.05381344089881</c:v>
                </c:pt>
                <c:pt idx="8562">
                  <c:v>665.0328950642845</c:v>
                </c:pt>
                <c:pt idx="8563">
                  <c:v>665.00317880312491</c:v>
                </c:pt>
                <c:pt idx="8564">
                  <c:v>665.01332949496066</c:v>
                </c:pt>
                <c:pt idx="8565">
                  <c:v>665.00748503352952</c:v>
                </c:pt>
                <c:pt idx="8566">
                  <c:v>665.02231291804526</c:v>
                </c:pt>
                <c:pt idx="8567">
                  <c:v>665.05984240267207</c:v>
                </c:pt>
                <c:pt idx="8568">
                  <c:v>665.05092143588615</c:v>
                </c:pt>
                <c:pt idx="8569">
                  <c:v>665.05184377268324</c:v>
                </c:pt>
                <c:pt idx="8570">
                  <c:v>665.01978985736548</c:v>
                </c:pt>
                <c:pt idx="8571">
                  <c:v>665.0462452403109</c:v>
                </c:pt>
                <c:pt idx="8572">
                  <c:v>665.05012106939364</c:v>
                </c:pt>
                <c:pt idx="8573">
                  <c:v>665.04489147261006</c:v>
                </c:pt>
                <c:pt idx="8574">
                  <c:v>665.0266191584293</c:v>
                </c:pt>
                <c:pt idx="8575">
                  <c:v>665.01751376093762</c:v>
                </c:pt>
                <c:pt idx="8576">
                  <c:v>665.04876830907529</c:v>
                </c:pt>
                <c:pt idx="8577">
                  <c:v>665.03572456596305</c:v>
                </c:pt>
                <c:pt idx="8578">
                  <c:v>665.0610731944397</c:v>
                </c:pt>
                <c:pt idx="8579">
                  <c:v>665.05695039554723</c:v>
                </c:pt>
                <c:pt idx="8580">
                  <c:v>665.01800567189264</c:v>
                </c:pt>
                <c:pt idx="8581">
                  <c:v>665.02280482928631</c:v>
                </c:pt>
                <c:pt idx="8582">
                  <c:v>664.99856412331621</c:v>
                </c:pt>
                <c:pt idx="8583">
                  <c:v>665.01517617628679</c:v>
                </c:pt>
                <c:pt idx="8584">
                  <c:v>665.02711106992706</c:v>
                </c:pt>
                <c:pt idx="8585">
                  <c:v>665.03597052197938</c:v>
                </c:pt>
                <c:pt idx="8586">
                  <c:v>665.0473530518708</c:v>
                </c:pt>
                <c:pt idx="8587">
                  <c:v>665.0605187837109</c:v>
                </c:pt>
                <c:pt idx="8588">
                  <c:v>665.07362405528318</c:v>
                </c:pt>
                <c:pt idx="8589">
                  <c:v>665.03031051140795</c:v>
                </c:pt>
                <c:pt idx="8590">
                  <c:v>665.0878976460217</c:v>
                </c:pt>
                <c:pt idx="8591">
                  <c:v>665.05295158499439</c:v>
                </c:pt>
                <c:pt idx="8592">
                  <c:v>665.05055250119597</c:v>
                </c:pt>
                <c:pt idx="8593">
                  <c:v>665.01277609545161</c:v>
                </c:pt>
                <c:pt idx="8594">
                  <c:v>665.02612724696098</c:v>
                </c:pt>
                <c:pt idx="8595">
                  <c:v>665.06162659718609</c:v>
                </c:pt>
                <c:pt idx="8596">
                  <c:v>665.06907082535042</c:v>
                </c:pt>
                <c:pt idx="8597">
                  <c:v>665.04200047873974</c:v>
                </c:pt>
                <c:pt idx="8598">
                  <c:v>665.03363293210293</c:v>
                </c:pt>
                <c:pt idx="8599">
                  <c:v>665.03990884328971</c:v>
                </c:pt>
                <c:pt idx="8600">
                  <c:v>665.06298036763121</c:v>
                </c:pt>
                <c:pt idx="8601">
                  <c:v>665.07510080628765</c:v>
                </c:pt>
                <c:pt idx="8602">
                  <c:v>665.07909962756946</c:v>
                </c:pt>
                <c:pt idx="8603">
                  <c:v>665.07368554456878</c:v>
                </c:pt>
                <c:pt idx="8604">
                  <c:v>665.07387001242864</c:v>
                </c:pt>
                <c:pt idx="8605">
                  <c:v>665.08420626729378</c:v>
                </c:pt>
                <c:pt idx="8606">
                  <c:v>665.0636567489272</c:v>
                </c:pt>
                <c:pt idx="8607">
                  <c:v>665.06322632445983</c:v>
                </c:pt>
                <c:pt idx="8608">
                  <c:v>665.0586731002619</c:v>
                </c:pt>
                <c:pt idx="8609">
                  <c:v>665.13471842258173</c:v>
                </c:pt>
                <c:pt idx="8610">
                  <c:v>665.1137383513643</c:v>
                </c:pt>
                <c:pt idx="8611">
                  <c:v>665.04587630582978</c:v>
                </c:pt>
                <c:pt idx="8612">
                  <c:v>665.02415859336554</c:v>
                </c:pt>
                <c:pt idx="8613">
                  <c:v>665.02711106992706</c:v>
                </c:pt>
                <c:pt idx="8614">
                  <c:v>665.0436002022102</c:v>
                </c:pt>
                <c:pt idx="8615">
                  <c:v>665.05055250119597</c:v>
                </c:pt>
                <c:pt idx="8616">
                  <c:v>665.01548362054336</c:v>
                </c:pt>
                <c:pt idx="8617">
                  <c:v>664.99505725062966</c:v>
                </c:pt>
                <c:pt idx="8618">
                  <c:v>664.99062704135986</c:v>
                </c:pt>
                <c:pt idx="8619">
                  <c:v>665.05448982144378</c:v>
                </c:pt>
                <c:pt idx="8620">
                  <c:v>665.07097800038957</c:v>
                </c:pt>
                <c:pt idx="8621">
                  <c:v>665.06433413829836</c:v>
                </c:pt>
                <c:pt idx="8622">
                  <c:v>665.08402179920301</c:v>
                </c:pt>
                <c:pt idx="8623">
                  <c:v>665.07965303152446</c:v>
                </c:pt>
                <c:pt idx="8624">
                  <c:v>665.09281982290133</c:v>
                </c:pt>
                <c:pt idx="8625">
                  <c:v>665.08205313180179</c:v>
                </c:pt>
                <c:pt idx="8626">
                  <c:v>665.03978586522192</c:v>
                </c:pt>
                <c:pt idx="8627">
                  <c:v>665.04692262825336</c:v>
                </c:pt>
                <c:pt idx="8628">
                  <c:v>665.05135185971187</c:v>
                </c:pt>
                <c:pt idx="8629">
                  <c:v>665.04679965008108</c:v>
                </c:pt>
                <c:pt idx="8630">
                  <c:v>665.04138458024613</c:v>
                </c:pt>
                <c:pt idx="8631">
                  <c:v>665.01080744503952</c:v>
                </c:pt>
                <c:pt idx="8632">
                  <c:v>665.02015879068085</c:v>
                </c:pt>
                <c:pt idx="8633">
                  <c:v>665.03061795622796</c:v>
                </c:pt>
                <c:pt idx="8634">
                  <c:v>665.06537945504124</c:v>
                </c:pt>
                <c:pt idx="8635">
                  <c:v>665.04981362384729</c:v>
                </c:pt>
                <c:pt idx="8636">
                  <c:v>665.06002687022271</c:v>
                </c:pt>
                <c:pt idx="8637">
                  <c:v>665.08033042220814</c:v>
                </c:pt>
                <c:pt idx="8638">
                  <c:v>665.07510080628765</c:v>
                </c:pt>
                <c:pt idx="8639">
                  <c:v>665.07467038122365</c:v>
                </c:pt>
                <c:pt idx="8640">
                  <c:v>665.08303696143264</c:v>
                </c:pt>
                <c:pt idx="8641">
                  <c:v>665.05756629520215</c:v>
                </c:pt>
                <c:pt idx="8642">
                  <c:v>665.04741454096074</c:v>
                </c:pt>
                <c:pt idx="8643">
                  <c:v>665.08168419572041</c:v>
                </c:pt>
                <c:pt idx="8644">
                  <c:v>665.05387493003707</c:v>
                </c:pt>
                <c:pt idx="8645">
                  <c:v>665.03357144311553</c:v>
                </c:pt>
                <c:pt idx="8646">
                  <c:v>664.99659547629278</c:v>
                </c:pt>
                <c:pt idx="8647">
                  <c:v>665.03258661136363</c:v>
                </c:pt>
                <c:pt idx="8648">
                  <c:v>665.04187750064079</c:v>
                </c:pt>
                <c:pt idx="8649">
                  <c:v>664.99917901060348</c:v>
                </c:pt>
                <c:pt idx="8650">
                  <c:v>665.04132309120098</c:v>
                </c:pt>
                <c:pt idx="8651">
                  <c:v>665.07227028309273</c:v>
                </c:pt>
                <c:pt idx="8652">
                  <c:v>665.07060906480331</c:v>
                </c:pt>
                <c:pt idx="8653">
                  <c:v>665.06771806192705</c:v>
                </c:pt>
                <c:pt idx="8654">
                  <c:v>665.05953495676386</c:v>
                </c:pt>
                <c:pt idx="8655">
                  <c:v>665.04895277637843</c:v>
                </c:pt>
                <c:pt idx="8656">
                  <c:v>665.07780734379742</c:v>
                </c:pt>
                <c:pt idx="8657">
                  <c:v>665.05584359071838</c:v>
                </c:pt>
                <c:pt idx="8658">
                  <c:v>665.04396913658945</c:v>
                </c:pt>
                <c:pt idx="8659">
                  <c:v>665.03707833216072</c:v>
                </c:pt>
                <c:pt idx="8660">
                  <c:v>665.03572456596305</c:v>
                </c:pt>
                <c:pt idx="8661">
                  <c:v>664.99388795739469</c:v>
                </c:pt>
                <c:pt idx="8662">
                  <c:v>665.02108213205599</c:v>
                </c:pt>
                <c:pt idx="8663">
                  <c:v>665.03043348933454</c:v>
                </c:pt>
                <c:pt idx="8664">
                  <c:v>665.01480623518012</c:v>
                </c:pt>
                <c:pt idx="8665">
                  <c:v>665.05018356652249</c:v>
                </c:pt>
                <c:pt idx="8666">
                  <c:v>665.03123385391837</c:v>
                </c:pt>
                <c:pt idx="8667">
                  <c:v>665.05461279973053</c:v>
                </c:pt>
                <c:pt idx="8668">
                  <c:v>665.07140943328216</c:v>
                </c:pt>
                <c:pt idx="8669">
                  <c:v>665.06796401889665</c:v>
                </c:pt>
                <c:pt idx="8670">
                  <c:v>665.0421234568405</c:v>
                </c:pt>
                <c:pt idx="8671">
                  <c:v>665.05971942430733</c:v>
                </c:pt>
                <c:pt idx="8672">
                  <c:v>665.06777955116877</c:v>
                </c:pt>
                <c:pt idx="8673">
                  <c:v>665.08291398272229</c:v>
                </c:pt>
                <c:pt idx="8674">
                  <c:v>665.04987511295576</c:v>
                </c:pt>
                <c:pt idx="8675">
                  <c:v>665.01123786677408</c:v>
                </c:pt>
                <c:pt idx="8676">
                  <c:v>665.02175850991921</c:v>
                </c:pt>
                <c:pt idx="8677">
                  <c:v>665.04384615846129</c:v>
                </c:pt>
                <c:pt idx="8678">
                  <c:v>665.04981362384729</c:v>
                </c:pt>
                <c:pt idx="8679">
                  <c:v>665.03947741204354</c:v>
                </c:pt>
                <c:pt idx="8680">
                  <c:v>665.05750480603649</c:v>
                </c:pt>
                <c:pt idx="8681">
                  <c:v>665.0610731944397</c:v>
                </c:pt>
                <c:pt idx="8682">
                  <c:v>665.08691381581173</c:v>
                </c:pt>
                <c:pt idx="8683">
                  <c:v>665.03990884328971</c:v>
                </c:pt>
                <c:pt idx="8684">
                  <c:v>665.02852632366171</c:v>
                </c:pt>
                <c:pt idx="8685">
                  <c:v>665.02828036786707</c:v>
                </c:pt>
                <c:pt idx="8686">
                  <c:v>665.07103948965573</c:v>
                </c:pt>
                <c:pt idx="8687">
                  <c:v>665.03800167542806</c:v>
                </c:pt>
                <c:pt idx="8688">
                  <c:v>665.04753751914211</c:v>
                </c:pt>
                <c:pt idx="8689">
                  <c:v>665.05658146058784</c:v>
                </c:pt>
                <c:pt idx="8690">
                  <c:v>665.05676592806549</c:v>
                </c:pt>
                <c:pt idx="8691">
                  <c:v>664.9980107247967</c:v>
                </c:pt>
                <c:pt idx="8692">
                  <c:v>664.99628803273947</c:v>
                </c:pt>
                <c:pt idx="8693">
                  <c:v>665.03701684314751</c:v>
                </c:pt>
                <c:pt idx="8694">
                  <c:v>665.03227916647029</c:v>
                </c:pt>
                <c:pt idx="8695">
                  <c:v>665.02403561553228</c:v>
                </c:pt>
                <c:pt idx="8696">
                  <c:v>665.07362405528318</c:v>
                </c:pt>
                <c:pt idx="8697">
                  <c:v>665.08186866375911</c:v>
                </c:pt>
                <c:pt idx="8698">
                  <c:v>665.08414477792985</c:v>
                </c:pt>
                <c:pt idx="8699">
                  <c:v>665.06876337909853</c:v>
                </c:pt>
                <c:pt idx="8700">
                  <c:v>665.05916602168884</c:v>
                </c:pt>
                <c:pt idx="8701">
                  <c:v>665.08912844197221</c:v>
                </c:pt>
                <c:pt idx="8702">
                  <c:v>665.12229044814069</c:v>
                </c:pt>
                <c:pt idx="8703">
                  <c:v>665.07528527417912</c:v>
                </c:pt>
                <c:pt idx="8704">
                  <c:v>665.02501943824916</c:v>
                </c:pt>
                <c:pt idx="8705">
                  <c:v>665.04802943188622</c:v>
                </c:pt>
                <c:pt idx="8706">
                  <c:v>665.03486371996325</c:v>
                </c:pt>
                <c:pt idx="8707">
                  <c:v>665.03000306659942</c:v>
                </c:pt>
                <c:pt idx="8708">
                  <c:v>665.00969963838315</c:v>
                </c:pt>
                <c:pt idx="8709">
                  <c:v>665.02489646040317</c:v>
                </c:pt>
                <c:pt idx="8710">
                  <c:v>665.01591404252167</c:v>
                </c:pt>
                <c:pt idx="8711">
                  <c:v>665.06562541194114</c:v>
                </c:pt>
                <c:pt idx="8712">
                  <c:v>665.07300916245129</c:v>
                </c:pt>
                <c:pt idx="8713">
                  <c:v>665.04636821847475</c:v>
                </c:pt>
                <c:pt idx="8714">
                  <c:v>665.02428157120062</c:v>
                </c:pt>
                <c:pt idx="8715">
                  <c:v>665.04667667191063</c:v>
                </c:pt>
                <c:pt idx="8716">
                  <c:v>665.0712249654772</c:v>
                </c:pt>
                <c:pt idx="8717">
                  <c:v>665.1019253034525</c:v>
                </c:pt>
                <c:pt idx="8718">
                  <c:v>665.13939366024726</c:v>
                </c:pt>
                <c:pt idx="8719">
                  <c:v>665.03252512238407</c:v>
                </c:pt>
                <c:pt idx="8720">
                  <c:v>665.01486772402779</c:v>
                </c:pt>
                <c:pt idx="8721">
                  <c:v>665.02157404322372</c:v>
                </c:pt>
                <c:pt idx="8722">
                  <c:v>665.06513349814873</c:v>
                </c:pt>
                <c:pt idx="8723">
                  <c:v>665.05301307412617</c:v>
                </c:pt>
                <c:pt idx="8724">
                  <c:v>665.02231291804526</c:v>
                </c:pt>
                <c:pt idx="8725">
                  <c:v>665.04489147261006</c:v>
                </c:pt>
                <c:pt idx="8726">
                  <c:v>665.06248845399637</c:v>
                </c:pt>
                <c:pt idx="8727">
                  <c:v>665.07553123137427</c:v>
                </c:pt>
                <c:pt idx="8728">
                  <c:v>665.07916111689599</c:v>
                </c:pt>
                <c:pt idx="8729">
                  <c:v>665.05633550395737</c:v>
                </c:pt>
                <c:pt idx="8730">
                  <c:v>665.08396030984022</c:v>
                </c:pt>
                <c:pt idx="8731">
                  <c:v>665.08635940334739</c:v>
                </c:pt>
                <c:pt idx="8732">
                  <c:v>665.0719013474486</c:v>
                </c:pt>
                <c:pt idx="8733">
                  <c:v>665.07048608627827</c:v>
                </c:pt>
                <c:pt idx="8734">
                  <c:v>665.09780349218124</c:v>
                </c:pt>
                <c:pt idx="8735">
                  <c:v>665.08020744353826</c:v>
                </c:pt>
                <c:pt idx="8736">
                  <c:v>665.04292281454025</c:v>
                </c:pt>
                <c:pt idx="8737">
                  <c:v>665.0439076475252</c:v>
                </c:pt>
                <c:pt idx="8738">
                  <c:v>665.06470307360428</c:v>
                </c:pt>
                <c:pt idx="8739">
                  <c:v>665.040277777504</c:v>
                </c:pt>
                <c:pt idx="8740">
                  <c:v>665.03166427671772</c:v>
                </c:pt>
                <c:pt idx="8741">
                  <c:v>665.0514133488316</c:v>
                </c:pt>
                <c:pt idx="8742">
                  <c:v>665.06519498737111</c:v>
                </c:pt>
                <c:pt idx="8743">
                  <c:v>665.07946856353522</c:v>
                </c:pt>
                <c:pt idx="8744">
                  <c:v>665.08562153081641</c:v>
                </c:pt>
                <c:pt idx="8745">
                  <c:v>665.06722513998966</c:v>
                </c:pt>
                <c:pt idx="8746">
                  <c:v>665.09860285527247</c:v>
                </c:pt>
                <c:pt idx="8747">
                  <c:v>665.10297163298026</c:v>
                </c:pt>
                <c:pt idx="8748">
                  <c:v>665.08026893287297</c:v>
                </c:pt>
                <c:pt idx="8749">
                  <c:v>665.06845593285777</c:v>
                </c:pt>
                <c:pt idx="8750">
                  <c:v>665.05319754152401</c:v>
                </c:pt>
                <c:pt idx="8751">
                  <c:v>665.06261143240238</c:v>
                </c:pt>
                <c:pt idx="8752">
                  <c:v>665.0421234568405</c:v>
                </c:pt>
                <c:pt idx="8753">
                  <c:v>664.99653398758107</c:v>
                </c:pt>
                <c:pt idx="8754">
                  <c:v>664.98902833616387</c:v>
                </c:pt>
                <c:pt idx="8755">
                  <c:v>665.01966687959737</c:v>
                </c:pt>
                <c:pt idx="8756">
                  <c:v>665.0835913736737</c:v>
                </c:pt>
                <c:pt idx="8757">
                  <c:v>665.10087897405742</c:v>
                </c:pt>
                <c:pt idx="8758">
                  <c:v>665.08500562906841</c:v>
                </c:pt>
                <c:pt idx="8759">
                  <c:v>665.06851742210506</c:v>
                </c:pt>
                <c:pt idx="8760">
                  <c:v>665.07245475092088</c:v>
                </c:pt>
                <c:pt idx="8761">
                  <c:v>665.08469818222295</c:v>
                </c:pt>
                <c:pt idx="8762">
                  <c:v>665.07891515959273</c:v>
                </c:pt>
                <c:pt idx="8763">
                  <c:v>665.040277777504</c:v>
                </c:pt>
                <c:pt idx="8764">
                  <c:v>665.05147483795201</c:v>
                </c:pt>
                <c:pt idx="8765">
                  <c:v>665.09066668516266</c:v>
                </c:pt>
                <c:pt idx="8766">
                  <c:v>665.10254019843831</c:v>
                </c:pt>
                <c:pt idx="8767">
                  <c:v>665.06519498737111</c:v>
                </c:pt>
                <c:pt idx="8768">
                  <c:v>665.04999809117373</c:v>
                </c:pt>
                <c:pt idx="8769">
                  <c:v>665.05978091348959</c:v>
                </c:pt>
                <c:pt idx="8770">
                  <c:v>665.09072817457525</c:v>
                </c:pt>
                <c:pt idx="8771">
                  <c:v>665.10844722473371</c:v>
                </c:pt>
                <c:pt idx="8772">
                  <c:v>665.11367686178039</c:v>
                </c:pt>
                <c:pt idx="8773">
                  <c:v>665.05719736021513</c:v>
                </c:pt>
                <c:pt idx="8774">
                  <c:v>665.05984240267207</c:v>
                </c:pt>
                <c:pt idx="8775">
                  <c:v>665.09558785566958</c:v>
                </c:pt>
                <c:pt idx="8776">
                  <c:v>665.09189647350252</c:v>
                </c:pt>
                <c:pt idx="8777">
                  <c:v>665.05270562847215</c:v>
                </c:pt>
                <c:pt idx="8778">
                  <c:v>665.03683237611119</c:v>
                </c:pt>
                <c:pt idx="8779">
                  <c:v>665.07337809814487</c:v>
                </c:pt>
                <c:pt idx="8780">
                  <c:v>665.08082233690629</c:v>
                </c:pt>
                <c:pt idx="8781">
                  <c:v>665.059227510867</c:v>
                </c:pt>
                <c:pt idx="8782">
                  <c:v>665.02760398946953</c:v>
                </c:pt>
                <c:pt idx="8783">
                  <c:v>665.02760398946953</c:v>
                </c:pt>
                <c:pt idx="8784">
                  <c:v>665.05258265021359</c:v>
                </c:pt>
                <c:pt idx="8785">
                  <c:v>665.10235572993781</c:v>
                </c:pt>
                <c:pt idx="8786">
                  <c:v>665.08285249336791</c:v>
                </c:pt>
                <c:pt idx="8787">
                  <c:v>665.05535066948994</c:v>
                </c:pt>
                <c:pt idx="8788">
                  <c:v>665.05535066948994</c:v>
                </c:pt>
                <c:pt idx="8789">
                  <c:v>665.08396030984022</c:v>
                </c:pt>
                <c:pt idx="8790">
                  <c:v>665.09491147175743</c:v>
                </c:pt>
                <c:pt idx="8791">
                  <c:v>665.09675716330855</c:v>
                </c:pt>
                <c:pt idx="8792">
                  <c:v>665.074793359811</c:v>
                </c:pt>
                <c:pt idx="8793">
                  <c:v>665.07983749951768</c:v>
                </c:pt>
                <c:pt idx="8794">
                  <c:v>665.06433413829836</c:v>
                </c:pt>
                <c:pt idx="8795">
                  <c:v>665.06285738921986</c:v>
                </c:pt>
                <c:pt idx="8796">
                  <c:v>665.08832807177555</c:v>
                </c:pt>
                <c:pt idx="8797">
                  <c:v>665.05916602168884</c:v>
                </c:pt>
                <c:pt idx="8798">
                  <c:v>665.04987511295576</c:v>
                </c:pt>
                <c:pt idx="8799">
                  <c:v>665.03504818695558</c:v>
                </c:pt>
                <c:pt idx="8800">
                  <c:v>665.08168419572041</c:v>
                </c:pt>
                <c:pt idx="8801">
                  <c:v>665.10573966915263</c:v>
                </c:pt>
                <c:pt idx="8802">
                  <c:v>665.09503445064627</c:v>
                </c:pt>
                <c:pt idx="8803">
                  <c:v>665.07940707420653</c:v>
                </c:pt>
                <c:pt idx="8804">
                  <c:v>665.10007961074564</c:v>
                </c:pt>
                <c:pt idx="8805">
                  <c:v>665.09614226875362</c:v>
                </c:pt>
                <c:pt idx="8806">
                  <c:v>665.07270070803156</c:v>
                </c:pt>
                <c:pt idx="8807">
                  <c:v>665.06784104041094</c:v>
                </c:pt>
                <c:pt idx="8808">
                  <c:v>665.05289009586306</c:v>
                </c:pt>
                <c:pt idx="8809">
                  <c:v>665.06445711673177</c:v>
                </c:pt>
                <c:pt idx="8810">
                  <c:v>665.07343958742888</c:v>
                </c:pt>
                <c:pt idx="8811">
                  <c:v>665.06254994319909</c:v>
                </c:pt>
                <c:pt idx="8812">
                  <c:v>665.04083117885659</c:v>
                </c:pt>
                <c:pt idx="8813">
                  <c:v>665.02366567402873</c:v>
                </c:pt>
                <c:pt idx="8814">
                  <c:v>665.07159390109098</c:v>
                </c:pt>
                <c:pt idx="8815">
                  <c:v>665.10284865397307</c:v>
                </c:pt>
                <c:pt idx="8816">
                  <c:v>665.08931291017723</c:v>
                </c:pt>
                <c:pt idx="8817">
                  <c:v>665.07996148620384</c:v>
                </c:pt>
                <c:pt idx="8818">
                  <c:v>665.07442341603291</c:v>
                </c:pt>
                <c:pt idx="8819">
                  <c:v>665.09128157930979</c:v>
                </c:pt>
                <c:pt idx="8820">
                  <c:v>665.11755272252367</c:v>
                </c:pt>
                <c:pt idx="8821">
                  <c:v>665.09374216437971</c:v>
                </c:pt>
                <c:pt idx="8822">
                  <c:v>665.08482116095968</c:v>
                </c:pt>
                <c:pt idx="8823">
                  <c:v>665.07436192674186</c:v>
                </c:pt>
                <c:pt idx="8824">
                  <c:v>665.05405939745435</c:v>
                </c:pt>
                <c:pt idx="8825">
                  <c:v>665.06974821516599</c:v>
                </c:pt>
                <c:pt idx="8826">
                  <c:v>665.04975213473938</c:v>
                </c:pt>
                <c:pt idx="8827">
                  <c:v>665.03578605496648</c:v>
                </c:pt>
                <c:pt idx="8828">
                  <c:v>665.02932668806056</c:v>
                </c:pt>
                <c:pt idx="8829">
                  <c:v>665.05701188470891</c:v>
                </c:pt>
                <c:pt idx="8830">
                  <c:v>665.09417359846179</c:v>
                </c:pt>
                <c:pt idx="8831">
                  <c:v>665.09140455814463</c:v>
                </c:pt>
                <c:pt idx="8832">
                  <c:v>665.06587136884843</c:v>
                </c:pt>
                <c:pt idx="8833">
                  <c:v>665.04550737136515</c:v>
                </c:pt>
                <c:pt idx="8834">
                  <c:v>665.07399299100427</c:v>
                </c:pt>
                <c:pt idx="8835">
                  <c:v>665.10487881585175</c:v>
                </c:pt>
                <c:pt idx="8836">
                  <c:v>665.11053887754963</c:v>
                </c:pt>
                <c:pt idx="8837">
                  <c:v>665.06740960770503</c:v>
                </c:pt>
                <c:pt idx="8838">
                  <c:v>665.05578210156568</c:v>
                </c:pt>
                <c:pt idx="8839">
                  <c:v>665.04446104912097</c:v>
                </c:pt>
                <c:pt idx="8840">
                  <c:v>665.08888248437211</c:v>
                </c:pt>
                <c:pt idx="8841">
                  <c:v>665.07270070803156</c:v>
                </c:pt>
                <c:pt idx="8842">
                  <c:v>665.05461279973053</c:v>
                </c:pt>
                <c:pt idx="8843">
                  <c:v>665.03369442109079</c:v>
                </c:pt>
                <c:pt idx="8844">
                  <c:v>665.05651997142957</c:v>
                </c:pt>
                <c:pt idx="8845">
                  <c:v>665.09780349218124</c:v>
                </c:pt>
                <c:pt idx="8846">
                  <c:v>665.10032556867952</c:v>
                </c:pt>
                <c:pt idx="8847">
                  <c:v>665.07590016718052</c:v>
                </c:pt>
                <c:pt idx="8848">
                  <c:v>665.0434772240875</c:v>
                </c:pt>
                <c:pt idx="8849">
                  <c:v>665.05584359071838</c:v>
                </c:pt>
                <c:pt idx="8850">
                  <c:v>665.06537945504124</c:v>
                </c:pt>
                <c:pt idx="8851">
                  <c:v>665.07854622365164</c:v>
                </c:pt>
                <c:pt idx="8852">
                  <c:v>665.05941197840366</c:v>
                </c:pt>
                <c:pt idx="8853">
                  <c:v>665.02901823527293</c:v>
                </c:pt>
                <c:pt idx="8854">
                  <c:v>665.06759407542472</c:v>
                </c:pt>
                <c:pt idx="8855">
                  <c:v>665.0790381382435</c:v>
                </c:pt>
                <c:pt idx="8856">
                  <c:v>665.04323126784743</c:v>
                </c:pt>
                <c:pt idx="8857">
                  <c:v>665.05067547942417</c:v>
                </c:pt>
                <c:pt idx="8858">
                  <c:v>665.06888635759788</c:v>
                </c:pt>
                <c:pt idx="8859">
                  <c:v>665.09349620664216</c:v>
                </c:pt>
                <c:pt idx="8860">
                  <c:v>665.09017376185477</c:v>
                </c:pt>
                <c:pt idx="8861">
                  <c:v>665.07879218094399</c:v>
                </c:pt>
                <c:pt idx="8862">
                  <c:v>665.06445711673177</c:v>
                </c:pt>
                <c:pt idx="8863">
                  <c:v>665.09731056844737</c:v>
                </c:pt>
                <c:pt idx="8864">
                  <c:v>665.08783615663026</c:v>
                </c:pt>
                <c:pt idx="8865">
                  <c:v>665.06617982301304</c:v>
                </c:pt>
                <c:pt idx="8866">
                  <c:v>665.05036803385713</c:v>
                </c:pt>
                <c:pt idx="8867">
                  <c:v>665.04273834737194</c:v>
                </c:pt>
                <c:pt idx="8868">
                  <c:v>665.04809092098128</c:v>
                </c:pt>
                <c:pt idx="8869">
                  <c:v>665.04655268572424</c:v>
                </c:pt>
                <c:pt idx="8870">
                  <c:v>665.04642970755754</c:v>
                </c:pt>
                <c:pt idx="8871">
                  <c:v>665.08494413969834</c:v>
                </c:pt>
                <c:pt idx="8872">
                  <c:v>665.10881616201107</c:v>
                </c:pt>
                <c:pt idx="8873">
                  <c:v>665.10444838923502</c:v>
                </c:pt>
                <c:pt idx="8874">
                  <c:v>665.08574450956701</c:v>
                </c:pt>
                <c:pt idx="8875">
                  <c:v>665.09269684404535</c:v>
                </c:pt>
                <c:pt idx="8876">
                  <c:v>665.08482116095968</c:v>
                </c:pt>
                <c:pt idx="8877">
                  <c:v>665.08131425163367</c:v>
                </c:pt>
                <c:pt idx="8878">
                  <c:v>665.09386514325138</c:v>
                </c:pt>
                <c:pt idx="8879">
                  <c:v>665.074793359811</c:v>
                </c:pt>
                <c:pt idx="8880">
                  <c:v>665.06765556466542</c:v>
                </c:pt>
                <c:pt idx="8881">
                  <c:v>665.05793523020554</c:v>
                </c:pt>
                <c:pt idx="8882">
                  <c:v>665.05701188470891</c:v>
                </c:pt>
                <c:pt idx="8883">
                  <c:v>665.08635940334739</c:v>
                </c:pt>
                <c:pt idx="8884">
                  <c:v>665.11546106793026</c:v>
                </c:pt>
                <c:pt idx="8885">
                  <c:v>665.10241721943737</c:v>
                </c:pt>
                <c:pt idx="8886">
                  <c:v>665.08568302019137</c:v>
                </c:pt>
                <c:pt idx="8887">
                  <c:v>665.10284865397307</c:v>
                </c:pt>
                <c:pt idx="8888">
                  <c:v>665.12579737487556</c:v>
                </c:pt>
                <c:pt idx="8889">
                  <c:v>665.10346354902742</c:v>
                </c:pt>
                <c:pt idx="8890">
                  <c:v>665.09066668516266</c:v>
                </c:pt>
                <c:pt idx="8891">
                  <c:v>665.070301618494</c:v>
                </c:pt>
                <c:pt idx="8892">
                  <c:v>665.09503445064627</c:v>
                </c:pt>
                <c:pt idx="8893">
                  <c:v>665.08605195645157</c:v>
                </c:pt>
                <c:pt idx="8894">
                  <c:v>665.08057637955358</c:v>
                </c:pt>
                <c:pt idx="8895">
                  <c:v>665.07380852314157</c:v>
                </c:pt>
                <c:pt idx="8896">
                  <c:v>665.06734811846604</c:v>
                </c:pt>
                <c:pt idx="8897">
                  <c:v>665.09066668516266</c:v>
                </c:pt>
                <c:pt idx="8898">
                  <c:v>665.10660153056847</c:v>
                </c:pt>
                <c:pt idx="8899">
                  <c:v>665.08506711843881</c:v>
                </c:pt>
                <c:pt idx="8900">
                  <c:v>665.06900933609927</c:v>
                </c:pt>
                <c:pt idx="8901">
                  <c:v>665.07971452085508</c:v>
                </c:pt>
                <c:pt idx="8902">
                  <c:v>665.09835689739009</c:v>
                </c:pt>
                <c:pt idx="8903">
                  <c:v>665.12598184390004</c:v>
                </c:pt>
                <c:pt idx="8904">
                  <c:v>665.13121149205631</c:v>
                </c:pt>
                <c:pt idx="8905">
                  <c:v>665.11976735690439</c:v>
                </c:pt>
                <c:pt idx="8906">
                  <c:v>665.10247870893761</c:v>
                </c:pt>
                <c:pt idx="8907">
                  <c:v>665.08642089272803</c:v>
                </c:pt>
                <c:pt idx="8908">
                  <c:v>665.0604572945233</c:v>
                </c:pt>
                <c:pt idx="8909">
                  <c:v>665.06341079208585</c:v>
                </c:pt>
                <c:pt idx="8910">
                  <c:v>665.08722126273972</c:v>
                </c:pt>
                <c:pt idx="8911">
                  <c:v>665.08765168845832</c:v>
                </c:pt>
                <c:pt idx="8912">
                  <c:v>665.08076084756749</c:v>
                </c:pt>
                <c:pt idx="8913">
                  <c:v>665.08918993137354</c:v>
                </c:pt>
                <c:pt idx="8914">
                  <c:v>665.11503064076169</c:v>
                </c:pt>
                <c:pt idx="8915">
                  <c:v>665.1156455367236</c:v>
                </c:pt>
                <c:pt idx="8916">
                  <c:v>665.08992780422352</c:v>
                </c:pt>
                <c:pt idx="8917">
                  <c:v>665.11404579929149</c:v>
                </c:pt>
                <c:pt idx="8918">
                  <c:v>665.10813977701503</c:v>
                </c:pt>
                <c:pt idx="8919">
                  <c:v>665.10081748456912</c:v>
                </c:pt>
                <c:pt idx="8920">
                  <c:v>665.09817242898305</c:v>
                </c:pt>
                <c:pt idx="8921">
                  <c:v>665.06058027289896</c:v>
                </c:pt>
                <c:pt idx="8922">
                  <c:v>665.06790252965357</c:v>
                </c:pt>
                <c:pt idx="8923">
                  <c:v>665.07670053617232</c:v>
                </c:pt>
                <c:pt idx="8924">
                  <c:v>665.09158902640058</c:v>
                </c:pt>
                <c:pt idx="8925">
                  <c:v>665.09232790748831</c:v>
                </c:pt>
                <c:pt idx="8926">
                  <c:v>665.09928024751139</c:v>
                </c:pt>
                <c:pt idx="8927">
                  <c:v>665.0907896639884</c:v>
                </c:pt>
                <c:pt idx="8928">
                  <c:v>665.10303312248448</c:v>
                </c:pt>
                <c:pt idx="8929">
                  <c:v>665.114969151168</c:v>
                </c:pt>
                <c:pt idx="8930">
                  <c:v>665.10075599508127</c:v>
                </c:pt>
                <c:pt idx="8931">
                  <c:v>665.07245475092088</c:v>
                </c:pt>
                <c:pt idx="8932">
                  <c:v>665.08506711843881</c:v>
                </c:pt>
                <c:pt idx="8933">
                  <c:v>665.10826275610111</c:v>
                </c:pt>
                <c:pt idx="8934">
                  <c:v>665.10358652804405</c:v>
                </c:pt>
                <c:pt idx="8935">
                  <c:v>665.06568690116728</c:v>
                </c:pt>
                <c:pt idx="8936">
                  <c:v>665.07362405528318</c:v>
                </c:pt>
                <c:pt idx="8937">
                  <c:v>665.09909477105953</c:v>
                </c:pt>
                <c:pt idx="8938">
                  <c:v>665.12056773014945</c:v>
                </c:pt>
                <c:pt idx="8939">
                  <c:v>665.10733940497494</c:v>
                </c:pt>
                <c:pt idx="8940">
                  <c:v>665.10506328440863</c:v>
                </c:pt>
                <c:pt idx="8941">
                  <c:v>665.10143338749674</c:v>
                </c:pt>
                <c:pt idx="8942">
                  <c:v>665.09934173698809</c:v>
                </c:pt>
                <c:pt idx="8943">
                  <c:v>665.0950959400916</c:v>
                </c:pt>
                <c:pt idx="8944">
                  <c:v>665.11583000552127</c:v>
                </c:pt>
                <c:pt idx="8945">
                  <c:v>665.09306578061887</c:v>
                </c:pt>
                <c:pt idx="8946">
                  <c:v>665.10647855150717</c:v>
                </c:pt>
                <c:pt idx="8947">
                  <c:v>665.09829540792055</c:v>
                </c:pt>
                <c:pt idx="8948">
                  <c:v>665.05110590323727</c:v>
                </c:pt>
                <c:pt idx="8949">
                  <c:v>665.06138064040545</c:v>
                </c:pt>
                <c:pt idx="8950">
                  <c:v>665.06513349814873</c:v>
                </c:pt>
                <c:pt idx="8951">
                  <c:v>665.05861161108817</c:v>
                </c:pt>
                <c:pt idx="8952">
                  <c:v>665.0763920816147</c:v>
                </c:pt>
                <c:pt idx="8953">
                  <c:v>665.11312244751855</c:v>
                </c:pt>
                <c:pt idx="8954">
                  <c:v>665.13502587129028</c:v>
                </c:pt>
                <c:pt idx="8955">
                  <c:v>665.11712229524574</c:v>
                </c:pt>
                <c:pt idx="8956">
                  <c:v>665.07024012923341</c:v>
                </c:pt>
                <c:pt idx="8957">
                  <c:v>665.10278716446999</c:v>
                </c:pt>
                <c:pt idx="8958">
                  <c:v>665.12130560580442</c:v>
                </c:pt>
                <c:pt idx="8959">
                  <c:v>665.12081368869383</c:v>
                </c:pt>
                <c:pt idx="8960">
                  <c:v>665.09103562164535</c:v>
                </c:pt>
                <c:pt idx="8961">
                  <c:v>665.10260168793934</c:v>
                </c:pt>
                <c:pt idx="8962">
                  <c:v>665.1246280631226</c:v>
                </c:pt>
                <c:pt idx="8963">
                  <c:v>665.08734424151419</c:v>
                </c:pt>
                <c:pt idx="8964">
                  <c:v>665.04858384177624</c:v>
                </c:pt>
                <c:pt idx="8965">
                  <c:v>665.07485484910546</c:v>
                </c:pt>
                <c:pt idx="8966">
                  <c:v>665.09134306872693</c:v>
                </c:pt>
                <c:pt idx="8967">
                  <c:v>665.13508736103347</c:v>
                </c:pt>
                <c:pt idx="8968">
                  <c:v>665.11786017059273</c:v>
                </c:pt>
                <c:pt idx="8969">
                  <c:v>665.1010644505493</c:v>
                </c:pt>
                <c:pt idx="8970">
                  <c:v>665.09977216333868</c:v>
                </c:pt>
                <c:pt idx="8971">
                  <c:v>665.1128149996257</c:v>
                </c:pt>
                <c:pt idx="8972">
                  <c:v>665.13877876251593</c:v>
                </c:pt>
                <c:pt idx="8973">
                  <c:v>665.1205062405146</c:v>
                </c:pt>
                <c:pt idx="8974">
                  <c:v>665.07891515959273</c:v>
                </c:pt>
                <c:pt idx="8975">
                  <c:v>665.08334440821625</c:v>
                </c:pt>
                <c:pt idx="8976">
                  <c:v>665.13724051035945</c:v>
                </c:pt>
                <c:pt idx="8977">
                  <c:v>665.14413139840121</c:v>
                </c:pt>
                <c:pt idx="8978">
                  <c:v>665.10112594003942</c:v>
                </c:pt>
                <c:pt idx="8979">
                  <c:v>665.06968672590961</c:v>
                </c:pt>
                <c:pt idx="8980">
                  <c:v>665.06568690116728</c:v>
                </c:pt>
                <c:pt idx="8981">
                  <c:v>665.05873458943643</c:v>
                </c:pt>
                <c:pt idx="8982">
                  <c:v>665.08980482541062</c:v>
                </c:pt>
                <c:pt idx="8983">
                  <c:v>665.11250755174444</c:v>
                </c:pt>
                <c:pt idx="8984">
                  <c:v>665.08106829426629</c:v>
                </c:pt>
                <c:pt idx="8985">
                  <c:v>665.06593386609643</c:v>
                </c:pt>
                <c:pt idx="8986">
                  <c:v>665.09909477105953</c:v>
                </c:pt>
                <c:pt idx="8987">
                  <c:v>665.13391804796436</c:v>
                </c:pt>
                <c:pt idx="8988">
                  <c:v>665.12395167683076</c:v>
                </c:pt>
                <c:pt idx="8989">
                  <c:v>665.10389397559311</c:v>
                </c:pt>
                <c:pt idx="8990">
                  <c:v>665.083898820478</c:v>
                </c:pt>
                <c:pt idx="8991">
                  <c:v>665.08654387149045</c:v>
                </c:pt>
                <c:pt idx="8992">
                  <c:v>665.10973951330232</c:v>
                </c:pt>
                <c:pt idx="8993">
                  <c:v>665.12179752294435</c:v>
                </c:pt>
                <c:pt idx="8994">
                  <c:v>665.09097413223049</c:v>
                </c:pt>
                <c:pt idx="8995">
                  <c:v>665.05085994676983</c:v>
                </c:pt>
                <c:pt idx="8996">
                  <c:v>665.0903582300831</c:v>
                </c:pt>
                <c:pt idx="8997">
                  <c:v>665.08057637955358</c:v>
                </c:pt>
                <c:pt idx="8998">
                  <c:v>665.0823605785489</c:v>
                </c:pt>
                <c:pt idx="8999">
                  <c:v>665.08463669285504</c:v>
                </c:pt>
                <c:pt idx="9000">
                  <c:v>665.10174083496565</c:v>
                </c:pt>
                <c:pt idx="9001">
                  <c:v>665.13151894063435</c:v>
                </c:pt>
                <c:pt idx="9002">
                  <c:v>665.12893536490719</c:v>
                </c:pt>
                <c:pt idx="9003">
                  <c:v>665.08654387149045</c:v>
                </c:pt>
                <c:pt idx="9004">
                  <c:v>665.08125276229111</c:v>
                </c:pt>
                <c:pt idx="9005">
                  <c:v>665.09983365281914</c:v>
                </c:pt>
                <c:pt idx="9006">
                  <c:v>665.14124036977444</c:v>
                </c:pt>
                <c:pt idx="9007">
                  <c:v>665.11786017059273</c:v>
                </c:pt>
                <c:pt idx="9008">
                  <c:v>665.0950959400916</c:v>
                </c:pt>
                <c:pt idx="9009">
                  <c:v>665.07596165648317</c:v>
                </c:pt>
                <c:pt idx="9010">
                  <c:v>665.09915626053487</c:v>
                </c:pt>
                <c:pt idx="9011">
                  <c:v>665.10094147157065</c:v>
                </c:pt>
                <c:pt idx="9012">
                  <c:v>665.04987511295576</c:v>
                </c:pt>
                <c:pt idx="9013">
                  <c:v>665.03461776397967</c:v>
                </c:pt>
                <c:pt idx="9014">
                  <c:v>665.07300916245129</c:v>
                </c:pt>
                <c:pt idx="9015">
                  <c:v>665.11066185667141</c:v>
                </c:pt>
                <c:pt idx="9016">
                  <c:v>665.09226641806367</c:v>
                </c:pt>
                <c:pt idx="9017">
                  <c:v>665.07737691859222</c:v>
                </c:pt>
                <c:pt idx="9018">
                  <c:v>665.08562153081641</c:v>
                </c:pt>
                <c:pt idx="9019">
                  <c:v>665.14043999452474</c:v>
                </c:pt>
                <c:pt idx="9020">
                  <c:v>665.1568053653466</c:v>
                </c:pt>
                <c:pt idx="9021">
                  <c:v>665.11090781492055</c:v>
                </c:pt>
                <c:pt idx="9022">
                  <c:v>665.06919380385455</c:v>
                </c:pt>
                <c:pt idx="9023">
                  <c:v>665.10026407919543</c:v>
                </c:pt>
                <c:pt idx="9024">
                  <c:v>665.14302458188274</c:v>
                </c:pt>
                <c:pt idx="9025">
                  <c:v>665.13773343647813</c:v>
                </c:pt>
                <c:pt idx="9026">
                  <c:v>665.08094531558538</c:v>
                </c:pt>
                <c:pt idx="9027">
                  <c:v>665.04446104912097</c:v>
                </c:pt>
                <c:pt idx="9028">
                  <c:v>665.04550737136515</c:v>
                </c:pt>
                <c:pt idx="9029">
                  <c:v>665.06531796581748</c:v>
                </c:pt>
                <c:pt idx="9030">
                  <c:v>665.08432924602334</c:v>
                </c:pt>
                <c:pt idx="9031">
                  <c:v>665.06802550814018</c:v>
                </c:pt>
                <c:pt idx="9032">
                  <c:v>665.02501943824916</c:v>
                </c:pt>
                <c:pt idx="9033">
                  <c:v>665.06648726916876</c:v>
                </c:pt>
                <c:pt idx="9034">
                  <c:v>665.10875467246376</c:v>
                </c:pt>
                <c:pt idx="9035">
                  <c:v>665.11521510954537</c:v>
                </c:pt>
                <c:pt idx="9036">
                  <c:v>665.08826658238081</c:v>
                </c:pt>
                <c:pt idx="9037">
                  <c:v>665.07534676347723</c:v>
                </c:pt>
                <c:pt idx="9038">
                  <c:v>665.07313214101407</c:v>
                </c:pt>
                <c:pt idx="9039">
                  <c:v>665.09109711106089</c:v>
                </c:pt>
                <c:pt idx="9040">
                  <c:v>665.11133824187425</c:v>
                </c:pt>
                <c:pt idx="9041">
                  <c:v>665.10475583681614</c:v>
                </c:pt>
                <c:pt idx="9042">
                  <c:v>665.09294280175902</c:v>
                </c:pt>
                <c:pt idx="9043">
                  <c:v>665.08494413969834</c:v>
                </c:pt>
                <c:pt idx="9044">
                  <c:v>665.1137383513643</c:v>
                </c:pt>
                <c:pt idx="9045">
                  <c:v>665.07276219731045</c:v>
                </c:pt>
                <c:pt idx="9046">
                  <c:v>665.04636821847475</c:v>
                </c:pt>
                <c:pt idx="9047">
                  <c:v>665.05978091348959</c:v>
                </c:pt>
                <c:pt idx="9048">
                  <c:v>665.07700798271992</c:v>
                </c:pt>
                <c:pt idx="9049">
                  <c:v>665.08629791396731</c:v>
                </c:pt>
                <c:pt idx="9050">
                  <c:v>665.08463669285504</c:v>
                </c:pt>
                <c:pt idx="9051">
                  <c:v>665.09632673711531</c:v>
                </c:pt>
                <c:pt idx="9052">
                  <c:v>665.11066185667141</c:v>
                </c:pt>
                <c:pt idx="9053">
                  <c:v>665.11576851592156</c:v>
                </c:pt>
                <c:pt idx="9054">
                  <c:v>665.1189679917635</c:v>
                </c:pt>
                <c:pt idx="9055">
                  <c:v>665.078976648918</c:v>
                </c:pt>
                <c:pt idx="9056">
                  <c:v>665.08599046707354</c:v>
                </c:pt>
                <c:pt idx="9057">
                  <c:v>665.12062921978486</c:v>
                </c:pt>
                <c:pt idx="9058">
                  <c:v>665.12296683429634</c:v>
                </c:pt>
                <c:pt idx="9059">
                  <c:v>665.10094147157065</c:v>
                </c:pt>
                <c:pt idx="9060">
                  <c:v>665.07866920229696</c:v>
                </c:pt>
                <c:pt idx="9061">
                  <c:v>665.09866434474429</c:v>
                </c:pt>
                <c:pt idx="9062">
                  <c:v>665.10100296105975</c:v>
                </c:pt>
                <c:pt idx="9063">
                  <c:v>665.07245475092088</c:v>
                </c:pt>
                <c:pt idx="9064">
                  <c:v>665.08100680492555</c:v>
                </c:pt>
                <c:pt idx="9065">
                  <c:v>665.06205702157024</c:v>
                </c:pt>
                <c:pt idx="9066">
                  <c:v>665.07719245065402</c:v>
                </c:pt>
                <c:pt idx="9067">
                  <c:v>665.04802943188622</c:v>
                </c:pt>
                <c:pt idx="9068">
                  <c:v>665.06734811846604</c:v>
                </c:pt>
                <c:pt idx="9069">
                  <c:v>665.08445222475473</c:v>
                </c:pt>
                <c:pt idx="9070">
                  <c:v>665.10260168793934</c:v>
                </c:pt>
                <c:pt idx="9071">
                  <c:v>665.09368067494461</c:v>
                </c:pt>
                <c:pt idx="9072">
                  <c:v>665.10124891902092</c:v>
                </c:pt>
                <c:pt idx="9073">
                  <c:v>665.09245088633884</c:v>
                </c:pt>
                <c:pt idx="9074">
                  <c:v>665.10020258971156</c:v>
                </c:pt>
                <c:pt idx="9075">
                  <c:v>665.10457136826608</c:v>
                </c:pt>
                <c:pt idx="9076">
                  <c:v>665.07085502185907</c:v>
                </c:pt>
                <c:pt idx="9077">
                  <c:v>665.0867283396376</c:v>
                </c:pt>
                <c:pt idx="9078">
                  <c:v>665.10703195729752</c:v>
                </c:pt>
                <c:pt idx="9079">
                  <c:v>665.10617110386193</c:v>
                </c:pt>
                <c:pt idx="9080">
                  <c:v>665.07977601018604</c:v>
                </c:pt>
                <c:pt idx="9081">
                  <c:v>665.07713096134216</c:v>
                </c:pt>
                <c:pt idx="9082">
                  <c:v>665.10063301610717</c:v>
                </c:pt>
                <c:pt idx="9083">
                  <c:v>665.08051489021659</c:v>
                </c:pt>
                <c:pt idx="9084">
                  <c:v>665.08592897769631</c:v>
                </c:pt>
                <c:pt idx="9085">
                  <c:v>665.08506711843881</c:v>
                </c:pt>
                <c:pt idx="9086">
                  <c:v>665.09441955621969</c:v>
                </c:pt>
                <c:pt idx="9087">
                  <c:v>665.12788903208821</c:v>
                </c:pt>
                <c:pt idx="9088">
                  <c:v>665.11866054365294</c:v>
                </c:pt>
                <c:pt idx="9089">
                  <c:v>665.1082012665579</c:v>
                </c:pt>
                <c:pt idx="9090">
                  <c:v>665.13084255377782</c:v>
                </c:pt>
                <c:pt idx="9091">
                  <c:v>665.11558404712537</c:v>
                </c:pt>
                <c:pt idx="9092">
                  <c:v>665.11103079404791</c:v>
                </c:pt>
                <c:pt idx="9093">
                  <c:v>665.10893914110738</c:v>
                </c:pt>
                <c:pt idx="9094">
                  <c:v>665.11312244751855</c:v>
                </c:pt>
                <c:pt idx="9095">
                  <c:v>665.11706080563658</c:v>
                </c:pt>
                <c:pt idx="9096">
                  <c:v>665.10998547152417</c:v>
                </c:pt>
                <c:pt idx="9097">
                  <c:v>665.11035440887031</c:v>
                </c:pt>
                <c:pt idx="9098">
                  <c:v>665.11386133053384</c:v>
                </c:pt>
                <c:pt idx="9099">
                  <c:v>665.09331173834357</c:v>
                </c:pt>
                <c:pt idx="9100">
                  <c:v>665.07442341603291</c:v>
                </c:pt>
                <c:pt idx="9101">
                  <c:v>665.07823877704675</c:v>
                </c:pt>
                <c:pt idx="9102">
                  <c:v>665.05202924807338</c:v>
                </c:pt>
                <c:pt idx="9103">
                  <c:v>665.05024505563358</c:v>
                </c:pt>
                <c:pt idx="9104">
                  <c:v>665.0747318705171</c:v>
                </c:pt>
                <c:pt idx="9105">
                  <c:v>665.10026407919543</c:v>
                </c:pt>
                <c:pt idx="9106">
                  <c:v>665.13311868145297</c:v>
                </c:pt>
                <c:pt idx="9107">
                  <c:v>665.10961552616891</c:v>
                </c:pt>
                <c:pt idx="9108">
                  <c:v>665.09023525126383</c:v>
                </c:pt>
                <c:pt idx="9109">
                  <c:v>665.11103079404791</c:v>
                </c:pt>
                <c:pt idx="9110">
                  <c:v>665.14554667219863</c:v>
                </c:pt>
                <c:pt idx="9111">
                  <c:v>665.13576374823788</c:v>
                </c:pt>
                <c:pt idx="9112">
                  <c:v>665.0970646106033</c:v>
                </c:pt>
                <c:pt idx="9113">
                  <c:v>665.10124891902092</c:v>
                </c:pt>
                <c:pt idx="9114">
                  <c:v>665.11466069518031</c:v>
                </c:pt>
                <c:pt idx="9115">
                  <c:v>665.11521510954537</c:v>
                </c:pt>
                <c:pt idx="9116">
                  <c:v>665.08851253996261</c:v>
                </c:pt>
                <c:pt idx="9117">
                  <c:v>665.0950959400916</c:v>
                </c:pt>
                <c:pt idx="9118">
                  <c:v>665.12678120972009</c:v>
                </c:pt>
                <c:pt idx="9119">
                  <c:v>665.10475583681614</c:v>
                </c:pt>
                <c:pt idx="9120">
                  <c:v>665.08795913541383</c:v>
                </c:pt>
                <c:pt idx="9121">
                  <c:v>665.06851742210506</c:v>
                </c:pt>
                <c:pt idx="9122">
                  <c:v>665.07227028309273</c:v>
                </c:pt>
                <c:pt idx="9123">
                  <c:v>665.07454639461673</c:v>
                </c:pt>
                <c:pt idx="9124">
                  <c:v>665.08266802530738</c:v>
                </c:pt>
                <c:pt idx="9125">
                  <c:v>665.09798796057999</c:v>
                </c:pt>
                <c:pt idx="9126">
                  <c:v>665.08648238210901</c:v>
                </c:pt>
                <c:pt idx="9127">
                  <c:v>665.10580115867765</c:v>
                </c:pt>
                <c:pt idx="9128">
                  <c:v>665.11410728887847</c:v>
                </c:pt>
                <c:pt idx="9129">
                  <c:v>665.13213383782477</c:v>
                </c:pt>
                <c:pt idx="9130">
                  <c:v>665.13311868145297</c:v>
                </c:pt>
                <c:pt idx="9131">
                  <c:v>665.08629791396731</c:v>
                </c:pt>
                <c:pt idx="9132">
                  <c:v>665.09275833347306</c:v>
                </c:pt>
                <c:pt idx="9133">
                  <c:v>665.09460402454283</c:v>
                </c:pt>
                <c:pt idx="9134">
                  <c:v>665.12659674067788</c:v>
                </c:pt>
                <c:pt idx="9135">
                  <c:v>665.08334440821625</c:v>
                </c:pt>
                <c:pt idx="9136">
                  <c:v>665.0522137154494</c:v>
                </c:pt>
                <c:pt idx="9137">
                  <c:v>665.08205313180179</c:v>
                </c:pt>
                <c:pt idx="9138">
                  <c:v>665.10334057001285</c:v>
                </c:pt>
                <c:pt idx="9139">
                  <c:v>665.07885367026813</c:v>
                </c:pt>
                <c:pt idx="9140">
                  <c:v>665.04107713502515</c:v>
                </c:pt>
                <c:pt idx="9141">
                  <c:v>665.07011715071383</c:v>
                </c:pt>
                <c:pt idx="9142">
                  <c:v>665.0922049286396</c:v>
                </c:pt>
                <c:pt idx="9143">
                  <c:v>665.10309461198926</c:v>
                </c:pt>
                <c:pt idx="9144">
                  <c:v>665.07085502185907</c:v>
                </c:pt>
                <c:pt idx="9145">
                  <c:v>665.06784104041094</c:v>
                </c:pt>
                <c:pt idx="9146">
                  <c:v>665.10413993364045</c:v>
                </c:pt>
                <c:pt idx="9147">
                  <c:v>665.10543222153478</c:v>
                </c:pt>
                <c:pt idx="9148">
                  <c:v>665.10087897405742</c:v>
                </c:pt>
                <c:pt idx="9149">
                  <c:v>665.11675335759708</c:v>
                </c:pt>
                <c:pt idx="9150">
                  <c:v>665.11706080563658</c:v>
                </c:pt>
                <c:pt idx="9151">
                  <c:v>665.12487402178795</c:v>
                </c:pt>
                <c:pt idx="9152">
                  <c:v>665.12567439552822</c:v>
                </c:pt>
                <c:pt idx="9153">
                  <c:v>665.10592413772883</c:v>
                </c:pt>
                <c:pt idx="9154">
                  <c:v>665.09380365381537</c:v>
                </c:pt>
                <c:pt idx="9155">
                  <c:v>665.12069070942073</c:v>
                </c:pt>
                <c:pt idx="9156">
                  <c:v>665.11361537219682</c:v>
                </c:pt>
                <c:pt idx="9157">
                  <c:v>665.10715493636712</c:v>
                </c:pt>
                <c:pt idx="9158">
                  <c:v>665.08642089272803</c:v>
                </c:pt>
                <c:pt idx="9159">
                  <c:v>665.122228958493</c:v>
                </c:pt>
                <c:pt idx="9160">
                  <c:v>665.11706080563658</c:v>
                </c:pt>
                <c:pt idx="9161">
                  <c:v>665.11945990876416</c:v>
                </c:pt>
                <c:pt idx="9162">
                  <c:v>665.08666685025491</c:v>
                </c:pt>
                <c:pt idx="9163">
                  <c:v>665.10912360975487</c:v>
                </c:pt>
                <c:pt idx="9164">
                  <c:v>665.06759407542472</c:v>
                </c:pt>
                <c:pt idx="9165">
                  <c:v>665.07614612439397</c:v>
                </c:pt>
                <c:pt idx="9166">
                  <c:v>665.06765556466542</c:v>
                </c:pt>
                <c:pt idx="9167">
                  <c:v>665.10610860630914</c:v>
                </c:pt>
                <c:pt idx="9168">
                  <c:v>665.12573588520161</c:v>
                </c:pt>
                <c:pt idx="9169">
                  <c:v>665.09675716330855</c:v>
                </c:pt>
                <c:pt idx="9170">
                  <c:v>665.12352024119218</c:v>
                </c:pt>
                <c:pt idx="9171">
                  <c:v>665.09183498408129</c:v>
                </c:pt>
                <c:pt idx="9172">
                  <c:v>665.08082233690629</c:v>
                </c:pt>
                <c:pt idx="9173">
                  <c:v>665.11035440887031</c:v>
                </c:pt>
                <c:pt idx="9174">
                  <c:v>665.12991920012587</c:v>
                </c:pt>
                <c:pt idx="9175">
                  <c:v>665.12475104245436</c:v>
                </c:pt>
                <c:pt idx="9176">
                  <c:v>665.06944076888874</c:v>
                </c:pt>
                <c:pt idx="9177">
                  <c:v>665.05935048922424</c:v>
                </c:pt>
                <c:pt idx="9178">
                  <c:v>665.09183498408129</c:v>
                </c:pt>
                <c:pt idx="9179">
                  <c:v>665.11103079404791</c:v>
                </c:pt>
                <c:pt idx="9180">
                  <c:v>665.083898820478</c:v>
                </c:pt>
                <c:pt idx="9181">
                  <c:v>665.07368554456878</c:v>
                </c:pt>
                <c:pt idx="9182">
                  <c:v>665.11736825368746</c:v>
                </c:pt>
                <c:pt idx="9183">
                  <c:v>665.12118262652393</c:v>
                </c:pt>
                <c:pt idx="9184">
                  <c:v>665.08943588898273</c:v>
                </c:pt>
                <c:pt idx="9185">
                  <c:v>665.09128157930979</c:v>
                </c:pt>
                <c:pt idx="9186">
                  <c:v>665.1032175910002</c:v>
                </c:pt>
                <c:pt idx="9187">
                  <c:v>665.11084632535767</c:v>
                </c:pt>
                <c:pt idx="9188">
                  <c:v>665.12062921978486</c:v>
                </c:pt>
                <c:pt idx="9189">
                  <c:v>665.09337322777594</c:v>
                </c:pt>
                <c:pt idx="9190">
                  <c:v>665.07657755755645</c:v>
                </c:pt>
                <c:pt idx="9191">
                  <c:v>665.10604711678195</c:v>
                </c:pt>
                <c:pt idx="9192">
                  <c:v>665.10844722473371</c:v>
                </c:pt>
                <c:pt idx="9193">
                  <c:v>665.11410728887847</c:v>
                </c:pt>
                <c:pt idx="9194">
                  <c:v>665.09423508790064</c:v>
                </c:pt>
                <c:pt idx="9195">
                  <c:v>665.07749989721992</c:v>
                </c:pt>
                <c:pt idx="9196">
                  <c:v>665.0973720579093</c:v>
                </c:pt>
                <c:pt idx="9197">
                  <c:v>665.12727413521407</c:v>
                </c:pt>
                <c:pt idx="9198">
                  <c:v>665.12585886454997</c:v>
                </c:pt>
                <c:pt idx="9199">
                  <c:v>665.10654004103765</c:v>
                </c:pt>
                <c:pt idx="9200">
                  <c:v>665.09632673711531</c:v>
                </c:pt>
                <c:pt idx="9201">
                  <c:v>665.10469434729885</c:v>
                </c:pt>
                <c:pt idx="9202">
                  <c:v>665.11730676407637</c:v>
                </c:pt>
                <c:pt idx="9203">
                  <c:v>665.11275351004861</c:v>
                </c:pt>
                <c:pt idx="9204">
                  <c:v>665.09368067494461</c:v>
                </c:pt>
                <c:pt idx="9205">
                  <c:v>665.11133824187425</c:v>
                </c:pt>
                <c:pt idx="9206">
                  <c:v>665.1137383513643</c:v>
                </c:pt>
                <c:pt idx="9207">
                  <c:v>665.09811093951487</c:v>
                </c:pt>
                <c:pt idx="9208">
                  <c:v>665.06427264908234</c:v>
                </c:pt>
                <c:pt idx="9209">
                  <c:v>665.07854622365164</c:v>
                </c:pt>
                <c:pt idx="9210">
                  <c:v>665.10389397559311</c:v>
                </c:pt>
                <c:pt idx="9211">
                  <c:v>665.10198679294899</c:v>
                </c:pt>
                <c:pt idx="9212">
                  <c:v>665.0793455848783</c:v>
                </c:pt>
                <c:pt idx="9213">
                  <c:v>665.0719013474486</c:v>
                </c:pt>
                <c:pt idx="9214">
                  <c:v>665.07854622365164</c:v>
                </c:pt>
                <c:pt idx="9215">
                  <c:v>665.06999417219606</c:v>
                </c:pt>
                <c:pt idx="9216">
                  <c:v>665.06661024763434</c:v>
                </c:pt>
                <c:pt idx="9217">
                  <c:v>665.06851742210506</c:v>
                </c:pt>
                <c:pt idx="9218">
                  <c:v>665.07842324500825</c:v>
                </c:pt>
                <c:pt idx="9219">
                  <c:v>665.08512860780979</c:v>
                </c:pt>
                <c:pt idx="9220">
                  <c:v>665.07257772947537</c:v>
                </c:pt>
                <c:pt idx="9221">
                  <c:v>665.04378466939784</c:v>
                </c:pt>
                <c:pt idx="9222">
                  <c:v>665.05928900004528</c:v>
                </c:pt>
                <c:pt idx="9223">
                  <c:v>665.07251624019784</c:v>
                </c:pt>
                <c:pt idx="9224">
                  <c:v>665.09589631094445</c:v>
                </c:pt>
                <c:pt idx="9225">
                  <c:v>665.05584359071838</c:v>
                </c:pt>
                <c:pt idx="9226">
                  <c:v>665.05615103648938</c:v>
                </c:pt>
                <c:pt idx="9227">
                  <c:v>665.06064176208758</c:v>
                </c:pt>
                <c:pt idx="9228">
                  <c:v>665.07467038122365</c:v>
                </c:pt>
                <c:pt idx="9229">
                  <c:v>665.07270070803156</c:v>
                </c:pt>
                <c:pt idx="9230">
                  <c:v>665.06482605204326</c:v>
                </c:pt>
                <c:pt idx="9231">
                  <c:v>665.07393150171629</c:v>
                </c:pt>
                <c:pt idx="9232">
                  <c:v>665.05695039554723</c:v>
                </c:pt>
                <c:pt idx="9233">
                  <c:v>665.04618375122948</c:v>
                </c:pt>
                <c:pt idx="9234">
                  <c:v>665.0604572945233</c:v>
                </c:pt>
                <c:pt idx="9235">
                  <c:v>665.06587136884843</c:v>
                </c:pt>
                <c:pt idx="9236">
                  <c:v>665.03443329699689</c:v>
                </c:pt>
                <c:pt idx="9237">
                  <c:v>665.0189290130271</c:v>
                </c:pt>
                <c:pt idx="9238">
                  <c:v>665.03246363340486</c:v>
                </c:pt>
                <c:pt idx="9239">
                  <c:v>665.04439956005297</c:v>
                </c:pt>
                <c:pt idx="9240">
                  <c:v>665.09238939691329</c:v>
                </c:pt>
                <c:pt idx="9241">
                  <c:v>665.08986631481685</c:v>
                </c:pt>
                <c:pt idx="9242">
                  <c:v>665.04550737136515</c:v>
                </c:pt>
                <c:pt idx="9243">
                  <c:v>665.02255887366221</c:v>
                </c:pt>
                <c:pt idx="9244">
                  <c:v>665.05492024545572</c:v>
                </c:pt>
                <c:pt idx="9245">
                  <c:v>665.07079353259451</c:v>
                </c:pt>
                <c:pt idx="9246">
                  <c:v>665.05344349806103</c:v>
                </c:pt>
                <c:pt idx="9247">
                  <c:v>665.0222514291421</c:v>
                </c:pt>
                <c:pt idx="9248">
                  <c:v>665.05676592806549</c:v>
                </c:pt>
                <c:pt idx="9249">
                  <c:v>665.05565912326142</c:v>
                </c:pt>
                <c:pt idx="9250">
                  <c:v>665.06611833378304</c:v>
                </c:pt>
                <c:pt idx="9251">
                  <c:v>665.03701684314751</c:v>
                </c:pt>
                <c:pt idx="9252">
                  <c:v>665.04642970755754</c:v>
                </c:pt>
                <c:pt idx="9253">
                  <c:v>665.04138458024613</c:v>
                </c:pt>
                <c:pt idx="9254">
                  <c:v>665.04519992599069</c:v>
                </c:pt>
                <c:pt idx="9255">
                  <c:v>665.05387493003707</c:v>
                </c:pt>
                <c:pt idx="9256">
                  <c:v>665.05861161108817</c:v>
                </c:pt>
                <c:pt idx="9257">
                  <c:v>665.0504910120826</c:v>
                </c:pt>
                <c:pt idx="9258">
                  <c:v>665.06587136884843</c:v>
                </c:pt>
                <c:pt idx="9259">
                  <c:v>665.05085994676983</c:v>
                </c:pt>
                <c:pt idx="9260">
                  <c:v>665.04698411734023</c:v>
                </c:pt>
                <c:pt idx="9261">
                  <c:v>665.04286132548373</c:v>
                </c:pt>
                <c:pt idx="9262">
                  <c:v>665.04409211471966</c:v>
                </c:pt>
                <c:pt idx="9263">
                  <c:v>665.0436002022102</c:v>
                </c:pt>
                <c:pt idx="9264">
                  <c:v>665.03240214442621</c:v>
                </c:pt>
                <c:pt idx="9265">
                  <c:v>665.0273570256868</c:v>
                </c:pt>
                <c:pt idx="9266">
                  <c:v>665.02268185147329</c:v>
                </c:pt>
                <c:pt idx="9267">
                  <c:v>665.03830912053456</c:v>
                </c:pt>
                <c:pt idx="9268">
                  <c:v>665.0181286496362</c:v>
                </c:pt>
                <c:pt idx="9269">
                  <c:v>665.00705461199061</c:v>
                </c:pt>
                <c:pt idx="9270">
                  <c:v>665.04052373365619</c:v>
                </c:pt>
                <c:pt idx="9271">
                  <c:v>665.04667667191063</c:v>
                </c:pt>
                <c:pt idx="9272">
                  <c:v>665.03664790907897</c:v>
                </c:pt>
                <c:pt idx="9273">
                  <c:v>664.97555426753104</c:v>
                </c:pt>
                <c:pt idx="9274">
                  <c:v>665.01259162895678</c:v>
                </c:pt>
                <c:pt idx="9275">
                  <c:v>665.02809590102595</c:v>
                </c:pt>
                <c:pt idx="9276">
                  <c:v>665.02631171375822</c:v>
                </c:pt>
                <c:pt idx="9277">
                  <c:v>665.00791545509094</c:v>
                </c:pt>
                <c:pt idx="9278">
                  <c:v>665.02711106992706</c:v>
                </c:pt>
                <c:pt idx="9279">
                  <c:v>665.0257583133789</c:v>
                </c:pt>
                <c:pt idx="9280">
                  <c:v>665.04415360378528</c:v>
                </c:pt>
                <c:pt idx="9281">
                  <c:v>665.03381739906786</c:v>
                </c:pt>
                <c:pt idx="9282">
                  <c:v>665.01320651728884</c:v>
                </c:pt>
                <c:pt idx="9283">
                  <c:v>665.00945368314945</c:v>
                </c:pt>
                <c:pt idx="9284">
                  <c:v>665.02729553674624</c:v>
                </c:pt>
                <c:pt idx="9285">
                  <c:v>665.02588129123774</c:v>
                </c:pt>
                <c:pt idx="9286">
                  <c:v>665.01492921287593</c:v>
                </c:pt>
                <c:pt idx="9287">
                  <c:v>665.02440454903729</c:v>
                </c:pt>
                <c:pt idx="9288">
                  <c:v>665.02477348255889</c:v>
                </c:pt>
                <c:pt idx="9289">
                  <c:v>665.02028176845636</c:v>
                </c:pt>
                <c:pt idx="9290">
                  <c:v>665.01929794630405</c:v>
                </c:pt>
                <c:pt idx="9291">
                  <c:v>665.01529915398805</c:v>
                </c:pt>
                <c:pt idx="9292">
                  <c:v>665.00594680583788</c:v>
                </c:pt>
                <c:pt idx="9293">
                  <c:v>665.03923145592262</c:v>
                </c:pt>
                <c:pt idx="9294">
                  <c:v>665.04464551632782</c:v>
                </c:pt>
                <c:pt idx="9295">
                  <c:v>665.01997432402106</c:v>
                </c:pt>
                <c:pt idx="9296">
                  <c:v>665.02163553212176</c:v>
                </c:pt>
                <c:pt idx="9297">
                  <c:v>665.02920371015045</c:v>
                </c:pt>
                <c:pt idx="9298">
                  <c:v>665.04796794279162</c:v>
                </c:pt>
                <c:pt idx="9299">
                  <c:v>665.06704067227827</c:v>
                </c:pt>
                <c:pt idx="9300">
                  <c:v>665.05768927353483</c:v>
                </c:pt>
                <c:pt idx="9301">
                  <c:v>665.06531796581748</c:v>
                </c:pt>
                <c:pt idx="9302">
                  <c:v>665.04821389917288</c:v>
                </c:pt>
                <c:pt idx="9303">
                  <c:v>665.02649618055943</c:v>
                </c:pt>
                <c:pt idx="9304">
                  <c:v>665.01197674067066</c:v>
                </c:pt>
                <c:pt idx="9305">
                  <c:v>665.04489147261006</c:v>
                </c:pt>
                <c:pt idx="9306">
                  <c:v>665.04304579265477</c:v>
                </c:pt>
                <c:pt idx="9307">
                  <c:v>665.03886252175505</c:v>
                </c:pt>
                <c:pt idx="9308">
                  <c:v>665.03461776397967</c:v>
                </c:pt>
                <c:pt idx="9309">
                  <c:v>665.02544986072451</c:v>
                </c:pt>
                <c:pt idx="9310">
                  <c:v>665.04655268572424</c:v>
                </c:pt>
                <c:pt idx="9311">
                  <c:v>665.0327720863213</c:v>
                </c:pt>
                <c:pt idx="9312">
                  <c:v>665.02772696735587</c:v>
                </c:pt>
                <c:pt idx="9313">
                  <c:v>665.00963814957413</c:v>
                </c:pt>
                <c:pt idx="9314">
                  <c:v>665.01985134625022</c:v>
                </c:pt>
                <c:pt idx="9315">
                  <c:v>665.02895674632009</c:v>
                </c:pt>
                <c:pt idx="9316">
                  <c:v>665.01646744224104</c:v>
                </c:pt>
                <c:pt idx="9317">
                  <c:v>665.02711106992706</c:v>
                </c:pt>
                <c:pt idx="9318">
                  <c:v>665.00016383837067</c:v>
                </c:pt>
                <c:pt idx="9319">
                  <c:v>664.98373728945933</c:v>
                </c:pt>
                <c:pt idx="9320">
                  <c:v>664.98828946432093</c:v>
                </c:pt>
                <c:pt idx="9321">
                  <c:v>664.99696440857167</c:v>
                </c:pt>
                <c:pt idx="9322">
                  <c:v>664.99308860444216</c:v>
                </c:pt>
                <c:pt idx="9323">
                  <c:v>665.00102468075249</c:v>
                </c:pt>
                <c:pt idx="9324">
                  <c:v>664.98705868340335</c:v>
                </c:pt>
                <c:pt idx="9325">
                  <c:v>664.99333455918861</c:v>
                </c:pt>
                <c:pt idx="9326">
                  <c:v>665.04058522269531</c:v>
                </c:pt>
                <c:pt idx="9327">
                  <c:v>665.02975711076056</c:v>
                </c:pt>
                <c:pt idx="9328">
                  <c:v>664.99056555269271</c:v>
                </c:pt>
                <c:pt idx="9329">
                  <c:v>664.98539748225915</c:v>
                </c:pt>
                <c:pt idx="9330">
                  <c:v>665.01129935559527</c:v>
                </c:pt>
                <c:pt idx="9331">
                  <c:v>665.00551638437912</c:v>
                </c:pt>
                <c:pt idx="9332">
                  <c:v>665.01966687959737</c:v>
                </c:pt>
                <c:pt idx="9333">
                  <c:v>664.98632081974699</c:v>
                </c:pt>
                <c:pt idx="9334">
                  <c:v>664.99407242347161</c:v>
                </c:pt>
                <c:pt idx="9335">
                  <c:v>665.01037702332735</c:v>
                </c:pt>
                <c:pt idx="9336">
                  <c:v>665.00840837348733</c:v>
                </c:pt>
                <c:pt idx="9337">
                  <c:v>665.00397815705412</c:v>
                </c:pt>
                <c:pt idx="9338">
                  <c:v>665.0023784412607</c:v>
                </c:pt>
                <c:pt idx="9339">
                  <c:v>665.01253014012605</c:v>
                </c:pt>
                <c:pt idx="9340">
                  <c:v>665.03787768937184</c:v>
                </c:pt>
                <c:pt idx="9341">
                  <c:v>665.06162659718609</c:v>
                </c:pt>
                <c:pt idx="9342">
                  <c:v>665.00090170326405</c:v>
                </c:pt>
                <c:pt idx="9343">
                  <c:v>664.99210377751911</c:v>
                </c:pt>
                <c:pt idx="9344">
                  <c:v>664.99259669497167</c:v>
                </c:pt>
                <c:pt idx="9345">
                  <c:v>664.97573873319823</c:v>
                </c:pt>
                <c:pt idx="9346">
                  <c:v>664.99388795739469</c:v>
                </c:pt>
                <c:pt idx="9347">
                  <c:v>664.99148889075855</c:v>
                </c:pt>
                <c:pt idx="9348">
                  <c:v>665.02040474623345</c:v>
                </c:pt>
                <c:pt idx="9349">
                  <c:v>664.98687421748309</c:v>
                </c:pt>
                <c:pt idx="9350">
                  <c:v>664.99345753656462</c:v>
                </c:pt>
                <c:pt idx="9351">
                  <c:v>665.02335822946748</c:v>
                </c:pt>
                <c:pt idx="9352">
                  <c:v>665.03510967595389</c:v>
                </c:pt>
                <c:pt idx="9353">
                  <c:v>665.01191525184447</c:v>
                </c:pt>
                <c:pt idx="9354">
                  <c:v>664.98958173408118</c:v>
                </c:pt>
                <c:pt idx="9355">
                  <c:v>665.02532688287226</c:v>
                </c:pt>
                <c:pt idx="9356">
                  <c:v>665.03166427671772</c:v>
                </c:pt>
                <c:pt idx="9357">
                  <c:v>665.03344846514221</c:v>
                </c:pt>
                <c:pt idx="9358">
                  <c:v>665.00699312320126</c:v>
                </c:pt>
                <c:pt idx="9359">
                  <c:v>665.01050000095711</c:v>
                </c:pt>
                <c:pt idx="9360">
                  <c:v>665.02871079051238</c:v>
                </c:pt>
                <c:pt idx="9361">
                  <c:v>665.04458402725834</c:v>
                </c:pt>
                <c:pt idx="9362">
                  <c:v>665.00557787315756</c:v>
                </c:pt>
                <c:pt idx="9363">
                  <c:v>665.00416262335648</c:v>
                </c:pt>
                <c:pt idx="9364">
                  <c:v>664.99948746227631</c:v>
                </c:pt>
                <c:pt idx="9365">
                  <c:v>665.02403561553228</c:v>
                </c:pt>
                <c:pt idx="9366">
                  <c:v>665.03560158795756</c:v>
                </c:pt>
                <c:pt idx="9367">
                  <c:v>665.03092640907528</c:v>
                </c:pt>
                <c:pt idx="9368">
                  <c:v>665.0071775895708</c:v>
                </c:pt>
                <c:pt idx="9369">
                  <c:v>664.99770328119075</c:v>
                </c:pt>
                <c:pt idx="9370">
                  <c:v>665.03664790907897</c:v>
                </c:pt>
                <c:pt idx="9371">
                  <c:v>665.01659041996152</c:v>
                </c:pt>
                <c:pt idx="9372">
                  <c:v>665.00650121290209</c:v>
                </c:pt>
                <c:pt idx="9373">
                  <c:v>664.98035340025058</c:v>
                </c:pt>
                <c:pt idx="9374">
                  <c:v>664.99936347679875</c:v>
                </c:pt>
                <c:pt idx="9375">
                  <c:v>665.01406836904437</c:v>
                </c:pt>
                <c:pt idx="9376">
                  <c:v>665.00403964582119</c:v>
                </c:pt>
                <c:pt idx="9377">
                  <c:v>664.98632081974699</c:v>
                </c:pt>
                <c:pt idx="9378">
                  <c:v>664.989520245422</c:v>
                </c:pt>
                <c:pt idx="9379">
                  <c:v>665.00213248624493</c:v>
                </c:pt>
                <c:pt idx="9380">
                  <c:v>665.00459304474475</c:v>
                </c:pt>
                <c:pt idx="9381">
                  <c:v>664.99788774735293</c:v>
                </c:pt>
                <c:pt idx="9382">
                  <c:v>664.99499576192954</c:v>
                </c:pt>
                <c:pt idx="9383">
                  <c:v>664.98761308919927</c:v>
                </c:pt>
                <c:pt idx="9384">
                  <c:v>665.00963814957413</c:v>
                </c:pt>
                <c:pt idx="9385">
                  <c:v>665.01886752414919</c:v>
                </c:pt>
                <c:pt idx="9386">
                  <c:v>665.03111087597972</c:v>
                </c:pt>
                <c:pt idx="9387">
                  <c:v>664.98262948643492</c:v>
                </c:pt>
                <c:pt idx="9388">
                  <c:v>664.97487688544356</c:v>
                </c:pt>
                <c:pt idx="9389">
                  <c:v>664.98662826292912</c:v>
                </c:pt>
                <c:pt idx="9390">
                  <c:v>665.0273570256868</c:v>
                </c:pt>
                <c:pt idx="9391">
                  <c:v>665.02563432750662</c:v>
                </c:pt>
                <c:pt idx="9392">
                  <c:v>665.01332949496066</c:v>
                </c:pt>
                <c:pt idx="9393">
                  <c:v>664.98004494929251</c:v>
                </c:pt>
                <c:pt idx="9394">
                  <c:v>665.00797694388723</c:v>
                </c:pt>
                <c:pt idx="9395">
                  <c:v>665.01093042267564</c:v>
                </c:pt>
                <c:pt idx="9396">
                  <c:v>665.00065574829216</c:v>
                </c:pt>
                <c:pt idx="9397">
                  <c:v>665.0052704292699</c:v>
                </c:pt>
                <c:pt idx="9398">
                  <c:v>664.98213757758731</c:v>
                </c:pt>
                <c:pt idx="9399">
                  <c:v>665.00151759873768</c:v>
                </c:pt>
                <c:pt idx="9400">
                  <c:v>664.99487278453068</c:v>
                </c:pt>
                <c:pt idx="9401">
                  <c:v>665.00853135108787</c:v>
                </c:pt>
                <c:pt idx="9402">
                  <c:v>665.01449879094889</c:v>
                </c:pt>
                <c:pt idx="9403">
                  <c:v>664.99813370224228</c:v>
                </c:pt>
                <c:pt idx="9404">
                  <c:v>664.99985639468468</c:v>
                </c:pt>
                <c:pt idx="9405">
                  <c:v>665.00520894049373</c:v>
                </c:pt>
                <c:pt idx="9406">
                  <c:v>664.99056555269271</c:v>
                </c:pt>
                <c:pt idx="9407">
                  <c:v>664.99259669497167</c:v>
                </c:pt>
                <c:pt idx="9408">
                  <c:v>665.00674716804792</c:v>
                </c:pt>
                <c:pt idx="9409">
                  <c:v>665.01363794716212</c:v>
                </c:pt>
                <c:pt idx="9410">
                  <c:v>664.98933577944672</c:v>
                </c:pt>
                <c:pt idx="9411">
                  <c:v>664.99050406402603</c:v>
                </c:pt>
                <c:pt idx="9412">
                  <c:v>665.01179227419357</c:v>
                </c:pt>
                <c:pt idx="9413">
                  <c:v>665.01019255688618</c:v>
                </c:pt>
                <c:pt idx="9414">
                  <c:v>664.97979899494214</c:v>
                </c:pt>
                <c:pt idx="9415">
                  <c:v>664.99228824355612</c:v>
                </c:pt>
                <c:pt idx="9416">
                  <c:v>665.00877730629418</c:v>
                </c:pt>
                <c:pt idx="9417">
                  <c:v>665.011545310884</c:v>
                </c:pt>
                <c:pt idx="9418">
                  <c:v>665.00250141877132</c:v>
                </c:pt>
                <c:pt idx="9419">
                  <c:v>665.0007787257772</c:v>
                </c:pt>
                <c:pt idx="9420">
                  <c:v>664.9844751528849</c:v>
                </c:pt>
                <c:pt idx="9421">
                  <c:v>664.98718266869628</c:v>
                </c:pt>
                <c:pt idx="9422">
                  <c:v>665.01462176864004</c:v>
                </c:pt>
                <c:pt idx="9423">
                  <c:v>664.99327307050123</c:v>
                </c:pt>
                <c:pt idx="9424">
                  <c:v>665.00305582560418</c:v>
                </c:pt>
                <c:pt idx="9425">
                  <c:v>665.00330178064746</c:v>
                </c:pt>
                <c:pt idx="9426">
                  <c:v>664.99401093477888</c:v>
                </c:pt>
                <c:pt idx="9427">
                  <c:v>664.97813779525836</c:v>
                </c:pt>
                <c:pt idx="9428">
                  <c:v>665.01111488913341</c:v>
                </c:pt>
                <c:pt idx="9429">
                  <c:v>665.01671339768382</c:v>
                </c:pt>
                <c:pt idx="9430">
                  <c:v>664.99278116101971</c:v>
                </c:pt>
                <c:pt idx="9431">
                  <c:v>664.98589039931142</c:v>
                </c:pt>
                <c:pt idx="9432">
                  <c:v>664.99025810936405</c:v>
                </c:pt>
                <c:pt idx="9433">
                  <c:v>664.97401604578761</c:v>
                </c:pt>
                <c:pt idx="9434">
                  <c:v>664.98465961875138</c:v>
                </c:pt>
                <c:pt idx="9435">
                  <c:v>664.98010643788132</c:v>
                </c:pt>
                <c:pt idx="9436">
                  <c:v>664.9786922004555</c:v>
                </c:pt>
                <c:pt idx="9437">
                  <c:v>665.0039166682875</c:v>
                </c:pt>
                <c:pt idx="9438">
                  <c:v>665.03658642006906</c:v>
                </c:pt>
                <c:pt idx="9439">
                  <c:v>665.01123786677408</c:v>
                </c:pt>
                <c:pt idx="9440">
                  <c:v>664.97666206960616</c:v>
                </c:pt>
                <c:pt idx="9441">
                  <c:v>664.97543129042162</c:v>
                </c:pt>
                <c:pt idx="9442">
                  <c:v>665.01105340031359</c:v>
                </c:pt>
                <c:pt idx="9443">
                  <c:v>665.00908475031247</c:v>
                </c:pt>
                <c:pt idx="9444">
                  <c:v>664.98072233180392</c:v>
                </c:pt>
                <c:pt idx="9445">
                  <c:v>665.00330178064746</c:v>
                </c:pt>
                <c:pt idx="9446">
                  <c:v>665.00059425955044</c:v>
                </c:pt>
                <c:pt idx="9447">
                  <c:v>664.98896684750866</c:v>
                </c:pt>
                <c:pt idx="9448">
                  <c:v>664.98804350972478</c:v>
                </c:pt>
                <c:pt idx="9449">
                  <c:v>665.01191525184447</c:v>
                </c:pt>
                <c:pt idx="9450">
                  <c:v>665.02385014077095</c:v>
                </c:pt>
                <c:pt idx="9451">
                  <c:v>665.01480623518012</c:v>
                </c:pt>
                <c:pt idx="9452">
                  <c:v>665.00200950873977</c:v>
                </c:pt>
                <c:pt idx="9453">
                  <c:v>665.00336326940942</c:v>
                </c:pt>
                <c:pt idx="9454">
                  <c:v>665.00920772792301</c:v>
                </c:pt>
                <c:pt idx="9455">
                  <c:v>664.97303122113931</c:v>
                </c:pt>
                <c:pt idx="9456">
                  <c:v>664.96589452197577</c:v>
                </c:pt>
                <c:pt idx="9457">
                  <c:v>664.97930708626302</c:v>
                </c:pt>
                <c:pt idx="9458">
                  <c:v>664.97112406872498</c:v>
                </c:pt>
                <c:pt idx="9459">
                  <c:v>664.98601337657647</c:v>
                </c:pt>
                <c:pt idx="9460">
                  <c:v>664.9978262586319</c:v>
                </c:pt>
                <c:pt idx="9461">
                  <c:v>664.96946287078651</c:v>
                </c:pt>
                <c:pt idx="9462">
                  <c:v>664.94749940591703</c:v>
                </c:pt>
                <c:pt idx="9463">
                  <c:v>664.98361330421812</c:v>
                </c:pt>
                <c:pt idx="9464">
                  <c:v>665.01615999794797</c:v>
                </c:pt>
                <c:pt idx="9465">
                  <c:v>665.02341971837893</c:v>
                </c:pt>
                <c:pt idx="9466">
                  <c:v>665.0049629853936</c:v>
                </c:pt>
                <c:pt idx="9467">
                  <c:v>664.97100109168161</c:v>
                </c:pt>
                <c:pt idx="9468">
                  <c:v>664.97223187020575</c:v>
                </c:pt>
                <c:pt idx="9469">
                  <c:v>664.96300355576489</c:v>
                </c:pt>
                <c:pt idx="9470">
                  <c:v>664.97124704577004</c:v>
                </c:pt>
                <c:pt idx="9471">
                  <c:v>665.01062297858869</c:v>
                </c:pt>
                <c:pt idx="9472">
                  <c:v>664.99573362636113</c:v>
                </c:pt>
                <c:pt idx="9473">
                  <c:v>664.94497636809683</c:v>
                </c:pt>
                <c:pt idx="9474">
                  <c:v>664.9705091835267</c:v>
                </c:pt>
                <c:pt idx="9475">
                  <c:v>665.01628297566367</c:v>
                </c:pt>
                <c:pt idx="9476">
                  <c:v>665.00188653123644</c:v>
                </c:pt>
                <c:pt idx="9477">
                  <c:v>665.00514745171802</c:v>
                </c:pt>
                <c:pt idx="9478">
                  <c:v>664.99136591341187</c:v>
                </c:pt>
                <c:pt idx="9479">
                  <c:v>664.99234973223599</c:v>
                </c:pt>
                <c:pt idx="9480">
                  <c:v>664.99376498001232</c:v>
                </c:pt>
                <c:pt idx="9481">
                  <c:v>664.99831816841413</c:v>
                </c:pt>
                <c:pt idx="9482">
                  <c:v>665.01197674067066</c:v>
                </c:pt>
                <c:pt idx="9483">
                  <c:v>665.00096319200793</c:v>
                </c:pt>
                <c:pt idx="9484">
                  <c:v>664.98256799782746</c:v>
                </c:pt>
                <c:pt idx="9485">
                  <c:v>664.98779755513613</c:v>
                </c:pt>
                <c:pt idx="9486">
                  <c:v>664.99167335678192</c:v>
                </c:pt>
                <c:pt idx="9487">
                  <c:v>664.99770328119075</c:v>
                </c:pt>
                <c:pt idx="9488">
                  <c:v>665.00650121290209</c:v>
                </c:pt>
                <c:pt idx="9489">
                  <c:v>664.98958173408118</c:v>
                </c:pt>
                <c:pt idx="9490">
                  <c:v>665.0039166682875</c:v>
                </c:pt>
                <c:pt idx="9491">
                  <c:v>664.9909969813832</c:v>
                </c:pt>
                <c:pt idx="9492">
                  <c:v>664.9900736433724</c:v>
                </c:pt>
                <c:pt idx="9493">
                  <c:v>664.98625933111202</c:v>
                </c:pt>
                <c:pt idx="9494">
                  <c:v>664.97327818329688</c:v>
                </c:pt>
                <c:pt idx="9495">
                  <c:v>665.00730056715304</c:v>
                </c:pt>
                <c:pt idx="9496">
                  <c:v>665.01652893110099</c:v>
                </c:pt>
                <c:pt idx="9497">
                  <c:v>665.0333254871706</c:v>
                </c:pt>
                <c:pt idx="9498">
                  <c:v>664.98484408462218</c:v>
                </c:pt>
                <c:pt idx="9499">
                  <c:v>664.980845308992</c:v>
                </c:pt>
                <c:pt idx="9500">
                  <c:v>665.0076080111163</c:v>
                </c:pt>
                <c:pt idx="9501">
                  <c:v>665.02803441207971</c:v>
                </c:pt>
                <c:pt idx="9502">
                  <c:v>665.01462176864004</c:v>
                </c:pt>
                <c:pt idx="9503">
                  <c:v>664.98435217564258</c:v>
                </c:pt>
                <c:pt idx="9504">
                  <c:v>664.97604617598643</c:v>
                </c:pt>
                <c:pt idx="9505">
                  <c:v>665.0058853170566</c:v>
                </c:pt>
                <c:pt idx="9506">
                  <c:v>664.99536469413704</c:v>
                </c:pt>
                <c:pt idx="9507">
                  <c:v>664.97943006342996</c:v>
                </c:pt>
                <c:pt idx="9508">
                  <c:v>665.00004086089496</c:v>
                </c:pt>
                <c:pt idx="9509">
                  <c:v>664.99050406402603</c:v>
                </c:pt>
                <c:pt idx="9510">
                  <c:v>664.97432348851157</c:v>
                </c:pt>
                <c:pt idx="9511">
                  <c:v>664.99228824355612</c:v>
                </c:pt>
                <c:pt idx="9512">
                  <c:v>665.01253014012605</c:v>
                </c:pt>
                <c:pt idx="9513">
                  <c:v>665.00883879509684</c:v>
                </c:pt>
                <c:pt idx="9514">
                  <c:v>664.9903195980288</c:v>
                </c:pt>
                <c:pt idx="9515">
                  <c:v>664.99924049933475</c:v>
                </c:pt>
                <c:pt idx="9516">
                  <c:v>665.01536064283925</c:v>
                </c:pt>
                <c:pt idx="9517">
                  <c:v>665.02951115492931</c:v>
                </c:pt>
                <c:pt idx="9518">
                  <c:v>664.99554916024704</c:v>
                </c:pt>
                <c:pt idx="9519">
                  <c:v>664.97001727540112</c:v>
                </c:pt>
                <c:pt idx="9520">
                  <c:v>664.98318288392352</c:v>
                </c:pt>
                <c:pt idx="9521">
                  <c:v>664.968110123683</c:v>
                </c:pt>
                <c:pt idx="9522">
                  <c:v>665.00034830458776</c:v>
                </c:pt>
                <c:pt idx="9523">
                  <c:v>664.99764078445924</c:v>
                </c:pt>
                <c:pt idx="9524">
                  <c:v>664.9805378660252</c:v>
                </c:pt>
                <c:pt idx="9525">
                  <c:v>664.95518948479526</c:v>
                </c:pt>
                <c:pt idx="9526">
                  <c:v>665.01326800612446</c:v>
                </c:pt>
                <c:pt idx="9527">
                  <c:v>665.0220659544209</c:v>
                </c:pt>
                <c:pt idx="9528">
                  <c:v>665.00071723703434</c:v>
                </c:pt>
                <c:pt idx="9529">
                  <c:v>664.98490557324669</c:v>
                </c:pt>
                <c:pt idx="9530">
                  <c:v>664.98613635384322</c:v>
                </c:pt>
                <c:pt idx="9531">
                  <c:v>664.97653808447126</c:v>
                </c:pt>
                <c:pt idx="9532">
                  <c:v>664.99401093477888</c:v>
                </c:pt>
                <c:pt idx="9533">
                  <c:v>664.95648174937571</c:v>
                </c:pt>
                <c:pt idx="9534">
                  <c:v>664.9684175661871</c:v>
                </c:pt>
                <c:pt idx="9535">
                  <c:v>664.99198080016333</c:v>
                </c:pt>
                <c:pt idx="9536">
                  <c:v>665.02274334037963</c:v>
                </c:pt>
                <c:pt idx="9537">
                  <c:v>664.98749011191046</c:v>
                </c:pt>
                <c:pt idx="9538">
                  <c:v>664.94885315765009</c:v>
                </c:pt>
                <c:pt idx="9539">
                  <c:v>664.94780684765374</c:v>
                </c:pt>
                <c:pt idx="9540">
                  <c:v>664.9900736433724</c:v>
                </c:pt>
                <c:pt idx="9541">
                  <c:v>665.00182504248562</c:v>
                </c:pt>
                <c:pt idx="9542">
                  <c:v>664.97272377846343</c:v>
                </c:pt>
                <c:pt idx="9543">
                  <c:v>664.96823310068328</c:v>
                </c:pt>
                <c:pt idx="9544">
                  <c:v>664.989520245422</c:v>
                </c:pt>
                <c:pt idx="9545">
                  <c:v>665.02391263770107</c:v>
                </c:pt>
                <c:pt idx="9546">
                  <c:v>664.99198080016333</c:v>
                </c:pt>
                <c:pt idx="9547">
                  <c:v>664.95912675956856</c:v>
                </c:pt>
                <c:pt idx="9548">
                  <c:v>664.95832740998128</c:v>
                </c:pt>
                <c:pt idx="9549">
                  <c:v>665.0066241904741</c:v>
                </c:pt>
                <c:pt idx="9550">
                  <c:v>665.02489646040317</c:v>
                </c:pt>
                <c:pt idx="9551">
                  <c:v>664.99185782280938</c:v>
                </c:pt>
                <c:pt idx="9552">
                  <c:v>664.96860203169501</c:v>
                </c:pt>
                <c:pt idx="9553">
                  <c:v>664.96964733631773</c:v>
                </c:pt>
                <c:pt idx="9554">
                  <c:v>664.99253520628974</c:v>
                </c:pt>
                <c:pt idx="9555">
                  <c:v>664.99548767154317</c:v>
                </c:pt>
                <c:pt idx="9556">
                  <c:v>664.9701402524297</c:v>
                </c:pt>
                <c:pt idx="9557">
                  <c:v>664.97210889314601</c:v>
                </c:pt>
                <c:pt idx="9558">
                  <c:v>664.98865839622874</c:v>
                </c:pt>
                <c:pt idx="9559">
                  <c:v>664.99807221351921</c:v>
                </c:pt>
                <c:pt idx="9560">
                  <c:v>664.9986871007701</c:v>
                </c:pt>
                <c:pt idx="9561">
                  <c:v>664.99413391216478</c:v>
                </c:pt>
                <c:pt idx="9562">
                  <c:v>665.00582382827599</c:v>
                </c:pt>
                <c:pt idx="9563">
                  <c:v>664.9888428621889</c:v>
                </c:pt>
                <c:pt idx="9564">
                  <c:v>664.99315009312818</c:v>
                </c:pt>
                <c:pt idx="9565">
                  <c:v>664.98589039931142</c:v>
                </c:pt>
                <c:pt idx="9566">
                  <c:v>664.99198080016333</c:v>
                </c:pt>
                <c:pt idx="9567">
                  <c:v>664.98386026669232</c:v>
                </c:pt>
                <c:pt idx="9568">
                  <c:v>664.98373728945933</c:v>
                </c:pt>
                <c:pt idx="9569">
                  <c:v>664.99044257535991</c:v>
                </c:pt>
                <c:pt idx="9570">
                  <c:v>664.98207608898349</c:v>
                </c:pt>
                <c:pt idx="9571">
                  <c:v>664.97696951242858</c:v>
                </c:pt>
                <c:pt idx="9572">
                  <c:v>664.97580022175509</c:v>
                </c:pt>
                <c:pt idx="9573">
                  <c:v>665.002747373798</c:v>
                </c:pt>
                <c:pt idx="9574">
                  <c:v>664.99862561204282</c:v>
                </c:pt>
                <c:pt idx="9575">
                  <c:v>664.99585660377261</c:v>
                </c:pt>
                <c:pt idx="9576">
                  <c:v>664.99887156695411</c:v>
                </c:pt>
                <c:pt idx="9577">
                  <c:v>664.97764588667837</c:v>
                </c:pt>
                <c:pt idx="9578">
                  <c:v>664.99481129583194</c:v>
                </c:pt>
                <c:pt idx="9579">
                  <c:v>665.02815738997242</c:v>
                </c:pt>
                <c:pt idx="9580">
                  <c:v>664.9987485894975</c:v>
                </c:pt>
                <c:pt idx="9581">
                  <c:v>664.95974265192649</c:v>
                </c:pt>
                <c:pt idx="9582">
                  <c:v>664.96995578688745</c:v>
                </c:pt>
                <c:pt idx="9583">
                  <c:v>665.00687014562368</c:v>
                </c:pt>
                <c:pt idx="9584">
                  <c:v>665.01160679970735</c:v>
                </c:pt>
                <c:pt idx="9585">
                  <c:v>664.97210889314601</c:v>
                </c:pt>
                <c:pt idx="9586">
                  <c:v>664.93611701367422</c:v>
                </c:pt>
                <c:pt idx="9587">
                  <c:v>665.01160679970735</c:v>
                </c:pt>
                <c:pt idx="9588">
                  <c:v>665.03061795622796</c:v>
                </c:pt>
                <c:pt idx="9589">
                  <c:v>665.00705461199061</c:v>
                </c:pt>
                <c:pt idx="9590">
                  <c:v>664.94817577775291</c:v>
                </c:pt>
                <c:pt idx="9591">
                  <c:v>664.94995994813723</c:v>
                </c:pt>
                <c:pt idx="9592">
                  <c:v>665.01314502845344</c:v>
                </c:pt>
                <c:pt idx="9593">
                  <c:v>665.01406836904437</c:v>
                </c:pt>
                <c:pt idx="9594">
                  <c:v>664.98158317215893</c:v>
                </c:pt>
                <c:pt idx="9595">
                  <c:v>664.98189061516473</c:v>
                </c:pt>
                <c:pt idx="9596">
                  <c:v>664.97438497705764</c:v>
                </c:pt>
                <c:pt idx="9597">
                  <c:v>664.9754927789761</c:v>
                </c:pt>
                <c:pt idx="9598">
                  <c:v>664.9879205324296</c:v>
                </c:pt>
                <c:pt idx="9599">
                  <c:v>664.98312139531197</c:v>
                </c:pt>
                <c:pt idx="9600">
                  <c:v>664.99567213765579</c:v>
                </c:pt>
                <c:pt idx="9601">
                  <c:v>664.97955304059894</c:v>
                </c:pt>
                <c:pt idx="9602">
                  <c:v>664.95482055438276</c:v>
                </c:pt>
                <c:pt idx="9603">
                  <c:v>664.98625933111202</c:v>
                </c:pt>
                <c:pt idx="9604">
                  <c:v>664.99831816841413</c:v>
                </c:pt>
                <c:pt idx="9605">
                  <c:v>664.99776476991099</c:v>
                </c:pt>
                <c:pt idx="9606">
                  <c:v>664.96724827672438</c:v>
                </c:pt>
                <c:pt idx="9607">
                  <c:v>664.96392588274102</c:v>
                </c:pt>
                <c:pt idx="9608">
                  <c:v>665.00114765824299</c:v>
                </c:pt>
                <c:pt idx="9609">
                  <c:v>665.01819013850843</c:v>
                </c:pt>
                <c:pt idx="9610">
                  <c:v>665.00133313249432</c:v>
                </c:pt>
                <c:pt idx="9611">
                  <c:v>664.98484408462218</c:v>
                </c:pt>
                <c:pt idx="9612">
                  <c:v>664.9879205324296</c:v>
                </c:pt>
                <c:pt idx="9613">
                  <c:v>664.99142740208504</c:v>
                </c:pt>
                <c:pt idx="9614">
                  <c:v>664.98982768872315</c:v>
                </c:pt>
                <c:pt idx="9615">
                  <c:v>664.97943006342996</c:v>
                </c:pt>
                <c:pt idx="9616">
                  <c:v>664.99653398758107</c:v>
                </c:pt>
                <c:pt idx="9617">
                  <c:v>665.02612724696098</c:v>
                </c:pt>
                <c:pt idx="9618">
                  <c:v>664.98090679758673</c:v>
                </c:pt>
                <c:pt idx="9619">
                  <c:v>664.97223187020575</c:v>
                </c:pt>
                <c:pt idx="9620">
                  <c:v>664.96632594937716</c:v>
                </c:pt>
                <c:pt idx="9621">
                  <c:v>664.99647249887005</c:v>
                </c:pt>
                <c:pt idx="9622">
                  <c:v>664.98619784247751</c:v>
                </c:pt>
                <c:pt idx="9623">
                  <c:v>664.98515152774928</c:v>
                </c:pt>
                <c:pt idx="9624">
                  <c:v>664.98342883837495</c:v>
                </c:pt>
                <c:pt idx="9625">
                  <c:v>664.97604617598643</c:v>
                </c:pt>
                <c:pt idx="9626">
                  <c:v>665.00108616949751</c:v>
                </c:pt>
                <c:pt idx="9627">
                  <c:v>665.00348624693459</c:v>
                </c:pt>
                <c:pt idx="9628">
                  <c:v>664.98755160055464</c:v>
                </c:pt>
                <c:pt idx="9629">
                  <c:v>664.97296973260302</c:v>
                </c:pt>
                <c:pt idx="9630">
                  <c:v>664.97746142096844</c:v>
                </c:pt>
                <c:pt idx="9631">
                  <c:v>664.99561064895113</c:v>
                </c:pt>
                <c:pt idx="9632">
                  <c:v>665.01142233323867</c:v>
                </c:pt>
                <c:pt idx="9633">
                  <c:v>665.01339098379742</c:v>
                </c:pt>
                <c:pt idx="9634">
                  <c:v>664.99708738600157</c:v>
                </c:pt>
                <c:pt idx="9635">
                  <c:v>664.97986048352902</c:v>
                </c:pt>
                <c:pt idx="9636">
                  <c:v>665.002747373798</c:v>
                </c:pt>
                <c:pt idx="9637">
                  <c:v>665.03892401078167</c:v>
                </c:pt>
                <c:pt idx="9638">
                  <c:v>665.00508596294287</c:v>
                </c:pt>
                <c:pt idx="9639">
                  <c:v>664.97573873319823</c:v>
                </c:pt>
                <c:pt idx="9640">
                  <c:v>664.97358562599345</c:v>
                </c:pt>
                <c:pt idx="9641">
                  <c:v>665.00065574829216</c:v>
                </c:pt>
                <c:pt idx="9642">
                  <c:v>665.01745227207016</c:v>
                </c:pt>
                <c:pt idx="9643">
                  <c:v>665.02003581290728</c:v>
                </c:pt>
                <c:pt idx="9644">
                  <c:v>664.98804350972478</c:v>
                </c:pt>
                <c:pt idx="9645">
                  <c:v>664.99751780702104</c:v>
                </c:pt>
                <c:pt idx="9646">
                  <c:v>665.0017020649849</c:v>
                </c:pt>
                <c:pt idx="9647">
                  <c:v>665.00231695250602</c:v>
                </c:pt>
                <c:pt idx="9648">
                  <c:v>665.01400688020249</c:v>
                </c:pt>
                <c:pt idx="9649">
                  <c:v>664.99499576192954</c:v>
                </c:pt>
                <c:pt idx="9650">
                  <c:v>664.988166487022</c:v>
                </c:pt>
                <c:pt idx="9651">
                  <c:v>665.00902326150776</c:v>
                </c:pt>
                <c:pt idx="9652">
                  <c:v>665.01671339768382</c:v>
                </c:pt>
                <c:pt idx="9653">
                  <c:v>664.99019662069975</c:v>
                </c:pt>
                <c:pt idx="9654">
                  <c:v>664.98785904378258</c:v>
                </c:pt>
                <c:pt idx="9655">
                  <c:v>665.00090170326405</c:v>
                </c:pt>
                <c:pt idx="9656">
                  <c:v>665.01000809044911</c:v>
                </c:pt>
                <c:pt idx="9657">
                  <c:v>664.99887156695411</c:v>
                </c:pt>
                <c:pt idx="9658">
                  <c:v>665.00280886255587</c:v>
                </c:pt>
                <c:pt idx="9659">
                  <c:v>664.99241222892761</c:v>
                </c:pt>
                <c:pt idx="9660">
                  <c:v>664.9961035666131</c:v>
                </c:pt>
                <c:pt idx="9661">
                  <c:v>664.98613635384322</c:v>
                </c:pt>
                <c:pt idx="9662">
                  <c:v>665.01240716246605</c:v>
                </c:pt>
                <c:pt idx="9663">
                  <c:v>665.00004086089496</c:v>
                </c:pt>
                <c:pt idx="9664">
                  <c:v>664.99487278453068</c:v>
                </c:pt>
                <c:pt idx="9665">
                  <c:v>664.99536469413704</c:v>
                </c:pt>
                <c:pt idx="9666">
                  <c:v>665.00231695250602</c:v>
                </c:pt>
                <c:pt idx="9667">
                  <c:v>664.9758617103123</c:v>
                </c:pt>
                <c:pt idx="9668">
                  <c:v>664.97807630668444</c:v>
                </c:pt>
                <c:pt idx="9669">
                  <c:v>664.99468831843603</c:v>
                </c:pt>
                <c:pt idx="9670">
                  <c:v>665.00791545509094</c:v>
                </c:pt>
                <c:pt idx="9671">
                  <c:v>665.01462176864004</c:v>
                </c:pt>
                <c:pt idx="9672">
                  <c:v>664.988166487022</c:v>
                </c:pt>
                <c:pt idx="9673">
                  <c:v>664.98545997889812</c:v>
                </c:pt>
                <c:pt idx="9674">
                  <c:v>665.02046724313755</c:v>
                </c:pt>
                <c:pt idx="9675">
                  <c:v>665.03295655326701</c:v>
                </c:pt>
                <c:pt idx="9676">
                  <c:v>665.00594680583788</c:v>
                </c:pt>
                <c:pt idx="9677">
                  <c:v>664.9929041383873</c:v>
                </c:pt>
                <c:pt idx="9678">
                  <c:v>664.98767457784447</c:v>
                </c:pt>
                <c:pt idx="9679">
                  <c:v>664.99917901060348</c:v>
                </c:pt>
                <c:pt idx="9680">
                  <c:v>664.99474980713364</c:v>
                </c:pt>
                <c:pt idx="9681">
                  <c:v>665.00040979332778</c:v>
                </c:pt>
                <c:pt idx="9682">
                  <c:v>664.96361844040416</c:v>
                </c:pt>
                <c:pt idx="9683">
                  <c:v>664.98392175530944</c:v>
                </c:pt>
                <c:pt idx="9684">
                  <c:v>664.97481539689386</c:v>
                </c:pt>
                <c:pt idx="9685">
                  <c:v>664.98712017204434</c:v>
                </c:pt>
                <c:pt idx="9686">
                  <c:v>664.97856922329947</c:v>
                </c:pt>
                <c:pt idx="9687">
                  <c:v>664.98453664150645</c:v>
                </c:pt>
                <c:pt idx="9688">
                  <c:v>665.01406836904437</c:v>
                </c:pt>
                <c:pt idx="9689">
                  <c:v>665.02975711076056</c:v>
                </c:pt>
                <c:pt idx="9690">
                  <c:v>664.99653398758107</c:v>
                </c:pt>
                <c:pt idx="9691">
                  <c:v>664.96306504422682</c:v>
                </c:pt>
                <c:pt idx="9692">
                  <c:v>664.98773606649002</c:v>
                </c:pt>
                <c:pt idx="9693">
                  <c:v>665.00040979332778</c:v>
                </c:pt>
                <c:pt idx="9694">
                  <c:v>664.9721703816756</c:v>
                </c:pt>
                <c:pt idx="9695">
                  <c:v>664.9820146003799</c:v>
                </c:pt>
                <c:pt idx="9696">
                  <c:v>664.98607486520973</c:v>
                </c:pt>
                <c:pt idx="9697">
                  <c:v>664.99444236364923</c:v>
                </c:pt>
                <c:pt idx="9698">
                  <c:v>664.98392175530944</c:v>
                </c:pt>
                <c:pt idx="9699">
                  <c:v>664.95974265192649</c:v>
                </c:pt>
                <c:pt idx="9700">
                  <c:v>664.98244502061368</c:v>
                </c:pt>
                <c:pt idx="9701">
                  <c:v>664.98871988488168</c:v>
                </c:pt>
                <c:pt idx="9702">
                  <c:v>664.99659547629278</c:v>
                </c:pt>
                <c:pt idx="9703">
                  <c:v>664.98570593341719</c:v>
                </c:pt>
                <c:pt idx="9704">
                  <c:v>664.99942597354334</c:v>
                </c:pt>
                <c:pt idx="9705">
                  <c:v>665.01696036114799</c:v>
                </c:pt>
                <c:pt idx="9706">
                  <c:v>664.99881007822557</c:v>
                </c:pt>
                <c:pt idx="9707">
                  <c:v>664.98441366426346</c:v>
                </c:pt>
                <c:pt idx="9708">
                  <c:v>664.96995578688745</c:v>
                </c:pt>
                <c:pt idx="9709">
                  <c:v>664.99554916024704</c:v>
                </c:pt>
                <c:pt idx="9710">
                  <c:v>665.00779247749961</c:v>
                </c:pt>
                <c:pt idx="9711">
                  <c:v>664.97906113193449</c:v>
                </c:pt>
                <c:pt idx="9712">
                  <c:v>665.00028681584831</c:v>
                </c:pt>
                <c:pt idx="9713">
                  <c:v>664.97819928383296</c:v>
                </c:pt>
                <c:pt idx="9714">
                  <c:v>664.9756157560862</c:v>
                </c:pt>
                <c:pt idx="9715">
                  <c:v>664.99468831843603</c:v>
                </c:pt>
                <c:pt idx="9716">
                  <c:v>665.0042856008937</c:v>
                </c:pt>
                <c:pt idx="9717">
                  <c:v>665.00434708966293</c:v>
                </c:pt>
                <c:pt idx="9718">
                  <c:v>665.00213248624493</c:v>
                </c:pt>
                <c:pt idx="9719">
                  <c:v>665.00090170326405</c:v>
                </c:pt>
                <c:pt idx="9720">
                  <c:v>664.98379877807565</c:v>
                </c:pt>
                <c:pt idx="9721">
                  <c:v>664.96164980171204</c:v>
                </c:pt>
                <c:pt idx="9722">
                  <c:v>664.97666206960616</c:v>
                </c:pt>
                <c:pt idx="9723">
                  <c:v>664.9980107247967</c:v>
                </c:pt>
                <c:pt idx="9724">
                  <c:v>665.01862056062794</c:v>
                </c:pt>
                <c:pt idx="9725">
                  <c:v>664.99518022803113</c:v>
                </c:pt>
                <c:pt idx="9726">
                  <c:v>665.01148382206111</c:v>
                </c:pt>
                <c:pt idx="9727">
                  <c:v>665.0255728385788</c:v>
                </c:pt>
                <c:pt idx="9728">
                  <c:v>665.01050000095711</c:v>
                </c:pt>
                <c:pt idx="9729">
                  <c:v>665.0023784412607</c:v>
                </c:pt>
                <c:pt idx="9730">
                  <c:v>664.98619784247751</c:v>
                </c:pt>
                <c:pt idx="9731">
                  <c:v>664.78716959534165</c:v>
                </c:pt>
                <c:pt idx="9732">
                  <c:v>661.17301382613073</c:v>
                </c:pt>
                <c:pt idx="9733">
                  <c:v>659.64012433476478</c:v>
                </c:pt>
                <c:pt idx="9734">
                  <c:v>657.21699780588335</c:v>
                </c:pt>
                <c:pt idx="9735">
                  <c:v>654.22144859800494</c:v>
                </c:pt>
                <c:pt idx="9736">
                  <c:v>650.85927675137191</c:v>
                </c:pt>
                <c:pt idx="9737">
                  <c:v>647.34431053475623</c:v>
                </c:pt>
                <c:pt idx="9738">
                  <c:v>643.72078683313293</c:v>
                </c:pt>
                <c:pt idx="9739">
                  <c:v>640.10580836987617</c:v>
                </c:pt>
                <c:pt idx="9740">
                  <c:v>636.44127687547621</c:v>
                </c:pt>
                <c:pt idx="9741">
                  <c:v>632.86074004063573</c:v>
                </c:pt>
                <c:pt idx="9742">
                  <c:v>629.26904797890484</c:v>
                </c:pt>
                <c:pt idx="9743">
                  <c:v>625.76719613900332</c:v>
                </c:pt>
                <c:pt idx="9744">
                  <c:v>622.29310786749613</c:v>
                </c:pt>
                <c:pt idx="9745">
                  <c:v>618.87133969732258</c:v>
                </c:pt>
                <c:pt idx="9746">
                  <c:v>615.50892118080731</c:v>
                </c:pt>
                <c:pt idx="9747">
                  <c:v>612.1908505851776</c:v>
                </c:pt>
                <c:pt idx="9748">
                  <c:v>608.93357845161074</c:v>
                </c:pt>
                <c:pt idx="9749">
                  <c:v>605.71148368008699</c:v>
                </c:pt>
                <c:pt idx="9750">
                  <c:v>602.55201677288017</c:v>
                </c:pt>
                <c:pt idx="9751">
                  <c:v>599.41503518183504</c:v>
                </c:pt>
                <c:pt idx="9752">
                  <c:v>596.33647428006384</c:v>
                </c:pt>
                <c:pt idx="9753">
                  <c:v>593.28782510066912</c:v>
                </c:pt>
                <c:pt idx="9754">
                  <c:v>590.31256428421</c:v>
                </c:pt>
                <c:pt idx="9755">
                  <c:v>587.35729540177795</c:v>
                </c:pt>
                <c:pt idx="9756">
                  <c:v>584.44724404592648</c:v>
                </c:pt>
                <c:pt idx="9757">
                  <c:v>581.57047414155522</c:v>
                </c:pt>
                <c:pt idx="9758">
                  <c:v>578.72682789830355</c:v>
                </c:pt>
                <c:pt idx="9759">
                  <c:v>575.93102301648241</c:v>
                </c:pt>
                <c:pt idx="9760">
                  <c:v>573.15650673999312</c:v>
                </c:pt>
                <c:pt idx="9761">
                  <c:v>570.41885249868028</c:v>
                </c:pt>
                <c:pt idx="9762">
                  <c:v>567.72247302512835</c:v>
                </c:pt>
                <c:pt idx="9763">
                  <c:v>565.04638402169553</c:v>
                </c:pt>
                <c:pt idx="9764">
                  <c:v>562.4068201023606</c:v>
                </c:pt>
                <c:pt idx="9765">
                  <c:v>559.79388938952388</c:v>
                </c:pt>
                <c:pt idx="9766">
                  <c:v>557.21608752966836</c:v>
                </c:pt>
                <c:pt idx="9767">
                  <c:v>554.64996245545331</c:v>
                </c:pt>
                <c:pt idx="9768">
                  <c:v>552.11703254391205</c:v>
                </c:pt>
                <c:pt idx="9769">
                  <c:v>549.60851492809593</c:v>
                </c:pt>
                <c:pt idx="9770">
                  <c:v>547.14275165574293</c:v>
                </c:pt>
                <c:pt idx="9771">
                  <c:v>544.68573035506586</c:v>
                </c:pt>
                <c:pt idx="9772">
                  <c:v>542.25397067779204</c:v>
                </c:pt>
                <c:pt idx="9773">
                  <c:v>539.8497033581499</c:v>
                </c:pt>
                <c:pt idx="9774">
                  <c:v>537.47813356803738</c:v>
                </c:pt>
                <c:pt idx="9775">
                  <c:v>535.11499971119349</c:v>
                </c:pt>
                <c:pt idx="9776">
                  <c:v>532.78628788547303</c:v>
                </c:pt>
                <c:pt idx="9777">
                  <c:v>530.47582308627204</c:v>
                </c:pt>
                <c:pt idx="9778">
                  <c:v>528.17126459402687</c:v>
                </c:pt>
                <c:pt idx="9779">
                  <c:v>525.90611632882826</c:v>
                </c:pt>
                <c:pt idx="9780">
                  <c:v>523.65795754621047</c:v>
                </c:pt>
                <c:pt idx="9781">
                  <c:v>521.4185217503391</c:v>
                </c:pt>
                <c:pt idx="9782">
                  <c:v>519.21953705092574</c:v>
                </c:pt>
                <c:pt idx="9783">
                  <c:v>517.01523410325217</c:v>
                </c:pt>
                <c:pt idx="9784">
                  <c:v>514.82526607939792</c:v>
                </c:pt>
                <c:pt idx="9785">
                  <c:v>512.65981306967774</c:v>
                </c:pt>
                <c:pt idx="9786">
                  <c:v>510.5219540780102</c:v>
                </c:pt>
                <c:pt idx="9787">
                  <c:v>508.39066205148112</c:v>
                </c:pt>
                <c:pt idx="9788">
                  <c:v>506.27990558815083</c:v>
                </c:pt>
                <c:pt idx="9789">
                  <c:v>504.19746507612149</c:v>
                </c:pt>
                <c:pt idx="9790">
                  <c:v>502.10786323272686</c:v>
                </c:pt>
                <c:pt idx="9791">
                  <c:v>500.04470870958818</c:v>
                </c:pt>
                <c:pt idx="9792">
                  <c:v>497.98514085988279</c:v>
                </c:pt>
                <c:pt idx="9793">
                  <c:v>495.97329765269848</c:v>
                </c:pt>
                <c:pt idx="9794">
                  <c:v>493.9633249868059</c:v>
                </c:pt>
                <c:pt idx="9795">
                  <c:v>491.96842489269523</c:v>
                </c:pt>
                <c:pt idx="9796">
                  <c:v>489.97768724377789</c:v>
                </c:pt>
                <c:pt idx="9797">
                  <c:v>487.98722956178369</c:v>
                </c:pt>
                <c:pt idx="9798">
                  <c:v>486.02248623694931</c:v>
                </c:pt>
                <c:pt idx="9799">
                  <c:v>484.06006979269807</c:v>
                </c:pt>
                <c:pt idx="9800">
                  <c:v>482.10073543404673</c:v>
                </c:pt>
                <c:pt idx="9801">
                  <c:v>480.17435569180213</c:v>
                </c:pt>
                <c:pt idx="9802">
                  <c:v>478.24695803547797</c:v>
                </c:pt>
                <c:pt idx="9803">
                  <c:v>476.34084274528487</c:v>
                </c:pt>
                <c:pt idx="9804">
                  <c:v>474.44589627083701</c:v>
                </c:pt>
                <c:pt idx="9805">
                  <c:v>472.56389753900089</c:v>
                </c:pt>
                <c:pt idx="9806">
                  <c:v>470.6917519907704</c:v>
                </c:pt>
                <c:pt idx="9807">
                  <c:v>468.82404156304352</c:v>
                </c:pt>
                <c:pt idx="9808">
                  <c:v>466.97876100513253</c:v>
                </c:pt>
                <c:pt idx="9809">
                  <c:v>465.13185384692753</c:v>
                </c:pt>
                <c:pt idx="9810">
                  <c:v>463.30007559746133</c:v>
                </c:pt>
                <c:pt idx="9811">
                  <c:v>461.48647339719611</c:v>
                </c:pt>
                <c:pt idx="9812">
                  <c:v>459.66219011912887</c:v>
                </c:pt>
                <c:pt idx="9813">
                  <c:v>457.8626672218744</c:v>
                </c:pt>
                <c:pt idx="9814">
                  <c:v>456.07184084524272</c:v>
                </c:pt>
                <c:pt idx="9815">
                  <c:v>454.29203392370067</c:v>
                </c:pt>
                <c:pt idx="9816">
                  <c:v>452.53327897866922</c:v>
                </c:pt>
                <c:pt idx="9817">
                  <c:v>450.77625207768347</c:v>
                </c:pt>
                <c:pt idx="9818">
                  <c:v>449.0359142762984</c:v>
                </c:pt>
                <c:pt idx="9819">
                  <c:v>447.29617924994625</c:v>
                </c:pt>
                <c:pt idx="9820">
                  <c:v>445.58182887539505</c:v>
                </c:pt>
                <c:pt idx="9821">
                  <c:v>443.86187825511502</c:v>
                </c:pt>
                <c:pt idx="9822">
                  <c:v>442.15451926588008</c:v>
                </c:pt>
                <c:pt idx="9823">
                  <c:v>440.45950593679419</c:v>
                </c:pt>
                <c:pt idx="9824">
                  <c:v>438.77054773910396</c:v>
                </c:pt>
                <c:pt idx="9825">
                  <c:v>437.09135936662238</c:v>
                </c:pt>
                <c:pt idx="9826">
                  <c:v>435.42804063120235</c:v>
                </c:pt>
                <c:pt idx="9827">
                  <c:v>433.7364161527874</c:v>
                </c:pt>
                <c:pt idx="9828">
                  <c:v>432.10343374432989</c:v>
                </c:pt>
                <c:pt idx="9829">
                  <c:v>430.44854701702343</c:v>
                </c:pt>
                <c:pt idx="9830">
                  <c:v>428.81308069762963</c:v>
                </c:pt>
                <c:pt idx="9831">
                  <c:v>427.17999251154873</c:v>
                </c:pt>
                <c:pt idx="9832">
                  <c:v>425.56710185509917</c:v>
                </c:pt>
                <c:pt idx="9833">
                  <c:v>423.97878428098193</c:v>
                </c:pt>
                <c:pt idx="9834">
                  <c:v>422.36979189697848</c:v>
                </c:pt>
                <c:pt idx="9835">
                  <c:v>420.78609101034959</c:v>
                </c:pt>
                <c:pt idx="9836">
                  <c:v>419.20511759149406</c:v>
                </c:pt>
                <c:pt idx="9837">
                  <c:v>417.62581393052494</c:v>
                </c:pt>
                <c:pt idx="9838">
                  <c:v>416.05678234841855</c:v>
                </c:pt>
                <c:pt idx="9839">
                  <c:v>414.49720673292387</c:v>
                </c:pt>
                <c:pt idx="9840">
                  <c:v>412.94566370424411</c:v>
                </c:pt>
                <c:pt idx="9841">
                  <c:v>411.40239320226897</c:v>
                </c:pt>
                <c:pt idx="9842">
                  <c:v>409.85857733310263</c:v>
                </c:pt>
                <c:pt idx="9843">
                  <c:v>408.32257577540275</c:v>
                </c:pt>
                <c:pt idx="9844">
                  <c:v>406.80776133930897</c:v>
                </c:pt>
                <c:pt idx="9845">
                  <c:v>405.29007067838461</c:v>
                </c:pt>
                <c:pt idx="9846">
                  <c:v>403.78966639001925</c:v>
                </c:pt>
                <c:pt idx="9847">
                  <c:v>402.28019446279768</c:v>
                </c:pt>
                <c:pt idx="9848">
                  <c:v>400.79706057966689</c:v>
                </c:pt>
                <c:pt idx="9849">
                  <c:v>399.32432341174831</c:v>
                </c:pt>
                <c:pt idx="9850">
                  <c:v>397.84637788500112</c:v>
                </c:pt>
                <c:pt idx="9851">
                  <c:v>396.38667231482918</c:v>
                </c:pt>
                <c:pt idx="9852">
                  <c:v>394.92389751968972</c:v>
                </c:pt>
                <c:pt idx="9853">
                  <c:v>393.47012457209388</c:v>
                </c:pt>
                <c:pt idx="9854">
                  <c:v>392.02206140089316</c:v>
                </c:pt>
                <c:pt idx="9855">
                  <c:v>390.5868590841589</c:v>
                </c:pt>
                <c:pt idx="9856">
                  <c:v>389.14417528996182</c:v>
                </c:pt>
                <c:pt idx="9857">
                  <c:v>387.72276922822351</c:v>
                </c:pt>
                <c:pt idx="9858">
                  <c:v>386.30637200556737</c:v>
                </c:pt>
                <c:pt idx="9859">
                  <c:v>384.88686497024941</c:v>
                </c:pt>
                <c:pt idx="9860">
                  <c:v>383.4841635264753</c:v>
                </c:pt>
                <c:pt idx="9861">
                  <c:v>382.0772332645887</c:v>
                </c:pt>
                <c:pt idx="9862">
                  <c:v>380.68113017830245</c:v>
                </c:pt>
                <c:pt idx="9863">
                  <c:v>379.30336610287003</c:v>
                </c:pt>
                <c:pt idx="9864">
                  <c:v>377.93787519919533</c:v>
                </c:pt>
                <c:pt idx="9865">
                  <c:v>376.56585639912896</c:v>
                </c:pt>
                <c:pt idx="9866">
                  <c:v>375.1956981009904</c:v>
                </c:pt>
                <c:pt idx="9867">
                  <c:v>373.84341994170808</c:v>
                </c:pt>
                <c:pt idx="9868">
                  <c:v>372.50675813332845</c:v>
                </c:pt>
                <c:pt idx="9869">
                  <c:v>371.1519481344169</c:v>
                </c:pt>
                <c:pt idx="9870">
                  <c:v>369.81426090523325</c:v>
                </c:pt>
                <c:pt idx="9871">
                  <c:v>368.48859450207345</c:v>
                </c:pt>
                <c:pt idx="9872">
                  <c:v>367.16420903743011</c:v>
                </c:pt>
                <c:pt idx="9873">
                  <c:v>365.84179558114801</c:v>
                </c:pt>
                <c:pt idx="9874">
                  <c:v>364.5158020333584</c:v>
                </c:pt>
                <c:pt idx="9875">
                  <c:v>363.20852379496819</c:v>
                </c:pt>
                <c:pt idx="9876">
                  <c:v>361.90915901367021</c:v>
                </c:pt>
                <c:pt idx="9877">
                  <c:v>360.61538343768609</c:v>
                </c:pt>
                <c:pt idx="9878">
                  <c:v>359.32879466845367</c:v>
                </c:pt>
                <c:pt idx="9879">
                  <c:v>358.03994867584782</c:v>
                </c:pt>
                <c:pt idx="9880">
                  <c:v>356.77569578801553</c:v>
                </c:pt>
                <c:pt idx="9881">
                  <c:v>355.498774985485</c:v>
                </c:pt>
                <c:pt idx="9882">
                  <c:v>354.23419779447789</c:v>
                </c:pt>
                <c:pt idx="9883">
                  <c:v>352.97423751918734</c:v>
                </c:pt>
                <c:pt idx="9884">
                  <c:v>351.73081172319905</c:v>
                </c:pt>
                <c:pt idx="9885">
                  <c:v>350.475892201666</c:v>
                </c:pt>
                <c:pt idx="9886">
                  <c:v>349.24528870567406</c:v>
                </c:pt>
                <c:pt idx="9887">
                  <c:v>348.02056732169473</c:v>
                </c:pt>
                <c:pt idx="9888">
                  <c:v>346.76365281560993</c:v>
                </c:pt>
                <c:pt idx="9889">
                  <c:v>345.52088641078404</c:v>
                </c:pt>
                <c:pt idx="9890">
                  <c:v>344.30297588418273</c:v>
                </c:pt>
                <c:pt idx="9891">
                  <c:v>343.09914995354887</c:v>
                </c:pt>
                <c:pt idx="9892">
                  <c:v>341.88234707143783</c:v>
                </c:pt>
                <c:pt idx="9893">
                  <c:v>340.67784896722628</c:v>
                </c:pt>
                <c:pt idx="9894">
                  <c:v>339.48873067698662</c:v>
                </c:pt>
                <c:pt idx="9895">
                  <c:v>338.2974942297318</c:v>
                </c:pt>
                <c:pt idx="9896">
                  <c:v>337.10193625471794</c:v>
                </c:pt>
                <c:pt idx="9897">
                  <c:v>335.93092891920384</c:v>
                </c:pt>
                <c:pt idx="9898">
                  <c:v>334.75436214279961</c:v>
                </c:pt>
                <c:pt idx="9899">
                  <c:v>333.58282452251285</c:v>
                </c:pt>
                <c:pt idx="9900">
                  <c:v>332.42141599078116</c:v>
                </c:pt>
                <c:pt idx="9901">
                  <c:v>331.26413004839509</c:v>
                </c:pt>
                <c:pt idx="9902">
                  <c:v>330.10963938328462</c:v>
                </c:pt>
                <c:pt idx="9903">
                  <c:v>328.95860784744332</c:v>
                </c:pt>
                <c:pt idx="9904">
                  <c:v>327.81299550359068</c:v>
                </c:pt>
                <c:pt idx="9905">
                  <c:v>326.66779413854584</c:v>
                </c:pt>
                <c:pt idx="9906">
                  <c:v>325.52336305209565</c:v>
                </c:pt>
                <c:pt idx="9907">
                  <c:v>324.38972140668074</c:v>
                </c:pt>
                <c:pt idx="9908">
                  <c:v>323.26680868516598</c:v>
                </c:pt>
                <c:pt idx="9909">
                  <c:v>322.12779795226857</c:v>
                </c:pt>
                <c:pt idx="9910">
                  <c:v>321.02682276667025</c:v>
                </c:pt>
                <c:pt idx="9911">
                  <c:v>319.9017839958218</c:v>
                </c:pt>
                <c:pt idx="9912">
                  <c:v>318.7964340521504</c:v>
                </c:pt>
                <c:pt idx="9913">
                  <c:v>317.71074256750575</c:v>
                </c:pt>
                <c:pt idx="9914">
                  <c:v>316.61996566517951</c:v>
                </c:pt>
                <c:pt idx="9915">
                  <c:v>315.52048148586937</c:v>
                </c:pt>
                <c:pt idx="9916">
                  <c:v>314.45070491788795</c:v>
                </c:pt>
                <c:pt idx="9917">
                  <c:v>313.36443409858174</c:v>
                </c:pt>
                <c:pt idx="9918">
                  <c:v>312.28137514264671</c:v>
                </c:pt>
                <c:pt idx="9919">
                  <c:v>311.2074413130818</c:v>
                </c:pt>
                <c:pt idx="9920">
                  <c:v>310.1251297531694</c:v>
                </c:pt>
                <c:pt idx="9921">
                  <c:v>309.0727379443465</c:v>
                </c:pt>
                <c:pt idx="9922">
                  <c:v>308.00107162287873</c:v>
                </c:pt>
                <c:pt idx="9923">
                  <c:v>306.93810818676735</c:v>
                </c:pt>
                <c:pt idx="9924">
                  <c:v>305.88713701349428</c:v>
                </c:pt>
                <c:pt idx="9925">
                  <c:v>304.84034120003355</c:v>
                </c:pt>
                <c:pt idx="9926">
                  <c:v>303.79880647688941</c:v>
                </c:pt>
                <c:pt idx="9927">
                  <c:v>302.74321662097083</c:v>
                </c:pt>
                <c:pt idx="9928">
                  <c:v>301.7272667452259</c:v>
                </c:pt>
                <c:pt idx="9929">
                  <c:v>300.70287437315488</c:v>
                </c:pt>
                <c:pt idx="9930">
                  <c:v>299.67019087673822</c:v>
                </c:pt>
                <c:pt idx="9931">
                  <c:v>298.64735590932082</c:v>
                </c:pt>
                <c:pt idx="9932">
                  <c:v>297.63089775467881</c:v>
                </c:pt>
                <c:pt idx="9933">
                  <c:v>296.61788944567218</c:v>
                </c:pt>
                <c:pt idx="9934">
                  <c:v>295.60851181437846</c:v>
                </c:pt>
                <c:pt idx="9935">
                  <c:v>294.5998662879631</c:v>
                </c:pt>
                <c:pt idx="9936">
                  <c:v>293.60656355774688</c:v>
                </c:pt>
                <c:pt idx="9937">
                  <c:v>292.58301812103736</c:v>
                </c:pt>
                <c:pt idx="9938">
                  <c:v>291.59244671079568</c:v>
                </c:pt>
                <c:pt idx="9939">
                  <c:v>290.60646998064391</c:v>
                </c:pt>
                <c:pt idx="9940">
                  <c:v>289.61612353222614</c:v>
                </c:pt>
                <c:pt idx="9941">
                  <c:v>288.62496735444745</c:v>
                </c:pt>
                <c:pt idx="9942">
                  <c:v>287.64048962661388</c:v>
                </c:pt>
                <c:pt idx="9943">
                  <c:v>286.6744960587377</c:v>
                </c:pt>
                <c:pt idx="9944">
                  <c:v>285.69793995440079</c:v>
                </c:pt>
                <c:pt idx="9945">
                  <c:v>284.73630655887052</c:v>
                </c:pt>
                <c:pt idx="9946">
                  <c:v>283.7736818312477</c:v>
                </c:pt>
                <c:pt idx="9947">
                  <c:v>282.82972487235344</c:v>
                </c:pt>
                <c:pt idx="9948">
                  <c:v>281.85617824257491</c:v>
                </c:pt>
                <c:pt idx="9949">
                  <c:v>280.89918538244075</c:v>
                </c:pt>
                <c:pt idx="9950">
                  <c:v>279.94971729096272</c:v>
                </c:pt>
                <c:pt idx="9951">
                  <c:v>279.00103793260905</c:v>
                </c:pt>
                <c:pt idx="9952">
                  <c:v>278.06063861307831</c:v>
                </c:pt>
                <c:pt idx="9953">
                  <c:v>277.1061383282422</c:v>
                </c:pt>
                <c:pt idx="9954">
                  <c:v>276.16906926329312</c:v>
                </c:pt>
                <c:pt idx="9955">
                  <c:v>275.2190460335554</c:v>
                </c:pt>
                <c:pt idx="9956">
                  <c:v>274.29944213273342</c:v>
                </c:pt>
                <c:pt idx="9957">
                  <c:v>273.36875633751259</c:v>
                </c:pt>
                <c:pt idx="9958">
                  <c:v>272.43925210692618</c:v>
                </c:pt>
                <c:pt idx="9959">
                  <c:v>271.5268181194424</c:v>
                </c:pt>
                <c:pt idx="9960">
                  <c:v>270.62079171302423</c:v>
                </c:pt>
                <c:pt idx="9961">
                  <c:v>269.69640296193472</c:v>
                </c:pt>
                <c:pt idx="9962">
                  <c:v>268.80225531661739</c:v>
                </c:pt>
                <c:pt idx="9963">
                  <c:v>267.88590727200938</c:v>
                </c:pt>
                <c:pt idx="9964">
                  <c:v>266.98611745220228</c:v>
                </c:pt>
                <c:pt idx="9965">
                  <c:v>266.076390269689</c:v>
                </c:pt>
                <c:pt idx="9966">
                  <c:v>265.18557943799931</c:v>
                </c:pt>
                <c:pt idx="9967">
                  <c:v>264.27600801886467</c:v>
                </c:pt>
                <c:pt idx="9968">
                  <c:v>263.38640999847451</c:v>
                </c:pt>
                <c:pt idx="9969">
                  <c:v>262.50651426326255</c:v>
                </c:pt>
                <c:pt idx="9970">
                  <c:v>261.61507832213192</c:v>
                </c:pt>
                <c:pt idx="9971">
                  <c:v>260.72219393369943</c:v>
                </c:pt>
                <c:pt idx="9972">
                  <c:v>259.86490931317951</c:v>
                </c:pt>
                <c:pt idx="9973">
                  <c:v>258.99212492803355</c:v>
                </c:pt>
                <c:pt idx="9974">
                  <c:v>258.12124648131896</c:v>
                </c:pt>
                <c:pt idx="9975">
                  <c:v>257.26052433221753</c:v>
                </c:pt>
                <c:pt idx="9976">
                  <c:v>256.41141107866224</c:v>
                </c:pt>
                <c:pt idx="9977">
                  <c:v>255.53851290790098</c:v>
                </c:pt>
                <c:pt idx="9978">
                  <c:v>254.69094545229811</c:v>
                </c:pt>
                <c:pt idx="9979">
                  <c:v>253.84992492033405</c:v>
                </c:pt>
                <c:pt idx="9980">
                  <c:v>253.0010172845806</c:v>
                </c:pt>
                <c:pt idx="9981">
                  <c:v>252.14784981024374</c:v>
                </c:pt>
                <c:pt idx="9982">
                  <c:v>251.30875507823976</c:v>
                </c:pt>
                <c:pt idx="9983">
                  <c:v>250.47410670875163</c:v>
                </c:pt>
                <c:pt idx="9984">
                  <c:v>249.63702601984482</c:v>
                </c:pt>
                <c:pt idx="9985">
                  <c:v>248.80653842299651</c:v>
                </c:pt>
                <c:pt idx="9986">
                  <c:v>247.98940088024239</c:v>
                </c:pt>
                <c:pt idx="9987">
                  <c:v>247.1654175979705</c:v>
                </c:pt>
                <c:pt idx="9988">
                  <c:v>246.35145929905701</c:v>
                </c:pt>
                <c:pt idx="9989">
                  <c:v>245.53125995089383</c:v>
                </c:pt>
                <c:pt idx="9990">
                  <c:v>244.72837363637078</c:v>
                </c:pt>
                <c:pt idx="9991">
                  <c:v>243.91418089675176</c:v>
                </c:pt>
                <c:pt idx="9992">
                  <c:v>243.11253914248377</c:v>
                </c:pt>
                <c:pt idx="9993">
                  <c:v>242.30525995451589</c:v>
                </c:pt>
                <c:pt idx="9994">
                  <c:v>241.49391519544221</c:v>
                </c:pt>
                <c:pt idx="9995">
                  <c:v>240.71465889467805</c:v>
                </c:pt>
                <c:pt idx="9996">
                  <c:v>239.9045426992524</c:v>
                </c:pt>
                <c:pt idx="9997">
                  <c:v>239.1110165688074</c:v>
                </c:pt>
                <c:pt idx="9998">
                  <c:v>238.31673673286608</c:v>
                </c:pt>
                <c:pt idx="9999">
                  <c:v>237.52829598557437</c:v>
                </c:pt>
                <c:pt idx="10000">
                  <c:v>236.75771971033487</c:v>
                </c:pt>
                <c:pt idx="10001">
                  <c:v>235.97220250637739</c:v>
                </c:pt>
                <c:pt idx="10002">
                  <c:v>235.18919844485907</c:v>
                </c:pt>
                <c:pt idx="10003">
                  <c:v>234.42091328153106</c:v>
                </c:pt>
                <c:pt idx="10004">
                  <c:v>233.65748678158343</c:v>
                </c:pt>
                <c:pt idx="10005">
                  <c:v>232.89081001409346</c:v>
                </c:pt>
                <c:pt idx="10006">
                  <c:v>232.13304680763062</c:v>
                </c:pt>
                <c:pt idx="10007">
                  <c:v>231.36690451204791</c:v>
                </c:pt>
                <c:pt idx="10008">
                  <c:v>230.59637762717389</c:v>
                </c:pt>
                <c:pt idx="10009">
                  <c:v>229.82812241643722</c:v>
                </c:pt>
                <c:pt idx="10010">
                  <c:v>229.04623668404651</c:v>
                </c:pt>
                <c:pt idx="10011">
                  <c:v>228.30727512954013</c:v>
                </c:pt>
                <c:pt idx="10012">
                  <c:v>227.57732033053469</c:v>
                </c:pt>
                <c:pt idx="10013">
                  <c:v>226.81264352798945</c:v>
                </c:pt>
                <c:pt idx="10014">
                  <c:v>226.0766875755736</c:v>
                </c:pt>
                <c:pt idx="10015">
                  <c:v>225.34137099562057</c:v>
                </c:pt>
                <c:pt idx="10016">
                  <c:v>224.59841452157013</c:v>
                </c:pt>
                <c:pt idx="10017">
                  <c:v>223.8820201199471</c:v>
                </c:pt>
                <c:pt idx="10018">
                  <c:v>223.1497095363531</c:v>
                </c:pt>
                <c:pt idx="10019">
                  <c:v>222.42814618355789</c:v>
                </c:pt>
                <c:pt idx="10020">
                  <c:v>221.70103314949716</c:v>
                </c:pt>
                <c:pt idx="10021">
                  <c:v>220.98593990336317</c:v>
                </c:pt>
                <c:pt idx="10022">
                  <c:v>220.27517981927181</c:v>
                </c:pt>
                <c:pt idx="10023">
                  <c:v>219.54678905258896</c:v>
                </c:pt>
                <c:pt idx="10024">
                  <c:v>218.83591386441546</c:v>
                </c:pt>
                <c:pt idx="10025">
                  <c:v>218.12661718444576</c:v>
                </c:pt>
                <c:pt idx="10026">
                  <c:v>217.41939908287742</c:v>
                </c:pt>
                <c:pt idx="10027">
                  <c:v>216.7110172642592</c:v>
                </c:pt>
                <c:pt idx="10028">
                  <c:v>216.02083823788291</c:v>
                </c:pt>
                <c:pt idx="10029">
                  <c:v>215.32852799430523</c:v>
                </c:pt>
                <c:pt idx="10030">
                  <c:v>214.63505661015671</c:v>
                </c:pt>
                <c:pt idx="10031">
                  <c:v>213.94625267036821</c:v>
                </c:pt>
                <c:pt idx="10032">
                  <c:v>213.25719550960449</c:v>
                </c:pt>
                <c:pt idx="10033">
                  <c:v>212.58864670990701</c:v>
                </c:pt>
                <c:pt idx="10034">
                  <c:v>211.91160683591019</c:v>
                </c:pt>
                <c:pt idx="10035">
                  <c:v>211.241629661373</c:v>
                </c:pt>
                <c:pt idx="10036">
                  <c:v>210.55702778114554</c:v>
                </c:pt>
                <c:pt idx="10037">
                  <c:v>209.87442935911059</c:v>
                </c:pt>
                <c:pt idx="10038">
                  <c:v>209.20189123462765</c:v>
                </c:pt>
                <c:pt idx="10039">
                  <c:v>208.52949426613614</c:v>
                </c:pt>
                <c:pt idx="10040">
                  <c:v>207.86234256138411</c:v>
                </c:pt>
                <c:pt idx="10041">
                  <c:v>207.2081170299362</c:v>
                </c:pt>
                <c:pt idx="10042">
                  <c:v>206.53859683243417</c:v>
                </c:pt>
                <c:pt idx="10043">
                  <c:v>205.87958004882202</c:v>
                </c:pt>
                <c:pt idx="10044">
                  <c:v>205.22923307117225</c:v>
                </c:pt>
                <c:pt idx="10045">
                  <c:v>204.58370853246072</c:v>
                </c:pt>
                <c:pt idx="10046">
                  <c:v>203.93411566742517</c:v>
                </c:pt>
                <c:pt idx="10047">
                  <c:v>203.29284547386632</c:v>
                </c:pt>
                <c:pt idx="10048">
                  <c:v>202.6528994787362</c:v>
                </c:pt>
                <c:pt idx="10049">
                  <c:v>201.98882343431239</c:v>
                </c:pt>
                <c:pt idx="10050">
                  <c:v>201.35885952025632</c:v>
                </c:pt>
                <c:pt idx="10051">
                  <c:v>200.71521826654137</c:v>
                </c:pt>
                <c:pt idx="10052">
                  <c:v>200.07199213144867</c:v>
                </c:pt>
                <c:pt idx="10053">
                  <c:v>199.44039463062444</c:v>
                </c:pt>
                <c:pt idx="10054">
                  <c:v>198.79551207999046</c:v>
                </c:pt>
                <c:pt idx="10055">
                  <c:v>198.16901857917227</c:v>
                </c:pt>
                <c:pt idx="10056">
                  <c:v>197.54003093723369</c:v>
                </c:pt>
                <c:pt idx="10057">
                  <c:v>196.9162934917176</c:v>
                </c:pt>
                <c:pt idx="10058">
                  <c:v>196.2900915351525</c:v>
                </c:pt>
                <c:pt idx="10059">
                  <c:v>195.66809418337147</c:v>
                </c:pt>
                <c:pt idx="10060">
                  <c:v>195.0517581660317</c:v>
                </c:pt>
                <c:pt idx="10061">
                  <c:v>194.43103134924314</c:v>
                </c:pt>
                <c:pt idx="10062">
                  <c:v>193.81528468583247</c:v>
                </c:pt>
                <c:pt idx="10063">
                  <c:v>193.20004382861555</c:v>
                </c:pt>
                <c:pt idx="10064">
                  <c:v>192.57680484174685</c:v>
                </c:pt>
                <c:pt idx="10065">
                  <c:v>191.97443380545741</c:v>
                </c:pt>
                <c:pt idx="10066">
                  <c:v>191.36094083610161</c:v>
                </c:pt>
                <c:pt idx="10067">
                  <c:v>190.74859250413604</c:v>
                </c:pt>
                <c:pt idx="10068">
                  <c:v>190.13627986659296</c:v>
                </c:pt>
                <c:pt idx="10069">
                  <c:v>189.53578580386963</c:v>
                </c:pt>
                <c:pt idx="10070">
                  <c:v>188.93822609065293</c:v>
                </c:pt>
                <c:pt idx="10071">
                  <c:v>188.32314293763977</c:v>
                </c:pt>
                <c:pt idx="10072">
                  <c:v>187.74743534226704</c:v>
                </c:pt>
                <c:pt idx="10073">
                  <c:v>187.14222389662811</c:v>
                </c:pt>
                <c:pt idx="10074">
                  <c:v>186.56258869035148</c:v>
                </c:pt>
                <c:pt idx="10075">
                  <c:v>185.96409447518792</c:v>
                </c:pt>
                <c:pt idx="10076">
                  <c:v>185.37140072943575</c:v>
                </c:pt>
                <c:pt idx="10077">
                  <c:v>184.79682548786423</c:v>
                </c:pt>
                <c:pt idx="10078">
                  <c:v>184.19413610150008</c:v>
                </c:pt>
                <c:pt idx="10079">
                  <c:v>183.59439509537552</c:v>
                </c:pt>
                <c:pt idx="10080">
                  <c:v>183.0195393407237</c:v>
                </c:pt>
                <c:pt idx="10081">
                  <c:v>182.44915238971458</c:v>
                </c:pt>
                <c:pt idx="10082">
                  <c:v>181.87011049946625</c:v>
                </c:pt>
                <c:pt idx="10083">
                  <c:v>181.29700984038024</c:v>
                </c:pt>
                <c:pt idx="10084">
                  <c:v>180.72362749529913</c:v>
                </c:pt>
                <c:pt idx="10085">
                  <c:v>180.1526819731364</c:v>
                </c:pt>
                <c:pt idx="10086">
                  <c:v>179.60189486732992</c:v>
                </c:pt>
                <c:pt idx="10087">
                  <c:v>179.02236246483201</c:v>
                </c:pt>
                <c:pt idx="10088">
                  <c:v>178.45009073145258</c:v>
                </c:pt>
                <c:pt idx="10089">
                  <c:v>177.88459611477407</c:v>
                </c:pt>
                <c:pt idx="10090">
                  <c:v>177.3225843423505</c:v>
                </c:pt>
                <c:pt idx="10091">
                  <c:v>176.76663575180345</c:v>
                </c:pt>
                <c:pt idx="10092">
                  <c:v>176.21045489734362</c:v>
                </c:pt>
                <c:pt idx="10093">
                  <c:v>175.64997145534423</c:v>
                </c:pt>
                <c:pt idx="10094">
                  <c:v>175.09820871141528</c:v>
                </c:pt>
                <c:pt idx="10095">
                  <c:v>174.562818277872</c:v>
                </c:pt>
                <c:pt idx="10096">
                  <c:v>174.01151492845997</c:v>
                </c:pt>
                <c:pt idx="10097">
                  <c:v>173.48472078126289</c:v>
                </c:pt>
                <c:pt idx="10098">
                  <c:v>172.92488934274084</c:v>
                </c:pt>
                <c:pt idx="10099">
                  <c:v>172.38583332258582</c:v>
                </c:pt>
                <c:pt idx="10100">
                  <c:v>171.84974849586405</c:v>
                </c:pt>
                <c:pt idx="10101">
                  <c:v>171.30386551029008</c:v>
                </c:pt>
                <c:pt idx="10102">
                  <c:v>170.75636723583773</c:v>
                </c:pt>
                <c:pt idx="10103">
                  <c:v>170.23556990484391</c:v>
                </c:pt>
                <c:pt idx="10104">
                  <c:v>169.68974527035036</c:v>
                </c:pt>
                <c:pt idx="10105">
                  <c:v>169.15411827675118</c:v>
                </c:pt>
                <c:pt idx="10106">
                  <c:v>168.62767297632638</c:v>
                </c:pt>
                <c:pt idx="10107">
                  <c:v>168.10132903298393</c:v>
                </c:pt>
                <c:pt idx="10108">
                  <c:v>167.59109303961199</c:v>
                </c:pt>
                <c:pt idx="10109">
                  <c:v>167.05903031916031</c:v>
                </c:pt>
                <c:pt idx="10110">
                  <c:v>166.55025851045244</c:v>
                </c:pt>
                <c:pt idx="10111">
                  <c:v>166.024184247748</c:v>
                </c:pt>
                <c:pt idx="10112">
                  <c:v>165.50313239164069</c:v>
                </c:pt>
                <c:pt idx="10113">
                  <c:v>164.99477433356805</c:v>
                </c:pt>
                <c:pt idx="10114">
                  <c:v>164.47106982529618</c:v>
                </c:pt>
                <c:pt idx="10115">
                  <c:v>163.95720463278636</c:v>
                </c:pt>
                <c:pt idx="10116">
                  <c:v>163.44673659883841</c:v>
                </c:pt>
                <c:pt idx="10117">
                  <c:v>162.93164755563544</c:v>
                </c:pt>
                <c:pt idx="10118">
                  <c:v>162.42904086510495</c:v>
                </c:pt>
                <c:pt idx="10119">
                  <c:v>161.91606930048462</c:v>
                </c:pt>
                <c:pt idx="10120">
                  <c:v>161.41117609387442</c:v>
                </c:pt>
                <c:pt idx="10121">
                  <c:v>160.9259396204757</c:v>
                </c:pt>
                <c:pt idx="10122">
                  <c:v>160.41324469419357</c:v>
                </c:pt>
                <c:pt idx="10123">
                  <c:v>159.91608859330043</c:v>
                </c:pt>
                <c:pt idx="10124">
                  <c:v>159.43186089614184</c:v>
                </c:pt>
                <c:pt idx="10125">
                  <c:v>158.93927380710178</c:v>
                </c:pt>
                <c:pt idx="10126">
                  <c:v>158.43780746234933</c:v>
                </c:pt>
                <c:pt idx="10127">
                  <c:v>157.95195962814364</c:v>
                </c:pt>
                <c:pt idx="10128">
                  <c:v>157.45618548475102</c:v>
                </c:pt>
                <c:pt idx="10129">
                  <c:v>156.9628387793548</c:v>
                </c:pt>
                <c:pt idx="10130">
                  <c:v>156.46877511547558</c:v>
                </c:pt>
                <c:pt idx="10131">
                  <c:v>155.98314271879801</c:v>
                </c:pt>
                <c:pt idx="10132">
                  <c:v>155.50138408777968</c:v>
                </c:pt>
                <c:pt idx="10133">
                  <c:v>155.02044329516755</c:v>
                </c:pt>
                <c:pt idx="10134">
                  <c:v>154.53989500051267</c:v>
                </c:pt>
                <c:pt idx="10135">
                  <c:v>154.07510760984769</c:v>
                </c:pt>
                <c:pt idx="10136">
                  <c:v>153.60743103942832</c:v>
                </c:pt>
                <c:pt idx="10137">
                  <c:v>153.13038773467093</c:v>
                </c:pt>
                <c:pt idx="10138">
                  <c:v>152.6546487982217</c:v>
                </c:pt>
                <c:pt idx="10139">
                  <c:v>152.18640206228088</c:v>
                </c:pt>
                <c:pt idx="10140">
                  <c:v>151.72210793081607</c:v>
                </c:pt>
                <c:pt idx="10141">
                  <c:v>151.24043202262195</c:v>
                </c:pt>
                <c:pt idx="10142">
                  <c:v>150.7696088667318</c:v>
                </c:pt>
                <c:pt idx="10143">
                  <c:v>150.30363535626537</c:v>
                </c:pt>
                <c:pt idx="10144">
                  <c:v>149.83876976535805</c:v>
                </c:pt>
                <c:pt idx="10145">
                  <c:v>149.37790142368914</c:v>
                </c:pt>
                <c:pt idx="10146">
                  <c:v>148.92757088901737</c:v>
                </c:pt>
                <c:pt idx="10147">
                  <c:v>148.46209114217154</c:v>
                </c:pt>
                <c:pt idx="10148">
                  <c:v>148.01511853054112</c:v>
                </c:pt>
                <c:pt idx="10149">
                  <c:v>147.56315694959943</c:v>
                </c:pt>
                <c:pt idx="10150">
                  <c:v>147.11688271617729</c:v>
                </c:pt>
                <c:pt idx="10151">
                  <c:v>146.67078980460604</c:v>
                </c:pt>
                <c:pt idx="10152">
                  <c:v>146.23409741144798</c:v>
                </c:pt>
                <c:pt idx="10153">
                  <c:v>145.77198499669245</c:v>
                </c:pt>
                <c:pt idx="10154">
                  <c:v>145.33745111561882</c:v>
                </c:pt>
                <c:pt idx="10155">
                  <c:v>144.87544164090176</c:v>
                </c:pt>
                <c:pt idx="10156">
                  <c:v>144.42896351425773</c:v>
                </c:pt>
                <c:pt idx="10157">
                  <c:v>143.99451868993597</c:v>
                </c:pt>
                <c:pt idx="10158">
                  <c:v>143.54770430564815</c:v>
                </c:pt>
                <c:pt idx="10159">
                  <c:v>143.1153281080384</c:v>
                </c:pt>
                <c:pt idx="10160">
                  <c:v>142.67774725322548</c:v>
                </c:pt>
                <c:pt idx="10161">
                  <c:v>142.24149089277537</c:v>
                </c:pt>
                <c:pt idx="10162">
                  <c:v>141.81961310246976</c:v>
                </c:pt>
                <c:pt idx="10163">
                  <c:v>141.39189249320171</c:v>
                </c:pt>
                <c:pt idx="10164">
                  <c:v>140.97059342162174</c:v>
                </c:pt>
                <c:pt idx="10165">
                  <c:v>140.53928217210165</c:v>
                </c:pt>
                <c:pt idx="10166">
                  <c:v>140.12016049375649</c:v>
                </c:pt>
                <c:pt idx="10167">
                  <c:v>139.69738658979225</c:v>
                </c:pt>
                <c:pt idx="10168">
                  <c:v>139.26121886955522</c:v>
                </c:pt>
                <c:pt idx="10169">
                  <c:v>138.84148991191856</c:v>
                </c:pt>
                <c:pt idx="10170">
                  <c:v>138.40605206986621</c:v>
                </c:pt>
                <c:pt idx="10171">
                  <c:v>138.00735958277033</c:v>
                </c:pt>
                <c:pt idx="10172">
                  <c:v>137.58282093296569</c:v>
                </c:pt>
                <c:pt idx="10173">
                  <c:v>137.16522460496344</c:v>
                </c:pt>
                <c:pt idx="10174">
                  <c:v>136.75251510944605</c:v>
                </c:pt>
                <c:pt idx="10175">
                  <c:v>136.33516286481463</c:v>
                </c:pt>
                <c:pt idx="10176">
                  <c:v>135.91982127758337</c:v>
                </c:pt>
                <c:pt idx="10177">
                  <c:v>135.52929663975044</c:v>
                </c:pt>
                <c:pt idx="10178">
                  <c:v>135.1216905632449</c:v>
                </c:pt>
                <c:pt idx="10179">
                  <c:v>134.71405636818011</c:v>
                </c:pt>
                <c:pt idx="10180">
                  <c:v>134.30847759230645</c:v>
                </c:pt>
                <c:pt idx="10181">
                  <c:v>133.91039303644976</c:v>
                </c:pt>
                <c:pt idx="10182">
                  <c:v>133.51090777000979</c:v>
                </c:pt>
                <c:pt idx="10183">
                  <c:v>133.08739542984847</c:v>
                </c:pt>
                <c:pt idx="10184">
                  <c:v>132.69497882017313</c:v>
                </c:pt>
                <c:pt idx="10185">
                  <c:v>132.29446276707969</c:v>
                </c:pt>
                <c:pt idx="10186">
                  <c:v>131.8955467824855</c:v>
                </c:pt>
                <c:pt idx="10187">
                  <c:v>131.50418677332675</c:v>
                </c:pt>
                <c:pt idx="10188">
                  <c:v>131.10365946760183</c:v>
                </c:pt>
                <c:pt idx="10189">
                  <c:v>130.71058269110469</c:v>
                </c:pt>
                <c:pt idx="10190">
                  <c:v>130.31185555153479</c:v>
                </c:pt>
                <c:pt idx="10191">
                  <c:v>129.94534619015505</c:v>
                </c:pt>
                <c:pt idx="10192">
                  <c:v>129.55911399449053</c:v>
                </c:pt>
                <c:pt idx="10193">
                  <c:v>129.17512398505062</c:v>
                </c:pt>
                <c:pt idx="10194">
                  <c:v>128.79779207844771</c:v>
                </c:pt>
                <c:pt idx="10195">
                  <c:v>128.42119549760358</c:v>
                </c:pt>
                <c:pt idx="10196">
                  <c:v>128.02620559077536</c:v>
                </c:pt>
                <c:pt idx="10197">
                  <c:v>127.64441751298151</c:v>
                </c:pt>
                <c:pt idx="10198">
                  <c:v>127.25551836725806</c:v>
                </c:pt>
                <c:pt idx="10199">
                  <c:v>126.89297082519511</c:v>
                </c:pt>
                <c:pt idx="10200">
                  <c:v>126.51041367962081</c:v>
                </c:pt>
                <c:pt idx="10201">
                  <c:v>126.13126475360725</c:v>
                </c:pt>
                <c:pt idx="10202">
                  <c:v>125.7639047835179</c:v>
                </c:pt>
                <c:pt idx="10203">
                  <c:v>125.38610192501339</c:v>
                </c:pt>
                <c:pt idx="10204">
                  <c:v>125.02044738034242</c:v>
                </c:pt>
                <c:pt idx="10205">
                  <c:v>124.63842892852448</c:v>
                </c:pt>
                <c:pt idx="10206">
                  <c:v>124.28811182706752</c:v>
                </c:pt>
                <c:pt idx="10207">
                  <c:v>123.92217680611033</c:v>
                </c:pt>
                <c:pt idx="10208">
                  <c:v>123.55543775612392</c:v>
                </c:pt>
                <c:pt idx="10209">
                  <c:v>123.19339623529476</c:v>
                </c:pt>
                <c:pt idx="10210">
                  <c:v>122.83382018648332</c:v>
                </c:pt>
                <c:pt idx="10211">
                  <c:v>122.47946782732981</c:v>
                </c:pt>
                <c:pt idx="10212">
                  <c:v>122.10869551539214</c:v>
                </c:pt>
                <c:pt idx="10213">
                  <c:v>121.7525448509996</c:v>
                </c:pt>
                <c:pt idx="10214">
                  <c:v>121.39419391668758</c:v>
                </c:pt>
                <c:pt idx="10215">
                  <c:v>121.03377435565193</c:v>
                </c:pt>
                <c:pt idx="10216">
                  <c:v>120.69685024820095</c:v>
                </c:pt>
                <c:pt idx="10217">
                  <c:v>120.32762679541798</c:v>
                </c:pt>
                <c:pt idx="10218">
                  <c:v>119.97905615838737</c:v>
                </c:pt>
                <c:pt idx="10219">
                  <c:v>119.61821666606863</c:v>
                </c:pt>
                <c:pt idx="10220">
                  <c:v>119.27617131523682</c:v>
                </c:pt>
                <c:pt idx="10221">
                  <c:v>118.91800066590278</c:v>
                </c:pt>
                <c:pt idx="10222">
                  <c:v>118.59262219438388</c:v>
                </c:pt>
                <c:pt idx="10223">
                  <c:v>118.23358977963461</c:v>
                </c:pt>
                <c:pt idx="10224">
                  <c:v>117.89900413251154</c:v>
                </c:pt>
                <c:pt idx="10225">
                  <c:v>117.53987296209489</c:v>
                </c:pt>
                <c:pt idx="10226">
                  <c:v>117.21610841714062</c:v>
                </c:pt>
                <c:pt idx="10227">
                  <c:v>116.88682143978068</c:v>
                </c:pt>
                <c:pt idx="10228">
                  <c:v>116.54838150869909</c:v>
                </c:pt>
                <c:pt idx="10229">
                  <c:v>116.1976693655002</c:v>
                </c:pt>
                <c:pt idx="10230">
                  <c:v>115.86061124776563</c:v>
                </c:pt>
                <c:pt idx="10231">
                  <c:v>115.54212017755806</c:v>
                </c:pt>
                <c:pt idx="10232">
                  <c:v>115.20980060844627</c:v>
                </c:pt>
                <c:pt idx="10233">
                  <c:v>114.86099729376163</c:v>
                </c:pt>
                <c:pt idx="10234">
                  <c:v>114.54175099261111</c:v>
                </c:pt>
                <c:pt idx="10235">
                  <c:v>114.20146122030506</c:v>
                </c:pt>
                <c:pt idx="10236">
                  <c:v>113.88510147015892</c:v>
                </c:pt>
                <c:pt idx="10237">
                  <c:v>113.55670467193548</c:v>
                </c:pt>
                <c:pt idx="10238">
                  <c:v>113.23214189013038</c:v>
                </c:pt>
                <c:pt idx="10239">
                  <c:v>112.92587639517295</c:v>
                </c:pt>
                <c:pt idx="10240">
                  <c:v>112.59339891973231</c:v>
                </c:pt>
                <c:pt idx="10241">
                  <c:v>112.2648944965032</c:v>
                </c:pt>
                <c:pt idx="10242">
                  <c:v>111.96587038028686</c:v>
                </c:pt>
                <c:pt idx="10243">
                  <c:v>111.6341339168316</c:v>
                </c:pt>
                <c:pt idx="10244">
                  <c:v>111.30675884737651</c:v>
                </c:pt>
                <c:pt idx="10245">
                  <c:v>110.98775043966788</c:v>
                </c:pt>
                <c:pt idx="10246">
                  <c:v>110.67291244099539</c:v>
                </c:pt>
                <c:pt idx="10247">
                  <c:v>110.35352696122889</c:v>
                </c:pt>
                <c:pt idx="10248">
                  <c:v>110.04143227756683</c:v>
                </c:pt>
                <c:pt idx="10249">
                  <c:v>109.71867743931182</c:v>
                </c:pt>
                <c:pt idx="10250">
                  <c:v>109.41271473585749</c:v>
                </c:pt>
                <c:pt idx="10251">
                  <c:v>109.11153486218397</c:v>
                </c:pt>
                <c:pt idx="10252">
                  <c:v>108.79459760739566</c:v>
                </c:pt>
                <c:pt idx="10253">
                  <c:v>108.4878979224796</c:v>
                </c:pt>
                <c:pt idx="10254">
                  <c:v>108.19431536622388</c:v>
                </c:pt>
                <c:pt idx="10255">
                  <c:v>107.89117009437615</c:v>
                </c:pt>
                <c:pt idx="10256">
                  <c:v>107.59949340038037</c:v>
                </c:pt>
                <c:pt idx="10257">
                  <c:v>107.29249269618515</c:v>
                </c:pt>
                <c:pt idx="10258">
                  <c:v>106.99010659703846</c:v>
                </c:pt>
                <c:pt idx="10259">
                  <c:v>106.68044700104882</c:v>
                </c:pt>
                <c:pt idx="10260">
                  <c:v>106.39436981915972</c:v>
                </c:pt>
                <c:pt idx="10261">
                  <c:v>106.10021728877079</c:v>
                </c:pt>
                <c:pt idx="10262">
                  <c:v>105.78837025810014</c:v>
                </c:pt>
                <c:pt idx="10263">
                  <c:v>105.48839974263588</c:v>
                </c:pt>
                <c:pt idx="10264">
                  <c:v>105.20236583246397</c:v>
                </c:pt>
                <c:pt idx="10265">
                  <c:v>104.9076292707655</c:v>
                </c:pt>
                <c:pt idx="10266">
                  <c:v>104.61431315361256</c:v>
                </c:pt>
                <c:pt idx="10267">
                  <c:v>104.32320907156547</c:v>
                </c:pt>
                <c:pt idx="10268">
                  <c:v>104.03767732921591</c:v>
                </c:pt>
                <c:pt idx="10269">
                  <c:v>103.75220674135677</c:v>
                </c:pt>
                <c:pt idx="10270">
                  <c:v>103.46828632911814</c:v>
                </c:pt>
                <c:pt idx="10271">
                  <c:v>103.19026632303786</c:v>
                </c:pt>
                <c:pt idx="10272">
                  <c:v>102.90920856279791</c:v>
                </c:pt>
                <c:pt idx="10273">
                  <c:v>102.61927829855401</c:v>
                </c:pt>
                <c:pt idx="10274">
                  <c:v>102.33760144816647</c:v>
                </c:pt>
                <c:pt idx="10275">
                  <c:v>102.06478918592566</c:v>
                </c:pt>
                <c:pt idx="10276">
                  <c:v>101.76561920951688</c:v>
                </c:pt>
                <c:pt idx="10277">
                  <c:v>101.50927821792645</c:v>
                </c:pt>
                <c:pt idx="10278">
                  <c:v>101.21910218292042</c:v>
                </c:pt>
                <c:pt idx="10279">
                  <c:v>100.95172821778338</c:v>
                </c:pt>
                <c:pt idx="10280">
                  <c:v>100.67352586630632</c:v>
                </c:pt>
                <c:pt idx="10281">
                  <c:v>100.39926482610238</c:v>
                </c:pt>
                <c:pt idx="10282">
                  <c:v>100.11309703118999</c:v>
                </c:pt>
                <c:pt idx="10283">
                  <c:v>99.846786196495572</c:v>
                </c:pt>
                <c:pt idx="10284">
                  <c:v>99.56778243724294</c:v>
                </c:pt>
                <c:pt idx="10285">
                  <c:v>99.292689209304072</c:v>
                </c:pt>
                <c:pt idx="10286">
                  <c:v>99.031283392762617</c:v>
                </c:pt>
                <c:pt idx="10287">
                  <c:v>98.771688621271494</c:v>
                </c:pt>
                <c:pt idx="10288">
                  <c:v>98.492991383191168</c:v>
                </c:pt>
                <c:pt idx="10289">
                  <c:v>98.234826539972488</c:v>
                </c:pt>
                <c:pt idx="10290">
                  <c:v>97.986516785222946</c:v>
                </c:pt>
                <c:pt idx="10291">
                  <c:v>97.715811129265973</c:v>
                </c:pt>
                <c:pt idx="10292">
                  <c:v>97.44806990749818</c:v>
                </c:pt>
                <c:pt idx="10293">
                  <c:v>97.192063183399398</c:v>
                </c:pt>
                <c:pt idx="10294">
                  <c:v>96.915033601951592</c:v>
                </c:pt>
                <c:pt idx="10295">
                  <c:v>96.65866955136913</c:v>
                </c:pt>
                <c:pt idx="10296">
                  <c:v>96.396798157772579</c:v>
                </c:pt>
                <c:pt idx="10297">
                  <c:v>96.12336805648404</c:v>
                </c:pt>
                <c:pt idx="10298">
                  <c:v>95.873821899532786</c:v>
                </c:pt>
                <c:pt idx="10299">
                  <c:v>95.625239943565433</c:v>
                </c:pt>
                <c:pt idx="10300">
                  <c:v>95.367849648200334</c:v>
                </c:pt>
                <c:pt idx="10301">
                  <c:v>95.100832691655071</c:v>
                </c:pt>
                <c:pt idx="10302">
                  <c:v>94.855769356649617</c:v>
                </c:pt>
                <c:pt idx="10303">
                  <c:v>94.601629746096535</c:v>
                </c:pt>
                <c:pt idx="10304">
                  <c:v>94.360588848194027</c:v>
                </c:pt>
                <c:pt idx="10305">
                  <c:v>94.111342516016805</c:v>
                </c:pt>
                <c:pt idx="10306">
                  <c:v>93.860049605873641</c:v>
                </c:pt>
                <c:pt idx="10307">
                  <c:v>93.62223092984803</c:v>
                </c:pt>
                <c:pt idx="10308">
                  <c:v>93.368625379970766</c:v>
                </c:pt>
                <c:pt idx="10309">
                  <c:v>93.112865677512715</c:v>
                </c:pt>
                <c:pt idx="10310">
                  <c:v>92.882412008505241</c:v>
                </c:pt>
                <c:pt idx="10311">
                  <c:v>92.62494307714735</c:v>
                </c:pt>
                <c:pt idx="10312">
                  <c:v>92.378909179718917</c:v>
                </c:pt>
                <c:pt idx="10313">
                  <c:v>92.125546908891806</c:v>
                </c:pt>
                <c:pt idx="10314">
                  <c:v>91.880884023945811</c:v>
                </c:pt>
                <c:pt idx="10315">
                  <c:v>91.655797980884557</c:v>
                </c:pt>
                <c:pt idx="10316">
                  <c:v>91.407569059220592</c:v>
                </c:pt>
                <c:pt idx="10317">
                  <c:v>91.170448189287868</c:v>
                </c:pt>
                <c:pt idx="10318">
                  <c:v>90.923697720584585</c:v>
                </c:pt>
                <c:pt idx="10319">
                  <c:v>90.70215968942729</c:v>
                </c:pt>
                <c:pt idx="10320">
                  <c:v>90.460618608040051</c:v>
                </c:pt>
                <c:pt idx="10321">
                  <c:v>90.230294067807989</c:v>
                </c:pt>
                <c:pt idx="10322">
                  <c:v>89.992265723247101</c:v>
                </c:pt>
                <c:pt idx="10323">
                  <c:v>89.762794059414702</c:v>
                </c:pt>
                <c:pt idx="10324">
                  <c:v>89.516864393684671</c:v>
                </c:pt>
                <c:pt idx="10325">
                  <c:v>89.290982548391398</c:v>
                </c:pt>
                <c:pt idx="10326">
                  <c:v>89.057136501187841</c:v>
                </c:pt>
                <c:pt idx="10327">
                  <c:v>88.832107989456091</c:v>
                </c:pt>
                <c:pt idx="10328">
                  <c:v>88.601898069235872</c:v>
                </c:pt>
                <c:pt idx="10329">
                  <c:v>88.363073141127046</c:v>
                </c:pt>
                <c:pt idx="10330">
                  <c:v>88.13551294875991</c:v>
                </c:pt>
                <c:pt idx="10331">
                  <c:v>87.915777574469715</c:v>
                </c:pt>
                <c:pt idx="10332">
                  <c:v>87.677662270662267</c:v>
                </c:pt>
                <c:pt idx="10333">
                  <c:v>87.456348973798995</c:v>
                </c:pt>
                <c:pt idx="10334">
                  <c:v>87.231551103526684</c:v>
                </c:pt>
                <c:pt idx="10335">
                  <c:v>87.010457078770344</c:v>
                </c:pt>
                <c:pt idx="10336">
                  <c:v>86.775462589692154</c:v>
                </c:pt>
                <c:pt idx="10337">
                  <c:v>86.561279228965816</c:v>
                </c:pt>
                <c:pt idx="10338">
                  <c:v>86.350058354018799</c:v>
                </c:pt>
                <c:pt idx="10339">
                  <c:v>86.132638168030255</c:v>
                </c:pt>
                <c:pt idx="10340">
                  <c:v>85.912650931489111</c:v>
                </c:pt>
                <c:pt idx="10341">
                  <c:v>85.686991301942442</c:v>
                </c:pt>
                <c:pt idx="10342">
                  <c:v>85.465326565268697</c:v>
                </c:pt>
                <c:pt idx="10343">
                  <c:v>85.248590037983462</c:v>
                </c:pt>
                <c:pt idx="10344">
                  <c:v>85.034525727783375</c:v>
                </c:pt>
                <c:pt idx="10345">
                  <c:v>84.820204316627695</c:v>
                </c:pt>
                <c:pt idx="10346">
                  <c:v>84.600821988739781</c:v>
                </c:pt>
                <c:pt idx="10347">
                  <c:v>84.376990488058894</c:v>
                </c:pt>
                <c:pt idx="10348">
                  <c:v>84.167771866163065</c:v>
                </c:pt>
                <c:pt idx="10349">
                  <c:v>83.95434144951976</c:v>
                </c:pt>
                <c:pt idx="10350">
                  <c:v>83.740263671843024</c:v>
                </c:pt>
                <c:pt idx="10351">
                  <c:v>83.548465483091277</c:v>
                </c:pt>
                <c:pt idx="10352">
                  <c:v>83.33101261439225</c:v>
                </c:pt>
                <c:pt idx="10353">
                  <c:v>83.115283737658899</c:v>
                </c:pt>
                <c:pt idx="10354">
                  <c:v>82.908087937301573</c:v>
                </c:pt>
                <c:pt idx="10355">
                  <c:v>82.702065821431063</c:v>
                </c:pt>
                <c:pt idx="10356">
                  <c:v>82.486414615441461</c:v>
                </c:pt>
                <c:pt idx="10357">
                  <c:v>82.282456857538534</c:v>
                </c:pt>
                <c:pt idx="10358">
                  <c:v>82.099558304073568</c:v>
                </c:pt>
                <c:pt idx="10359">
                  <c:v>81.887038087693966</c:v>
                </c:pt>
                <c:pt idx="10360">
                  <c:v>81.676579093192942</c:v>
                </c:pt>
                <c:pt idx="10361">
                  <c:v>81.468334398490541</c:v>
                </c:pt>
                <c:pt idx="10362">
                  <c:v>81.263528431054084</c:v>
                </c:pt>
                <c:pt idx="10363">
                  <c:v>81.061840162392841</c:v>
                </c:pt>
                <c:pt idx="10364">
                  <c:v>80.868044469807842</c:v>
                </c:pt>
                <c:pt idx="10365">
                  <c:v>80.651961462490789</c:v>
                </c:pt>
                <c:pt idx="10366">
                  <c:v>80.44985448214868</c:v>
                </c:pt>
                <c:pt idx="10367">
                  <c:v>80.260653269553671</c:v>
                </c:pt>
                <c:pt idx="10368">
                  <c:v>80.056663018547297</c:v>
                </c:pt>
                <c:pt idx="10369">
                  <c:v>79.87382113131676</c:v>
                </c:pt>
                <c:pt idx="10370">
                  <c:v>79.679350739679464</c:v>
                </c:pt>
                <c:pt idx="10371">
                  <c:v>79.46382223203193</c:v>
                </c:pt>
                <c:pt idx="10372">
                  <c:v>79.283624614018649</c:v>
                </c:pt>
                <c:pt idx="10373">
                  <c:v>79.077876001871687</c:v>
                </c:pt>
                <c:pt idx="10374">
                  <c:v>78.89728067764581</c:v>
                </c:pt>
                <c:pt idx="10375">
                  <c:v>78.69722578192777</c:v>
                </c:pt>
                <c:pt idx="10376">
                  <c:v>78.509045681517961</c:v>
                </c:pt>
                <c:pt idx="10377">
                  <c:v>78.328959944245454</c:v>
                </c:pt>
                <c:pt idx="10378">
                  <c:v>78.131702133110423</c:v>
                </c:pt>
                <c:pt idx="10379">
                  <c:v>77.923455857149079</c:v>
                </c:pt>
                <c:pt idx="10380">
                  <c:v>77.73623249232584</c:v>
                </c:pt>
                <c:pt idx="10381">
                  <c:v>77.5437771355992</c:v>
                </c:pt>
                <c:pt idx="10382">
                  <c:v>77.359784118721564</c:v>
                </c:pt>
                <c:pt idx="10383">
                  <c:v>77.17243462781984</c:v>
                </c:pt>
                <c:pt idx="10384">
                  <c:v>76.977372532794107</c:v>
                </c:pt>
                <c:pt idx="10385">
                  <c:v>76.802555037871386</c:v>
                </c:pt>
                <c:pt idx="10386">
                  <c:v>76.607607659929258</c:v>
                </c:pt>
                <c:pt idx="10387">
                  <c:v>76.425242323918965</c:v>
                </c:pt>
                <c:pt idx="10388">
                  <c:v>76.243141359114674</c:v>
                </c:pt>
                <c:pt idx="10389">
                  <c:v>76.062897318572382</c:v>
                </c:pt>
                <c:pt idx="10390">
                  <c:v>75.868776766396252</c:v>
                </c:pt>
                <c:pt idx="10391">
                  <c:v>75.688173261021518</c:v>
                </c:pt>
                <c:pt idx="10392">
                  <c:v>75.516049668074814</c:v>
                </c:pt>
                <c:pt idx="10393">
                  <c:v>75.340018014238979</c:v>
                </c:pt>
                <c:pt idx="10394">
                  <c:v>75.154144060722544</c:v>
                </c:pt>
                <c:pt idx="10395">
                  <c:v>74.988549602568924</c:v>
                </c:pt>
                <c:pt idx="10396">
                  <c:v>74.804008674103045</c:v>
                </c:pt>
                <c:pt idx="10397">
                  <c:v>74.615995282528104</c:v>
                </c:pt>
                <c:pt idx="10398">
                  <c:v>74.442810464273961</c:v>
                </c:pt>
                <c:pt idx="10399">
                  <c:v>74.262899138816692</c:v>
                </c:pt>
                <c:pt idx="10400">
                  <c:v>74.087333777386405</c:v>
                </c:pt>
                <c:pt idx="10401">
                  <c:v>73.913771535573829</c:v>
                </c:pt>
                <c:pt idx="10402">
                  <c:v>73.73349763989502</c:v>
                </c:pt>
                <c:pt idx="10403">
                  <c:v>73.560150906514366</c:v>
                </c:pt>
                <c:pt idx="10404">
                  <c:v>73.393233747771959</c:v>
                </c:pt>
                <c:pt idx="10405">
                  <c:v>73.218080836055918</c:v>
                </c:pt>
                <c:pt idx="10406">
                  <c:v>73.041408243086465</c:v>
                </c:pt>
                <c:pt idx="10407">
                  <c:v>72.867665583631862</c:v>
                </c:pt>
                <c:pt idx="10408">
                  <c:v>72.69576534484915</c:v>
                </c:pt>
                <c:pt idx="10409">
                  <c:v>72.517941563321969</c:v>
                </c:pt>
                <c:pt idx="10410">
                  <c:v>72.347635620700004</c:v>
                </c:pt>
                <c:pt idx="10411">
                  <c:v>72.189397449662636</c:v>
                </c:pt>
                <c:pt idx="10412">
                  <c:v>72.021268381503432</c:v>
                </c:pt>
                <c:pt idx="10413">
                  <c:v>71.865736062605663</c:v>
                </c:pt>
                <c:pt idx="10414">
                  <c:v>71.693227422333408</c:v>
                </c:pt>
                <c:pt idx="10415">
                  <c:v>71.52330451840983</c:v>
                </c:pt>
                <c:pt idx="10416">
                  <c:v>71.369732327072057</c:v>
                </c:pt>
                <c:pt idx="10417">
                  <c:v>71.193828637827622</c:v>
                </c:pt>
                <c:pt idx="10418">
                  <c:v>71.013233529698752</c:v>
                </c:pt>
                <c:pt idx="10419">
                  <c:v>70.847702750105682</c:v>
                </c:pt>
                <c:pt idx="10420">
                  <c:v>70.693391614558337</c:v>
                </c:pt>
                <c:pt idx="10421">
                  <c:v>70.532834452022755</c:v>
                </c:pt>
                <c:pt idx="10422">
                  <c:v>70.374810252288199</c:v>
                </c:pt>
                <c:pt idx="10423">
                  <c:v>70.209865506751783</c:v>
                </c:pt>
                <c:pt idx="10424">
                  <c:v>70.037953950700796</c:v>
                </c:pt>
                <c:pt idx="10425">
                  <c:v>69.877990511469505</c:v>
                </c:pt>
                <c:pt idx="10426">
                  <c:v>69.715932770147774</c:v>
                </c:pt>
                <c:pt idx="10427">
                  <c:v>69.555488714588407</c:v>
                </c:pt>
                <c:pt idx="10428">
                  <c:v>69.403684114634714</c:v>
                </c:pt>
                <c:pt idx="10429">
                  <c:v>69.24215432462691</c:v>
                </c:pt>
                <c:pt idx="10430">
                  <c:v>69.089654899388307</c:v>
                </c:pt>
                <c:pt idx="10431">
                  <c:v>68.936831159352934</c:v>
                </c:pt>
                <c:pt idx="10432">
                  <c:v>68.783215693914116</c:v>
                </c:pt>
                <c:pt idx="10433">
                  <c:v>68.626977121446629</c:v>
                </c:pt>
                <c:pt idx="10434">
                  <c:v>68.476360043447372</c:v>
                </c:pt>
                <c:pt idx="10435">
                  <c:v>68.309457712594039</c:v>
                </c:pt>
                <c:pt idx="10436">
                  <c:v>68.158659118929307</c:v>
                </c:pt>
                <c:pt idx="10437">
                  <c:v>68.007084160449736</c:v>
                </c:pt>
                <c:pt idx="10438">
                  <c:v>67.842364792627578</c:v>
                </c:pt>
                <c:pt idx="10439">
                  <c:v>67.689972300257125</c:v>
                </c:pt>
                <c:pt idx="10440">
                  <c:v>67.545102363131591</c:v>
                </c:pt>
                <c:pt idx="10441">
                  <c:v>67.390091641621822</c:v>
                </c:pt>
                <c:pt idx="10442">
                  <c:v>67.237745096247465</c:v>
                </c:pt>
                <c:pt idx="10443">
                  <c:v>67.087978584957582</c:v>
                </c:pt>
                <c:pt idx="10444">
                  <c:v>66.928216361352625</c:v>
                </c:pt>
                <c:pt idx="10445">
                  <c:v>66.777095887836737</c:v>
                </c:pt>
                <c:pt idx="10446">
                  <c:v>66.625635775797733</c:v>
                </c:pt>
                <c:pt idx="10447">
                  <c:v>66.492980569946099</c:v>
                </c:pt>
                <c:pt idx="10448">
                  <c:v>66.346520383190494</c:v>
                </c:pt>
                <c:pt idx="10449">
                  <c:v>66.199046124172767</c:v>
                </c:pt>
                <c:pt idx="10450">
                  <c:v>66.060651705075927</c:v>
                </c:pt>
                <c:pt idx="10451">
                  <c:v>65.905462271366517</c:v>
                </c:pt>
                <c:pt idx="10452">
                  <c:v>65.760379840365516</c:v>
                </c:pt>
                <c:pt idx="10453">
                  <c:v>65.602747902240566</c:v>
                </c:pt>
                <c:pt idx="10454">
                  <c:v>65.46791617594252</c:v>
                </c:pt>
                <c:pt idx="10455">
                  <c:v>65.321255412372352</c:v>
                </c:pt>
                <c:pt idx="10456">
                  <c:v>65.178647059723573</c:v>
                </c:pt>
                <c:pt idx="10457">
                  <c:v>65.037124939737652</c:v>
                </c:pt>
                <c:pt idx="10458">
                  <c:v>64.895125266054478</c:v>
                </c:pt>
                <c:pt idx="10459">
                  <c:v>64.749290710854979</c:v>
                </c:pt>
                <c:pt idx="10460">
                  <c:v>64.611188324745314</c:v>
                </c:pt>
                <c:pt idx="10461">
                  <c:v>64.47114442881616</c:v>
                </c:pt>
                <c:pt idx="10462">
                  <c:v>64.320136232057962</c:v>
                </c:pt>
                <c:pt idx="10463">
                  <c:v>64.175085736896335</c:v>
                </c:pt>
                <c:pt idx="10464">
                  <c:v>64.052095893249216</c:v>
                </c:pt>
                <c:pt idx="10465">
                  <c:v>63.912307751668642</c:v>
                </c:pt>
                <c:pt idx="10466">
                  <c:v>63.781272390548715</c:v>
                </c:pt>
                <c:pt idx="10467">
                  <c:v>63.653144465179508</c:v>
                </c:pt>
                <c:pt idx="10468">
                  <c:v>63.508351488983259</c:v>
                </c:pt>
                <c:pt idx="10469">
                  <c:v>63.35811291111802</c:v>
                </c:pt>
                <c:pt idx="10470">
                  <c:v>63.215944894492502</c:v>
                </c:pt>
                <c:pt idx="10471">
                  <c:v>63.086352259327413</c:v>
                </c:pt>
                <c:pt idx="10472">
                  <c:v>62.939598842558219</c:v>
                </c:pt>
                <c:pt idx="10473">
                  <c:v>62.806164813826278</c:v>
                </c:pt>
                <c:pt idx="10474">
                  <c:v>62.674005297339448</c:v>
                </c:pt>
                <c:pt idx="10475">
                  <c:v>62.54660912616712</c:v>
                </c:pt>
                <c:pt idx="10476">
                  <c:v>62.406130366468595</c:v>
                </c:pt>
                <c:pt idx="10477">
                  <c:v>62.274425025008952</c:v>
                </c:pt>
                <c:pt idx="10478">
                  <c:v>62.137795140454664</c:v>
                </c:pt>
                <c:pt idx="10479">
                  <c:v>62.00429918372852</c:v>
                </c:pt>
                <c:pt idx="10480">
                  <c:v>61.89233285139828</c:v>
                </c:pt>
                <c:pt idx="10481">
                  <c:v>61.763901763689418</c:v>
                </c:pt>
                <c:pt idx="10482">
                  <c:v>61.632631686796792</c:v>
                </c:pt>
                <c:pt idx="10483">
                  <c:v>61.508874562913505</c:v>
                </c:pt>
                <c:pt idx="10484">
                  <c:v>61.362981010850341</c:v>
                </c:pt>
                <c:pt idx="10485">
                  <c:v>61.2434416588288</c:v>
                </c:pt>
                <c:pt idx="10486">
                  <c:v>61.105246844082849</c:v>
                </c:pt>
                <c:pt idx="10487">
                  <c:v>60.984258417840664</c:v>
                </c:pt>
                <c:pt idx="10488">
                  <c:v>60.833915924647769</c:v>
                </c:pt>
                <c:pt idx="10489">
                  <c:v>60.707605477477635</c:v>
                </c:pt>
                <c:pt idx="10490">
                  <c:v>60.582761829015425</c:v>
                </c:pt>
                <c:pt idx="10491">
                  <c:v>60.439751915863702</c:v>
                </c:pt>
                <c:pt idx="10492">
                  <c:v>60.315245775434619</c:v>
                </c:pt>
                <c:pt idx="10493">
                  <c:v>60.197291464663351</c:v>
                </c:pt>
                <c:pt idx="10494">
                  <c:v>60.069901962049521</c:v>
                </c:pt>
                <c:pt idx="10495">
                  <c:v>59.943258449721505</c:v>
                </c:pt>
                <c:pt idx="10496">
                  <c:v>59.832508682174556</c:v>
                </c:pt>
                <c:pt idx="10497">
                  <c:v>59.700051857167153</c:v>
                </c:pt>
                <c:pt idx="10498">
                  <c:v>59.578449926469681</c:v>
                </c:pt>
                <c:pt idx="10499">
                  <c:v>59.459093630554193</c:v>
                </c:pt>
                <c:pt idx="10500">
                  <c:v>59.351260022257279</c:v>
                </c:pt>
                <c:pt idx="10501">
                  <c:v>59.219586100588693</c:v>
                </c:pt>
                <c:pt idx="10502">
                  <c:v>59.095074265928758</c:v>
                </c:pt>
                <c:pt idx="10503">
                  <c:v>58.978227409986872</c:v>
                </c:pt>
                <c:pt idx="10504">
                  <c:v>58.846045433421416</c:v>
                </c:pt>
                <c:pt idx="10505">
                  <c:v>58.728961223646976</c:v>
                </c:pt>
                <c:pt idx="10506">
                  <c:v>58.616220994910243</c:v>
                </c:pt>
                <c:pt idx="10507">
                  <c:v>58.482223308249083</c:v>
                </c:pt>
                <c:pt idx="10508">
                  <c:v>58.361479055842786</c:v>
                </c:pt>
                <c:pt idx="10509">
                  <c:v>58.246206494626648</c:v>
                </c:pt>
                <c:pt idx="10510">
                  <c:v>58.126632803878429</c:v>
                </c:pt>
                <c:pt idx="10511">
                  <c:v>58.010409696568921</c:v>
                </c:pt>
                <c:pt idx="10512">
                  <c:v>57.889797135290024</c:v>
                </c:pt>
                <c:pt idx="10513">
                  <c:v>57.778917942397165</c:v>
                </c:pt>
                <c:pt idx="10514">
                  <c:v>57.666177021482333</c:v>
                </c:pt>
                <c:pt idx="10515">
                  <c:v>57.542774888119851</c:v>
                </c:pt>
                <c:pt idx="10516">
                  <c:v>57.445056162776872</c:v>
                </c:pt>
                <c:pt idx="10517">
                  <c:v>57.31734698696188</c:v>
                </c:pt>
                <c:pt idx="10518">
                  <c:v>57.202505719223502</c:v>
                </c:pt>
                <c:pt idx="10519">
                  <c:v>57.08532674856643</c:v>
                </c:pt>
                <c:pt idx="10520">
                  <c:v>56.969492725908701</c:v>
                </c:pt>
                <c:pt idx="10521">
                  <c:v>56.852874598814957</c:v>
                </c:pt>
                <c:pt idx="10522">
                  <c:v>56.732357375454036</c:v>
                </c:pt>
                <c:pt idx="10523">
                  <c:v>56.616307707883784</c:v>
                </c:pt>
                <c:pt idx="10524">
                  <c:v>56.499489183034818</c:v>
                </c:pt>
                <c:pt idx="10525">
                  <c:v>56.394350837610105</c:v>
                </c:pt>
                <c:pt idx="10526">
                  <c:v>56.288827661296168</c:v>
                </c:pt>
                <c:pt idx="10527">
                  <c:v>56.161726899512693</c:v>
                </c:pt>
                <c:pt idx="10528">
                  <c:v>56.056081944217574</c:v>
                </c:pt>
                <c:pt idx="10529">
                  <c:v>55.951555992799854</c:v>
                </c:pt>
                <c:pt idx="10530">
                  <c:v>55.839938734803866</c:v>
                </c:pt>
                <c:pt idx="10531">
                  <c:v>55.744130866491851</c:v>
                </c:pt>
                <c:pt idx="10532">
                  <c:v>55.643096412525473</c:v>
                </c:pt>
                <c:pt idx="10533">
                  <c:v>55.531467472746883</c:v>
                </c:pt>
                <c:pt idx="10534">
                  <c:v>55.416199976469301</c:v>
                </c:pt>
                <c:pt idx="10535">
                  <c:v>55.297742467371862</c:v>
                </c:pt>
                <c:pt idx="10536">
                  <c:v>55.19006890539216</c:v>
                </c:pt>
                <c:pt idx="10537">
                  <c:v>55.084235683730938</c:v>
                </c:pt>
                <c:pt idx="10538">
                  <c:v>54.984363788019401</c:v>
                </c:pt>
                <c:pt idx="10539">
                  <c:v>54.865067874538894</c:v>
                </c:pt>
                <c:pt idx="10540">
                  <c:v>54.756130335049271</c:v>
                </c:pt>
                <c:pt idx="10541">
                  <c:v>54.651769178623617</c:v>
                </c:pt>
                <c:pt idx="10542">
                  <c:v>54.547863345185782</c:v>
                </c:pt>
                <c:pt idx="10543">
                  <c:v>54.422636692064309</c:v>
                </c:pt>
                <c:pt idx="10544">
                  <c:v>54.332216124435384</c:v>
                </c:pt>
                <c:pt idx="10545">
                  <c:v>54.229331013258033</c:v>
                </c:pt>
                <c:pt idx="10546">
                  <c:v>54.136126421819569</c:v>
                </c:pt>
                <c:pt idx="10547">
                  <c:v>54.031696371208191</c:v>
                </c:pt>
                <c:pt idx="10548">
                  <c:v>53.930883806122431</c:v>
                </c:pt>
                <c:pt idx="10549">
                  <c:v>53.820299771764589</c:v>
                </c:pt>
                <c:pt idx="10550">
                  <c:v>53.728491426859549</c:v>
                </c:pt>
                <c:pt idx="10551">
                  <c:v>53.614401234836436</c:v>
                </c:pt>
                <c:pt idx="10552">
                  <c:v>53.510870625426712</c:v>
                </c:pt>
                <c:pt idx="10553">
                  <c:v>53.412216469529454</c:v>
                </c:pt>
                <c:pt idx="10554">
                  <c:v>53.307209713381582</c:v>
                </c:pt>
                <c:pt idx="10555">
                  <c:v>53.197730725299877</c:v>
                </c:pt>
                <c:pt idx="10556">
                  <c:v>53.102964534004478</c:v>
                </c:pt>
                <c:pt idx="10557">
                  <c:v>53.001653747476254</c:v>
                </c:pt>
                <c:pt idx="10558">
                  <c:v>52.903903396865971</c:v>
                </c:pt>
                <c:pt idx="10559">
                  <c:v>52.799899897277186</c:v>
                </c:pt>
                <c:pt idx="10560">
                  <c:v>52.702369820802353</c:v>
                </c:pt>
                <c:pt idx="10561">
                  <c:v>52.609260110886318</c:v>
                </c:pt>
                <c:pt idx="10562">
                  <c:v>52.513151754504904</c:v>
                </c:pt>
                <c:pt idx="10563">
                  <c:v>52.414889302240688</c:v>
                </c:pt>
                <c:pt idx="10564">
                  <c:v>52.317090071109277</c:v>
                </c:pt>
                <c:pt idx="10565">
                  <c:v>52.223811106348208</c:v>
                </c:pt>
                <c:pt idx="10566">
                  <c:v>52.12610560295704</c:v>
                </c:pt>
                <c:pt idx="10567">
                  <c:v>52.022756837164145</c:v>
                </c:pt>
                <c:pt idx="10568">
                  <c:v>51.926645888861671</c:v>
                </c:pt>
                <c:pt idx="10569">
                  <c:v>51.837408351373007</c:v>
                </c:pt>
                <c:pt idx="10570">
                  <c:v>51.733107976843506</c:v>
                </c:pt>
                <c:pt idx="10571">
                  <c:v>51.628986759213284</c:v>
                </c:pt>
                <c:pt idx="10572">
                  <c:v>51.543960870726096</c:v>
                </c:pt>
                <c:pt idx="10573">
                  <c:v>51.449149697747295</c:v>
                </c:pt>
                <c:pt idx="10574">
                  <c:v>51.341735388805795</c:v>
                </c:pt>
                <c:pt idx="10575">
                  <c:v>51.253213502315347</c:v>
                </c:pt>
                <c:pt idx="10576">
                  <c:v>51.153128530000942</c:v>
                </c:pt>
                <c:pt idx="10577">
                  <c:v>51.067856139089763</c:v>
                </c:pt>
                <c:pt idx="10578">
                  <c:v>50.987941664006428</c:v>
                </c:pt>
                <c:pt idx="10579">
                  <c:v>50.881577333053407</c:v>
                </c:pt>
                <c:pt idx="10580">
                  <c:v>50.80340015749502</c:v>
                </c:pt>
                <c:pt idx="10581">
                  <c:v>50.709613438920265</c:v>
                </c:pt>
                <c:pt idx="10582">
                  <c:v>50.609015456261254</c:v>
                </c:pt>
                <c:pt idx="10583">
                  <c:v>50.52897394790795</c:v>
                </c:pt>
                <c:pt idx="10584">
                  <c:v>50.423241178620138</c:v>
                </c:pt>
                <c:pt idx="10585">
                  <c:v>50.339785014679926</c:v>
                </c:pt>
                <c:pt idx="10586">
                  <c:v>50.234564386113995</c:v>
                </c:pt>
                <c:pt idx="10587">
                  <c:v>50.155847638511077</c:v>
                </c:pt>
                <c:pt idx="10588">
                  <c:v>50.058963375393041</c:v>
                </c:pt>
                <c:pt idx="10589">
                  <c:v>49.953052123420179</c:v>
                </c:pt>
                <c:pt idx="10590">
                  <c:v>49.877208373742626</c:v>
                </c:pt>
                <c:pt idx="10591">
                  <c:v>49.795973758999672</c:v>
                </c:pt>
                <c:pt idx="10592">
                  <c:v>49.703980518157493</c:v>
                </c:pt>
                <c:pt idx="10593">
                  <c:v>49.622337251105051</c:v>
                </c:pt>
                <c:pt idx="10594">
                  <c:v>49.526180284333648</c:v>
                </c:pt>
                <c:pt idx="10595">
                  <c:v>49.440162158298719</c:v>
                </c:pt>
                <c:pt idx="10596">
                  <c:v>49.36154179565515</c:v>
                </c:pt>
                <c:pt idx="10597">
                  <c:v>49.281853418009504</c:v>
                </c:pt>
                <c:pt idx="10598">
                  <c:v>49.187742899523791</c:v>
                </c:pt>
                <c:pt idx="10599">
                  <c:v>49.104171052112683</c:v>
                </c:pt>
                <c:pt idx="10600">
                  <c:v>49.0144128444933</c:v>
                </c:pt>
                <c:pt idx="10601">
                  <c:v>48.921704724771686</c:v>
                </c:pt>
                <c:pt idx="10602">
                  <c:v>48.824614570905169</c:v>
                </c:pt>
                <c:pt idx="10603">
                  <c:v>48.750400430773119</c:v>
                </c:pt>
                <c:pt idx="10604">
                  <c:v>48.665073379673885</c:v>
                </c:pt>
                <c:pt idx="10605">
                  <c:v>48.579603347971208</c:v>
                </c:pt>
                <c:pt idx="10606">
                  <c:v>48.484237234055257</c:v>
                </c:pt>
                <c:pt idx="10607">
                  <c:v>48.398151063924196</c:v>
                </c:pt>
                <c:pt idx="10608">
                  <c:v>48.325246552960493</c:v>
                </c:pt>
                <c:pt idx="10609">
                  <c:v>48.243405727729908</c:v>
                </c:pt>
                <c:pt idx="10610">
                  <c:v>48.167297295752647</c:v>
                </c:pt>
                <c:pt idx="10611">
                  <c:v>48.071166263335705</c:v>
                </c:pt>
                <c:pt idx="10612">
                  <c:v>48.004595032005476</c:v>
                </c:pt>
                <c:pt idx="10613">
                  <c:v>47.936068650509654</c:v>
                </c:pt>
                <c:pt idx="10614">
                  <c:v>47.841117752772249</c:v>
                </c:pt>
                <c:pt idx="10615">
                  <c:v>47.759161049657322</c:v>
                </c:pt>
                <c:pt idx="10616">
                  <c:v>47.664784212608623</c:v>
                </c:pt>
                <c:pt idx="10617">
                  <c:v>47.575740446072075</c:v>
                </c:pt>
                <c:pt idx="10618">
                  <c:v>47.498328006853221</c:v>
                </c:pt>
                <c:pt idx="10619">
                  <c:v>47.426852098221723</c:v>
                </c:pt>
                <c:pt idx="10620">
                  <c:v>47.342725334275592</c:v>
                </c:pt>
                <c:pt idx="10621">
                  <c:v>47.250060582089333</c:v>
                </c:pt>
                <c:pt idx="10622">
                  <c:v>47.183436832596435</c:v>
                </c:pt>
                <c:pt idx="10623">
                  <c:v>47.088066593578944</c:v>
                </c:pt>
                <c:pt idx="10624">
                  <c:v>47.030754878901675</c:v>
                </c:pt>
                <c:pt idx="10625">
                  <c:v>46.949039963122914</c:v>
                </c:pt>
                <c:pt idx="10626">
                  <c:v>46.86215864337818</c:v>
                </c:pt>
                <c:pt idx="10627">
                  <c:v>46.807322622514178</c:v>
                </c:pt>
                <c:pt idx="10628">
                  <c:v>46.728413030484035</c:v>
                </c:pt>
                <c:pt idx="10629">
                  <c:v>46.634420349657823</c:v>
                </c:pt>
                <c:pt idx="10630">
                  <c:v>46.543706662966493</c:v>
                </c:pt>
                <c:pt idx="10631">
                  <c:v>46.472675913994358</c:v>
                </c:pt>
                <c:pt idx="10632">
                  <c:v>46.395722027397028</c:v>
                </c:pt>
                <c:pt idx="10633">
                  <c:v>46.312268822229633</c:v>
                </c:pt>
                <c:pt idx="10634">
                  <c:v>46.23070054830302</c:v>
                </c:pt>
                <c:pt idx="10635">
                  <c:v>46.1519431781633</c:v>
                </c:pt>
                <c:pt idx="10636">
                  <c:v>46.076238541684475</c:v>
                </c:pt>
                <c:pt idx="10637">
                  <c:v>46.006640410927652</c:v>
                </c:pt>
                <c:pt idx="10638">
                  <c:v>45.923721065347713</c:v>
                </c:pt>
                <c:pt idx="10639">
                  <c:v>45.867546047663105</c:v>
                </c:pt>
                <c:pt idx="10640">
                  <c:v>45.780315748151502</c:v>
                </c:pt>
                <c:pt idx="10641">
                  <c:v>45.718462654521325</c:v>
                </c:pt>
                <c:pt idx="10642">
                  <c:v>45.651323734787113</c:v>
                </c:pt>
                <c:pt idx="10643">
                  <c:v>45.582417308114763</c:v>
                </c:pt>
                <c:pt idx="10644">
                  <c:v>45.490958715957888</c:v>
                </c:pt>
                <c:pt idx="10645">
                  <c:v>45.418820564759095</c:v>
                </c:pt>
                <c:pt idx="10646">
                  <c:v>45.335565084458544</c:v>
                </c:pt>
                <c:pt idx="10647">
                  <c:v>45.260709794537085</c:v>
                </c:pt>
                <c:pt idx="10648">
                  <c:v>45.183314728598916</c:v>
                </c:pt>
                <c:pt idx="10649">
                  <c:v>45.125317886537459</c:v>
                </c:pt>
                <c:pt idx="10650">
                  <c:v>45.042386091456542</c:v>
                </c:pt>
                <c:pt idx="10651">
                  <c:v>44.972084129389657</c:v>
                </c:pt>
                <c:pt idx="10652">
                  <c:v>44.885866433528626</c:v>
                </c:pt>
                <c:pt idx="10653">
                  <c:v>44.830917639054157</c:v>
                </c:pt>
                <c:pt idx="10654">
                  <c:v>44.751759247707334</c:v>
                </c:pt>
                <c:pt idx="10655">
                  <c:v>44.69059783176013</c:v>
                </c:pt>
                <c:pt idx="10656">
                  <c:v>44.621099695540565</c:v>
                </c:pt>
                <c:pt idx="10657">
                  <c:v>44.553806149132917</c:v>
                </c:pt>
                <c:pt idx="10658">
                  <c:v>44.474756444075169</c:v>
                </c:pt>
                <c:pt idx="10659">
                  <c:v>44.415828936620827</c:v>
                </c:pt>
                <c:pt idx="10660">
                  <c:v>44.344288587844325</c:v>
                </c:pt>
                <c:pt idx="10661">
                  <c:v>44.260296514575217</c:v>
                </c:pt>
                <c:pt idx="10662">
                  <c:v>44.182892189899107</c:v>
                </c:pt>
                <c:pt idx="10663">
                  <c:v>44.122310679685789</c:v>
                </c:pt>
                <c:pt idx="10664">
                  <c:v>44.057007055193615</c:v>
                </c:pt>
                <c:pt idx="10665">
                  <c:v>43.980188727395408</c:v>
                </c:pt>
                <c:pt idx="10666">
                  <c:v>43.92154580850908</c:v>
                </c:pt>
                <c:pt idx="10667">
                  <c:v>43.856816917738122</c:v>
                </c:pt>
                <c:pt idx="10668">
                  <c:v>43.781045716599245</c:v>
                </c:pt>
                <c:pt idx="10669">
                  <c:v>43.729440048086431</c:v>
                </c:pt>
                <c:pt idx="10670">
                  <c:v>43.642590959931404</c:v>
                </c:pt>
                <c:pt idx="10671">
                  <c:v>43.586854216729563</c:v>
                </c:pt>
                <c:pt idx="10672">
                  <c:v>43.529418893720873</c:v>
                </c:pt>
                <c:pt idx="10673">
                  <c:v>43.450889876891829</c:v>
                </c:pt>
                <c:pt idx="10674">
                  <c:v>43.369551545208203</c:v>
                </c:pt>
                <c:pt idx="10675">
                  <c:v>43.31354779729584</c:v>
                </c:pt>
                <c:pt idx="10676">
                  <c:v>43.241583223481541</c:v>
                </c:pt>
                <c:pt idx="10677">
                  <c:v>43.1838650336489</c:v>
                </c:pt>
                <c:pt idx="10678">
                  <c:v>43.103353982160918</c:v>
                </c:pt>
                <c:pt idx="10679">
                  <c:v>43.043656119256717</c:v>
                </c:pt>
                <c:pt idx="10680">
                  <c:v>42.982201795876854</c:v>
                </c:pt>
                <c:pt idx="10681">
                  <c:v>42.916151518096392</c:v>
                </c:pt>
                <c:pt idx="10682">
                  <c:v>42.842604254192381</c:v>
                </c:pt>
                <c:pt idx="10683">
                  <c:v>42.770527974171408</c:v>
                </c:pt>
                <c:pt idx="10684">
                  <c:v>42.716483830969729</c:v>
                </c:pt>
                <c:pt idx="10685">
                  <c:v>42.66101372710331</c:v>
                </c:pt>
                <c:pt idx="10686">
                  <c:v>42.595506678045844</c:v>
                </c:pt>
                <c:pt idx="10687">
                  <c:v>42.527766532252365</c:v>
                </c:pt>
                <c:pt idx="10688">
                  <c:v>42.458653983102849</c:v>
                </c:pt>
                <c:pt idx="10689">
                  <c:v>42.393372002725172</c:v>
                </c:pt>
                <c:pt idx="10690">
                  <c:v>42.326341198024231</c:v>
                </c:pt>
                <c:pt idx="10691">
                  <c:v>42.247770221454132</c:v>
                </c:pt>
                <c:pt idx="10692">
                  <c:v>42.189929865500744</c:v>
                </c:pt>
                <c:pt idx="10693">
                  <c:v>42.126325150429011</c:v>
                </c:pt>
                <c:pt idx="10694">
                  <c:v>42.064491393371505</c:v>
                </c:pt>
                <c:pt idx="10695">
                  <c:v>42.005873598739093</c:v>
                </c:pt>
                <c:pt idx="10696">
                  <c:v>41.953807343475887</c:v>
                </c:pt>
                <c:pt idx="10697">
                  <c:v>41.888921163614008</c:v>
                </c:pt>
                <c:pt idx="10698">
                  <c:v>41.829122391046056</c:v>
                </c:pt>
                <c:pt idx="10699">
                  <c:v>41.765964438832633</c:v>
                </c:pt>
                <c:pt idx="10700">
                  <c:v>41.716925040193281</c:v>
                </c:pt>
                <c:pt idx="10701">
                  <c:v>41.653447297068574</c:v>
                </c:pt>
                <c:pt idx="10702">
                  <c:v>41.583436081166461</c:v>
                </c:pt>
                <c:pt idx="10703">
                  <c:v>41.528073734823472</c:v>
                </c:pt>
                <c:pt idx="10704">
                  <c:v>41.442512457345799</c:v>
                </c:pt>
                <c:pt idx="10705">
                  <c:v>41.388686532599365</c:v>
                </c:pt>
                <c:pt idx="10706">
                  <c:v>41.326586000714912</c:v>
                </c:pt>
                <c:pt idx="10707">
                  <c:v>41.267298123495991</c:v>
                </c:pt>
                <c:pt idx="10708">
                  <c:v>41.215285005125708</c:v>
                </c:pt>
                <c:pt idx="10709">
                  <c:v>41.16436688140854</c:v>
                </c:pt>
                <c:pt idx="10710">
                  <c:v>41.1034252951087</c:v>
                </c:pt>
                <c:pt idx="10711">
                  <c:v>41.042456465805657</c:v>
                </c:pt>
                <c:pt idx="10712">
                  <c:v>40.990933804921859</c:v>
                </c:pt>
                <c:pt idx="10713">
                  <c:v>40.92845371878046</c:v>
                </c:pt>
                <c:pt idx="10714">
                  <c:v>40.869043932758721</c:v>
                </c:pt>
                <c:pt idx="10715">
                  <c:v>40.810479327201499</c:v>
                </c:pt>
                <c:pt idx="10716">
                  <c:v>40.753101770112799</c:v>
                </c:pt>
                <c:pt idx="10717">
                  <c:v>40.689743662512925</c:v>
                </c:pt>
                <c:pt idx="10718">
                  <c:v>40.632226942304769</c:v>
                </c:pt>
                <c:pt idx="10719">
                  <c:v>40.566704027067381</c:v>
                </c:pt>
                <c:pt idx="10720">
                  <c:v>40.501488000261666</c:v>
                </c:pt>
                <c:pt idx="10721">
                  <c:v>40.464336748791482</c:v>
                </c:pt>
                <c:pt idx="10722">
                  <c:v>40.405530917468148</c:v>
                </c:pt>
                <c:pt idx="10723">
                  <c:v>40.352739935792187</c:v>
                </c:pt>
                <c:pt idx="10724">
                  <c:v>40.289255665049929</c:v>
                </c:pt>
                <c:pt idx="10725">
                  <c:v>40.243770603067958</c:v>
                </c:pt>
                <c:pt idx="10726">
                  <c:v>40.17794860992052</c:v>
                </c:pt>
                <c:pt idx="10727">
                  <c:v>40.122384805727705</c:v>
                </c:pt>
                <c:pt idx="10728">
                  <c:v>40.067370377473459</c:v>
                </c:pt>
                <c:pt idx="10729">
                  <c:v>40.015749504103624</c:v>
                </c:pt>
                <c:pt idx="10730">
                  <c:v>39.959035336772033</c:v>
                </c:pt>
                <c:pt idx="10731">
                  <c:v>39.894129844181073</c:v>
                </c:pt>
                <c:pt idx="10732">
                  <c:v>39.837626249503757</c:v>
                </c:pt>
                <c:pt idx="10733">
                  <c:v>39.788971432426628</c:v>
                </c:pt>
                <c:pt idx="10734">
                  <c:v>39.723380326535256</c:v>
                </c:pt>
                <c:pt idx="10735">
                  <c:v>39.656704675744905</c:v>
                </c:pt>
                <c:pt idx="10736">
                  <c:v>39.618600249543384</c:v>
                </c:pt>
                <c:pt idx="10737">
                  <c:v>39.574303185277529</c:v>
                </c:pt>
                <c:pt idx="10738">
                  <c:v>39.522586955115692</c:v>
                </c:pt>
                <c:pt idx="10739">
                  <c:v>39.472435014735545</c:v>
                </c:pt>
                <c:pt idx="10740">
                  <c:v>39.415340478425122</c:v>
                </c:pt>
                <c:pt idx="10741">
                  <c:v>39.359391086576089</c:v>
                </c:pt>
                <c:pt idx="10742">
                  <c:v>39.329880482340876</c:v>
                </c:pt>
                <c:pt idx="10743">
                  <c:v>39.255144639468192</c:v>
                </c:pt>
                <c:pt idx="10744">
                  <c:v>39.188626773289421</c:v>
                </c:pt>
                <c:pt idx="10745">
                  <c:v>39.145380578890347</c:v>
                </c:pt>
                <c:pt idx="10746">
                  <c:v>39.103256755071683</c:v>
                </c:pt>
                <c:pt idx="10747">
                  <c:v>39.026200806105983</c:v>
                </c:pt>
                <c:pt idx="10748">
                  <c:v>38.982150303493214</c:v>
                </c:pt>
                <c:pt idx="10749">
                  <c:v>38.926101960205777</c:v>
                </c:pt>
                <c:pt idx="10750">
                  <c:v>38.88044025195768</c:v>
                </c:pt>
                <c:pt idx="10751">
                  <c:v>38.82629405529007</c:v>
                </c:pt>
                <c:pt idx="10752">
                  <c:v>38.789093105955224</c:v>
                </c:pt>
                <c:pt idx="10753">
                  <c:v>38.730340746714724</c:v>
                </c:pt>
                <c:pt idx="10754">
                  <c:v>38.697671791845814</c:v>
                </c:pt>
                <c:pt idx="10755">
                  <c:v>38.635455173328154</c:v>
                </c:pt>
                <c:pt idx="10756">
                  <c:v>38.59072607769297</c:v>
                </c:pt>
                <c:pt idx="10757">
                  <c:v>38.536816333422657</c:v>
                </c:pt>
                <c:pt idx="10758">
                  <c:v>38.475017448716955</c:v>
                </c:pt>
                <c:pt idx="10759">
                  <c:v>38.416874198087037</c:v>
                </c:pt>
                <c:pt idx="10760">
                  <c:v>38.374735090344821</c:v>
                </c:pt>
                <c:pt idx="10761">
                  <c:v>38.318075138983573</c:v>
                </c:pt>
                <c:pt idx="10762">
                  <c:v>38.27023793960845</c:v>
                </c:pt>
                <c:pt idx="10763">
                  <c:v>38.213358173668844</c:v>
                </c:pt>
                <c:pt idx="10764">
                  <c:v>38.174101430121908</c:v>
                </c:pt>
                <c:pt idx="10765">
                  <c:v>38.128108845653202</c:v>
                </c:pt>
                <c:pt idx="10766">
                  <c:v>38.09217343410328</c:v>
                </c:pt>
                <c:pt idx="10767">
                  <c:v>38.022239931382948</c:v>
                </c:pt>
                <c:pt idx="10768">
                  <c:v>37.985627389493111</c:v>
                </c:pt>
                <c:pt idx="10769">
                  <c:v>37.950168176876645</c:v>
                </c:pt>
                <c:pt idx="10770">
                  <c:v>37.89425114273034</c:v>
                </c:pt>
                <c:pt idx="10771">
                  <c:v>37.841463366608139</c:v>
                </c:pt>
                <c:pt idx="10772">
                  <c:v>37.790209341164669</c:v>
                </c:pt>
                <c:pt idx="10773">
                  <c:v>37.738259056427232</c:v>
                </c:pt>
                <c:pt idx="10774">
                  <c:v>37.685547188109062</c:v>
                </c:pt>
                <c:pt idx="10775">
                  <c:v>37.631177904971999</c:v>
                </c:pt>
                <c:pt idx="10776">
                  <c:v>37.573220942133311</c:v>
                </c:pt>
                <c:pt idx="10777">
                  <c:v>37.52931663082073</c:v>
                </c:pt>
                <c:pt idx="10778">
                  <c:v>37.497777145735284</c:v>
                </c:pt>
                <c:pt idx="10779">
                  <c:v>37.45175389500028</c:v>
                </c:pt>
                <c:pt idx="10780">
                  <c:v>37.419775870594648</c:v>
                </c:pt>
                <c:pt idx="10781">
                  <c:v>37.36350157310347</c:v>
                </c:pt>
                <c:pt idx="10782">
                  <c:v>37.316927647387608</c:v>
                </c:pt>
                <c:pt idx="10783">
                  <c:v>37.273848687118999</c:v>
                </c:pt>
                <c:pt idx="10784">
                  <c:v>37.224286710758207</c:v>
                </c:pt>
                <c:pt idx="10785">
                  <c:v>37.199055814770944</c:v>
                </c:pt>
                <c:pt idx="10786">
                  <c:v>37.139188674515864</c:v>
                </c:pt>
                <c:pt idx="10787">
                  <c:v>37.08836866177213</c:v>
                </c:pt>
                <c:pt idx="10788">
                  <c:v>37.028512311637407</c:v>
                </c:pt>
                <c:pt idx="10789">
                  <c:v>36.989030816409731</c:v>
                </c:pt>
                <c:pt idx="10790">
                  <c:v>36.930504179703306</c:v>
                </c:pt>
                <c:pt idx="10791">
                  <c:v>36.894190614146744</c:v>
                </c:pt>
                <c:pt idx="10792">
                  <c:v>36.844757097783621</c:v>
                </c:pt>
                <c:pt idx="10793">
                  <c:v>36.802567752893722</c:v>
                </c:pt>
                <c:pt idx="10794">
                  <c:v>36.75747877876546</c:v>
                </c:pt>
                <c:pt idx="10795">
                  <c:v>36.719272627657823</c:v>
                </c:pt>
                <c:pt idx="10796">
                  <c:v>36.676152046068033</c:v>
                </c:pt>
                <c:pt idx="10797">
                  <c:v>36.641525384701076</c:v>
                </c:pt>
                <c:pt idx="10798">
                  <c:v>36.594028478193387</c:v>
                </c:pt>
                <c:pt idx="10799">
                  <c:v>36.544639332654143</c:v>
                </c:pt>
                <c:pt idx="10800">
                  <c:v>36.518018202581217</c:v>
                </c:pt>
                <c:pt idx="10801">
                  <c:v>36.4643948485149</c:v>
                </c:pt>
                <c:pt idx="10802">
                  <c:v>36.413958981828195</c:v>
                </c:pt>
                <c:pt idx="10803">
                  <c:v>36.367564377398985</c:v>
                </c:pt>
                <c:pt idx="10804">
                  <c:v>36.313640149069819</c:v>
                </c:pt>
                <c:pt idx="10805">
                  <c:v>36.265253051763217</c:v>
                </c:pt>
                <c:pt idx="10806">
                  <c:v>36.222679997928488</c:v>
                </c:pt>
                <c:pt idx="10807">
                  <c:v>36.182163996550315</c:v>
                </c:pt>
                <c:pt idx="10808">
                  <c:v>36.143351444845059</c:v>
                </c:pt>
                <c:pt idx="10809">
                  <c:v>36.110395355551901</c:v>
                </c:pt>
                <c:pt idx="10810">
                  <c:v>36.067986828085495</c:v>
                </c:pt>
                <c:pt idx="10811">
                  <c:v>36.033584635631783</c:v>
                </c:pt>
                <c:pt idx="10812">
                  <c:v>35.994313709526409</c:v>
                </c:pt>
                <c:pt idx="10813">
                  <c:v>35.94761673320594</c:v>
                </c:pt>
                <c:pt idx="10814">
                  <c:v>35.898416062872201</c:v>
                </c:pt>
                <c:pt idx="10815">
                  <c:v>35.856552538316357</c:v>
                </c:pt>
                <c:pt idx="10816">
                  <c:v>35.824333645563243</c:v>
                </c:pt>
                <c:pt idx="10817">
                  <c:v>35.782277495966284</c:v>
                </c:pt>
                <c:pt idx="10818">
                  <c:v>35.736306176464026</c:v>
                </c:pt>
                <c:pt idx="10819">
                  <c:v>35.690488441186901</c:v>
                </c:pt>
                <c:pt idx="10820">
                  <c:v>35.634467693832562</c:v>
                </c:pt>
                <c:pt idx="10821">
                  <c:v>35.599744411960415</c:v>
                </c:pt>
                <c:pt idx="10822">
                  <c:v>35.568635995839799</c:v>
                </c:pt>
                <c:pt idx="10823">
                  <c:v>35.529139849577639</c:v>
                </c:pt>
                <c:pt idx="10824">
                  <c:v>35.487020593629751</c:v>
                </c:pt>
                <c:pt idx="10825">
                  <c:v>35.445281904711145</c:v>
                </c:pt>
                <c:pt idx="10826">
                  <c:v>35.405538972140604</c:v>
                </c:pt>
                <c:pt idx="10827">
                  <c:v>35.379221855095643</c:v>
                </c:pt>
                <c:pt idx="10828">
                  <c:v>35.340905371808446</c:v>
                </c:pt>
                <c:pt idx="10829">
                  <c:v>35.287401386422722</c:v>
                </c:pt>
                <c:pt idx="10830">
                  <c:v>35.250015232239626</c:v>
                </c:pt>
                <c:pt idx="10831">
                  <c:v>35.20292950916874</c:v>
                </c:pt>
                <c:pt idx="10832">
                  <c:v>35.178399978095435</c:v>
                </c:pt>
                <c:pt idx="10833">
                  <c:v>35.127840897534412</c:v>
                </c:pt>
                <c:pt idx="10834">
                  <c:v>35.079762198090052</c:v>
                </c:pt>
                <c:pt idx="10835">
                  <c:v>35.040055911705949</c:v>
                </c:pt>
                <c:pt idx="10836">
                  <c:v>35.001195629197063</c:v>
                </c:pt>
                <c:pt idx="10837">
                  <c:v>34.952120065552236</c:v>
                </c:pt>
                <c:pt idx="10838">
                  <c:v>34.919532350099423</c:v>
                </c:pt>
                <c:pt idx="10839">
                  <c:v>34.89173278991823</c:v>
                </c:pt>
                <c:pt idx="10840">
                  <c:v>34.851518049700282</c:v>
                </c:pt>
                <c:pt idx="10841">
                  <c:v>34.81846836361558</c:v>
                </c:pt>
                <c:pt idx="10842">
                  <c:v>34.78021086971907</c:v>
                </c:pt>
                <c:pt idx="10843">
                  <c:v>34.73764545772044</c:v>
                </c:pt>
                <c:pt idx="10844">
                  <c:v>34.699556872948477</c:v>
                </c:pt>
                <c:pt idx="10845">
                  <c:v>34.671529710422476</c:v>
                </c:pt>
                <c:pt idx="10846">
                  <c:v>34.621117438824889</c:v>
                </c:pt>
                <c:pt idx="10847">
                  <c:v>34.587559163002979</c:v>
                </c:pt>
                <c:pt idx="10848">
                  <c:v>34.543727370625909</c:v>
                </c:pt>
                <c:pt idx="10849">
                  <c:v>34.510837971288879</c:v>
                </c:pt>
                <c:pt idx="10850">
                  <c:v>34.466852006167279</c:v>
                </c:pt>
                <c:pt idx="10851">
                  <c:v>34.417715473601007</c:v>
                </c:pt>
                <c:pt idx="10852">
                  <c:v>34.392795203505351</c:v>
                </c:pt>
                <c:pt idx="10853">
                  <c:v>34.361674554524043</c:v>
                </c:pt>
                <c:pt idx="10854">
                  <c:v>34.321814861002771</c:v>
                </c:pt>
                <c:pt idx="10855">
                  <c:v>34.296098043015142</c:v>
                </c:pt>
                <c:pt idx="10856">
                  <c:v>34.248349029179785</c:v>
                </c:pt>
                <c:pt idx="10857">
                  <c:v>34.224639831472892</c:v>
                </c:pt>
                <c:pt idx="10858">
                  <c:v>34.172197893341981</c:v>
                </c:pt>
                <c:pt idx="10859">
                  <c:v>34.135310519394849</c:v>
                </c:pt>
                <c:pt idx="10860">
                  <c:v>34.100550145596337</c:v>
                </c:pt>
                <c:pt idx="10861">
                  <c:v>34.088256819676587</c:v>
                </c:pt>
                <c:pt idx="10862">
                  <c:v>34.031748201169876</c:v>
                </c:pt>
                <c:pt idx="10863">
                  <c:v>33.987274956596501</c:v>
                </c:pt>
                <c:pt idx="10864">
                  <c:v>33.954521770874941</c:v>
                </c:pt>
                <c:pt idx="10865">
                  <c:v>33.912159894396822</c:v>
                </c:pt>
                <c:pt idx="10866">
                  <c:v>33.871663255451161</c:v>
                </c:pt>
                <c:pt idx="10867">
                  <c:v>33.841725449037106</c:v>
                </c:pt>
                <c:pt idx="10868">
                  <c:v>33.808452374601458</c:v>
                </c:pt>
                <c:pt idx="10869">
                  <c:v>33.785857458711334</c:v>
                </c:pt>
                <c:pt idx="10870">
                  <c:v>33.749256839857082</c:v>
                </c:pt>
                <c:pt idx="10871">
                  <c:v>33.706066832308458</c:v>
                </c:pt>
                <c:pt idx="10872">
                  <c:v>33.687460574516756</c:v>
                </c:pt>
                <c:pt idx="10873">
                  <c:v>33.648909304749125</c:v>
                </c:pt>
                <c:pt idx="10874">
                  <c:v>33.624194423782846</c:v>
                </c:pt>
                <c:pt idx="10875">
                  <c:v>33.582669314960633</c:v>
                </c:pt>
                <c:pt idx="10876">
                  <c:v>33.545275491667468</c:v>
                </c:pt>
                <c:pt idx="10877">
                  <c:v>33.51107802281372</c:v>
                </c:pt>
                <c:pt idx="10878">
                  <c:v>33.470694862006155</c:v>
                </c:pt>
                <c:pt idx="10879">
                  <c:v>33.441582584318461</c:v>
                </c:pt>
                <c:pt idx="10880">
                  <c:v>33.401114474625906</c:v>
                </c:pt>
                <c:pt idx="10881">
                  <c:v>33.367997426090476</c:v>
                </c:pt>
                <c:pt idx="10882">
                  <c:v>33.327321116571447</c:v>
                </c:pt>
                <c:pt idx="10883">
                  <c:v>33.292326483234376</c:v>
                </c:pt>
                <c:pt idx="10884">
                  <c:v>33.279481947062777</c:v>
                </c:pt>
                <c:pt idx="10885">
                  <c:v>33.242002029405747</c:v>
                </c:pt>
                <c:pt idx="10886">
                  <c:v>33.202706148029115</c:v>
                </c:pt>
                <c:pt idx="10887">
                  <c:v>33.170469270206773</c:v>
                </c:pt>
                <c:pt idx="10888">
                  <c:v>33.130292167271818</c:v>
                </c:pt>
                <c:pt idx="10889">
                  <c:v>33.112727133697092</c:v>
                </c:pt>
                <c:pt idx="10890">
                  <c:v>33.084736795156573</c:v>
                </c:pt>
                <c:pt idx="10891">
                  <c:v>33.032556811293134</c:v>
                </c:pt>
                <c:pt idx="10892">
                  <c:v>33.004462326584417</c:v>
                </c:pt>
                <c:pt idx="10893">
                  <c:v>32.966446458851472</c:v>
                </c:pt>
                <c:pt idx="10894">
                  <c:v>32.94401843787103</c:v>
                </c:pt>
                <c:pt idx="10895">
                  <c:v>32.895272926694034</c:v>
                </c:pt>
                <c:pt idx="10896">
                  <c:v>32.863180964556356</c:v>
                </c:pt>
                <c:pt idx="10897">
                  <c:v>32.843334070780209</c:v>
                </c:pt>
                <c:pt idx="10898">
                  <c:v>32.798777316010529</c:v>
                </c:pt>
                <c:pt idx="10899">
                  <c:v>32.781169313905949</c:v>
                </c:pt>
                <c:pt idx="10900">
                  <c:v>32.751900683931822</c:v>
                </c:pt>
                <c:pt idx="10901">
                  <c:v>32.71232551160832</c:v>
                </c:pt>
                <c:pt idx="10902">
                  <c:v>32.686118847888423</c:v>
                </c:pt>
                <c:pt idx="10903">
                  <c:v>32.653956880220889</c:v>
                </c:pt>
                <c:pt idx="10904">
                  <c:v>32.627192223178007</c:v>
                </c:pt>
                <c:pt idx="10905">
                  <c:v>32.595295463731588</c:v>
                </c:pt>
                <c:pt idx="10906">
                  <c:v>32.567922781960604</c:v>
                </c:pt>
                <c:pt idx="10907">
                  <c:v>32.526296193372104</c:v>
                </c:pt>
                <c:pt idx="10908">
                  <c:v>32.501639436928215</c:v>
                </c:pt>
                <c:pt idx="10909">
                  <c:v>32.45964701925304</c:v>
                </c:pt>
                <c:pt idx="10910">
                  <c:v>32.426099039612055</c:v>
                </c:pt>
                <c:pt idx="10911">
                  <c:v>32.396632874857289</c:v>
                </c:pt>
                <c:pt idx="10912">
                  <c:v>32.358394919273451</c:v>
                </c:pt>
                <c:pt idx="10913">
                  <c:v>32.340231872949282</c:v>
                </c:pt>
                <c:pt idx="10914">
                  <c:v>32.30350940031132</c:v>
                </c:pt>
                <c:pt idx="10915">
                  <c:v>32.276543597664755</c:v>
                </c:pt>
                <c:pt idx="10916">
                  <c:v>32.248477372266308</c:v>
                </c:pt>
                <c:pt idx="10917">
                  <c:v>32.232272396702584</c:v>
                </c:pt>
                <c:pt idx="10918">
                  <c:v>32.188747291617197</c:v>
                </c:pt>
                <c:pt idx="10919">
                  <c:v>32.176920475572935</c:v>
                </c:pt>
                <c:pt idx="10920">
                  <c:v>32.140097217296805</c:v>
                </c:pt>
                <c:pt idx="10921">
                  <c:v>32.115262389591329</c:v>
                </c:pt>
                <c:pt idx="10922">
                  <c:v>32.066862003851014</c:v>
                </c:pt>
                <c:pt idx="10923">
                  <c:v>32.05392305243452</c:v>
                </c:pt>
                <c:pt idx="10924">
                  <c:v>32.010858724835551</c:v>
                </c:pt>
                <c:pt idx="10925">
                  <c:v>31.982745491994262</c:v>
                </c:pt>
                <c:pt idx="10926">
                  <c:v>31.945871330011112</c:v>
                </c:pt>
                <c:pt idx="10927">
                  <c:v>31.900626850838197</c:v>
                </c:pt>
                <c:pt idx="10928">
                  <c:v>31.903414313147653</c:v>
                </c:pt>
                <c:pt idx="10929">
                  <c:v>31.857232706331946</c:v>
                </c:pt>
                <c:pt idx="10930">
                  <c:v>31.838535696507353</c:v>
                </c:pt>
                <c:pt idx="10931">
                  <c:v>31.813163167748225</c:v>
                </c:pt>
                <c:pt idx="10932">
                  <c:v>31.777917653006927</c:v>
                </c:pt>
                <c:pt idx="10933">
                  <c:v>31.753358687116918</c:v>
                </c:pt>
                <c:pt idx="10934">
                  <c:v>31.72460005720097</c:v>
                </c:pt>
                <c:pt idx="10935">
                  <c:v>31.700975823092477</c:v>
                </c:pt>
                <c:pt idx="10936">
                  <c:v>31.68603174974999</c:v>
                </c:pt>
                <c:pt idx="10937">
                  <c:v>31.648798483225136</c:v>
                </c:pt>
                <c:pt idx="10938">
                  <c:v>31.61402177580386</c:v>
                </c:pt>
                <c:pt idx="10939">
                  <c:v>31.57584157272667</c:v>
                </c:pt>
                <c:pt idx="10940">
                  <c:v>31.55524898298896</c:v>
                </c:pt>
                <c:pt idx="10941">
                  <c:v>31.517803403358396</c:v>
                </c:pt>
                <c:pt idx="10942">
                  <c:v>31.493232153924385</c:v>
                </c:pt>
                <c:pt idx="10943">
                  <c:v>31.460948070481017</c:v>
                </c:pt>
                <c:pt idx="10944">
                  <c:v>31.438854512551998</c:v>
                </c:pt>
                <c:pt idx="10945">
                  <c:v>31.410723770791968</c:v>
                </c:pt>
                <c:pt idx="10946">
                  <c:v>31.401204446071876</c:v>
                </c:pt>
                <c:pt idx="10947">
                  <c:v>31.370489881966925</c:v>
                </c:pt>
                <c:pt idx="10948">
                  <c:v>31.337172233597464</c:v>
                </c:pt>
                <c:pt idx="10949">
                  <c:v>31.325998302532213</c:v>
                </c:pt>
                <c:pt idx="10950">
                  <c:v>31.286647088885854</c:v>
                </c:pt>
                <c:pt idx="10951">
                  <c:v>31.253754154029306</c:v>
                </c:pt>
                <c:pt idx="10952">
                  <c:v>31.236743078252744</c:v>
                </c:pt>
                <c:pt idx="10953">
                  <c:v>31.20612976998579</c:v>
                </c:pt>
                <c:pt idx="10954">
                  <c:v>31.173182746236357</c:v>
                </c:pt>
                <c:pt idx="10955">
                  <c:v>31.126925780289824</c:v>
                </c:pt>
                <c:pt idx="10956">
                  <c:v>31.102245519881976</c:v>
                </c:pt>
                <c:pt idx="10957">
                  <c:v>31.079960544596108</c:v>
                </c:pt>
                <c:pt idx="10958">
                  <c:v>31.051137901635986</c:v>
                </c:pt>
                <c:pt idx="10959">
                  <c:v>31.034407225389398</c:v>
                </c:pt>
                <c:pt idx="10960">
                  <c:v>31.00301019462913</c:v>
                </c:pt>
                <c:pt idx="10961">
                  <c:v>30.983108735596197</c:v>
                </c:pt>
                <c:pt idx="10962">
                  <c:v>30.961931607441162</c:v>
                </c:pt>
                <c:pt idx="10963">
                  <c:v>30.928633366349978</c:v>
                </c:pt>
                <c:pt idx="10964">
                  <c:v>30.908645176806573</c:v>
                </c:pt>
                <c:pt idx="10965">
                  <c:v>30.885293751730991</c:v>
                </c:pt>
                <c:pt idx="10966">
                  <c:v>30.871417932845791</c:v>
                </c:pt>
                <c:pt idx="10967">
                  <c:v>30.852932204033408</c:v>
                </c:pt>
                <c:pt idx="10968">
                  <c:v>30.813066868098755</c:v>
                </c:pt>
                <c:pt idx="10969">
                  <c:v>30.773857419617297</c:v>
                </c:pt>
                <c:pt idx="10970">
                  <c:v>30.765903617875544</c:v>
                </c:pt>
                <c:pt idx="10971">
                  <c:v>30.726066704684985</c:v>
                </c:pt>
                <c:pt idx="10972">
                  <c:v>30.699318908598098</c:v>
                </c:pt>
                <c:pt idx="10973">
                  <c:v>30.672474688690663</c:v>
                </c:pt>
                <c:pt idx="10974">
                  <c:v>30.646273157944925</c:v>
                </c:pt>
                <c:pt idx="10975">
                  <c:v>30.627846533924359</c:v>
                </c:pt>
                <c:pt idx="10976">
                  <c:v>30.600813540466476</c:v>
                </c:pt>
                <c:pt idx="10977">
                  <c:v>30.578207814861251</c:v>
                </c:pt>
                <c:pt idx="10978">
                  <c:v>30.555365269109515</c:v>
                </c:pt>
                <c:pt idx="10979">
                  <c:v>30.538498900781541</c:v>
                </c:pt>
                <c:pt idx="10980">
                  <c:v>30.507698355097425</c:v>
                </c:pt>
                <c:pt idx="10981">
                  <c:v>30.4859234987712</c:v>
                </c:pt>
                <c:pt idx="10982">
                  <c:v>30.462155241489508</c:v>
                </c:pt>
                <c:pt idx="10983">
                  <c:v>30.438579389715958</c:v>
                </c:pt>
                <c:pt idx="10984">
                  <c:v>30.424620086975899</c:v>
                </c:pt>
                <c:pt idx="10985">
                  <c:v>30.381435555000184</c:v>
                </c:pt>
                <c:pt idx="10986">
                  <c:v>30.363589391866839</c:v>
                </c:pt>
                <c:pt idx="10987">
                  <c:v>30.314156867442858</c:v>
                </c:pt>
                <c:pt idx="10988">
                  <c:v>30.304203382668621</c:v>
                </c:pt>
                <c:pt idx="10989">
                  <c:v>30.275302929987163</c:v>
                </c:pt>
                <c:pt idx="10990">
                  <c:v>30.256023126133726</c:v>
                </c:pt>
                <c:pt idx="10991">
                  <c:v>30.235157737865404</c:v>
                </c:pt>
                <c:pt idx="10992">
                  <c:v>30.210265034339013</c:v>
                </c:pt>
                <c:pt idx="10993">
                  <c:v>30.188119952779015</c:v>
                </c:pt>
                <c:pt idx="10994">
                  <c:v>30.173082706079313</c:v>
                </c:pt>
                <c:pt idx="10995">
                  <c:v>30.148062902881986</c:v>
                </c:pt>
                <c:pt idx="10996">
                  <c:v>30.122840855132967</c:v>
                </c:pt>
                <c:pt idx="10997">
                  <c:v>30.118940558502974</c:v>
                </c:pt>
                <c:pt idx="10998">
                  <c:v>30.090905418848735</c:v>
                </c:pt>
                <c:pt idx="10999">
                  <c:v>30.061321129137163</c:v>
                </c:pt>
                <c:pt idx="11000">
                  <c:v>30.029179447174354</c:v>
                </c:pt>
                <c:pt idx="11001">
                  <c:v>30.011505725014569</c:v>
                </c:pt>
                <c:pt idx="11002">
                  <c:v>29.983458611982517</c:v>
                </c:pt>
                <c:pt idx="11003">
                  <c:v>29.949923614314333</c:v>
                </c:pt>
                <c:pt idx="11004">
                  <c:v>29.928151093160974</c:v>
                </c:pt>
                <c:pt idx="11005">
                  <c:v>29.906926922074504</c:v>
                </c:pt>
                <c:pt idx="11006">
                  <c:v>29.879920478424641</c:v>
                </c:pt>
                <c:pt idx="11007">
                  <c:v>29.86798830610196</c:v>
                </c:pt>
                <c:pt idx="11008">
                  <c:v>29.839265268180988</c:v>
                </c:pt>
                <c:pt idx="11009">
                  <c:v>29.809887984937703</c:v>
                </c:pt>
                <c:pt idx="11010">
                  <c:v>29.792090602394573</c:v>
                </c:pt>
                <c:pt idx="11011">
                  <c:v>29.779134608709786</c:v>
                </c:pt>
                <c:pt idx="11012">
                  <c:v>29.758269908931755</c:v>
                </c:pt>
                <c:pt idx="11013">
                  <c:v>29.736327584541197</c:v>
                </c:pt>
                <c:pt idx="11014">
                  <c:v>29.719917538076732</c:v>
                </c:pt>
                <c:pt idx="11015">
                  <c:v>29.683646897384325</c:v>
                </c:pt>
                <c:pt idx="11016">
                  <c:v>29.678010722019348</c:v>
                </c:pt>
                <c:pt idx="11017">
                  <c:v>29.650876497011765</c:v>
                </c:pt>
                <c:pt idx="11018">
                  <c:v>29.627082686528105</c:v>
                </c:pt>
                <c:pt idx="11019">
                  <c:v>29.593977208238293</c:v>
                </c:pt>
                <c:pt idx="11020">
                  <c:v>29.582527669143946</c:v>
                </c:pt>
                <c:pt idx="11021">
                  <c:v>29.555402708409037</c:v>
                </c:pt>
                <c:pt idx="11022">
                  <c:v>29.52854703115905</c:v>
                </c:pt>
                <c:pt idx="11023">
                  <c:v>29.493761234954174</c:v>
                </c:pt>
                <c:pt idx="11024">
                  <c:v>29.489119801580493</c:v>
                </c:pt>
                <c:pt idx="11025">
                  <c:v>29.462146569068224</c:v>
                </c:pt>
                <c:pt idx="11026">
                  <c:v>29.446432513334287</c:v>
                </c:pt>
                <c:pt idx="11027">
                  <c:v>29.429594607526997</c:v>
                </c:pt>
                <c:pt idx="11028">
                  <c:v>29.406206130889061</c:v>
                </c:pt>
                <c:pt idx="11029">
                  <c:v>29.398350969420772</c:v>
                </c:pt>
                <c:pt idx="11030">
                  <c:v>29.368854647910585</c:v>
                </c:pt>
                <c:pt idx="11031">
                  <c:v>29.349403288560826</c:v>
                </c:pt>
                <c:pt idx="11032">
                  <c:v>29.333635137567761</c:v>
                </c:pt>
                <c:pt idx="11033">
                  <c:v>29.308747430503711</c:v>
                </c:pt>
                <c:pt idx="11034">
                  <c:v>29.286349669618911</c:v>
                </c:pt>
                <c:pt idx="11035">
                  <c:v>29.281873681585797</c:v>
                </c:pt>
                <c:pt idx="11036">
                  <c:v>29.243001269878494</c:v>
                </c:pt>
                <c:pt idx="11037">
                  <c:v>29.218628948763879</c:v>
                </c:pt>
                <c:pt idx="11038">
                  <c:v>29.186287681493248</c:v>
                </c:pt>
                <c:pt idx="11039">
                  <c:v>29.164840303945113</c:v>
                </c:pt>
                <c:pt idx="11040">
                  <c:v>29.142417223449872</c:v>
                </c:pt>
                <c:pt idx="11041">
                  <c:v>29.140100290670205</c:v>
                </c:pt>
                <c:pt idx="11042">
                  <c:v>29.108872887548749</c:v>
                </c:pt>
                <c:pt idx="11043">
                  <c:v>29.092070903429615</c:v>
                </c:pt>
                <c:pt idx="11044">
                  <c:v>29.088283616565786</c:v>
                </c:pt>
                <c:pt idx="11045">
                  <c:v>29.05346313501175</c:v>
                </c:pt>
                <c:pt idx="11046">
                  <c:v>29.042199486888631</c:v>
                </c:pt>
                <c:pt idx="11047">
                  <c:v>29.018717569754049</c:v>
                </c:pt>
                <c:pt idx="11048">
                  <c:v>29.000277656226817</c:v>
                </c:pt>
                <c:pt idx="11049">
                  <c:v>28.982834554208964</c:v>
                </c:pt>
                <c:pt idx="11050">
                  <c:v>28.955359286662922</c:v>
                </c:pt>
                <c:pt idx="11051">
                  <c:v>28.940635353298568</c:v>
                </c:pt>
                <c:pt idx="11052">
                  <c:v>28.927096829725961</c:v>
                </c:pt>
                <c:pt idx="11053">
                  <c:v>28.91353134396638</c:v>
                </c:pt>
                <c:pt idx="11054">
                  <c:v>28.895730071361466</c:v>
                </c:pt>
                <c:pt idx="11055">
                  <c:v>28.872507539424909</c:v>
                </c:pt>
                <c:pt idx="11056">
                  <c:v>28.83539029602078</c:v>
                </c:pt>
                <c:pt idx="11057">
                  <c:v>28.816439923583488</c:v>
                </c:pt>
                <c:pt idx="11058">
                  <c:v>28.792859276696202</c:v>
                </c:pt>
                <c:pt idx="11059">
                  <c:v>28.761667157291328</c:v>
                </c:pt>
                <c:pt idx="11060">
                  <c:v>28.747604869396667</c:v>
                </c:pt>
                <c:pt idx="11061">
                  <c:v>28.74498371353506</c:v>
                </c:pt>
                <c:pt idx="11062">
                  <c:v>28.728740963375508</c:v>
                </c:pt>
                <c:pt idx="11063">
                  <c:v>28.719599584100997</c:v>
                </c:pt>
                <c:pt idx="11064">
                  <c:v>28.702080806419605</c:v>
                </c:pt>
                <c:pt idx="11065">
                  <c:v>28.664237206893443</c:v>
                </c:pt>
                <c:pt idx="11066">
                  <c:v>28.653802415650976</c:v>
                </c:pt>
                <c:pt idx="11067">
                  <c:v>28.642359212756503</c:v>
                </c:pt>
                <c:pt idx="11068">
                  <c:v>28.615456306067209</c:v>
                </c:pt>
                <c:pt idx="11069">
                  <c:v>28.600137042920711</c:v>
                </c:pt>
                <c:pt idx="11070">
                  <c:v>28.590685650979172</c:v>
                </c:pt>
                <c:pt idx="11071">
                  <c:v>28.562248669608017</c:v>
                </c:pt>
                <c:pt idx="11072">
                  <c:v>28.552514406422688</c:v>
                </c:pt>
                <c:pt idx="11073">
                  <c:v>28.5251665258149</c:v>
                </c:pt>
                <c:pt idx="11074">
                  <c:v>28.501635075275807</c:v>
                </c:pt>
                <c:pt idx="11075">
                  <c:v>28.48628290364967</c:v>
                </c:pt>
                <c:pt idx="11076">
                  <c:v>28.467606872654077</c:v>
                </c:pt>
                <c:pt idx="11077">
                  <c:v>28.441215364425855</c:v>
                </c:pt>
                <c:pt idx="11078">
                  <c:v>28.421896476225875</c:v>
                </c:pt>
                <c:pt idx="11079">
                  <c:v>28.403980602869481</c:v>
                </c:pt>
                <c:pt idx="11080">
                  <c:v>28.394981230396752</c:v>
                </c:pt>
                <c:pt idx="11081">
                  <c:v>28.37717114520483</c:v>
                </c:pt>
                <c:pt idx="11082">
                  <c:v>28.357091994303889</c:v>
                </c:pt>
                <c:pt idx="11083">
                  <c:v>28.348363900470066</c:v>
                </c:pt>
                <c:pt idx="11084">
                  <c:v>28.327857348147582</c:v>
                </c:pt>
                <c:pt idx="11085">
                  <c:v>28.309979811376149</c:v>
                </c:pt>
                <c:pt idx="11086">
                  <c:v>28.297960661374436</c:v>
                </c:pt>
                <c:pt idx="11087">
                  <c:v>28.278466359924309</c:v>
                </c:pt>
                <c:pt idx="11088">
                  <c:v>28.270860244761252</c:v>
                </c:pt>
                <c:pt idx="11089">
                  <c:v>28.250436237617073</c:v>
                </c:pt>
                <c:pt idx="11090">
                  <c:v>28.222485026937804</c:v>
                </c:pt>
                <c:pt idx="11091">
                  <c:v>28.209967271980446</c:v>
                </c:pt>
                <c:pt idx="11092">
                  <c:v>28.191766070031765</c:v>
                </c:pt>
                <c:pt idx="11093">
                  <c:v>28.178497727334161</c:v>
                </c:pt>
                <c:pt idx="11094">
                  <c:v>28.140033819447556</c:v>
                </c:pt>
                <c:pt idx="11095">
                  <c:v>28.128974846873707</c:v>
                </c:pt>
                <c:pt idx="11096">
                  <c:v>28.103380808924452</c:v>
                </c:pt>
                <c:pt idx="11097">
                  <c:v>28.090597281037578</c:v>
                </c:pt>
                <c:pt idx="11098">
                  <c:v>28.065865477380221</c:v>
                </c:pt>
                <c:pt idx="11099">
                  <c:v>28.067674649120669</c:v>
                </c:pt>
                <c:pt idx="11100">
                  <c:v>28.060584174897212</c:v>
                </c:pt>
                <c:pt idx="11101">
                  <c:v>28.043025519545306</c:v>
                </c:pt>
                <c:pt idx="11102">
                  <c:v>28.01403806927139</c:v>
                </c:pt>
                <c:pt idx="11103">
                  <c:v>28.000842491576318</c:v>
                </c:pt>
                <c:pt idx="11104">
                  <c:v>27.989604316206709</c:v>
                </c:pt>
                <c:pt idx="11105">
                  <c:v>27.967736095825479</c:v>
                </c:pt>
                <c:pt idx="11106">
                  <c:v>27.961723442377824</c:v>
                </c:pt>
                <c:pt idx="11107">
                  <c:v>27.947773282002348</c:v>
                </c:pt>
                <c:pt idx="11108">
                  <c:v>27.925142779838758</c:v>
                </c:pt>
                <c:pt idx="11109">
                  <c:v>27.909822204778465</c:v>
                </c:pt>
                <c:pt idx="11110">
                  <c:v>27.886554552280924</c:v>
                </c:pt>
                <c:pt idx="11111">
                  <c:v>27.87982194697571</c:v>
                </c:pt>
                <c:pt idx="11112">
                  <c:v>27.852083077449748</c:v>
                </c:pt>
                <c:pt idx="11113">
                  <c:v>27.832826249523091</c:v>
                </c:pt>
                <c:pt idx="11114">
                  <c:v>27.818512183783042</c:v>
                </c:pt>
                <c:pt idx="11115">
                  <c:v>27.788532676175492</c:v>
                </c:pt>
                <c:pt idx="11116">
                  <c:v>27.798806928344355</c:v>
                </c:pt>
                <c:pt idx="11117">
                  <c:v>27.782331185106983</c:v>
                </c:pt>
                <c:pt idx="11118">
                  <c:v>27.755055869735116</c:v>
                </c:pt>
                <c:pt idx="11119">
                  <c:v>27.745720947757469</c:v>
                </c:pt>
                <c:pt idx="11120">
                  <c:v>27.738664802762081</c:v>
                </c:pt>
                <c:pt idx="11121">
                  <c:v>27.726833505432865</c:v>
                </c:pt>
                <c:pt idx="11122">
                  <c:v>27.713999327458133</c:v>
                </c:pt>
                <c:pt idx="11123">
                  <c:v>27.67996971559019</c:v>
                </c:pt>
                <c:pt idx="11124">
                  <c:v>27.686094289411262</c:v>
                </c:pt>
                <c:pt idx="11125">
                  <c:v>27.659555814997642</c:v>
                </c:pt>
                <c:pt idx="11126">
                  <c:v>27.642873924449084</c:v>
                </c:pt>
                <c:pt idx="11127">
                  <c:v>27.636506823901524</c:v>
                </c:pt>
                <c:pt idx="11128">
                  <c:v>27.618579516082256</c:v>
                </c:pt>
                <c:pt idx="11129">
                  <c:v>27.593709625640575</c:v>
                </c:pt>
                <c:pt idx="11130">
                  <c:v>27.569139876895527</c:v>
                </c:pt>
                <c:pt idx="11131">
                  <c:v>27.561223286100461</c:v>
                </c:pt>
                <c:pt idx="11132">
                  <c:v>27.533521766854097</c:v>
                </c:pt>
                <c:pt idx="11133">
                  <c:v>27.530840575715583</c:v>
                </c:pt>
                <c:pt idx="11134">
                  <c:v>27.501937865824836</c:v>
                </c:pt>
                <c:pt idx="11135">
                  <c:v>27.506095447234099</c:v>
                </c:pt>
                <c:pt idx="11136">
                  <c:v>27.481300188839082</c:v>
                </c:pt>
                <c:pt idx="11137">
                  <c:v>27.480239674037723</c:v>
                </c:pt>
                <c:pt idx="11138">
                  <c:v>27.452222212949039</c:v>
                </c:pt>
                <c:pt idx="11139">
                  <c:v>27.441092966600642</c:v>
                </c:pt>
                <c:pt idx="11140">
                  <c:v>27.434019297897425</c:v>
                </c:pt>
                <c:pt idx="11141">
                  <c:v>27.427055318214382</c:v>
                </c:pt>
                <c:pt idx="11142">
                  <c:v>27.406396357671248</c:v>
                </c:pt>
                <c:pt idx="11143">
                  <c:v>27.406710105025248</c:v>
                </c:pt>
                <c:pt idx="11144">
                  <c:v>27.374577125329054</c:v>
                </c:pt>
                <c:pt idx="11145">
                  <c:v>27.356071789683643</c:v>
                </c:pt>
                <c:pt idx="11146">
                  <c:v>27.333058561747155</c:v>
                </c:pt>
                <c:pt idx="11147">
                  <c:v>27.315326962041066</c:v>
                </c:pt>
                <c:pt idx="11148">
                  <c:v>27.311775591555502</c:v>
                </c:pt>
                <c:pt idx="11149">
                  <c:v>27.284881662153616</c:v>
                </c:pt>
                <c:pt idx="11150">
                  <c:v>27.26476698873363</c:v>
                </c:pt>
                <c:pt idx="11151">
                  <c:v>27.254651908197086</c:v>
                </c:pt>
                <c:pt idx="11152">
                  <c:v>27.233041554211404</c:v>
                </c:pt>
                <c:pt idx="11153">
                  <c:v>27.220768702554579</c:v>
                </c:pt>
                <c:pt idx="11154">
                  <c:v>27.232695102640182</c:v>
                </c:pt>
                <c:pt idx="11155">
                  <c:v>27.218172077507536</c:v>
                </c:pt>
                <c:pt idx="11156">
                  <c:v>27.202794247329969</c:v>
                </c:pt>
                <c:pt idx="11157">
                  <c:v>27.183801583827087</c:v>
                </c:pt>
                <c:pt idx="11158">
                  <c:v>27.183809354562253</c:v>
                </c:pt>
                <c:pt idx="11159">
                  <c:v>27.154046879182246</c:v>
                </c:pt>
                <c:pt idx="11160">
                  <c:v>27.146478252457719</c:v>
                </c:pt>
                <c:pt idx="11161">
                  <c:v>27.139433288328561</c:v>
                </c:pt>
                <c:pt idx="11162">
                  <c:v>27.122717519953678</c:v>
                </c:pt>
                <c:pt idx="11163">
                  <c:v>27.115924631885555</c:v>
                </c:pt>
                <c:pt idx="11164">
                  <c:v>27.092552652972842</c:v>
                </c:pt>
                <c:pt idx="11165">
                  <c:v>27.073005274284654</c:v>
                </c:pt>
                <c:pt idx="11166">
                  <c:v>27.053367524390701</c:v>
                </c:pt>
                <c:pt idx="11167">
                  <c:v>27.031614129282985</c:v>
                </c:pt>
                <c:pt idx="11168">
                  <c:v>27.009065822825896</c:v>
                </c:pt>
                <c:pt idx="11169">
                  <c:v>27.026122434755237</c:v>
                </c:pt>
                <c:pt idx="11170">
                  <c:v>26.989325784496362</c:v>
                </c:pt>
                <c:pt idx="11171">
                  <c:v>26.979345087037363</c:v>
                </c:pt>
                <c:pt idx="11172">
                  <c:v>26.972172815515911</c:v>
                </c:pt>
                <c:pt idx="11173">
                  <c:v>26.968317217366106</c:v>
                </c:pt>
                <c:pt idx="11174">
                  <c:v>26.952465486019918</c:v>
                </c:pt>
                <c:pt idx="11175">
                  <c:v>26.942509771331178</c:v>
                </c:pt>
                <c:pt idx="11176">
                  <c:v>26.934421198207449</c:v>
                </c:pt>
                <c:pt idx="11177">
                  <c:v>26.913730089098831</c:v>
                </c:pt>
                <c:pt idx="11178">
                  <c:v>26.896836833446127</c:v>
                </c:pt>
                <c:pt idx="11179">
                  <c:v>26.894286326102737</c:v>
                </c:pt>
                <c:pt idx="11180">
                  <c:v>26.88034198410125</c:v>
                </c:pt>
                <c:pt idx="11181">
                  <c:v>26.86721771510264</c:v>
                </c:pt>
                <c:pt idx="11182">
                  <c:v>26.854678675837011</c:v>
                </c:pt>
                <c:pt idx="11183">
                  <c:v>26.841517729865071</c:v>
                </c:pt>
                <c:pt idx="11184">
                  <c:v>26.826075798917401</c:v>
                </c:pt>
                <c:pt idx="11185">
                  <c:v>26.80550178452706</c:v>
                </c:pt>
                <c:pt idx="11186">
                  <c:v>26.808966786580996</c:v>
                </c:pt>
                <c:pt idx="11187">
                  <c:v>26.776738970107086</c:v>
                </c:pt>
                <c:pt idx="11188">
                  <c:v>26.764005309151784</c:v>
                </c:pt>
                <c:pt idx="11189">
                  <c:v>26.762184338779033</c:v>
                </c:pt>
                <c:pt idx="11190">
                  <c:v>26.738022001945108</c:v>
                </c:pt>
                <c:pt idx="11191">
                  <c:v>26.739361771118038</c:v>
                </c:pt>
                <c:pt idx="11192">
                  <c:v>26.725675223711846</c:v>
                </c:pt>
                <c:pt idx="11193">
                  <c:v>26.705179875075121</c:v>
                </c:pt>
                <c:pt idx="11194">
                  <c:v>26.701214443559902</c:v>
                </c:pt>
                <c:pt idx="11195">
                  <c:v>26.696996799124769</c:v>
                </c:pt>
                <c:pt idx="11196">
                  <c:v>26.684085888434325</c:v>
                </c:pt>
                <c:pt idx="11197">
                  <c:v>26.668420307354392</c:v>
                </c:pt>
                <c:pt idx="11198">
                  <c:v>26.654754732356015</c:v>
                </c:pt>
                <c:pt idx="11199">
                  <c:v>26.640380839185138</c:v>
                </c:pt>
                <c:pt idx="11200">
                  <c:v>26.637508701709571</c:v>
                </c:pt>
                <c:pt idx="11201">
                  <c:v>26.626085743198459</c:v>
                </c:pt>
                <c:pt idx="11202">
                  <c:v>26.595682137049039</c:v>
                </c:pt>
                <c:pt idx="11203">
                  <c:v>26.587862788140612</c:v>
                </c:pt>
                <c:pt idx="11204">
                  <c:v>26.558908644495585</c:v>
                </c:pt>
                <c:pt idx="11205">
                  <c:v>26.559447591947748</c:v>
                </c:pt>
                <c:pt idx="11206">
                  <c:v>26.550602087078296</c:v>
                </c:pt>
                <c:pt idx="11207">
                  <c:v>26.525990694927984</c:v>
                </c:pt>
                <c:pt idx="11208">
                  <c:v>26.529442293467184</c:v>
                </c:pt>
                <c:pt idx="11209">
                  <c:v>26.509348840022412</c:v>
                </c:pt>
                <c:pt idx="11210">
                  <c:v>26.50686361033144</c:v>
                </c:pt>
                <c:pt idx="11211">
                  <c:v>26.496464574965291</c:v>
                </c:pt>
                <c:pt idx="11212">
                  <c:v>26.484748827031513</c:v>
                </c:pt>
                <c:pt idx="11213">
                  <c:v>26.473221695617294</c:v>
                </c:pt>
                <c:pt idx="11214">
                  <c:v>26.47360279811495</c:v>
                </c:pt>
                <c:pt idx="11215">
                  <c:v>26.454552596512205</c:v>
                </c:pt>
                <c:pt idx="11216">
                  <c:v>26.448548399112287</c:v>
                </c:pt>
                <c:pt idx="11217">
                  <c:v>26.436705512798859</c:v>
                </c:pt>
                <c:pt idx="11218">
                  <c:v>26.429097655206057</c:v>
                </c:pt>
                <c:pt idx="11219">
                  <c:v>26.409646965053881</c:v>
                </c:pt>
                <c:pt idx="11220">
                  <c:v>26.394679576500025</c:v>
                </c:pt>
                <c:pt idx="11221">
                  <c:v>26.370240899828392</c:v>
                </c:pt>
                <c:pt idx="11222">
                  <c:v>26.364779536065338</c:v>
                </c:pt>
                <c:pt idx="11223">
                  <c:v>26.342614300070295</c:v>
                </c:pt>
                <c:pt idx="11224">
                  <c:v>26.337495471469808</c:v>
                </c:pt>
                <c:pt idx="11225">
                  <c:v>26.320916810988667</c:v>
                </c:pt>
                <c:pt idx="11226">
                  <c:v>26.312344360382312</c:v>
                </c:pt>
                <c:pt idx="11227">
                  <c:v>26.30662881628437</c:v>
                </c:pt>
                <c:pt idx="11228">
                  <c:v>26.295734763372316</c:v>
                </c:pt>
                <c:pt idx="11229">
                  <c:v>26.286298022952291</c:v>
                </c:pt>
                <c:pt idx="11230">
                  <c:v>26.276302926411191</c:v>
                </c:pt>
                <c:pt idx="11231">
                  <c:v>26.275534848699998</c:v>
                </c:pt>
                <c:pt idx="11232">
                  <c:v>26.263283646002751</c:v>
                </c:pt>
                <c:pt idx="11233">
                  <c:v>26.263343295758482</c:v>
                </c:pt>
                <c:pt idx="11234">
                  <c:v>26.234353260298818</c:v>
                </c:pt>
                <c:pt idx="11235">
                  <c:v>26.229294113510484</c:v>
                </c:pt>
                <c:pt idx="11236">
                  <c:v>26.217252574329429</c:v>
                </c:pt>
                <c:pt idx="11237">
                  <c:v>26.206516356854898</c:v>
                </c:pt>
                <c:pt idx="11238">
                  <c:v>26.190770813839315</c:v>
                </c:pt>
                <c:pt idx="11239">
                  <c:v>26.167719625429282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445-4DD5-B050-3BD99D6439C7}"/>
            </c:ext>
          </c:extLst>
        </c:ser>
        <c:ser>
          <c:idx val="1"/>
          <c:order val="1"/>
          <c:tx>
            <c:strRef>
              <c:f>'CH5'!$C$1</c:f>
              <c:strCache>
                <c:ptCount val="1"/>
                <c:pt idx="0">
                  <c:v>ch6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'CH5'!$A$2:$A$11241</c:f>
              <c:numCache>
                <c:formatCode>m/d/yyyy\ h:mm</c:formatCode>
                <c:ptCount val="11240"/>
                <c:pt idx="0">
                  <c:v>44326.498854166668</c:v>
                </c:pt>
                <c:pt idx="1">
                  <c:v>44326.499548611115</c:v>
                </c:pt>
                <c:pt idx="2">
                  <c:v>44326.500243055554</c:v>
                </c:pt>
                <c:pt idx="3">
                  <c:v>44326.500937500001</c:v>
                </c:pt>
                <c:pt idx="4">
                  <c:v>44326.501631944448</c:v>
                </c:pt>
                <c:pt idx="5">
                  <c:v>44326.502326388887</c:v>
                </c:pt>
                <c:pt idx="6">
                  <c:v>44326.503020833334</c:v>
                </c:pt>
                <c:pt idx="7">
                  <c:v>44326.50371527778</c:v>
                </c:pt>
                <c:pt idx="8">
                  <c:v>44326.50440972222</c:v>
                </c:pt>
                <c:pt idx="9">
                  <c:v>44326.505104166667</c:v>
                </c:pt>
                <c:pt idx="10">
                  <c:v>44326.505798611113</c:v>
                </c:pt>
                <c:pt idx="11">
                  <c:v>44326.506493055553</c:v>
                </c:pt>
                <c:pt idx="12">
                  <c:v>44326.507187499999</c:v>
                </c:pt>
                <c:pt idx="13">
                  <c:v>44326.507881944446</c:v>
                </c:pt>
                <c:pt idx="14">
                  <c:v>44326.508576388886</c:v>
                </c:pt>
                <c:pt idx="15">
                  <c:v>44326.509270833332</c:v>
                </c:pt>
                <c:pt idx="16">
                  <c:v>44326.509965277779</c:v>
                </c:pt>
                <c:pt idx="17">
                  <c:v>44326.510659722226</c:v>
                </c:pt>
                <c:pt idx="18">
                  <c:v>44326.511354166665</c:v>
                </c:pt>
                <c:pt idx="19">
                  <c:v>44326.512048611112</c:v>
                </c:pt>
                <c:pt idx="20">
                  <c:v>44326.512743055559</c:v>
                </c:pt>
                <c:pt idx="21">
                  <c:v>44326.513437499998</c:v>
                </c:pt>
                <c:pt idx="22">
                  <c:v>44326.514131944445</c:v>
                </c:pt>
                <c:pt idx="23">
                  <c:v>44326.514826388891</c:v>
                </c:pt>
                <c:pt idx="24">
                  <c:v>44326.515520833331</c:v>
                </c:pt>
                <c:pt idx="25">
                  <c:v>44326.516215277778</c:v>
                </c:pt>
                <c:pt idx="26">
                  <c:v>44326.516909722224</c:v>
                </c:pt>
                <c:pt idx="27">
                  <c:v>44326.517604166664</c:v>
                </c:pt>
                <c:pt idx="28">
                  <c:v>44326.51829861111</c:v>
                </c:pt>
                <c:pt idx="29">
                  <c:v>44326.518993055557</c:v>
                </c:pt>
                <c:pt idx="30">
                  <c:v>44326.519687499997</c:v>
                </c:pt>
                <c:pt idx="31">
                  <c:v>44326.520381944443</c:v>
                </c:pt>
                <c:pt idx="32">
                  <c:v>44326.52107638889</c:v>
                </c:pt>
                <c:pt idx="33">
                  <c:v>44326.521770833337</c:v>
                </c:pt>
                <c:pt idx="34">
                  <c:v>44326.522465277776</c:v>
                </c:pt>
                <c:pt idx="35">
                  <c:v>44326.523159722223</c:v>
                </c:pt>
                <c:pt idx="36">
                  <c:v>44326.523854166669</c:v>
                </c:pt>
                <c:pt idx="37">
                  <c:v>44326.524548611109</c:v>
                </c:pt>
                <c:pt idx="38">
                  <c:v>44326.525243055556</c:v>
                </c:pt>
                <c:pt idx="39">
                  <c:v>44326.525937500002</c:v>
                </c:pt>
                <c:pt idx="40">
                  <c:v>44326.526631944442</c:v>
                </c:pt>
                <c:pt idx="41">
                  <c:v>44326.527326388888</c:v>
                </c:pt>
                <c:pt idx="42">
                  <c:v>44326.528020833335</c:v>
                </c:pt>
                <c:pt idx="43">
                  <c:v>44326.528715277775</c:v>
                </c:pt>
                <c:pt idx="44">
                  <c:v>44326.529409722221</c:v>
                </c:pt>
                <c:pt idx="45">
                  <c:v>44326.530104166668</c:v>
                </c:pt>
                <c:pt idx="46">
                  <c:v>44326.530798611115</c:v>
                </c:pt>
                <c:pt idx="47">
                  <c:v>44326.531493055554</c:v>
                </c:pt>
                <c:pt idx="48">
                  <c:v>44326.532187500001</c:v>
                </c:pt>
                <c:pt idx="49">
                  <c:v>44326.532881944448</c:v>
                </c:pt>
                <c:pt idx="50">
                  <c:v>44326.533576388887</c:v>
                </c:pt>
                <c:pt idx="51">
                  <c:v>44326.534270833334</c:v>
                </c:pt>
                <c:pt idx="52">
                  <c:v>44326.53496527778</c:v>
                </c:pt>
                <c:pt idx="53">
                  <c:v>44326.53565972222</c:v>
                </c:pt>
                <c:pt idx="54">
                  <c:v>44326.536354166667</c:v>
                </c:pt>
                <c:pt idx="55">
                  <c:v>44326.537048611113</c:v>
                </c:pt>
                <c:pt idx="56">
                  <c:v>44326.537743055553</c:v>
                </c:pt>
                <c:pt idx="57">
                  <c:v>44326.538437499999</c:v>
                </c:pt>
                <c:pt idx="58">
                  <c:v>44326.539131944446</c:v>
                </c:pt>
                <c:pt idx="59">
                  <c:v>44326.539826388886</c:v>
                </c:pt>
                <c:pt idx="60">
                  <c:v>44326.540520833332</c:v>
                </c:pt>
                <c:pt idx="61">
                  <c:v>44326.541215277779</c:v>
                </c:pt>
                <c:pt idx="62">
                  <c:v>44326.541909722226</c:v>
                </c:pt>
                <c:pt idx="63">
                  <c:v>44326.542604166665</c:v>
                </c:pt>
                <c:pt idx="64">
                  <c:v>44326.543298611112</c:v>
                </c:pt>
                <c:pt idx="65">
                  <c:v>44326.543993055559</c:v>
                </c:pt>
                <c:pt idx="66">
                  <c:v>44326.544687499998</c:v>
                </c:pt>
                <c:pt idx="67">
                  <c:v>44326.545381944445</c:v>
                </c:pt>
                <c:pt idx="68">
                  <c:v>44326.546076388891</c:v>
                </c:pt>
                <c:pt idx="69">
                  <c:v>44326.546770833331</c:v>
                </c:pt>
                <c:pt idx="70">
                  <c:v>44326.547465277778</c:v>
                </c:pt>
                <c:pt idx="71">
                  <c:v>44326.548159722224</c:v>
                </c:pt>
                <c:pt idx="72">
                  <c:v>44326.548854166664</c:v>
                </c:pt>
                <c:pt idx="73">
                  <c:v>44326.54954861111</c:v>
                </c:pt>
                <c:pt idx="74">
                  <c:v>44326.550243055557</c:v>
                </c:pt>
                <c:pt idx="75">
                  <c:v>44326.550937499997</c:v>
                </c:pt>
                <c:pt idx="76">
                  <c:v>44326.551631944443</c:v>
                </c:pt>
                <c:pt idx="77">
                  <c:v>44326.55232638889</c:v>
                </c:pt>
                <c:pt idx="78">
                  <c:v>44326.553020833337</c:v>
                </c:pt>
                <c:pt idx="79">
                  <c:v>44326.553715277776</c:v>
                </c:pt>
                <c:pt idx="80">
                  <c:v>44326.554409722223</c:v>
                </c:pt>
                <c:pt idx="81">
                  <c:v>44326.555104166669</c:v>
                </c:pt>
                <c:pt idx="82">
                  <c:v>44326.555798611109</c:v>
                </c:pt>
                <c:pt idx="83">
                  <c:v>44326.556493055556</c:v>
                </c:pt>
                <c:pt idx="84">
                  <c:v>44326.557187500002</c:v>
                </c:pt>
                <c:pt idx="85">
                  <c:v>44326.557881944442</c:v>
                </c:pt>
                <c:pt idx="86">
                  <c:v>44326.558576388888</c:v>
                </c:pt>
                <c:pt idx="87">
                  <c:v>44326.559270833335</c:v>
                </c:pt>
                <c:pt idx="88">
                  <c:v>44326.559965277775</c:v>
                </c:pt>
                <c:pt idx="89">
                  <c:v>44326.560659722221</c:v>
                </c:pt>
                <c:pt idx="90">
                  <c:v>44326.561354166668</c:v>
                </c:pt>
                <c:pt idx="91">
                  <c:v>44326.562048611115</c:v>
                </c:pt>
                <c:pt idx="92">
                  <c:v>44326.562743055554</c:v>
                </c:pt>
                <c:pt idx="93">
                  <c:v>44326.563437500001</c:v>
                </c:pt>
                <c:pt idx="94">
                  <c:v>44326.564131944448</c:v>
                </c:pt>
                <c:pt idx="95">
                  <c:v>44326.564826388887</c:v>
                </c:pt>
                <c:pt idx="96">
                  <c:v>44326.565520833334</c:v>
                </c:pt>
                <c:pt idx="97">
                  <c:v>44326.56621527778</c:v>
                </c:pt>
                <c:pt idx="98">
                  <c:v>44326.56690972222</c:v>
                </c:pt>
                <c:pt idx="99">
                  <c:v>44326.567604166667</c:v>
                </c:pt>
                <c:pt idx="100">
                  <c:v>44326.568298611113</c:v>
                </c:pt>
                <c:pt idx="101">
                  <c:v>44326.568993055553</c:v>
                </c:pt>
                <c:pt idx="102">
                  <c:v>44326.569687499999</c:v>
                </c:pt>
                <c:pt idx="103">
                  <c:v>44326.570381944446</c:v>
                </c:pt>
                <c:pt idx="104">
                  <c:v>44326.571076388886</c:v>
                </c:pt>
                <c:pt idx="105">
                  <c:v>44326.571770833332</c:v>
                </c:pt>
                <c:pt idx="106">
                  <c:v>44326.572465277779</c:v>
                </c:pt>
                <c:pt idx="107">
                  <c:v>44326.573159722226</c:v>
                </c:pt>
                <c:pt idx="108">
                  <c:v>44326.573854166665</c:v>
                </c:pt>
                <c:pt idx="109">
                  <c:v>44326.574548611112</c:v>
                </c:pt>
                <c:pt idx="110">
                  <c:v>44326.575243055559</c:v>
                </c:pt>
                <c:pt idx="111">
                  <c:v>44326.575937499998</c:v>
                </c:pt>
                <c:pt idx="112">
                  <c:v>44326.576631944445</c:v>
                </c:pt>
                <c:pt idx="113">
                  <c:v>44326.577326388891</c:v>
                </c:pt>
                <c:pt idx="114">
                  <c:v>44326.578020833331</c:v>
                </c:pt>
                <c:pt idx="115">
                  <c:v>44326.578715277778</c:v>
                </c:pt>
                <c:pt idx="116">
                  <c:v>44326.579409722224</c:v>
                </c:pt>
                <c:pt idx="117">
                  <c:v>44326.580104166664</c:v>
                </c:pt>
                <c:pt idx="118">
                  <c:v>44326.58079861111</c:v>
                </c:pt>
                <c:pt idx="119">
                  <c:v>44326.581493055557</c:v>
                </c:pt>
                <c:pt idx="120">
                  <c:v>44326.582187499997</c:v>
                </c:pt>
                <c:pt idx="121">
                  <c:v>44326.582881944443</c:v>
                </c:pt>
                <c:pt idx="122">
                  <c:v>44326.58357638889</c:v>
                </c:pt>
                <c:pt idx="123">
                  <c:v>44326.584270833337</c:v>
                </c:pt>
                <c:pt idx="124">
                  <c:v>44326.584965277776</c:v>
                </c:pt>
                <c:pt idx="125">
                  <c:v>44326.585659722223</c:v>
                </c:pt>
                <c:pt idx="126">
                  <c:v>44326.586354166669</c:v>
                </c:pt>
                <c:pt idx="127">
                  <c:v>44326.587048611109</c:v>
                </c:pt>
                <c:pt idx="128">
                  <c:v>44326.587743055556</c:v>
                </c:pt>
                <c:pt idx="129">
                  <c:v>44326.588437500002</c:v>
                </c:pt>
                <c:pt idx="130">
                  <c:v>44326.589131944442</c:v>
                </c:pt>
                <c:pt idx="131">
                  <c:v>44326.589826388888</c:v>
                </c:pt>
                <c:pt idx="132">
                  <c:v>44326.590520833335</c:v>
                </c:pt>
                <c:pt idx="133">
                  <c:v>44326.591215277775</c:v>
                </c:pt>
                <c:pt idx="134">
                  <c:v>44326.591909722221</c:v>
                </c:pt>
                <c:pt idx="135">
                  <c:v>44326.592604166668</c:v>
                </c:pt>
                <c:pt idx="136">
                  <c:v>44326.593298611115</c:v>
                </c:pt>
                <c:pt idx="137">
                  <c:v>44326.593993055554</c:v>
                </c:pt>
                <c:pt idx="138">
                  <c:v>44326.594687500001</c:v>
                </c:pt>
                <c:pt idx="139">
                  <c:v>44326.595381944448</c:v>
                </c:pt>
                <c:pt idx="140">
                  <c:v>44326.596076388887</c:v>
                </c:pt>
                <c:pt idx="141">
                  <c:v>44326.596770833334</c:v>
                </c:pt>
                <c:pt idx="142">
                  <c:v>44326.59746527778</c:v>
                </c:pt>
                <c:pt idx="143">
                  <c:v>44326.59815972222</c:v>
                </c:pt>
                <c:pt idx="144">
                  <c:v>44326.598854166667</c:v>
                </c:pt>
                <c:pt idx="145">
                  <c:v>44326.599548611113</c:v>
                </c:pt>
                <c:pt idx="146">
                  <c:v>44326.600243055553</c:v>
                </c:pt>
                <c:pt idx="147">
                  <c:v>44326.600937499999</c:v>
                </c:pt>
                <c:pt idx="148">
                  <c:v>44326.601631944446</c:v>
                </c:pt>
                <c:pt idx="149">
                  <c:v>44326.602326388886</c:v>
                </c:pt>
                <c:pt idx="150">
                  <c:v>44326.603020833332</c:v>
                </c:pt>
                <c:pt idx="151">
                  <c:v>44326.603715277779</c:v>
                </c:pt>
                <c:pt idx="152">
                  <c:v>44326.604409722226</c:v>
                </c:pt>
                <c:pt idx="153">
                  <c:v>44326.605104166665</c:v>
                </c:pt>
                <c:pt idx="154">
                  <c:v>44326.605798611112</c:v>
                </c:pt>
                <c:pt idx="155">
                  <c:v>44326.606493055559</c:v>
                </c:pt>
                <c:pt idx="156">
                  <c:v>44326.607187499998</c:v>
                </c:pt>
                <c:pt idx="157">
                  <c:v>44326.607881944445</c:v>
                </c:pt>
                <c:pt idx="158">
                  <c:v>44326.608576388891</c:v>
                </c:pt>
                <c:pt idx="159">
                  <c:v>44326.609270833331</c:v>
                </c:pt>
                <c:pt idx="160">
                  <c:v>44326.609965277778</c:v>
                </c:pt>
                <c:pt idx="161">
                  <c:v>44326.610659722224</c:v>
                </c:pt>
                <c:pt idx="162">
                  <c:v>44326.611354166664</c:v>
                </c:pt>
                <c:pt idx="163">
                  <c:v>44326.61204861111</c:v>
                </c:pt>
                <c:pt idx="164">
                  <c:v>44326.612743055557</c:v>
                </c:pt>
                <c:pt idx="165">
                  <c:v>44326.613437499997</c:v>
                </c:pt>
                <c:pt idx="166">
                  <c:v>44326.614131944443</c:v>
                </c:pt>
                <c:pt idx="167">
                  <c:v>44326.61482638889</c:v>
                </c:pt>
                <c:pt idx="168">
                  <c:v>44326.615520833337</c:v>
                </c:pt>
                <c:pt idx="169">
                  <c:v>44326.616215277776</c:v>
                </c:pt>
                <c:pt idx="170">
                  <c:v>44326.616909722223</c:v>
                </c:pt>
                <c:pt idx="171">
                  <c:v>44326.617604166669</c:v>
                </c:pt>
                <c:pt idx="172">
                  <c:v>44326.618298611109</c:v>
                </c:pt>
                <c:pt idx="173">
                  <c:v>44326.618993055556</c:v>
                </c:pt>
                <c:pt idx="174">
                  <c:v>44326.619687500002</c:v>
                </c:pt>
                <c:pt idx="175">
                  <c:v>44326.620381944442</c:v>
                </c:pt>
                <c:pt idx="176">
                  <c:v>44326.621076388888</c:v>
                </c:pt>
                <c:pt idx="177">
                  <c:v>44326.621770833335</c:v>
                </c:pt>
                <c:pt idx="178">
                  <c:v>44326.622465277775</c:v>
                </c:pt>
                <c:pt idx="179">
                  <c:v>44326.623159722221</c:v>
                </c:pt>
                <c:pt idx="180">
                  <c:v>44326.623854166668</c:v>
                </c:pt>
                <c:pt idx="181">
                  <c:v>44326.624548611115</c:v>
                </c:pt>
                <c:pt idx="182">
                  <c:v>44326.625243055554</c:v>
                </c:pt>
                <c:pt idx="183">
                  <c:v>44326.625937500001</c:v>
                </c:pt>
                <c:pt idx="184">
                  <c:v>44326.626631944448</c:v>
                </c:pt>
                <c:pt idx="185">
                  <c:v>44326.627326388887</c:v>
                </c:pt>
                <c:pt idx="186">
                  <c:v>44326.628020833334</c:v>
                </c:pt>
                <c:pt idx="187">
                  <c:v>44326.62871527778</c:v>
                </c:pt>
                <c:pt idx="188">
                  <c:v>44326.62940972222</c:v>
                </c:pt>
                <c:pt idx="189">
                  <c:v>44326.630104166667</c:v>
                </c:pt>
                <c:pt idx="190">
                  <c:v>44326.630798611113</c:v>
                </c:pt>
                <c:pt idx="191">
                  <c:v>44326.631493055553</c:v>
                </c:pt>
                <c:pt idx="192">
                  <c:v>44326.632187499999</c:v>
                </c:pt>
                <c:pt idx="193">
                  <c:v>44326.632881944446</c:v>
                </c:pt>
                <c:pt idx="194">
                  <c:v>44326.633576388886</c:v>
                </c:pt>
                <c:pt idx="195">
                  <c:v>44326.634270833332</c:v>
                </c:pt>
                <c:pt idx="196">
                  <c:v>44326.634965277779</c:v>
                </c:pt>
                <c:pt idx="197">
                  <c:v>44326.635659722226</c:v>
                </c:pt>
                <c:pt idx="198">
                  <c:v>44326.636354166665</c:v>
                </c:pt>
                <c:pt idx="199">
                  <c:v>44326.637048611112</c:v>
                </c:pt>
                <c:pt idx="200">
                  <c:v>44326.637743055559</c:v>
                </c:pt>
                <c:pt idx="201">
                  <c:v>44326.638437499998</c:v>
                </c:pt>
                <c:pt idx="202">
                  <c:v>44326.639131944445</c:v>
                </c:pt>
                <c:pt idx="203">
                  <c:v>44326.639826388891</c:v>
                </c:pt>
                <c:pt idx="204">
                  <c:v>44326.640520833331</c:v>
                </c:pt>
                <c:pt idx="205">
                  <c:v>44326.641215277778</c:v>
                </c:pt>
                <c:pt idx="206">
                  <c:v>44326.641909722224</c:v>
                </c:pt>
                <c:pt idx="207">
                  <c:v>44326.642604166664</c:v>
                </c:pt>
                <c:pt idx="208">
                  <c:v>44326.64329861111</c:v>
                </c:pt>
                <c:pt idx="209">
                  <c:v>44326.643993055557</c:v>
                </c:pt>
                <c:pt idx="210">
                  <c:v>44326.644687499997</c:v>
                </c:pt>
                <c:pt idx="211">
                  <c:v>44326.645381944443</c:v>
                </c:pt>
                <c:pt idx="212">
                  <c:v>44326.64607638889</c:v>
                </c:pt>
                <c:pt idx="213">
                  <c:v>44326.646770833337</c:v>
                </c:pt>
                <c:pt idx="214">
                  <c:v>44326.647465277776</c:v>
                </c:pt>
                <c:pt idx="215">
                  <c:v>44326.648159722223</c:v>
                </c:pt>
                <c:pt idx="216">
                  <c:v>44326.648854166669</c:v>
                </c:pt>
                <c:pt idx="217">
                  <c:v>44326.649548611109</c:v>
                </c:pt>
                <c:pt idx="218">
                  <c:v>44326.650243055556</c:v>
                </c:pt>
                <c:pt idx="219">
                  <c:v>44326.650937500002</c:v>
                </c:pt>
                <c:pt idx="220">
                  <c:v>44326.651631944442</c:v>
                </c:pt>
                <c:pt idx="221">
                  <c:v>44326.652326388888</c:v>
                </c:pt>
                <c:pt idx="222">
                  <c:v>44326.653020833335</c:v>
                </c:pt>
                <c:pt idx="223">
                  <c:v>44326.653715277775</c:v>
                </c:pt>
                <c:pt idx="224">
                  <c:v>44326.654409722221</c:v>
                </c:pt>
                <c:pt idx="225">
                  <c:v>44326.655104166668</c:v>
                </c:pt>
                <c:pt idx="226">
                  <c:v>44326.655798611115</c:v>
                </c:pt>
                <c:pt idx="227">
                  <c:v>44326.656493055554</c:v>
                </c:pt>
                <c:pt idx="228">
                  <c:v>44326.657187500001</c:v>
                </c:pt>
                <c:pt idx="229">
                  <c:v>44326.657881944448</c:v>
                </c:pt>
                <c:pt idx="230">
                  <c:v>44326.658576388887</c:v>
                </c:pt>
                <c:pt idx="231">
                  <c:v>44326.659270833334</c:v>
                </c:pt>
                <c:pt idx="232">
                  <c:v>44326.65996527778</c:v>
                </c:pt>
                <c:pt idx="233">
                  <c:v>44326.66065972222</c:v>
                </c:pt>
                <c:pt idx="234">
                  <c:v>44326.661354166667</c:v>
                </c:pt>
                <c:pt idx="235">
                  <c:v>44326.662048611113</c:v>
                </c:pt>
                <c:pt idx="236">
                  <c:v>44326.662743055553</c:v>
                </c:pt>
                <c:pt idx="237">
                  <c:v>44326.663437499999</c:v>
                </c:pt>
                <c:pt idx="238">
                  <c:v>44326.664131944446</c:v>
                </c:pt>
                <c:pt idx="239">
                  <c:v>44326.664826388886</c:v>
                </c:pt>
                <c:pt idx="240">
                  <c:v>44326.665520833332</c:v>
                </c:pt>
                <c:pt idx="241">
                  <c:v>44326.666215277779</c:v>
                </c:pt>
                <c:pt idx="242">
                  <c:v>44326.666909722226</c:v>
                </c:pt>
                <c:pt idx="243">
                  <c:v>44326.667604166665</c:v>
                </c:pt>
                <c:pt idx="244">
                  <c:v>44326.668298611112</c:v>
                </c:pt>
                <c:pt idx="245">
                  <c:v>44326.668993055559</c:v>
                </c:pt>
                <c:pt idx="246">
                  <c:v>44326.669687499998</c:v>
                </c:pt>
                <c:pt idx="247">
                  <c:v>44326.670381944445</c:v>
                </c:pt>
                <c:pt idx="248">
                  <c:v>44326.671076388891</c:v>
                </c:pt>
                <c:pt idx="249">
                  <c:v>44326.671770833331</c:v>
                </c:pt>
                <c:pt idx="250">
                  <c:v>44326.672465277778</c:v>
                </c:pt>
                <c:pt idx="251">
                  <c:v>44326.673159722224</c:v>
                </c:pt>
                <c:pt idx="252">
                  <c:v>44326.673854166664</c:v>
                </c:pt>
                <c:pt idx="253">
                  <c:v>44326.67454861111</c:v>
                </c:pt>
                <c:pt idx="254">
                  <c:v>44326.675243055557</c:v>
                </c:pt>
                <c:pt idx="255">
                  <c:v>44326.675937499997</c:v>
                </c:pt>
                <c:pt idx="256">
                  <c:v>44326.676631944443</c:v>
                </c:pt>
                <c:pt idx="257">
                  <c:v>44326.67732638889</c:v>
                </c:pt>
                <c:pt idx="258">
                  <c:v>44326.678020833337</c:v>
                </c:pt>
                <c:pt idx="259">
                  <c:v>44326.678715277776</c:v>
                </c:pt>
                <c:pt idx="260">
                  <c:v>44326.679409722223</c:v>
                </c:pt>
                <c:pt idx="261">
                  <c:v>44326.680104166669</c:v>
                </c:pt>
                <c:pt idx="262">
                  <c:v>44326.680798611109</c:v>
                </c:pt>
                <c:pt idx="263">
                  <c:v>44326.681493055556</c:v>
                </c:pt>
                <c:pt idx="264">
                  <c:v>44326.682187500002</c:v>
                </c:pt>
                <c:pt idx="265">
                  <c:v>44326.682881944442</c:v>
                </c:pt>
                <c:pt idx="266">
                  <c:v>44326.683576388888</c:v>
                </c:pt>
                <c:pt idx="267">
                  <c:v>44326.684270833335</c:v>
                </c:pt>
                <c:pt idx="268">
                  <c:v>44326.684965277775</c:v>
                </c:pt>
                <c:pt idx="269">
                  <c:v>44326.685659722221</c:v>
                </c:pt>
                <c:pt idx="270">
                  <c:v>44326.686354166668</c:v>
                </c:pt>
                <c:pt idx="271">
                  <c:v>44326.687048611115</c:v>
                </c:pt>
                <c:pt idx="272">
                  <c:v>44326.687743055554</c:v>
                </c:pt>
                <c:pt idx="273">
                  <c:v>44326.688437500001</c:v>
                </c:pt>
                <c:pt idx="274">
                  <c:v>44326.689131944448</c:v>
                </c:pt>
                <c:pt idx="275">
                  <c:v>44326.689826388887</c:v>
                </c:pt>
                <c:pt idx="276">
                  <c:v>44326.690520833334</c:v>
                </c:pt>
                <c:pt idx="277">
                  <c:v>44326.69121527778</c:v>
                </c:pt>
                <c:pt idx="278">
                  <c:v>44326.69190972222</c:v>
                </c:pt>
                <c:pt idx="279">
                  <c:v>44326.692604166667</c:v>
                </c:pt>
                <c:pt idx="280">
                  <c:v>44326.693298611113</c:v>
                </c:pt>
                <c:pt idx="281">
                  <c:v>44326.693993055553</c:v>
                </c:pt>
                <c:pt idx="282">
                  <c:v>44326.694687499999</c:v>
                </c:pt>
                <c:pt idx="283">
                  <c:v>44326.695381944446</c:v>
                </c:pt>
                <c:pt idx="284">
                  <c:v>44326.696076388886</c:v>
                </c:pt>
                <c:pt idx="285">
                  <c:v>44326.696770833332</c:v>
                </c:pt>
                <c:pt idx="286">
                  <c:v>44326.697465277779</c:v>
                </c:pt>
                <c:pt idx="287">
                  <c:v>44326.698159722226</c:v>
                </c:pt>
                <c:pt idx="288">
                  <c:v>44326.698854166665</c:v>
                </c:pt>
                <c:pt idx="289">
                  <c:v>44326.699548611112</c:v>
                </c:pt>
                <c:pt idx="290">
                  <c:v>44326.700243055559</c:v>
                </c:pt>
                <c:pt idx="291">
                  <c:v>44326.700937499998</c:v>
                </c:pt>
                <c:pt idx="292">
                  <c:v>44326.701631944445</c:v>
                </c:pt>
                <c:pt idx="293">
                  <c:v>44326.702326388891</c:v>
                </c:pt>
                <c:pt idx="294">
                  <c:v>44326.703020833331</c:v>
                </c:pt>
                <c:pt idx="295">
                  <c:v>44326.703715277778</c:v>
                </c:pt>
                <c:pt idx="296">
                  <c:v>44326.704409722224</c:v>
                </c:pt>
                <c:pt idx="297">
                  <c:v>44326.705104166664</c:v>
                </c:pt>
                <c:pt idx="298">
                  <c:v>44326.70579861111</c:v>
                </c:pt>
                <c:pt idx="299">
                  <c:v>44326.706493055557</c:v>
                </c:pt>
                <c:pt idx="300">
                  <c:v>44326.707187499997</c:v>
                </c:pt>
                <c:pt idx="301">
                  <c:v>44326.707881944443</c:v>
                </c:pt>
                <c:pt idx="302">
                  <c:v>44326.70857638889</c:v>
                </c:pt>
                <c:pt idx="303">
                  <c:v>44326.709270833337</c:v>
                </c:pt>
                <c:pt idx="304">
                  <c:v>44326.709965277776</c:v>
                </c:pt>
                <c:pt idx="305">
                  <c:v>44326.710659722223</c:v>
                </c:pt>
                <c:pt idx="306">
                  <c:v>44326.711354166669</c:v>
                </c:pt>
                <c:pt idx="307">
                  <c:v>44326.712048611109</c:v>
                </c:pt>
                <c:pt idx="308">
                  <c:v>44326.712743055556</c:v>
                </c:pt>
                <c:pt idx="309">
                  <c:v>44326.713437500002</c:v>
                </c:pt>
                <c:pt idx="310">
                  <c:v>44326.714131944442</c:v>
                </c:pt>
                <c:pt idx="311">
                  <c:v>44326.714826388888</c:v>
                </c:pt>
                <c:pt idx="312">
                  <c:v>44326.715520833335</c:v>
                </c:pt>
                <c:pt idx="313">
                  <c:v>44326.716215277775</c:v>
                </c:pt>
                <c:pt idx="314">
                  <c:v>44326.716909722221</c:v>
                </c:pt>
                <c:pt idx="315">
                  <c:v>44326.717604166668</c:v>
                </c:pt>
                <c:pt idx="316">
                  <c:v>44326.718298611115</c:v>
                </c:pt>
                <c:pt idx="317">
                  <c:v>44326.718993055554</c:v>
                </c:pt>
                <c:pt idx="318">
                  <c:v>44326.719687500001</c:v>
                </c:pt>
                <c:pt idx="319">
                  <c:v>44326.720381944448</c:v>
                </c:pt>
                <c:pt idx="320">
                  <c:v>44326.721076388887</c:v>
                </c:pt>
                <c:pt idx="321">
                  <c:v>44326.721770833334</c:v>
                </c:pt>
                <c:pt idx="322">
                  <c:v>44326.72246527778</c:v>
                </c:pt>
                <c:pt idx="323">
                  <c:v>44326.72315972222</c:v>
                </c:pt>
                <c:pt idx="324">
                  <c:v>44326.723854166667</c:v>
                </c:pt>
                <c:pt idx="325">
                  <c:v>44326.724548611113</c:v>
                </c:pt>
                <c:pt idx="326">
                  <c:v>44326.725243055553</c:v>
                </c:pt>
                <c:pt idx="327">
                  <c:v>44326.725937499999</c:v>
                </c:pt>
                <c:pt idx="328">
                  <c:v>44326.726631944446</c:v>
                </c:pt>
                <c:pt idx="329">
                  <c:v>44326.727326388886</c:v>
                </c:pt>
                <c:pt idx="330">
                  <c:v>44326.728020833332</c:v>
                </c:pt>
                <c:pt idx="331">
                  <c:v>44326.728715277779</c:v>
                </c:pt>
                <c:pt idx="332">
                  <c:v>44326.729409722226</c:v>
                </c:pt>
                <c:pt idx="333">
                  <c:v>44326.730104166665</c:v>
                </c:pt>
                <c:pt idx="334">
                  <c:v>44326.730798611112</c:v>
                </c:pt>
                <c:pt idx="335">
                  <c:v>44326.731493055559</c:v>
                </c:pt>
                <c:pt idx="336">
                  <c:v>44326.732187499998</c:v>
                </c:pt>
                <c:pt idx="337">
                  <c:v>44326.732881944445</c:v>
                </c:pt>
                <c:pt idx="338">
                  <c:v>44326.733576388891</c:v>
                </c:pt>
                <c:pt idx="339">
                  <c:v>44326.734270833331</c:v>
                </c:pt>
                <c:pt idx="340">
                  <c:v>44326.734965277778</c:v>
                </c:pt>
                <c:pt idx="341">
                  <c:v>44326.735659722224</c:v>
                </c:pt>
                <c:pt idx="342">
                  <c:v>44326.736354166664</c:v>
                </c:pt>
                <c:pt idx="343">
                  <c:v>44326.73704861111</c:v>
                </c:pt>
                <c:pt idx="344">
                  <c:v>44326.737743055557</c:v>
                </c:pt>
                <c:pt idx="345">
                  <c:v>44326.738437499997</c:v>
                </c:pt>
                <c:pt idx="346">
                  <c:v>44326.739131944443</c:v>
                </c:pt>
                <c:pt idx="347">
                  <c:v>44326.73982638889</c:v>
                </c:pt>
                <c:pt idx="348">
                  <c:v>44326.740520833337</c:v>
                </c:pt>
                <c:pt idx="349">
                  <c:v>44326.741215277776</c:v>
                </c:pt>
                <c:pt idx="350">
                  <c:v>44326.741909722223</c:v>
                </c:pt>
                <c:pt idx="351">
                  <c:v>44326.742604166669</c:v>
                </c:pt>
                <c:pt idx="352">
                  <c:v>44326.743298611109</c:v>
                </c:pt>
                <c:pt idx="353">
                  <c:v>44326.743993055556</c:v>
                </c:pt>
                <c:pt idx="354">
                  <c:v>44326.744687500002</c:v>
                </c:pt>
                <c:pt idx="355">
                  <c:v>44326.745381944442</c:v>
                </c:pt>
                <c:pt idx="356">
                  <c:v>44326.746076388888</c:v>
                </c:pt>
                <c:pt idx="357">
                  <c:v>44326.746770833335</c:v>
                </c:pt>
                <c:pt idx="358">
                  <c:v>44326.747465277775</c:v>
                </c:pt>
                <c:pt idx="359">
                  <c:v>44326.748159722221</c:v>
                </c:pt>
                <c:pt idx="360">
                  <c:v>44326.748854166668</c:v>
                </c:pt>
                <c:pt idx="361">
                  <c:v>44326.749548611115</c:v>
                </c:pt>
                <c:pt idx="362">
                  <c:v>44326.750243055554</c:v>
                </c:pt>
                <c:pt idx="363">
                  <c:v>44326.750937500001</c:v>
                </c:pt>
                <c:pt idx="364">
                  <c:v>44326.751631944448</c:v>
                </c:pt>
                <c:pt idx="365">
                  <c:v>44326.752326388887</c:v>
                </c:pt>
                <c:pt idx="366">
                  <c:v>44326.753020833334</c:v>
                </c:pt>
                <c:pt idx="367">
                  <c:v>44326.75371527778</c:v>
                </c:pt>
                <c:pt idx="368">
                  <c:v>44326.75440972222</c:v>
                </c:pt>
                <c:pt idx="369">
                  <c:v>44326.755104166667</c:v>
                </c:pt>
                <c:pt idx="370">
                  <c:v>44326.755798611113</c:v>
                </c:pt>
                <c:pt idx="371">
                  <c:v>44326.756493055553</c:v>
                </c:pt>
                <c:pt idx="372">
                  <c:v>44326.757187499999</c:v>
                </c:pt>
                <c:pt idx="373">
                  <c:v>44326.757881944446</c:v>
                </c:pt>
                <c:pt idx="374">
                  <c:v>44326.758576388886</c:v>
                </c:pt>
                <c:pt idx="375">
                  <c:v>44326.759270833332</c:v>
                </c:pt>
                <c:pt idx="376">
                  <c:v>44326.759965277779</c:v>
                </c:pt>
                <c:pt idx="377">
                  <c:v>44326.760659722226</c:v>
                </c:pt>
                <c:pt idx="378">
                  <c:v>44326.761354166665</c:v>
                </c:pt>
                <c:pt idx="379">
                  <c:v>44326.762048611112</c:v>
                </c:pt>
                <c:pt idx="380">
                  <c:v>44326.762743055559</c:v>
                </c:pt>
                <c:pt idx="381">
                  <c:v>44326.763437499998</c:v>
                </c:pt>
                <c:pt idx="382">
                  <c:v>44326.764131944445</c:v>
                </c:pt>
                <c:pt idx="383">
                  <c:v>44326.764826388891</c:v>
                </c:pt>
                <c:pt idx="384">
                  <c:v>44326.765520833331</c:v>
                </c:pt>
                <c:pt idx="385">
                  <c:v>44326.766215277778</c:v>
                </c:pt>
                <c:pt idx="386">
                  <c:v>44326.766909722224</c:v>
                </c:pt>
                <c:pt idx="387">
                  <c:v>44326.767604166664</c:v>
                </c:pt>
                <c:pt idx="388">
                  <c:v>44326.76829861111</c:v>
                </c:pt>
                <c:pt idx="389">
                  <c:v>44326.768993055557</c:v>
                </c:pt>
                <c:pt idx="390">
                  <c:v>44326.769687499997</c:v>
                </c:pt>
                <c:pt idx="391">
                  <c:v>44326.770381944443</c:v>
                </c:pt>
                <c:pt idx="392">
                  <c:v>44326.77107638889</c:v>
                </c:pt>
                <c:pt idx="393">
                  <c:v>44326.771770833337</c:v>
                </c:pt>
                <c:pt idx="394">
                  <c:v>44326.772465277776</c:v>
                </c:pt>
                <c:pt idx="395">
                  <c:v>44326.773159722223</c:v>
                </c:pt>
                <c:pt idx="396">
                  <c:v>44326.773854166669</c:v>
                </c:pt>
                <c:pt idx="397">
                  <c:v>44326.774548611109</c:v>
                </c:pt>
                <c:pt idx="398">
                  <c:v>44326.775243055556</c:v>
                </c:pt>
                <c:pt idx="399">
                  <c:v>44326.775937500002</c:v>
                </c:pt>
                <c:pt idx="400">
                  <c:v>44326.776631944442</c:v>
                </c:pt>
                <c:pt idx="401">
                  <c:v>44326.777326388888</c:v>
                </c:pt>
                <c:pt idx="402">
                  <c:v>44326.778020833335</c:v>
                </c:pt>
                <c:pt idx="403">
                  <c:v>44326.778715277775</c:v>
                </c:pt>
                <c:pt idx="404">
                  <c:v>44326.779409722221</c:v>
                </c:pt>
                <c:pt idx="405">
                  <c:v>44326.780104166668</c:v>
                </c:pt>
                <c:pt idx="406">
                  <c:v>44326.780798611115</c:v>
                </c:pt>
                <c:pt idx="407">
                  <c:v>44326.781493055554</c:v>
                </c:pt>
                <c:pt idx="408">
                  <c:v>44326.782187500001</c:v>
                </c:pt>
                <c:pt idx="409">
                  <c:v>44326.782881944448</c:v>
                </c:pt>
                <c:pt idx="410">
                  <c:v>44326.783576388887</c:v>
                </c:pt>
                <c:pt idx="411">
                  <c:v>44326.784270833334</c:v>
                </c:pt>
                <c:pt idx="412">
                  <c:v>44326.78496527778</c:v>
                </c:pt>
                <c:pt idx="413">
                  <c:v>44326.78565972222</c:v>
                </c:pt>
                <c:pt idx="414">
                  <c:v>44326.786354166667</c:v>
                </c:pt>
                <c:pt idx="415">
                  <c:v>44326.787048611113</c:v>
                </c:pt>
                <c:pt idx="416">
                  <c:v>44326.787743055553</c:v>
                </c:pt>
                <c:pt idx="417">
                  <c:v>44326.788437499999</c:v>
                </c:pt>
                <c:pt idx="418">
                  <c:v>44326.789131944446</c:v>
                </c:pt>
                <c:pt idx="419">
                  <c:v>44326.789826388886</c:v>
                </c:pt>
                <c:pt idx="420">
                  <c:v>44326.790520833332</c:v>
                </c:pt>
                <c:pt idx="421">
                  <c:v>44326.791215277779</c:v>
                </c:pt>
                <c:pt idx="422">
                  <c:v>44326.791909722226</c:v>
                </c:pt>
                <c:pt idx="423">
                  <c:v>44326.792604166665</c:v>
                </c:pt>
                <c:pt idx="424">
                  <c:v>44326.793298611112</c:v>
                </c:pt>
                <c:pt idx="425">
                  <c:v>44326.793993055559</c:v>
                </c:pt>
                <c:pt idx="426">
                  <c:v>44326.794687499998</c:v>
                </c:pt>
                <c:pt idx="427">
                  <c:v>44326.795381944445</c:v>
                </c:pt>
                <c:pt idx="428">
                  <c:v>44326.796076388891</c:v>
                </c:pt>
                <c:pt idx="429">
                  <c:v>44326.796770833331</c:v>
                </c:pt>
                <c:pt idx="430">
                  <c:v>44326.797465277778</c:v>
                </c:pt>
                <c:pt idx="431">
                  <c:v>44326.798159722224</c:v>
                </c:pt>
                <c:pt idx="432">
                  <c:v>44326.798854166664</c:v>
                </c:pt>
                <c:pt idx="433">
                  <c:v>44326.79954861111</c:v>
                </c:pt>
                <c:pt idx="434">
                  <c:v>44326.800243055557</c:v>
                </c:pt>
                <c:pt idx="435">
                  <c:v>44326.800937499997</c:v>
                </c:pt>
                <c:pt idx="436">
                  <c:v>44326.801631944443</c:v>
                </c:pt>
                <c:pt idx="437">
                  <c:v>44326.80232638889</c:v>
                </c:pt>
                <c:pt idx="438">
                  <c:v>44326.803020833337</c:v>
                </c:pt>
                <c:pt idx="439">
                  <c:v>44326.803715277776</c:v>
                </c:pt>
                <c:pt idx="440">
                  <c:v>44326.804409722223</c:v>
                </c:pt>
                <c:pt idx="441">
                  <c:v>44326.805104166669</c:v>
                </c:pt>
                <c:pt idx="442">
                  <c:v>44326.805798611109</c:v>
                </c:pt>
                <c:pt idx="443">
                  <c:v>44326.806493055556</c:v>
                </c:pt>
                <c:pt idx="444">
                  <c:v>44326.807187500002</c:v>
                </c:pt>
                <c:pt idx="445">
                  <c:v>44326.807881944442</c:v>
                </c:pt>
                <c:pt idx="446">
                  <c:v>44326.808576388888</c:v>
                </c:pt>
                <c:pt idx="447">
                  <c:v>44326.809270833335</c:v>
                </c:pt>
                <c:pt idx="448">
                  <c:v>44326.809965277775</c:v>
                </c:pt>
                <c:pt idx="449">
                  <c:v>44326.810659722221</c:v>
                </c:pt>
                <c:pt idx="450">
                  <c:v>44326.811354166668</c:v>
                </c:pt>
                <c:pt idx="451">
                  <c:v>44326.812048611115</c:v>
                </c:pt>
                <c:pt idx="452">
                  <c:v>44326.812743055554</c:v>
                </c:pt>
                <c:pt idx="453">
                  <c:v>44326.813437500001</c:v>
                </c:pt>
                <c:pt idx="454">
                  <c:v>44326.814131944448</c:v>
                </c:pt>
                <c:pt idx="455">
                  <c:v>44326.814826388887</c:v>
                </c:pt>
                <c:pt idx="456">
                  <c:v>44326.815520833334</c:v>
                </c:pt>
                <c:pt idx="457">
                  <c:v>44326.81621527778</c:v>
                </c:pt>
                <c:pt idx="458">
                  <c:v>44326.81690972222</c:v>
                </c:pt>
                <c:pt idx="459">
                  <c:v>44326.817604166667</c:v>
                </c:pt>
                <c:pt idx="460">
                  <c:v>44326.818298611113</c:v>
                </c:pt>
                <c:pt idx="461">
                  <c:v>44326.818993055553</c:v>
                </c:pt>
                <c:pt idx="462">
                  <c:v>44326.819687499999</c:v>
                </c:pt>
                <c:pt idx="463">
                  <c:v>44326.820381944446</c:v>
                </c:pt>
                <c:pt idx="464">
                  <c:v>44326.821076388886</c:v>
                </c:pt>
                <c:pt idx="465">
                  <c:v>44326.821770833332</c:v>
                </c:pt>
                <c:pt idx="466">
                  <c:v>44326.822465277779</c:v>
                </c:pt>
                <c:pt idx="467">
                  <c:v>44326.823159722226</c:v>
                </c:pt>
                <c:pt idx="468">
                  <c:v>44326.823854166665</c:v>
                </c:pt>
                <c:pt idx="469">
                  <c:v>44326.824548611112</c:v>
                </c:pt>
                <c:pt idx="470">
                  <c:v>44326.825243055559</c:v>
                </c:pt>
                <c:pt idx="471">
                  <c:v>44326.825937499998</c:v>
                </c:pt>
                <c:pt idx="472">
                  <c:v>44326.826631944445</c:v>
                </c:pt>
                <c:pt idx="473">
                  <c:v>44326.827326388891</c:v>
                </c:pt>
                <c:pt idx="474">
                  <c:v>44326.828020833331</c:v>
                </c:pt>
                <c:pt idx="475">
                  <c:v>44326.828715277778</c:v>
                </c:pt>
                <c:pt idx="476">
                  <c:v>44326.829409722224</c:v>
                </c:pt>
                <c:pt idx="477">
                  <c:v>44326.830104166664</c:v>
                </c:pt>
                <c:pt idx="478">
                  <c:v>44326.83079861111</c:v>
                </c:pt>
                <c:pt idx="479">
                  <c:v>44326.831493055557</c:v>
                </c:pt>
                <c:pt idx="480">
                  <c:v>44326.832187499997</c:v>
                </c:pt>
                <c:pt idx="481">
                  <c:v>44326.832881944443</c:v>
                </c:pt>
                <c:pt idx="482">
                  <c:v>44326.83357638889</c:v>
                </c:pt>
                <c:pt idx="483">
                  <c:v>44326.834270833337</c:v>
                </c:pt>
                <c:pt idx="484">
                  <c:v>44326.834965277776</c:v>
                </c:pt>
                <c:pt idx="485">
                  <c:v>44326.835659722223</c:v>
                </c:pt>
                <c:pt idx="486">
                  <c:v>44326.836354166669</c:v>
                </c:pt>
                <c:pt idx="487">
                  <c:v>44326.837048611109</c:v>
                </c:pt>
                <c:pt idx="488">
                  <c:v>44326.837743055556</c:v>
                </c:pt>
                <c:pt idx="489">
                  <c:v>44326.838437500002</c:v>
                </c:pt>
                <c:pt idx="490">
                  <c:v>44326.839131944442</c:v>
                </c:pt>
                <c:pt idx="491">
                  <c:v>44326.839826388888</c:v>
                </c:pt>
                <c:pt idx="492">
                  <c:v>44326.840520833335</c:v>
                </c:pt>
                <c:pt idx="493">
                  <c:v>44326.841215277775</c:v>
                </c:pt>
                <c:pt idx="494">
                  <c:v>44326.841909722221</c:v>
                </c:pt>
                <c:pt idx="495">
                  <c:v>44326.842604166668</c:v>
                </c:pt>
                <c:pt idx="496">
                  <c:v>44326.843298611115</c:v>
                </c:pt>
                <c:pt idx="497">
                  <c:v>44326.843993055554</c:v>
                </c:pt>
                <c:pt idx="498">
                  <c:v>44326.844687500001</c:v>
                </c:pt>
                <c:pt idx="499">
                  <c:v>44326.845381944448</c:v>
                </c:pt>
                <c:pt idx="500">
                  <c:v>44326.846076388887</c:v>
                </c:pt>
                <c:pt idx="501">
                  <c:v>44326.846770833334</c:v>
                </c:pt>
                <c:pt idx="502">
                  <c:v>44326.84746527778</c:v>
                </c:pt>
                <c:pt idx="503">
                  <c:v>44326.84815972222</c:v>
                </c:pt>
                <c:pt idx="504">
                  <c:v>44326.848854166667</c:v>
                </c:pt>
                <c:pt idx="505">
                  <c:v>44326.849548611113</c:v>
                </c:pt>
                <c:pt idx="506">
                  <c:v>44326.850243055553</c:v>
                </c:pt>
                <c:pt idx="507">
                  <c:v>44326.850937499999</c:v>
                </c:pt>
                <c:pt idx="508">
                  <c:v>44326.851631944446</c:v>
                </c:pt>
                <c:pt idx="509">
                  <c:v>44326.852326388886</c:v>
                </c:pt>
                <c:pt idx="510">
                  <c:v>44326.853020833332</c:v>
                </c:pt>
                <c:pt idx="511">
                  <c:v>44326.853715277779</c:v>
                </c:pt>
                <c:pt idx="512">
                  <c:v>44326.854409722226</c:v>
                </c:pt>
                <c:pt idx="513">
                  <c:v>44326.855104166665</c:v>
                </c:pt>
                <c:pt idx="514">
                  <c:v>44326.855798611112</c:v>
                </c:pt>
                <c:pt idx="515">
                  <c:v>44326.856493055559</c:v>
                </c:pt>
                <c:pt idx="516">
                  <c:v>44326.857187499998</c:v>
                </c:pt>
                <c:pt idx="517">
                  <c:v>44326.857881944445</c:v>
                </c:pt>
                <c:pt idx="518">
                  <c:v>44326.858576388891</c:v>
                </c:pt>
                <c:pt idx="519">
                  <c:v>44326.859270833331</c:v>
                </c:pt>
                <c:pt idx="520">
                  <c:v>44326.859965277778</c:v>
                </c:pt>
                <c:pt idx="521">
                  <c:v>44326.860659722224</c:v>
                </c:pt>
                <c:pt idx="522">
                  <c:v>44326.861354166664</c:v>
                </c:pt>
                <c:pt idx="523">
                  <c:v>44326.86204861111</c:v>
                </c:pt>
                <c:pt idx="524">
                  <c:v>44326.862743055557</c:v>
                </c:pt>
                <c:pt idx="525">
                  <c:v>44326.863437499997</c:v>
                </c:pt>
                <c:pt idx="526">
                  <c:v>44326.864131944443</c:v>
                </c:pt>
                <c:pt idx="527">
                  <c:v>44326.86482638889</c:v>
                </c:pt>
                <c:pt idx="528">
                  <c:v>44326.865520833337</c:v>
                </c:pt>
                <c:pt idx="529">
                  <c:v>44326.866215277776</c:v>
                </c:pt>
                <c:pt idx="530">
                  <c:v>44326.866909722223</c:v>
                </c:pt>
                <c:pt idx="531">
                  <c:v>44326.867604166669</c:v>
                </c:pt>
                <c:pt idx="532">
                  <c:v>44326.868298611109</c:v>
                </c:pt>
                <c:pt idx="533">
                  <c:v>44326.868993055556</c:v>
                </c:pt>
                <c:pt idx="534">
                  <c:v>44326.869687500002</c:v>
                </c:pt>
                <c:pt idx="535">
                  <c:v>44326.870381944442</c:v>
                </c:pt>
                <c:pt idx="536">
                  <c:v>44326.871076388888</c:v>
                </c:pt>
                <c:pt idx="537">
                  <c:v>44326.871770833335</c:v>
                </c:pt>
                <c:pt idx="538">
                  <c:v>44326.872465277775</c:v>
                </c:pt>
                <c:pt idx="539">
                  <c:v>44326.873159722221</c:v>
                </c:pt>
                <c:pt idx="540">
                  <c:v>44326.873854166668</c:v>
                </c:pt>
                <c:pt idx="541">
                  <c:v>44326.874548611115</c:v>
                </c:pt>
                <c:pt idx="542">
                  <c:v>44326.875243055554</c:v>
                </c:pt>
                <c:pt idx="543">
                  <c:v>44326.875937500001</c:v>
                </c:pt>
                <c:pt idx="544">
                  <c:v>44326.876631944448</c:v>
                </c:pt>
                <c:pt idx="545">
                  <c:v>44326.877326388887</c:v>
                </c:pt>
                <c:pt idx="546">
                  <c:v>44326.878020833334</c:v>
                </c:pt>
                <c:pt idx="547">
                  <c:v>44326.87871527778</c:v>
                </c:pt>
                <c:pt idx="548">
                  <c:v>44326.87940972222</c:v>
                </c:pt>
                <c:pt idx="549">
                  <c:v>44326.880104166667</c:v>
                </c:pt>
                <c:pt idx="550">
                  <c:v>44326.880798611113</c:v>
                </c:pt>
                <c:pt idx="551">
                  <c:v>44326.881493055553</c:v>
                </c:pt>
                <c:pt idx="552">
                  <c:v>44326.882187499999</c:v>
                </c:pt>
                <c:pt idx="553">
                  <c:v>44326.882881944446</c:v>
                </c:pt>
                <c:pt idx="554">
                  <c:v>44326.883576388886</c:v>
                </c:pt>
                <c:pt idx="555">
                  <c:v>44326.884270833332</c:v>
                </c:pt>
                <c:pt idx="556">
                  <c:v>44326.884965277779</c:v>
                </c:pt>
                <c:pt idx="557">
                  <c:v>44326.885659722226</c:v>
                </c:pt>
                <c:pt idx="558">
                  <c:v>44326.886354166665</c:v>
                </c:pt>
                <c:pt idx="559">
                  <c:v>44326.887048611112</c:v>
                </c:pt>
                <c:pt idx="560">
                  <c:v>44326.887743055559</c:v>
                </c:pt>
                <c:pt idx="561">
                  <c:v>44326.888437499998</c:v>
                </c:pt>
                <c:pt idx="562">
                  <c:v>44326.889131944445</c:v>
                </c:pt>
                <c:pt idx="563">
                  <c:v>44326.889826388891</c:v>
                </c:pt>
                <c:pt idx="564">
                  <c:v>44326.890520833331</c:v>
                </c:pt>
                <c:pt idx="565">
                  <c:v>44326.891215277778</c:v>
                </c:pt>
                <c:pt idx="566">
                  <c:v>44326.891909722224</c:v>
                </c:pt>
                <c:pt idx="567">
                  <c:v>44326.892604166664</c:v>
                </c:pt>
                <c:pt idx="568">
                  <c:v>44326.89329861111</c:v>
                </c:pt>
                <c:pt idx="569">
                  <c:v>44326.893993055557</c:v>
                </c:pt>
                <c:pt idx="570">
                  <c:v>44326.894687499997</c:v>
                </c:pt>
                <c:pt idx="571">
                  <c:v>44326.895381944443</c:v>
                </c:pt>
                <c:pt idx="572">
                  <c:v>44326.89607638889</c:v>
                </c:pt>
                <c:pt idx="573">
                  <c:v>44326.896770833337</c:v>
                </c:pt>
                <c:pt idx="574">
                  <c:v>44326.897465277776</c:v>
                </c:pt>
                <c:pt idx="575">
                  <c:v>44326.898159722223</c:v>
                </c:pt>
                <c:pt idx="576">
                  <c:v>44326.898854166669</c:v>
                </c:pt>
                <c:pt idx="577">
                  <c:v>44326.899548611109</c:v>
                </c:pt>
                <c:pt idx="578">
                  <c:v>44326.900243055556</c:v>
                </c:pt>
                <c:pt idx="579">
                  <c:v>44326.900937500002</c:v>
                </c:pt>
                <c:pt idx="580">
                  <c:v>44326.901631944442</c:v>
                </c:pt>
                <c:pt idx="581">
                  <c:v>44326.902326388888</c:v>
                </c:pt>
                <c:pt idx="582">
                  <c:v>44326.903020833335</c:v>
                </c:pt>
                <c:pt idx="583">
                  <c:v>44326.903715277775</c:v>
                </c:pt>
                <c:pt idx="584">
                  <c:v>44326.904409722221</c:v>
                </c:pt>
                <c:pt idx="585">
                  <c:v>44326.905104166668</c:v>
                </c:pt>
                <c:pt idx="586">
                  <c:v>44326.905798611115</c:v>
                </c:pt>
                <c:pt idx="587">
                  <c:v>44326.906493055554</c:v>
                </c:pt>
                <c:pt idx="588">
                  <c:v>44326.907187500001</c:v>
                </c:pt>
                <c:pt idx="589">
                  <c:v>44326.907881944448</c:v>
                </c:pt>
                <c:pt idx="590">
                  <c:v>44326.908576388887</c:v>
                </c:pt>
                <c:pt idx="591">
                  <c:v>44326.909270833334</c:v>
                </c:pt>
                <c:pt idx="592">
                  <c:v>44326.90996527778</c:v>
                </c:pt>
                <c:pt idx="593">
                  <c:v>44326.91065972222</c:v>
                </c:pt>
                <c:pt idx="594">
                  <c:v>44326.911354166667</c:v>
                </c:pt>
                <c:pt idx="595">
                  <c:v>44326.912048611113</c:v>
                </c:pt>
                <c:pt idx="596">
                  <c:v>44326.912743055553</c:v>
                </c:pt>
                <c:pt idx="597">
                  <c:v>44326.913437499999</c:v>
                </c:pt>
                <c:pt idx="598">
                  <c:v>44326.914131944446</c:v>
                </c:pt>
                <c:pt idx="599">
                  <c:v>44326.914826388886</c:v>
                </c:pt>
                <c:pt idx="600">
                  <c:v>44326.915520833332</c:v>
                </c:pt>
                <c:pt idx="601">
                  <c:v>44326.916215277779</c:v>
                </c:pt>
                <c:pt idx="602">
                  <c:v>44326.916909722226</c:v>
                </c:pt>
                <c:pt idx="603">
                  <c:v>44326.917604166665</c:v>
                </c:pt>
                <c:pt idx="604">
                  <c:v>44326.918298611112</c:v>
                </c:pt>
                <c:pt idx="605">
                  <c:v>44326.918993055559</c:v>
                </c:pt>
                <c:pt idx="606">
                  <c:v>44326.919687499998</c:v>
                </c:pt>
                <c:pt idx="607">
                  <c:v>44326.920381944445</c:v>
                </c:pt>
                <c:pt idx="608">
                  <c:v>44326.921076388891</c:v>
                </c:pt>
                <c:pt idx="609">
                  <c:v>44326.921770833331</c:v>
                </c:pt>
                <c:pt idx="610">
                  <c:v>44326.922465277778</c:v>
                </c:pt>
                <c:pt idx="611">
                  <c:v>44326.923159722224</c:v>
                </c:pt>
                <c:pt idx="612">
                  <c:v>44326.923854166664</c:v>
                </c:pt>
                <c:pt idx="613">
                  <c:v>44326.92454861111</c:v>
                </c:pt>
                <c:pt idx="614">
                  <c:v>44326.925243055557</c:v>
                </c:pt>
                <c:pt idx="615">
                  <c:v>44326.925937499997</c:v>
                </c:pt>
                <c:pt idx="616">
                  <c:v>44326.926631944443</c:v>
                </c:pt>
                <c:pt idx="617">
                  <c:v>44326.92732638889</c:v>
                </c:pt>
                <c:pt idx="618">
                  <c:v>44326.928020833337</c:v>
                </c:pt>
                <c:pt idx="619">
                  <c:v>44326.928715277776</c:v>
                </c:pt>
                <c:pt idx="620">
                  <c:v>44326.929409722223</c:v>
                </c:pt>
                <c:pt idx="621">
                  <c:v>44326.930104166669</c:v>
                </c:pt>
                <c:pt idx="622">
                  <c:v>44326.930798611109</c:v>
                </c:pt>
                <c:pt idx="623">
                  <c:v>44326.931493055556</c:v>
                </c:pt>
                <c:pt idx="624">
                  <c:v>44326.932187500002</c:v>
                </c:pt>
                <c:pt idx="625">
                  <c:v>44326.932881944442</c:v>
                </c:pt>
                <c:pt idx="626">
                  <c:v>44326.933576388888</c:v>
                </c:pt>
                <c:pt idx="627">
                  <c:v>44326.934270833335</c:v>
                </c:pt>
                <c:pt idx="628">
                  <c:v>44326.934965277775</c:v>
                </c:pt>
                <c:pt idx="629">
                  <c:v>44326.935659722221</c:v>
                </c:pt>
                <c:pt idx="630">
                  <c:v>44326.936354166668</c:v>
                </c:pt>
                <c:pt idx="631">
                  <c:v>44326.937048611115</c:v>
                </c:pt>
                <c:pt idx="632">
                  <c:v>44326.937743055554</c:v>
                </c:pt>
                <c:pt idx="633">
                  <c:v>44326.938437500001</c:v>
                </c:pt>
                <c:pt idx="634">
                  <c:v>44326.939131944448</c:v>
                </c:pt>
                <c:pt idx="635">
                  <c:v>44326.939826388887</c:v>
                </c:pt>
                <c:pt idx="636">
                  <c:v>44326.940520833334</c:v>
                </c:pt>
                <c:pt idx="637">
                  <c:v>44326.94121527778</c:v>
                </c:pt>
                <c:pt idx="638">
                  <c:v>44326.94190972222</c:v>
                </c:pt>
                <c:pt idx="639">
                  <c:v>44326.942604166667</c:v>
                </c:pt>
                <c:pt idx="640">
                  <c:v>44326.943298611113</c:v>
                </c:pt>
                <c:pt idx="641">
                  <c:v>44326.943993055553</c:v>
                </c:pt>
                <c:pt idx="642">
                  <c:v>44326.944687499999</c:v>
                </c:pt>
                <c:pt idx="643">
                  <c:v>44326.945381944446</c:v>
                </c:pt>
                <c:pt idx="644">
                  <c:v>44326.946076388886</c:v>
                </c:pt>
                <c:pt idx="645">
                  <c:v>44326.946770833332</c:v>
                </c:pt>
                <c:pt idx="646">
                  <c:v>44326.947465277779</c:v>
                </c:pt>
                <c:pt idx="647">
                  <c:v>44326.948159722226</c:v>
                </c:pt>
                <c:pt idx="648">
                  <c:v>44326.948854166665</c:v>
                </c:pt>
                <c:pt idx="649">
                  <c:v>44326.949548611112</c:v>
                </c:pt>
                <c:pt idx="650">
                  <c:v>44326.950243055559</c:v>
                </c:pt>
                <c:pt idx="651">
                  <c:v>44326.950937499998</c:v>
                </c:pt>
                <c:pt idx="652">
                  <c:v>44326.951631944445</c:v>
                </c:pt>
                <c:pt idx="653">
                  <c:v>44326.952326388891</c:v>
                </c:pt>
                <c:pt idx="654">
                  <c:v>44326.953020833331</c:v>
                </c:pt>
                <c:pt idx="655">
                  <c:v>44326.953715277778</c:v>
                </c:pt>
                <c:pt idx="656">
                  <c:v>44326.954409722224</c:v>
                </c:pt>
                <c:pt idx="657">
                  <c:v>44326.955104166664</c:v>
                </c:pt>
                <c:pt idx="658">
                  <c:v>44326.95579861111</c:v>
                </c:pt>
                <c:pt idx="659">
                  <c:v>44326.956493055557</c:v>
                </c:pt>
                <c:pt idx="660">
                  <c:v>44326.957187499997</c:v>
                </c:pt>
                <c:pt idx="661">
                  <c:v>44326.957881944443</c:v>
                </c:pt>
                <c:pt idx="662">
                  <c:v>44326.95857638889</c:v>
                </c:pt>
                <c:pt idx="663">
                  <c:v>44326.959270833337</c:v>
                </c:pt>
                <c:pt idx="664">
                  <c:v>44326.959965277776</c:v>
                </c:pt>
                <c:pt idx="665">
                  <c:v>44326.960659722223</c:v>
                </c:pt>
                <c:pt idx="666">
                  <c:v>44326.961354166669</c:v>
                </c:pt>
                <c:pt idx="667">
                  <c:v>44326.962048611109</c:v>
                </c:pt>
                <c:pt idx="668">
                  <c:v>44326.962743055556</c:v>
                </c:pt>
                <c:pt idx="669">
                  <c:v>44326.963437500002</c:v>
                </c:pt>
                <c:pt idx="670">
                  <c:v>44326.964131944442</c:v>
                </c:pt>
                <c:pt idx="671">
                  <c:v>44326.964826388888</c:v>
                </c:pt>
                <c:pt idx="672">
                  <c:v>44326.965520833335</c:v>
                </c:pt>
                <c:pt idx="673">
                  <c:v>44326.966215277775</c:v>
                </c:pt>
                <c:pt idx="674">
                  <c:v>44326.966909722221</c:v>
                </c:pt>
                <c:pt idx="675">
                  <c:v>44326.967604166668</c:v>
                </c:pt>
                <c:pt idx="676">
                  <c:v>44326.968298611115</c:v>
                </c:pt>
                <c:pt idx="677">
                  <c:v>44326.968993055554</c:v>
                </c:pt>
                <c:pt idx="678">
                  <c:v>44326.969687500001</c:v>
                </c:pt>
                <c:pt idx="679">
                  <c:v>44326.970381944448</c:v>
                </c:pt>
                <c:pt idx="680">
                  <c:v>44326.971076388887</c:v>
                </c:pt>
                <c:pt idx="681">
                  <c:v>44326.971770833334</c:v>
                </c:pt>
                <c:pt idx="682">
                  <c:v>44326.97246527778</c:v>
                </c:pt>
                <c:pt idx="683">
                  <c:v>44326.97315972222</c:v>
                </c:pt>
                <c:pt idx="684">
                  <c:v>44326.973854166667</c:v>
                </c:pt>
                <c:pt idx="685">
                  <c:v>44326.974548611113</c:v>
                </c:pt>
                <c:pt idx="686">
                  <c:v>44326.975243055553</c:v>
                </c:pt>
                <c:pt idx="687">
                  <c:v>44326.975937499999</c:v>
                </c:pt>
                <c:pt idx="688">
                  <c:v>44326.976631944446</c:v>
                </c:pt>
                <c:pt idx="689">
                  <c:v>44326.977326388886</c:v>
                </c:pt>
                <c:pt idx="690">
                  <c:v>44326.978020833332</c:v>
                </c:pt>
                <c:pt idx="691">
                  <c:v>44326.978715277779</c:v>
                </c:pt>
                <c:pt idx="692">
                  <c:v>44326.979409722226</c:v>
                </c:pt>
                <c:pt idx="693">
                  <c:v>44326.980104166665</c:v>
                </c:pt>
                <c:pt idx="694">
                  <c:v>44326.980798611112</c:v>
                </c:pt>
                <c:pt idx="695">
                  <c:v>44326.981493055559</c:v>
                </c:pt>
                <c:pt idx="696">
                  <c:v>44326.982187499998</c:v>
                </c:pt>
                <c:pt idx="697">
                  <c:v>44326.982881944445</c:v>
                </c:pt>
                <c:pt idx="698">
                  <c:v>44326.983576388891</c:v>
                </c:pt>
                <c:pt idx="699">
                  <c:v>44326.984270833331</c:v>
                </c:pt>
                <c:pt idx="700">
                  <c:v>44326.984965277778</c:v>
                </c:pt>
                <c:pt idx="701">
                  <c:v>44326.985659722224</c:v>
                </c:pt>
                <c:pt idx="702">
                  <c:v>44326.986354166664</c:v>
                </c:pt>
                <c:pt idx="703">
                  <c:v>44326.98704861111</c:v>
                </c:pt>
                <c:pt idx="704">
                  <c:v>44326.987743055557</c:v>
                </c:pt>
                <c:pt idx="705">
                  <c:v>44326.988437499997</c:v>
                </c:pt>
                <c:pt idx="706">
                  <c:v>44326.989131944443</c:v>
                </c:pt>
                <c:pt idx="707">
                  <c:v>44326.98982638889</c:v>
                </c:pt>
                <c:pt idx="708">
                  <c:v>44326.990520833337</c:v>
                </c:pt>
                <c:pt idx="709">
                  <c:v>44326.991215277776</c:v>
                </c:pt>
                <c:pt idx="710">
                  <c:v>44326.991909722223</c:v>
                </c:pt>
                <c:pt idx="711">
                  <c:v>44326.992604166669</c:v>
                </c:pt>
                <c:pt idx="712">
                  <c:v>44326.993298611109</c:v>
                </c:pt>
                <c:pt idx="713">
                  <c:v>44326.993993055556</c:v>
                </c:pt>
                <c:pt idx="714">
                  <c:v>44326.994687500002</c:v>
                </c:pt>
                <c:pt idx="715">
                  <c:v>44326.995381944442</c:v>
                </c:pt>
                <c:pt idx="716">
                  <c:v>44326.996076388888</c:v>
                </c:pt>
                <c:pt idx="717">
                  <c:v>44326.996770833335</c:v>
                </c:pt>
                <c:pt idx="718">
                  <c:v>44326.997465277775</c:v>
                </c:pt>
                <c:pt idx="719">
                  <c:v>44326.998159722221</c:v>
                </c:pt>
                <c:pt idx="720">
                  <c:v>44326.998854166668</c:v>
                </c:pt>
                <c:pt idx="721">
                  <c:v>44326.999548611115</c:v>
                </c:pt>
                <c:pt idx="722">
                  <c:v>44327.000243055554</c:v>
                </c:pt>
                <c:pt idx="723">
                  <c:v>44327.000937500001</c:v>
                </c:pt>
                <c:pt idx="724">
                  <c:v>44327.001631944448</c:v>
                </c:pt>
                <c:pt idx="725">
                  <c:v>44327.002326388887</c:v>
                </c:pt>
                <c:pt idx="726">
                  <c:v>44327.003020833334</c:v>
                </c:pt>
                <c:pt idx="727">
                  <c:v>44327.00371527778</c:v>
                </c:pt>
                <c:pt idx="728">
                  <c:v>44327.00440972222</c:v>
                </c:pt>
                <c:pt idx="729">
                  <c:v>44327.005104166667</c:v>
                </c:pt>
                <c:pt idx="730">
                  <c:v>44327.005798611113</c:v>
                </c:pt>
                <c:pt idx="731">
                  <c:v>44327.006493055553</c:v>
                </c:pt>
                <c:pt idx="732">
                  <c:v>44327.007187499999</c:v>
                </c:pt>
                <c:pt idx="733">
                  <c:v>44327.007881944446</c:v>
                </c:pt>
                <c:pt idx="734">
                  <c:v>44327.008576388886</c:v>
                </c:pt>
                <c:pt idx="735">
                  <c:v>44327.009270833332</c:v>
                </c:pt>
                <c:pt idx="736">
                  <c:v>44327.009965277779</c:v>
                </c:pt>
                <c:pt idx="737">
                  <c:v>44327.010659722226</c:v>
                </c:pt>
                <c:pt idx="738">
                  <c:v>44327.011354166665</c:v>
                </c:pt>
                <c:pt idx="739">
                  <c:v>44327.012048611112</c:v>
                </c:pt>
                <c:pt idx="740">
                  <c:v>44327.012743055559</c:v>
                </c:pt>
                <c:pt idx="741">
                  <c:v>44327.013437499998</c:v>
                </c:pt>
                <c:pt idx="742">
                  <c:v>44327.014131944445</c:v>
                </c:pt>
                <c:pt idx="743">
                  <c:v>44327.014826388891</c:v>
                </c:pt>
                <c:pt idx="744">
                  <c:v>44327.015520833331</c:v>
                </c:pt>
                <c:pt idx="745">
                  <c:v>44327.016215277778</c:v>
                </c:pt>
                <c:pt idx="746">
                  <c:v>44327.016909722224</c:v>
                </c:pt>
                <c:pt idx="747">
                  <c:v>44327.017604166664</c:v>
                </c:pt>
                <c:pt idx="748">
                  <c:v>44327.01829861111</c:v>
                </c:pt>
                <c:pt idx="749">
                  <c:v>44327.018993055557</c:v>
                </c:pt>
                <c:pt idx="750">
                  <c:v>44327.019687499997</c:v>
                </c:pt>
                <c:pt idx="751">
                  <c:v>44327.020381944443</c:v>
                </c:pt>
                <c:pt idx="752">
                  <c:v>44327.02107638889</c:v>
                </c:pt>
                <c:pt idx="753">
                  <c:v>44327.021770833337</c:v>
                </c:pt>
                <c:pt idx="754">
                  <c:v>44327.022465277776</c:v>
                </c:pt>
                <c:pt idx="755">
                  <c:v>44327.023159722223</c:v>
                </c:pt>
                <c:pt idx="756">
                  <c:v>44327.023854166669</c:v>
                </c:pt>
                <c:pt idx="757">
                  <c:v>44327.024548611109</c:v>
                </c:pt>
                <c:pt idx="758">
                  <c:v>44327.025243055556</c:v>
                </c:pt>
                <c:pt idx="759">
                  <c:v>44327.025937500002</c:v>
                </c:pt>
                <c:pt idx="760">
                  <c:v>44327.026631944442</c:v>
                </c:pt>
                <c:pt idx="761">
                  <c:v>44327.027326388888</c:v>
                </c:pt>
                <c:pt idx="762">
                  <c:v>44327.028020833335</c:v>
                </c:pt>
                <c:pt idx="763">
                  <c:v>44327.028715277775</c:v>
                </c:pt>
                <c:pt idx="764">
                  <c:v>44327.029409722221</c:v>
                </c:pt>
                <c:pt idx="765">
                  <c:v>44327.030104166668</c:v>
                </c:pt>
                <c:pt idx="766">
                  <c:v>44327.030798611115</c:v>
                </c:pt>
                <c:pt idx="767">
                  <c:v>44327.031493055554</c:v>
                </c:pt>
                <c:pt idx="768">
                  <c:v>44327.032187500001</c:v>
                </c:pt>
                <c:pt idx="769">
                  <c:v>44327.032881944448</c:v>
                </c:pt>
                <c:pt idx="770">
                  <c:v>44327.033576388887</c:v>
                </c:pt>
                <c:pt idx="771">
                  <c:v>44327.034270833334</c:v>
                </c:pt>
                <c:pt idx="772">
                  <c:v>44327.03496527778</c:v>
                </c:pt>
                <c:pt idx="773">
                  <c:v>44327.03565972222</c:v>
                </c:pt>
                <c:pt idx="774">
                  <c:v>44327.036354166667</c:v>
                </c:pt>
                <c:pt idx="775">
                  <c:v>44327.037048611113</c:v>
                </c:pt>
                <c:pt idx="776">
                  <c:v>44327.037743055553</c:v>
                </c:pt>
                <c:pt idx="777">
                  <c:v>44327.038437499999</c:v>
                </c:pt>
                <c:pt idx="778">
                  <c:v>44327.039131944446</c:v>
                </c:pt>
                <c:pt idx="779">
                  <c:v>44327.039826388886</c:v>
                </c:pt>
                <c:pt idx="780">
                  <c:v>44327.040520833332</c:v>
                </c:pt>
                <c:pt idx="781">
                  <c:v>44327.041215277779</c:v>
                </c:pt>
                <c:pt idx="782">
                  <c:v>44327.041909722226</c:v>
                </c:pt>
                <c:pt idx="783">
                  <c:v>44327.042604166665</c:v>
                </c:pt>
                <c:pt idx="784">
                  <c:v>44327.043298611112</c:v>
                </c:pt>
                <c:pt idx="785">
                  <c:v>44327.043993055559</c:v>
                </c:pt>
                <c:pt idx="786">
                  <c:v>44327.044687499998</c:v>
                </c:pt>
                <c:pt idx="787">
                  <c:v>44327.045381944445</c:v>
                </c:pt>
                <c:pt idx="788">
                  <c:v>44327.046076388891</c:v>
                </c:pt>
                <c:pt idx="789">
                  <c:v>44327.046770833331</c:v>
                </c:pt>
                <c:pt idx="790">
                  <c:v>44327.047465277778</c:v>
                </c:pt>
                <c:pt idx="791">
                  <c:v>44327.048159722224</c:v>
                </c:pt>
                <c:pt idx="792">
                  <c:v>44327.048854166664</c:v>
                </c:pt>
                <c:pt idx="793">
                  <c:v>44327.04954861111</c:v>
                </c:pt>
                <c:pt idx="794">
                  <c:v>44327.050243055557</c:v>
                </c:pt>
                <c:pt idx="795">
                  <c:v>44327.050937499997</c:v>
                </c:pt>
                <c:pt idx="796">
                  <c:v>44327.051631944443</c:v>
                </c:pt>
                <c:pt idx="797">
                  <c:v>44327.05232638889</c:v>
                </c:pt>
                <c:pt idx="798">
                  <c:v>44327.053020833337</c:v>
                </c:pt>
                <c:pt idx="799">
                  <c:v>44327.053715277776</c:v>
                </c:pt>
                <c:pt idx="800">
                  <c:v>44327.054409722223</c:v>
                </c:pt>
                <c:pt idx="801">
                  <c:v>44327.055104166669</c:v>
                </c:pt>
                <c:pt idx="802">
                  <c:v>44327.055798611109</c:v>
                </c:pt>
                <c:pt idx="803">
                  <c:v>44327.056493055556</c:v>
                </c:pt>
                <c:pt idx="804">
                  <c:v>44327.057187500002</c:v>
                </c:pt>
                <c:pt idx="805">
                  <c:v>44327.057881944442</c:v>
                </c:pt>
                <c:pt idx="806">
                  <c:v>44327.058576388888</c:v>
                </c:pt>
                <c:pt idx="807">
                  <c:v>44327.059270833335</c:v>
                </c:pt>
                <c:pt idx="808">
                  <c:v>44327.059965277775</c:v>
                </c:pt>
                <c:pt idx="809">
                  <c:v>44327.060659722221</c:v>
                </c:pt>
                <c:pt idx="810">
                  <c:v>44327.061354166668</c:v>
                </c:pt>
                <c:pt idx="811">
                  <c:v>44327.062048611115</c:v>
                </c:pt>
                <c:pt idx="812">
                  <c:v>44327.062743055554</c:v>
                </c:pt>
                <c:pt idx="813">
                  <c:v>44327.063437500001</c:v>
                </c:pt>
                <c:pt idx="814">
                  <c:v>44327.064131944448</c:v>
                </c:pt>
                <c:pt idx="815">
                  <c:v>44327.064826388887</c:v>
                </c:pt>
                <c:pt idx="816">
                  <c:v>44327.065520833334</c:v>
                </c:pt>
                <c:pt idx="817">
                  <c:v>44327.06621527778</c:v>
                </c:pt>
                <c:pt idx="818">
                  <c:v>44327.06690972222</c:v>
                </c:pt>
                <c:pt idx="819">
                  <c:v>44327.067604166667</c:v>
                </c:pt>
                <c:pt idx="820">
                  <c:v>44327.068298611113</c:v>
                </c:pt>
                <c:pt idx="821">
                  <c:v>44327.068993055553</c:v>
                </c:pt>
                <c:pt idx="822">
                  <c:v>44327.069687499999</c:v>
                </c:pt>
                <c:pt idx="823">
                  <c:v>44327.070381944446</c:v>
                </c:pt>
                <c:pt idx="824">
                  <c:v>44327.071076388886</c:v>
                </c:pt>
                <c:pt idx="825">
                  <c:v>44327.071770833332</c:v>
                </c:pt>
                <c:pt idx="826">
                  <c:v>44327.072465277779</c:v>
                </c:pt>
                <c:pt idx="827">
                  <c:v>44327.073159722226</c:v>
                </c:pt>
                <c:pt idx="828">
                  <c:v>44327.073854166665</c:v>
                </c:pt>
                <c:pt idx="829">
                  <c:v>44327.074548611112</c:v>
                </c:pt>
                <c:pt idx="830">
                  <c:v>44327.075243055559</c:v>
                </c:pt>
                <c:pt idx="831">
                  <c:v>44327.075937499998</c:v>
                </c:pt>
                <c:pt idx="832">
                  <c:v>44327.076631944445</c:v>
                </c:pt>
                <c:pt idx="833">
                  <c:v>44327.077326388891</c:v>
                </c:pt>
                <c:pt idx="834">
                  <c:v>44327.078020833331</c:v>
                </c:pt>
                <c:pt idx="835">
                  <c:v>44327.078715277778</c:v>
                </c:pt>
                <c:pt idx="836">
                  <c:v>44327.079409722224</c:v>
                </c:pt>
                <c:pt idx="837">
                  <c:v>44327.080104166664</c:v>
                </c:pt>
                <c:pt idx="838">
                  <c:v>44327.08079861111</c:v>
                </c:pt>
                <c:pt idx="839">
                  <c:v>44327.081493055557</c:v>
                </c:pt>
                <c:pt idx="840">
                  <c:v>44327.082187499997</c:v>
                </c:pt>
                <c:pt idx="841">
                  <c:v>44327.082881944443</c:v>
                </c:pt>
                <c:pt idx="842">
                  <c:v>44327.08357638889</c:v>
                </c:pt>
                <c:pt idx="843">
                  <c:v>44327.084270833337</c:v>
                </c:pt>
                <c:pt idx="844">
                  <c:v>44327.084965277776</c:v>
                </c:pt>
                <c:pt idx="845">
                  <c:v>44327.085659722223</c:v>
                </c:pt>
                <c:pt idx="846">
                  <c:v>44327.086354166669</c:v>
                </c:pt>
                <c:pt idx="847">
                  <c:v>44327.087048611109</c:v>
                </c:pt>
                <c:pt idx="848">
                  <c:v>44327.087743055556</c:v>
                </c:pt>
                <c:pt idx="849">
                  <c:v>44327.088437500002</c:v>
                </c:pt>
                <c:pt idx="850">
                  <c:v>44327.089131944442</c:v>
                </c:pt>
                <c:pt idx="851">
                  <c:v>44327.089826388888</c:v>
                </c:pt>
                <c:pt idx="852">
                  <c:v>44327.090520833335</c:v>
                </c:pt>
                <c:pt idx="853">
                  <c:v>44327.091215277775</c:v>
                </c:pt>
                <c:pt idx="854">
                  <c:v>44327.091909722221</c:v>
                </c:pt>
                <c:pt idx="855">
                  <c:v>44327.092604166668</c:v>
                </c:pt>
                <c:pt idx="856">
                  <c:v>44327.093298611115</c:v>
                </c:pt>
                <c:pt idx="857">
                  <c:v>44327.093993055554</c:v>
                </c:pt>
                <c:pt idx="858">
                  <c:v>44327.094687500001</c:v>
                </c:pt>
                <c:pt idx="859">
                  <c:v>44327.095381944448</c:v>
                </c:pt>
                <c:pt idx="860">
                  <c:v>44327.096076388887</c:v>
                </c:pt>
                <c:pt idx="861">
                  <c:v>44327.096770833334</c:v>
                </c:pt>
                <c:pt idx="862">
                  <c:v>44327.09746527778</c:v>
                </c:pt>
                <c:pt idx="863">
                  <c:v>44327.09815972222</c:v>
                </c:pt>
                <c:pt idx="864">
                  <c:v>44327.098854166667</c:v>
                </c:pt>
                <c:pt idx="865">
                  <c:v>44327.099548611113</c:v>
                </c:pt>
                <c:pt idx="866">
                  <c:v>44327.100243055553</c:v>
                </c:pt>
                <c:pt idx="867">
                  <c:v>44327.100937499999</c:v>
                </c:pt>
                <c:pt idx="868">
                  <c:v>44327.101631944446</c:v>
                </c:pt>
                <c:pt idx="869">
                  <c:v>44327.102326388886</c:v>
                </c:pt>
                <c:pt idx="870">
                  <c:v>44327.103020833332</c:v>
                </c:pt>
                <c:pt idx="871">
                  <c:v>44327.103715277779</c:v>
                </c:pt>
                <c:pt idx="872">
                  <c:v>44327.104409722226</c:v>
                </c:pt>
                <c:pt idx="873">
                  <c:v>44327.105104166665</c:v>
                </c:pt>
                <c:pt idx="874">
                  <c:v>44327.105798611112</c:v>
                </c:pt>
                <c:pt idx="875">
                  <c:v>44327.106493055559</c:v>
                </c:pt>
                <c:pt idx="876">
                  <c:v>44327.107187499998</c:v>
                </c:pt>
                <c:pt idx="877">
                  <c:v>44327.107881944445</c:v>
                </c:pt>
                <c:pt idx="878">
                  <c:v>44327.108576388891</c:v>
                </c:pt>
                <c:pt idx="879">
                  <c:v>44327.109270833331</c:v>
                </c:pt>
                <c:pt idx="880">
                  <c:v>44327.109965277778</c:v>
                </c:pt>
                <c:pt idx="881">
                  <c:v>44327.110659722224</c:v>
                </c:pt>
                <c:pt idx="882">
                  <c:v>44327.111354166664</c:v>
                </c:pt>
                <c:pt idx="883">
                  <c:v>44327.11204861111</c:v>
                </c:pt>
                <c:pt idx="884">
                  <c:v>44327.112743055557</c:v>
                </c:pt>
                <c:pt idx="885">
                  <c:v>44327.113437499997</c:v>
                </c:pt>
                <c:pt idx="886">
                  <c:v>44327.114131944443</c:v>
                </c:pt>
                <c:pt idx="887">
                  <c:v>44327.11482638889</c:v>
                </c:pt>
                <c:pt idx="888">
                  <c:v>44327.115520833337</c:v>
                </c:pt>
                <c:pt idx="889">
                  <c:v>44327.116215277776</c:v>
                </c:pt>
                <c:pt idx="890">
                  <c:v>44327.116909722223</c:v>
                </c:pt>
                <c:pt idx="891">
                  <c:v>44327.117604166669</c:v>
                </c:pt>
                <c:pt idx="892">
                  <c:v>44327.118298611109</c:v>
                </c:pt>
                <c:pt idx="893">
                  <c:v>44327.118993055556</c:v>
                </c:pt>
                <c:pt idx="894">
                  <c:v>44327.119687500002</c:v>
                </c:pt>
                <c:pt idx="895">
                  <c:v>44327.120381944442</c:v>
                </c:pt>
                <c:pt idx="896">
                  <c:v>44327.121076388888</c:v>
                </c:pt>
                <c:pt idx="897">
                  <c:v>44327.121770833335</c:v>
                </c:pt>
                <c:pt idx="898">
                  <c:v>44327.122465277775</c:v>
                </c:pt>
                <c:pt idx="899">
                  <c:v>44327.123159722221</c:v>
                </c:pt>
                <c:pt idx="900">
                  <c:v>44327.123854166668</c:v>
                </c:pt>
                <c:pt idx="901">
                  <c:v>44327.124548611115</c:v>
                </c:pt>
                <c:pt idx="902">
                  <c:v>44327.125243055554</c:v>
                </c:pt>
                <c:pt idx="903">
                  <c:v>44327.125937500001</c:v>
                </c:pt>
                <c:pt idx="904">
                  <c:v>44327.126631944448</c:v>
                </c:pt>
                <c:pt idx="905">
                  <c:v>44327.127326388887</c:v>
                </c:pt>
                <c:pt idx="906">
                  <c:v>44327.128020833334</c:v>
                </c:pt>
                <c:pt idx="907">
                  <c:v>44327.12871527778</c:v>
                </c:pt>
                <c:pt idx="908">
                  <c:v>44327.12940972222</c:v>
                </c:pt>
                <c:pt idx="909">
                  <c:v>44327.130104166667</c:v>
                </c:pt>
                <c:pt idx="910">
                  <c:v>44327.130798611113</c:v>
                </c:pt>
                <c:pt idx="911">
                  <c:v>44327.131493055553</c:v>
                </c:pt>
                <c:pt idx="912">
                  <c:v>44327.132187499999</c:v>
                </c:pt>
                <c:pt idx="913">
                  <c:v>44327.132881944446</c:v>
                </c:pt>
                <c:pt idx="914">
                  <c:v>44327.133576388886</c:v>
                </c:pt>
                <c:pt idx="915">
                  <c:v>44327.134270833332</c:v>
                </c:pt>
                <c:pt idx="916">
                  <c:v>44327.134965277779</c:v>
                </c:pt>
                <c:pt idx="917">
                  <c:v>44327.135659722226</c:v>
                </c:pt>
                <c:pt idx="918">
                  <c:v>44327.136354166665</c:v>
                </c:pt>
                <c:pt idx="919">
                  <c:v>44327.137048611112</c:v>
                </c:pt>
                <c:pt idx="920">
                  <c:v>44327.137743055559</c:v>
                </c:pt>
                <c:pt idx="921">
                  <c:v>44327.138437499998</c:v>
                </c:pt>
                <c:pt idx="922">
                  <c:v>44327.139131944445</c:v>
                </c:pt>
                <c:pt idx="923">
                  <c:v>44327.139826388891</c:v>
                </c:pt>
                <c:pt idx="924">
                  <c:v>44327.140520833331</c:v>
                </c:pt>
                <c:pt idx="925">
                  <c:v>44327.141215277778</c:v>
                </c:pt>
                <c:pt idx="926">
                  <c:v>44327.141909722224</c:v>
                </c:pt>
                <c:pt idx="927">
                  <c:v>44327.142604166664</c:v>
                </c:pt>
                <c:pt idx="928">
                  <c:v>44327.14329861111</c:v>
                </c:pt>
                <c:pt idx="929">
                  <c:v>44327.143993055557</c:v>
                </c:pt>
                <c:pt idx="930">
                  <c:v>44327.144687499997</c:v>
                </c:pt>
                <c:pt idx="931">
                  <c:v>44327.145381944443</c:v>
                </c:pt>
                <c:pt idx="932">
                  <c:v>44327.14607638889</c:v>
                </c:pt>
                <c:pt idx="933">
                  <c:v>44327.146770833337</c:v>
                </c:pt>
                <c:pt idx="934">
                  <c:v>44327.147465277776</c:v>
                </c:pt>
                <c:pt idx="935">
                  <c:v>44327.148159722223</c:v>
                </c:pt>
                <c:pt idx="936">
                  <c:v>44327.148854166669</c:v>
                </c:pt>
                <c:pt idx="937">
                  <c:v>44327.149548611109</c:v>
                </c:pt>
                <c:pt idx="938">
                  <c:v>44327.150243055556</c:v>
                </c:pt>
                <c:pt idx="939">
                  <c:v>44327.150937500002</c:v>
                </c:pt>
                <c:pt idx="940">
                  <c:v>44327.151631944442</c:v>
                </c:pt>
                <c:pt idx="941">
                  <c:v>44327.152326388888</c:v>
                </c:pt>
                <c:pt idx="942">
                  <c:v>44327.153020833335</c:v>
                </c:pt>
                <c:pt idx="943">
                  <c:v>44327.153715277775</c:v>
                </c:pt>
                <c:pt idx="944">
                  <c:v>44327.154409722221</c:v>
                </c:pt>
                <c:pt idx="945">
                  <c:v>44327.155104166668</c:v>
                </c:pt>
                <c:pt idx="946">
                  <c:v>44327.155798611115</c:v>
                </c:pt>
                <c:pt idx="947">
                  <c:v>44327.156493055554</c:v>
                </c:pt>
                <c:pt idx="948">
                  <c:v>44327.157187500001</c:v>
                </c:pt>
                <c:pt idx="949">
                  <c:v>44327.157881944448</c:v>
                </c:pt>
                <c:pt idx="950">
                  <c:v>44327.158576388887</c:v>
                </c:pt>
                <c:pt idx="951">
                  <c:v>44327.159270833334</c:v>
                </c:pt>
                <c:pt idx="952">
                  <c:v>44327.15996527778</c:v>
                </c:pt>
                <c:pt idx="953">
                  <c:v>44327.16065972222</c:v>
                </c:pt>
                <c:pt idx="954">
                  <c:v>44327.161354166667</c:v>
                </c:pt>
                <c:pt idx="955">
                  <c:v>44327.162048611113</c:v>
                </c:pt>
                <c:pt idx="956">
                  <c:v>44327.162743055553</c:v>
                </c:pt>
                <c:pt idx="957">
                  <c:v>44327.163437499999</c:v>
                </c:pt>
                <c:pt idx="958">
                  <c:v>44327.164131944446</c:v>
                </c:pt>
                <c:pt idx="959">
                  <c:v>44327.164826388886</c:v>
                </c:pt>
                <c:pt idx="960">
                  <c:v>44327.165520833332</c:v>
                </c:pt>
                <c:pt idx="961">
                  <c:v>44327.166215277779</c:v>
                </c:pt>
                <c:pt idx="962">
                  <c:v>44327.166909722226</c:v>
                </c:pt>
                <c:pt idx="963">
                  <c:v>44327.167604166665</c:v>
                </c:pt>
                <c:pt idx="964">
                  <c:v>44327.168298611112</c:v>
                </c:pt>
                <c:pt idx="965">
                  <c:v>44327.168993055559</c:v>
                </c:pt>
                <c:pt idx="966">
                  <c:v>44327.169687499998</c:v>
                </c:pt>
                <c:pt idx="967">
                  <c:v>44327.170381944445</c:v>
                </c:pt>
                <c:pt idx="968">
                  <c:v>44327.171076388891</c:v>
                </c:pt>
                <c:pt idx="969">
                  <c:v>44327.171770833331</c:v>
                </c:pt>
                <c:pt idx="970">
                  <c:v>44327.172465277778</c:v>
                </c:pt>
                <c:pt idx="971">
                  <c:v>44327.173159722224</c:v>
                </c:pt>
                <c:pt idx="972">
                  <c:v>44327.173854166664</c:v>
                </c:pt>
                <c:pt idx="973">
                  <c:v>44327.17454861111</c:v>
                </c:pt>
                <c:pt idx="974">
                  <c:v>44327.175243055557</c:v>
                </c:pt>
                <c:pt idx="975">
                  <c:v>44327.175937499997</c:v>
                </c:pt>
                <c:pt idx="976">
                  <c:v>44327.176631944443</c:v>
                </c:pt>
                <c:pt idx="977">
                  <c:v>44327.17732638889</c:v>
                </c:pt>
                <c:pt idx="978">
                  <c:v>44327.178020833337</c:v>
                </c:pt>
                <c:pt idx="979">
                  <c:v>44327.178715277776</c:v>
                </c:pt>
                <c:pt idx="980">
                  <c:v>44327.179409722223</c:v>
                </c:pt>
                <c:pt idx="981">
                  <c:v>44327.180104166669</c:v>
                </c:pt>
                <c:pt idx="982">
                  <c:v>44327.180798611109</c:v>
                </c:pt>
                <c:pt idx="983">
                  <c:v>44327.181493055556</c:v>
                </c:pt>
                <c:pt idx="984">
                  <c:v>44327.182187500002</c:v>
                </c:pt>
                <c:pt idx="985">
                  <c:v>44327.182881944442</c:v>
                </c:pt>
                <c:pt idx="986">
                  <c:v>44327.183576388888</c:v>
                </c:pt>
                <c:pt idx="987">
                  <c:v>44327.184270833335</c:v>
                </c:pt>
                <c:pt idx="988">
                  <c:v>44327.184965277775</c:v>
                </c:pt>
                <c:pt idx="989">
                  <c:v>44327.185659722221</c:v>
                </c:pt>
                <c:pt idx="990">
                  <c:v>44327.186354166668</c:v>
                </c:pt>
                <c:pt idx="991">
                  <c:v>44327.187048611115</c:v>
                </c:pt>
                <c:pt idx="992">
                  <c:v>44327.187743055554</c:v>
                </c:pt>
                <c:pt idx="993">
                  <c:v>44327.188437500001</c:v>
                </c:pt>
                <c:pt idx="994">
                  <c:v>44327.189131944448</c:v>
                </c:pt>
                <c:pt idx="995">
                  <c:v>44327.189826388887</c:v>
                </c:pt>
                <c:pt idx="996">
                  <c:v>44327.190520833334</c:v>
                </c:pt>
                <c:pt idx="997">
                  <c:v>44327.19121527778</c:v>
                </c:pt>
                <c:pt idx="998">
                  <c:v>44327.19190972222</c:v>
                </c:pt>
                <c:pt idx="999">
                  <c:v>44327.192604166667</c:v>
                </c:pt>
                <c:pt idx="1000">
                  <c:v>44327.193298611113</c:v>
                </c:pt>
                <c:pt idx="1001">
                  <c:v>44327.193993055553</c:v>
                </c:pt>
                <c:pt idx="1002">
                  <c:v>44327.194687499999</c:v>
                </c:pt>
                <c:pt idx="1003">
                  <c:v>44327.195381944446</c:v>
                </c:pt>
                <c:pt idx="1004">
                  <c:v>44327.196076388886</c:v>
                </c:pt>
                <c:pt idx="1005">
                  <c:v>44327.196770833332</c:v>
                </c:pt>
                <c:pt idx="1006">
                  <c:v>44327.197465277779</c:v>
                </c:pt>
                <c:pt idx="1007">
                  <c:v>44327.198159722226</c:v>
                </c:pt>
                <c:pt idx="1008">
                  <c:v>44327.198854166665</c:v>
                </c:pt>
                <c:pt idx="1009">
                  <c:v>44327.199548611112</c:v>
                </c:pt>
                <c:pt idx="1010">
                  <c:v>44327.200243055559</c:v>
                </c:pt>
                <c:pt idx="1011">
                  <c:v>44327.200937499998</c:v>
                </c:pt>
                <c:pt idx="1012">
                  <c:v>44327.201631944445</c:v>
                </c:pt>
                <c:pt idx="1013">
                  <c:v>44327.202326388891</c:v>
                </c:pt>
                <c:pt idx="1014">
                  <c:v>44327.203020833331</c:v>
                </c:pt>
                <c:pt idx="1015">
                  <c:v>44327.203715277778</c:v>
                </c:pt>
                <c:pt idx="1016">
                  <c:v>44327.204409722224</c:v>
                </c:pt>
                <c:pt idx="1017">
                  <c:v>44327.205104166664</c:v>
                </c:pt>
                <c:pt idx="1018">
                  <c:v>44327.20579861111</c:v>
                </c:pt>
                <c:pt idx="1019">
                  <c:v>44327.206493055557</c:v>
                </c:pt>
                <c:pt idx="1020">
                  <c:v>44327.207187499997</c:v>
                </c:pt>
                <c:pt idx="1021">
                  <c:v>44327.207881944443</c:v>
                </c:pt>
                <c:pt idx="1022">
                  <c:v>44327.20857638889</c:v>
                </c:pt>
                <c:pt idx="1023">
                  <c:v>44327.209270833337</c:v>
                </c:pt>
                <c:pt idx="1024">
                  <c:v>44327.209965277776</c:v>
                </c:pt>
                <c:pt idx="1025">
                  <c:v>44327.210659722223</c:v>
                </c:pt>
                <c:pt idx="1026">
                  <c:v>44327.211354166669</c:v>
                </c:pt>
                <c:pt idx="1027">
                  <c:v>44327.212048611109</c:v>
                </c:pt>
                <c:pt idx="1028">
                  <c:v>44327.212743055556</c:v>
                </c:pt>
                <c:pt idx="1029">
                  <c:v>44327.213437500002</c:v>
                </c:pt>
                <c:pt idx="1030">
                  <c:v>44327.214131944442</c:v>
                </c:pt>
                <c:pt idx="1031">
                  <c:v>44327.214826388888</c:v>
                </c:pt>
                <c:pt idx="1032">
                  <c:v>44327.215520833335</c:v>
                </c:pt>
                <c:pt idx="1033">
                  <c:v>44327.216215277775</c:v>
                </c:pt>
                <c:pt idx="1034">
                  <c:v>44327.216909722221</c:v>
                </c:pt>
                <c:pt idx="1035">
                  <c:v>44327.217604166668</c:v>
                </c:pt>
                <c:pt idx="1036">
                  <c:v>44327.218298611115</c:v>
                </c:pt>
                <c:pt idx="1037">
                  <c:v>44327.218993055554</c:v>
                </c:pt>
                <c:pt idx="1038">
                  <c:v>44327.219687500001</c:v>
                </c:pt>
                <c:pt idx="1039">
                  <c:v>44327.220381944448</c:v>
                </c:pt>
                <c:pt idx="1040">
                  <c:v>44327.221076388887</c:v>
                </c:pt>
                <c:pt idx="1041">
                  <c:v>44327.221770833334</c:v>
                </c:pt>
                <c:pt idx="1042">
                  <c:v>44327.22246527778</c:v>
                </c:pt>
                <c:pt idx="1043">
                  <c:v>44327.22315972222</c:v>
                </c:pt>
                <c:pt idx="1044">
                  <c:v>44327.223854166667</c:v>
                </c:pt>
                <c:pt idx="1045">
                  <c:v>44327.224548611113</c:v>
                </c:pt>
                <c:pt idx="1046">
                  <c:v>44327.225243055553</c:v>
                </c:pt>
                <c:pt idx="1047">
                  <c:v>44327.225937499999</c:v>
                </c:pt>
                <c:pt idx="1048">
                  <c:v>44327.226631944446</c:v>
                </c:pt>
                <c:pt idx="1049">
                  <c:v>44327.227326388886</c:v>
                </c:pt>
                <c:pt idx="1050">
                  <c:v>44327.228020833332</c:v>
                </c:pt>
                <c:pt idx="1051">
                  <c:v>44327.228715277779</c:v>
                </c:pt>
                <c:pt idx="1052">
                  <c:v>44327.229409722226</c:v>
                </c:pt>
                <c:pt idx="1053">
                  <c:v>44327.230104166665</c:v>
                </c:pt>
                <c:pt idx="1054">
                  <c:v>44327.230798611112</c:v>
                </c:pt>
                <c:pt idx="1055">
                  <c:v>44327.231493055559</c:v>
                </c:pt>
                <c:pt idx="1056">
                  <c:v>44327.232187499998</c:v>
                </c:pt>
                <c:pt idx="1057">
                  <c:v>44327.232881944445</c:v>
                </c:pt>
                <c:pt idx="1058">
                  <c:v>44327.233576388891</c:v>
                </c:pt>
                <c:pt idx="1059">
                  <c:v>44327.234270833331</c:v>
                </c:pt>
                <c:pt idx="1060">
                  <c:v>44327.234965277778</c:v>
                </c:pt>
                <c:pt idx="1061">
                  <c:v>44327.235659722224</c:v>
                </c:pt>
                <c:pt idx="1062">
                  <c:v>44327.236354166664</c:v>
                </c:pt>
                <c:pt idx="1063">
                  <c:v>44327.23704861111</c:v>
                </c:pt>
                <c:pt idx="1064">
                  <c:v>44327.237743055557</c:v>
                </c:pt>
                <c:pt idx="1065">
                  <c:v>44327.238437499997</c:v>
                </c:pt>
                <c:pt idx="1066">
                  <c:v>44327.239131944443</c:v>
                </c:pt>
                <c:pt idx="1067">
                  <c:v>44327.23982638889</c:v>
                </c:pt>
                <c:pt idx="1068">
                  <c:v>44327.240520833337</c:v>
                </c:pt>
                <c:pt idx="1069">
                  <c:v>44327.241215277776</c:v>
                </c:pt>
                <c:pt idx="1070">
                  <c:v>44327.241909722223</c:v>
                </c:pt>
                <c:pt idx="1071">
                  <c:v>44327.242604166669</c:v>
                </c:pt>
                <c:pt idx="1072">
                  <c:v>44327.243298611109</c:v>
                </c:pt>
                <c:pt idx="1073">
                  <c:v>44327.243993055556</c:v>
                </c:pt>
                <c:pt idx="1074">
                  <c:v>44327.244687500002</c:v>
                </c:pt>
                <c:pt idx="1075">
                  <c:v>44327.245381944442</c:v>
                </c:pt>
                <c:pt idx="1076">
                  <c:v>44327.246076388888</c:v>
                </c:pt>
                <c:pt idx="1077">
                  <c:v>44327.246770833335</c:v>
                </c:pt>
                <c:pt idx="1078">
                  <c:v>44327.247465277775</c:v>
                </c:pt>
                <c:pt idx="1079">
                  <c:v>44327.248159722221</c:v>
                </c:pt>
                <c:pt idx="1080">
                  <c:v>44327.248854166668</c:v>
                </c:pt>
                <c:pt idx="1081">
                  <c:v>44327.249548611115</c:v>
                </c:pt>
                <c:pt idx="1082">
                  <c:v>44327.250243055554</c:v>
                </c:pt>
                <c:pt idx="1083">
                  <c:v>44327.250937500001</c:v>
                </c:pt>
                <c:pt idx="1084">
                  <c:v>44327.251631944448</c:v>
                </c:pt>
                <c:pt idx="1085">
                  <c:v>44327.252326388887</c:v>
                </c:pt>
                <c:pt idx="1086">
                  <c:v>44327.253020833334</c:v>
                </c:pt>
                <c:pt idx="1087">
                  <c:v>44327.25371527778</c:v>
                </c:pt>
                <c:pt idx="1088">
                  <c:v>44327.25440972222</c:v>
                </c:pt>
                <c:pt idx="1089">
                  <c:v>44327.255104166667</c:v>
                </c:pt>
                <c:pt idx="1090">
                  <c:v>44327.255798611113</c:v>
                </c:pt>
                <c:pt idx="1091">
                  <c:v>44327.256493055553</c:v>
                </c:pt>
                <c:pt idx="1092">
                  <c:v>44327.257187499999</c:v>
                </c:pt>
                <c:pt idx="1093">
                  <c:v>44327.257881944446</c:v>
                </c:pt>
                <c:pt idx="1094">
                  <c:v>44327.258576388886</c:v>
                </c:pt>
                <c:pt idx="1095">
                  <c:v>44327.259270833332</c:v>
                </c:pt>
                <c:pt idx="1096">
                  <c:v>44327.259965277779</c:v>
                </c:pt>
                <c:pt idx="1097">
                  <c:v>44327.260659722226</c:v>
                </c:pt>
                <c:pt idx="1098">
                  <c:v>44327.261354166665</c:v>
                </c:pt>
                <c:pt idx="1099">
                  <c:v>44327.262048611112</c:v>
                </c:pt>
                <c:pt idx="1100">
                  <c:v>44327.262743055559</c:v>
                </c:pt>
                <c:pt idx="1101">
                  <c:v>44327.263437499998</c:v>
                </c:pt>
                <c:pt idx="1102">
                  <c:v>44327.264131944445</c:v>
                </c:pt>
                <c:pt idx="1103">
                  <c:v>44327.264826388891</c:v>
                </c:pt>
                <c:pt idx="1104">
                  <c:v>44327.265520833331</c:v>
                </c:pt>
                <c:pt idx="1105">
                  <c:v>44327.266215277778</c:v>
                </c:pt>
                <c:pt idx="1106">
                  <c:v>44327.266909722224</c:v>
                </c:pt>
                <c:pt idx="1107">
                  <c:v>44327.267604166664</c:v>
                </c:pt>
                <c:pt idx="1108">
                  <c:v>44327.26829861111</c:v>
                </c:pt>
                <c:pt idx="1109">
                  <c:v>44327.268993055557</c:v>
                </c:pt>
                <c:pt idx="1110">
                  <c:v>44327.269687499997</c:v>
                </c:pt>
                <c:pt idx="1111">
                  <c:v>44327.270381944443</c:v>
                </c:pt>
                <c:pt idx="1112">
                  <c:v>44327.27107638889</c:v>
                </c:pt>
                <c:pt idx="1113">
                  <c:v>44327.271770833337</c:v>
                </c:pt>
                <c:pt idx="1114">
                  <c:v>44327.272465277776</c:v>
                </c:pt>
                <c:pt idx="1115">
                  <c:v>44327.273159722223</c:v>
                </c:pt>
                <c:pt idx="1116">
                  <c:v>44327.273854166669</c:v>
                </c:pt>
                <c:pt idx="1117">
                  <c:v>44327.274548611109</c:v>
                </c:pt>
                <c:pt idx="1118">
                  <c:v>44327.275243055556</c:v>
                </c:pt>
                <c:pt idx="1119">
                  <c:v>44327.275937500002</c:v>
                </c:pt>
                <c:pt idx="1120">
                  <c:v>44327.276631944442</c:v>
                </c:pt>
                <c:pt idx="1121">
                  <c:v>44327.277326388888</c:v>
                </c:pt>
                <c:pt idx="1122">
                  <c:v>44327.278020833335</c:v>
                </c:pt>
                <c:pt idx="1123">
                  <c:v>44327.278715277775</c:v>
                </c:pt>
                <c:pt idx="1124">
                  <c:v>44327.279409722221</c:v>
                </c:pt>
                <c:pt idx="1125">
                  <c:v>44327.280104166668</c:v>
                </c:pt>
                <c:pt idx="1126">
                  <c:v>44327.280798611115</c:v>
                </c:pt>
                <c:pt idx="1127">
                  <c:v>44327.281493055554</c:v>
                </c:pt>
                <c:pt idx="1128">
                  <c:v>44327.282187500001</c:v>
                </c:pt>
                <c:pt idx="1129">
                  <c:v>44327.282881944448</c:v>
                </c:pt>
                <c:pt idx="1130">
                  <c:v>44327.283576388887</c:v>
                </c:pt>
                <c:pt idx="1131">
                  <c:v>44327.284270833334</c:v>
                </c:pt>
                <c:pt idx="1132">
                  <c:v>44327.28496527778</c:v>
                </c:pt>
                <c:pt idx="1133">
                  <c:v>44327.28565972222</c:v>
                </c:pt>
                <c:pt idx="1134">
                  <c:v>44327.286354166667</c:v>
                </c:pt>
                <c:pt idx="1135">
                  <c:v>44327.287048611113</c:v>
                </c:pt>
                <c:pt idx="1136">
                  <c:v>44327.287743055553</c:v>
                </c:pt>
                <c:pt idx="1137">
                  <c:v>44327.288437499999</c:v>
                </c:pt>
                <c:pt idx="1138">
                  <c:v>44327.289131944446</c:v>
                </c:pt>
                <c:pt idx="1139">
                  <c:v>44327.289826388886</c:v>
                </c:pt>
                <c:pt idx="1140">
                  <c:v>44327.290520833332</c:v>
                </c:pt>
                <c:pt idx="1141">
                  <c:v>44327.291215277779</c:v>
                </c:pt>
                <c:pt idx="1142">
                  <c:v>44327.291909722226</c:v>
                </c:pt>
                <c:pt idx="1143">
                  <c:v>44327.292604166665</c:v>
                </c:pt>
                <c:pt idx="1144">
                  <c:v>44327.293298611112</c:v>
                </c:pt>
                <c:pt idx="1145">
                  <c:v>44327.293993055559</c:v>
                </c:pt>
                <c:pt idx="1146">
                  <c:v>44327.294687499998</c:v>
                </c:pt>
                <c:pt idx="1147">
                  <c:v>44327.295381944445</c:v>
                </c:pt>
                <c:pt idx="1148">
                  <c:v>44327.296076388891</c:v>
                </c:pt>
                <c:pt idx="1149">
                  <c:v>44327.296770833331</c:v>
                </c:pt>
                <c:pt idx="1150">
                  <c:v>44327.297465277778</c:v>
                </c:pt>
                <c:pt idx="1151">
                  <c:v>44327.298159722224</c:v>
                </c:pt>
                <c:pt idx="1152">
                  <c:v>44327.298854166664</c:v>
                </c:pt>
                <c:pt idx="1153">
                  <c:v>44327.29954861111</c:v>
                </c:pt>
                <c:pt idx="1154">
                  <c:v>44327.300243055557</c:v>
                </c:pt>
                <c:pt idx="1155">
                  <c:v>44327.300937499997</c:v>
                </c:pt>
                <c:pt idx="1156">
                  <c:v>44327.301631944443</c:v>
                </c:pt>
                <c:pt idx="1157">
                  <c:v>44327.30232638889</c:v>
                </c:pt>
                <c:pt idx="1158">
                  <c:v>44327.303020833337</c:v>
                </c:pt>
                <c:pt idx="1159">
                  <c:v>44327.303715277776</c:v>
                </c:pt>
                <c:pt idx="1160">
                  <c:v>44327.304409722223</c:v>
                </c:pt>
                <c:pt idx="1161">
                  <c:v>44327.305104166669</c:v>
                </c:pt>
                <c:pt idx="1162">
                  <c:v>44327.305798611109</c:v>
                </c:pt>
                <c:pt idx="1163">
                  <c:v>44327.306493055556</c:v>
                </c:pt>
                <c:pt idx="1164">
                  <c:v>44327.307187500002</c:v>
                </c:pt>
                <c:pt idx="1165">
                  <c:v>44327.307881944442</c:v>
                </c:pt>
                <c:pt idx="1166">
                  <c:v>44327.308576388888</c:v>
                </c:pt>
                <c:pt idx="1167">
                  <c:v>44327.309270833335</c:v>
                </c:pt>
                <c:pt idx="1168">
                  <c:v>44327.309965277775</c:v>
                </c:pt>
                <c:pt idx="1169">
                  <c:v>44327.310659722221</c:v>
                </c:pt>
                <c:pt idx="1170">
                  <c:v>44327.311354166668</c:v>
                </c:pt>
                <c:pt idx="1171">
                  <c:v>44327.312048611115</c:v>
                </c:pt>
                <c:pt idx="1172">
                  <c:v>44327.312743055554</c:v>
                </c:pt>
                <c:pt idx="1173">
                  <c:v>44327.313437500001</c:v>
                </c:pt>
                <c:pt idx="1174">
                  <c:v>44327.314131944448</c:v>
                </c:pt>
                <c:pt idx="1175">
                  <c:v>44327.314826388887</c:v>
                </c:pt>
                <c:pt idx="1176">
                  <c:v>44327.315520833334</c:v>
                </c:pt>
                <c:pt idx="1177">
                  <c:v>44327.31621527778</c:v>
                </c:pt>
                <c:pt idx="1178">
                  <c:v>44327.31690972222</c:v>
                </c:pt>
                <c:pt idx="1179">
                  <c:v>44327.317604166667</c:v>
                </c:pt>
                <c:pt idx="1180">
                  <c:v>44327.318298611113</c:v>
                </c:pt>
                <c:pt idx="1181">
                  <c:v>44327.318993055553</c:v>
                </c:pt>
                <c:pt idx="1182">
                  <c:v>44327.319687499999</c:v>
                </c:pt>
                <c:pt idx="1183">
                  <c:v>44327.320381944446</c:v>
                </c:pt>
                <c:pt idx="1184">
                  <c:v>44327.321076388886</c:v>
                </c:pt>
                <c:pt idx="1185">
                  <c:v>44327.321770833332</c:v>
                </c:pt>
                <c:pt idx="1186">
                  <c:v>44327.322465277779</c:v>
                </c:pt>
                <c:pt idx="1187">
                  <c:v>44327.323159722226</c:v>
                </c:pt>
                <c:pt idx="1188">
                  <c:v>44327.323854166665</c:v>
                </c:pt>
                <c:pt idx="1189">
                  <c:v>44327.324548611112</c:v>
                </c:pt>
                <c:pt idx="1190">
                  <c:v>44327.325243055559</c:v>
                </c:pt>
                <c:pt idx="1191">
                  <c:v>44327.325937499998</c:v>
                </c:pt>
                <c:pt idx="1192">
                  <c:v>44327.326631944445</c:v>
                </c:pt>
                <c:pt idx="1193">
                  <c:v>44327.327326388891</c:v>
                </c:pt>
                <c:pt idx="1194">
                  <c:v>44327.328020833331</c:v>
                </c:pt>
                <c:pt idx="1195">
                  <c:v>44327.328715277778</c:v>
                </c:pt>
                <c:pt idx="1196">
                  <c:v>44327.329409722224</c:v>
                </c:pt>
                <c:pt idx="1197">
                  <c:v>44327.330104166664</c:v>
                </c:pt>
                <c:pt idx="1198">
                  <c:v>44327.33079861111</c:v>
                </c:pt>
                <c:pt idx="1199">
                  <c:v>44327.331493055557</c:v>
                </c:pt>
                <c:pt idx="1200">
                  <c:v>44327.332187499997</c:v>
                </c:pt>
                <c:pt idx="1201">
                  <c:v>44327.332881944443</c:v>
                </c:pt>
                <c:pt idx="1202">
                  <c:v>44327.33357638889</c:v>
                </c:pt>
                <c:pt idx="1203">
                  <c:v>44327.334270833337</c:v>
                </c:pt>
                <c:pt idx="1204">
                  <c:v>44327.334965277776</c:v>
                </c:pt>
                <c:pt idx="1205">
                  <c:v>44327.335659722223</c:v>
                </c:pt>
                <c:pt idx="1206">
                  <c:v>44327.336354166669</c:v>
                </c:pt>
                <c:pt idx="1207">
                  <c:v>44327.337048611109</c:v>
                </c:pt>
                <c:pt idx="1208">
                  <c:v>44327.337743055556</c:v>
                </c:pt>
                <c:pt idx="1209">
                  <c:v>44327.338437500002</c:v>
                </c:pt>
                <c:pt idx="1210">
                  <c:v>44327.339131944442</c:v>
                </c:pt>
                <c:pt idx="1211">
                  <c:v>44327.339826388888</c:v>
                </c:pt>
                <c:pt idx="1212">
                  <c:v>44327.340520833335</c:v>
                </c:pt>
                <c:pt idx="1213">
                  <c:v>44327.341215277775</c:v>
                </c:pt>
                <c:pt idx="1214">
                  <c:v>44327.341909722221</c:v>
                </c:pt>
                <c:pt idx="1215">
                  <c:v>44327.342604166668</c:v>
                </c:pt>
                <c:pt idx="1216">
                  <c:v>44327.343298611115</c:v>
                </c:pt>
                <c:pt idx="1217">
                  <c:v>44327.343993055554</c:v>
                </c:pt>
                <c:pt idx="1218">
                  <c:v>44327.344687500001</c:v>
                </c:pt>
                <c:pt idx="1219">
                  <c:v>44327.345381944448</c:v>
                </c:pt>
                <c:pt idx="1220">
                  <c:v>44327.346076388887</c:v>
                </c:pt>
                <c:pt idx="1221">
                  <c:v>44327.346770833334</c:v>
                </c:pt>
                <c:pt idx="1222">
                  <c:v>44327.34746527778</c:v>
                </c:pt>
                <c:pt idx="1223">
                  <c:v>44327.34815972222</c:v>
                </c:pt>
                <c:pt idx="1224">
                  <c:v>44327.348854166667</c:v>
                </c:pt>
                <c:pt idx="1225">
                  <c:v>44327.349548611113</c:v>
                </c:pt>
                <c:pt idx="1226">
                  <c:v>44327.350243055553</c:v>
                </c:pt>
                <c:pt idx="1227">
                  <c:v>44327.350937499999</c:v>
                </c:pt>
                <c:pt idx="1228">
                  <c:v>44327.351631944446</c:v>
                </c:pt>
                <c:pt idx="1229">
                  <c:v>44327.352326388886</c:v>
                </c:pt>
                <c:pt idx="1230">
                  <c:v>44327.353020833332</c:v>
                </c:pt>
                <c:pt idx="1231">
                  <c:v>44327.353715277779</c:v>
                </c:pt>
                <c:pt idx="1232">
                  <c:v>44327.354409722226</c:v>
                </c:pt>
                <c:pt idx="1233">
                  <c:v>44327.355104166665</c:v>
                </c:pt>
                <c:pt idx="1234">
                  <c:v>44327.355798611112</c:v>
                </c:pt>
                <c:pt idx="1235">
                  <c:v>44327.356493055559</c:v>
                </c:pt>
                <c:pt idx="1236">
                  <c:v>44327.357187499998</c:v>
                </c:pt>
                <c:pt idx="1237">
                  <c:v>44327.357881944445</c:v>
                </c:pt>
                <c:pt idx="1238">
                  <c:v>44327.358576388891</c:v>
                </c:pt>
                <c:pt idx="1239">
                  <c:v>44327.359270833331</c:v>
                </c:pt>
                <c:pt idx="1240">
                  <c:v>44327.359965277778</c:v>
                </c:pt>
                <c:pt idx="1241">
                  <c:v>44327.360659722224</c:v>
                </c:pt>
                <c:pt idx="1242">
                  <c:v>44327.361354166664</c:v>
                </c:pt>
                <c:pt idx="1243">
                  <c:v>44327.36204861111</c:v>
                </c:pt>
                <c:pt idx="1244">
                  <c:v>44327.362743055557</c:v>
                </c:pt>
                <c:pt idx="1245">
                  <c:v>44327.363437499997</c:v>
                </c:pt>
                <c:pt idx="1246">
                  <c:v>44327.364131944443</c:v>
                </c:pt>
                <c:pt idx="1247">
                  <c:v>44327.36482638889</c:v>
                </c:pt>
                <c:pt idx="1248">
                  <c:v>44327.365520833337</c:v>
                </c:pt>
                <c:pt idx="1249">
                  <c:v>44327.366215277776</c:v>
                </c:pt>
                <c:pt idx="1250">
                  <c:v>44327.366909722223</c:v>
                </c:pt>
                <c:pt idx="1251">
                  <c:v>44327.367604166669</c:v>
                </c:pt>
                <c:pt idx="1252">
                  <c:v>44327.368298611109</c:v>
                </c:pt>
                <c:pt idx="1253">
                  <c:v>44327.368993055556</c:v>
                </c:pt>
                <c:pt idx="1254">
                  <c:v>44327.369687500002</c:v>
                </c:pt>
                <c:pt idx="1255">
                  <c:v>44327.370381944442</c:v>
                </c:pt>
                <c:pt idx="1256">
                  <c:v>44327.371076388888</c:v>
                </c:pt>
                <c:pt idx="1257">
                  <c:v>44327.371770833335</c:v>
                </c:pt>
                <c:pt idx="1258">
                  <c:v>44327.372465277775</c:v>
                </c:pt>
                <c:pt idx="1259">
                  <c:v>44327.373159722221</c:v>
                </c:pt>
                <c:pt idx="1260">
                  <c:v>44327.373854166668</c:v>
                </c:pt>
                <c:pt idx="1261">
                  <c:v>44327.374548611115</c:v>
                </c:pt>
                <c:pt idx="1262">
                  <c:v>44327.375243055554</c:v>
                </c:pt>
                <c:pt idx="1263">
                  <c:v>44327.375937500001</c:v>
                </c:pt>
                <c:pt idx="1264">
                  <c:v>44327.376631944448</c:v>
                </c:pt>
                <c:pt idx="1265">
                  <c:v>44327.377326388887</c:v>
                </c:pt>
                <c:pt idx="1266">
                  <c:v>44327.378020833334</c:v>
                </c:pt>
                <c:pt idx="1267">
                  <c:v>44327.37871527778</c:v>
                </c:pt>
                <c:pt idx="1268">
                  <c:v>44327.37940972222</c:v>
                </c:pt>
                <c:pt idx="1269">
                  <c:v>44327.380104166667</c:v>
                </c:pt>
                <c:pt idx="1270">
                  <c:v>44327.380798611113</c:v>
                </c:pt>
                <c:pt idx="1271">
                  <c:v>44327.381493055553</c:v>
                </c:pt>
                <c:pt idx="1272">
                  <c:v>44327.382187499999</c:v>
                </c:pt>
                <c:pt idx="1273">
                  <c:v>44327.382881944446</c:v>
                </c:pt>
                <c:pt idx="1274">
                  <c:v>44327.383576388886</c:v>
                </c:pt>
                <c:pt idx="1275">
                  <c:v>44327.384270833332</c:v>
                </c:pt>
                <c:pt idx="1276">
                  <c:v>44327.384965277779</c:v>
                </c:pt>
                <c:pt idx="1277">
                  <c:v>44327.385659722226</c:v>
                </c:pt>
                <c:pt idx="1278">
                  <c:v>44327.386354166665</c:v>
                </c:pt>
                <c:pt idx="1279">
                  <c:v>44327.387048611112</c:v>
                </c:pt>
                <c:pt idx="1280">
                  <c:v>44327.387743055559</c:v>
                </c:pt>
                <c:pt idx="1281">
                  <c:v>44327.388437499998</c:v>
                </c:pt>
                <c:pt idx="1282">
                  <c:v>44327.389131944445</c:v>
                </c:pt>
                <c:pt idx="1283">
                  <c:v>44327.389826388891</c:v>
                </c:pt>
                <c:pt idx="1284">
                  <c:v>44327.390520833331</c:v>
                </c:pt>
                <c:pt idx="1285">
                  <c:v>44327.391215277778</c:v>
                </c:pt>
                <c:pt idx="1286">
                  <c:v>44327.391909722224</c:v>
                </c:pt>
                <c:pt idx="1287">
                  <c:v>44327.392604166664</c:v>
                </c:pt>
                <c:pt idx="1288">
                  <c:v>44327.39329861111</c:v>
                </c:pt>
                <c:pt idx="1289">
                  <c:v>44327.393993055557</c:v>
                </c:pt>
                <c:pt idx="1290">
                  <c:v>44327.394687499997</c:v>
                </c:pt>
                <c:pt idx="1291">
                  <c:v>44327.395381944443</c:v>
                </c:pt>
                <c:pt idx="1292">
                  <c:v>44327.39607638889</c:v>
                </c:pt>
                <c:pt idx="1293">
                  <c:v>44327.396770833337</c:v>
                </c:pt>
                <c:pt idx="1294">
                  <c:v>44327.397465277776</c:v>
                </c:pt>
                <c:pt idx="1295">
                  <c:v>44327.398159722223</c:v>
                </c:pt>
                <c:pt idx="1296">
                  <c:v>44327.398854166669</c:v>
                </c:pt>
                <c:pt idx="1297">
                  <c:v>44327.399548611109</c:v>
                </c:pt>
                <c:pt idx="1298">
                  <c:v>44327.400243055556</c:v>
                </c:pt>
                <c:pt idx="1299">
                  <c:v>44327.400937500002</c:v>
                </c:pt>
                <c:pt idx="1300">
                  <c:v>44327.401631944442</c:v>
                </c:pt>
                <c:pt idx="1301">
                  <c:v>44327.402326388888</c:v>
                </c:pt>
                <c:pt idx="1302">
                  <c:v>44327.403020833335</c:v>
                </c:pt>
                <c:pt idx="1303">
                  <c:v>44327.403715277775</c:v>
                </c:pt>
                <c:pt idx="1304">
                  <c:v>44327.404409722221</c:v>
                </c:pt>
                <c:pt idx="1305">
                  <c:v>44327.405104166668</c:v>
                </c:pt>
                <c:pt idx="1306">
                  <c:v>44327.405798611115</c:v>
                </c:pt>
                <c:pt idx="1307">
                  <c:v>44327.406493055554</c:v>
                </c:pt>
                <c:pt idx="1308">
                  <c:v>44327.407187500001</c:v>
                </c:pt>
                <c:pt idx="1309">
                  <c:v>44327.407881944448</c:v>
                </c:pt>
                <c:pt idx="1310">
                  <c:v>44327.408576388887</c:v>
                </c:pt>
                <c:pt idx="1311">
                  <c:v>44327.409270833334</c:v>
                </c:pt>
                <c:pt idx="1312">
                  <c:v>44327.40996527778</c:v>
                </c:pt>
                <c:pt idx="1313">
                  <c:v>44327.41065972222</c:v>
                </c:pt>
                <c:pt idx="1314">
                  <c:v>44327.411354166667</c:v>
                </c:pt>
                <c:pt idx="1315">
                  <c:v>44327.412048611113</c:v>
                </c:pt>
                <c:pt idx="1316">
                  <c:v>44327.412743055553</c:v>
                </c:pt>
                <c:pt idx="1317">
                  <c:v>44327.413437499999</c:v>
                </c:pt>
                <c:pt idx="1318">
                  <c:v>44327.414131944446</c:v>
                </c:pt>
                <c:pt idx="1319">
                  <c:v>44327.414826388886</c:v>
                </c:pt>
                <c:pt idx="1320">
                  <c:v>44327.415520833332</c:v>
                </c:pt>
                <c:pt idx="1321">
                  <c:v>44327.416215277779</c:v>
                </c:pt>
                <c:pt idx="1322">
                  <c:v>44327.416909722226</c:v>
                </c:pt>
                <c:pt idx="1323">
                  <c:v>44327.417604166665</c:v>
                </c:pt>
                <c:pt idx="1324">
                  <c:v>44327.418298611112</c:v>
                </c:pt>
                <c:pt idx="1325">
                  <c:v>44327.418993055559</c:v>
                </c:pt>
                <c:pt idx="1326">
                  <c:v>44327.419687499998</c:v>
                </c:pt>
                <c:pt idx="1327">
                  <c:v>44327.420381944445</c:v>
                </c:pt>
                <c:pt idx="1328">
                  <c:v>44327.421076388891</c:v>
                </c:pt>
                <c:pt idx="1329">
                  <c:v>44327.421770833331</c:v>
                </c:pt>
                <c:pt idx="1330">
                  <c:v>44327.422465277778</c:v>
                </c:pt>
                <c:pt idx="1331">
                  <c:v>44327.423159722224</c:v>
                </c:pt>
                <c:pt idx="1332">
                  <c:v>44327.423854166664</c:v>
                </c:pt>
                <c:pt idx="1333">
                  <c:v>44327.42454861111</c:v>
                </c:pt>
                <c:pt idx="1334">
                  <c:v>44327.425243055557</c:v>
                </c:pt>
                <c:pt idx="1335">
                  <c:v>44327.425937499997</c:v>
                </c:pt>
                <c:pt idx="1336">
                  <c:v>44327.426631944443</c:v>
                </c:pt>
                <c:pt idx="1337">
                  <c:v>44327.42732638889</c:v>
                </c:pt>
                <c:pt idx="1338">
                  <c:v>44327.428020833337</c:v>
                </c:pt>
                <c:pt idx="1339">
                  <c:v>44327.428715277776</c:v>
                </c:pt>
                <c:pt idx="1340">
                  <c:v>44327.429409722223</c:v>
                </c:pt>
                <c:pt idx="1341">
                  <c:v>44327.430104166669</c:v>
                </c:pt>
                <c:pt idx="1342">
                  <c:v>44327.430798611109</c:v>
                </c:pt>
                <c:pt idx="1343">
                  <c:v>44327.431493055556</c:v>
                </c:pt>
                <c:pt idx="1344">
                  <c:v>44327.432187500002</c:v>
                </c:pt>
                <c:pt idx="1345">
                  <c:v>44327.432881944442</c:v>
                </c:pt>
                <c:pt idx="1346">
                  <c:v>44327.433576388888</c:v>
                </c:pt>
                <c:pt idx="1347">
                  <c:v>44327.434270833335</c:v>
                </c:pt>
                <c:pt idx="1348">
                  <c:v>44327.434965277775</c:v>
                </c:pt>
                <c:pt idx="1349">
                  <c:v>44327.435659722221</c:v>
                </c:pt>
                <c:pt idx="1350">
                  <c:v>44327.436354166668</c:v>
                </c:pt>
                <c:pt idx="1351">
                  <c:v>44327.437048611115</c:v>
                </c:pt>
                <c:pt idx="1352">
                  <c:v>44327.437743055554</c:v>
                </c:pt>
                <c:pt idx="1353">
                  <c:v>44327.438437500001</c:v>
                </c:pt>
                <c:pt idx="1354">
                  <c:v>44327.439131944448</c:v>
                </c:pt>
                <c:pt idx="1355">
                  <c:v>44327.439826388887</c:v>
                </c:pt>
                <c:pt idx="1356">
                  <c:v>44327.440520833334</c:v>
                </c:pt>
                <c:pt idx="1357">
                  <c:v>44327.44121527778</c:v>
                </c:pt>
                <c:pt idx="1358">
                  <c:v>44327.44190972222</c:v>
                </c:pt>
                <c:pt idx="1359">
                  <c:v>44327.442604166667</c:v>
                </c:pt>
                <c:pt idx="1360">
                  <c:v>44327.443298611113</c:v>
                </c:pt>
                <c:pt idx="1361">
                  <c:v>44327.443993055553</c:v>
                </c:pt>
                <c:pt idx="1362">
                  <c:v>44327.444687499999</c:v>
                </c:pt>
                <c:pt idx="1363">
                  <c:v>44327.445381944446</c:v>
                </c:pt>
                <c:pt idx="1364">
                  <c:v>44327.446076388886</c:v>
                </c:pt>
                <c:pt idx="1365">
                  <c:v>44327.446770833332</c:v>
                </c:pt>
                <c:pt idx="1366">
                  <c:v>44327.447465277779</c:v>
                </c:pt>
                <c:pt idx="1367">
                  <c:v>44327.448159722226</c:v>
                </c:pt>
                <c:pt idx="1368">
                  <c:v>44327.448854166665</c:v>
                </c:pt>
                <c:pt idx="1369">
                  <c:v>44327.449548611112</c:v>
                </c:pt>
                <c:pt idx="1370">
                  <c:v>44327.450243055559</c:v>
                </c:pt>
                <c:pt idx="1371">
                  <c:v>44327.450937499998</c:v>
                </c:pt>
                <c:pt idx="1372">
                  <c:v>44327.451631944445</c:v>
                </c:pt>
                <c:pt idx="1373">
                  <c:v>44327.452326388891</c:v>
                </c:pt>
                <c:pt idx="1374">
                  <c:v>44327.453020833331</c:v>
                </c:pt>
                <c:pt idx="1375">
                  <c:v>44327.453715277778</c:v>
                </c:pt>
                <c:pt idx="1376">
                  <c:v>44327.454409722224</c:v>
                </c:pt>
                <c:pt idx="1377">
                  <c:v>44327.455104166664</c:v>
                </c:pt>
                <c:pt idx="1378">
                  <c:v>44327.45579861111</c:v>
                </c:pt>
                <c:pt idx="1379">
                  <c:v>44327.456493055557</c:v>
                </c:pt>
                <c:pt idx="1380">
                  <c:v>44327.457187499997</c:v>
                </c:pt>
                <c:pt idx="1381">
                  <c:v>44327.457881944443</c:v>
                </c:pt>
                <c:pt idx="1382">
                  <c:v>44327.45857638889</c:v>
                </c:pt>
                <c:pt idx="1383">
                  <c:v>44327.459270833337</c:v>
                </c:pt>
                <c:pt idx="1384">
                  <c:v>44327.459965277776</c:v>
                </c:pt>
                <c:pt idx="1385">
                  <c:v>44327.460659722223</c:v>
                </c:pt>
                <c:pt idx="1386">
                  <c:v>44327.461354166669</c:v>
                </c:pt>
                <c:pt idx="1387">
                  <c:v>44327.462048611109</c:v>
                </c:pt>
                <c:pt idx="1388">
                  <c:v>44327.462743055556</c:v>
                </c:pt>
                <c:pt idx="1389">
                  <c:v>44327.463437500002</c:v>
                </c:pt>
                <c:pt idx="1390">
                  <c:v>44327.464131944442</c:v>
                </c:pt>
                <c:pt idx="1391">
                  <c:v>44327.464826388888</c:v>
                </c:pt>
                <c:pt idx="1392">
                  <c:v>44327.465520833335</c:v>
                </c:pt>
                <c:pt idx="1393">
                  <c:v>44327.466215277775</c:v>
                </c:pt>
                <c:pt idx="1394">
                  <c:v>44327.466909722221</c:v>
                </c:pt>
                <c:pt idx="1395">
                  <c:v>44327.467604166668</c:v>
                </c:pt>
                <c:pt idx="1396">
                  <c:v>44327.468298611115</c:v>
                </c:pt>
                <c:pt idx="1397">
                  <c:v>44327.468993055554</c:v>
                </c:pt>
                <c:pt idx="1398">
                  <c:v>44327.469687500001</c:v>
                </c:pt>
                <c:pt idx="1399">
                  <c:v>44327.470381944448</c:v>
                </c:pt>
                <c:pt idx="1400">
                  <c:v>44327.471076388887</c:v>
                </c:pt>
                <c:pt idx="1401">
                  <c:v>44327.471770833334</c:v>
                </c:pt>
                <c:pt idx="1402">
                  <c:v>44327.47246527778</c:v>
                </c:pt>
                <c:pt idx="1403">
                  <c:v>44327.47315972222</c:v>
                </c:pt>
                <c:pt idx="1404">
                  <c:v>44327.473854166667</c:v>
                </c:pt>
                <c:pt idx="1405">
                  <c:v>44327.474548611113</c:v>
                </c:pt>
                <c:pt idx="1406">
                  <c:v>44327.475243055553</c:v>
                </c:pt>
                <c:pt idx="1407">
                  <c:v>44327.475937499999</c:v>
                </c:pt>
                <c:pt idx="1408">
                  <c:v>44327.476631944446</c:v>
                </c:pt>
                <c:pt idx="1409">
                  <c:v>44327.477326388886</c:v>
                </c:pt>
                <c:pt idx="1410">
                  <c:v>44327.478020833332</c:v>
                </c:pt>
                <c:pt idx="1411">
                  <c:v>44327.478715277779</c:v>
                </c:pt>
                <c:pt idx="1412">
                  <c:v>44327.479409722226</c:v>
                </c:pt>
                <c:pt idx="1413">
                  <c:v>44327.480104166665</c:v>
                </c:pt>
                <c:pt idx="1414">
                  <c:v>44327.480798611112</c:v>
                </c:pt>
                <c:pt idx="1415">
                  <c:v>44327.481493055559</c:v>
                </c:pt>
                <c:pt idx="1416">
                  <c:v>44327.482187499998</c:v>
                </c:pt>
                <c:pt idx="1417">
                  <c:v>44327.482881944445</c:v>
                </c:pt>
                <c:pt idx="1418">
                  <c:v>44327.483576388891</c:v>
                </c:pt>
                <c:pt idx="1419">
                  <c:v>44327.484270833331</c:v>
                </c:pt>
                <c:pt idx="1420">
                  <c:v>44327.484965277778</c:v>
                </c:pt>
                <c:pt idx="1421">
                  <c:v>44327.485659722224</c:v>
                </c:pt>
                <c:pt idx="1422">
                  <c:v>44327.486354166664</c:v>
                </c:pt>
                <c:pt idx="1423">
                  <c:v>44327.48704861111</c:v>
                </c:pt>
                <c:pt idx="1424">
                  <c:v>44327.487743055557</c:v>
                </c:pt>
                <c:pt idx="1425">
                  <c:v>44327.488437499997</c:v>
                </c:pt>
                <c:pt idx="1426">
                  <c:v>44327.489131944443</c:v>
                </c:pt>
                <c:pt idx="1427">
                  <c:v>44327.48982638889</c:v>
                </c:pt>
                <c:pt idx="1428">
                  <c:v>44327.490520833337</c:v>
                </c:pt>
                <c:pt idx="1429">
                  <c:v>44327.491215277776</c:v>
                </c:pt>
                <c:pt idx="1430">
                  <c:v>44327.491909722223</c:v>
                </c:pt>
                <c:pt idx="1431">
                  <c:v>44327.492604166669</c:v>
                </c:pt>
                <c:pt idx="1432">
                  <c:v>44327.493298611109</c:v>
                </c:pt>
                <c:pt idx="1433">
                  <c:v>44327.493993055556</c:v>
                </c:pt>
                <c:pt idx="1434">
                  <c:v>44327.494687500002</c:v>
                </c:pt>
                <c:pt idx="1435">
                  <c:v>44327.495381944442</c:v>
                </c:pt>
                <c:pt idx="1436">
                  <c:v>44327.496076388888</c:v>
                </c:pt>
                <c:pt idx="1437">
                  <c:v>44327.496770833335</c:v>
                </c:pt>
                <c:pt idx="1438">
                  <c:v>44327.497465277775</c:v>
                </c:pt>
                <c:pt idx="1439">
                  <c:v>44327.498159722221</c:v>
                </c:pt>
                <c:pt idx="1440">
                  <c:v>44327.498854166668</c:v>
                </c:pt>
                <c:pt idx="1441">
                  <c:v>44327.499548611115</c:v>
                </c:pt>
                <c:pt idx="1442">
                  <c:v>44327.500243055554</c:v>
                </c:pt>
                <c:pt idx="1443">
                  <c:v>44327.500937500001</c:v>
                </c:pt>
                <c:pt idx="1444">
                  <c:v>44327.501631944448</c:v>
                </c:pt>
                <c:pt idx="1445">
                  <c:v>44327.502326388887</c:v>
                </c:pt>
                <c:pt idx="1446">
                  <c:v>44327.503020833334</c:v>
                </c:pt>
                <c:pt idx="1447">
                  <c:v>44327.50371527778</c:v>
                </c:pt>
                <c:pt idx="1448">
                  <c:v>44327.50440972222</c:v>
                </c:pt>
                <c:pt idx="1449">
                  <c:v>44327.505104166667</c:v>
                </c:pt>
                <c:pt idx="1450">
                  <c:v>44327.505798611113</c:v>
                </c:pt>
                <c:pt idx="1451">
                  <c:v>44327.506493055553</c:v>
                </c:pt>
                <c:pt idx="1452">
                  <c:v>44327.507187499999</c:v>
                </c:pt>
                <c:pt idx="1453">
                  <c:v>44327.507881944446</c:v>
                </c:pt>
                <c:pt idx="1454">
                  <c:v>44327.508576388886</c:v>
                </c:pt>
                <c:pt idx="1455">
                  <c:v>44327.509270833332</c:v>
                </c:pt>
                <c:pt idx="1456">
                  <c:v>44327.509965277779</c:v>
                </c:pt>
                <c:pt idx="1457">
                  <c:v>44327.510659722226</c:v>
                </c:pt>
                <c:pt idx="1458">
                  <c:v>44327.511354166665</c:v>
                </c:pt>
                <c:pt idx="1459">
                  <c:v>44327.512048611112</c:v>
                </c:pt>
                <c:pt idx="1460">
                  <c:v>44327.512743055559</c:v>
                </c:pt>
                <c:pt idx="1461">
                  <c:v>44327.513437499998</c:v>
                </c:pt>
                <c:pt idx="1462">
                  <c:v>44327.514131944445</c:v>
                </c:pt>
                <c:pt idx="1463">
                  <c:v>44327.514826388891</c:v>
                </c:pt>
                <c:pt idx="1464">
                  <c:v>44327.515520833331</c:v>
                </c:pt>
                <c:pt idx="1465">
                  <c:v>44327.516215277778</c:v>
                </c:pt>
                <c:pt idx="1466">
                  <c:v>44327.516909722224</c:v>
                </c:pt>
                <c:pt idx="1467">
                  <c:v>44327.517604166664</c:v>
                </c:pt>
                <c:pt idx="1468">
                  <c:v>44327.51829861111</c:v>
                </c:pt>
                <c:pt idx="1469">
                  <c:v>44327.518993055557</c:v>
                </c:pt>
                <c:pt idx="1470">
                  <c:v>44327.519687499997</c:v>
                </c:pt>
                <c:pt idx="1471">
                  <c:v>44327.520381944443</c:v>
                </c:pt>
                <c:pt idx="1472">
                  <c:v>44327.52107638889</c:v>
                </c:pt>
                <c:pt idx="1473">
                  <c:v>44327.521770833337</c:v>
                </c:pt>
                <c:pt idx="1474">
                  <c:v>44327.522465277776</c:v>
                </c:pt>
                <c:pt idx="1475">
                  <c:v>44327.523159722223</c:v>
                </c:pt>
                <c:pt idx="1476">
                  <c:v>44327.523854166669</c:v>
                </c:pt>
                <c:pt idx="1477">
                  <c:v>44327.524548611109</c:v>
                </c:pt>
                <c:pt idx="1478">
                  <c:v>44327.525243055556</c:v>
                </c:pt>
                <c:pt idx="1479">
                  <c:v>44327.525937500002</c:v>
                </c:pt>
                <c:pt idx="1480">
                  <c:v>44327.526631944442</c:v>
                </c:pt>
                <c:pt idx="1481">
                  <c:v>44327.527326388888</c:v>
                </c:pt>
                <c:pt idx="1482">
                  <c:v>44327.528020833335</c:v>
                </c:pt>
                <c:pt idx="1483">
                  <c:v>44327.528715277775</c:v>
                </c:pt>
                <c:pt idx="1484">
                  <c:v>44327.529409722221</c:v>
                </c:pt>
                <c:pt idx="1485">
                  <c:v>44327.530104166668</c:v>
                </c:pt>
                <c:pt idx="1486">
                  <c:v>44327.530798611115</c:v>
                </c:pt>
                <c:pt idx="1487">
                  <c:v>44327.531493055554</c:v>
                </c:pt>
                <c:pt idx="1488">
                  <c:v>44327.532187500001</c:v>
                </c:pt>
                <c:pt idx="1489">
                  <c:v>44327.532881944448</c:v>
                </c:pt>
                <c:pt idx="1490">
                  <c:v>44327.533576388887</c:v>
                </c:pt>
                <c:pt idx="1491">
                  <c:v>44327.534270833334</c:v>
                </c:pt>
                <c:pt idx="1492">
                  <c:v>44327.53496527778</c:v>
                </c:pt>
                <c:pt idx="1493">
                  <c:v>44327.53565972222</c:v>
                </c:pt>
                <c:pt idx="1494">
                  <c:v>44327.536354166667</c:v>
                </c:pt>
                <c:pt idx="1495">
                  <c:v>44327.537048611113</c:v>
                </c:pt>
                <c:pt idx="1496">
                  <c:v>44327.537743055553</c:v>
                </c:pt>
                <c:pt idx="1497">
                  <c:v>44327.538437499999</c:v>
                </c:pt>
                <c:pt idx="1498">
                  <c:v>44327.539131944446</c:v>
                </c:pt>
                <c:pt idx="1499">
                  <c:v>44327.539826388886</c:v>
                </c:pt>
                <c:pt idx="1500">
                  <c:v>44327.540520833332</c:v>
                </c:pt>
                <c:pt idx="1501">
                  <c:v>44327.541215277779</c:v>
                </c:pt>
                <c:pt idx="1502">
                  <c:v>44327.541909722226</c:v>
                </c:pt>
                <c:pt idx="1503">
                  <c:v>44327.542604166665</c:v>
                </c:pt>
                <c:pt idx="1504">
                  <c:v>44327.543298611112</c:v>
                </c:pt>
                <c:pt idx="1505">
                  <c:v>44327.543993055559</c:v>
                </c:pt>
                <c:pt idx="1506">
                  <c:v>44327.544687499998</c:v>
                </c:pt>
                <c:pt idx="1507">
                  <c:v>44327.545381944445</c:v>
                </c:pt>
                <c:pt idx="1508">
                  <c:v>44327.546076388891</c:v>
                </c:pt>
                <c:pt idx="1509">
                  <c:v>44327.546770833331</c:v>
                </c:pt>
                <c:pt idx="1510">
                  <c:v>44327.547465277778</c:v>
                </c:pt>
                <c:pt idx="1511">
                  <c:v>44327.548159722224</c:v>
                </c:pt>
                <c:pt idx="1512">
                  <c:v>44327.548854166664</c:v>
                </c:pt>
                <c:pt idx="1513">
                  <c:v>44327.54954861111</c:v>
                </c:pt>
                <c:pt idx="1514">
                  <c:v>44327.550243055557</c:v>
                </c:pt>
                <c:pt idx="1515">
                  <c:v>44327.550937499997</c:v>
                </c:pt>
                <c:pt idx="1516">
                  <c:v>44327.551631944443</c:v>
                </c:pt>
                <c:pt idx="1517">
                  <c:v>44327.55232638889</c:v>
                </c:pt>
                <c:pt idx="1518">
                  <c:v>44327.553020833337</c:v>
                </c:pt>
                <c:pt idx="1519">
                  <c:v>44327.553715277776</c:v>
                </c:pt>
                <c:pt idx="1520">
                  <c:v>44327.554409722223</c:v>
                </c:pt>
                <c:pt idx="1521">
                  <c:v>44327.555104166669</c:v>
                </c:pt>
                <c:pt idx="1522">
                  <c:v>44327.555798611109</c:v>
                </c:pt>
                <c:pt idx="1523">
                  <c:v>44327.556493055556</c:v>
                </c:pt>
                <c:pt idx="1524">
                  <c:v>44327.557187500002</c:v>
                </c:pt>
                <c:pt idx="1525">
                  <c:v>44327.557881944442</c:v>
                </c:pt>
                <c:pt idx="1526">
                  <c:v>44327.558576388888</c:v>
                </c:pt>
                <c:pt idx="1527">
                  <c:v>44327.559270833335</c:v>
                </c:pt>
                <c:pt idx="1528">
                  <c:v>44327.559965277775</c:v>
                </c:pt>
                <c:pt idx="1529">
                  <c:v>44327.560659722221</c:v>
                </c:pt>
                <c:pt idx="1530">
                  <c:v>44327.561354166668</c:v>
                </c:pt>
                <c:pt idx="1531">
                  <c:v>44327.562048611115</c:v>
                </c:pt>
                <c:pt idx="1532">
                  <c:v>44327.562743055554</c:v>
                </c:pt>
                <c:pt idx="1533">
                  <c:v>44327.563437500001</c:v>
                </c:pt>
                <c:pt idx="1534">
                  <c:v>44327.564131944448</c:v>
                </c:pt>
                <c:pt idx="1535">
                  <c:v>44327.564826388887</c:v>
                </c:pt>
                <c:pt idx="1536">
                  <c:v>44327.565520833334</c:v>
                </c:pt>
                <c:pt idx="1537">
                  <c:v>44327.56621527778</c:v>
                </c:pt>
                <c:pt idx="1538">
                  <c:v>44327.56690972222</c:v>
                </c:pt>
                <c:pt idx="1539">
                  <c:v>44327.567604166667</c:v>
                </c:pt>
                <c:pt idx="1540">
                  <c:v>44327.568298611113</c:v>
                </c:pt>
                <c:pt idx="1541">
                  <c:v>44327.568993055553</c:v>
                </c:pt>
                <c:pt idx="1542">
                  <c:v>44327.569687499999</c:v>
                </c:pt>
                <c:pt idx="1543">
                  <c:v>44327.570381944446</c:v>
                </c:pt>
                <c:pt idx="1544">
                  <c:v>44327.571076388886</c:v>
                </c:pt>
                <c:pt idx="1545">
                  <c:v>44327.571770833332</c:v>
                </c:pt>
                <c:pt idx="1546">
                  <c:v>44327.572465277779</c:v>
                </c:pt>
                <c:pt idx="1547">
                  <c:v>44327.573159722226</c:v>
                </c:pt>
                <c:pt idx="1548">
                  <c:v>44327.573854166665</c:v>
                </c:pt>
                <c:pt idx="1549">
                  <c:v>44327.574548611112</c:v>
                </c:pt>
                <c:pt idx="1550">
                  <c:v>44327.575243055559</c:v>
                </c:pt>
                <c:pt idx="1551">
                  <c:v>44327.575937499998</c:v>
                </c:pt>
                <c:pt idx="1552">
                  <c:v>44327.576631944445</c:v>
                </c:pt>
                <c:pt idx="1553">
                  <c:v>44327.577326388891</c:v>
                </c:pt>
                <c:pt idx="1554">
                  <c:v>44327.578020833331</c:v>
                </c:pt>
                <c:pt idx="1555">
                  <c:v>44327.578715277778</c:v>
                </c:pt>
                <c:pt idx="1556">
                  <c:v>44327.579409722224</c:v>
                </c:pt>
                <c:pt idx="1557">
                  <c:v>44327.580104166664</c:v>
                </c:pt>
                <c:pt idx="1558">
                  <c:v>44327.58079861111</c:v>
                </c:pt>
                <c:pt idx="1559">
                  <c:v>44327.581493055557</c:v>
                </c:pt>
                <c:pt idx="1560">
                  <c:v>44327.582187499997</c:v>
                </c:pt>
                <c:pt idx="1561">
                  <c:v>44327.582881944443</c:v>
                </c:pt>
                <c:pt idx="1562">
                  <c:v>44327.58357638889</c:v>
                </c:pt>
                <c:pt idx="1563">
                  <c:v>44327.584270833337</c:v>
                </c:pt>
                <c:pt idx="1564">
                  <c:v>44327.584965277776</c:v>
                </c:pt>
                <c:pt idx="1565">
                  <c:v>44327.585659722223</c:v>
                </c:pt>
                <c:pt idx="1566">
                  <c:v>44327.586354166669</c:v>
                </c:pt>
                <c:pt idx="1567">
                  <c:v>44327.587048611109</c:v>
                </c:pt>
                <c:pt idx="1568">
                  <c:v>44327.587743055556</c:v>
                </c:pt>
                <c:pt idx="1569">
                  <c:v>44327.588437500002</c:v>
                </c:pt>
                <c:pt idx="1570">
                  <c:v>44327.589131944442</c:v>
                </c:pt>
                <c:pt idx="1571">
                  <c:v>44327.589826388888</c:v>
                </c:pt>
                <c:pt idx="1572">
                  <c:v>44327.590520833335</c:v>
                </c:pt>
                <c:pt idx="1573">
                  <c:v>44327.591215277775</c:v>
                </c:pt>
                <c:pt idx="1574">
                  <c:v>44327.591909722221</c:v>
                </c:pt>
                <c:pt idx="1575">
                  <c:v>44327.592604166668</c:v>
                </c:pt>
                <c:pt idx="1576">
                  <c:v>44327.593298611115</c:v>
                </c:pt>
                <c:pt idx="1577">
                  <c:v>44327.593993055554</c:v>
                </c:pt>
                <c:pt idx="1578">
                  <c:v>44327.594687500001</c:v>
                </c:pt>
                <c:pt idx="1579">
                  <c:v>44327.595381944448</c:v>
                </c:pt>
                <c:pt idx="1580">
                  <c:v>44327.596076388887</c:v>
                </c:pt>
                <c:pt idx="1581">
                  <c:v>44327.596770833334</c:v>
                </c:pt>
                <c:pt idx="1582">
                  <c:v>44327.59746527778</c:v>
                </c:pt>
                <c:pt idx="1583">
                  <c:v>44327.59815972222</c:v>
                </c:pt>
                <c:pt idx="1584">
                  <c:v>44327.598854166667</c:v>
                </c:pt>
                <c:pt idx="1585">
                  <c:v>44327.599548611113</c:v>
                </c:pt>
                <c:pt idx="1586">
                  <c:v>44327.600243055553</c:v>
                </c:pt>
                <c:pt idx="1587">
                  <c:v>44327.600937499999</c:v>
                </c:pt>
                <c:pt idx="1588">
                  <c:v>44327.601631944446</c:v>
                </c:pt>
                <c:pt idx="1589">
                  <c:v>44327.602326388886</c:v>
                </c:pt>
                <c:pt idx="1590">
                  <c:v>44327.603020833332</c:v>
                </c:pt>
                <c:pt idx="1591">
                  <c:v>44327.603715277779</c:v>
                </c:pt>
                <c:pt idx="1592">
                  <c:v>44327.604409722226</c:v>
                </c:pt>
                <c:pt idx="1593">
                  <c:v>44327.605104166665</c:v>
                </c:pt>
                <c:pt idx="1594">
                  <c:v>44327.605798611112</c:v>
                </c:pt>
                <c:pt idx="1595">
                  <c:v>44327.606493055559</c:v>
                </c:pt>
                <c:pt idx="1596">
                  <c:v>44327.607187499998</c:v>
                </c:pt>
                <c:pt idx="1597">
                  <c:v>44327.607881944445</c:v>
                </c:pt>
                <c:pt idx="1598">
                  <c:v>44327.608576388891</c:v>
                </c:pt>
                <c:pt idx="1599">
                  <c:v>44327.609270833331</c:v>
                </c:pt>
                <c:pt idx="1600">
                  <c:v>44327.609965277778</c:v>
                </c:pt>
                <c:pt idx="1601">
                  <c:v>44327.610659722224</c:v>
                </c:pt>
                <c:pt idx="1602">
                  <c:v>44327.611354166664</c:v>
                </c:pt>
                <c:pt idx="1603">
                  <c:v>44327.61204861111</c:v>
                </c:pt>
                <c:pt idx="1604">
                  <c:v>44327.612743055557</c:v>
                </c:pt>
                <c:pt idx="1605">
                  <c:v>44327.613437499997</c:v>
                </c:pt>
                <c:pt idx="1606">
                  <c:v>44327.614131944443</c:v>
                </c:pt>
                <c:pt idx="1607">
                  <c:v>44327.61482638889</c:v>
                </c:pt>
                <c:pt idx="1608">
                  <c:v>44327.615520833337</c:v>
                </c:pt>
                <c:pt idx="1609">
                  <c:v>44327.616215277776</c:v>
                </c:pt>
                <c:pt idx="1610">
                  <c:v>44327.616909722223</c:v>
                </c:pt>
                <c:pt idx="1611">
                  <c:v>44327.617604166669</c:v>
                </c:pt>
                <c:pt idx="1612">
                  <c:v>44327.618298611109</c:v>
                </c:pt>
                <c:pt idx="1613">
                  <c:v>44327.618993055556</c:v>
                </c:pt>
                <c:pt idx="1614">
                  <c:v>44327.619687500002</c:v>
                </c:pt>
                <c:pt idx="1615">
                  <c:v>44327.620381944442</c:v>
                </c:pt>
                <c:pt idx="1616">
                  <c:v>44327.621076388888</c:v>
                </c:pt>
                <c:pt idx="1617">
                  <c:v>44327.621770833335</c:v>
                </c:pt>
                <c:pt idx="1618">
                  <c:v>44327.622465277775</c:v>
                </c:pt>
                <c:pt idx="1619">
                  <c:v>44327.623159722221</c:v>
                </c:pt>
                <c:pt idx="1620">
                  <c:v>44327.623854166668</c:v>
                </c:pt>
                <c:pt idx="1621">
                  <c:v>44327.624548611115</c:v>
                </c:pt>
                <c:pt idx="1622">
                  <c:v>44327.625243055554</c:v>
                </c:pt>
                <c:pt idx="1623">
                  <c:v>44327.625937500001</c:v>
                </c:pt>
                <c:pt idx="1624">
                  <c:v>44327.626631944448</c:v>
                </c:pt>
                <c:pt idx="1625">
                  <c:v>44327.627326388887</c:v>
                </c:pt>
                <c:pt idx="1626">
                  <c:v>44327.628020833334</c:v>
                </c:pt>
                <c:pt idx="1627">
                  <c:v>44327.62871527778</c:v>
                </c:pt>
                <c:pt idx="1628">
                  <c:v>44327.62940972222</c:v>
                </c:pt>
                <c:pt idx="1629">
                  <c:v>44327.630104166667</c:v>
                </c:pt>
                <c:pt idx="1630">
                  <c:v>44327.630798611113</c:v>
                </c:pt>
                <c:pt idx="1631">
                  <c:v>44327.631493055553</c:v>
                </c:pt>
                <c:pt idx="1632">
                  <c:v>44327.632187499999</c:v>
                </c:pt>
                <c:pt idx="1633">
                  <c:v>44327.632881944446</c:v>
                </c:pt>
                <c:pt idx="1634">
                  <c:v>44327.633576388886</c:v>
                </c:pt>
                <c:pt idx="1635">
                  <c:v>44327.634270833332</c:v>
                </c:pt>
                <c:pt idx="1636">
                  <c:v>44327.634965277779</c:v>
                </c:pt>
                <c:pt idx="1637">
                  <c:v>44327.635659722226</c:v>
                </c:pt>
                <c:pt idx="1638">
                  <c:v>44327.636354166665</c:v>
                </c:pt>
                <c:pt idx="1639">
                  <c:v>44327.637048611112</c:v>
                </c:pt>
                <c:pt idx="1640">
                  <c:v>44327.637743055559</c:v>
                </c:pt>
                <c:pt idx="1641">
                  <c:v>44327.638437499998</c:v>
                </c:pt>
                <c:pt idx="1642">
                  <c:v>44327.639131944445</c:v>
                </c:pt>
                <c:pt idx="1643">
                  <c:v>44327.639826388891</c:v>
                </c:pt>
                <c:pt idx="1644">
                  <c:v>44327.640520833331</c:v>
                </c:pt>
                <c:pt idx="1645">
                  <c:v>44327.641215277778</c:v>
                </c:pt>
                <c:pt idx="1646">
                  <c:v>44327.641909722224</c:v>
                </c:pt>
                <c:pt idx="1647">
                  <c:v>44327.642604166664</c:v>
                </c:pt>
                <c:pt idx="1648">
                  <c:v>44327.64329861111</c:v>
                </c:pt>
                <c:pt idx="1649">
                  <c:v>44327.643993055557</c:v>
                </c:pt>
                <c:pt idx="1650">
                  <c:v>44327.644687499997</c:v>
                </c:pt>
                <c:pt idx="1651">
                  <c:v>44327.645381944443</c:v>
                </c:pt>
                <c:pt idx="1652">
                  <c:v>44327.64607638889</c:v>
                </c:pt>
                <c:pt idx="1653">
                  <c:v>44327.646770833337</c:v>
                </c:pt>
                <c:pt idx="1654">
                  <c:v>44327.647465277776</c:v>
                </c:pt>
                <c:pt idx="1655">
                  <c:v>44327.648159722223</c:v>
                </c:pt>
                <c:pt idx="1656">
                  <c:v>44327.648854166669</c:v>
                </c:pt>
                <c:pt idx="1657">
                  <c:v>44327.649548611109</c:v>
                </c:pt>
                <c:pt idx="1658">
                  <c:v>44327.650243055556</c:v>
                </c:pt>
                <c:pt idx="1659">
                  <c:v>44327.650937500002</c:v>
                </c:pt>
                <c:pt idx="1660">
                  <c:v>44327.651631944442</c:v>
                </c:pt>
                <c:pt idx="1661">
                  <c:v>44327.652326388888</c:v>
                </c:pt>
                <c:pt idx="1662">
                  <c:v>44327.653020833335</c:v>
                </c:pt>
                <c:pt idx="1663">
                  <c:v>44327.653715277775</c:v>
                </c:pt>
                <c:pt idx="1664">
                  <c:v>44327.654409722221</c:v>
                </c:pt>
                <c:pt idx="1665">
                  <c:v>44327.655104166668</c:v>
                </c:pt>
                <c:pt idx="1666">
                  <c:v>44327.655798611115</c:v>
                </c:pt>
                <c:pt idx="1667">
                  <c:v>44327.656493055554</c:v>
                </c:pt>
                <c:pt idx="1668">
                  <c:v>44327.657187500001</c:v>
                </c:pt>
                <c:pt idx="1669">
                  <c:v>44327.657881944448</c:v>
                </c:pt>
                <c:pt idx="1670">
                  <c:v>44327.658576388887</c:v>
                </c:pt>
                <c:pt idx="1671">
                  <c:v>44327.659270833334</c:v>
                </c:pt>
                <c:pt idx="1672">
                  <c:v>44327.65996527778</c:v>
                </c:pt>
                <c:pt idx="1673">
                  <c:v>44327.66065972222</c:v>
                </c:pt>
                <c:pt idx="1674">
                  <c:v>44327.661354166667</c:v>
                </c:pt>
                <c:pt idx="1675">
                  <c:v>44327.662048611113</c:v>
                </c:pt>
                <c:pt idx="1676">
                  <c:v>44327.662743055553</c:v>
                </c:pt>
                <c:pt idx="1677">
                  <c:v>44327.663437499999</c:v>
                </c:pt>
                <c:pt idx="1678">
                  <c:v>44327.664131944446</c:v>
                </c:pt>
                <c:pt idx="1679">
                  <c:v>44327.664826388886</c:v>
                </c:pt>
                <c:pt idx="1680">
                  <c:v>44327.665520833332</c:v>
                </c:pt>
                <c:pt idx="1681">
                  <c:v>44327.666215277779</c:v>
                </c:pt>
                <c:pt idx="1682">
                  <c:v>44327.666909722226</c:v>
                </c:pt>
                <c:pt idx="1683">
                  <c:v>44327.667604166665</c:v>
                </c:pt>
                <c:pt idx="1684">
                  <c:v>44327.668298611112</c:v>
                </c:pt>
                <c:pt idx="1685">
                  <c:v>44327.668993055559</c:v>
                </c:pt>
                <c:pt idx="1686">
                  <c:v>44327.669687499998</c:v>
                </c:pt>
                <c:pt idx="1687">
                  <c:v>44327.670381944445</c:v>
                </c:pt>
                <c:pt idx="1688">
                  <c:v>44327.671076388891</c:v>
                </c:pt>
                <c:pt idx="1689">
                  <c:v>44327.671770833331</c:v>
                </c:pt>
                <c:pt idx="1690">
                  <c:v>44327.672465277778</c:v>
                </c:pt>
                <c:pt idx="1691">
                  <c:v>44327.673159722224</c:v>
                </c:pt>
                <c:pt idx="1692">
                  <c:v>44327.673854166664</c:v>
                </c:pt>
                <c:pt idx="1693">
                  <c:v>44327.67454861111</c:v>
                </c:pt>
                <c:pt idx="1694">
                  <c:v>44327.675243055557</c:v>
                </c:pt>
                <c:pt idx="1695">
                  <c:v>44327.675937499997</c:v>
                </c:pt>
                <c:pt idx="1696">
                  <c:v>44327.676631944443</c:v>
                </c:pt>
                <c:pt idx="1697">
                  <c:v>44327.67732638889</c:v>
                </c:pt>
                <c:pt idx="1698">
                  <c:v>44327.678020833337</c:v>
                </c:pt>
                <c:pt idx="1699">
                  <c:v>44327.678715277776</c:v>
                </c:pt>
                <c:pt idx="1700">
                  <c:v>44327.679409722223</c:v>
                </c:pt>
                <c:pt idx="1701">
                  <c:v>44327.680104166669</c:v>
                </c:pt>
                <c:pt idx="1702">
                  <c:v>44327.680798611109</c:v>
                </c:pt>
                <c:pt idx="1703">
                  <c:v>44327.681493055556</c:v>
                </c:pt>
                <c:pt idx="1704">
                  <c:v>44327.682187500002</c:v>
                </c:pt>
                <c:pt idx="1705">
                  <c:v>44327.682881944442</c:v>
                </c:pt>
                <c:pt idx="1706">
                  <c:v>44327.683576388888</c:v>
                </c:pt>
                <c:pt idx="1707">
                  <c:v>44327.684270833335</c:v>
                </c:pt>
                <c:pt idx="1708">
                  <c:v>44327.684965277775</c:v>
                </c:pt>
                <c:pt idx="1709">
                  <c:v>44327.685659722221</c:v>
                </c:pt>
                <c:pt idx="1710">
                  <c:v>44327.686354166668</c:v>
                </c:pt>
                <c:pt idx="1711">
                  <c:v>44327.687048611115</c:v>
                </c:pt>
                <c:pt idx="1712">
                  <c:v>44327.687743055554</c:v>
                </c:pt>
                <c:pt idx="1713">
                  <c:v>44327.688437500001</c:v>
                </c:pt>
                <c:pt idx="1714">
                  <c:v>44327.689131944448</c:v>
                </c:pt>
                <c:pt idx="1715">
                  <c:v>44327.689826388887</c:v>
                </c:pt>
                <c:pt idx="1716">
                  <c:v>44327.690520833334</c:v>
                </c:pt>
                <c:pt idx="1717">
                  <c:v>44327.69121527778</c:v>
                </c:pt>
                <c:pt idx="1718">
                  <c:v>44327.69190972222</c:v>
                </c:pt>
                <c:pt idx="1719">
                  <c:v>44327.692604166667</c:v>
                </c:pt>
                <c:pt idx="1720">
                  <c:v>44327.693298611113</c:v>
                </c:pt>
                <c:pt idx="1721">
                  <c:v>44327.693993055553</c:v>
                </c:pt>
                <c:pt idx="1722">
                  <c:v>44327.694687499999</c:v>
                </c:pt>
                <c:pt idx="1723">
                  <c:v>44327.695381944446</c:v>
                </c:pt>
                <c:pt idx="1724">
                  <c:v>44327.696076388886</c:v>
                </c:pt>
                <c:pt idx="1725">
                  <c:v>44327.696770833332</c:v>
                </c:pt>
                <c:pt idx="1726">
                  <c:v>44327.697465277779</c:v>
                </c:pt>
                <c:pt idx="1727">
                  <c:v>44327.698159722226</c:v>
                </c:pt>
                <c:pt idx="1728">
                  <c:v>44327.698854166665</c:v>
                </c:pt>
                <c:pt idx="1729">
                  <c:v>44327.699548611112</c:v>
                </c:pt>
                <c:pt idx="1730">
                  <c:v>44327.700243055559</c:v>
                </c:pt>
                <c:pt idx="1731">
                  <c:v>44327.700937499998</c:v>
                </c:pt>
                <c:pt idx="1732">
                  <c:v>44327.701631944445</c:v>
                </c:pt>
                <c:pt idx="1733">
                  <c:v>44327.702326388891</c:v>
                </c:pt>
                <c:pt idx="1734">
                  <c:v>44327.703020833331</c:v>
                </c:pt>
                <c:pt idx="1735">
                  <c:v>44327.703715277778</c:v>
                </c:pt>
                <c:pt idx="1736">
                  <c:v>44327.704409722224</c:v>
                </c:pt>
                <c:pt idx="1737">
                  <c:v>44327.705104166664</c:v>
                </c:pt>
                <c:pt idx="1738">
                  <c:v>44327.70579861111</c:v>
                </c:pt>
                <c:pt idx="1739">
                  <c:v>44327.706493055557</c:v>
                </c:pt>
                <c:pt idx="1740">
                  <c:v>44327.707187499997</c:v>
                </c:pt>
                <c:pt idx="1741">
                  <c:v>44327.707881944443</c:v>
                </c:pt>
                <c:pt idx="1742">
                  <c:v>44327.70857638889</c:v>
                </c:pt>
                <c:pt idx="1743">
                  <c:v>44327.709270833337</c:v>
                </c:pt>
                <c:pt idx="1744">
                  <c:v>44327.709965277776</c:v>
                </c:pt>
                <c:pt idx="1745">
                  <c:v>44327.710659722223</c:v>
                </c:pt>
                <c:pt idx="1746">
                  <c:v>44327.711354166669</c:v>
                </c:pt>
                <c:pt idx="1747">
                  <c:v>44327.712048611109</c:v>
                </c:pt>
                <c:pt idx="1748">
                  <c:v>44327.712743055556</c:v>
                </c:pt>
                <c:pt idx="1749">
                  <c:v>44327.713437500002</c:v>
                </c:pt>
                <c:pt idx="1750">
                  <c:v>44327.714131944442</c:v>
                </c:pt>
                <c:pt idx="1751">
                  <c:v>44327.714826388888</c:v>
                </c:pt>
                <c:pt idx="1752">
                  <c:v>44327.715520833335</c:v>
                </c:pt>
                <c:pt idx="1753">
                  <c:v>44327.716215277775</c:v>
                </c:pt>
                <c:pt idx="1754">
                  <c:v>44327.716909722221</c:v>
                </c:pt>
                <c:pt idx="1755">
                  <c:v>44327.717604166668</c:v>
                </c:pt>
                <c:pt idx="1756">
                  <c:v>44327.718298611115</c:v>
                </c:pt>
                <c:pt idx="1757">
                  <c:v>44327.718993055554</c:v>
                </c:pt>
                <c:pt idx="1758">
                  <c:v>44327.719687500001</c:v>
                </c:pt>
                <c:pt idx="1759">
                  <c:v>44327.720381944448</c:v>
                </c:pt>
                <c:pt idx="1760">
                  <c:v>44327.721076388887</c:v>
                </c:pt>
                <c:pt idx="1761">
                  <c:v>44327.721770833334</c:v>
                </c:pt>
                <c:pt idx="1762">
                  <c:v>44327.72246527778</c:v>
                </c:pt>
                <c:pt idx="1763">
                  <c:v>44327.72315972222</c:v>
                </c:pt>
                <c:pt idx="1764">
                  <c:v>44327.723854166667</c:v>
                </c:pt>
                <c:pt idx="1765">
                  <c:v>44327.724548611113</c:v>
                </c:pt>
                <c:pt idx="1766">
                  <c:v>44327.725243055553</c:v>
                </c:pt>
                <c:pt idx="1767">
                  <c:v>44327.725937499999</c:v>
                </c:pt>
                <c:pt idx="1768">
                  <c:v>44327.726631944446</c:v>
                </c:pt>
                <c:pt idx="1769">
                  <c:v>44327.727326388886</c:v>
                </c:pt>
                <c:pt idx="1770">
                  <c:v>44327.728020833332</c:v>
                </c:pt>
                <c:pt idx="1771">
                  <c:v>44327.728715277779</c:v>
                </c:pt>
                <c:pt idx="1772">
                  <c:v>44327.729409722226</c:v>
                </c:pt>
                <c:pt idx="1773">
                  <c:v>44327.730104166665</c:v>
                </c:pt>
                <c:pt idx="1774">
                  <c:v>44327.730798611112</c:v>
                </c:pt>
                <c:pt idx="1775">
                  <c:v>44327.731493055559</c:v>
                </c:pt>
                <c:pt idx="1776">
                  <c:v>44327.732187499998</c:v>
                </c:pt>
                <c:pt idx="1777">
                  <c:v>44327.732881944445</c:v>
                </c:pt>
                <c:pt idx="1778">
                  <c:v>44327.733576388891</c:v>
                </c:pt>
                <c:pt idx="1779">
                  <c:v>44327.734270833331</c:v>
                </c:pt>
                <c:pt idx="1780">
                  <c:v>44327.734965277778</c:v>
                </c:pt>
                <c:pt idx="1781">
                  <c:v>44327.735659722224</c:v>
                </c:pt>
                <c:pt idx="1782">
                  <c:v>44327.736354166664</c:v>
                </c:pt>
                <c:pt idx="1783">
                  <c:v>44327.73704861111</c:v>
                </c:pt>
                <c:pt idx="1784">
                  <c:v>44327.737743055557</c:v>
                </c:pt>
                <c:pt idx="1785">
                  <c:v>44327.738437499997</c:v>
                </c:pt>
                <c:pt idx="1786">
                  <c:v>44327.739131944443</c:v>
                </c:pt>
                <c:pt idx="1787">
                  <c:v>44327.73982638889</c:v>
                </c:pt>
                <c:pt idx="1788">
                  <c:v>44327.740520833337</c:v>
                </c:pt>
                <c:pt idx="1789">
                  <c:v>44327.741215277776</c:v>
                </c:pt>
                <c:pt idx="1790">
                  <c:v>44327.741909722223</c:v>
                </c:pt>
                <c:pt idx="1791">
                  <c:v>44327.742604166669</c:v>
                </c:pt>
                <c:pt idx="1792">
                  <c:v>44327.743298611109</c:v>
                </c:pt>
                <c:pt idx="1793">
                  <c:v>44327.743993055556</c:v>
                </c:pt>
                <c:pt idx="1794">
                  <c:v>44327.744687500002</c:v>
                </c:pt>
                <c:pt idx="1795">
                  <c:v>44327.745381944442</c:v>
                </c:pt>
                <c:pt idx="1796">
                  <c:v>44327.746076388888</c:v>
                </c:pt>
                <c:pt idx="1797">
                  <c:v>44327.746770833335</c:v>
                </c:pt>
                <c:pt idx="1798">
                  <c:v>44327.747465277775</c:v>
                </c:pt>
                <c:pt idx="1799">
                  <c:v>44327.748159722221</c:v>
                </c:pt>
                <c:pt idx="1800">
                  <c:v>44327.748854166668</c:v>
                </c:pt>
                <c:pt idx="1801">
                  <c:v>44327.749548611115</c:v>
                </c:pt>
                <c:pt idx="1802">
                  <c:v>44327.750243055554</c:v>
                </c:pt>
                <c:pt idx="1803">
                  <c:v>44327.750937500001</c:v>
                </c:pt>
                <c:pt idx="1804">
                  <c:v>44327.751631944448</c:v>
                </c:pt>
                <c:pt idx="1805">
                  <c:v>44327.752326388887</c:v>
                </c:pt>
                <c:pt idx="1806">
                  <c:v>44327.753020833334</c:v>
                </c:pt>
                <c:pt idx="1807">
                  <c:v>44327.75371527778</c:v>
                </c:pt>
                <c:pt idx="1808">
                  <c:v>44327.75440972222</c:v>
                </c:pt>
                <c:pt idx="1809">
                  <c:v>44327.755104166667</c:v>
                </c:pt>
                <c:pt idx="1810">
                  <c:v>44327.755798611113</c:v>
                </c:pt>
                <c:pt idx="1811">
                  <c:v>44327.756493055553</c:v>
                </c:pt>
                <c:pt idx="1812">
                  <c:v>44327.757187499999</c:v>
                </c:pt>
                <c:pt idx="1813">
                  <c:v>44327.757881944446</c:v>
                </c:pt>
                <c:pt idx="1814">
                  <c:v>44327.758576388886</c:v>
                </c:pt>
                <c:pt idx="1815">
                  <c:v>44327.759270833332</c:v>
                </c:pt>
                <c:pt idx="1816">
                  <c:v>44327.759965277779</c:v>
                </c:pt>
                <c:pt idx="1817">
                  <c:v>44327.760659722226</c:v>
                </c:pt>
                <c:pt idx="1818">
                  <c:v>44327.761354166665</c:v>
                </c:pt>
                <c:pt idx="1819">
                  <c:v>44327.762048611112</c:v>
                </c:pt>
                <c:pt idx="1820">
                  <c:v>44327.762743055559</c:v>
                </c:pt>
                <c:pt idx="1821">
                  <c:v>44327.763437499998</c:v>
                </c:pt>
                <c:pt idx="1822">
                  <c:v>44327.764131944445</c:v>
                </c:pt>
                <c:pt idx="1823">
                  <c:v>44327.764826388891</c:v>
                </c:pt>
                <c:pt idx="1824">
                  <c:v>44327.765520833331</c:v>
                </c:pt>
                <c:pt idx="1825">
                  <c:v>44327.766215277778</c:v>
                </c:pt>
                <c:pt idx="1826">
                  <c:v>44327.766909722224</c:v>
                </c:pt>
                <c:pt idx="1827">
                  <c:v>44327.767604166664</c:v>
                </c:pt>
                <c:pt idx="1828">
                  <c:v>44327.76829861111</c:v>
                </c:pt>
                <c:pt idx="1829">
                  <c:v>44327.768993055557</c:v>
                </c:pt>
                <c:pt idx="1830">
                  <c:v>44327.769687499997</c:v>
                </c:pt>
                <c:pt idx="1831">
                  <c:v>44327.770381944443</c:v>
                </c:pt>
                <c:pt idx="1832">
                  <c:v>44327.77107638889</c:v>
                </c:pt>
                <c:pt idx="1833">
                  <c:v>44327.771770833337</c:v>
                </c:pt>
                <c:pt idx="1834">
                  <c:v>44327.772465277776</c:v>
                </c:pt>
                <c:pt idx="1835">
                  <c:v>44327.773159722223</c:v>
                </c:pt>
                <c:pt idx="1836">
                  <c:v>44327.773854166669</c:v>
                </c:pt>
                <c:pt idx="1837">
                  <c:v>44327.774548611109</c:v>
                </c:pt>
                <c:pt idx="1838">
                  <c:v>44327.775243055556</c:v>
                </c:pt>
                <c:pt idx="1839">
                  <c:v>44327.775937500002</c:v>
                </c:pt>
                <c:pt idx="1840">
                  <c:v>44327.776631944442</c:v>
                </c:pt>
                <c:pt idx="1841">
                  <c:v>44327.777326388888</c:v>
                </c:pt>
                <c:pt idx="1842">
                  <c:v>44327.778020833335</c:v>
                </c:pt>
                <c:pt idx="1843">
                  <c:v>44327.778715277775</c:v>
                </c:pt>
                <c:pt idx="1844">
                  <c:v>44327.779409722221</c:v>
                </c:pt>
                <c:pt idx="1845">
                  <c:v>44327.780104166668</c:v>
                </c:pt>
                <c:pt idx="1846">
                  <c:v>44327.780798611115</c:v>
                </c:pt>
                <c:pt idx="1847">
                  <c:v>44327.781493055554</c:v>
                </c:pt>
                <c:pt idx="1848">
                  <c:v>44327.782187500001</c:v>
                </c:pt>
                <c:pt idx="1849">
                  <c:v>44327.782881944448</c:v>
                </c:pt>
                <c:pt idx="1850">
                  <c:v>44327.783576388887</c:v>
                </c:pt>
                <c:pt idx="1851">
                  <c:v>44327.784270833334</c:v>
                </c:pt>
                <c:pt idx="1852">
                  <c:v>44327.78496527778</c:v>
                </c:pt>
                <c:pt idx="1853">
                  <c:v>44327.78565972222</c:v>
                </c:pt>
                <c:pt idx="1854">
                  <c:v>44327.786354166667</c:v>
                </c:pt>
                <c:pt idx="1855">
                  <c:v>44327.787048611113</c:v>
                </c:pt>
                <c:pt idx="1856">
                  <c:v>44327.787743055553</c:v>
                </c:pt>
                <c:pt idx="1857">
                  <c:v>44327.788437499999</c:v>
                </c:pt>
                <c:pt idx="1858">
                  <c:v>44327.789131944446</c:v>
                </c:pt>
                <c:pt idx="1859">
                  <c:v>44327.789826388886</c:v>
                </c:pt>
                <c:pt idx="1860">
                  <c:v>44327.790520833332</c:v>
                </c:pt>
                <c:pt idx="1861">
                  <c:v>44327.791215277779</c:v>
                </c:pt>
                <c:pt idx="1862">
                  <c:v>44327.791909722226</c:v>
                </c:pt>
                <c:pt idx="1863">
                  <c:v>44327.792604166665</c:v>
                </c:pt>
                <c:pt idx="1864">
                  <c:v>44327.793298611112</c:v>
                </c:pt>
                <c:pt idx="1865">
                  <c:v>44327.793993055559</c:v>
                </c:pt>
                <c:pt idx="1866">
                  <c:v>44327.794687499998</c:v>
                </c:pt>
                <c:pt idx="1867">
                  <c:v>44327.795381944445</c:v>
                </c:pt>
                <c:pt idx="1868">
                  <c:v>44327.796076388891</c:v>
                </c:pt>
                <c:pt idx="1869">
                  <c:v>44327.796770833331</c:v>
                </c:pt>
                <c:pt idx="1870">
                  <c:v>44327.797465277778</c:v>
                </c:pt>
                <c:pt idx="1871">
                  <c:v>44327.798159722224</c:v>
                </c:pt>
                <c:pt idx="1872">
                  <c:v>44327.798854166664</c:v>
                </c:pt>
                <c:pt idx="1873">
                  <c:v>44327.79954861111</c:v>
                </c:pt>
                <c:pt idx="1874">
                  <c:v>44327.800243055557</c:v>
                </c:pt>
                <c:pt idx="1875">
                  <c:v>44327.800937499997</c:v>
                </c:pt>
                <c:pt idx="1876">
                  <c:v>44327.801631944443</c:v>
                </c:pt>
                <c:pt idx="1877">
                  <c:v>44327.80232638889</c:v>
                </c:pt>
                <c:pt idx="1878">
                  <c:v>44327.803020833337</c:v>
                </c:pt>
                <c:pt idx="1879">
                  <c:v>44327.803715277776</c:v>
                </c:pt>
                <c:pt idx="1880">
                  <c:v>44327.804409722223</c:v>
                </c:pt>
                <c:pt idx="1881">
                  <c:v>44327.805104166669</c:v>
                </c:pt>
                <c:pt idx="1882">
                  <c:v>44327.805798611109</c:v>
                </c:pt>
                <c:pt idx="1883">
                  <c:v>44327.806493055556</c:v>
                </c:pt>
                <c:pt idx="1884">
                  <c:v>44327.807187500002</c:v>
                </c:pt>
                <c:pt idx="1885">
                  <c:v>44327.807881944442</c:v>
                </c:pt>
                <c:pt idx="1886">
                  <c:v>44327.808576388888</c:v>
                </c:pt>
                <c:pt idx="1887">
                  <c:v>44327.809270833335</c:v>
                </c:pt>
                <c:pt idx="1888">
                  <c:v>44327.809965277775</c:v>
                </c:pt>
                <c:pt idx="1889">
                  <c:v>44327.810659722221</c:v>
                </c:pt>
                <c:pt idx="1890">
                  <c:v>44327.811354166668</c:v>
                </c:pt>
                <c:pt idx="1891">
                  <c:v>44327.812048611115</c:v>
                </c:pt>
                <c:pt idx="1892">
                  <c:v>44327.812743055554</c:v>
                </c:pt>
                <c:pt idx="1893">
                  <c:v>44327.813437500001</c:v>
                </c:pt>
                <c:pt idx="1894">
                  <c:v>44327.814131944448</c:v>
                </c:pt>
                <c:pt idx="1895">
                  <c:v>44327.814826388887</c:v>
                </c:pt>
                <c:pt idx="1896">
                  <c:v>44327.815520833334</c:v>
                </c:pt>
                <c:pt idx="1897">
                  <c:v>44327.81621527778</c:v>
                </c:pt>
                <c:pt idx="1898">
                  <c:v>44327.81690972222</c:v>
                </c:pt>
                <c:pt idx="1899">
                  <c:v>44327.817604166667</c:v>
                </c:pt>
                <c:pt idx="1900">
                  <c:v>44327.818298611113</c:v>
                </c:pt>
                <c:pt idx="1901">
                  <c:v>44327.818993055553</c:v>
                </c:pt>
                <c:pt idx="1902">
                  <c:v>44327.819687499999</c:v>
                </c:pt>
                <c:pt idx="1903">
                  <c:v>44327.820381944446</c:v>
                </c:pt>
                <c:pt idx="1904">
                  <c:v>44327.821076388886</c:v>
                </c:pt>
                <c:pt idx="1905">
                  <c:v>44327.821770833332</c:v>
                </c:pt>
                <c:pt idx="1906">
                  <c:v>44327.822465277779</c:v>
                </c:pt>
                <c:pt idx="1907">
                  <c:v>44327.823159722226</c:v>
                </c:pt>
                <c:pt idx="1908">
                  <c:v>44327.823854166665</c:v>
                </c:pt>
                <c:pt idx="1909">
                  <c:v>44327.824548611112</c:v>
                </c:pt>
                <c:pt idx="1910">
                  <c:v>44327.825243055559</c:v>
                </c:pt>
                <c:pt idx="1911">
                  <c:v>44327.825937499998</c:v>
                </c:pt>
                <c:pt idx="1912">
                  <c:v>44327.826631944445</c:v>
                </c:pt>
                <c:pt idx="1913">
                  <c:v>44327.827326388891</c:v>
                </c:pt>
                <c:pt idx="1914">
                  <c:v>44327.828020833331</c:v>
                </c:pt>
                <c:pt idx="1915">
                  <c:v>44327.828715277778</c:v>
                </c:pt>
                <c:pt idx="1916">
                  <c:v>44327.829409722224</c:v>
                </c:pt>
                <c:pt idx="1917">
                  <c:v>44327.830104166664</c:v>
                </c:pt>
                <c:pt idx="1918">
                  <c:v>44327.83079861111</c:v>
                </c:pt>
                <c:pt idx="1919">
                  <c:v>44327.831493055557</c:v>
                </c:pt>
                <c:pt idx="1920">
                  <c:v>44327.832187499997</c:v>
                </c:pt>
                <c:pt idx="1921">
                  <c:v>44327.832881944443</c:v>
                </c:pt>
                <c:pt idx="1922">
                  <c:v>44327.83357638889</c:v>
                </c:pt>
                <c:pt idx="1923">
                  <c:v>44327.834270833337</c:v>
                </c:pt>
                <c:pt idx="1924">
                  <c:v>44327.834965277776</c:v>
                </c:pt>
                <c:pt idx="1925">
                  <c:v>44327.835659722223</c:v>
                </c:pt>
                <c:pt idx="1926">
                  <c:v>44327.836354166669</c:v>
                </c:pt>
                <c:pt idx="1927">
                  <c:v>44327.837048611109</c:v>
                </c:pt>
                <c:pt idx="1928">
                  <c:v>44327.837743055556</c:v>
                </c:pt>
                <c:pt idx="1929">
                  <c:v>44327.838437500002</c:v>
                </c:pt>
                <c:pt idx="1930">
                  <c:v>44327.839131944442</c:v>
                </c:pt>
                <c:pt idx="1931">
                  <c:v>44327.839826388888</c:v>
                </c:pt>
                <c:pt idx="1932">
                  <c:v>44327.840520833335</c:v>
                </c:pt>
                <c:pt idx="1933">
                  <c:v>44327.841215277775</c:v>
                </c:pt>
                <c:pt idx="1934">
                  <c:v>44327.841909722221</c:v>
                </c:pt>
                <c:pt idx="1935">
                  <c:v>44327.842604166668</c:v>
                </c:pt>
                <c:pt idx="1936">
                  <c:v>44327.843298611115</c:v>
                </c:pt>
                <c:pt idx="1937">
                  <c:v>44327.843993055554</c:v>
                </c:pt>
                <c:pt idx="1938">
                  <c:v>44327.844687500001</c:v>
                </c:pt>
                <c:pt idx="1939">
                  <c:v>44327.845381944448</c:v>
                </c:pt>
                <c:pt idx="1940">
                  <c:v>44327.846076388887</c:v>
                </c:pt>
                <c:pt idx="1941">
                  <c:v>44327.846770833334</c:v>
                </c:pt>
                <c:pt idx="1942">
                  <c:v>44327.84746527778</c:v>
                </c:pt>
                <c:pt idx="1943">
                  <c:v>44327.84815972222</c:v>
                </c:pt>
                <c:pt idx="1944">
                  <c:v>44327.848854166667</c:v>
                </c:pt>
                <c:pt idx="1945">
                  <c:v>44327.849548611113</c:v>
                </c:pt>
                <c:pt idx="1946">
                  <c:v>44327.850243055553</c:v>
                </c:pt>
                <c:pt idx="1947">
                  <c:v>44327.850937499999</c:v>
                </c:pt>
                <c:pt idx="1948">
                  <c:v>44327.851631944446</c:v>
                </c:pt>
                <c:pt idx="1949">
                  <c:v>44327.852326388886</c:v>
                </c:pt>
                <c:pt idx="1950">
                  <c:v>44327.853020833332</c:v>
                </c:pt>
                <c:pt idx="1951">
                  <c:v>44327.853715277779</c:v>
                </c:pt>
                <c:pt idx="1952">
                  <c:v>44327.854409722226</c:v>
                </c:pt>
                <c:pt idx="1953">
                  <c:v>44327.855104166665</c:v>
                </c:pt>
                <c:pt idx="1954">
                  <c:v>44327.855798611112</c:v>
                </c:pt>
                <c:pt idx="1955">
                  <c:v>44327.856493055559</c:v>
                </c:pt>
                <c:pt idx="1956">
                  <c:v>44327.857187499998</c:v>
                </c:pt>
                <c:pt idx="1957">
                  <c:v>44327.857881944445</c:v>
                </c:pt>
                <c:pt idx="1958">
                  <c:v>44327.858576388891</c:v>
                </c:pt>
                <c:pt idx="1959">
                  <c:v>44327.859270833331</c:v>
                </c:pt>
                <c:pt idx="1960">
                  <c:v>44327.859965277778</c:v>
                </c:pt>
                <c:pt idx="1961">
                  <c:v>44327.860659722224</c:v>
                </c:pt>
                <c:pt idx="1962">
                  <c:v>44327.861354166664</c:v>
                </c:pt>
                <c:pt idx="1963">
                  <c:v>44327.86204861111</c:v>
                </c:pt>
                <c:pt idx="1964">
                  <c:v>44327.862743055557</c:v>
                </c:pt>
                <c:pt idx="1965">
                  <c:v>44327.863437499997</c:v>
                </c:pt>
                <c:pt idx="1966">
                  <c:v>44327.864131944443</c:v>
                </c:pt>
                <c:pt idx="1967">
                  <c:v>44327.86482638889</c:v>
                </c:pt>
                <c:pt idx="1968">
                  <c:v>44327.865520833337</c:v>
                </c:pt>
                <c:pt idx="1969">
                  <c:v>44327.866215277776</c:v>
                </c:pt>
                <c:pt idx="1970">
                  <c:v>44327.866909722223</c:v>
                </c:pt>
                <c:pt idx="1971">
                  <c:v>44327.867604166669</c:v>
                </c:pt>
                <c:pt idx="1972">
                  <c:v>44327.868298611109</c:v>
                </c:pt>
                <c:pt idx="1973">
                  <c:v>44327.868993055556</c:v>
                </c:pt>
                <c:pt idx="1974">
                  <c:v>44327.869687500002</c:v>
                </c:pt>
                <c:pt idx="1975">
                  <c:v>44327.870381944442</c:v>
                </c:pt>
                <c:pt idx="1976">
                  <c:v>44327.871076388888</c:v>
                </c:pt>
                <c:pt idx="1977">
                  <c:v>44327.871770833335</c:v>
                </c:pt>
                <c:pt idx="1978">
                  <c:v>44327.872465277775</c:v>
                </c:pt>
                <c:pt idx="1979">
                  <c:v>44327.873159722221</c:v>
                </c:pt>
                <c:pt idx="1980">
                  <c:v>44327.873854166668</c:v>
                </c:pt>
                <c:pt idx="1981">
                  <c:v>44327.874548611115</c:v>
                </c:pt>
                <c:pt idx="1982">
                  <c:v>44327.875243055554</c:v>
                </c:pt>
                <c:pt idx="1983">
                  <c:v>44327.875937500001</c:v>
                </c:pt>
                <c:pt idx="1984">
                  <c:v>44327.876631944448</c:v>
                </c:pt>
                <c:pt idx="1985">
                  <c:v>44327.877326388887</c:v>
                </c:pt>
                <c:pt idx="1986">
                  <c:v>44327.878020833334</c:v>
                </c:pt>
                <c:pt idx="1987">
                  <c:v>44327.87871527778</c:v>
                </c:pt>
                <c:pt idx="1988">
                  <c:v>44327.87940972222</c:v>
                </c:pt>
                <c:pt idx="1989">
                  <c:v>44327.880104166667</c:v>
                </c:pt>
                <c:pt idx="1990">
                  <c:v>44327.880798611113</c:v>
                </c:pt>
                <c:pt idx="1991">
                  <c:v>44327.881493055553</c:v>
                </c:pt>
                <c:pt idx="1992">
                  <c:v>44327.882187499999</c:v>
                </c:pt>
                <c:pt idx="1993">
                  <c:v>44327.882881944446</c:v>
                </c:pt>
                <c:pt idx="1994">
                  <c:v>44327.883576388886</c:v>
                </c:pt>
                <c:pt idx="1995">
                  <c:v>44327.884270833332</c:v>
                </c:pt>
                <c:pt idx="1996">
                  <c:v>44327.884965277779</c:v>
                </c:pt>
                <c:pt idx="1997">
                  <c:v>44327.885659722226</c:v>
                </c:pt>
                <c:pt idx="1998">
                  <c:v>44327.886354166665</c:v>
                </c:pt>
                <c:pt idx="1999">
                  <c:v>44327.887048611112</c:v>
                </c:pt>
                <c:pt idx="2000">
                  <c:v>44327.887743055559</c:v>
                </c:pt>
                <c:pt idx="2001">
                  <c:v>44327.888437499998</c:v>
                </c:pt>
                <c:pt idx="2002">
                  <c:v>44327.889131944445</c:v>
                </c:pt>
                <c:pt idx="2003">
                  <c:v>44327.889826388891</c:v>
                </c:pt>
                <c:pt idx="2004">
                  <c:v>44327.890520833331</c:v>
                </c:pt>
                <c:pt idx="2005">
                  <c:v>44327.891215277778</c:v>
                </c:pt>
                <c:pt idx="2006">
                  <c:v>44327.891909722224</c:v>
                </c:pt>
                <c:pt idx="2007">
                  <c:v>44327.892604166664</c:v>
                </c:pt>
                <c:pt idx="2008">
                  <c:v>44327.89329861111</c:v>
                </c:pt>
                <c:pt idx="2009">
                  <c:v>44327.893993055557</c:v>
                </c:pt>
                <c:pt idx="2010">
                  <c:v>44327.894687499997</c:v>
                </c:pt>
                <c:pt idx="2011">
                  <c:v>44327.895381944443</c:v>
                </c:pt>
                <c:pt idx="2012">
                  <c:v>44327.89607638889</c:v>
                </c:pt>
                <c:pt idx="2013">
                  <c:v>44327.896770833337</c:v>
                </c:pt>
                <c:pt idx="2014">
                  <c:v>44327.897465277776</c:v>
                </c:pt>
                <c:pt idx="2015">
                  <c:v>44327.898159722223</c:v>
                </c:pt>
                <c:pt idx="2016">
                  <c:v>44327.898854166669</c:v>
                </c:pt>
                <c:pt idx="2017">
                  <c:v>44327.899548611109</c:v>
                </c:pt>
                <c:pt idx="2018">
                  <c:v>44327.900243055556</c:v>
                </c:pt>
                <c:pt idx="2019">
                  <c:v>44327.900937500002</c:v>
                </c:pt>
                <c:pt idx="2020">
                  <c:v>44327.901631944442</c:v>
                </c:pt>
                <c:pt idx="2021">
                  <c:v>44327.902326388888</c:v>
                </c:pt>
                <c:pt idx="2022">
                  <c:v>44327.903020833335</c:v>
                </c:pt>
                <c:pt idx="2023">
                  <c:v>44327.903715277775</c:v>
                </c:pt>
                <c:pt idx="2024">
                  <c:v>44327.904409722221</c:v>
                </c:pt>
                <c:pt idx="2025">
                  <c:v>44327.905104166668</c:v>
                </c:pt>
                <c:pt idx="2026">
                  <c:v>44327.905798611115</c:v>
                </c:pt>
                <c:pt idx="2027">
                  <c:v>44327.906493055554</c:v>
                </c:pt>
                <c:pt idx="2028">
                  <c:v>44327.907187500001</c:v>
                </c:pt>
                <c:pt idx="2029">
                  <c:v>44327.907881944448</c:v>
                </c:pt>
                <c:pt idx="2030">
                  <c:v>44327.908576388887</c:v>
                </c:pt>
                <c:pt idx="2031">
                  <c:v>44327.909270833334</c:v>
                </c:pt>
                <c:pt idx="2032">
                  <c:v>44327.90996527778</c:v>
                </c:pt>
                <c:pt idx="2033">
                  <c:v>44327.91065972222</c:v>
                </c:pt>
                <c:pt idx="2034">
                  <c:v>44327.911354166667</c:v>
                </c:pt>
                <c:pt idx="2035">
                  <c:v>44327.912048611113</c:v>
                </c:pt>
                <c:pt idx="2036">
                  <c:v>44327.912743055553</c:v>
                </c:pt>
                <c:pt idx="2037">
                  <c:v>44327.913437499999</c:v>
                </c:pt>
                <c:pt idx="2038">
                  <c:v>44327.914131944446</c:v>
                </c:pt>
                <c:pt idx="2039">
                  <c:v>44327.914826388886</c:v>
                </c:pt>
                <c:pt idx="2040">
                  <c:v>44327.915520833332</c:v>
                </c:pt>
                <c:pt idx="2041">
                  <c:v>44327.916215277779</c:v>
                </c:pt>
                <c:pt idx="2042">
                  <c:v>44327.916909722226</c:v>
                </c:pt>
                <c:pt idx="2043">
                  <c:v>44327.917604166665</c:v>
                </c:pt>
                <c:pt idx="2044">
                  <c:v>44327.918298611112</c:v>
                </c:pt>
                <c:pt idx="2045">
                  <c:v>44327.918993055559</c:v>
                </c:pt>
                <c:pt idx="2046">
                  <c:v>44327.919687499998</c:v>
                </c:pt>
                <c:pt idx="2047">
                  <c:v>44327.920381944445</c:v>
                </c:pt>
                <c:pt idx="2048">
                  <c:v>44327.921076388891</c:v>
                </c:pt>
                <c:pt idx="2049">
                  <c:v>44327.921770833331</c:v>
                </c:pt>
                <c:pt idx="2050">
                  <c:v>44327.922465277778</c:v>
                </c:pt>
                <c:pt idx="2051">
                  <c:v>44327.923159722224</c:v>
                </c:pt>
                <c:pt idx="2052">
                  <c:v>44327.923854166664</c:v>
                </c:pt>
                <c:pt idx="2053">
                  <c:v>44327.92454861111</c:v>
                </c:pt>
                <c:pt idx="2054">
                  <c:v>44327.925243055557</c:v>
                </c:pt>
                <c:pt idx="2055">
                  <c:v>44327.925937499997</c:v>
                </c:pt>
                <c:pt idx="2056">
                  <c:v>44327.926631944443</c:v>
                </c:pt>
                <c:pt idx="2057">
                  <c:v>44327.92732638889</c:v>
                </c:pt>
                <c:pt idx="2058">
                  <c:v>44327.928020833337</c:v>
                </c:pt>
                <c:pt idx="2059">
                  <c:v>44327.928715277776</c:v>
                </c:pt>
                <c:pt idx="2060">
                  <c:v>44327.929409722223</c:v>
                </c:pt>
                <c:pt idx="2061">
                  <c:v>44327.930104166669</c:v>
                </c:pt>
                <c:pt idx="2062">
                  <c:v>44327.930798611109</c:v>
                </c:pt>
                <c:pt idx="2063">
                  <c:v>44327.931493055556</c:v>
                </c:pt>
                <c:pt idx="2064">
                  <c:v>44327.932187500002</c:v>
                </c:pt>
                <c:pt idx="2065">
                  <c:v>44327.932881944442</c:v>
                </c:pt>
                <c:pt idx="2066">
                  <c:v>44327.933576388888</c:v>
                </c:pt>
                <c:pt idx="2067">
                  <c:v>44327.934270833335</c:v>
                </c:pt>
                <c:pt idx="2068">
                  <c:v>44327.934965277775</c:v>
                </c:pt>
                <c:pt idx="2069">
                  <c:v>44327.935659722221</c:v>
                </c:pt>
                <c:pt idx="2070">
                  <c:v>44327.936354166668</c:v>
                </c:pt>
                <c:pt idx="2071">
                  <c:v>44327.937048611115</c:v>
                </c:pt>
                <c:pt idx="2072">
                  <c:v>44327.937743055554</c:v>
                </c:pt>
                <c:pt idx="2073">
                  <c:v>44327.938437500001</c:v>
                </c:pt>
                <c:pt idx="2074">
                  <c:v>44327.939131944448</c:v>
                </c:pt>
                <c:pt idx="2075">
                  <c:v>44327.939826388887</c:v>
                </c:pt>
                <c:pt idx="2076">
                  <c:v>44327.940520833334</c:v>
                </c:pt>
                <c:pt idx="2077">
                  <c:v>44327.94121527778</c:v>
                </c:pt>
                <c:pt idx="2078">
                  <c:v>44327.94190972222</c:v>
                </c:pt>
                <c:pt idx="2079">
                  <c:v>44327.942604166667</c:v>
                </c:pt>
                <c:pt idx="2080">
                  <c:v>44327.943298611113</c:v>
                </c:pt>
                <c:pt idx="2081">
                  <c:v>44327.943993055553</c:v>
                </c:pt>
                <c:pt idx="2082">
                  <c:v>44327.944687499999</c:v>
                </c:pt>
                <c:pt idx="2083">
                  <c:v>44327.945381944446</c:v>
                </c:pt>
                <c:pt idx="2084">
                  <c:v>44327.946076388886</c:v>
                </c:pt>
                <c:pt idx="2085">
                  <c:v>44327.946770833332</c:v>
                </c:pt>
                <c:pt idx="2086">
                  <c:v>44327.947465277779</c:v>
                </c:pt>
                <c:pt idx="2087">
                  <c:v>44327.948159722226</c:v>
                </c:pt>
                <c:pt idx="2088">
                  <c:v>44327.948854166665</c:v>
                </c:pt>
                <c:pt idx="2089">
                  <c:v>44327.949548611112</c:v>
                </c:pt>
                <c:pt idx="2090">
                  <c:v>44327.950243055559</c:v>
                </c:pt>
                <c:pt idx="2091">
                  <c:v>44327.950937499998</c:v>
                </c:pt>
                <c:pt idx="2092">
                  <c:v>44327.951631944445</c:v>
                </c:pt>
                <c:pt idx="2093">
                  <c:v>44327.952326388891</c:v>
                </c:pt>
                <c:pt idx="2094">
                  <c:v>44327.953020833331</c:v>
                </c:pt>
                <c:pt idx="2095">
                  <c:v>44327.953715277778</c:v>
                </c:pt>
                <c:pt idx="2096">
                  <c:v>44327.954409722224</c:v>
                </c:pt>
                <c:pt idx="2097">
                  <c:v>44327.955104166664</c:v>
                </c:pt>
                <c:pt idx="2098">
                  <c:v>44327.95579861111</c:v>
                </c:pt>
                <c:pt idx="2099">
                  <c:v>44327.956493055557</c:v>
                </c:pt>
                <c:pt idx="2100">
                  <c:v>44327.957187499997</c:v>
                </c:pt>
                <c:pt idx="2101">
                  <c:v>44327.957881944443</c:v>
                </c:pt>
                <c:pt idx="2102">
                  <c:v>44327.95857638889</c:v>
                </c:pt>
                <c:pt idx="2103">
                  <c:v>44327.959270833337</c:v>
                </c:pt>
                <c:pt idx="2104">
                  <c:v>44327.959965277776</c:v>
                </c:pt>
                <c:pt idx="2105">
                  <c:v>44327.960659722223</c:v>
                </c:pt>
                <c:pt idx="2106">
                  <c:v>44327.961354166669</c:v>
                </c:pt>
                <c:pt idx="2107">
                  <c:v>44327.962048611109</c:v>
                </c:pt>
                <c:pt idx="2108">
                  <c:v>44327.962743055556</c:v>
                </c:pt>
                <c:pt idx="2109">
                  <c:v>44327.963437500002</c:v>
                </c:pt>
                <c:pt idx="2110">
                  <c:v>44327.964131944442</c:v>
                </c:pt>
                <c:pt idx="2111">
                  <c:v>44327.964826388888</c:v>
                </c:pt>
                <c:pt idx="2112">
                  <c:v>44327.965520833335</c:v>
                </c:pt>
                <c:pt idx="2113">
                  <c:v>44327.966215277775</c:v>
                </c:pt>
                <c:pt idx="2114">
                  <c:v>44327.966909722221</c:v>
                </c:pt>
                <c:pt idx="2115">
                  <c:v>44327.967604166668</c:v>
                </c:pt>
                <c:pt idx="2116">
                  <c:v>44327.968298611115</c:v>
                </c:pt>
                <c:pt idx="2117">
                  <c:v>44327.968993055554</c:v>
                </c:pt>
                <c:pt idx="2118">
                  <c:v>44327.969687500001</c:v>
                </c:pt>
                <c:pt idx="2119">
                  <c:v>44327.970381944448</c:v>
                </c:pt>
                <c:pt idx="2120">
                  <c:v>44327.971076388887</c:v>
                </c:pt>
                <c:pt idx="2121">
                  <c:v>44327.971770833334</c:v>
                </c:pt>
                <c:pt idx="2122">
                  <c:v>44327.97246527778</c:v>
                </c:pt>
                <c:pt idx="2123">
                  <c:v>44327.97315972222</c:v>
                </c:pt>
                <c:pt idx="2124">
                  <c:v>44327.973854166667</c:v>
                </c:pt>
                <c:pt idx="2125">
                  <c:v>44327.974548611113</c:v>
                </c:pt>
                <c:pt idx="2126">
                  <c:v>44327.975243055553</c:v>
                </c:pt>
                <c:pt idx="2127">
                  <c:v>44327.975937499999</c:v>
                </c:pt>
                <c:pt idx="2128">
                  <c:v>44327.976631944446</c:v>
                </c:pt>
                <c:pt idx="2129">
                  <c:v>44327.977326388886</c:v>
                </c:pt>
                <c:pt idx="2130">
                  <c:v>44327.978020833332</c:v>
                </c:pt>
                <c:pt idx="2131">
                  <c:v>44327.978715277779</c:v>
                </c:pt>
                <c:pt idx="2132">
                  <c:v>44327.979409722226</c:v>
                </c:pt>
                <c:pt idx="2133">
                  <c:v>44327.980104166665</c:v>
                </c:pt>
                <c:pt idx="2134">
                  <c:v>44327.980798611112</c:v>
                </c:pt>
                <c:pt idx="2135">
                  <c:v>44327.981493055559</c:v>
                </c:pt>
                <c:pt idx="2136">
                  <c:v>44327.982187499998</c:v>
                </c:pt>
                <c:pt idx="2137">
                  <c:v>44327.982881944445</c:v>
                </c:pt>
                <c:pt idx="2138">
                  <c:v>44327.983576388891</c:v>
                </c:pt>
                <c:pt idx="2139">
                  <c:v>44327.984270833331</c:v>
                </c:pt>
                <c:pt idx="2140">
                  <c:v>44327.984965277778</c:v>
                </c:pt>
                <c:pt idx="2141">
                  <c:v>44327.985659722224</c:v>
                </c:pt>
                <c:pt idx="2142">
                  <c:v>44327.986354166664</c:v>
                </c:pt>
                <c:pt idx="2143">
                  <c:v>44327.98704861111</c:v>
                </c:pt>
                <c:pt idx="2144">
                  <c:v>44327.987743055557</c:v>
                </c:pt>
                <c:pt idx="2145">
                  <c:v>44327.988437499997</c:v>
                </c:pt>
                <c:pt idx="2146">
                  <c:v>44327.989131944443</c:v>
                </c:pt>
                <c:pt idx="2147">
                  <c:v>44327.98982638889</c:v>
                </c:pt>
                <c:pt idx="2148">
                  <c:v>44327.990520833337</c:v>
                </c:pt>
                <c:pt idx="2149">
                  <c:v>44327.991215277776</c:v>
                </c:pt>
                <c:pt idx="2150">
                  <c:v>44327.991909722223</c:v>
                </c:pt>
                <c:pt idx="2151">
                  <c:v>44327.992604166669</c:v>
                </c:pt>
                <c:pt idx="2152">
                  <c:v>44327.993298611109</c:v>
                </c:pt>
                <c:pt idx="2153">
                  <c:v>44327.993993055556</c:v>
                </c:pt>
                <c:pt idx="2154">
                  <c:v>44327.994687500002</c:v>
                </c:pt>
                <c:pt idx="2155">
                  <c:v>44327.995381944442</c:v>
                </c:pt>
                <c:pt idx="2156">
                  <c:v>44327.996076388888</c:v>
                </c:pt>
                <c:pt idx="2157">
                  <c:v>44327.996770833335</c:v>
                </c:pt>
                <c:pt idx="2158">
                  <c:v>44327.997465277775</c:v>
                </c:pt>
                <c:pt idx="2159">
                  <c:v>44327.998159722221</c:v>
                </c:pt>
                <c:pt idx="2160">
                  <c:v>44327.998854166668</c:v>
                </c:pt>
                <c:pt idx="2161">
                  <c:v>44327.999548611115</c:v>
                </c:pt>
                <c:pt idx="2162">
                  <c:v>44328.000243055554</c:v>
                </c:pt>
                <c:pt idx="2163">
                  <c:v>44328.000937500001</c:v>
                </c:pt>
                <c:pt idx="2164">
                  <c:v>44328.001631944448</c:v>
                </c:pt>
                <c:pt idx="2165">
                  <c:v>44328.002326388887</c:v>
                </c:pt>
                <c:pt idx="2166">
                  <c:v>44328.003020833334</c:v>
                </c:pt>
                <c:pt idx="2167">
                  <c:v>44328.00371527778</c:v>
                </c:pt>
                <c:pt idx="2168">
                  <c:v>44328.00440972222</c:v>
                </c:pt>
                <c:pt idx="2169">
                  <c:v>44328.005104166667</c:v>
                </c:pt>
                <c:pt idx="2170">
                  <c:v>44328.005798611113</c:v>
                </c:pt>
                <c:pt idx="2171">
                  <c:v>44328.006493055553</c:v>
                </c:pt>
                <c:pt idx="2172">
                  <c:v>44328.007187499999</c:v>
                </c:pt>
                <c:pt idx="2173">
                  <c:v>44328.007881944446</c:v>
                </c:pt>
                <c:pt idx="2174">
                  <c:v>44328.008576388886</c:v>
                </c:pt>
                <c:pt idx="2175">
                  <c:v>44328.009270833332</c:v>
                </c:pt>
                <c:pt idx="2176">
                  <c:v>44328.009965277779</c:v>
                </c:pt>
                <c:pt idx="2177">
                  <c:v>44328.010659722226</c:v>
                </c:pt>
                <c:pt idx="2178">
                  <c:v>44328.011354166665</c:v>
                </c:pt>
                <c:pt idx="2179">
                  <c:v>44328.012048611112</c:v>
                </c:pt>
                <c:pt idx="2180">
                  <c:v>44328.012743055559</c:v>
                </c:pt>
                <c:pt idx="2181">
                  <c:v>44328.013437499998</c:v>
                </c:pt>
                <c:pt idx="2182">
                  <c:v>44328.014131944445</c:v>
                </c:pt>
                <c:pt idx="2183">
                  <c:v>44328.014826388891</c:v>
                </c:pt>
                <c:pt idx="2184">
                  <c:v>44328.015520833331</c:v>
                </c:pt>
                <c:pt idx="2185">
                  <c:v>44328.016215277778</c:v>
                </c:pt>
                <c:pt idx="2186">
                  <c:v>44328.016909722224</c:v>
                </c:pt>
                <c:pt idx="2187">
                  <c:v>44328.017604166664</c:v>
                </c:pt>
                <c:pt idx="2188">
                  <c:v>44328.01829861111</c:v>
                </c:pt>
                <c:pt idx="2189">
                  <c:v>44328.018993055557</c:v>
                </c:pt>
                <c:pt idx="2190">
                  <c:v>44328.019687499997</c:v>
                </c:pt>
                <c:pt idx="2191">
                  <c:v>44328.020381944443</c:v>
                </c:pt>
                <c:pt idx="2192">
                  <c:v>44328.02107638889</c:v>
                </c:pt>
                <c:pt idx="2193">
                  <c:v>44328.021770833337</c:v>
                </c:pt>
                <c:pt idx="2194">
                  <c:v>44328.022465277776</c:v>
                </c:pt>
                <c:pt idx="2195">
                  <c:v>44328.023159722223</c:v>
                </c:pt>
                <c:pt idx="2196">
                  <c:v>44328.023854166669</c:v>
                </c:pt>
                <c:pt idx="2197">
                  <c:v>44328.024548611109</c:v>
                </c:pt>
                <c:pt idx="2198">
                  <c:v>44328.025243055556</c:v>
                </c:pt>
                <c:pt idx="2199">
                  <c:v>44328.025937500002</c:v>
                </c:pt>
                <c:pt idx="2200">
                  <c:v>44328.026631944442</c:v>
                </c:pt>
                <c:pt idx="2201">
                  <c:v>44328.027326388888</c:v>
                </c:pt>
                <c:pt idx="2202">
                  <c:v>44328.028020833335</c:v>
                </c:pt>
                <c:pt idx="2203">
                  <c:v>44328.028715277775</c:v>
                </c:pt>
                <c:pt idx="2204">
                  <c:v>44328.029409722221</c:v>
                </c:pt>
                <c:pt idx="2205">
                  <c:v>44328.030104166668</c:v>
                </c:pt>
                <c:pt idx="2206">
                  <c:v>44328.030798611115</c:v>
                </c:pt>
                <c:pt idx="2207">
                  <c:v>44328.031493055554</c:v>
                </c:pt>
                <c:pt idx="2208">
                  <c:v>44328.032187500001</c:v>
                </c:pt>
                <c:pt idx="2209">
                  <c:v>44328.032881944448</c:v>
                </c:pt>
                <c:pt idx="2210">
                  <c:v>44328.033576388887</c:v>
                </c:pt>
                <c:pt idx="2211">
                  <c:v>44328.034270833334</c:v>
                </c:pt>
                <c:pt idx="2212">
                  <c:v>44328.03496527778</c:v>
                </c:pt>
                <c:pt idx="2213">
                  <c:v>44328.03565972222</c:v>
                </c:pt>
                <c:pt idx="2214">
                  <c:v>44328.036354166667</c:v>
                </c:pt>
                <c:pt idx="2215">
                  <c:v>44328.037048611113</c:v>
                </c:pt>
                <c:pt idx="2216">
                  <c:v>44328.037743055553</c:v>
                </c:pt>
                <c:pt idx="2217">
                  <c:v>44328.038437499999</c:v>
                </c:pt>
                <c:pt idx="2218">
                  <c:v>44328.039131944446</c:v>
                </c:pt>
                <c:pt idx="2219">
                  <c:v>44328.039826388886</c:v>
                </c:pt>
                <c:pt idx="2220">
                  <c:v>44328.040520833332</c:v>
                </c:pt>
                <c:pt idx="2221">
                  <c:v>44328.041215277779</c:v>
                </c:pt>
                <c:pt idx="2222">
                  <c:v>44328.041909722226</c:v>
                </c:pt>
                <c:pt idx="2223">
                  <c:v>44328.042604166665</c:v>
                </c:pt>
                <c:pt idx="2224">
                  <c:v>44328.043298611112</c:v>
                </c:pt>
                <c:pt idx="2225">
                  <c:v>44328.043993055559</c:v>
                </c:pt>
                <c:pt idx="2226">
                  <c:v>44328.044687499998</c:v>
                </c:pt>
                <c:pt idx="2227">
                  <c:v>44328.045381944445</c:v>
                </c:pt>
                <c:pt idx="2228">
                  <c:v>44328.046076388891</c:v>
                </c:pt>
                <c:pt idx="2229">
                  <c:v>44328.046770833331</c:v>
                </c:pt>
                <c:pt idx="2230">
                  <c:v>44328.047465277778</c:v>
                </c:pt>
                <c:pt idx="2231">
                  <c:v>44328.048159722224</c:v>
                </c:pt>
                <c:pt idx="2232">
                  <c:v>44328.048854166664</c:v>
                </c:pt>
                <c:pt idx="2233">
                  <c:v>44328.04954861111</c:v>
                </c:pt>
                <c:pt idx="2234">
                  <c:v>44328.050243055557</c:v>
                </c:pt>
                <c:pt idx="2235">
                  <c:v>44328.050937499997</c:v>
                </c:pt>
                <c:pt idx="2236">
                  <c:v>44328.051631944443</c:v>
                </c:pt>
                <c:pt idx="2237">
                  <c:v>44328.05232638889</c:v>
                </c:pt>
                <c:pt idx="2238">
                  <c:v>44328.053020833337</c:v>
                </c:pt>
                <c:pt idx="2239">
                  <c:v>44328.053715277776</c:v>
                </c:pt>
                <c:pt idx="2240">
                  <c:v>44328.054409722223</c:v>
                </c:pt>
                <c:pt idx="2241">
                  <c:v>44328.055104166669</c:v>
                </c:pt>
                <c:pt idx="2242">
                  <c:v>44328.055798611109</c:v>
                </c:pt>
                <c:pt idx="2243">
                  <c:v>44328.056493055556</c:v>
                </c:pt>
                <c:pt idx="2244">
                  <c:v>44328.057187500002</c:v>
                </c:pt>
                <c:pt idx="2245">
                  <c:v>44328.057881944442</c:v>
                </c:pt>
                <c:pt idx="2246">
                  <c:v>44328.058576388888</c:v>
                </c:pt>
                <c:pt idx="2247">
                  <c:v>44328.059270833335</c:v>
                </c:pt>
                <c:pt idx="2248">
                  <c:v>44328.059965277775</c:v>
                </c:pt>
                <c:pt idx="2249">
                  <c:v>44328.060659722221</c:v>
                </c:pt>
                <c:pt idx="2250">
                  <c:v>44328.061354166668</c:v>
                </c:pt>
                <c:pt idx="2251">
                  <c:v>44328.062048611115</c:v>
                </c:pt>
                <c:pt idx="2252">
                  <c:v>44328.062743055554</c:v>
                </c:pt>
                <c:pt idx="2253">
                  <c:v>44328.063437500001</c:v>
                </c:pt>
                <c:pt idx="2254">
                  <c:v>44328.064131944448</c:v>
                </c:pt>
                <c:pt idx="2255">
                  <c:v>44328.064826388887</c:v>
                </c:pt>
                <c:pt idx="2256">
                  <c:v>44328.065520833334</c:v>
                </c:pt>
                <c:pt idx="2257">
                  <c:v>44328.06621527778</c:v>
                </c:pt>
                <c:pt idx="2258">
                  <c:v>44328.06690972222</c:v>
                </c:pt>
                <c:pt idx="2259">
                  <c:v>44328.067604166667</c:v>
                </c:pt>
                <c:pt idx="2260">
                  <c:v>44328.068298611113</c:v>
                </c:pt>
                <c:pt idx="2261">
                  <c:v>44328.068993055553</c:v>
                </c:pt>
                <c:pt idx="2262">
                  <c:v>44328.069687499999</c:v>
                </c:pt>
                <c:pt idx="2263">
                  <c:v>44328.070381944446</c:v>
                </c:pt>
                <c:pt idx="2264">
                  <c:v>44328.071076388886</c:v>
                </c:pt>
                <c:pt idx="2265">
                  <c:v>44328.071770833332</c:v>
                </c:pt>
                <c:pt idx="2266">
                  <c:v>44328.072465277779</c:v>
                </c:pt>
                <c:pt idx="2267">
                  <c:v>44328.073159722226</c:v>
                </c:pt>
                <c:pt idx="2268">
                  <c:v>44328.073854166665</c:v>
                </c:pt>
                <c:pt idx="2269">
                  <c:v>44328.074548611112</c:v>
                </c:pt>
                <c:pt idx="2270">
                  <c:v>44328.075243055559</c:v>
                </c:pt>
                <c:pt idx="2271">
                  <c:v>44328.075937499998</c:v>
                </c:pt>
                <c:pt idx="2272">
                  <c:v>44328.076631944445</c:v>
                </c:pt>
                <c:pt idx="2273">
                  <c:v>44328.077326388891</c:v>
                </c:pt>
                <c:pt idx="2274">
                  <c:v>44328.078020833331</c:v>
                </c:pt>
                <c:pt idx="2275">
                  <c:v>44328.078715277778</c:v>
                </c:pt>
                <c:pt idx="2276">
                  <c:v>44328.079409722224</c:v>
                </c:pt>
                <c:pt idx="2277">
                  <c:v>44328.080104166664</c:v>
                </c:pt>
                <c:pt idx="2278">
                  <c:v>44328.08079861111</c:v>
                </c:pt>
                <c:pt idx="2279">
                  <c:v>44328.081493055557</c:v>
                </c:pt>
                <c:pt idx="2280">
                  <c:v>44328.082187499997</c:v>
                </c:pt>
                <c:pt idx="2281">
                  <c:v>44328.082881944443</c:v>
                </c:pt>
                <c:pt idx="2282">
                  <c:v>44328.08357638889</c:v>
                </c:pt>
                <c:pt idx="2283">
                  <c:v>44328.084270833337</c:v>
                </c:pt>
                <c:pt idx="2284">
                  <c:v>44328.084965277776</c:v>
                </c:pt>
                <c:pt idx="2285">
                  <c:v>44328.085659722223</c:v>
                </c:pt>
                <c:pt idx="2286">
                  <c:v>44328.086354166669</c:v>
                </c:pt>
                <c:pt idx="2287">
                  <c:v>44328.087048611109</c:v>
                </c:pt>
                <c:pt idx="2288">
                  <c:v>44328.087743055556</c:v>
                </c:pt>
                <c:pt idx="2289">
                  <c:v>44328.088437500002</c:v>
                </c:pt>
                <c:pt idx="2290">
                  <c:v>44328.089131944442</c:v>
                </c:pt>
                <c:pt idx="2291">
                  <c:v>44328.089826388888</c:v>
                </c:pt>
                <c:pt idx="2292">
                  <c:v>44328.090520833335</c:v>
                </c:pt>
                <c:pt idx="2293">
                  <c:v>44328.091215277775</c:v>
                </c:pt>
                <c:pt idx="2294">
                  <c:v>44328.091909722221</c:v>
                </c:pt>
                <c:pt idx="2295">
                  <c:v>44328.092604166668</c:v>
                </c:pt>
                <c:pt idx="2296">
                  <c:v>44328.093298611115</c:v>
                </c:pt>
                <c:pt idx="2297">
                  <c:v>44328.093993055554</c:v>
                </c:pt>
                <c:pt idx="2298">
                  <c:v>44328.094687500001</c:v>
                </c:pt>
                <c:pt idx="2299">
                  <c:v>44328.095381944448</c:v>
                </c:pt>
                <c:pt idx="2300">
                  <c:v>44328.096076388887</c:v>
                </c:pt>
                <c:pt idx="2301">
                  <c:v>44328.096770833334</c:v>
                </c:pt>
                <c:pt idx="2302">
                  <c:v>44328.09746527778</c:v>
                </c:pt>
                <c:pt idx="2303">
                  <c:v>44328.09815972222</c:v>
                </c:pt>
                <c:pt idx="2304">
                  <c:v>44328.098854166667</c:v>
                </c:pt>
                <c:pt idx="2305">
                  <c:v>44328.099548611113</c:v>
                </c:pt>
                <c:pt idx="2306">
                  <c:v>44328.100243055553</c:v>
                </c:pt>
                <c:pt idx="2307">
                  <c:v>44328.100937499999</c:v>
                </c:pt>
                <c:pt idx="2308">
                  <c:v>44328.101631944446</c:v>
                </c:pt>
                <c:pt idx="2309">
                  <c:v>44328.102326388886</c:v>
                </c:pt>
                <c:pt idx="2310">
                  <c:v>44328.103020833332</c:v>
                </c:pt>
                <c:pt idx="2311">
                  <c:v>44328.103715277779</c:v>
                </c:pt>
                <c:pt idx="2312">
                  <c:v>44328.104409722226</c:v>
                </c:pt>
                <c:pt idx="2313">
                  <c:v>44328.105104166665</c:v>
                </c:pt>
                <c:pt idx="2314">
                  <c:v>44328.105798611112</c:v>
                </c:pt>
                <c:pt idx="2315">
                  <c:v>44328.106493055559</c:v>
                </c:pt>
                <c:pt idx="2316">
                  <c:v>44328.107187499998</c:v>
                </c:pt>
                <c:pt idx="2317">
                  <c:v>44328.107881944445</c:v>
                </c:pt>
                <c:pt idx="2318">
                  <c:v>44328.108576388891</c:v>
                </c:pt>
                <c:pt idx="2319">
                  <c:v>44328.109270833331</c:v>
                </c:pt>
                <c:pt idx="2320">
                  <c:v>44328.109965277778</c:v>
                </c:pt>
                <c:pt idx="2321">
                  <c:v>44328.110659722224</c:v>
                </c:pt>
                <c:pt idx="2322">
                  <c:v>44328.111354166664</c:v>
                </c:pt>
                <c:pt idx="2323">
                  <c:v>44328.11204861111</c:v>
                </c:pt>
                <c:pt idx="2324">
                  <c:v>44328.112743055557</c:v>
                </c:pt>
                <c:pt idx="2325">
                  <c:v>44328.113437499997</c:v>
                </c:pt>
                <c:pt idx="2326">
                  <c:v>44328.114131944443</c:v>
                </c:pt>
                <c:pt idx="2327">
                  <c:v>44328.11482638889</c:v>
                </c:pt>
                <c:pt idx="2328">
                  <c:v>44328.115520833337</c:v>
                </c:pt>
                <c:pt idx="2329">
                  <c:v>44328.116215277776</c:v>
                </c:pt>
                <c:pt idx="2330">
                  <c:v>44328.116909722223</c:v>
                </c:pt>
                <c:pt idx="2331">
                  <c:v>44328.117604166669</c:v>
                </c:pt>
                <c:pt idx="2332">
                  <c:v>44328.118298611109</c:v>
                </c:pt>
                <c:pt idx="2333">
                  <c:v>44328.118993055556</c:v>
                </c:pt>
                <c:pt idx="2334">
                  <c:v>44328.119687500002</c:v>
                </c:pt>
                <c:pt idx="2335">
                  <c:v>44328.120381944442</c:v>
                </c:pt>
                <c:pt idx="2336">
                  <c:v>44328.121076388888</c:v>
                </c:pt>
                <c:pt idx="2337">
                  <c:v>44328.121770833335</c:v>
                </c:pt>
                <c:pt idx="2338">
                  <c:v>44328.122465277775</c:v>
                </c:pt>
                <c:pt idx="2339">
                  <c:v>44328.123159722221</c:v>
                </c:pt>
                <c:pt idx="2340">
                  <c:v>44328.123854166668</c:v>
                </c:pt>
                <c:pt idx="2341">
                  <c:v>44328.124548611115</c:v>
                </c:pt>
                <c:pt idx="2342">
                  <c:v>44328.125243055554</c:v>
                </c:pt>
                <c:pt idx="2343">
                  <c:v>44328.125937500001</c:v>
                </c:pt>
                <c:pt idx="2344">
                  <c:v>44328.126631944448</c:v>
                </c:pt>
                <c:pt idx="2345">
                  <c:v>44328.127326388887</c:v>
                </c:pt>
                <c:pt idx="2346">
                  <c:v>44328.128020833334</c:v>
                </c:pt>
                <c:pt idx="2347">
                  <c:v>44328.12871527778</c:v>
                </c:pt>
                <c:pt idx="2348">
                  <c:v>44328.12940972222</c:v>
                </c:pt>
                <c:pt idx="2349">
                  <c:v>44328.130104166667</c:v>
                </c:pt>
                <c:pt idx="2350">
                  <c:v>44328.130798611113</c:v>
                </c:pt>
                <c:pt idx="2351">
                  <c:v>44328.131493055553</c:v>
                </c:pt>
                <c:pt idx="2352">
                  <c:v>44328.132187499999</c:v>
                </c:pt>
                <c:pt idx="2353">
                  <c:v>44328.132881944446</c:v>
                </c:pt>
                <c:pt idx="2354">
                  <c:v>44328.133576388886</c:v>
                </c:pt>
                <c:pt idx="2355">
                  <c:v>44328.134270833332</c:v>
                </c:pt>
                <c:pt idx="2356">
                  <c:v>44328.134965277779</c:v>
                </c:pt>
                <c:pt idx="2357">
                  <c:v>44328.135659722226</c:v>
                </c:pt>
                <c:pt idx="2358">
                  <c:v>44328.136354166665</c:v>
                </c:pt>
                <c:pt idx="2359">
                  <c:v>44328.137048611112</c:v>
                </c:pt>
                <c:pt idx="2360">
                  <c:v>44328.137743055559</c:v>
                </c:pt>
                <c:pt idx="2361">
                  <c:v>44328.138437499998</c:v>
                </c:pt>
                <c:pt idx="2362">
                  <c:v>44328.139131944445</c:v>
                </c:pt>
                <c:pt idx="2363">
                  <c:v>44328.139826388891</c:v>
                </c:pt>
                <c:pt idx="2364">
                  <c:v>44328.140520833331</c:v>
                </c:pt>
                <c:pt idx="2365">
                  <c:v>44328.141215277778</c:v>
                </c:pt>
                <c:pt idx="2366">
                  <c:v>44328.141909722224</c:v>
                </c:pt>
                <c:pt idx="2367">
                  <c:v>44328.142604166664</c:v>
                </c:pt>
                <c:pt idx="2368">
                  <c:v>44328.14329861111</c:v>
                </c:pt>
                <c:pt idx="2369">
                  <c:v>44328.143993055557</c:v>
                </c:pt>
                <c:pt idx="2370">
                  <c:v>44328.144687499997</c:v>
                </c:pt>
                <c:pt idx="2371">
                  <c:v>44328.145381944443</c:v>
                </c:pt>
                <c:pt idx="2372">
                  <c:v>44328.14607638889</c:v>
                </c:pt>
                <c:pt idx="2373">
                  <c:v>44328.146770833337</c:v>
                </c:pt>
                <c:pt idx="2374">
                  <c:v>44328.147465277776</c:v>
                </c:pt>
                <c:pt idx="2375">
                  <c:v>44328.148159722223</c:v>
                </c:pt>
                <c:pt idx="2376">
                  <c:v>44328.148854166669</c:v>
                </c:pt>
                <c:pt idx="2377">
                  <c:v>44328.149548611109</c:v>
                </c:pt>
                <c:pt idx="2378">
                  <c:v>44328.150243055556</c:v>
                </c:pt>
                <c:pt idx="2379">
                  <c:v>44328.150937500002</c:v>
                </c:pt>
                <c:pt idx="2380">
                  <c:v>44328.151631944442</c:v>
                </c:pt>
                <c:pt idx="2381">
                  <c:v>44328.152326388888</c:v>
                </c:pt>
                <c:pt idx="2382">
                  <c:v>44328.153020833335</c:v>
                </c:pt>
                <c:pt idx="2383">
                  <c:v>44328.153715277775</c:v>
                </c:pt>
                <c:pt idx="2384">
                  <c:v>44328.154409722221</c:v>
                </c:pt>
                <c:pt idx="2385">
                  <c:v>44328.155104166668</c:v>
                </c:pt>
                <c:pt idx="2386">
                  <c:v>44328.155798611115</c:v>
                </c:pt>
                <c:pt idx="2387">
                  <c:v>44328.156493055554</c:v>
                </c:pt>
                <c:pt idx="2388">
                  <c:v>44328.157187500001</c:v>
                </c:pt>
                <c:pt idx="2389">
                  <c:v>44328.157881944448</c:v>
                </c:pt>
                <c:pt idx="2390">
                  <c:v>44328.158576388887</c:v>
                </c:pt>
                <c:pt idx="2391">
                  <c:v>44328.159270833334</c:v>
                </c:pt>
                <c:pt idx="2392">
                  <c:v>44328.15996527778</c:v>
                </c:pt>
                <c:pt idx="2393">
                  <c:v>44328.16065972222</c:v>
                </c:pt>
                <c:pt idx="2394">
                  <c:v>44328.161354166667</c:v>
                </c:pt>
                <c:pt idx="2395">
                  <c:v>44328.162048611113</c:v>
                </c:pt>
                <c:pt idx="2396">
                  <c:v>44328.162743055553</c:v>
                </c:pt>
                <c:pt idx="2397">
                  <c:v>44328.163437499999</c:v>
                </c:pt>
                <c:pt idx="2398">
                  <c:v>44328.164131944446</c:v>
                </c:pt>
                <c:pt idx="2399">
                  <c:v>44328.164826388886</c:v>
                </c:pt>
                <c:pt idx="2400">
                  <c:v>44328.165520833332</c:v>
                </c:pt>
                <c:pt idx="2401">
                  <c:v>44328.166215277779</c:v>
                </c:pt>
                <c:pt idx="2402">
                  <c:v>44328.166909722226</c:v>
                </c:pt>
                <c:pt idx="2403">
                  <c:v>44328.167604166665</c:v>
                </c:pt>
                <c:pt idx="2404">
                  <c:v>44328.168298611112</c:v>
                </c:pt>
                <c:pt idx="2405">
                  <c:v>44328.168993055559</c:v>
                </c:pt>
                <c:pt idx="2406">
                  <c:v>44328.169687499998</c:v>
                </c:pt>
                <c:pt idx="2407">
                  <c:v>44328.170381944445</c:v>
                </c:pt>
                <c:pt idx="2408">
                  <c:v>44328.171076388891</c:v>
                </c:pt>
                <c:pt idx="2409">
                  <c:v>44328.171770833331</c:v>
                </c:pt>
                <c:pt idx="2410">
                  <c:v>44328.172465277778</c:v>
                </c:pt>
                <c:pt idx="2411">
                  <c:v>44328.173159722224</c:v>
                </c:pt>
                <c:pt idx="2412">
                  <c:v>44328.173854166664</c:v>
                </c:pt>
                <c:pt idx="2413">
                  <c:v>44328.17454861111</c:v>
                </c:pt>
                <c:pt idx="2414">
                  <c:v>44328.175243055557</c:v>
                </c:pt>
                <c:pt idx="2415">
                  <c:v>44328.175937499997</c:v>
                </c:pt>
                <c:pt idx="2416">
                  <c:v>44328.176631944443</c:v>
                </c:pt>
                <c:pt idx="2417">
                  <c:v>44328.17732638889</c:v>
                </c:pt>
                <c:pt idx="2418">
                  <c:v>44328.178020833337</c:v>
                </c:pt>
                <c:pt idx="2419">
                  <c:v>44328.178715277776</c:v>
                </c:pt>
                <c:pt idx="2420">
                  <c:v>44328.179409722223</c:v>
                </c:pt>
                <c:pt idx="2421">
                  <c:v>44328.180104166669</c:v>
                </c:pt>
                <c:pt idx="2422">
                  <c:v>44328.180798611109</c:v>
                </c:pt>
                <c:pt idx="2423">
                  <c:v>44328.181493055556</c:v>
                </c:pt>
                <c:pt idx="2424">
                  <c:v>44328.182187500002</c:v>
                </c:pt>
                <c:pt idx="2425">
                  <c:v>44328.182881944442</c:v>
                </c:pt>
                <c:pt idx="2426">
                  <c:v>44328.183576388888</c:v>
                </c:pt>
                <c:pt idx="2427">
                  <c:v>44328.184270833335</c:v>
                </c:pt>
                <c:pt idx="2428">
                  <c:v>44328.184965277775</c:v>
                </c:pt>
                <c:pt idx="2429">
                  <c:v>44328.185659722221</c:v>
                </c:pt>
                <c:pt idx="2430">
                  <c:v>44328.186354166668</c:v>
                </c:pt>
                <c:pt idx="2431">
                  <c:v>44328.187048611115</c:v>
                </c:pt>
                <c:pt idx="2432">
                  <c:v>44328.187743055554</c:v>
                </c:pt>
                <c:pt idx="2433">
                  <c:v>44328.188437500001</c:v>
                </c:pt>
                <c:pt idx="2434">
                  <c:v>44328.189131944448</c:v>
                </c:pt>
                <c:pt idx="2435">
                  <c:v>44328.189826388887</c:v>
                </c:pt>
                <c:pt idx="2436">
                  <c:v>44328.190520833334</c:v>
                </c:pt>
                <c:pt idx="2437">
                  <c:v>44328.19121527778</c:v>
                </c:pt>
                <c:pt idx="2438">
                  <c:v>44328.19190972222</c:v>
                </c:pt>
                <c:pt idx="2439">
                  <c:v>44328.192604166667</c:v>
                </c:pt>
                <c:pt idx="2440">
                  <c:v>44328.193298611113</c:v>
                </c:pt>
                <c:pt idx="2441">
                  <c:v>44328.193993055553</c:v>
                </c:pt>
                <c:pt idx="2442">
                  <c:v>44328.194687499999</c:v>
                </c:pt>
                <c:pt idx="2443">
                  <c:v>44328.195381944446</c:v>
                </c:pt>
                <c:pt idx="2444">
                  <c:v>44328.196076388886</c:v>
                </c:pt>
                <c:pt idx="2445">
                  <c:v>44328.196770833332</c:v>
                </c:pt>
                <c:pt idx="2446">
                  <c:v>44328.197465277779</c:v>
                </c:pt>
                <c:pt idx="2447">
                  <c:v>44328.198159722226</c:v>
                </c:pt>
                <c:pt idx="2448">
                  <c:v>44328.198854166665</c:v>
                </c:pt>
                <c:pt idx="2449">
                  <c:v>44328.199548611112</c:v>
                </c:pt>
                <c:pt idx="2450">
                  <c:v>44328.200243055559</c:v>
                </c:pt>
                <c:pt idx="2451">
                  <c:v>44328.200937499998</c:v>
                </c:pt>
                <c:pt idx="2452">
                  <c:v>44328.201631944445</c:v>
                </c:pt>
                <c:pt idx="2453">
                  <c:v>44328.202326388891</c:v>
                </c:pt>
                <c:pt idx="2454">
                  <c:v>44328.203020833331</c:v>
                </c:pt>
                <c:pt idx="2455">
                  <c:v>44328.203715277778</c:v>
                </c:pt>
                <c:pt idx="2456">
                  <c:v>44328.204409722224</c:v>
                </c:pt>
                <c:pt idx="2457">
                  <c:v>44328.205104166664</c:v>
                </c:pt>
                <c:pt idx="2458">
                  <c:v>44328.20579861111</c:v>
                </c:pt>
                <c:pt idx="2459">
                  <c:v>44328.206493055557</c:v>
                </c:pt>
                <c:pt idx="2460">
                  <c:v>44328.207187499997</c:v>
                </c:pt>
                <c:pt idx="2461">
                  <c:v>44328.207881944443</c:v>
                </c:pt>
                <c:pt idx="2462">
                  <c:v>44328.20857638889</c:v>
                </c:pt>
                <c:pt idx="2463">
                  <c:v>44328.209270833337</c:v>
                </c:pt>
                <c:pt idx="2464">
                  <c:v>44328.209965277776</c:v>
                </c:pt>
                <c:pt idx="2465">
                  <c:v>44328.210659722223</c:v>
                </c:pt>
                <c:pt idx="2466">
                  <c:v>44328.211354166669</c:v>
                </c:pt>
                <c:pt idx="2467">
                  <c:v>44328.212048611109</c:v>
                </c:pt>
                <c:pt idx="2468">
                  <c:v>44328.212743055556</c:v>
                </c:pt>
                <c:pt idx="2469">
                  <c:v>44328.213437500002</c:v>
                </c:pt>
                <c:pt idx="2470">
                  <c:v>44328.214131944442</c:v>
                </c:pt>
                <c:pt idx="2471">
                  <c:v>44328.214826388888</c:v>
                </c:pt>
                <c:pt idx="2472">
                  <c:v>44328.215520833335</c:v>
                </c:pt>
                <c:pt idx="2473">
                  <c:v>44328.216215277775</c:v>
                </c:pt>
                <c:pt idx="2474">
                  <c:v>44328.216909722221</c:v>
                </c:pt>
                <c:pt idx="2475">
                  <c:v>44328.217604166668</c:v>
                </c:pt>
                <c:pt idx="2476">
                  <c:v>44328.218298611115</c:v>
                </c:pt>
                <c:pt idx="2477">
                  <c:v>44328.218993055554</c:v>
                </c:pt>
                <c:pt idx="2478">
                  <c:v>44328.219687500001</c:v>
                </c:pt>
                <c:pt idx="2479">
                  <c:v>44328.220381944448</c:v>
                </c:pt>
                <c:pt idx="2480">
                  <c:v>44328.221076388887</c:v>
                </c:pt>
                <c:pt idx="2481">
                  <c:v>44328.221770833334</c:v>
                </c:pt>
                <c:pt idx="2482">
                  <c:v>44328.22246527778</c:v>
                </c:pt>
                <c:pt idx="2483">
                  <c:v>44328.22315972222</c:v>
                </c:pt>
                <c:pt idx="2484">
                  <c:v>44328.223854166667</c:v>
                </c:pt>
                <c:pt idx="2485">
                  <c:v>44328.224548611113</c:v>
                </c:pt>
                <c:pt idx="2486">
                  <c:v>44328.225243055553</c:v>
                </c:pt>
                <c:pt idx="2487">
                  <c:v>44328.225937499999</c:v>
                </c:pt>
                <c:pt idx="2488">
                  <c:v>44328.226631944446</c:v>
                </c:pt>
                <c:pt idx="2489">
                  <c:v>44328.227326388886</c:v>
                </c:pt>
                <c:pt idx="2490">
                  <c:v>44328.228020833332</c:v>
                </c:pt>
                <c:pt idx="2491">
                  <c:v>44328.228715277779</c:v>
                </c:pt>
                <c:pt idx="2492">
                  <c:v>44328.229409722226</c:v>
                </c:pt>
                <c:pt idx="2493">
                  <c:v>44328.230104166665</c:v>
                </c:pt>
                <c:pt idx="2494">
                  <c:v>44328.230798611112</c:v>
                </c:pt>
                <c:pt idx="2495">
                  <c:v>44328.231493055559</c:v>
                </c:pt>
                <c:pt idx="2496">
                  <c:v>44328.232187499998</c:v>
                </c:pt>
                <c:pt idx="2497">
                  <c:v>44328.232881944445</c:v>
                </c:pt>
                <c:pt idx="2498">
                  <c:v>44328.233576388891</c:v>
                </c:pt>
                <c:pt idx="2499">
                  <c:v>44328.234270833331</c:v>
                </c:pt>
                <c:pt idx="2500">
                  <c:v>44328.234965277778</c:v>
                </c:pt>
                <c:pt idx="2501">
                  <c:v>44328.235659722224</c:v>
                </c:pt>
                <c:pt idx="2502">
                  <c:v>44328.236354166664</c:v>
                </c:pt>
                <c:pt idx="2503">
                  <c:v>44328.23704861111</c:v>
                </c:pt>
                <c:pt idx="2504">
                  <c:v>44328.237743055557</c:v>
                </c:pt>
                <c:pt idx="2505">
                  <c:v>44328.238437499997</c:v>
                </c:pt>
                <c:pt idx="2506">
                  <c:v>44328.239131944443</c:v>
                </c:pt>
                <c:pt idx="2507">
                  <c:v>44328.23982638889</c:v>
                </c:pt>
                <c:pt idx="2508">
                  <c:v>44328.240520833337</c:v>
                </c:pt>
                <c:pt idx="2509">
                  <c:v>44328.241215277776</c:v>
                </c:pt>
                <c:pt idx="2510">
                  <c:v>44328.241909722223</c:v>
                </c:pt>
                <c:pt idx="2511">
                  <c:v>44328.242604166669</c:v>
                </c:pt>
                <c:pt idx="2512">
                  <c:v>44328.243298611109</c:v>
                </c:pt>
                <c:pt idx="2513">
                  <c:v>44328.243993055556</c:v>
                </c:pt>
                <c:pt idx="2514">
                  <c:v>44328.244687500002</c:v>
                </c:pt>
                <c:pt idx="2515">
                  <c:v>44328.245381944442</c:v>
                </c:pt>
                <c:pt idx="2516">
                  <c:v>44328.246076388888</c:v>
                </c:pt>
                <c:pt idx="2517">
                  <c:v>44328.246770833335</c:v>
                </c:pt>
                <c:pt idx="2518">
                  <c:v>44328.247465277775</c:v>
                </c:pt>
                <c:pt idx="2519">
                  <c:v>44328.248159722221</c:v>
                </c:pt>
                <c:pt idx="2520">
                  <c:v>44328.248854166668</c:v>
                </c:pt>
                <c:pt idx="2521">
                  <c:v>44328.249548611115</c:v>
                </c:pt>
                <c:pt idx="2522">
                  <c:v>44328.250243055554</c:v>
                </c:pt>
                <c:pt idx="2523">
                  <c:v>44328.250937500001</c:v>
                </c:pt>
                <c:pt idx="2524">
                  <c:v>44328.251631944448</c:v>
                </c:pt>
                <c:pt idx="2525">
                  <c:v>44328.252326388887</c:v>
                </c:pt>
                <c:pt idx="2526">
                  <c:v>44328.253020833334</c:v>
                </c:pt>
                <c:pt idx="2527">
                  <c:v>44328.25371527778</c:v>
                </c:pt>
                <c:pt idx="2528">
                  <c:v>44328.25440972222</c:v>
                </c:pt>
                <c:pt idx="2529">
                  <c:v>44328.255104166667</c:v>
                </c:pt>
                <c:pt idx="2530">
                  <c:v>44328.255798611113</c:v>
                </c:pt>
                <c:pt idx="2531">
                  <c:v>44328.256493055553</c:v>
                </c:pt>
                <c:pt idx="2532">
                  <c:v>44328.257187499999</c:v>
                </c:pt>
                <c:pt idx="2533">
                  <c:v>44328.257881944446</c:v>
                </c:pt>
                <c:pt idx="2534">
                  <c:v>44328.258576388886</c:v>
                </c:pt>
                <c:pt idx="2535">
                  <c:v>44328.259270833332</c:v>
                </c:pt>
                <c:pt idx="2536">
                  <c:v>44328.259965277779</c:v>
                </c:pt>
                <c:pt idx="2537">
                  <c:v>44328.260659722226</c:v>
                </c:pt>
                <c:pt idx="2538">
                  <c:v>44328.261354166665</c:v>
                </c:pt>
                <c:pt idx="2539">
                  <c:v>44328.262048611112</c:v>
                </c:pt>
                <c:pt idx="2540">
                  <c:v>44328.262743055559</c:v>
                </c:pt>
                <c:pt idx="2541">
                  <c:v>44328.263437499998</c:v>
                </c:pt>
                <c:pt idx="2542">
                  <c:v>44328.264131944445</c:v>
                </c:pt>
                <c:pt idx="2543">
                  <c:v>44328.264826388891</c:v>
                </c:pt>
                <c:pt idx="2544">
                  <c:v>44328.265520833331</c:v>
                </c:pt>
                <c:pt idx="2545">
                  <c:v>44328.266215277778</c:v>
                </c:pt>
                <c:pt idx="2546">
                  <c:v>44328.266909722224</c:v>
                </c:pt>
                <c:pt idx="2547">
                  <c:v>44328.267604166664</c:v>
                </c:pt>
                <c:pt idx="2548">
                  <c:v>44328.26829861111</c:v>
                </c:pt>
                <c:pt idx="2549">
                  <c:v>44328.268993055557</c:v>
                </c:pt>
                <c:pt idx="2550">
                  <c:v>44328.269687499997</c:v>
                </c:pt>
                <c:pt idx="2551">
                  <c:v>44328.270381944443</c:v>
                </c:pt>
                <c:pt idx="2552">
                  <c:v>44328.27107638889</c:v>
                </c:pt>
                <c:pt idx="2553">
                  <c:v>44328.271770833337</c:v>
                </c:pt>
                <c:pt idx="2554">
                  <c:v>44328.272465277776</c:v>
                </c:pt>
                <c:pt idx="2555">
                  <c:v>44328.273159722223</c:v>
                </c:pt>
                <c:pt idx="2556">
                  <c:v>44328.273854166669</c:v>
                </c:pt>
                <c:pt idx="2557">
                  <c:v>44328.274548611109</c:v>
                </c:pt>
                <c:pt idx="2558">
                  <c:v>44328.275243055556</c:v>
                </c:pt>
                <c:pt idx="2559">
                  <c:v>44328.275937500002</c:v>
                </c:pt>
                <c:pt idx="2560">
                  <c:v>44328.276631944442</c:v>
                </c:pt>
                <c:pt idx="2561">
                  <c:v>44328.277326388888</c:v>
                </c:pt>
                <c:pt idx="2562">
                  <c:v>44328.278020833335</c:v>
                </c:pt>
                <c:pt idx="2563">
                  <c:v>44328.278715277775</c:v>
                </c:pt>
                <c:pt idx="2564">
                  <c:v>44328.279409722221</c:v>
                </c:pt>
                <c:pt idx="2565">
                  <c:v>44328.280104166668</c:v>
                </c:pt>
                <c:pt idx="2566">
                  <c:v>44328.280798611115</c:v>
                </c:pt>
                <c:pt idx="2567">
                  <c:v>44328.281493055554</c:v>
                </c:pt>
                <c:pt idx="2568">
                  <c:v>44328.282187500001</c:v>
                </c:pt>
                <c:pt idx="2569">
                  <c:v>44328.282881944448</c:v>
                </c:pt>
                <c:pt idx="2570">
                  <c:v>44328.283576388887</c:v>
                </c:pt>
                <c:pt idx="2571">
                  <c:v>44328.284270833334</c:v>
                </c:pt>
                <c:pt idx="2572">
                  <c:v>44328.28496527778</c:v>
                </c:pt>
                <c:pt idx="2573">
                  <c:v>44328.28565972222</c:v>
                </c:pt>
                <c:pt idx="2574">
                  <c:v>44328.286354166667</c:v>
                </c:pt>
                <c:pt idx="2575">
                  <c:v>44328.287048611113</c:v>
                </c:pt>
                <c:pt idx="2576">
                  <c:v>44328.287743055553</c:v>
                </c:pt>
                <c:pt idx="2577">
                  <c:v>44328.288437499999</c:v>
                </c:pt>
                <c:pt idx="2578">
                  <c:v>44328.289131944446</c:v>
                </c:pt>
                <c:pt idx="2579">
                  <c:v>44328.289826388886</c:v>
                </c:pt>
                <c:pt idx="2580">
                  <c:v>44328.290520833332</c:v>
                </c:pt>
                <c:pt idx="2581">
                  <c:v>44328.291215277779</c:v>
                </c:pt>
                <c:pt idx="2582">
                  <c:v>44328.291909722226</c:v>
                </c:pt>
                <c:pt idx="2583">
                  <c:v>44328.292604166665</c:v>
                </c:pt>
                <c:pt idx="2584">
                  <c:v>44328.293298611112</c:v>
                </c:pt>
                <c:pt idx="2585">
                  <c:v>44328.293993055559</c:v>
                </c:pt>
                <c:pt idx="2586">
                  <c:v>44328.294687499998</c:v>
                </c:pt>
                <c:pt idx="2587">
                  <c:v>44328.295381944445</c:v>
                </c:pt>
                <c:pt idx="2588">
                  <c:v>44328.296076388891</c:v>
                </c:pt>
                <c:pt idx="2589">
                  <c:v>44328.296770833331</c:v>
                </c:pt>
                <c:pt idx="2590">
                  <c:v>44328.297465277778</c:v>
                </c:pt>
                <c:pt idx="2591">
                  <c:v>44328.298159722224</c:v>
                </c:pt>
                <c:pt idx="2592">
                  <c:v>44328.298854166664</c:v>
                </c:pt>
                <c:pt idx="2593">
                  <c:v>44328.29954861111</c:v>
                </c:pt>
                <c:pt idx="2594">
                  <c:v>44328.300243055557</c:v>
                </c:pt>
                <c:pt idx="2595">
                  <c:v>44328.300937499997</c:v>
                </c:pt>
                <c:pt idx="2596">
                  <c:v>44328.301631944443</c:v>
                </c:pt>
                <c:pt idx="2597">
                  <c:v>44328.30232638889</c:v>
                </c:pt>
                <c:pt idx="2598">
                  <c:v>44328.303020833337</c:v>
                </c:pt>
                <c:pt idx="2599">
                  <c:v>44328.303715277776</c:v>
                </c:pt>
                <c:pt idx="2600">
                  <c:v>44328.304409722223</c:v>
                </c:pt>
                <c:pt idx="2601">
                  <c:v>44328.305104166669</c:v>
                </c:pt>
                <c:pt idx="2602">
                  <c:v>44328.305798611109</c:v>
                </c:pt>
                <c:pt idx="2603">
                  <c:v>44328.306493055556</c:v>
                </c:pt>
                <c:pt idx="2604">
                  <c:v>44328.307187500002</c:v>
                </c:pt>
                <c:pt idx="2605">
                  <c:v>44328.307881944442</c:v>
                </c:pt>
                <c:pt idx="2606">
                  <c:v>44328.308576388888</c:v>
                </c:pt>
                <c:pt idx="2607">
                  <c:v>44328.309270833335</c:v>
                </c:pt>
                <c:pt idx="2608">
                  <c:v>44328.309965277775</c:v>
                </c:pt>
                <c:pt idx="2609">
                  <c:v>44328.310659722221</c:v>
                </c:pt>
                <c:pt idx="2610">
                  <c:v>44328.311354166668</c:v>
                </c:pt>
                <c:pt idx="2611">
                  <c:v>44328.312048611115</c:v>
                </c:pt>
                <c:pt idx="2612">
                  <c:v>44328.312743055554</c:v>
                </c:pt>
                <c:pt idx="2613">
                  <c:v>44328.313437500001</c:v>
                </c:pt>
                <c:pt idx="2614">
                  <c:v>44328.314131944448</c:v>
                </c:pt>
                <c:pt idx="2615">
                  <c:v>44328.314826388887</c:v>
                </c:pt>
                <c:pt idx="2616">
                  <c:v>44328.315520833334</c:v>
                </c:pt>
                <c:pt idx="2617">
                  <c:v>44328.31621527778</c:v>
                </c:pt>
                <c:pt idx="2618">
                  <c:v>44328.31690972222</c:v>
                </c:pt>
                <c:pt idx="2619">
                  <c:v>44328.317604166667</c:v>
                </c:pt>
                <c:pt idx="2620">
                  <c:v>44328.318298611113</c:v>
                </c:pt>
                <c:pt idx="2621">
                  <c:v>44328.318993055553</c:v>
                </c:pt>
                <c:pt idx="2622">
                  <c:v>44328.319687499999</c:v>
                </c:pt>
                <c:pt idx="2623">
                  <c:v>44328.320381944446</c:v>
                </c:pt>
                <c:pt idx="2624">
                  <c:v>44328.321076388886</c:v>
                </c:pt>
                <c:pt idx="2625">
                  <c:v>44328.321770833332</c:v>
                </c:pt>
                <c:pt idx="2626">
                  <c:v>44328.322465277779</c:v>
                </c:pt>
                <c:pt idx="2627">
                  <c:v>44328.323159722226</c:v>
                </c:pt>
                <c:pt idx="2628">
                  <c:v>44328.323854166665</c:v>
                </c:pt>
                <c:pt idx="2629">
                  <c:v>44328.324548611112</c:v>
                </c:pt>
                <c:pt idx="2630">
                  <c:v>44328.325243055559</c:v>
                </c:pt>
                <c:pt idx="2631">
                  <c:v>44328.325937499998</c:v>
                </c:pt>
                <c:pt idx="2632">
                  <c:v>44328.326631944445</c:v>
                </c:pt>
                <c:pt idx="2633">
                  <c:v>44328.327326388891</c:v>
                </c:pt>
                <c:pt idx="2634">
                  <c:v>44328.328020833331</c:v>
                </c:pt>
                <c:pt idx="2635">
                  <c:v>44328.328715277778</c:v>
                </c:pt>
                <c:pt idx="2636">
                  <c:v>44328.329409722224</c:v>
                </c:pt>
                <c:pt idx="2637">
                  <c:v>44328.330104166664</c:v>
                </c:pt>
                <c:pt idx="2638">
                  <c:v>44328.33079861111</c:v>
                </c:pt>
                <c:pt idx="2639">
                  <c:v>44328.331493055557</c:v>
                </c:pt>
                <c:pt idx="2640">
                  <c:v>44328.332187499997</c:v>
                </c:pt>
                <c:pt idx="2641">
                  <c:v>44328.332881944443</c:v>
                </c:pt>
                <c:pt idx="2642">
                  <c:v>44328.33357638889</c:v>
                </c:pt>
                <c:pt idx="2643">
                  <c:v>44328.334270833337</c:v>
                </c:pt>
                <c:pt idx="2644">
                  <c:v>44328.334965277776</c:v>
                </c:pt>
                <c:pt idx="2645">
                  <c:v>44328.335659722223</c:v>
                </c:pt>
                <c:pt idx="2646">
                  <c:v>44328.336354166669</c:v>
                </c:pt>
                <c:pt idx="2647">
                  <c:v>44328.337048611109</c:v>
                </c:pt>
                <c:pt idx="2648">
                  <c:v>44328.337743055556</c:v>
                </c:pt>
                <c:pt idx="2649">
                  <c:v>44328.338437500002</c:v>
                </c:pt>
                <c:pt idx="2650">
                  <c:v>44328.339131944442</c:v>
                </c:pt>
                <c:pt idx="2651">
                  <c:v>44328.339826388888</c:v>
                </c:pt>
                <c:pt idx="2652">
                  <c:v>44328.340520833335</c:v>
                </c:pt>
                <c:pt idx="2653">
                  <c:v>44328.341215277775</c:v>
                </c:pt>
                <c:pt idx="2654">
                  <c:v>44328.341909722221</c:v>
                </c:pt>
                <c:pt idx="2655">
                  <c:v>44328.342604166668</c:v>
                </c:pt>
                <c:pt idx="2656">
                  <c:v>44328.343298611115</c:v>
                </c:pt>
                <c:pt idx="2657">
                  <c:v>44328.343993055554</c:v>
                </c:pt>
                <c:pt idx="2658">
                  <c:v>44328.344687500001</c:v>
                </c:pt>
                <c:pt idx="2659">
                  <c:v>44328.345381944448</c:v>
                </c:pt>
                <c:pt idx="2660">
                  <c:v>44328.346076388887</c:v>
                </c:pt>
                <c:pt idx="2661">
                  <c:v>44328.346770833334</c:v>
                </c:pt>
                <c:pt idx="2662">
                  <c:v>44328.34746527778</c:v>
                </c:pt>
                <c:pt idx="2663">
                  <c:v>44328.34815972222</c:v>
                </c:pt>
                <c:pt idx="2664">
                  <c:v>44328.348854166667</c:v>
                </c:pt>
                <c:pt idx="2665">
                  <c:v>44328.349548611113</c:v>
                </c:pt>
                <c:pt idx="2666">
                  <c:v>44328.350243055553</c:v>
                </c:pt>
                <c:pt idx="2667">
                  <c:v>44328.350937499999</c:v>
                </c:pt>
                <c:pt idx="2668">
                  <c:v>44328.351631944446</c:v>
                </c:pt>
                <c:pt idx="2669">
                  <c:v>44328.352326388886</c:v>
                </c:pt>
                <c:pt idx="2670">
                  <c:v>44328.353020833332</c:v>
                </c:pt>
                <c:pt idx="2671">
                  <c:v>44328.353715277779</c:v>
                </c:pt>
                <c:pt idx="2672">
                  <c:v>44328.354409722226</c:v>
                </c:pt>
                <c:pt idx="2673">
                  <c:v>44328.355104166665</c:v>
                </c:pt>
                <c:pt idx="2674">
                  <c:v>44328.355798611112</c:v>
                </c:pt>
                <c:pt idx="2675">
                  <c:v>44328.356493055559</c:v>
                </c:pt>
                <c:pt idx="2676">
                  <c:v>44328.357187499998</c:v>
                </c:pt>
                <c:pt idx="2677">
                  <c:v>44328.357881944445</c:v>
                </c:pt>
                <c:pt idx="2678">
                  <c:v>44328.358576388891</c:v>
                </c:pt>
                <c:pt idx="2679">
                  <c:v>44328.359270833331</c:v>
                </c:pt>
                <c:pt idx="2680">
                  <c:v>44328.359965277778</c:v>
                </c:pt>
                <c:pt idx="2681">
                  <c:v>44328.360659722224</c:v>
                </c:pt>
                <c:pt idx="2682">
                  <c:v>44328.361354166664</c:v>
                </c:pt>
                <c:pt idx="2683">
                  <c:v>44328.36204861111</c:v>
                </c:pt>
                <c:pt idx="2684">
                  <c:v>44328.362743055557</c:v>
                </c:pt>
                <c:pt idx="2685">
                  <c:v>44328.363437499997</c:v>
                </c:pt>
                <c:pt idx="2686">
                  <c:v>44328.364131944443</c:v>
                </c:pt>
                <c:pt idx="2687">
                  <c:v>44328.36482638889</c:v>
                </c:pt>
                <c:pt idx="2688">
                  <c:v>44328.365520833337</c:v>
                </c:pt>
                <c:pt idx="2689">
                  <c:v>44328.366215277776</c:v>
                </c:pt>
                <c:pt idx="2690">
                  <c:v>44328.366909722223</c:v>
                </c:pt>
                <c:pt idx="2691">
                  <c:v>44328.367604166669</c:v>
                </c:pt>
                <c:pt idx="2692">
                  <c:v>44328.368298611109</c:v>
                </c:pt>
                <c:pt idx="2693">
                  <c:v>44328.368993055556</c:v>
                </c:pt>
                <c:pt idx="2694">
                  <c:v>44328.369687500002</c:v>
                </c:pt>
                <c:pt idx="2695">
                  <c:v>44328.370381944442</c:v>
                </c:pt>
                <c:pt idx="2696">
                  <c:v>44328.371076388888</c:v>
                </c:pt>
                <c:pt idx="2697">
                  <c:v>44328.371770833335</c:v>
                </c:pt>
                <c:pt idx="2698">
                  <c:v>44328.372465277775</c:v>
                </c:pt>
                <c:pt idx="2699">
                  <c:v>44328.373159722221</c:v>
                </c:pt>
                <c:pt idx="2700">
                  <c:v>44328.373854166668</c:v>
                </c:pt>
                <c:pt idx="2701">
                  <c:v>44328.374548611115</c:v>
                </c:pt>
                <c:pt idx="2702">
                  <c:v>44328.375243055554</c:v>
                </c:pt>
                <c:pt idx="2703">
                  <c:v>44328.375937500001</c:v>
                </c:pt>
                <c:pt idx="2704">
                  <c:v>44328.376631944448</c:v>
                </c:pt>
                <c:pt idx="2705">
                  <c:v>44328.377326388887</c:v>
                </c:pt>
                <c:pt idx="2706">
                  <c:v>44328.378020833334</c:v>
                </c:pt>
                <c:pt idx="2707">
                  <c:v>44328.37871527778</c:v>
                </c:pt>
                <c:pt idx="2708">
                  <c:v>44328.37940972222</c:v>
                </c:pt>
                <c:pt idx="2709">
                  <c:v>44328.380104166667</c:v>
                </c:pt>
                <c:pt idx="2710">
                  <c:v>44328.380798611113</c:v>
                </c:pt>
                <c:pt idx="2711">
                  <c:v>44328.381493055553</c:v>
                </c:pt>
                <c:pt idx="2712">
                  <c:v>44328.382187499999</c:v>
                </c:pt>
                <c:pt idx="2713">
                  <c:v>44328.382881944446</c:v>
                </c:pt>
                <c:pt idx="2714">
                  <c:v>44328.383576388886</c:v>
                </c:pt>
                <c:pt idx="2715">
                  <c:v>44328.384270833332</c:v>
                </c:pt>
                <c:pt idx="2716">
                  <c:v>44328.384965277779</c:v>
                </c:pt>
                <c:pt idx="2717">
                  <c:v>44328.385659722226</c:v>
                </c:pt>
                <c:pt idx="2718">
                  <c:v>44328.386354166665</c:v>
                </c:pt>
                <c:pt idx="2719">
                  <c:v>44328.387048611112</c:v>
                </c:pt>
                <c:pt idx="2720">
                  <c:v>44328.387743055559</c:v>
                </c:pt>
                <c:pt idx="2721">
                  <c:v>44328.388437499998</c:v>
                </c:pt>
                <c:pt idx="2722">
                  <c:v>44328.389131944445</c:v>
                </c:pt>
                <c:pt idx="2723">
                  <c:v>44328.389826388891</c:v>
                </c:pt>
                <c:pt idx="2724">
                  <c:v>44328.390520833331</c:v>
                </c:pt>
                <c:pt idx="2725">
                  <c:v>44328.391215277778</c:v>
                </c:pt>
                <c:pt idx="2726">
                  <c:v>44328.391909722224</c:v>
                </c:pt>
                <c:pt idx="2727">
                  <c:v>44328.392604166664</c:v>
                </c:pt>
                <c:pt idx="2728">
                  <c:v>44328.39329861111</c:v>
                </c:pt>
                <c:pt idx="2729">
                  <c:v>44328.393993055557</c:v>
                </c:pt>
                <c:pt idx="2730">
                  <c:v>44328.394687499997</c:v>
                </c:pt>
                <c:pt idx="2731">
                  <c:v>44328.395381944443</c:v>
                </c:pt>
                <c:pt idx="2732">
                  <c:v>44328.39607638889</c:v>
                </c:pt>
                <c:pt idx="2733">
                  <c:v>44328.396770833337</c:v>
                </c:pt>
                <c:pt idx="2734">
                  <c:v>44328.397465277776</c:v>
                </c:pt>
                <c:pt idx="2735">
                  <c:v>44328.398159722223</c:v>
                </c:pt>
                <c:pt idx="2736">
                  <c:v>44328.398854166669</c:v>
                </c:pt>
                <c:pt idx="2737">
                  <c:v>44328.399548611109</c:v>
                </c:pt>
                <c:pt idx="2738">
                  <c:v>44328.400243055556</c:v>
                </c:pt>
                <c:pt idx="2739">
                  <c:v>44328.400937500002</c:v>
                </c:pt>
                <c:pt idx="2740">
                  <c:v>44328.401631944442</c:v>
                </c:pt>
                <c:pt idx="2741">
                  <c:v>44328.402326388888</c:v>
                </c:pt>
                <c:pt idx="2742">
                  <c:v>44328.403020833335</c:v>
                </c:pt>
                <c:pt idx="2743">
                  <c:v>44328.403715277775</c:v>
                </c:pt>
                <c:pt idx="2744">
                  <c:v>44328.404409722221</c:v>
                </c:pt>
                <c:pt idx="2745">
                  <c:v>44328.405104166668</c:v>
                </c:pt>
                <c:pt idx="2746">
                  <c:v>44328.405798611115</c:v>
                </c:pt>
                <c:pt idx="2747">
                  <c:v>44328.406493055554</c:v>
                </c:pt>
                <c:pt idx="2748">
                  <c:v>44328.407187500001</c:v>
                </c:pt>
                <c:pt idx="2749">
                  <c:v>44328.407881944448</c:v>
                </c:pt>
                <c:pt idx="2750">
                  <c:v>44328.408576388887</c:v>
                </c:pt>
                <c:pt idx="2751">
                  <c:v>44328.409270833334</c:v>
                </c:pt>
                <c:pt idx="2752">
                  <c:v>44328.40996527778</c:v>
                </c:pt>
                <c:pt idx="2753">
                  <c:v>44328.41065972222</c:v>
                </c:pt>
                <c:pt idx="2754">
                  <c:v>44328.411354166667</c:v>
                </c:pt>
                <c:pt idx="2755">
                  <c:v>44328.412048611113</c:v>
                </c:pt>
                <c:pt idx="2756">
                  <c:v>44328.412743055553</c:v>
                </c:pt>
                <c:pt idx="2757">
                  <c:v>44328.413437499999</c:v>
                </c:pt>
                <c:pt idx="2758">
                  <c:v>44328.414131944446</c:v>
                </c:pt>
                <c:pt idx="2759">
                  <c:v>44328.414826388886</c:v>
                </c:pt>
                <c:pt idx="2760">
                  <c:v>44328.415520833332</c:v>
                </c:pt>
                <c:pt idx="2761">
                  <c:v>44328.416215277779</c:v>
                </c:pt>
                <c:pt idx="2762">
                  <c:v>44328.416909722226</c:v>
                </c:pt>
                <c:pt idx="2763">
                  <c:v>44328.417604166665</c:v>
                </c:pt>
                <c:pt idx="2764">
                  <c:v>44328.418298611112</c:v>
                </c:pt>
                <c:pt idx="2765">
                  <c:v>44328.418993055559</c:v>
                </c:pt>
                <c:pt idx="2766">
                  <c:v>44328.419687499998</c:v>
                </c:pt>
                <c:pt idx="2767">
                  <c:v>44328.420381944445</c:v>
                </c:pt>
                <c:pt idx="2768">
                  <c:v>44328.421076388891</c:v>
                </c:pt>
                <c:pt idx="2769">
                  <c:v>44328.421770833331</c:v>
                </c:pt>
                <c:pt idx="2770">
                  <c:v>44328.422465277778</c:v>
                </c:pt>
                <c:pt idx="2771">
                  <c:v>44328.423159722224</c:v>
                </c:pt>
                <c:pt idx="2772">
                  <c:v>44328.423854166664</c:v>
                </c:pt>
                <c:pt idx="2773">
                  <c:v>44328.42454861111</c:v>
                </c:pt>
                <c:pt idx="2774">
                  <c:v>44328.425243055557</c:v>
                </c:pt>
                <c:pt idx="2775">
                  <c:v>44328.425937499997</c:v>
                </c:pt>
                <c:pt idx="2776">
                  <c:v>44328.426631944443</c:v>
                </c:pt>
                <c:pt idx="2777">
                  <c:v>44328.42732638889</c:v>
                </c:pt>
                <c:pt idx="2778">
                  <c:v>44328.428020833337</c:v>
                </c:pt>
                <c:pt idx="2779">
                  <c:v>44328.428715277776</c:v>
                </c:pt>
                <c:pt idx="2780">
                  <c:v>44328.429409722223</c:v>
                </c:pt>
                <c:pt idx="2781">
                  <c:v>44328.430104166669</c:v>
                </c:pt>
                <c:pt idx="2782">
                  <c:v>44328.430798611109</c:v>
                </c:pt>
                <c:pt idx="2783">
                  <c:v>44328.431493055556</c:v>
                </c:pt>
                <c:pt idx="2784">
                  <c:v>44328.432187500002</c:v>
                </c:pt>
                <c:pt idx="2785">
                  <c:v>44328.432881944442</c:v>
                </c:pt>
                <c:pt idx="2786">
                  <c:v>44328.433576388888</c:v>
                </c:pt>
                <c:pt idx="2787">
                  <c:v>44328.434270833335</c:v>
                </c:pt>
                <c:pt idx="2788">
                  <c:v>44328.434965277775</c:v>
                </c:pt>
                <c:pt idx="2789">
                  <c:v>44328.435659722221</c:v>
                </c:pt>
                <c:pt idx="2790">
                  <c:v>44328.436354166668</c:v>
                </c:pt>
                <c:pt idx="2791">
                  <c:v>44328.437048611115</c:v>
                </c:pt>
                <c:pt idx="2792">
                  <c:v>44328.437743055554</c:v>
                </c:pt>
                <c:pt idx="2793">
                  <c:v>44328.438437500001</c:v>
                </c:pt>
                <c:pt idx="2794">
                  <c:v>44328.439131944448</c:v>
                </c:pt>
                <c:pt idx="2795">
                  <c:v>44328.439826388887</c:v>
                </c:pt>
                <c:pt idx="2796">
                  <c:v>44328.440520833334</c:v>
                </c:pt>
                <c:pt idx="2797">
                  <c:v>44328.44121527778</c:v>
                </c:pt>
                <c:pt idx="2798">
                  <c:v>44328.44190972222</c:v>
                </c:pt>
                <c:pt idx="2799">
                  <c:v>44328.442604166667</c:v>
                </c:pt>
                <c:pt idx="2800">
                  <c:v>44328.443298611113</c:v>
                </c:pt>
                <c:pt idx="2801">
                  <c:v>44328.443993055553</c:v>
                </c:pt>
                <c:pt idx="2802">
                  <c:v>44328.444687499999</c:v>
                </c:pt>
                <c:pt idx="2803">
                  <c:v>44328.445381944446</c:v>
                </c:pt>
                <c:pt idx="2804">
                  <c:v>44328.446076388886</c:v>
                </c:pt>
                <c:pt idx="2805">
                  <c:v>44328.446770833332</c:v>
                </c:pt>
                <c:pt idx="2806">
                  <c:v>44328.447465277779</c:v>
                </c:pt>
                <c:pt idx="2807">
                  <c:v>44328.448159722226</c:v>
                </c:pt>
                <c:pt idx="2808">
                  <c:v>44328.448854166665</c:v>
                </c:pt>
                <c:pt idx="2809">
                  <c:v>44328.449548611112</c:v>
                </c:pt>
                <c:pt idx="2810">
                  <c:v>44328.450243055559</c:v>
                </c:pt>
                <c:pt idx="2811">
                  <c:v>44328.450937499998</c:v>
                </c:pt>
                <c:pt idx="2812">
                  <c:v>44328.451631944445</c:v>
                </c:pt>
                <c:pt idx="2813">
                  <c:v>44328.452326388891</c:v>
                </c:pt>
                <c:pt idx="2814">
                  <c:v>44328.453020833331</c:v>
                </c:pt>
                <c:pt idx="2815">
                  <c:v>44328.453715277778</c:v>
                </c:pt>
                <c:pt idx="2816">
                  <c:v>44328.454409722224</c:v>
                </c:pt>
                <c:pt idx="2817">
                  <c:v>44328.455104166664</c:v>
                </c:pt>
                <c:pt idx="2818">
                  <c:v>44328.45579861111</c:v>
                </c:pt>
                <c:pt idx="2819">
                  <c:v>44328.456493055557</c:v>
                </c:pt>
                <c:pt idx="2820">
                  <c:v>44328.457187499997</c:v>
                </c:pt>
                <c:pt idx="2821">
                  <c:v>44328.457881944443</c:v>
                </c:pt>
                <c:pt idx="2822">
                  <c:v>44328.45857638889</c:v>
                </c:pt>
                <c:pt idx="2823">
                  <c:v>44328.459270833337</c:v>
                </c:pt>
                <c:pt idx="2824">
                  <c:v>44328.459965277776</c:v>
                </c:pt>
                <c:pt idx="2825">
                  <c:v>44328.460659722223</c:v>
                </c:pt>
                <c:pt idx="2826">
                  <c:v>44328.461354166669</c:v>
                </c:pt>
                <c:pt idx="2827">
                  <c:v>44328.462048611109</c:v>
                </c:pt>
                <c:pt idx="2828">
                  <c:v>44328.462743055556</c:v>
                </c:pt>
                <c:pt idx="2829">
                  <c:v>44328.463437500002</c:v>
                </c:pt>
                <c:pt idx="2830">
                  <c:v>44328.464131944442</c:v>
                </c:pt>
                <c:pt idx="2831">
                  <c:v>44328.464826388888</c:v>
                </c:pt>
                <c:pt idx="2832">
                  <c:v>44328.465520833335</c:v>
                </c:pt>
                <c:pt idx="2833">
                  <c:v>44328.466215277775</c:v>
                </c:pt>
                <c:pt idx="2834">
                  <c:v>44328.466909722221</c:v>
                </c:pt>
                <c:pt idx="2835">
                  <c:v>44328.467604166668</c:v>
                </c:pt>
                <c:pt idx="2836">
                  <c:v>44328.468298611115</c:v>
                </c:pt>
                <c:pt idx="2837">
                  <c:v>44328.468993055554</c:v>
                </c:pt>
                <c:pt idx="2838">
                  <c:v>44328.469687500001</c:v>
                </c:pt>
                <c:pt idx="2839">
                  <c:v>44328.470381944448</c:v>
                </c:pt>
                <c:pt idx="2840">
                  <c:v>44328.471076388887</c:v>
                </c:pt>
                <c:pt idx="2841">
                  <c:v>44328.471770833334</c:v>
                </c:pt>
                <c:pt idx="2842">
                  <c:v>44328.47246527778</c:v>
                </c:pt>
                <c:pt idx="2843">
                  <c:v>44328.47315972222</c:v>
                </c:pt>
                <c:pt idx="2844">
                  <c:v>44328.473854166667</c:v>
                </c:pt>
                <c:pt idx="2845">
                  <c:v>44328.474548611113</c:v>
                </c:pt>
                <c:pt idx="2846">
                  <c:v>44328.475243055553</c:v>
                </c:pt>
                <c:pt idx="2847">
                  <c:v>44328.475937499999</c:v>
                </c:pt>
                <c:pt idx="2848">
                  <c:v>44328.476631944446</c:v>
                </c:pt>
                <c:pt idx="2849">
                  <c:v>44328.477326388886</c:v>
                </c:pt>
                <c:pt idx="2850">
                  <c:v>44328.478020833332</c:v>
                </c:pt>
                <c:pt idx="2851">
                  <c:v>44328.478715277779</c:v>
                </c:pt>
                <c:pt idx="2852">
                  <c:v>44328.479409722226</c:v>
                </c:pt>
                <c:pt idx="2853">
                  <c:v>44328.480104166665</c:v>
                </c:pt>
                <c:pt idx="2854">
                  <c:v>44328.480798611112</c:v>
                </c:pt>
                <c:pt idx="2855">
                  <c:v>44328.481493055559</c:v>
                </c:pt>
                <c:pt idx="2856">
                  <c:v>44328.482187499998</c:v>
                </c:pt>
                <c:pt idx="2857">
                  <c:v>44328.482881944445</c:v>
                </c:pt>
                <c:pt idx="2858">
                  <c:v>44328.483576388891</c:v>
                </c:pt>
                <c:pt idx="2859">
                  <c:v>44328.484270833331</c:v>
                </c:pt>
                <c:pt idx="2860">
                  <c:v>44328.484965277778</c:v>
                </c:pt>
                <c:pt idx="2861">
                  <c:v>44328.485659722224</c:v>
                </c:pt>
                <c:pt idx="2862">
                  <c:v>44328.486354166664</c:v>
                </c:pt>
                <c:pt idx="2863">
                  <c:v>44328.48704861111</c:v>
                </c:pt>
                <c:pt idx="2864">
                  <c:v>44328.487743055557</c:v>
                </c:pt>
                <c:pt idx="2865">
                  <c:v>44328.488437499997</c:v>
                </c:pt>
                <c:pt idx="2866">
                  <c:v>44328.489131944443</c:v>
                </c:pt>
                <c:pt idx="2867">
                  <c:v>44328.48982638889</c:v>
                </c:pt>
                <c:pt idx="2868">
                  <c:v>44328.490520833337</c:v>
                </c:pt>
                <c:pt idx="2869">
                  <c:v>44328.491215277776</c:v>
                </c:pt>
                <c:pt idx="2870">
                  <c:v>44328.491909722223</c:v>
                </c:pt>
                <c:pt idx="2871">
                  <c:v>44328.492604166669</c:v>
                </c:pt>
                <c:pt idx="2872">
                  <c:v>44328.493298611109</c:v>
                </c:pt>
                <c:pt idx="2873">
                  <c:v>44328.493993055556</c:v>
                </c:pt>
                <c:pt idx="2874">
                  <c:v>44328.494687500002</c:v>
                </c:pt>
                <c:pt idx="2875">
                  <c:v>44328.495381944442</c:v>
                </c:pt>
                <c:pt idx="2876">
                  <c:v>44328.496076388888</c:v>
                </c:pt>
                <c:pt idx="2877">
                  <c:v>44328.496770833335</c:v>
                </c:pt>
                <c:pt idx="2878">
                  <c:v>44328.497465277775</c:v>
                </c:pt>
                <c:pt idx="2879">
                  <c:v>44328.498159722221</c:v>
                </c:pt>
                <c:pt idx="2880">
                  <c:v>44328.498854166668</c:v>
                </c:pt>
                <c:pt idx="2881">
                  <c:v>44328.499548611115</c:v>
                </c:pt>
                <c:pt idx="2882">
                  <c:v>44328.500243055554</c:v>
                </c:pt>
                <c:pt idx="2883">
                  <c:v>44328.500937500001</c:v>
                </c:pt>
                <c:pt idx="2884">
                  <c:v>44328.501631944448</c:v>
                </c:pt>
                <c:pt idx="2885">
                  <c:v>44328.502326388887</c:v>
                </c:pt>
                <c:pt idx="2886">
                  <c:v>44328.503020833334</c:v>
                </c:pt>
                <c:pt idx="2887">
                  <c:v>44328.50371527778</c:v>
                </c:pt>
                <c:pt idx="2888">
                  <c:v>44328.50440972222</c:v>
                </c:pt>
                <c:pt idx="2889">
                  <c:v>44328.505104166667</c:v>
                </c:pt>
                <c:pt idx="2890">
                  <c:v>44328.505798611113</c:v>
                </c:pt>
                <c:pt idx="2891">
                  <c:v>44328.506493055553</c:v>
                </c:pt>
                <c:pt idx="2892">
                  <c:v>44328.507187499999</c:v>
                </c:pt>
                <c:pt idx="2893">
                  <c:v>44328.507881944446</c:v>
                </c:pt>
                <c:pt idx="2894">
                  <c:v>44328.508576388886</c:v>
                </c:pt>
                <c:pt idx="2895">
                  <c:v>44328.509270833332</c:v>
                </c:pt>
                <c:pt idx="2896">
                  <c:v>44328.509965277779</c:v>
                </c:pt>
                <c:pt idx="2897">
                  <c:v>44328.510659722226</c:v>
                </c:pt>
                <c:pt idx="2898">
                  <c:v>44328.511354166665</c:v>
                </c:pt>
                <c:pt idx="2899">
                  <c:v>44328.512048611112</c:v>
                </c:pt>
                <c:pt idx="2900">
                  <c:v>44328.512743055559</c:v>
                </c:pt>
                <c:pt idx="2901">
                  <c:v>44328.513437499998</c:v>
                </c:pt>
                <c:pt idx="2902">
                  <c:v>44328.514131944445</c:v>
                </c:pt>
                <c:pt idx="2903">
                  <c:v>44328.514826388891</c:v>
                </c:pt>
                <c:pt idx="2904">
                  <c:v>44328.515520833331</c:v>
                </c:pt>
                <c:pt idx="2905">
                  <c:v>44328.516215277778</c:v>
                </c:pt>
                <c:pt idx="2906">
                  <c:v>44328.516909722224</c:v>
                </c:pt>
                <c:pt idx="2907">
                  <c:v>44328.517604166664</c:v>
                </c:pt>
                <c:pt idx="2908">
                  <c:v>44328.51829861111</c:v>
                </c:pt>
                <c:pt idx="2909">
                  <c:v>44328.518993055557</c:v>
                </c:pt>
                <c:pt idx="2910">
                  <c:v>44328.519687499997</c:v>
                </c:pt>
                <c:pt idx="2911">
                  <c:v>44328.520381944443</c:v>
                </c:pt>
                <c:pt idx="2912">
                  <c:v>44328.52107638889</c:v>
                </c:pt>
                <c:pt idx="2913">
                  <c:v>44328.521770833337</c:v>
                </c:pt>
                <c:pt idx="2914">
                  <c:v>44328.522465277776</c:v>
                </c:pt>
                <c:pt idx="2915">
                  <c:v>44328.523159722223</c:v>
                </c:pt>
                <c:pt idx="2916">
                  <c:v>44328.523854166669</c:v>
                </c:pt>
                <c:pt idx="2917">
                  <c:v>44328.524548611109</c:v>
                </c:pt>
                <c:pt idx="2918">
                  <c:v>44328.525243055556</c:v>
                </c:pt>
                <c:pt idx="2919">
                  <c:v>44328.525937500002</c:v>
                </c:pt>
                <c:pt idx="2920">
                  <c:v>44328.526631944442</c:v>
                </c:pt>
                <c:pt idx="2921">
                  <c:v>44328.527326388888</c:v>
                </c:pt>
                <c:pt idx="2922">
                  <c:v>44328.528020833335</c:v>
                </c:pt>
                <c:pt idx="2923">
                  <c:v>44328.528715277775</c:v>
                </c:pt>
                <c:pt idx="2924">
                  <c:v>44328.529409722221</c:v>
                </c:pt>
                <c:pt idx="2925">
                  <c:v>44328.530104166668</c:v>
                </c:pt>
                <c:pt idx="2926">
                  <c:v>44328.530798611115</c:v>
                </c:pt>
                <c:pt idx="2927">
                  <c:v>44328.531493055554</c:v>
                </c:pt>
                <c:pt idx="2928">
                  <c:v>44328.532187500001</c:v>
                </c:pt>
                <c:pt idx="2929">
                  <c:v>44328.532881944448</c:v>
                </c:pt>
                <c:pt idx="2930">
                  <c:v>44328.533576388887</c:v>
                </c:pt>
                <c:pt idx="2931">
                  <c:v>44328.534270833334</c:v>
                </c:pt>
                <c:pt idx="2932">
                  <c:v>44328.53496527778</c:v>
                </c:pt>
                <c:pt idx="2933">
                  <c:v>44328.53565972222</c:v>
                </c:pt>
                <c:pt idx="2934">
                  <c:v>44328.536354166667</c:v>
                </c:pt>
                <c:pt idx="2935">
                  <c:v>44328.537048611113</c:v>
                </c:pt>
                <c:pt idx="2936">
                  <c:v>44328.537743055553</c:v>
                </c:pt>
                <c:pt idx="2937">
                  <c:v>44328.538437499999</c:v>
                </c:pt>
                <c:pt idx="2938">
                  <c:v>44328.539131944446</c:v>
                </c:pt>
                <c:pt idx="2939">
                  <c:v>44328.539826388886</c:v>
                </c:pt>
                <c:pt idx="2940">
                  <c:v>44328.540520833332</c:v>
                </c:pt>
                <c:pt idx="2941">
                  <c:v>44328.541215277779</c:v>
                </c:pt>
                <c:pt idx="2942">
                  <c:v>44328.541909722226</c:v>
                </c:pt>
                <c:pt idx="2943">
                  <c:v>44328.542604166665</c:v>
                </c:pt>
                <c:pt idx="2944">
                  <c:v>44328.543298611112</c:v>
                </c:pt>
                <c:pt idx="2945">
                  <c:v>44328.543993055559</c:v>
                </c:pt>
                <c:pt idx="2946">
                  <c:v>44328.544687499998</c:v>
                </c:pt>
                <c:pt idx="2947">
                  <c:v>44328.545381944445</c:v>
                </c:pt>
                <c:pt idx="2948">
                  <c:v>44328.546076388891</c:v>
                </c:pt>
                <c:pt idx="2949">
                  <c:v>44328.546770833331</c:v>
                </c:pt>
                <c:pt idx="2950">
                  <c:v>44328.547465277778</c:v>
                </c:pt>
                <c:pt idx="2951">
                  <c:v>44328.548159722224</c:v>
                </c:pt>
                <c:pt idx="2952">
                  <c:v>44328.548854166664</c:v>
                </c:pt>
                <c:pt idx="2953">
                  <c:v>44328.54954861111</c:v>
                </c:pt>
                <c:pt idx="2954">
                  <c:v>44328.550243055557</c:v>
                </c:pt>
                <c:pt idx="2955">
                  <c:v>44328.550937499997</c:v>
                </c:pt>
                <c:pt idx="2956">
                  <c:v>44328.551631944443</c:v>
                </c:pt>
                <c:pt idx="2957">
                  <c:v>44328.55232638889</c:v>
                </c:pt>
                <c:pt idx="2958">
                  <c:v>44328.553020833337</c:v>
                </c:pt>
                <c:pt idx="2959">
                  <c:v>44328.553715277776</c:v>
                </c:pt>
                <c:pt idx="2960">
                  <c:v>44328.554409722223</c:v>
                </c:pt>
                <c:pt idx="2961">
                  <c:v>44328.555104166669</c:v>
                </c:pt>
                <c:pt idx="2962">
                  <c:v>44328.555798611109</c:v>
                </c:pt>
                <c:pt idx="2963">
                  <c:v>44328.556493055556</c:v>
                </c:pt>
                <c:pt idx="2964">
                  <c:v>44328.557187500002</c:v>
                </c:pt>
                <c:pt idx="2965">
                  <c:v>44328.557881944442</c:v>
                </c:pt>
                <c:pt idx="2966">
                  <c:v>44328.558576388888</c:v>
                </c:pt>
                <c:pt idx="2967">
                  <c:v>44328.559270833335</c:v>
                </c:pt>
                <c:pt idx="2968">
                  <c:v>44328.559965277775</c:v>
                </c:pt>
                <c:pt idx="2969">
                  <c:v>44328.560659722221</c:v>
                </c:pt>
                <c:pt idx="2970">
                  <c:v>44328.561354166668</c:v>
                </c:pt>
                <c:pt idx="2971">
                  <c:v>44328.562048611115</c:v>
                </c:pt>
                <c:pt idx="2972">
                  <c:v>44328.562743055554</c:v>
                </c:pt>
                <c:pt idx="2973">
                  <c:v>44328.563437500001</c:v>
                </c:pt>
                <c:pt idx="2974">
                  <c:v>44328.564131944448</c:v>
                </c:pt>
                <c:pt idx="2975">
                  <c:v>44328.564826388887</c:v>
                </c:pt>
                <c:pt idx="2976">
                  <c:v>44328.565520833334</c:v>
                </c:pt>
                <c:pt idx="2977">
                  <c:v>44328.56621527778</c:v>
                </c:pt>
                <c:pt idx="2978">
                  <c:v>44328.56690972222</c:v>
                </c:pt>
                <c:pt idx="2979">
                  <c:v>44328.567604166667</c:v>
                </c:pt>
                <c:pt idx="2980">
                  <c:v>44328.568298611113</c:v>
                </c:pt>
                <c:pt idx="2981">
                  <c:v>44328.568993055553</c:v>
                </c:pt>
                <c:pt idx="2982">
                  <c:v>44328.569687499999</c:v>
                </c:pt>
                <c:pt idx="2983">
                  <c:v>44328.570381944446</c:v>
                </c:pt>
                <c:pt idx="2984">
                  <c:v>44328.571076388886</c:v>
                </c:pt>
                <c:pt idx="2985">
                  <c:v>44328.571770833332</c:v>
                </c:pt>
                <c:pt idx="2986">
                  <c:v>44328.572465277779</c:v>
                </c:pt>
                <c:pt idx="2987">
                  <c:v>44328.573159722226</c:v>
                </c:pt>
                <c:pt idx="2988">
                  <c:v>44328.573854166665</c:v>
                </c:pt>
                <c:pt idx="2989">
                  <c:v>44328.574548611112</c:v>
                </c:pt>
                <c:pt idx="2990">
                  <c:v>44328.575243055559</c:v>
                </c:pt>
                <c:pt idx="2991">
                  <c:v>44328.575937499998</c:v>
                </c:pt>
                <c:pt idx="2992">
                  <c:v>44328.576631944445</c:v>
                </c:pt>
                <c:pt idx="2993">
                  <c:v>44328.577326388891</c:v>
                </c:pt>
                <c:pt idx="2994">
                  <c:v>44328.578020833331</c:v>
                </c:pt>
                <c:pt idx="2995">
                  <c:v>44328.578715277778</c:v>
                </c:pt>
                <c:pt idx="2996">
                  <c:v>44328.579409722224</c:v>
                </c:pt>
                <c:pt idx="2997">
                  <c:v>44328.580104166664</c:v>
                </c:pt>
                <c:pt idx="2998">
                  <c:v>44328.58079861111</c:v>
                </c:pt>
                <c:pt idx="2999">
                  <c:v>44328.581493055557</c:v>
                </c:pt>
                <c:pt idx="3000">
                  <c:v>44328.582187499997</c:v>
                </c:pt>
                <c:pt idx="3001">
                  <c:v>44328.582881944443</c:v>
                </c:pt>
                <c:pt idx="3002">
                  <c:v>44328.58357638889</c:v>
                </c:pt>
                <c:pt idx="3003">
                  <c:v>44328.584270833337</c:v>
                </c:pt>
                <c:pt idx="3004">
                  <c:v>44328.584965277776</c:v>
                </c:pt>
                <c:pt idx="3005">
                  <c:v>44328.585659722223</c:v>
                </c:pt>
                <c:pt idx="3006">
                  <c:v>44328.586354166669</c:v>
                </c:pt>
                <c:pt idx="3007">
                  <c:v>44328.587048611109</c:v>
                </c:pt>
                <c:pt idx="3008">
                  <c:v>44328.587743055556</c:v>
                </c:pt>
                <c:pt idx="3009">
                  <c:v>44328.588437500002</c:v>
                </c:pt>
                <c:pt idx="3010">
                  <c:v>44328.589131944442</c:v>
                </c:pt>
                <c:pt idx="3011">
                  <c:v>44328.589826388888</c:v>
                </c:pt>
                <c:pt idx="3012">
                  <c:v>44328.590520833335</c:v>
                </c:pt>
                <c:pt idx="3013">
                  <c:v>44328.591215277775</c:v>
                </c:pt>
                <c:pt idx="3014">
                  <c:v>44328.591909722221</c:v>
                </c:pt>
                <c:pt idx="3015">
                  <c:v>44328.592604166668</c:v>
                </c:pt>
                <c:pt idx="3016">
                  <c:v>44328.593298611115</c:v>
                </c:pt>
                <c:pt idx="3017">
                  <c:v>44328.593993055554</c:v>
                </c:pt>
                <c:pt idx="3018">
                  <c:v>44328.594687500001</c:v>
                </c:pt>
                <c:pt idx="3019">
                  <c:v>44328.595381944448</c:v>
                </c:pt>
                <c:pt idx="3020">
                  <c:v>44328.596076388887</c:v>
                </c:pt>
                <c:pt idx="3021">
                  <c:v>44328.596770833334</c:v>
                </c:pt>
                <c:pt idx="3022">
                  <c:v>44328.59746527778</c:v>
                </c:pt>
                <c:pt idx="3023">
                  <c:v>44328.59815972222</c:v>
                </c:pt>
                <c:pt idx="3024">
                  <c:v>44328.598854166667</c:v>
                </c:pt>
                <c:pt idx="3025">
                  <c:v>44328.599548611113</c:v>
                </c:pt>
                <c:pt idx="3026">
                  <c:v>44328.600243055553</c:v>
                </c:pt>
                <c:pt idx="3027">
                  <c:v>44328.600937499999</c:v>
                </c:pt>
                <c:pt idx="3028">
                  <c:v>44328.601631944446</c:v>
                </c:pt>
                <c:pt idx="3029">
                  <c:v>44328.602326388886</c:v>
                </c:pt>
                <c:pt idx="3030">
                  <c:v>44328.603020833332</c:v>
                </c:pt>
                <c:pt idx="3031">
                  <c:v>44328.603715277779</c:v>
                </c:pt>
                <c:pt idx="3032">
                  <c:v>44328.604409722226</c:v>
                </c:pt>
                <c:pt idx="3033">
                  <c:v>44328.605104166665</c:v>
                </c:pt>
                <c:pt idx="3034">
                  <c:v>44328.605798611112</c:v>
                </c:pt>
                <c:pt idx="3035">
                  <c:v>44328.606493055559</c:v>
                </c:pt>
                <c:pt idx="3036">
                  <c:v>44328.607187499998</c:v>
                </c:pt>
                <c:pt idx="3037">
                  <c:v>44328.607881944445</c:v>
                </c:pt>
                <c:pt idx="3038">
                  <c:v>44328.608576388891</c:v>
                </c:pt>
                <c:pt idx="3039">
                  <c:v>44328.609270833331</c:v>
                </c:pt>
                <c:pt idx="3040">
                  <c:v>44328.609965277778</c:v>
                </c:pt>
                <c:pt idx="3041">
                  <c:v>44328.610659722224</c:v>
                </c:pt>
                <c:pt idx="3042">
                  <c:v>44328.611354166664</c:v>
                </c:pt>
                <c:pt idx="3043">
                  <c:v>44328.61204861111</c:v>
                </c:pt>
                <c:pt idx="3044">
                  <c:v>44328.612743055557</c:v>
                </c:pt>
                <c:pt idx="3045">
                  <c:v>44328.613437499997</c:v>
                </c:pt>
                <c:pt idx="3046">
                  <c:v>44328.614131944443</c:v>
                </c:pt>
                <c:pt idx="3047">
                  <c:v>44328.61482638889</c:v>
                </c:pt>
                <c:pt idx="3048">
                  <c:v>44328.615520833337</c:v>
                </c:pt>
                <c:pt idx="3049">
                  <c:v>44328.616215277776</c:v>
                </c:pt>
                <c:pt idx="3050">
                  <c:v>44328.616909722223</c:v>
                </c:pt>
                <c:pt idx="3051">
                  <c:v>44328.617604166669</c:v>
                </c:pt>
                <c:pt idx="3052">
                  <c:v>44328.618298611109</c:v>
                </c:pt>
                <c:pt idx="3053">
                  <c:v>44328.618993055556</c:v>
                </c:pt>
                <c:pt idx="3054">
                  <c:v>44328.619687500002</c:v>
                </c:pt>
                <c:pt idx="3055">
                  <c:v>44328.620381944442</c:v>
                </c:pt>
                <c:pt idx="3056">
                  <c:v>44328.621076388888</c:v>
                </c:pt>
                <c:pt idx="3057">
                  <c:v>44328.621770833335</c:v>
                </c:pt>
                <c:pt idx="3058">
                  <c:v>44328.622465277775</c:v>
                </c:pt>
                <c:pt idx="3059">
                  <c:v>44328.623159722221</c:v>
                </c:pt>
                <c:pt idx="3060">
                  <c:v>44328.623854166668</c:v>
                </c:pt>
                <c:pt idx="3061">
                  <c:v>44328.624548611115</c:v>
                </c:pt>
                <c:pt idx="3062">
                  <c:v>44328.625243055554</c:v>
                </c:pt>
                <c:pt idx="3063">
                  <c:v>44328.625937500001</c:v>
                </c:pt>
                <c:pt idx="3064">
                  <c:v>44328.626631944448</c:v>
                </c:pt>
                <c:pt idx="3065">
                  <c:v>44328.627326388887</c:v>
                </c:pt>
                <c:pt idx="3066">
                  <c:v>44328.628020833334</c:v>
                </c:pt>
                <c:pt idx="3067">
                  <c:v>44328.62871527778</c:v>
                </c:pt>
                <c:pt idx="3068">
                  <c:v>44328.62940972222</c:v>
                </c:pt>
                <c:pt idx="3069">
                  <c:v>44328.630104166667</c:v>
                </c:pt>
                <c:pt idx="3070">
                  <c:v>44328.630798611113</c:v>
                </c:pt>
                <c:pt idx="3071">
                  <c:v>44328.631493055553</c:v>
                </c:pt>
                <c:pt idx="3072">
                  <c:v>44328.632187499999</c:v>
                </c:pt>
                <c:pt idx="3073">
                  <c:v>44328.632881944446</c:v>
                </c:pt>
                <c:pt idx="3074">
                  <c:v>44328.633576388886</c:v>
                </c:pt>
                <c:pt idx="3075">
                  <c:v>44328.634270833332</c:v>
                </c:pt>
                <c:pt idx="3076">
                  <c:v>44328.634965277779</c:v>
                </c:pt>
                <c:pt idx="3077">
                  <c:v>44328.635659722226</c:v>
                </c:pt>
                <c:pt idx="3078">
                  <c:v>44328.636354166665</c:v>
                </c:pt>
                <c:pt idx="3079">
                  <c:v>44328.637048611112</c:v>
                </c:pt>
                <c:pt idx="3080">
                  <c:v>44328.637743055559</c:v>
                </c:pt>
                <c:pt idx="3081">
                  <c:v>44328.638437499998</c:v>
                </c:pt>
                <c:pt idx="3082">
                  <c:v>44328.639131944445</c:v>
                </c:pt>
                <c:pt idx="3083">
                  <c:v>44328.639826388891</c:v>
                </c:pt>
                <c:pt idx="3084">
                  <c:v>44328.640520833331</c:v>
                </c:pt>
                <c:pt idx="3085">
                  <c:v>44328.641215277778</c:v>
                </c:pt>
                <c:pt idx="3086">
                  <c:v>44328.641909722224</c:v>
                </c:pt>
                <c:pt idx="3087">
                  <c:v>44328.642604166664</c:v>
                </c:pt>
                <c:pt idx="3088">
                  <c:v>44328.64329861111</c:v>
                </c:pt>
                <c:pt idx="3089">
                  <c:v>44328.643993055557</c:v>
                </c:pt>
                <c:pt idx="3090">
                  <c:v>44328.644687499997</c:v>
                </c:pt>
                <c:pt idx="3091">
                  <c:v>44328.645381944443</c:v>
                </c:pt>
                <c:pt idx="3092">
                  <c:v>44328.64607638889</c:v>
                </c:pt>
                <c:pt idx="3093">
                  <c:v>44328.646770833337</c:v>
                </c:pt>
                <c:pt idx="3094">
                  <c:v>44328.647465277776</c:v>
                </c:pt>
                <c:pt idx="3095">
                  <c:v>44328.648159722223</c:v>
                </c:pt>
                <c:pt idx="3096">
                  <c:v>44328.648854166669</c:v>
                </c:pt>
                <c:pt idx="3097">
                  <c:v>44328.649548611109</c:v>
                </c:pt>
                <c:pt idx="3098">
                  <c:v>44328.650243055556</c:v>
                </c:pt>
                <c:pt idx="3099">
                  <c:v>44328.650937500002</c:v>
                </c:pt>
                <c:pt idx="3100">
                  <c:v>44328.651631944442</c:v>
                </c:pt>
                <c:pt idx="3101">
                  <c:v>44328.652326388888</c:v>
                </c:pt>
                <c:pt idx="3102">
                  <c:v>44328.653020833335</c:v>
                </c:pt>
                <c:pt idx="3103">
                  <c:v>44328.653715277775</c:v>
                </c:pt>
                <c:pt idx="3104">
                  <c:v>44328.654409722221</c:v>
                </c:pt>
                <c:pt idx="3105">
                  <c:v>44328.655104166668</c:v>
                </c:pt>
                <c:pt idx="3106">
                  <c:v>44328.655798611115</c:v>
                </c:pt>
                <c:pt idx="3107">
                  <c:v>44328.656493055554</c:v>
                </c:pt>
                <c:pt idx="3108">
                  <c:v>44328.657187500001</c:v>
                </c:pt>
                <c:pt idx="3109">
                  <c:v>44328.657881944448</c:v>
                </c:pt>
                <c:pt idx="3110">
                  <c:v>44328.658576388887</c:v>
                </c:pt>
                <c:pt idx="3111">
                  <c:v>44328.659270833334</c:v>
                </c:pt>
                <c:pt idx="3112">
                  <c:v>44328.65996527778</c:v>
                </c:pt>
                <c:pt idx="3113">
                  <c:v>44328.66065972222</c:v>
                </c:pt>
                <c:pt idx="3114">
                  <c:v>44328.661354166667</c:v>
                </c:pt>
                <c:pt idx="3115">
                  <c:v>44328.662048611113</c:v>
                </c:pt>
                <c:pt idx="3116">
                  <c:v>44328.662743055553</c:v>
                </c:pt>
                <c:pt idx="3117">
                  <c:v>44328.663437499999</c:v>
                </c:pt>
                <c:pt idx="3118">
                  <c:v>44328.664131944446</c:v>
                </c:pt>
                <c:pt idx="3119">
                  <c:v>44328.664826388886</c:v>
                </c:pt>
                <c:pt idx="3120">
                  <c:v>44328.665520833332</c:v>
                </c:pt>
                <c:pt idx="3121">
                  <c:v>44328.666215277779</c:v>
                </c:pt>
                <c:pt idx="3122">
                  <c:v>44328.666909722226</c:v>
                </c:pt>
                <c:pt idx="3123">
                  <c:v>44328.667604166665</c:v>
                </c:pt>
                <c:pt idx="3124">
                  <c:v>44328.668298611112</c:v>
                </c:pt>
                <c:pt idx="3125">
                  <c:v>44328.668993055559</c:v>
                </c:pt>
                <c:pt idx="3126">
                  <c:v>44328.669687499998</c:v>
                </c:pt>
                <c:pt idx="3127">
                  <c:v>44328.670381944445</c:v>
                </c:pt>
                <c:pt idx="3128">
                  <c:v>44328.671076388891</c:v>
                </c:pt>
                <c:pt idx="3129">
                  <c:v>44328.671770833331</c:v>
                </c:pt>
                <c:pt idx="3130">
                  <c:v>44328.672465277778</c:v>
                </c:pt>
                <c:pt idx="3131">
                  <c:v>44328.673159722224</c:v>
                </c:pt>
                <c:pt idx="3132">
                  <c:v>44328.673854166664</c:v>
                </c:pt>
                <c:pt idx="3133">
                  <c:v>44328.67454861111</c:v>
                </c:pt>
                <c:pt idx="3134">
                  <c:v>44328.675243055557</c:v>
                </c:pt>
                <c:pt idx="3135">
                  <c:v>44328.675937499997</c:v>
                </c:pt>
                <c:pt idx="3136">
                  <c:v>44328.676631944443</c:v>
                </c:pt>
                <c:pt idx="3137">
                  <c:v>44328.67732638889</c:v>
                </c:pt>
                <c:pt idx="3138">
                  <c:v>44328.678020833337</c:v>
                </c:pt>
                <c:pt idx="3139">
                  <c:v>44328.678715277776</c:v>
                </c:pt>
                <c:pt idx="3140">
                  <c:v>44328.679409722223</c:v>
                </c:pt>
                <c:pt idx="3141">
                  <c:v>44328.680104166669</c:v>
                </c:pt>
                <c:pt idx="3142">
                  <c:v>44328.680798611109</c:v>
                </c:pt>
                <c:pt idx="3143">
                  <c:v>44328.681493055556</c:v>
                </c:pt>
                <c:pt idx="3144">
                  <c:v>44328.682187500002</c:v>
                </c:pt>
                <c:pt idx="3145">
                  <c:v>44328.682881944442</c:v>
                </c:pt>
                <c:pt idx="3146">
                  <c:v>44328.683576388888</c:v>
                </c:pt>
                <c:pt idx="3147">
                  <c:v>44328.684270833335</c:v>
                </c:pt>
                <c:pt idx="3148">
                  <c:v>44328.684965277775</c:v>
                </c:pt>
                <c:pt idx="3149">
                  <c:v>44328.685659722221</c:v>
                </c:pt>
                <c:pt idx="3150">
                  <c:v>44328.686354166668</c:v>
                </c:pt>
                <c:pt idx="3151">
                  <c:v>44328.687048611115</c:v>
                </c:pt>
                <c:pt idx="3152">
                  <c:v>44328.687743055554</c:v>
                </c:pt>
                <c:pt idx="3153">
                  <c:v>44328.688437500001</c:v>
                </c:pt>
                <c:pt idx="3154">
                  <c:v>44328.689131944448</c:v>
                </c:pt>
                <c:pt idx="3155">
                  <c:v>44328.689826388887</c:v>
                </c:pt>
                <c:pt idx="3156">
                  <c:v>44328.690520833334</c:v>
                </c:pt>
                <c:pt idx="3157">
                  <c:v>44328.69121527778</c:v>
                </c:pt>
                <c:pt idx="3158">
                  <c:v>44328.69190972222</c:v>
                </c:pt>
                <c:pt idx="3159">
                  <c:v>44328.692604166667</c:v>
                </c:pt>
                <c:pt idx="3160">
                  <c:v>44328.693298611113</c:v>
                </c:pt>
                <c:pt idx="3161">
                  <c:v>44328.693993055553</c:v>
                </c:pt>
                <c:pt idx="3162">
                  <c:v>44328.694687499999</c:v>
                </c:pt>
                <c:pt idx="3163">
                  <c:v>44328.695381944446</c:v>
                </c:pt>
                <c:pt idx="3164">
                  <c:v>44328.696076388886</c:v>
                </c:pt>
                <c:pt idx="3165">
                  <c:v>44328.696770833332</c:v>
                </c:pt>
                <c:pt idx="3166">
                  <c:v>44328.697465277779</c:v>
                </c:pt>
                <c:pt idx="3167">
                  <c:v>44328.698159722226</c:v>
                </c:pt>
                <c:pt idx="3168">
                  <c:v>44328.698854166665</c:v>
                </c:pt>
                <c:pt idx="3169">
                  <c:v>44328.699548611112</c:v>
                </c:pt>
                <c:pt idx="3170">
                  <c:v>44328.700243055559</c:v>
                </c:pt>
                <c:pt idx="3171">
                  <c:v>44328.700937499998</c:v>
                </c:pt>
                <c:pt idx="3172">
                  <c:v>44328.701631944445</c:v>
                </c:pt>
                <c:pt idx="3173">
                  <c:v>44328.702326388891</c:v>
                </c:pt>
                <c:pt idx="3174">
                  <c:v>44328.703020833331</c:v>
                </c:pt>
                <c:pt idx="3175">
                  <c:v>44328.703715277778</c:v>
                </c:pt>
                <c:pt idx="3176">
                  <c:v>44328.704409722224</c:v>
                </c:pt>
                <c:pt idx="3177">
                  <c:v>44328.705104166664</c:v>
                </c:pt>
                <c:pt idx="3178">
                  <c:v>44328.70579861111</c:v>
                </c:pt>
                <c:pt idx="3179">
                  <c:v>44328.706493055557</c:v>
                </c:pt>
                <c:pt idx="3180">
                  <c:v>44328.707187499997</c:v>
                </c:pt>
                <c:pt idx="3181">
                  <c:v>44328.707881944443</c:v>
                </c:pt>
                <c:pt idx="3182">
                  <c:v>44328.70857638889</c:v>
                </c:pt>
                <c:pt idx="3183">
                  <c:v>44328.709270833337</c:v>
                </c:pt>
                <c:pt idx="3184">
                  <c:v>44328.709965277776</c:v>
                </c:pt>
                <c:pt idx="3185">
                  <c:v>44328.710659722223</c:v>
                </c:pt>
                <c:pt idx="3186">
                  <c:v>44328.711354166669</c:v>
                </c:pt>
                <c:pt idx="3187">
                  <c:v>44328.712048611109</c:v>
                </c:pt>
                <c:pt idx="3188">
                  <c:v>44328.712743055556</c:v>
                </c:pt>
                <c:pt idx="3189">
                  <c:v>44328.713437500002</c:v>
                </c:pt>
                <c:pt idx="3190">
                  <c:v>44328.714131944442</c:v>
                </c:pt>
                <c:pt idx="3191">
                  <c:v>44328.714826388888</c:v>
                </c:pt>
                <c:pt idx="3192">
                  <c:v>44328.715520833335</c:v>
                </c:pt>
                <c:pt idx="3193">
                  <c:v>44328.716215277775</c:v>
                </c:pt>
                <c:pt idx="3194">
                  <c:v>44328.716909722221</c:v>
                </c:pt>
                <c:pt idx="3195">
                  <c:v>44328.717604166668</c:v>
                </c:pt>
                <c:pt idx="3196">
                  <c:v>44328.718298611115</c:v>
                </c:pt>
                <c:pt idx="3197">
                  <c:v>44328.718993055554</c:v>
                </c:pt>
                <c:pt idx="3198">
                  <c:v>44328.719687500001</c:v>
                </c:pt>
                <c:pt idx="3199">
                  <c:v>44328.720381944448</c:v>
                </c:pt>
                <c:pt idx="3200">
                  <c:v>44328.721076388887</c:v>
                </c:pt>
                <c:pt idx="3201">
                  <c:v>44328.721770833334</c:v>
                </c:pt>
                <c:pt idx="3202">
                  <c:v>44328.72246527778</c:v>
                </c:pt>
                <c:pt idx="3203">
                  <c:v>44328.72315972222</c:v>
                </c:pt>
                <c:pt idx="3204">
                  <c:v>44328.723854166667</c:v>
                </c:pt>
                <c:pt idx="3205">
                  <c:v>44328.724548611113</c:v>
                </c:pt>
                <c:pt idx="3206">
                  <c:v>44328.725243055553</c:v>
                </c:pt>
                <c:pt idx="3207">
                  <c:v>44328.725937499999</c:v>
                </c:pt>
                <c:pt idx="3208">
                  <c:v>44328.726631944446</c:v>
                </c:pt>
                <c:pt idx="3209">
                  <c:v>44328.727326388886</c:v>
                </c:pt>
                <c:pt idx="3210">
                  <c:v>44328.728020833332</c:v>
                </c:pt>
                <c:pt idx="3211">
                  <c:v>44328.728715277779</c:v>
                </c:pt>
                <c:pt idx="3212">
                  <c:v>44328.729409722226</c:v>
                </c:pt>
                <c:pt idx="3213">
                  <c:v>44328.730104166665</c:v>
                </c:pt>
                <c:pt idx="3214">
                  <c:v>44328.730798611112</c:v>
                </c:pt>
                <c:pt idx="3215">
                  <c:v>44328.731493055559</c:v>
                </c:pt>
                <c:pt idx="3216">
                  <c:v>44328.732187499998</c:v>
                </c:pt>
                <c:pt idx="3217">
                  <c:v>44328.732881944445</c:v>
                </c:pt>
                <c:pt idx="3218">
                  <c:v>44328.733576388891</c:v>
                </c:pt>
                <c:pt idx="3219">
                  <c:v>44328.734270833331</c:v>
                </c:pt>
                <c:pt idx="3220">
                  <c:v>44328.734965277778</c:v>
                </c:pt>
                <c:pt idx="3221">
                  <c:v>44328.735659722224</c:v>
                </c:pt>
                <c:pt idx="3222">
                  <c:v>44328.736354166664</c:v>
                </c:pt>
                <c:pt idx="3223">
                  <c:v>44328.73704861111</c:v>
                </c:pt>
                <c:pt idx="3224">
                  <c:v>44328.737743055557</c:v>
                </c:pt>
                <c:pt idx="3225">
                  <c:v>44328.738437499997</c:v>
                </c:pt>
                <c:pt idx="3226">
                  <c:v>44328.739131944443</c:v>
                </c:pt>
                <c:pt idx="3227">
                  <c:v>44328.73982638889</c:v>
                </c:pt>
                <c:pt idx="3228">
                  <c:v>44328.740520833337</c:v>
                </c:pt>
                <c:pt idx="3229">
                  <c:v>44328.741215277776</c:v>
                </c:pt>
                <c:pt idx="3230">
                  <c:v>44328.741909722223</c:v>
                </c:pt>
                <c:pt idx="3231">
                  <c:v>44328.742604166669</c:v>
                </c:pt>
                <c:pt idx="3232">
                  <c:v>44328.743298611109</c:v>
                </c:pt>
                <c:pt idx="3233">
                  <c:v>44328.743993055556</c:v>
                </c:pt>
                <c:pt idx="3234">
                  <c:v>44328.744687500002</c:v>
                </c:pt>
                <c:pt idx="3235">
                  <c:v>44328.745381944442</c:v>
                </c:pt>
                <c:pt idx="3236">
                  <c:v>44328.746076388888</c:v>
                </c:pt>
                <c:pt idx="3237">
                  <c:v>44328.746770833335</c:v>
                </c:pt>
                <c:pt idx="3238">
                  <c:v>44328.747465277775</c:v>
                </c:pt>
                <c:pt idx="3239">
                  <c:v>44328.748159722221</c:v>
                </c:pt>
                <c:pt idx="3240">
                  <c:v>44328.748854166668</c:v>
                </c:pt>
                <c:pt idx="3241">
                  <c:v>44328.749548611115</c:v>
                </c:pt>
                <c:pt idx="3242">
                  <c:v>44328.750243055554</c:v>
                </c:pt>
                <c:pt idx="3243">
                  <c:v>44328.750937500001</c:v>
                </c:pt>
                <c:pt idx="3244">
                  <c:v>44328.751631944448</c:v>
                </c:pt>
                <c:pt idx="3245">
                  <c:v>44328.752326388887</c:v>
                </c:pt>
                <c:pt idx="3246">
                  <c:v>44328.753020833334</c:v>
                </c:pt>
                <c:pt idx="3247">
                  <c:v>44328.75371527778</c:v>
                </c:pt>
                <c:pt idx="3248">
                  <c:v>44328.75440972222</c:v>
                </c:pt>
                <c:pt idx="3249">
                  <c:v>44328.755104166667</c:v>
                </c:pt>
                <c:pt idx="3250">
                  <c:v>44328.755798611113</c:v>
                </c:pt>
                <c:pt idx="3251">
                  <c:v>44328.756493055553</c:v>
                </c:pt>
                <c:pt idx="3252">
                  <c:v>44328.757187499999</c:v>
                </c:pt>
                <c:pt idx="3253">
                  <c:v>44328.757881944446</c:v>
                </c:pt>
                <c:pt idx="3254">
                  <c:v>44328.758576388886</c:v>
                </c:pt>
                <c:pt idx="3255">
                  <c:v>44328.759270833332</c:v>
                </c:pt>
                <c:pt idx="3256">
                  <c:v>44328.759965277779</c:v>
                </c:pt>
                <c:pt idx="3257">
                  <c:v>44328.760659722226</c:v>
                </c:pt>
                <c:pt idx="3258">
                  <c:v>44328.761354166665</c:v>
                </c:pt>
                <c:pt idx="3259">
                  <c:v>44328.762048611112</c:v>
                </c:pt>
                <c:pt idx="3260">
                  <c:v>44328.762743055559</c:v>
                </c:pt>
                <c:pt idx="3261">
                  <c:v>44328.763437499998</c:v>
                </c:pt>
                <c:pt idx="3262">
                  <c:v>44328.764131944445</c:v>
                </c:pt>
                <c:pt idx="3263">
                  <c:v>44328.764826388891</c:v>
                </c:pt>
                <c:pt idx="3264">
                  <c:v>44328.765520833331</c:v>
                </c:pt>
                <c:pt idx="3265">
                  <c:v>44328.766215277778</c:v>
                </c:pt>
                <c:pt idx="3266">
                  <c:v>44328.766909722224</c:v>
                </c:pt>
                <c:pt idx="3267">
                  <c:v>44328.767604166664</c:v>
                </c:pt>
                <c:pt idx="3268">
                  <c:v>44328.76829861111</c:v>
                </c:pt>
                <c:pt idx="3269">
                  <c:v>44328.768993055557</c:v>
                </c:pt>
                <c:pt idx="3270">
                  <c:v>44328.769687499997</c:v>
                </c:pt>
                <c:pt idx="3271">
                  <c:v>44328.770381944443</c:v>
                </c:pt>
                <c:pt idx="3272">
                  <c:v>44328.77107638889</c:v>
                </c:pt>
                <c:pt idx="3273">
                  <c:v>44328.771770833337</c:v>
                </c:pt>
                <c:pt idx="3274">
                  <c:v>44328.772465277776</c:v>
                </c:pt>
                <c:pt idx="3275">
                  <c:v>44328.773159722223</c:v>
                </c:pt>
                <c:pt idx="3276">
                  <c:v>44328.773854166669</c:v>
                </c:pt>
                <c:pt idx="3277">
                  <c:v>44328.774548611109</c:v>
                </c:pt>
                <c:pt idx="3278">
                  <c:v>44328.775243055556</c:v>
                </c:pt>
                <c:pt idx="3279">
                  <c:v>44328.775937500002</c:v>
                </c:pt>
                <c:pt idx="3280">
                  <c:v>44328.776631944442</c:v>
                </c:pt>
                <c:pt idx="3281">
                  <c:v>44328.777326388888</c:v>
                </c:pt>
                <c:pt idx="3282">
                  <c:v>44328.778020833335</c:v>
                </c:pt>
                <c:pt idx="3283">
                  <c:v>44328.778715277775</c:v>
                </c:pt>
                <c:pt idx="3284">
                  <c:v>44328.779409722221</c:v>
                </c:pt>
                <c:pt idx="3285">
                  <c:v>44328.780104166668</c:v>
                </c:pt>
                <c:pt idx="3286">
                  <c:v>44328.780798611115</c:v>
                </c:pt>
                <c:pt idx="3287">
                  <c:v>44328.781493055554</c:v>
                </c:pt>
                <c:pt idx="3288">
                  <c:v>44328.782187500001</c:v>
                </c:pt>
                <c:pt idx="3289">
                  <c:v>44328.782881944448</c:v>
                </c:pt>
                <c:pt idx="3290">
                  <c:v>44328.783576388887</c:v>
                </c:pt>
                <c:pt idx="3291">
                  <c:v>44328.784270833334</c:v>
                </c:pt>
                <c:pt idx="3292">
                  <c:v>44328.78496527778</c:v>
                </c:pt>
                <c:pt idx="3293">
                  <c:v>44328.78565972222</c:v>
                </c:pt>
                <c:pt idx="3294">
                  <c:v>44328.786354166667</c:v>
                </c:pt>
                <c:pt idx="3295">
                  <c:v>44328.787048611113</c:v>
                </c:pt>
                <c:pt idx="3296">
                  <c:v>44328.787743055553</c:v>
                </c:pt>
                <c:pt idx="3297">
                  <c:v>44328.788437499999</c:v>
                </c:pt>
                <c:pt idx="3298">
                  <c:v>44328.789131944446</c:v>
                </c:pt>
                <c:pt idx="3299">
                  <c:v>44328.789826388886</c:v>
                </c:pt>
                <c:pt idx="3300">
                  <c:v>44328.790520833332</c:v>
                </c:pt>
                <c:pt idx="3301">
                  <c:v>44328.791215277779</c:v>
                </c:pt>
                <c:pt idx="3302">
                  <c:v>44328.791909722226</c:v>
                </c:pt>
                <c:pt idx="3303">
                  <c:v>44328.792604166665</c:v>
                </c:pt>
                <c:pt idx="3304">
                  <c:v>44328.793298611112</c:v>
                </c:pt>
                <c:pt idx="3305">
                  <c:v>44328.793993055559</c:v>
                </c:pt>
                <c:pt idx="3306">
                  <c:v>44328.794687499998</c:v>
                </c:pt>
                <c:pt idx="3307">
                  <c:v>44328.795381944445</c:v>
                </c:pt>
                <c:pt idx="3308">
                  <c:v>44328.796076388891</c:v>
                </c:pt>
                <c:pt idx="3309">
                  <c:v>44328.796770833331</c:v>
                </c:pt>
                <c:pt idx="3310">
                  <c:v>44328.797465277778</c:v>
                </c:pt>
                <c:pt idx="3311">
                  <c:v>44328.798159722224</c:v>
                </c:pt>
                <c:pt idx="3312">
                  <c:v>44328.798854166664</c:v>
                </c:pt>
                <c:pt idx="3313">
                  <c:v>44328.79954861111</c:v>
                </c:pt>
                <c:pt idx="3314">
                  <c:v>44328.800243055557</c:v>
                </c:pt>
                <c:pt idx="3315">
                  <c:v>44328.800937499997</c:v>
                </c:pt>
                <c:pt idx="3316">
                  <c:v>44328.801631944443</c:v>
                </c:pt>
                <c:pt idx="3317">
                  <c:v>44328.80232638889</c:v>
                </c:pt>
                <c:pt idx="3318">
                  <c:v>44328.803020833337</c:v>
                </c:pt>
                <c:pt idx="3319">
                  <c:v>44328.803715277776</c:v>
                </c:pt>
                <c:pt idx="3320">
                  <c:v>44328.804409722223</c:v>
                </c:pt>
                <c:pt idx="3321">
                  <c:v>44328.805104166669</c:v>
                </c:pt>
                <c:pt idx="3322">
                  <c:v>44328.805798611109</c:v>
                </c:pt>
                <c:pt idx="3323">
                  <c:v>44328.806493055556</c:v>
                </c:pt>
                <c:pt idx="3324">
                  <c:v>44328.807187500002</c:v>
                </c:pt>
                <c:pt idx="3325">
                  <c:v>44328.807881944442</c:v>
                </c:pt>
                <c:pt idx="3326">
                  <c:v>44328.808576388888</c:v>
                </c:pt>
                <c:pt idx="3327">
                  <c:v>44328.809270833335</c:v>
                </c:pt>
                <c:pt idx="3328">
                  <c:v>44328.809965277775</c:v>
                </c:pt>
                <c:pt idx="3329">
                  <c:v>44328.810659722221</c:v>
                </c:pt>
                <c:pt idx="3330">
                  <c:v>44328.811354166668</c:v>
                </c:pt>
                <c:pt idx="3331">
                  <c:v>44328.812048611115</c:v>
                </c:pt>
                <c:pt idx="3332">
                  <c:v>44328.812743055554</c:v>
                </c:pt>
                <c:pt idx="3333">
                  <c:v>44328.813437500001</c:v>
                </c:pt>
                <c:pt idx="3334">
                  <c:v>44328.814131944448</c:v>
                </c:pt>
                <c:pt idx="3335">
                  <c:v>44328.814826388887</c:v>
                </c:pt>
                <c:pt idx="3336">
                  <c:v>44328.815520833334</c:v>
                </c:pt>
                <c:pt idx="3337">
                  <c:v>44328.81621527778</c:v>
                </c:pt>
                <c:pt idx="3338">
                  <c:v>44328.81690972222</c:v>
                </c:pt>
                <c:pt idx="3339">
                  <c:v>44328.817604166667</c:v>
                </c:pt>
                <c:pt idx="3340">
                  <c:v>44328.818298611113</c:v>
                </c:pt>
                <c:pt idx="3341">
                  <c:v>44328.818993055553</c:v>
                </c:pt>
                <c:pt idx="3342">
                  <c:v>44328.819687499999</c:v>
                </c:pt>
                <c:pt idx="3343">
                  <c:v>44328.820381944446</c:v>
                </c:pt>
                <c:pt idx="3344">
                  <c:v>44328.821076388886</c:v>
                </c:pt>
                <c:pt idx="3345">
                  <c:v>44328.821770833332</c:v>
                </c:pt>
                <c:pt idx="3346">
                  <c:v>44328.822465277779</c:v>
                </c:pt>
                <c:pt idx="3347">
                  <c:v>44328.823159722226</c:v>
                </c:pt>
                <c:pt idx="3348">
                  <c:v>44328.823854166665</c:v>
                </c:pt>
                <c:pt idx="3349">
                  <c:v>44328.824548611112</c:v>
                </c:pt>
                <c:pt idx="3350">
                  <c:v>44328.825243055559</c:v>
                </c:pt>
                <c:pt idx="3351">
                  <c:v>44328.825937499998</c:v>
                </c:pt>
                <c:pt idx="3352">
                  <c:v>44328.826631944445</c:v>
                </c:pt>
                <c:pt idx="3353">
                  <c:v>44328.827326388891</c:v>
                </c:pt>
                <c:pt idx="3354">
                  <c:v>44328.828020833331</c:v>
                </c:pt>
                <c:pt idx="3355">
                  <c:v>44328.828715277778</c:v>
                </c:pt>
                <c:pt idx="3356">
                  <c:v>44328.829409722224</c:v>
                </c:pt>
                <c:pt idx="3357">
                  <c:v>44328.830104166664</c:v>
                </c:pt>
                <c:pt idx="3358">
                  <c:v>44328.83079861111</c:v>
                </c:pt>
                <c:pt idx="3359">
                  <c:v>44328.831493055557</c:v>
                </c:pt>
                <c:pt idx="3360">
                  <c:v>44328.832187499997</c:v>
                </c:pt>
                <c:pt idx="3361">
                  <c:v>44328.832881944443</c:v>
                </c:pt>
                <c:pt idx="3362">
                  <c:v>44328.83357638889</c:v>
                </c:pt>
                <c:pt idx="3363">
                  <c:v>44328.834270833337</c:v>
                </c:pt>
                <c:pt idx="3364">
                  <c:v>44328.834965277776</c:v>
                </c:pt>
                <c:pt idx="3365">
                  <c:v>44328.835659722223</c:v>
                </c:pt>
                <c:pt idx="3366">
                  <c:v>44328.836354166669</c:v>
                </c:pt>
                <c:pt idx="3367">
                  <c:v>44328.837048611109</c:v>
                </c:pt>
                <c:pt idx="3368">
                  <c:v>44328.837743055556</c:v>
                </c:pt>
                <c:pt idx="3369">
                  <c:v>44328.838437500002</c:v>
                </c:pt>
                <c:pt idx="3370">
                  <c:v>44328.839131944442</c:v>
                </c:pt>
                <c:pt idx="3371">
                  <c:v>44328.839826388888</c:v>
                </c:pt>
                <c:pt idx="3372">
                  <c:v>44328.840520833335</c:v>
                </c:pt>
                <c:pt idx="3373">
                  <c:v>44328.841215277775</c:v>
                </c:pt>
                <c:pt idx="3374">
                  <c:v>44328.841909722221</c:v>
                </c:pt>
                <c:pt idx="3375">
                  <c:v>44328.842604166668</c:v>
                </c:pt>
                <c:pt idx="3376">
                  <c:v>44328.843298611115</c:v>
                </c:pt>
                <c:pt idx="3377">
                  <c:v>44328.843993055554</c:v>
                </c:pt>
                <c:pt idx="3378">
                  <c:v>44328.844687500001</c:v>
                </c:pt>
                <c:pt idx="3379">
                  <c:v>44328.845381944448</c:v>
                </c:pt>
                <c:pt idx="3380">
                  <c:v>44328.846076388887</c:v>
                </c:pt>
                <c:pt idx="3381">
                  <c:v>44328.846770833334</c:v>
                </c:pt>
                <c:pt idx="3382">
                  <c:v>44328.84746527778</c:v>
                </c:pt>
                <c:pt idx="3383">
                  <c:v>44328.84815972222</c:v>
                </c:pt>
                <c:pt idx="3384">
                  <c:v>44328.848854166667</c:v>
                </c:pt>
                <c:pt idx="3385">
                  <c:v>44328.849548611113</c:v>
                </c:pt>
                <c:pt idx="3386">
                  <c:v>44328.850243055553</c:v>
                </c:pt>
                <c:pt idx="3387">
                  <c:v>44328.850937499999</c:v>
                </c:pt>
                <c:pt idx="3388">
                  <c:v>44328.851631944446</c:v>
                </c:pt>
                <c:pt idx="3389">
                  <c:v>44328.852326388886</c:v>
                </c:pt>
                <c:pt idx="3390">
                  <c:v>44328.853020833332</c:v>
                </c:pt>
                <c:pt idx="3391">
                  <c:v>44328.853715277779</c:v>
                </c:pt>
                <c:pt idx="3392">
                  <c:v>44328.854409722226</c:v>
                </c:pt>
                <c:pt idx="3393">
                  <c:v>44328.855104166665</c:v>
                </c:pt>
                <c:pt idx="3394">
                  <c:v>44328.855798611112</c:v>
                </c:pt>
                <c:pt idx="3395">
                  <c:v>44328.856493055559</c:v>
                </c:pt>
                <c:pt idx="3396">
                  <c:v>44328.857187499998</c:v>
                </c:pt>
                <c:pt idx="3397">
                  <c:v>44328.857881944445</c:v>
                </c:pt>
                <c:pt idx="3398">
                  <c:v>44328.858576388891</c:v>
                </c:pt>
                <c:pt idx="3399">
                  <c:v>44328.859270833331</c:v>
                </c:pt>
                <c:pt idx="3400">
                  <c:v>44328.859965277778</c:v>
                </c:pt>
                <c:pt idx="3401">
                  <c:v>44328.860659722224</c:v>
                </c:pt>
                <c:pt idx="3402">
                  <c:v>44328.861354166664</c:v>
                </c:pt>
                <c:pt idx="3403">
                  <c:v>44328.86204861111</c:v>
                </c:pt>
                <c:pt idx="3404">
                  <c:v>44328.862743055557</c:v>
                </c:pt>
                <c:pt idx="3405">
                  <c:v>44328.863437499997</c:v>
                </c:pt>
                <c:pt idx="3406">
                  <c:v>44328.864131944443</c:v>
                </c:pt>
                <c:pt idx="3407">
                  <c:v>44328.86482638889</c:v>
                </c:pt>
                <c:pt idx="3408">
                  <c:v>44328.865520833337</c:v>
                </c:pt>
                <c:pt idx="3409">
                  <c:v>44328.866215277776</c:v>
                </c:pt>
                <c:pt idx="3410">
                  <c:v>44328.866909722223</c:v>
                </c:pt>
                <c:pt idx="3411">
                  <c:v>44328.867604166669</c:v>
                </c:pt>
                <c:pt idx="3412">
                  <c:v>44328.868298611109</c:v>
                </c:pt>
                <c:pt idx="3413">
                  <c:v>44328.868993055556</c:v>
                </c:pt>
                <c:pt idx="3414">
                  <c:v>44328.869687500002</c:v>
                </c:pt>
                <c:pt idx="3415">
                  <c:v>44328.870381944442</c:v>
                </c:pt>
                <c:pt idx="3416">
                  <c:v>44328.871076388888</c:v>
                </c:pt>
                <c:pt idx="3417">
                  <c:v>44328.871770833335</c:v>
                </c:pt>
                <c:pt idx="3418">
                  <c:v>44328.872465277775</c:v>
                </c:pt>
                <c:pt idx="3419">
                  <c:v>44328.873159722221</c:v>
                </c:pt>
                <c:pt idx="3420">
                  <c:v>44328.873854166668</c:v>
                </c:pt>
                <c:pt idx="3421">
                  <c:v>44328.874548611115</c:v>
                </c:pt>
                <c:pt idx="3422">
                  <c:v>44328.875243055554</c:v>
                </c:pt>
                <c:pt idx="3423">
                  <c:v>44328.875937500001</c:v>
                </c:pt>
                <c:pt idx="3424">
                  <c:v>44328.876631944448</c:v>
                </c:pt>
                <c:pt idx="3425">
                  <c:v>44328.877326388887</c:v>
                </c:pt>
                <c:pt idx="3426">
                  <c:v>44328.878020833334</c:v>
                </c:pt>
                <c:pt idx="3427">
                  <c:v>44328.87871527778</c:v>
                </c:pt>
                <c:pt idx="3428">
                  <c:v>44328.87940972222</c:v>
                </c:pt>
                <c:pt idx="3429">
                  <c:v>44328.880104166667</c:v>
                </c:pt>
                <c:pt idx="3430">
                  <c:v>44328.880798611113</c:v>
                </c:pt>
                <c:pt idx="3431">
                  <c:v>44328.881493055553</c:v>
                </c:pt>
                <c:pt idx="3432">
                  <c:v>44328.882187499999</c:v>
                </c:pt>
                <c:pt idx="3433">
                  <c:v>44328.882881944446</c:v>
                </c:pt>
                <c:pt idx="3434">
                  <c:v>44328.883576388886</c:v>
                </c:pt>
                <c:pt idx="3435">
                  <c:v>44328.884270833332</c:v>
                </c:pt>
                <c:pt idx="3436">
                  <c:v>44328.884965277779</c:v>
                </c:pt>
                <c:pt idx="3437">
                  <c:v>44328.885659722226</c:v>
                </c:pt>
                <c:pt idx="3438">
                  <c:v>44328.886354166665</c:v>
                </c:pt>
                <c:pt idx="3439">
                  <c:v>44328.887048611112</c:v>
                </c:pt>
                <c:pt idx="3440">
                  <c:v>44328.887743055559</c:v>
                </c:pt>
                <c:pt idx="3441">
                  <c:v>44328.888437499998</c:v>
                </c:pt>
                <c:pt idx="3442">
                  <c:v>44328.889131944445</c:v>
                </c:pt>
                <c:pt idx="3443">
                  <c:v>44328.889826388891</c:v>
                </c:pt>
                <c:pt idx="3444">
                  <c:v>44328.890520833331</c:v>
                </c:pt>
                <c:pt idx="3445">
                  <c:v>44328.891215277778</c:v>
                </c:pt>
                <c:pt idx="3446">
                  <c:v>44328.891909722224</c:v>
                </c:pt>
                <c:pt idx="3447">
                  <c:v>44328.892604166664</c:v>
                </c:pt>
                <c:pt idx="3448">
                  <c:v>44328.89329861111</c:v>
                </c:pt>
                <c:pt idx="3449">
                  <c:v>44328.893993055557</c:v>
                </c:pt>
                <c:pt idx="3450">
                  <c:v>44328.894687499997</c:v>
                </c:pt>
                <c:pt idx="3451">
                  <c:v>44328.895381944443</c:v>
                </c:pt>
                <c:pt idx="3452">
                  <c:v>44328.89607638889</c:v>
                </c:pt>
                <c:pt idx="3453">
                  <c:v>44328.896770833337</c:v>
                </c:pt>
                <c:pt idx="3454">
                  <c:v>44328.897465277776</c:v>
                </c:pt>
                <c:pt idx="3455">
                  <c:v>44328.898159722223</c:v>
                </c:pt>
                <c:pt idx="3456">
                  <c:v>44328.898854166669</c:v>
                </c:pt>
                <c:pt idx="3457">
                  <c:v>44328.899548611109</c:v>
                </c:pt>
                <c:pt idx="3458">
                  <c:v>44328.900243055556</c:v>
                </c:pt>
                <c:pt idx="3459">
                  <c:v>44328.900937500002</c:v>
                </c:pt>
                <c:pt idx="3460">
                  <c:v>44328.901631944442</c:v>
                </c:pt>
                <c:pt idx="3461">
                  <c:v>44328.902326388888</c:v>
                </c:pt>
                <c:pt idx="3462">
                  <c:v>44328.903020833335</c:v>
                </c:pt>
                <c:pt idx="3463">
                  <c:v>44328.903715277775</c:v>
                </c:pt>
                <c:pt idx="3464">
                  <c:v>44328.904409722221</c:v>
                </c:pt>
                <c:pt idx="3465">
                  <c:v>44328.905104166668</c:v>
                </c:pt>
                <c:pt idx="3466">
                  <c:v>44328.905798611115</c:v>
                </c:pt>
                <c:pt idx="3467">
                  <c:v>44328.906493055554</c:v>
                </c:pt>
                <c:pt idx="3468">
                  <c:v>44328.907187500001</c:v>
                </c:pt>
                <c:pt idx="3469">
                  <c:v>44328.907881944448</c:v>
                </c:pt>
                <c:pt idx="3470">
                  <c:v>44328.908576388887</c:v>
                </c:pt>
                <c:pt idx="3471">
                  <c:v>44328.909270833334</c:v>
                </c:pt>
                <c:pt idx="3472">
                  <c:v>44328.90996527778</c:v>
                </c:pt>
                <c:pt idx="3473">
                  <c:v>44328.91065972222</c:v>
                </c:pt>
                <c:pt idx="3474">
                  <c:v>44328.911354166667</c:v>
                </c:pt>
                <c:pt idx="3475">
                  <c:v>44328.912048611113</c:v>
                </c:pt>
                <c:pt idx="3476">
                  <c:v>44328.912743055553</c:v>
                </c:pt>
                <c:pt idx="3477">
                  <c:v>44328.913437499999</c:v>
                </c:pt>
                <c:pt idx="3478">
                  <c:v>44328.914131944446</c:v>
                </c:pt>
                <c:pt idx="3479">
                  <c:v>44328.914826388886</c:v>
                </c:pt>
                <c:pt idx="3480">
                  <c:v>44328.915520833332</c:v>
                </c:pt>
                <c:pt idx="3481">
                  <c:v>44328.916215277779</c:v>
                </c:pt>
                <c:pt idx="3482">
                  <c:v>44328.916909722226</c:v>
                </c:pt>
                <c:pt idx="3483">
                  <c:v>44328.917604166665</c:v>
                </c:pt>
                <c:pt idx="3484">
                  <c:v>44328.918298611112</c:v>
                </c:pt>
                <c:pt idx="3485">
                  <c:v>44328.918993055559</c:v>
                </c:pt>
                <c:pt idx="3486">
                  <c:v>44328.919687499998</c:v>
                </c:pt>
                <c:pt idx="3487">
                  <c:v>44328.920381944445</c:v>
                </c:pt>
                <c:pt idx="3488">
                  <c:v>44328.921076388891</c:v>
                </c:pt>
                <c:pt idx="3489">
                  <c:v>44328.921770833331</c:v>
                </c:pt>
                <c:pt idx="3490">
                  <c:v>44328.922465277778</c:v>
                </c:pt>
                <c:pt idx="3491">
                  <c:v>44328.923159722224</c:v>
                </c:pt>
                <c:pt idx="3492">
                  <c:v>44328.923854166664</c:v>
                </c:pt>
                <c:pt idx="3493">
                  <c:v>44328.92454861111</c:v>
                </c:pt>
                <c:pt idx="3494">
                  <c:v>44328.925243055557</c:v>
                </c:pt>
                <c:pt idx="3495">
                  <c:v>44328.925937499997</c:v>
                </c:pt>
                <c:pt idx="3496">
                  <c:v>44328.926631944443</c:v>
                </c:pt>
                <c:pt idx="3497">
                  <c:v>44328.92732638889</c:v>
                </c:pt>
                <c:pt idx="3498">
                  <c:v>44328.928020833337</c:v>
                </c:pt>
                <c:pt idx="3499">
                  <c:v>44328.928715277776</c:v>
                </c:pt>
                <c:pt idx="3500">
                  <c:v>44328.929409722223</c:v>
                </c:pt>
                <c:pt idx="3501">
                  <c:v>44328.930104166669</c:v>
                </c:pt>
                <c:pt idx="3502">
                  <c:v>44328.930798611109</c:v>
                </c:pt>
                <c:pt idx="3503">
                  <c:v>44328.931493055556</c:v>
                </c:pt>
                <c:pt idx="3504">
                  <c:v>44328.932187500002</c:v>
                </c:pt>
                <c:pt idx="3505">
                  <c:v>44328.932881944442</c:v>
                </c:pt>
                <c:pt idx="3506">
                  <c:v>44328.933576388888</c:v>
                </c:pt>
                <c:pt idx="3507">
                  <c:v>44328.934270833335</c:v>
                </c:pt>
                <c:pt idx="3508">
                  <c:v>44328.934965277775</c:v>
                </c:pt>
                <c:pt idx="3509">
                  <c:v>44328.935659722221</c:v>
                </c:pt>
                <c:pt idx="3510">
                  <c:v>44328.936354166668</c:v>
                </c:pt>
                <c:pt idx="3511">
                  <c:v>44328.937048611115</c:v>
                </c:pt>
                <c:pt idx="3512">
                  <c:v>44328.937743055554</c:v>
                </c:pt>
                <c:pt idx="3513">
                  <c:v>44328.938437500001</c:v>
                </c:pt>
                <c:pt idx="3514">
                  <c:v>44328.939131944448</c:v>
                </c:pt>
                <c:pt idx="3515">
                  <c:v>44328.939826388887</c:v>
                </c:pt>
                <c:pt idx="3516">
                  <c:v>44328.940520833334</c:v>
                </c:pt>
                <c:pt idx="3517">
                  <c:v>44328.94121527778</c:v>
                </c:pt>
                <c:pt idx="3518">
                  <c:v>44328.94190972222</c:v>
                </c:pt>
                <c:pt idx="3519">
                  <c:v>44328.942604166667</c:v>
                </c:pt>
                <c:pt idx="3520">
                  <c:v>44328.943298611113</c:v>
                </c:pt>
                <c:pt idx="3521">
                  <c:v>44328.943993055553</c:v>
                </c:pt>
                <c:pt idx="3522">
                  <c:v>44328.944687499999</c:v>
                </c:pt>
                <c:pt idx="3523">
                  <c:v>44328.945381944446</c:v>
                </c:pt>
                <c:pt idx="3524">
                  <c:v>44328.946076388886</c:v>
                </c:pt>
                <c:pt idx="3525">
                  <c:v>44328.946770833332</c:v>
                </c:pt>
                <c:pt idx="3526">
                  <c:v>44328.947465277779</c:v>
                </c:pt>
                <c:pt idx="3527">
                  <c:v>44328.948159722226</c:v>
                </c:pt>
                <c:pt idx="3528">
                  <c:v>44328.948854166665</c:v>
                </c:pt>
                <c:pt idx="3529">
                  <c:v>44328.949548611112</c:v>
                </c:pt>
                <c:pt idx="3530">
                  <c:v>44328.950243055559</c:v>
                </c:pt>
                <c:pt idx="3531">
                  <c:v>44328.950937499998</c:v>
                </c:pt>
                <c:pt idx="3532">
                  <c:v>44328.951631944445</c:v>
                </c:pt>
                <c:pt idx="3533">
                  <c:v>44328.952326388891</c:v>
                </c:pt>
                <c:pt idx="3534">
                  <c:v>44328.953020833331</c:v>
                </c:pt>
                <c:pt idx="3535">
                  <c:v>44328.953715277778</c:v>
                </c:pt>
                <c:pt idx="3536">
                  <c:v>44328.954409722224</c:v>
                </c:pt>
                <c:pt idx="3537">
                  <c:v>44328.955104166664</c:v>
                </c:pt>
                <c:pt idx="3538">
                  <c:v>44328.95579861111</c:v>
                </c:pt>
                <c:pt idx="3539">
                  <c:v>44328.956493055557</c:v>
                </c:pt>
                <c:pt idx="3540">
                  <c:v>44328.957187499997</c:v>
                </c:pt>
                <c:pt idx="3541">
                  <c:v>44328.957881944443</c:v>
                </c:pt>
                <c:pt idx="3542">
                  <c:v>44328.95857638889</c:v>
                </c:pt>
                <c:pt idx="3543">
                  <c:v>44328.959270833337</c:v>
                </c:pt>
                <c:pt idx="3544">
                  <c:v>44328.959965277776</c:v>
                </c:pt>
                <c:pt idx="3545">
                  <c:v>44328.960659722223</c:v>
                </c:pt>
                <c:pt idx="3546">
                  <c:v>44328.961354166669</c:v>
                </c:pt>
                <c:pt idx="3547">
                  <c:v>44328.962048611109</c:v>
                </c:pt>
                <c:pt idx="3548">
                  <c:v>44328.962743055556</c:v>
                </c:pt>
                <c:pt idx="3549">
                  <c:v>44328.963437500002</c:v>
                </c:pt>
                <c:pt idx="3550">
                  <c:v>44328.964131944442</c:v>
                </c:pt>
                <c:pt idx="3551">
                  <c:v>44328.964826388888</c:v>
                </c:pt>
                <c:pt idx="3552">
                  <c:v>44328.965520833335</c:v>
                </c:pt>
                <c:pt idx="3553">
                  <c:v>44328.966215277775</c:v>
                </c:pt>
                <c:pt idx="3554">
                  <c:v>44328.966909722221</c:v>
                </c:pt>
                <c:pt idx="3555">
                  <c:v>44328.967604166668</c:v>
                </c:pt>
                <c:pt idx="3556">
                  <c:v>44328.968298611115</c:v>
                </c:pt>
                <c:pt idx="3557">
                  <c:v>44328.968993055554</c:v>
                </c:pt>
                <c:pt idx="3558">
                  <c:v>44328.969687500001</c:v>
                </c:pt>
                <c:pt idx="3559">
                  <c:v>44328.970381944448</c:v>
                </c:pt>
                <c:pt idx="3560">
                  <c:v>44328.971076388887</c:v>
                </c:pt>
                <c:pt idx="3561">
                  <c:v>44328.971770833334</c:v>
                </c:pt>
                <c:pt idx="3562">
                  <c:v>44328.97246527778</c:v>
                </c:pt>
                <c:pt idx="3563">
                  <c:v>44328.97315972222</c:v>
                </c:pt>
                <c:pt idx="3564">
                  <c:v>44328.973854166667</c:v>
                </c:pt>
                <c:pt idx="3565">
                  <c:v>44328.974548611113</c:v>
                </c:pt>
                <c:pt idx="3566">
                  <c:v>44328.975243055553</c:v>
                </c:pt>
                <c:pt idx="3567">
                  <c:v>44328.975937499999</c:v>
                </c:pt>
                <c:pt idx="3568">
                  <c:v>44328.976631944446</c:v>
                </c:pt>
                <c:pt idx="3569">
                  <c:v>44328.977326388886</c:v>
                </c:pt>
                <c:pt idx="3570">
                  <c:v>44328.978020833332</c:v>
                </c:pt>
                <c:pt idx="3571">
                  <c:v>44328.978715277779</c:v>
                </c:pt>
                <c:pt idx="3572">
                  <c:v>44328.979409722226</c:v>
                </c:pt>
                <c:pt idx="3573">
                  <c:v>44328.980104166665</c:v>
                </c:pt>
                <c:pt idx="3574">
                  <c:v>44328.980798611112</c:v>
                </c:pt>
                <c:pt idx="3575">
                  <c:v>44328.981493055559</c:v>
                </c:pt>
                <c:pt idx="3576">
                  <c:v>44328.982187499998</c:v>
                </c:pt>
                <c:pt idx="3577">
                  <c:v>44328.982881944445</c:v>
                </c:pt>
                <c:pt idx="3578">
                  <c:v>44328.983576388891</c:v>
                </c:pt>
                <c:pt idx="3579">
                  <c:v>44328.984270833331</c:v>
                </c:pt>
                <c:pt idx="3580">
                  <c:v>44328.984965277778</c:v>
                </c:pt>
                <c:pt idx="3581">
                  <c:v>44328.985659722224</c:v>
                </c:pt>
                <c:pt idx="3582">
                  <c:v>44328.986354166664</c:v>
                </c:pt>
                <c:pt idx="3583">
                  <c:v>44328.98704861111</c:v>
                </c:pt>
                <c:pt idx="3584">
                  <c:v>44328.987743055557</c:v>
                </c:pt>
                <c:pt idx="3585">
                  <c:v>44328.988437499997</c:v>
                </c:pt>
                <c:pt idx="3586">
                  <c:v>44328.989131944443</c:v>
                </c:pt>
                <c:pt idx="3587">
                  <c:v>44328.98982638889</c:v>
                </c:pt>
                <c:pt idx="3588">
                  <c:v>44328.990520833337</c:v>
                </c:pt>
                <c:pt idx="3589">
                  <c:v>44328.991215277776</c:v>
                </c:pt>
                <c:pt idx="3590">
                  <c:v>44328.991909722223</c:v>
                </c:pt>
                <c:pt idx="3591">
                  <c:v>44328.992604166669</c:v>
                </c:pt>
                <c:pt idx="3592">
                  <c:v>44328.993298611109</c:v>
                </c:pt>
                <c:pt idx="3593">
                  <c:v>44328.993993055556</c:v>
                </c:pt>
                <c:pt idx="3594">
                  <c:v>44328.994687500002</c:v>
                </c:pt>
                <c:pt idx="3595">
                  <c:v>44328.995381944442</c:v>
                </c:pt>
                <c:pt idx="3596">
                  <c:v>44328.996076388888</c:v>
                </c:pt>
                <c:pt idx="3597">
                  <c:v>44328.996770833335</c:v>
                </c:pt>
                <c:pt idx="3598">
                  <c:v>44328.997465277775</c:v>
                </c:pt>
                <c:pt idx="3599">
                  <c:v>44328.998159722221</c:v>
                </c:pt>
                <c:pt idx="3600">
                  <c:v>44328.998854166668</c:v>
                </c:pt>
                <c:pt idx="3601">
                  <c:v>44328.999548611115</c:v>
                </c:pt>
                <c:pt idx="3602">
                  <c:v>44329.000243055554</c:v>
                </c:pt>
                <c:pt idx="3603">
                  <c:v>44329.000937500001</c:v>
                </c:pt>
                <c:pt idx="3604">
                  <c:v>44329.001631944448</c:v>
                </c:pt>
                <c:pt idx="3605">
                  <c:v>44329.002326388887</c:v>
                </c:pt>
                <c:pt idx="3606">
                  <c:v>44329.003020833334</c:v>
                </c:pt>
                <c:pt idx="3607">
                  <c:v>44329.00371527778</c:v>
                </c:pt>
                <c:pt idx="3608">
                  <c:v>44329.00440972222</c:v>
                </c:pt>
                <c:pt idx="3609">
                  <c:v>44329.005104166667</c:v>
                </c:pt>
                <c:pt idx="3610">
                  <c:v>44329.005798611113</c:v>
                </c:pt>
                <c:pt idx="3611">
                  <c:v>44329.006493055553</c:v>
                </c:pt>
                <c:pt idx="3612">
                  <c:v>44329.007187499999</c:v>
                </c:pt>
                <c:pt idx="3613">
                  <c:v>44329.007881944446</c:v>
                </c:pt>
                <c:pt idx="3614">
                  <c:v>44329.008576388886</c:v>
                </c:pt>
                <c:pt idx="3615">
                  <c:v>44329.009270833332</c:v>
                </c:pt>
                <c:pt idx="3616">
                  <c:v>44329.009965277779</c:v>
                </c:pt>
                <c:pt idx="3617">
                  <c:v>44329.010659722226</c:v>
                </c:pt>
                <c:pt idx="3618">
                  <c:v>44329.011354166665</c:v>
                </c:pt>
                <c:pt idx="3619">
                  <c:v>44329.012048611112</c:v>
                </c:pt>
                <c:pt idx="3620">
                  <c:v>44329.012743055559</c:v>
                </c:pt>
                <c:pt idx="3621">
                  <c:v>44329.013437499998</c:v>
                </c:pt>
                <c:pt idx="3622">
                  <c:v>44329.014131944445</c:v>
                </c:pt>
                <c:pt idx="3623">
                  <c:v>44329.014826388891</c:v>
                </c:pt>
                <c:pt idx="3624">
                  <c:v>44329.015520833331</c:v>
                </c:pt>
                <c:pt idx="3625">
                  <c:v>44329.016215277778</c:v>
                </c:pt>
                <c:pt idx="3626">
                  <c:v>44329.016909722224</c:v>
                </c:pt>
                <c:pt idx="3627">
                  <c:v>44329.017604166664</c:v>
                </c:pt>
                <c:pt idx="3628">
                  <c:v>44329.01829861111</c:v>
                </c:pt>
                <c:pt idx="3629">
                  <c:v>44329.018993055557</c:v>
                </c:pt>
                <c:pt idx="3630">
                  <c:v>44329.019687499997</c:v>
                </c:pt>
                <c:pt idx="3631">
                  <c:v>44329.020381944443</c:v>
                </c:pt>
                <c:pt idx="3632">
                  <c:v>44329.02107638889</c:v>
                </c:pt>
                <c:pt idx="3633">
                  <c:v>44329.021770833337</c:v>
                </c:pt>
                <c:pt idx="3634">
                  <c:v>44329.022465277776</c:v>
                </c:pt>
                <c:pt idx="3635">
                  <c:v>44329.023159722223</c:v>
                </c:pt>
                <c:pt idx="3636">
                  <c:v>44329.023854166669</c:v>
                </c:pt>
                <c:pt idx="3637">
                  <c:v>44329.024548611109</c:v>
                </c:pt>
                <c:pt idx="3638">
                  <c:v>44329.025243055556</c:v>
                </c:pt>
                <c:pt idx="3639">
                  <c:v>44329.025937500002</c:v>
                </c:pt>
                <c:pt idx="3640">
                  <c:v>44329.026631944442</c:v>
                </c:pt>
                <c:pt idx="3641">
                  <c:v>44329.027326388888</c:v>
                </c:pt>
                <c:pt idx="3642">
                  <c:v>44329.028020833335</c:v>
                </c:pt>
                <c:pt idx="3643">
                  <c:v>44329.028715277775</c:v>
                </c:pt>
                <c:pt idx="3644">
                  <c:v>44329.029409722221</c:v>
                </c:pt>
                <c:pt idx="3645">
                  <c:v>44329.030104166668</c:v>
                </c:pt>
                <c:pt idx="3646">
                  <c:v>44329.030798611115</c:v>
                </c:pt>
                <c:pt idx="3647">
                  <c:v>44329.031493055554</c:v>
                </c:pt>
                <c:pt idx="3648">
                  <c:v>44329.032187500001</c:v>
                </c:pt>
                <c:pt idx="3649">
                  <c:v>44329.032881944448</c:v>
                </c:pt>
                <c:pt idx="3650">
                  <c:v>44329.033576388887</c:v>
                </c:pt>
                <c:pt idx="3651">
                  <c:v>44329.034270833334</c:v>
                </c:pt>
                <c:pt idx="3652">
                  <c:v>44329.03496527778</c:v>
                </c:pt>
                <c:pt idx="3653">
                  <c:v>44329.03565972222</c:v>
                </c:pt>
                <c:pt idx="3654">
                  <c:v>44329.036354166667</c:v>
                </c:pt>
                <c:pt idx="3655">
                  <c:v>44329.037048611113</c:v>
                </c:pt>
                <c:pt idx="3656">
                  <c:v>44329.037743055553</c:v>
                </c:pt>
                <c:pt idx="3657">
                  <c:v>44329.038437499999</c:v>
                </c:pt>
                <c:pt idx="3658">
                  <c:v>44329.039131944446</c:v>
                </c:pt>
                <c:pt idx="3659">
                  <c:v>44329.039826388886</c:v>
                </c:pt>
                <c:pt idx="3660">
                  <c:v>44329.040520833332</c:v>
                </c:pt>
                <c:pt idx="3661">
                  <c:v>44329.041215277779</c:v>
                </c:pt>
                <c:pt idx="3662">
                  <c:v>44329.041909722226</c:v>
                </c:pt>
                <c:pt idx="3663">
                  <c:v>44329.042604166665</c:v>
                </c:pt>
                <c:pt idx="3664">
                  <c:v>44329.043298611112</c:v>
                </c:pt>
                <c:pt idx="3665">
                  <c:v>44329.043993055559</c:v>
                </c:pt>
                <c:pt idx="3666">
                  <c:v>44329.044687499998</c:v>
                </c:pt>
                <c:pt idx="3667">
                  <c:v>44329.045381944445</c:v>
                </c:pt>
                <c:pt idx="3668">
                  <c:v>44329.046076388891</c:v>
                </c:pt>
                <c:pt idx="3669">
                  <c:v>44329.046770833331</c:v>
                </c:pt>
                <c:pt idx="3670">
                  <c:v>44329.047465277778</c:v>
                </c:pt>
                <c:pt idx="3671">
                  <c:v>44329.048159722224</c:v>
                </c:pt>
                <c:pt idx="3672">
                  <c:v>44329.048854166664</c:v>
                </c:pt>
                <c:pt idx="3673">
                  <c:v>44329.04954861111</c:v>
                </c:pt>
                <c:pt idx="3674">
                  <c:v>44329.050243055557</c:v>
                </c:pt>
                <c:pt idx="3675">
                  <c:v>44329.050937499997</c:v>
                </c:pt>
                <c:pt idx="3676">
                  <c:v>44329.051631944443</c:v>
                </c:pt>
                <c:pt idx="3677">
                  <c:v>44329.05232638889</c:v>
                </c:pt>
                <c:pt idx="3678">
                  <c:v>44329.053020833337</c:v>
                </c:pt>
                <c:pt idx="3679">
                  <c:v>44329.053715277776</c:v>
                </c:pt>
                <c:pt idx="3680">
                  <c:v>44329.054409722223</c:v>
                </c:pt>
                <c:pt idx="3681">
                  <c:v>44329.055104166669</c:v>
                </c:pt>
                <c:pt idx="3682">
                  <c:v>44329.055798611109</c:v>
                </c:pt>
                <c:pt idx="3683">
                  <c:v>44329.056493055556</c:v>
                </c:pt>
                <c:pt idx="3684">
                  <c:v>44329.057187500002</c:v>
                </c:pt>
                <c:pt idx="3685">
                  <c:v>44329.057881944442</c:v>
                </c:pt>
                <c:pt idx="3686">
                  <c:v>44329.058576388888</c:v>
                </c:pt>
                <c:pt idx="3687">
                  <c:v>44329.059270833335</c:v>
                </c:pt>
                <c:pt idx="3688">
                  <c:v>44329.059965277775</c:v>
                </c:pt>
                <c:pt idx="3689">
                  <c:v>44329.060659722221</c:v>
                </c:pt>
                <c:pt idx="3690">
                  <c:v>44329.061354166668</c:v>
                </c:pt>
                <c:pt idx="3691">
                  <c:v>44329.062048611115</c:v>
                </c:pt>
                <c:pt idx="3692">
                  <c:v>44329.062743055554</c:v>
                </c:pt>
                <c:pt idx="3693">
                  <c:v>44329.063437500001</c:v>
                </c:pt>
                <c:pt idx="3694">
                  <c:v>44329.064131944448</c:v>
                </c:pt>
                <c:pt idx="3695">
                  <c:v>44329.064826388887</c:v>
                </c:pt>
                <c:pt idx="3696">
                  <c:v>44329.065520833334</c:v>
                </c:pt>
                <c:pt idx="3697">
                  <c:v>44329.06621527778</c:v>
                </c:pt>
                <c:pt idx="3698">
                  <c:v>44329.06690972222</c:v>
                </c:pt>
                <c:pt idx="3699">
                  <c:v>44329.067604166667</c:v>
                </c:pt>
                <c:pt idx="3700">
                  <c:v>44329.068298611113</c:v>
                </c:pt>
                <c:pt idx="3701">
                  <c:v>44329.068993055553</c:v>
                </c:pt>
                <c:pt idx="3702">
                  <c:v>44329.069687499999</c:v>
                </c:pt>
                <c:pt idx="3703">
                  <c:v>44329.070381944446</c:v>
                </c:pt>
                <c:pt idx="3704">
                  <c:v>44329.071076388886</c:v>
                </c:pt>
                <c:pt idx="3705">
                  <c:v>44329.071770833332</c:v>
                </c:pt>
                <c:pt idx="3706">
                  <c:v>44329.072465277779</c:v>
                </c:pt>
                <c:pt idx="3707">
                  <c:v>44329.073159722226</c:v>
                </c:pt>
                <c:pt idx="3708">
                  <c:v>44329.073854166665</c:v>
                </c:pt>
                <c:pt idx="3709">
                  <c:v>44329.074548611112</c:v>
                </c:pt>
                <c:pt idx="3710">
                  <c:v>44329.075243055559</c:v>
                </c:pt>
                <c:pt idx="3711">
                  <c:v>44329.075937499998</c:v>
                </c:pt>
                <c:pt idx="3712">
                  <c:v>44329.076631944445</c:v>
                </c:pt>
                <c:pt idx="3713">
                  <c:v>44329.077326388891</c:v>
                </c:pt>
                <c:pt idx="3714">
                  <c:v>44329.078020833331</c:v>
                </c:pt>
                <c:pt idx="3715">
                  <c:v>44329.078715277778</c:v>
                </c:pt>
                <c:pt idx="3716">
                  <c:v>44329.079409722224</c:v>
                </c:pt>
                <c:pt idx="3717">
                  <c:v>44329.080104166664</c:v>
                </c:pt>
                <c:pt idx="3718">
                  <c:v>44329.08079861111</c:v>
                </c:pt>
                <c:pt idx="3719">
                  <c:v>44329.081493055557</c:v>
                </c:pt>
                <c:pt idx="3720">
                  <c:v>44329.082187499997</c:v>
                </c:pt>
                <c:pt idx="3721">
                  <c:v>44329.082881944443</c:v>
                </c:pt>
                <c:pt idx="3722">
                  <c:v>44329.08357638889</c:v>
                </c:pt>
                <c:pt idx="3723">
                  <c:v>44329.084270833337</c:v>
                </c:pt>
                <c:pt idx="3724">
                  <c:v>44329.084965277776</c:v>
                </c:pt>
                <c:pt idx="3725">
                  <c:v>44329.085659722223</c:v>
                </c:pt>
                <c:pt idx="3726">
                  <c:v>44329.086354166669</c:v>
                </c:pt>
                <c:pt idx="3727">
                  <c:v>44329.087048611109</c:v>
                </c:pt>
                <c:pt idx="3728">
                  <c:v>44329.087743055556</c:v>
                </c:pt>
                <c:pt idx="3729">
                  <c:v>44329.088437500002</c:v>
                </c:pt>
                <c:pt idx="3730">
                  <c:v>44329.089131944442</c:v>
                </c:pt>
                <c:pt idx="3731">
                  <c:v>44329.089826388888</c:v>
                </c:pt>
                <c:pt idx="3732">
                  <c:v>44329.090520833335</c:v>
                </c:pt>
                <c:pt idx="3733">
                  <c:v>44329.091215277775</c:v>
                </c:pt>
                <c:pt idx="3734">
                  <c:v>44329.091909722221</c:v>
                </c:pt>
                <c:pt idx="3735">
                  <c:v>44329.092604166668</c:v>
                </c:pt>
                <c:pt idx="3736">
                  <c:v>44329.093298611115</c:v>
                </c:pt>
                <c:pt idx="3737">
                  <c:v>44329.093993055554</c:v>
                </c:pt>
                <c:pt idx="3738">
                  <c:v>44329.094687500001</c:v>
                </c:pt>
                <c:pt idx="3739">
                  <c:v>44329.095381944448</c:v>
                </c:pt>
                <c:pt idx="3740">
                  <c:v>44329.096076388887</c:v>
                </c:pt>
                <c:pt idx="3741">
                  <c:v>44329.096770833334</c:v>
                </c:pt>
                <c:pt idx="3742">
                  <c:v>44329.09746527778</c:v>
                </c:pt>
                <c:pt idx="3743">
                  <c:v>44329.09815972222</c:v>
                </c:pt>
                <c:pt idx="3744">
                  <c:v>44329.098854166667</c:v>
                </c:pt>
                <c:pt idx="3745">
                  <c:v>44329.099548611113</c:v>
                </c:pt>
                <c:pt idx="3746">
                  <c:v>44329.100243055553</c:v>
                </c:pt>
                <c:pt idx="3747">
                  <c:v>44329.100937499999</c:v>
                </c:pt>
                <c:pt idx="3748">
                  <c:v>44329.101631944446</c:v>
                </c:pt>
                <c:pt idx="3749">
                  <c:v>44329.102326388886</c:v>
                </c:pt>
                <c:pt idx="3750">
                  <c:v>44329.103020833332</c:v>
                </c:pt>
                <c:pt idx="3751">
                  <c:v>44329.103715277779</c:v>
                </c:pt>
                <c:pt idx="3752">
                  <c:v>44329.104409722226</c:v>
                </c:pt>
                <c:pt idx="3753">
                  <c:v>44329.105104166665</c:v>
                </c:pt>
                <c:pt idx="3754">
                  <c:v>44329.105798611112</c:v>
                </c:pt>
                <c:pt idx="3755">
                  <c:v>44329.106493055559</c:v>
                </c:pt>
                <c:pt idx="3756">
                  <c:v>44329.107187499998</c:v>
                </c:pt>
                <c:pt idx="3757">
                  <c:v>44329.107881944445</c:v>
                </c:pt>
                <c:pt idx="3758">
                  <c:v>44329.108576388891</c:v>
                </c:pt>
                <c:pt idx="3759">
                  <c:v>44329.109270833331</c:v>
                </c:pt>
                <c:pt idx="3760">
                  <c:v>44329.109965277778</c:v>
                </c:pt>
                <c:pt idx="3761">
                  <c:v>44329.110659722224</c:v>
                </c:pt>
                <c:pt idx="3762">
                  <c:v>44329.111354166664</c:v>
                </c:pt>
                <c:pt idx="3763">
                  <c:v>44329.11204861111</c:v>
                </c:pt>
                <c:pt idx="3764">
                  <c:v>44329.112743055557</c:v>
                </c:pt>
                <c:pt idx="3765">
                  <c:v>44329.113437499997</c:v>
                </c:pt>
                <c:pt idx="3766">
                  <c:v>44329.114131944443</c:v>
                </c:pt>
                <c:pt idx="3767">
                  <c:v>44329.11482638889</c:v>
                </c:pt>
                <c:pt idx="3768">
                  <c:v>44329.115520833337</c:v>
                </c:pt>
                <c:pt idx="3769">
                  <c:v>44329.116215277776</c:v>
                </c:pt>
                <c:pt idx="3770">
                  <c:v>44329.116909722223</c:v>
                </c:pt>
                <c:pt idx="3771">
                  <c:v>44329.117604166669</c:v>
                </c:pt>
                <c:pt idx="3772">
                  <c:v>44329.118298611109</c:v>
                </c:pt>
                <c:pt idx="3773">
                  <c:v>44329.118993055556</c:v>
                </c:pt>
                <c:pt idx="3774">
                  <c:v>44329.119687500002</c:v>
                </c:pt>
                <c:pt idx="3775">
                  <c:v>44329.120381944442</c:v>
                </c:pt>
                <c:pt idx="3776">
                  <c:v>44329.121076388888</c:v>
                </c:pt>
                <c:pt idx="3777">
                  <c:v>44329.121770833335</c:v>
                </c:pt>
                <c:pt idx="3778">
                  <c:v>44329.122465277775</c:v>
                </c:pt>
                <c:pt idx="3779">
                  <c:v>44329.123159722221</c:v>
                </c:pt>
                <c:pt idx="3780">
                  <c:v>44329.123854166668</c:v>
                </c:pt>
                <c:pt idx="3781">
                  <c:v>44329.124548611115</c:v>
                </c:pt>
                <c:pt idx="3782">
                  <c:v>44329.125243055554</c:v>
                </c:pt>
                <c:pt idx="3783">
                  <c:v>44329.125937500001</c:v>
                </c:pt>
                <c:pt idx="3784">
                  <c:v>44329.126631944448</c:v>
                </c:pt>
                <c:pt idx="3785">
                  <c:v>44329.127326388887</c:v>
                </c:pt>
                <c:pt idx="3786">
                  <c:v>44329.128020833334</c:v>
                </c:pt>
                <c:pt idx="3787">
                  <c:v>44329.12871527778</c:v>
                </c:pt>
                <c:pt idx="3788">
                  <c:v>44329.12940972222</c:v>
                </c:pt>
                <c:pt idx="3789">
                  <c:v>44329.130104166667</c:v>
                </c:pt>
                <c:pt idx="3790">
                  <c:v>44329.130798611113</c:v>
                </c:pt>
                <c:pt idx="3791">
                  <c:v>44329.131493055553</c:v>
                </c:pt>
                <c:pt idx="3792">
                  <c:v>44329.132187499999</c:v>
                </c:pt>
                <c:pt idx="3793">
                  <c:v>44329.132881944446</c:v>
                </c:pt>
                <c:pt idx="3794">
                  <c:v>44329.133576388886</c:v>
                </c:pt>
                <c:pt idx="3795">
                  <c:v>44329.134270833332</c:v>
                </c:pt>
                <c:pt idx="3796">
                  <c:v>44329.134965277779</c:v>
                </c:pt>
                <c:pt idx="3797">
                  <c:v>44329.135659722226</c:v>
                </c:pt>
                <c:pt idx="3798">
                  <c:v>44329.136354166665</c:v>
                </c:pt>
                <c:pt idx="3799">
                  <c:v>44329.137048611112</c:v>
                </c:pt>
                <c:pt idx="3800">
                  <c:v>44329.137743055559</c:v>
                </c:pt>
                <c:pt idx="3801">
                  <c:v>44329.138437499998</c:v>
                </c:pt>
                <c:pt idx="3802">
                  <c:v>44329.139131944445</c:v>
                </c:pt>
                <c:pt idx="3803">
                  <c:v>44329.139826388891</c:v>
                </c:pt>
                <c:pt idx="3804">
                  <c:v>44329.140520833331</c:v>
                </c:pt>
                <c:pt idx="3805">
                  <c:v>44329.141215277778</c:v>
                </c:pt>
                <c:pt idx="3806">
                  <c:v>44329.141909722224</c:v>
                </c:pt>
                <c:pt idx="3807">
                  <c:v>44329.142604166664</c:v>
                </c:pt>
                <c:pt idx="3808">
                  <c:v>44329.14329861111</c:v>
                </c:pt>
                <c:pt idx="3809">
                  <c:v>44329.143993055557</c:v>
                </c:pt>
                <c:pt idx="3810">
                  <c:v>44329.144687499997</c:v>
                </c:pt>
                <c:pt idx="3811">
                  <c:v>44329.145381944443</c:v>
                </c:pt>
                <c:pt idx="3812">
                  <c:v>44329.14607638889</c:v>
                </c:pt>
                <c:pt idx="3813">
                  <c:v>44329.146770833337</c:v>
                </c:pt>
                <c:pt idx="3814">
                  <c:v>44329.147465277776</c:v>
                </c:pt>
                <c:pt idx="3815">
                  <c:v>44329.148159722223</c:v>
                </c:pt>
                <c:pt idx="3816">
                  <c:v>44329.148854166669</c:v>
                </c:pt>
                <c:pt idx="3817">
                  <c:v>44329.149548611109</c:v>
                </c:pt>
                <c:pt idx="3818">
                  <c:v>44329.150243055556</c:v>
                </c:pt>
                <c:pt idx="3819">
                  <c:v>44329.150937500002</c:v>
                </c:pt>
                <c:pt idx="3820">
                  <c:v>44329.151631944442</c:v>
                </c:pt>
                <c:pt idx="3821">
                  <c:v>44329.152326388888</c:v>
                </c:pt>
                <c:pt idx="3822">
                  <c:v>44329.153020833335</c:v>
                </c:pt>
                <c:pt idx="3823">
                  <c:v>44329.153715277775</c:v>
                </c:pt>
                <c:pt idx="3824">
                  <c:v>44329.154409722221</c:v>
                </c:pt>
                <c:pt idx="3825">
                  <c:v>44329.155104166668</c:v>
                </c:pt>
                <c:pt idx="3826">
                  <c:v>44329.155798611115</c:v>
                </c:pt>
                <c:pt idx="3827">
                  <c:v>44329.156493055554</c:v>
                </c:pt>
                <c:pt idx="3828">
                  <c:v>44329.157187500001</c:v>
                </c:pt>
                <c:pt idx="3829">
                  <c:v>44329.157881944448</c:v>
                </c:pt>
                <c:pt idx="3830">
                  <c:v>44329.158576388887</c:v>
                </c:pt>
                <c:pt idx="3831">
                  <c:v>44329.159270833334</c:v>
                </c:pt>
                <c:pt idx="3832">
                  <c:v>44329.15996527778</c:v>
                </c:pt>
                <c:pt idx="3833">
                  <c:v>44329.16065972222</c:v>
                </c:pt>
                <c:pt idx="3834">
                  <c:v>44329.161354166667</c:v>
                </c:pt>
                <c:pt idx="3835">
                  <c:v>44329.162048611113</c:v>
                </c:pt>
                <c:pt idx="3836">
                  <c:v>44329.162743055553</c:v>
                </c:pt>
                <c:pt idx="3837">
                  <c:v>44329.163437499999</c:v>
                </c:pt>
                <c:pt idx="3838">
                  <c:v>44329.164131944446</c:v>
                </c:pt>
                <c:pt idx="3839">
                  <c:v>44329.164826388886</c:v>
                </c:pt>
                <c:pt idx="3840">
                  <c:v>44329.165520833332</c:v>
                </c:pt>
                <c:pt idx="3841">
                  <c:v>44329.166215277779</c:v>
                </c:pt>
                <c:pt idx="3842">
                  <c:v>44329.166909722226</c:v>
                </c:pt>
                <c:pt idx="3843">
                  <c:v>44329.167604166665</c:v>
                </c:pt>
                <c:pt idx="3844">
                  <c:v>44329.168298611112</c:v>
                </c:pt>
                <c:pt idx="3845">
                  <c:v>44329.168993055559</c:v>
                </c:pt>
                <c:pt idx="3846">
                  <c:v>44329.169687499998</c:v>
                </c:pt>
                <c:pt idx="3847">
                  <c:v>44329.170381944445</c:v>
                </c:pt>
                <c:pt idx="3848">
                  <c:v>44329.171076388891</c:v>
                </c:pt>
                <c:pt idx="3849">
                  <c:v>44329.171770833331</c:v>
                </c:pt>
                <c:pt idx="3850">
                  <c:v>44329.172465277778</c:v>
                </c:pt>
                <c:pt idx="3851">
                  <c:v>44329.173159722224</c:v>
                </c:pt>
                <c:pt idx="3852">
                  <c:v>44329.173854166664</c:v>
                </c:pt>
                <c:pt idx="3853">
                  <c:v>44329.17454861111</c:v>
                </c:pt>
                <c:pt idx="3854">
                  <c:v>44329.175243055557</c:v>
                </c:pt>
                <c:pt idx="3855">
                  <c:v>44329.175937499997</c:v>
                </c:pt>
                <c:pt idx="3856">
                  <c:v>44329.176631944443</c:v>
                </c:pt>
                <c:pt idx="3857">
                  <c:v>44329.17732638889</c:v>
                </c:pt>
                <c:pt idx="3858">
                  <c:v>44329.178020833337</c:v>
                </c:pt>
                <c:pt idx="3859">
                  <c:v>44329.178715277776</c:v>
                </c:pt>
                <c:pt idx="3860">
                  <c:v>44329.179409722223</c:v>
                </c:pt>
                <c:pt idx="3861">
                  <c:v>44329.180104166669</c:v>
                </c:pt>
                <c:pt idx="3862">
                  <c:v>44329.180798611109</c:v>
                </c:pt>
                <c:pt idx="3863">
                  <c:v>44329.181493055556</c:v>
                </c:pt>
                <c:pt idx="3864">
                  <c:v>44329.182187500002</c:v>
                </c:pt>
                <c:pt idx="3865">
                  <c:v>44329.182881944442</c:v>
                </c:pt>
                <c:pt idx="3866">
                  <c:v>44329.183576388888</c:v>
                </c:pt>
                <c:pt idx="3867">
                  <c:v>44329.184270833335</c:v>
                </c:pt>
                <c:pt idx="3868">
                  <c:v>44329.184965277775</c:v>
                </c:pt>
                <c:pt idx="3869">
                  <c:v>44329.185659722221</c:v>
                </c:pt>
                <c:pt idx="3870">
                  <c:v>44329.186354166668</c:v>
                </c:pt>
                <c:pt idx="3871">
                  <c:v>44329.187048611115</c:v>
                </c:pt>
                <c:pt idx="3872">
                  <c:v>44329.187743055554</c:v>
                </c:pt>
                <c:pt idx="3873">
                  <c:v>44329.188437500001</c:v>
                </c:pt>
                <c:pt idx="3874">
                  <c:v>44329.189131944448</c:v>
                </c:pt>
                <c:pt idx="3875">
                  <c:v>44329.189826388887</c:v>
                </c:pt>
                <c:pt idx="3876">
                  <c:v>44329.190520833334</c:v>
                </c:pt>
                <c:pt idx="3877">
                  <c:v>44329.19121527778</c:v>
                </c:pt>
                <c:pt idx="3878">
                  <c:v>44329.19190972222</c:v>
                </c:pt>
                <c:pt idx="3879">
                  <c:v>44329.192604166667</c:v>
                </c:pt>
                <c:pt idx="3880">
                  <c:v>44329.193298611113</c:v>
                </c:pt>
                <c:pt idx="3881">
                  <c:v>44329.193993055553</c:v>
                </c:pt>
                <c:pt idx="3882">
                  <c:v>44329.194687499999</c:v>
                </c:pt>
                <c:pt idx="3883">
                  <c:v>44329.195381944446</c:v>
                </c:pt>
                <c:pt idx="3884">
                  <c:v>44329.196076388886</c:v>
                </c:pt>
                <c:pt idx="3885">
                  <c:v>44329.196770833332</c:v>
                </c:pt>
                <c:pt idx="3886">
                  <c:v>44329.197465277779</c:v>
                </c:pt>
                <c:pt idx="3887">
                  <c:v>44329.198159722226</c:v>
                </c:pt>
                <c:pt idx="3888">
                  <c:v>44329.198854166665</c:v>
                </c:pt>
                <c:pt idx="3889">
                  <c:v>44329.199548611112</c:v>
                </c:pt>
                <c:pt idx="3890">
                  <c:v>44329.200243055559</c:v>
                </c:pt>
                <c:pt idx="3891">
                  <c:v>44329.200937499998</c:v>
                </c:pt>
                <c:pt idx="3892">
                  <c:v>44329.201631944445</c:v>
                </c:pt>
                <c:pt idx="3893">
                  <c:v>44329.202326388891</c:v>
                </c:pt>
                <c:pt idx="3894">
                  <c:v>44329.203020833331</c:v>
                </c:pt>
                <c:pt idx="3895">
                  <c:v>44329.203715277778</c:v>
                </c:pt>
                <c:pt idx="3896">
                  <c:v>44329.204409722224</c:v>
                </c:pt>
                <c:pt idx="3897">
                  <c:v>44329.205104166664</c:v>
                </c:pt>
                <c:pt idx="3898">
                  <c:v>44329.20579861111</c:v>
                </c:pt>
                <c:pt idx="3899">
                  <c:v>44329.206493055557</c:v>
                </c:pt>
                <c:pt idx="3900">
                  <c:v>44329.207187499997</c:v>
                </c:pt>
                <c:pt idx="3901">
                  <c:v>44329.207881944443</c:v>
                </c:pt>
                <c:pt idx="3902">
                  <c:v>44329.20857638889</c:v>
                </c:pt>
                <c:pt idx="3903">
                  <c:v>44329.209270833337</c:v>
                </c:pt>
                <c:pt idx="3904">
                  <c:v>44329.209965277776</c:v>
                </c:pt>
                <c:pt idx="3905">
                  <c:v>44329.210659722223</c:v>
                </c:pt>
                <c:pt idx="3906">
                  <c:v>44329.211354166669</c:v>
                </c:pt>
                <c:pt idx="3907">
                  <c:v>44329.212048611109</c:v>
                </c:pt>
                <c:pt idx="3908">
                  <c:v>44329.212743055556</c:v>
                </c:pt>
                <c:pt idx="3909">
                  <c:v>44329.213437500002</c:v>
                </c:pt>
                <c:pt idx="3910">
                  <c:v>44329.214131944442</c:v>
                </c:pt>
                <c:pt idx="3911">
                  <c:v>44329.214826388888</c:v>
                </c:pt>
                <c:pt idx="3912">
                  <c:v>44329.215520833335</c:v>
                </c:pt>
                <c:pt idx="3913">
                  <c:v>44329.216215277775</c:v>
                </c:pt>
                <c:pt idx="3914">
                  <c:v>44329.216909722221</c:v>
                </c:pt>
                <c:pt idx="3915">
                  <c:v>44329.217604166668</c:v>
                </c:pt>
                <c:pt idx="3916">
                  <c:v>44329.218298611115</c:v>
                </c:pt>
                <c:pt idx="3917">
                  <c:v>44329.218993055554</c:v>
                </c:pt>
                <c:pt idx="3918">
                  <c:v>44329.219687500001</c:v>
                </c:pt>
                <c:pt idx="3919">
                  <c:v>44329.220381944448</c:v>
                </c:pt>
                <c:pt idx="3920">
                  <c:v>44329.221076388887</c:v>
                </c:pt>
                <c:pt idx="3921">
                  <c:v>44329.221770833334</c:v>
                </c:pt>
                <c:pt idx="3922">
                  <c:v>44329.22246527778</c:v>
                </c:pt>
                <c:pt idx="3923">
                  <c:v>44329.22315972222</c:v>
                </c:pt>
                <c:pt idx="3924">
                  <c:v>44329.223854166667</c:v>
                </c:pt>
                <c:pt idx="3925">
                  <c:v>44329.224548611113</c:v>
                </c:pt>
                <c:pt idx="3926">
                  <c:v>44329.225243055553</c:v>
                </c:pt>
                <c:pt idx="3927">
                  <c:v>44329.225937499999</c:v>
                </c:pt>
                <c:pt idx="3928">
                  <c:v>44329.226631944446</c:v>
                </c:pt>
                <c:pt idx="3929">
                  <c:v>44329.227326388886</c:v>
                </c:pt>
                <c:pt idx="3930">
                  <c:v>44329.228020833332</c:v>
                </c:pt>
                <c:pt idx="3931">
                  <c:v>44329.228715277779</c:v>
                </c:pt>
                <c:pt idx="3932">
                  <c:v>44329.229409722226</c:v>
                </c:pt>
                <c:pt idx="3933">
                  <c:v>44329.230104166665</c:v>
                </c:pt>
                <c:pt idx="3934">
                  <c:v>44329.230798611112</c:v>
                </c:pt>
                <c:pt idx="3935">
                  <c:v>44329.231493055559</c:v>
                </c:pt>
                <c:pt idx="3936">
                  <c:v>44329.232187499998</c:v>
                </c:pt>
                <c:pt idx="3937">
                  <c:v>44329.232881944445</c:v>
                </c:pt>
                <c:pt idx="3938">
                  <c:v>44329.233576388891</c:v>
                </c:pt>
                <c:pt idx="3939">
                  <c:v>44329.234270833331</c:v>
                </c:pt>
                <c:pt idx="3940">
                  <c:v>44329.234965277778</c:v>
                </c:pt>
                <c:pt idx="3941">
                  <c:v>44329.235659722224</c:v>
                </c:pt>
                <c:pt idx="3942">
                  <c:v>44329.236354166664</c:v>
                </c:pt>
                <c:pt idx="3943">
                  <c:v>44329.23704861111</c:v>
                </c:pt>
                <c:pt idx="3944">
                  <c:v>44329.237743055557</c:v>
                </c:pt>
                <c:pt idx="3945">
                  <c:v>44329.238437499997</c:v>
                </c:pt>
                <c:pt idx="3946">
                  <c:v>44329.239131944443</c:v>
                </c:pt>
                <c:pt idx="3947">
                  <c:v>44329.23982638889</c:v>
                </c:pt>
                <c:pt idx="3948">
                  <c:v>44329.240520833337</c:v>
                </c:pt>
                <c:pt idx="3949">
                  <c:v>44329.241215277776</c:v>
                </c:pt>
                <c:pt idx="3950">
                  <c:v>44329.241909722223</c:v>
                </c:pt>
                <c:pt idx="3951">
                  <c:v>44329.242604166669</c:v>
                </c:pt>
                <c:pt idx="3952">
                  <c:v>44329.243298611109</c:v>
                </c:pt>
                <c:pt idx="3953">
                  <c:v>44329.243993055556</c:v>
                </c:pt>
                <c:pt idx="3954">
                  <c:v>44329.244687500002</c:v>
                </c:pt>
                <c:pt idx="3955">
                  <c:v>44329.245381944442</c:v>
                </c:pt>
                <c:pt idx="3956">
                  <c:v>44329.246076388888</c:v>
                </c:pt>
                <c:pt idx="3957">
                  <c:v>44329.246770833335</c:v>
                </c:pt>
                <c:pt idx="3958">
                  <c:v>44329.247465277775</c:v>
                </c:pt>
                <c:pt idx="3959">
                  <c:v>44329.248159722221</c:v>
                </c:pt>
                <c:pt idx="3960">
                  <c:v>44329.248854166668</c:v>
                </c:pt>
                <c:pt idx="3961">
                  <c:v>44329.249548611115</c:v>
                </c:pt>
                <c:pt idx="3962">
                  <c:v>44329.250243055554</c:v>
                </c:pt>
                <c:pt idx="3963">
                  <c:v>44329.250937500001</c:v>
                </c:pt>
                <c:pt idx="3964">
                  <c:v>44329.251631944448</c:v>
                </c:pt>
                <c:pt idx="3965">
                  <c:v>44329.252326388887</c:v>
                </c:pt>
                <c:pt idx="3966">
                  <c:v>44329.253020833334</c:v>
                </c:pt>
                <c:pt idx="3967">
                  <c:v>44329.25371527778</c:v>
                </c:pt>
                <c:pt idx="3968">
                  <c:v>44329.25440972222</c:v>
                </c:pt>
                <c:pt idx="3969">
                  <c:v>44329.255104166667</c:v>
                </c:pt>
                <c:pt idx="3970">
                  <c:v>44329.255798611113</c:v>
                </c:pt>
                <c:pt idx="3971">
                  <c:v>44329.256493055553</c:v>
                </c:pt>
                <c:pt idx="3972">
                  <c:v>44329.257187499999</c:v>
                </c:pt>
                <c:pt idx="3973">
                  <c:v>44329.257881944446</c:v>
                </c:pt>
                <c:pt idx="3974">
                  <c:v>44329.258576388886</c:v>
                </c:pt>
                <c:pt idx="3975">
                  <c:v>44329.259270833332</c:v>
                </c:pt>
                <c:pt idx="3976">
                  <c:v>44329.259965277779</c:v>
                </c:pt>
                <c:pt idx="3977">
                  <c:v>44329.260659722226</c:v>
                </c:pt>
                <c:pt idx="3978">
                  <c:v>44329.261354166665</c:v>
                </c:pt>
                <c:pt idx="3979">
                  <c:v>44329.262048611112</c:v>
                </c:pt>
                <c:pt idx="3980">
                  <c:v>44329.262743055559</c:v>
                </c:pt>
                <c:pt idx="3981">
                  <c:v>44329.263437499998</c:v>
                </c:pt>
                <c:pt idx="3982">
                  <c:v>44329.264131944445</c:v>
                </c:pt>
                <c:pt idx="3983">
                  <c:v>44329.264826388891</c:v>
                </c:pt>
                <c:pt idx="3984">
                  <c:v>44329.265520833331</c:v>
                </c:pt>
                <c:pt idx="3985">
                  <c:v>44329.266215277778</c:v>
                </c:pt>
                <c:pt idx="3986">
                  <c:v>44329.266909722224</c:v>
                </c:pt>
                <c:pt idx="3987">
                  <c:v>44329.267604166664</c:v>
                </c:pt>
                <c:pt idx="3988">
                  <c:v>44329.26829861111</c:v>
                </c:pt>
                <c:pt idx="3989">
                  <c:v>44329.268993055557</c:v>
                </c:pt>
                <c:pt idx="3990">
                  <c:v>44329.269687499997</c:v>
                </c:pt>
                <c:pt idx="3991">
                  <c:v>44329.270381944443</c:v>
                </c:pt>
                <c:pt idx="3992">
                  <c:v>44329.27107638889</c:v>
                </c:pt>
                <c:pt idx="3993">
                  <c:v>44329.271770833337</c:v>
                </c:pt>
                <c:pt idx="3994">
                  <c:v>44329.272465277776</c:v>
                </c:pt>
                <c:pt idx="3995">
                  <c:v>44329.273159722223</c:v>
                </c:pt>
                <c:pt idx="3996">
                  <c:v>44329.273854166669</c:v>
                </c:pt>
                <c:pt idx="3997">
                  <c:v>44329.274548611109</c:v>
                </c:pt>
                <c:pt idx="3998">
                  <c:v>44329.275243055556</c:v>
                </c:pt>
                <c:pt idx="3999">
                  <c:v>44329.275937500002</c:v>
                </c:pt>
                <c:pt idx="4000">
                  <c:v>44329.276631944442</c:v>
                </c:pt>
                <c:pt idx="4001">
                  <c:v>44329.277326388888</c:v>
                </c:pt>
                <c:pt idx="4002">
                  <c:v>44329.278020833335</c:v>
                </c:pt>
                <c:pt idx="4003">
                  <c:v>44329.278715277775</c:v>
                </c:pt>
                <c:pt idx="4004">
                  <c:v>44329.279409722221</c:v>
                </c:pt>
                <c:pt idx="4005">
                  <c:v>44329.280104166668</c:v>
                </c:pt>
                <c:pt idx="4006">
                  <c:v>44329.280798611115</c:v>
                </c:pt>
                <c:pt idx="4007">
                  <c:v>44329.281493055554</c:v>
                </c:pt>
                <c:pt idx="4008">
                  <c:v>44329.282187500001</c:v>
                </c:pt>
                <c:pt idx="4009">
                  <c:v>44329.282881944448</c:v>
                </c:pt>
                <c:pt idx="4010">
                  <c:v>44329.283576388887</c:v>
                </c:pt>
                <c:pt idx="4011">
                  <c:v>44329.284270833334</c:v>
                </c:pt>
                <c:pt idx="4012">
                  <c:v>44329.28496527778</c:v>
                </c:pt>
                <c:pt idx="4013">
                  <c:v>44329.28565972222</c:v>
                </c:pt>
                <c:pt idx="4014">
                  <c:v>44329.286354166667</c:v>
                </c:pt>
                <c:pt idx="4015">
                  <c:v>44329.287048611113</c:v>
                </c:pt>
                <c:pt idx="4016">
                  <c:v>44329.287743055553</c:v>
                </c:pt>
                <c:pt idx="4017">
                  <c:v>44329.288437499999</c:v>
                </c:pt>
                <c:pt idx="4018">
                  <c:v>44329.289131944446</c:v>
                </c:pt>
                <c:pt idx="4019">
                  <c:v>44329.289826388886</c:v>
                </c:pt>
                <c:pt idx="4020">
                  <c:v>44329.290520833332</c:v>
                </c:pt>
                <c:pt idx="4021">
                  <c:v>44329.291215277779</c:v>
                </c:pt>
                <c:pt idx="4022">
                  <c:v>44329.291909722226</c:v>
                </c:pt>
                <c:pt idx="4023">
                  <c:v>44329.292604166665</c:v>
                </c:pt>
                <c:pt idx="4024">
                  <c:v>44329.293298611112</c:v>
                </c:pt>
                <c:pt idx="4025">
                  <c:v>44329.293993055559</c:v>
                </c:pt>
                <c:pt idx="4026">
                  <c:v>44329.294687499998</c:v>
                </c:pt>
                <c:pt idx="4027">
                  <c:v>44329.295381944445</c:v>
                </c:pt>
                <c:pt idx="4028">
                  <c:v>44329.296076388891</c:v>
                </c:pt>
                <c:pt idx="4029">
                  <c:v>44329.296770833331</c:v>
                </c:pt>
                <c:pt idx="4030">
                  <c:v>44329.297465277778</c:v>
                </c:pt>
                <c:pt idx="4031">
                  <c:v>44329.298159722224</c:v>
                </c:pt>
                <c:pt idx="4032">
                  <c:v>44329.298854166664</c:v>
                </c:pt>
                <c:pt idx="4033">
                  <c:v>44329.29954861111</c:v>
                </c:pt>
                <c:pt idx="4034">
                  <c:v>44329.300243055557</c:v>
                </c:pt>
                <c:pt idx="4035">
                  <c:v>44329.300937499997</c:v>
                </c:pt>
                <c:pt idx="4036">
                  <c:v>44329.301631944443</c:v>
                </c:pt>
                <c:pt idx="4037">
                  <c:v>44329.30232638889</c:v>
                </c:pt>
                <c:pt idx="4038">
                  <c:v>44329.303020833337</c:v>
                </c:pt>
                <c:pt idx="4039">
                  <c:v>44329.303715277776</c:v>
                </c:pt>
                <c:pt idx="4040">
                  <c:v>44329.304409722223</c:v>
                </c:pt>
                <c:pt idx="4041">
                  <c:v>44329.305104166669</c:v>
                </c:pt>
                <c:pt idx="4042">
                  <c:v>44329.305798611109</c:v>
                </c:pt>
                <c:pt idx="4043">
                  <c:v>44329.306493055556</c:v>
                </c:pt>
                <c:pt idx="4044">
                  <c:v>44329.307187500002</c:v>
                </c:pt>
                <c:pt idx="4045">
                  <c:v>44329.307881944442</c:v>
                </c:pt>
                <c:pt idx="4046">
                  <c:v>44329.308576388888</c:v>
                </c:pt>
                <c:pt idx="4047">
                  <c:v>44329.309270833335</c:v>
                </c:pt>
                <c:pt idx="4048">
                  <c:v>44329.309965277775</c:v>
                </c:pt>
                <c:pt idx="4049">
                  <c:v>44329.310659722221</c:v>
                </c:pt>
                <c:pt idx="4050">
                  <c:v>44329.311354166668</c:v>
                </c:pt>
                <c:pt idx="4051">
                  <c:v>44329.312048611115</c:v>
                </c:pt>
                <c:pt idx="4052">
                  <c:v>44329.312743055554</c:v>
                </c:pt>
                <c:pt idx="4053">
                  <c:v>44329.313437500001</c:v>
                </c:pt>
                <c:pt idx="4054">
                  <c:v>44329.314131944448</c:v>
                </c:pt>
                <c:pt idx="4055">
                  <c:v>44329.314826388887</c:v>
                </c:pt>
                <c:pt idx="4056">
                  <c:v>44329.315520833334</c:v>
                </c:pt>
                <c:pt idx="4057">
                  <c:v>44329.31621527778</c:v>
                </c:pt>
                <c:pt idx="4058">
                  <c:v>44329.31690972222</c:v>
                </c:pt>
                <c:pt idx="4059">
                  <c:v>44329.317604166667</c:v>
                </c:pt>
                <c:pt idx="4060">
                  <c:v>44329.318298611113</c:v>
                </c:pt>
                <c:pt idx="4061">
                  <c:v>44329.318993055553</c:v>
                </c:pt>
                <c:pt idx="4062">
                  <c:v>44329.319687499999</c:v>
                </c:pt>
                <c:pt idx="4063">
                  <c:v>44329.320381944446</c:v>
                </c:pt>
                <c:pt idx="4064">
                  <c:v>44329.321076388886</c:v>
                </c:pt>
                <c:pt idx="4065">
                  <c:v>44329.321770833332</c:v>
                </c:pt>
                <c:pt idx="4066">
                  <c:v>44329.322465277779</c:v>
                </c:pt>
                <c:pt idx="4067">
                  <c:v>44329.323159722226</c:v>
                </c:pt>
                <c:pt idx="4068">
                  <c:v>44329.323854166665</c:v>
                </c:pt>
                <c:pt idx="4069">
                  <c:v>44329.324548611112</c:v>
                </c:pt>
                <c:pt idx="4070">
                  <c:v>44329.325243055559</c:v>
                </c:pt>
                <c:pt idx="4071">
                  <c:v>44329.325937499998</c:v>
                </c:pt>
                <c:pt idx="4072">
                  <c:v>44329.326631944445</c:v>
                </c:pt>
                <c:pt idx="4073">
                  <c:v>44329.327326388891</c:v>
                </c:pt>
                <c:pt idx="4074">
                  <c:v>44329.328020833331</c:v>
                </c:pt>
                <c:pt idx="4075">
                  <c:v>44329.328715277778</c:v>
                </c:pt>
                <c:pt idx="4076">
                  <c:v>44329.329409722224</c:v>
                </c:pt>
                <c:pt idx="4077">
                  <c:v>44329.330104166664</c:v>
                </c:pt>
                <c:pt idx="4078">
                  <c:v>44329.33079861111</c:v>
                </c:pt>
                <c:pt idx="4079">
                  <c:v>44329.331493055557</c:v>
                </c:pt>
                <c:pt idx="4080">
                  <c:v>44329.332187499997</c:v>
                </c:pt>
                <c:pt idx="4081">
                  <c:v>44329.332881944443</c:v>
                </c:pt>
                <c:pt idx="4082">
                  <c:v>44329.33357638889</c:v>
                </c:pt>
                <c:pt idx="4083">
                  <c:v>44329.334270833337</c:v>
                </c:pt>
                <c:pt idx="4084">
                  <c:v>44329.334965277776</c:v>
                </c:pt>
                <c:pt idx="4085">
                  <c:v>44329.335659722223</c:v>
                </c:pt>
                <c:pt idx="4086">
                  <c:v>44329.336354166669</c:v>
                </c:pt>
                <c:pt idx="4087">
                  <c:v>44329.337048611109</c:v>
                </c:pt>
                <c:pt idx="4088">
                  <c:v>44329.337743055556</c:v>
                </c:pt>
                <c:pt idx="4089">
                  <c:v>44329.338437500002</c:v>
                </c:pt>
                <c:pt idx="4090">
                  <c:v>44329.339131944442</c:v>
                </c:pt>
                <c:pt idx="4091">
                  <c:v>44329.339826388888</c:v>
                </c:pt>
                <c:pt idx="4092">
                  <c:v>44329.340520833335</c:v>
                </c:pt>
                <c:pt idx="4093">
                  <c:v>44329.341215277775</c:v>
                </c:pt>
                <c:pt idx="4094">
                  <c:v>44329.341909722221</c:v>
                </c:pt>
                <c:pt idx="4095">
                  <c:v>44329.342604166668</c:v>
                </c:pt>
                <c:pt idx="4096">
                  <c:v>44329.343298611115</c:v>
                </c:pt>
                <c:pt idx="4097">
                  <c:v>44329.343993055554</c:v>
                </c:pt>
                <c:pt idx="4098">
                  <c:v>44329.344687500001</c:v>
                </c:pt>
                <c:pt idx="4099">
                  <c:v>44329.345381944448</c:v>
                </c:pt>
                <c:pt idx="4100">
                  <c:v>44329.346076388887</c:v>
                </c:pt>
                <c:pt idx="4101">
                  <c:v>44329.346770833334</c:v>
                </c:pt>
                <c:pt idx="4102">
                  <c:v>44329.34746527778</c:v>
                </c:pt>
                <c:pt idx="4103">
                  <c:v>44329.34815972222</c:v>
                </c:pt>
                <c:pt idx="4104">
                  <c:v>44329.348854166667</c:v>
                </c:pt>
                <c:pt idx="4105">
                  <c:v>44329.349548611113</c:v>
                </c:pt>
                <c:pt idx="4106">
                  <c:v>44329.350243055553</c:v>
                </c:pt>
                <c:pt idx="4107">
                  <c:v>44329.350937499999</c:v>
                </c:pt>
                <c:pt idx="4108">
                  <c:v>44329.351631944446</c:v>
                </c:pt>
                <c:pt idx="4109">
                  <c:v>44329.352326388886</c:v>
                </c:pt>
                <c:pt idx="4110">
                  <c:v>44329.353020833332</c:v>
                </c:pt>
                <c:pt idx="4111">
                  <c:v>44329.353715277779</c:v>
                </c:pt>
                <c:pt idx="4112">
                  <c:v>44329.354409722226</c:v>
                </c:pt>
                <c:pt idx="4113">
                  <c:v>44329.355104166665</c:v>
                </c:pt>
                <c:pt idx="4114">
                  <c:v>44329.355798611112</c:v>
                </c:pt>
                <c:pt idx="4115">
                  <c:v>44329.356493055559</c:v>
                </c:pt>
                <c:pt idx="4116">
                  <c:v>44329.357187499998</c:v>
                </c:pt>
                <c:pt idx="4117">
                  <c:v>44329.357881944445</c:v>
                </c:pt>
                <c:pt idx="4118">
                  <c:v>44329.358576388891</c:v>
                </c:pt>
                <c:pt idx="4119">
                  <c:v>44329.359270833331</c:v>
                </c:pt>
                <c:pt idx="4120">
                  <c:v>44329.359965277778</c:v>
                </c:pt>
                <c:pt idx="4121">
                  <c:v>44329.360659722224</c:v>
                </c:pt>
                <c:pt idx="4122">
                  <c:v>44329.361354166664</c:v>
                </c:pt>
                <c:pt idx="4123">
                  <c:v>44329.36204861111</c:v>
                </c:pt>
                <c:pt idx="4124">
                  <c:v>44329.362743055557</c:v>
                </c:pt>
                <c:pt idx="4125">
                  <c:v>44329.363437499997</c:v>
                </c:pt>
                <c:pt idx="4126">
                  <c:v>44329.364131944443</c:v>
                </c:pt>
                <c:pt idx="4127">
                  <c:v>44329.36482638889</c:v>
                </c:pt>
                <c:pt idx="4128">
                  <c:v>44329.365520833337</c:v>
                </c:pt>
                <c:pt idx="4129">
                  <c:v>44329.366215277776</c:v>
                </c:pt>
                <c:pt idx="4130">
                  <c:v>44329.366909722223</c:v>
                </c:pt>
                <c:pt idx="4131">
                  <c:v>44329.367604166669</c:v>
                </c:pt>
                <c:pt idx="4132">
                  <c:v>44329.368298611109</c:v>
                </c:pt>
                <c:pt idx="4133">
                  <c:v>44329.368993055556</c:v>
                </c:pt>
                <c:pt idx="4134">
                  <c:v>44329.369687500002</c:v>
                </c:pt>
                <c:pt idx="4135">
                  <c:v>44329.370381944442</c:v>
                </c:pt>
                <c:pt idx="4136">
                  <c:v>44329.371076388888</c:v>
                </c:pt>
                <c:pt idx="4137">
                  <c:v>44329.371770833335</c:v>
                </c:pt>
                <c:pt idx="4138">
                  <c:v>44329.372465277775</c:v>
                </c:pt>
                <c:pt idx="4139">
                  <c:v>44329.373159722221</c:v>
                </c:pt>
                <c:pt idx="4140">
                  <c:v>44329.373854166668</c:v>
                </c:pt>
                <c:pt idx="4141">
                  <c:v>44329.374548611115</c:v>
                </c:pt>
                <c:pt idx="4142">
                  <c:v>44329.375243055554</c:v>
                </c:pt>
                <c:pt idx="4143">
                  <c:v>44329.375937500001</c:v>
                </c:pt>
                <c:pt idx="4144">
                  <c:v>44329.376631944448</c:v>
                </c:pt>
                <c:pt idx="4145">
                  <c:v>44329.377326388887</c:v>
                </c:pt>
                <c:pt idx="4146">
                  <c:v>44329.378020833334</c:v>
                </c:pt>
                <c:pt idx="4147">
                  <c:v>44329.37871527778</c:v>
                </c:pt>
                <c:pt idx="4148">
                  <c:v>44329.37940972222</c:v>
                </c:pt>
                <c:pt idx="4149">
                  <c:v>44329.380104166667</c:v>
                </c:pt>
                <c:pt idx="4150">
                  <c:v>44329.380798611113</c:v>
                </c:pt>
                <c:pt idx="4151">
                  <c:v>44329.381493055553</c:v>
                </c:pt>
                <c:pt idx="4152">
                  <c:v>44329.382187499999</c:v>
                </c:pt>
                <c:pt idx="4153">
                  <c:v>44329.382881944446</c:v>
                </c:pt>
                <c:pt idx="4154">
                  <c:v>44329.383576388886</c:v>
                </c:pt>
                <c:pt idx="4155">
                  <c:v>44329.384270833332</c:v>
                </c:pt>
                <c:pt idx="4156">
                  <c:v>44329.384965277779</c:v>
                </c:pt>
                <c:pt idx="4157">
                  <c:v>44329.385659722226</c:v>
                </c:pt>
                <c:pt idx="4158">
                  <c:v>44329.386354166665</c:v>
                </c:pt>
                <c:pt idx="4159">
                  <c:v>44329.387048611112</c:v>
                </c:pt>
                <c:pt idx="4160">
                  <c:v>44329.387743055559</c:v>
                </c:pt>
                <c:pt idx="4161">
                  <c:v>44329.388437499998</c:v>
                </c:pt>
                <c:pt idx="4162">
                  <c:v>44329.389131944445</c:v>
                </c:pt>
                <c:pt idx="4163">
                  <c:v>44329.389826388891</c:v>
                </c:pt>
                <c:pt idx="4164">
                  <c:v>44329.390520833331</c:v>
                </c:pt>
                <c:pt idx="4165">
                  <c:v>44329.391215277778</c:v>
                </c:pt>
                <c:pt idx="4166">
                  <c:v>44329.391909722224</c:v>
                </c:pt>
                <c:pt idx="4167">
                  <c:v>44329.392604166664</c:v>
                </c:pt>
                <c:pt idx="4168">
                  <c:v>44329.39329861111</c:v>
                </c:pt>
                <c:pt idx="4169">
                  <c:v>44329.393993055557</c:v>
                </c:pt>
                <c:pt idx="4170">
                  <c:v>44329.394687499997</c:v>
                </c:pt>
                <c:pt idx="4171">
                  <c:v>44329.395381944443</c:v>
                </c:pt>
                <c:pt idx="4172">
                  <c:v>44329.39607638889</c:v>
                </c:pt>
                <c:pt idx="4173">
                  <c:v>44329.396770833337</c:v>
                </c:pt>
                <c:pt idx="4174">
                  <c:v>44329.397465277776</c:v>
                </c:pt>
                <c:pt idx="4175">
                  <c:v>44329.398159722223</c:v>
                </c:pt>
                <c:pt idx="4176">
                  <c:v>44329.398854166669</c:v>
                </c:pt>
                <c:pt idx="4177">
                  <c:v>44329.399548611109</c:v>
                </c:pt>
                <c:pt idx="4178">
                  <c:v>44329.400243055556</c:v>
                </c:pt>
                <c:pt idx="4179">
                  <c:v>44329.400937500002</c:v>
                </c:pt>
                <c:pt idx="4180">
                  <c:v>44329.401631944442</c:v>
                </c:pt>
                <c:pt idx="4181">
                  <c:v>44329.402326388888</c:v>
                </c:pt>
                <c:pt idx="4182">
                  <c:v>44329.403020833335</c:v>
                </c:pt>
                <c:pt idx="4183">
                  <c:v>44329.403715277775</c:v>
                </c:pt>
                <c:pt idx="4184">
                  <c:v>44329.404409722221</c:v>
                </c:pt>
                <c:pt idx="4185">
                  <c:v>44329.405104166668</c:v>
                </c:pt>
                <c:pt idx="4186">
                  <c:v>44329.405798611115</c:v>
                </c:pt>
                <c:pt idx="4187">
                  <c:v>44329.406493055554</c:v>
                </c:pt>
                <c:pt idx="4188">
                  <c:v>44329.407187500001</c:v>
                </c:pt>
                <c:pt idx="4189">
                  <c:v>44329.407881944448</c:v>
                </c:pt>
                <c:pt idx="4190">
                  <c:v>44329.408576388887</c:v>
                </c:pt>
                <c:pt idx="4191">
                  <c:v>44329.409270833334</c:v>
                </c:pt>
                <c:pt idx="4192">
                  <c:v>44329.40996527778</c:v>
                </c:pt>
                <c:pt idx="4193">
                  <c:v>44329.41065972222</c:v>
                </c:pt>
                <c:pt idx="4194">
                  <c:v>44329.411354166667</c:v>
                </c:pt>
                <c:pt idx="4195">
                  <c:v>44329.412048611113</c:v>
                </c:pt>
                <c:pt idx="4196">
                  <c:v>44329.412743055553</c:v>
                </c:pt>
                <c:pt idx="4197">
                  <c:v>44329.413437499999</c:v>
                </c:pt>
                <c:pt idx="4198">
                  <c:v>44329.414131944446</c:v>
                </c:pt>
                <c:pt idx="4199">
                  <c:v>44329.414826388886</c:v>
                </c:pt>
                <c:pt idx="4200">
                  <c:v>44329.415520833332</c:v>
                </c:pt>
                <c:pt idx="4201">
                  <c:v>44329.416215277779</c:v>
                </c:pt>
                <c:pt idx="4202">
                  <c:v>44329.416909722226</c:v>
                </c:pt>
                <c:pt idx="4203">
                  <c:v>44329.417604166665</c:v>
                </c:pt>
                <c:pt idx="4204">
                  <c:v>44329.418298611112</c:v>
                </c:pt>
                <c:pt idx="4205">
                  <c:v>44329.418993055559</c:v>
                </c:pt>
                <c:pt idx="4206">
                  <c:v>44329.419687499998</c:v>
                </c:pt>
                <c:pt idx="4207">
                  <c:v>44329.420381944445</c:v>
                </c:pt>
                <c:pt idx="4208">
                  <c:v>44329.421076388891</c:v>
                </c:pt>
                <c:pt idx="4209">
                  <c:v>44329.421770833331</c:v>
                </c:pt>
                <c:pt idx="4210">
                  <c:v>44329.422465277778</c:v>
                </c:pt>
                <c:pt idx="4211">
                  <c:v>44329.423159722224</c:v>
                </c:pt>
                <c:pt idx="4212">
                  <c:v>44329.423854166664</c:v>
                </c:pt>
                <c:pt idx="4213">
                  <c:v>44329.42454861111</c:v>
                </c:pt>
                <c:pt idx="4214">
                  <c:v>44329.425243055557</c:v>
                </c:pt>
                <c:pt idx="4215">
                  <c:v>44329.425937499997</c:v>
                </c:pt>
                <c:pt idx="4216">
                  <c:v>44329.426631944443</c:v>
                </c:pt>
                <c:pt idx="4217">
                  <c:v>44329.42732638889</c:v>
                </c:pt>
                <c:pt idx="4218">
                  <c:v>44329.428020833337</c:v>
                </c:pt>
                <c:pt idx="4219">
                  <c:v>44329.428715277776</c:v>
                </c:pt>
                <c:pt idx="4220">
                  <c:v>44329.429409722223</c:v>
                </c:pt>
                <c:pt idx="4221">
                  <c:v>44329.430104166669</c:v>
                </c:pt>
                <c:pt idx="4222">
                  <c:v>44329.430798611109</c:v>
                </c:pt>
                <c:pt idx="4223">
                  <c:v>44329.431493055556</c:v>
                </c:pt>
                <c:pt idx="4224">
                  <c:v>44329.432187500002</c:v>
                </c:pt>
                <c:pt idx="4225">
                  <c:v>44329.432881944442</c:v>
                </c:pt>
                <c:pt idx="4226">
                  <c:v>44329.433576388888</c:v>
                </c:pt>
                <c:pt idx="4227">
                  <c:v>44329.434270833335</c:v>
                </c:pt>
                <c:pt idx="4228">
                  <c:v>44329.434965277775</c:v>
                </c:pt>
                <c:pt idx="4229">
                  <c:v>44329.435659722221</c:v>
                </c:pt>
                <c:pt idx="4230">
                  <c:v>44329.436354166668</c:v>
                </c:pt>
                <c:pt idx="4231">
                  <c:v>44329.437048611115</c:v>
                </c:pt>
                <c:pt idx="4232">
                  <c:v>44329.437743055554</c:v>
                </c:pt>
                <c:pt idx="4233">
                  <c:v>44329.438437500001</c:v>
                </c:pt>
                <c:pt idx="4234">
                  <c:v>44329.439131944448</c:v>
                </c:pt>
                <c:pt idx="4235">
                  <c:v>44329.439826388887</c:v>
                </c:pt>
                <c:pt idx="4236">
                  <c:v>44329.440520833334</c:v>
                </c:pt>
                <c:pt idx="4237">
                  <c:v>44329.44121527778</c:v>
                </c:pt>
                <c:pt idx="4238">
                  <c:v>44329.44190972222</c:v>
                </c:pt>
                <c:pt idx="4239">
                  <c:v>44329.442604166667</c:v>
                </c:pt>
                <c:pt idx="4240">
                  <c:v>44329.443298611113</c:v>
                </c:pt>
                <c:pt idx="4241">
                  <c:v>44329.443993055553</c:v>
                </c:pt>
                <c:pt idx="4242">
                  <c:v>44329.444687499999</c:v>
                </c:pt>
                <c:pt idx="4243">
                  <c:v>44329.445381944446</c:v>
                </c:pt>
                <c:pt idx="4244">
                  <c:v>44329.446076388886</c:v>
                </c:pt>
                <c:pt idx="4245">
                  <c:v>44329.446770833332</c:v>
                </c:pt>
                <c:pt idx="4246">
                  <c:v>44329.447465277779</c:v>
                </c:pt>
                <c:pt idx="4247">
                  <c:v>44329.448159722226</c:v>
                </c:pt>
                <c:pt idx="4248">
                  <c:v>44329.448854166665</c:v>
                </c:pt>
                <c:pt idx="4249">
                  <c:v>44329.449548611112</c:v>
                </c:pt>
                <c:pt idx="4250">
                  <c:v>44329.450243055559</c:v>
                </c:pt>
                <c:pt idx="4251">
                  <c:v>44329.450937499998</c:v>
                </c:pt>
                <c:pt idx="4252">
                  <c:v>44329.451631944445</c:v>
                </c:pt>
                <c:pt idx="4253">
                  <c:v>44329.452326388891</c:v>
                </c:pt>
                <c:pt idx="4254">
                  <c:v>44329.453020833331</c:v>
                </c:pt>
                <c:pt idx="4255">
                  <c:v>44329.453715277778</c:v>
                </c:pt>
                <c:pt idx="4256">
                  <c:v>44329.454409722224</c:v>
                </c:pt>
                <c:pt idx="4257">
                  <c:v>44329.455104166664</c:v>
                </c:pt>
                <c:pt idx="4258">
                  <c:v>44329.45579861111</c:v>
                </c:pt>
                <c:pt idx="4259">
                  <c:v>44329.456493055557</c:v>
                </c:pt>
                <c:pt idx="4260">
                  <c:v>44329.457187499997</c:v>
                </c:pt>
                <c:pt idx="4261">
                  <c:v>44329.457881944443</c:v>
                </c:pt>
                <c:pt idx="4262">
                  <c:v>44329.45857638889</c:v>
                </c:pt>
                <c:pt idx="4263">
                  <c:v>44329.459270833337</c:v>
                </c:pt>
                <c:pt idx="4264">
                  <c:v>44329.459965277776</c:v>
                </c:pt>
                <c:pt idx="4265">
                  <c:v>44329.460659722223</c:v>
                </c:pt>
                <c:pt idx="4266">
                  <c:v>44329.461354166669</c:v>
                </c:pt>
                <c:pt idx="4267">
                  <c:v>44329.462048611109</c:v>
                </c:pt>
                <c:pt idx="4268">
                  <c:v>44329.462743055556</c:v>
                </c:pt>
                <c:pt idx="4269">
                  <c:v>44329.463437500002</c:v>
                </c:pt>
                <c:pt idx="4270">
                  <c:v>44329.464131944442</c:v>
                </c:pt>
                <c:pt idx="4271">
                  <c:v>44329.464826388888</c:v>
                </c:pt>
                <c:pt idx="4272">
                  <c:v>44329.465520833335</c:v>
                </c:pt>
                <c:pt idx="4273">
                  <c:v>44329.466215277775</c:v>
                </c:pt>
                <c:pt idx="4274">
                  <c:v>44329.466909722221</c:v>
                </c:pt>
                <c:pt idx="4275">
                  <c:v>44329.467604166668</c:v>
                </c:pt>
                <c:pt idx="4276">
                  <c:v>44329.468298611115</c:v>
                </c:pt>
                <c:pt idx="4277">
                  <c:v>44329.468993055554</c:v>
                </c:pt>
                <c:pt idx="4278">
                  <c:v>44329.469687500001</c:v>
                </c:pt>
                <c:pt idx="4279">
                  <c:v>44329.470381944448</c:v>
                </c:pt>
                <c:pt idx="4280">
                  <c:v>44329.471076388887</c:v>
                </c:pt>
                <c:pt idx="4281">
                  <c:v>44329.471770833334</c:v>
                </c:pt>
                <c:pt idx="4282">
                  <c:v>44329.47246527778</c:v>
                </c:pt>
                <c:pt idx="4283">
                  <c:v>44329.47315972222</c:v>
                </c:pt>
                <c:pt idx="4284">
                  <c:v>44329.473854166667</c:v>
                </c:pt>
                <c:pt idx="4285">
                  <c:v>44329.474548611113</c:v>
                </c:pt>
                <c:pt idx="4286">
                  <c:v>44329.475243055553</c:v>
                </c:pt>
                <c:pt idx="4287">
                  <c:v>44329.475937499999</c:v>
                </c:pt>
                <c:pt idx="4288">
                  <c:v>44329.476631944446</c:v>
                </c:pt>
                <c:pt idx="4289">
                  <c:v>44329.477326388886</c:v>
                </c:pt>
                <c:pt idx="4290">
                  <c:v>44329.478020833332</c:v>
                </c:pt>
                <c:pt idx="4291">
                  <c:v>44329.478715277779</c:v>
                </c:pt>
                <c:pt idx="4292">
                  <c:v>44329.479409722226</c:v>
                </c:pt>
                <c:pt idx="4293">
                  <c:v>44329.480104166665</c:v>
                </c:pt>
                <c:pt idx="4294">
                  <c:v>44329.480798611112</c:v>
                </c:pt>
                <c:pt idx="4295">
                  <c:v>44329.481493055559</c:v>
                </c:pt>
                <c:pt idx="4296">
                  <c:v>44329.482187499998</c:v>
                </c:pt>
                <c:pt idx="4297">
                  <c:v>44329.482881944445</c:v>
                </c:pt>
                <c:pt idx="4298">
                  <c:v>44329.483576388891</c:v>
                </c:pt>
                <c:pt idx="4299">
                  <c:v>44329.484270833331</c:v>
                </c:pt>
                <c:pt idx="4300">
                  <c:v>44329.484965277778</c:v>
                </c:pt>
                <c:pt idx="4301">
                  <c:v>44329.485659722224</c:v>
                </c:pt>
                <c:pt idx="4302">
                  <c:v>44329.486354166664</c:v>
                </c:pt>
                <c:pt idx="4303">
                  <c:v>44329.48704861111</c:v>
                </c:pt>
                <c:pt idx="4304">
                  <c:v>44329.487743055557</c:v>
                </c:pt>
                <c:pt idx="4305">
                  <c:v>44329.488437499997</c:v>
                </c:pt>
                <c:pt idx="4306">
                  <c:v>44329.489131944443</c:v>
                </c:pt>
                <c:pt idx="4307">
                  <c:v>44329.48982638889</c:v>
                </c:pt>
                <c:pt idx="4308">
                  <c:v>44329.490520833337</c:v>
                </c:pt>
                <c:pt idx="4309">
                  <c:v>44329.491215277776</c:v>
                </c:pt>
                <c:pt idx="4310">
                  <c:v>44329.491909722223</c:v>
                </c:pt>
                <c:pt idx="4311">
                  <c:v>44329.492604166669</c:v>
                </c:pt>
                <c:pt idx="4312">
                  <c:v>44329.493298611109</c:v>
                </c:pt>
                <c:pt idx="4313">
                  <c:v>44329.493993055556</c:v>
                </c:pt>
                <c:pt idx="4314">
                  <c:v>44329.494687500002</c:v>
                </c:pt>
                <c:pt idx="4315">
                  <c:v>44329.495381944442</c:v>
                </c:pt>
                <c:pt idx="4316">
                  <c:v>44329.496076388888</c:v>
                </c:pt>
                <c:pt idx="4317">
                  <c:v>44329.496770833335</c:v>
                </c:pt>
                <c:pt idx="4318">
                  <c:v>44329.497465277775</c:v>
                </c:pt>
                <c:pt idx="4319">
                  <c:v>44329.498159722221</c:v>
                </c:pt>
                <c:pt idx="4320">
                  <c:v>44329.498854166668</c:v>
                </c:pt>
                <c:pt idx="4321">
                  <c:v>44329.499548611115</c:v>
                </c:pt>
                <c:pt idx="4322">
                  <c:v>44329.500243055554</c:v>
                </c:pt>
                <c:pt idx="4323">
                  <c:v>44329.500937500001</c:v>
                </c:pt>
                <c:pt idx="4324">
                  <c:v>44329.501631944448</c:v>
                </c:pt>
                <c:pt idx="4325">
                  <c:v>44329.502326388887</c:v>
                </c:pt>
                <c:pt idx="4326">
                  <c:v>44329.503020833334</c:v>
                </c:pt>
                <c:pt idx="4327">
                  <c:v>44329.50371527778</c:v>
                </c:pt>
                <c:pt idx="4328">
                  <c:v>44329.50440972222</c:v>
                </c:pt>
                <c:pt idx="4329">
                  <c:v>44329.505104166667</c:v>
                </c:pt>
                <c:pt idx="4330">
                  <c:v>44329.505798611113</c:v>
                </c:pt>
                <c:pt idx="4331">
                  <c:v>44329.506493055553</c:v>
                </c:pt>
                <c:pt idx="4332">
                  <c:v>44329.507187499999</c:v>
                </c:pt>
                <c:pt idx="4333">
                  <c:v>44329.507881944446</c:v>
                </c:pt>
                <c:pt idx="4334">
                  <c:v>44329.508576388886</c:v>
                </c:pt>
                <c:pt idx="4335">
                  <c:v>44329.509270833332</c:v>
                </c:pt>
                <c:pt idx="4336">
                  <c:v>44329.509965277779</c:v>
                </c:pt>
                <c:pt idx="4337">
                  <c:v>44329.510659722226</c:v>
                </c:pt>
                <c:pt idx="4338">
                  <c:v>44329.511354166665</c:v>
                </c:pt>
                <c:pt idx="4339">
                  <c:v>44329.512048611112</c:v>
                </c:pt>
                <c:pt idx="4340">
                  <c:v>44329.512743055559</c:v>
                </c:pt>
                <c:pt idx="4341">
                  <c:v>44329.513437499998</c:v>
                </c:pt>
                <c:pt idx="4342">
                  <c:v>44329.514131944445</c:v>
                </c:pt>
                <c:pt idx="4343">
                  <c:v>44329.514826388891</c:v>
                </c:pt>
                <c:pt idx="4344">
                  <c:v>44329.515520833331</c:v>
                </c:pt>
                <c:pt idx="4345">
                  <c:v>44329.516215277778</c:v>
                </c:pt>
                <c:pt idx="4346">
                  <c:v>44329.516909722224</c:v>
                </c:pt>
                <c:pt idx="4347">
                  <c:v>44329.517604166664</c:v>
                </c:pt>
                <c:pt idx="4348">
                  <c:v>44329.51829861111</c:v>
                </c:pt>
                <c:pt idx="4349">
                  <c:v>44329.518993055557</c:v>
                </c:pt>
                <c:pt idx="4350">
                  <c:v>44329.519687499997</c:v>
                </c:pt>
                <c:pt idx="4351">
                  <c:v>44329.520381944443</c:v>
                </c:pt>
                <c:pt idx="4352">
                  <c:v>44329.52107638889</c:v>
                </c:pt>
                <c:pt idx="4353">
                  <c:v>44329.521770833337</c:v>
                </c:pt>
                <c:pt idx="4354">
                  <c:v>44329.522465277776</c:v>
                </c:pt>
                <c:pt idx="4355">
                  <c:v>44329.523159722223</c:v>
                </c:pt>
                <c:pt idx="4356">
                  <c:v>44329.523854166669</c:v>
                </c:pt>
                <c:pt idx="4357">
                  <c:v>44329.524548611109</c:v>
                </c:pt>
                <c:pt idx="4358">
                  <c:v>44329.525243055556</c:v>
                </c:pt>
                <c:pt idx="4359">
                  <c:v>44329.525937500002</c:v>
                </c:pt>
                <c:pt idx="4360">
                  <c:v>44329.526631944442</c:v>
                </c:pt>
                <c:pt idx="4361">
                  <c:v>44329.527326388888</c:v>
                </c:pt>
                <c:pt idx="4362">
                  <c:v>44329.528020833335</c:v>
                </c:pt>
                <c:pt idx="4363">
                  <c:v>44329.528715277775</c:v>
                </c:pt>
                <c:pt idx="4364">
                  <c:v>44329.529409722221</c:v>
                </c:pt>
                <c:pt idx="4365">
                  <c:v>44329.530104166668</c:v>
                </c:pt>
                <c:pt idx="4366">
                  <c:v>44329.530798611115</c:v>
                </c:pt>
                <c:pt idx="4367">
                  <c:v>44329.531493055554</c:v>
                </c:pt>
                <c:pt idx="4368">
                  <c:v>44329.532187500001</c:v>
                </c:pt>
                <c:pt idx="4369">
                  <c:v>44329.532881944448</c:v>
                </c:pt>
                <c:pt idx="4370">
                  <c:v>44329.533576388887</c:v>
                </c:pt>
                <c:pt idx="4371">
                  <c:v>44329.534270833334</c:v>
                </c:pt>
                <c:pt idx="4372">
                  <c:v>44329.53496527778</c:v>
                </c:pt>
                <c:pt idx="4373">
                  <c:v>44329.53565972222</c:v>
                </c:pt>
                <c:pt idx="4374">
                  <c:v>44329.536354166667</c:v>
                </c:pt>
                <c:pt idx="4375">
                  <c:v>44329.537048611113</c:v>
                </c:pt>
                <c:pt idx="4376">
                  <c:v>44329.537743055553</c:v>
                </c:pt>
                <c:pt idx="4377">
                  <c:v>44329.538437499999</c:v>
                </c:pt>
                <c:pt idx="4378">
                  <c:v>44329.539131944446</c:v>
                </c:pt>
                <c:pt idx="4379">
                  <c:v>44329.539826388886</c:v>
                </c:pt>
                <c:pt idx="4380">
                  <c:v>44329.540520833332</c:v>
                </c:pt>
                <c:pt idx="4381">
                  <c:v>44329.541215277779</c:v>
                </c:pt>
                <c:pt idx="4382">
                  <c:v>44329.541909722226</c:v>
                </c:pt>
                <c:pt idx="4383">
                  <c:v>44329.542604166665</c:v>
                </c:pt>
                <c:pt idx="4384">
                  <c:v>44329.543298611112</c:v>
                </c:pt>
                <c:pt idx="4385">
                  <c:v>44329.543993055559</c:v>
                </c:pt>
                <c:pt idx="4386">
                  <c:v>44329.544687499998</c:v>
                </c:pt>
                <c:pt idx="4387">
                  <c:v>44329.545381944445</c:v>
                </c:pt>
                <c:pt idx="4388">
                  <c:v>44329.546076388891</c:v>
                </c:pt>
                <c:pt idx="4389">
                  <c:v>44329.546770833331</c:v>
                </c:pt>
                <c:pt idx="4390">
                  <c:v>44329.547465277778</c:v>
                </c:pt>
                <c:pt idx="4391">
                  <c:v>44329.548159722224</c:v>
                </c:pt>
                <c:pt idx="4392">
                  <c:v>44329.548854166664</c:v>
                </c:pt>
                <c:pt idx="4393">
                  <c:v>44329.54954861111</c:v>
                </c:pt>
                <c:pt idx="4394">
                  <c:v>44329.550243055557</c:v>
                </c:pt>
                <c:pt idx="4395">
                  <c:v>44329.550937499997</c:v>
                </c:pt>
                <c:pt idx="4396">
                  <c:v>44329.551631944443</c:v>
                </c:pt>
                <c:pt idx="4397">
                  <c:v>44329.55232638889</c:v>
                </c:pt>
                <c:pt idx="4398">
                  <c:v>44329.553020833337</c:v>
                </c:pt>
                <c:pt idx="4399">
                  <c:v>44329.553715277776</c:v>
                </c:pt>
                <c:pt idx="4400">
                  <c:v>44329.554409722223</c:v>
                </c:pt>
                <c:pt idx="4401">
                  <c:v>44329.555104166669</c:v>
                </c:pt>
                <c:pt idx="4402">
                  <c:v>44329.555798611109</c:v>
                </c:pt>
                <c:pt idx="4403">
                  <c:v>44329.556493055556</c:v>
                </c:pt>
                <c:pt idx="4404">
                  <c:v>44329.557187500002</c:v>
                </c:pt>
                <c:pt idx="4405">
                  <c:v>44329.557881944442</c:v>
                </c:pt>
                <c:pt idx="4406">
                  <c:v>44329.558576388888</c:v>
                </c:pt>
                <c:pt idx="4407">
                  <c:v>44329.559270833335</c:v>
                </c:pt>
                <c:pt idx="4408">
                  <c:v>44329.559965277775</c:v>
                </c:pt>
                <c:pt idx="4409">
                  <c:v>44329.560659722221</c:v>
                </c:pt>
                <c:pt idx="4410">
                  <c:v>44329.561354166668</c:v>
                </c:pt>
                <c:pt idx="4411">
                  <c:v>44329.562048611115</c:v>
                </c:pt>
                <c:pt idx="4412">
                  <c:v>44329.562743055554</c:v>
                </c:pt>
                <c:pt idx="4413">
                  <c:v>44329.563437500001</c:v>
                </c:pt>
                <c:pt idx="4414">
                  <c:v>44329.564131944448</c:v>
                </c:pt>
                <c:pt idx="4415">
                  <c:v>44329.564826388887</c:v>
                </c:pt>
                <c:pt idx="4416">
                  <c:v>44329.565520833334</c:v>
                </c:pt>
                <c:pt idx="4417">
                  <c:v>44329.56621527778</c:v>
                </c:pt>
                <c:pt idx="4418">
                  <c:v>44329.56690972222</c:v>
                </c:pt>
                <c:pt idx="4419">
                  <c:v>44329.567604166667</c:v>
                </c:pt>
                <c:pt idx="4420">
                  <c:v>44329.568298611113</c:v>
                </c:pt>
                <c:pt idx="4421">
                  <c:v>44329.568993055553</c:v>
                </c:pt>
                <c:pt idx="4422">
                  <c:v>44329.569687499999</c:v>
                </c:pt>
                <c:pt idx="4423">
                  <c:v>44329.570381944446</c:v>
                </c:pt>
                <c:pt idx="4424">
                  <c:v>44329.571076388886</c:v>
                </c:pt>
                <c:pt idx="4425">
                  <c:v>44329.571770833332</c:v>
                </c:pt>
                <c:pt idx="4426">
                  <c:v>44329.572465277779</c:v>
                </c:pt>
                <c:pt idx="4427">
                  <c:v>44329.573159722226</c:v>
                </c:pt>
                <c:pt idx="4428">
                  <c:v>44329.573854166665</c:v>
                </c:pt>
                <c:pt idx="4429">
                  <c:v>44329.574548611112</c:v>
                </c:pt>
                <c:pt idx="4430">
                  <c:v>44329.575243055559</c:v>
                </c:pt>
                <c:pt idx="4431">
                  <c:v>44329.575937499998</c:v>
                </c:pt>
                <c:pt idx="4432">
                  <c:v>44329.576631944445</c:v>
                </c:pt>
                <c:pt idx="4433">
                  <c:v>44329.577326388891</c:v>
                </c:pt>
                <c:pt idx="4434">
                  <c:v>44329.578020833331</c:v>
                </c:pt>
                <c:pt idx="4435">
                  <c:v>44329.578715277778</c:v>
                </c:pt>
                <c:pt idx="4436">
                  <c:v>44329.579409722224</c:v>
                </c:pt>
                <c:pt idx="4437">
                  <c:v>44329.580104166664</c:v>
                </c:pt>
                <c:pt idx="4438">
                  <c:v>44329.58079861111</c:v>
                </c:pt>
                <c:pt idx="4439">
                  <c:v>44329.581493055557</c:v>
                </c:pt>
                <c:pt idx="4440">
                  <c:v>44329.582187499997</c:v>
                </c:pt>
                <c:pt idx="4441">
                  <c:v>44329.582881944443</c:v>
                </c:pt>
                <c:pt idx="4442">
                  <c:v>44329.58357638889</c:v>
                </c:pt>
                <c:pt idx="4443">
                  <c:v>44329.584270833337</c:v>
                </c:pt>
                <c:pt idx="4444">
                  <c:v>44329.584965277776</c:v>
                </c:pt>
                <c:pt idx="4445">
                  <c:v>44329.585659722223</c:v>
                </c:pt>
                <c:pt idx="4446">
                  <c:v>44329.586354166669</c:v>
                </c:pt>
                <c:pt idx="4447">
                  <c:v>44329.587048611109</c:v>
                </c:pt>
                <c:pt idx="4448">
                  <c:v>44329.587743055556</c:v>
                </c:pt>
                <c:pt idx="4449">
                  <c:v>44329.588437500002</c:v>
                </c:pt>
                <c:pt idx="4450">
                  <c:v>44329.589131944442</c:v>
                </c:pt>
                <c:pt idx="4451">
                  <c:v>44329.589826388888</c:v>
                </c:pt>
                <c:pt idx="4452">
                  <c:v>44329.590520833335</c:v>
                </c:pt>
                <c:pt idx="4453">
                  <c:v>44329.591215277775</c:v>
                </c:pt>
                <c:pt idx="4454">
                  <c:v>44329.591909722221</c:v>
                </c:pt>
                <c:pt idx="4455">
                  <c:v>44329.592604166668</c:v>
                </c:pt>
                <c:pt idx="4456">
                  <c:v>44329.593298611115</c:v>
                </c:pt>
                <c:pt idx="4457">
                  <c:v>44329.593993055554</c:v>
                </c:pt>
                <c:pt idx="4458">
                  <c:v>44329.594687500001</c:v>
                </c:pt>
                <c:pt idx="4459">
                  <c:v>44329.595381944448</c:v>
                </c:pt>
                <c:pt idx="4460">
                  <c:v>44329.596076388887</c:v>
                </c:pt>
                <c:pt idx="4461">
                  <c:v>44329.596770833334</c:v>
                </c:pt>
                <c:pt idx="4462">
                  <c:v>44329.59746527778</c:v>
                </c:pt>
                <c:pt idx="4463">
                  <c:v>44329.59815972222</c:v>
                </c:pt>
                <c:pt idx="4464">
                  <c:v>44329.598854166667</c:v>
                </c:pt>
                <c:pt idx="4465">
                  <c:v>44329.599548611113</c:v>
                </c:pt>
                <c:pt idx="4466">
                  <c:v>44329.600243055553</c:v>
                </c:pt>
                <c:pt idx="4467">
                  <c:v>44329.600937499999</c:v>
                </c:pt>
                <c:pt idx="4468">
                  <c:v>44329.601631944446</c:v>
                </c:pt>
                <c:pt idx="4469">
                  <c:v>44329.602326388886</c:v>
                </c:pt>
                <c:pt idx="4470">
                  <c:v>44329.603020833332</c:v>
                </c:pt>
                <c:pt idx="4471">
                  <c:v>44329.603715277779</c:v>
                </c:pt>
                <c:pt idx="4472">
                  <c:v>44329.604409722226</c:v>
                </c:pt>
                <c:pt idx="4473">
                  <c:v>44329.605104166665</c:v>
                </c:pt>
                <c:pt idx="4474">
                  <c:v>44329.605798611112</c:v>
                </c:pt>
                <c:pt idx="4475">
                  <c:v>44329.606493055559</c:v>
                </c:pt>
                <c:pt idx="4476">
                  <c:v>44329.607187499998</c:v>
                </c:pt>
                <c:pt idx="4477">
                  <c:v>44329.607881944445</c:v>
                </c:pt>
                <c:pt idx="4478">
                  <c:v>44329.608576388891</c:v>
                </c:pt>
                <c:pt idx="4479">
                  <c:v>44329.609270833331</c:v>
                </c:pt>
                <c:pt idx="4480">
                  <c:v>44329.609965277778</c:v>
                </c:pt>
                <c:pt idx="4481">
                  <c:v>44329.610659722224</c:v>
                </c:pt>
                <c:pt idx="4482">
                  <c:v>44329.611354166664</c:v>
                </c:pt>
                <c:pt idx="4483">
                  <c:v>44329.61204861111</c:v>
                </c:pt>
                <c:pt idx="4484">
                  <c:v>44329.612743055557</c:v>
                </c:pt>
                <c:pt idx="4485">
                  <c:v>44329.613437499997</c:v>
                </c:pt>
                <c:pt idx="4486">
                  <c:v>44329.614131944443</c:v>
                </c:pt>
                <c:pt idx="4487">
                  <c:v>44329.61482638889</c:v>
                </c:pt>
                <c:pt idx="4488">
                  <c:v>44329.615520833337</c:v>
                </c:pt>
                <c:pt idx="4489">
                  <c:v>44329.616215277776</c:v>
                </c:pt>
                <c:pt idx="4490">
                  <c:v>44329.616909722223</c:v>
                </c:pt>
                <c:pt idx="4491">
                  <c:v>44329.617604166669</c:v>
                </c:pt>
                <c:pt idx="4492">
                  <c:v>44329.618298611109</c:v>
                </c:pt>
                <c:pt idx="4493">
                  <c:v>44329.618993055556</c:v>
                </c:pt>
                <c:pt idx="4494">
                  <c:v>44329.619687500002</c:v>
                </c:pt>
                <c:pt idx="4495">
                  <c:v>44329.620381944442</c:v>
                </c:pt>
                <c:pt idx="4496">
                  <c:v>44329.621076388888</c:v>
                </c:pt>
                <c:pt idx="4497">
                  <c:v>44329.621770833335</c:v>
                </c:pt>
                <c:pt idx="4498">
                  <c:v>44329.622465277775</c:v>
                </c:pt>
                <c:pt idx="4499">
                  <c:v>44329.623159722221</c:v>
                </c:pt>
                <c:pt idx="4500">
                  <c:v>44329.623854166668</c:v>
                </c:pt>
                <c:pt idx="4501">
                  <c:v>44329.624548611115</c:v>
                </c:pt>
                <c:pt idx="4502">
                  <c:v>44329.625243055554</c:v>
                </c:pt>
                <c:pt idx="4503">
                  <c:v>44329.625937500001</c:v>
                </c:pt>
                <c:pt idx="4504">
                  <c:v>44329.626631944448</c:v>
                </c:pt>
                <c:pt idx="4505">
                  <c:v>44329.627326388887</c:v>
                </c:pt>
                <c:pt idx="4506">
                  <c:v>44329.628020833334</c:v>
                </c:pt>
                <c:pt idx="4507">
                  <c:v>44329.62871527778</c:v>
                </c:pt>
                <c:pt idx="4508">
                  <c:v>44329.62940972222</c:v>
                </c:pt>
                <c:pt idx="4509">
                  <c:v>44329.630104166667</c:v>
                </c:pt>
                <c:pt idx="4510">
                  <c:v>44329.630798611113</c:v>
                </c:pt>
                <c:pt idx="4511">
                  <c:v>44329.631493055553</c:v>
                </c:pt>
                <c:pt idx="4512">
                  <c:v>44329.632187499999</c:v>
                </c:pt>
                <c:pt idx="4513">
                  <c:v>44329.632881944446</c:v>
                </c:pt>
                <c:pt idx="4514">
                  <c:v>44329.633576388886</c:v>
                </c:pt>
                <c:pt idx="4515">
                  <c:v>44329.634270833332</c:v>
                </c:pt>
                <c:pt idx="4516">
                  <c:v>44329.634965277779</c:v>
                </c:pt>
                <c:pt idx="4517">
                  <c:v>44329.635659722226</c:v>
                </c:pt>
                <c:pt idx="4518">
                  <c:v>44329.636354166665</c:v>
                </c:pt>
                <c:pt idx="4519">
                  <c:v>44329.637048611112</c:v>
                </c:pt>
                <c:pt idx="4520">
                  <c:v>44329.637743055559</c:v>
                </c:pt>
                <c:pt idx="4521">
                  <c:v>44329.638437499998</c:v>
                </c:pt>
                <c:pt idx="4522">
                  <c:v>44329.639131944445</c:v>
                </c:pt>
                <c:pt idx="4523">
                  <c:v>44329.639826388891</c:v>
                </c:pt>
                <c:pt idx="4524">
                  <c:v>44329.640520833331</c:v>
                </c:pt>
                <c:pt idx="4525">
                  <c:v>44329.641215277778</c:v>
                </c:pt>
                <c:pt idx="4526">
                  <c:v>44329.641909722224</c:v>
                </c:pt>
                <c:pt idx="4527">
                  <c:v>44329.642604166664</c:v>
                </c:pt>
                <c:pt idx="4528">
                  <c:v>44329.64329861111</c:v>
                </c:pt>
                <c:pt idx="4529">
                  <c:v>44329.643993055557</c:v>
                </c:pt>
                <c:pt idx="4530">
                  <c:v>44329.644687499997</c:v>
                </c:pt>
                <c:pt idx="4531">
                  <c:v>44329.645381944443</c:v>
                </c:pt>
                <c:pt idx="4532">
                  <c:v>44329.64607638889</c:v>
                </c:pt>
                <c:pt idx="4533">
                  <c:v>44329.646770833337</c:v>
                </c:pt>
                <c:pt idx="4534">
                  <c:v>44329.647465277776</c:v>
                </c:pt>
                <c:pt idx="4535">
                  <c:v>44329.648159722223</c:v>
                </c:pt>
                <c:pt idx="4536">
                  <c:v>44329.648854166669</c:v>
                </c:pt>
                <c:pt idx="4537">
                  <c:v>44329.649548611109</c:v>
                </c:pt>
                <c:pt idx="4538">
                  <c:v>44329.650243055556</c:v>
                </c:pt>
                <c:pt idx="4539">
                  <c:v>44329.650937500002</c:v>
                </c:pt>
                <c:pt idx="4540">
                  <c:v>44329.651631944442</c:v>
                </c:pt>
                <c:pt idx="4541">
                  <c:v>44329.652326388888</c:v>
                </c:pt>
                <c:pt idx="4542">
                  <c:v>44329.653020833335</c:v>
                </c:pt>
                <c:pt idx="4543">
                  <c:v>44329.653715277775</c:v>
                </c:pt>
                <c:pt idx="4544">
                  <c:v>44329.654409722221</c:v>
                </c:pt>
                <c:pt idx="4545">
                  <c:v>44329.655104166668</c:v>
                </c:pt>
                <c:pt idx="4546">
                  <c:v>44329.655798611115</c:v>
                </c:pt>
                <c:pt idx="4547">
                  <c:v>44329.656493055554</c:v>
                </c:pt>
                <c:pt idx="4548">
                  <c:v>44329.657187500001</c:v>
                </c:pt>
                <c:pt idx="4549">
                  <c:v>44329.657881944448</c:v>
                </c:pt>
                <c:pt idx="4550">
                  <c:v>44329.658576388887</c:v>
                </c:pt>
                <c:pt idx="4551">
                  <c:v>44329.659270833334</c:v>
                </c:pt>
                <c:pt idx="4552">
                  <c:v>44329.65996527778</c:v>
                </c:pt>
                <c:pt idx="4553">
                  <c:v>44329.66065972222</c:v>
                </c:pt>
                <c:pt idx="4554">
                  <c:v>44329.661354166667</c:v>
                </c:pt>
                <c:pt idx="4555">
                  <c:v>44329.662048611113</c:v>
                </c:pt>
                <c:pt idx="4556">
                  <c:v>44329.662743055553</c:v>
                </c:pt>
                <c:pt idx="4557">
                  <c:v>44329.663437499999</c:v>
                </c:pt>
                <c:pt idx="4558">
                  <c:v>44329.664131944446</c:v>
                </c:pt>
                <c:pt idx="4559">
                  <c:v>44329.664826388886</c:v>
                </c:pt>
                <c:pt idx="4560">
                  <c:v>44329.665520833332</c:v>
                </c:pt>
                <c:pt idx="4561">
                  <c:v>44329.666215277779</c:v>
                </c:pt>
                <c:pt idx="4562">
                  <c:v>44329.666909722226</c:v>
                </c:pt>
                <c:pt idx="4563">
                  <c:v>44329.667604166665</c:v>
                </c:pt>
                <c:pt idx="4564">
                  <c:v>44329.668298611112</c:v>
                </c:pt>
                <c:pt idx="4565">
                  <c:v>44329.668993055559</c:v>
                </c:pt>
                <c:pt idx="4566">
                  <c:v>44329.669687499998</c:v>
                </c:pt>
                <c:pt idx="4567">
                  <c:v>44329.670381944445</c:v>
                </c:pt>
                <c:pt idx="4568">
                  <c:v>44329.671076388891</c:v>
                </c:pt>
                <c:pt idx="4569">
                  <c:v>44329.671770833331</c:v>
                </c:pt>
                <c:pt idx="4570">
                  <c:v>44329.672465277778</c:v>
                </c:pt>
                <c:pt idx="4571">
                  <c:v>44329.673159722224</c:v>
                </c:pt>
                <c:pt idx="4572">
                  <c:v>44329.673854166664</c:v>
                </c:pt>
                <c:pt idx="4573">
                  <c:v>44329.67454861111</c:v>
                </c:pt>
                <c:pt idx="4574">
                  <c:v>44329.675243055557</c:v>
                </c:pt>
                <c:pt idx="4575">
                  <c:v>44329.675937499997</c:v>
                </c:pt>
                <c:pt idx="4576">
                  <c:v>44329.676631944443</c:v>
                </c:pt>
                <c:pt idx="4577">
                  <c:v>44329.67732638889</c:v>
                </c:pt>
                <c:pt idx="4578">
                  <c:v>44329.678020833337</c:v>
                </c:pt>
                <c:pt idx="4579">
                  <c:v>44329.678715277776</c:v>
                </c:pt>
                <c:pt idx="4580">
                  <c:v>44329.679409722223</c:v>
                </c:pt>
                <c:pt idx="4581">
                  <c:v>44329.680104166669</c:v>
                </c:pt>
                <c:pt idx="4582">
                  <c:v>44329.680798611109</c:v>
                </c:pt>
                <c:pt idx="4583">
                  <c:v>44329.681493055556</c:v>
                </c:pt>
                <c:pt idx="4584">
                  <c:v>44329.682187500002</c:v>
                </c:pt>
                <c:pt idx="4585">
                  <c:v>44329.682881944442</c:v>
                </c:pt>
                <c:pt idx="4586">
                  <c:v>44329.683576388888</c:v>
                </c:pt>
                <c:pt idx="4587">
                  <c:v>44329.684270833335</c:v>
                </c:pt>
                <c:pt idx="4588">
                  <c:v>44329.684965277775</c:v>
                </c:pt>
                <c:pt idx="4589">
                  <c:v>44329.685659722221</c:v>
                </c:pt>
                <c:pt idx="4590">
                  <c:v>44329.686354166668</c:v>
                </c:pt>
                <c:pt idx="4591">
                  <c:v>44329.687048611115</c:v>
                </c:pt>
                <c:pt idx="4592">
                  <c:v>44329.687743055554</c:v>
                </c:pt>
                <c:pt idx="4593">
                  <c:v>44329.688437500001</c:v>
                </c:pt>
                <c:pt idx="4594">
                  <c:v>44329.689131944448</c:v>
                </c:pt>
                <c:pt idx="4595">
                  <c:v>44329.689826388887</c:v>
                </c:pt>
                <c:pt idx="4596">
                  <c:v>44329.690520833334</c:v>
                </c:pt>
                <c:pt idx="4597">
                  <c:v>44329.69121527778</c:v>
                </c:pt>
                <c:pt idx="4598">
                  <c:v>44329.69190972222</c:v>
                </c:pt>
                <c:pt idx="4599">
                  <c:v>44329.692604166667</c:v>
                </c:pt>
                <c:pt idx="4600">
                  <c:v>44329.693298611113</c:v>
                </c:pt>
                <c:pt idx="4601">
                  <c:v>44329.693993055553</c:v>
                </c:pt>
                <c:pt idx="4602">
                  <c:v>44329.694687499999</c:v>
                </c:pt>
                <c:pt idx="4603">
                  <c:v>44329.695381944446</c:v>
                </c:pt>
                <c:pt idx="4604">
                  <c:v>44329.696076388886</c:v>
                </c:pt>
                <c:pt idx="4605">
                  <c:v>44329.696770833332</c:v>
                </c:pt>
                <c:pt idx="4606">
                  <c:v>44329.697465277779</c:v>
                </c:pt>
                <c:pt idx="4607">
                  <c:v>44329.698159722226</c:v>
                </c:pt>
                <c:pt idx="4608">
                  <c:v>44329.698854166665</c:v>
                </c:pt>
                <c:pt idx="4609">
                  <c:v>44329.699548611112</c:v>
                </c:pt>
                <c:pt idx="4610">
                  <c:v>44329.700243055559</c:v>
                </c:pt>
                <c:pt idx="4611">
                  <c:v>44329.700937499998</c:v>
                </c:pt>
                <c:pt idx="4612">
                  <c:v>44329.701631944445</c:v>
                </c:pt>
                <c:pt idx="4613">
                  <c:v>44329.702326388891</c:v>
                </c:pt>
                <c:pt idx="4614">
                  <c:v>44329.703020833331</c:v>
                </c:pt>
                <c:pt idx="4615">
                  <c:v>44329.703715277778</c:v>
                </c:pt>
                <c:pt idx="4616">
                  <c:v>44329.704409722224</c:v>
                </c:pt>
                <c:pt idx="4617">
                  <c:v>44329.705104166664</c:v>
                </c:pt>
                <c:pt idx="4618">
                  <c:v>44329.70579861111</c:v>
                </c:pt>
                <c:pt idx="4619">
                  <c:v>44329.706493055557</c:v>
                </c:pt>
                <c:pt idx="4620">
                  <c:v>44329.707187499997</c:v>
                </c:pt>
                <c:pt idx="4621">
                  <c:v>44329.707881944443</c:v>
                </c:pt>
                <c:pt idx="4622">
                  <c:v>44329.70857638889</c:v>
                </c:pt>
                <c:pt idx="4623">
                  <c:v>44329.709270833337</c:v>
                </c:pt>
                <c:pt idx="4624">
                  <c:v>44329.709965277776</c:v>
                </c:pt>
                <c:pt idx="4625">
                  <c:v>44329.710659722223</c:v>
                </c:pt>
                <c:pt idx="4626">
                  <c:v>44329.711354166669</c:v>
                </c:pt>
                <c:pt idx="4627">
                  <c:v>44329.712048611109</c:v>
                </c:pt>
                <c:pt idx="4628">
                  <c:v>44329.712743055556</c:v>
                </c:pt>
                <c:pt idx="4629">
                  <c:v>44329.713437500002</c:v>
                </c:pt>
                <c:pt idx="4630">
                  <c:v>44329.714131944442</c:v>
                </c:pt>
                <c:pt idx="4631">
                  <c:v>44329.714826388888</c:v>
                </c:pt>
                <c:pt idx="4632">
                  <c:v>44329.715520833335</c:v>
                </c:pt>
                <c:pt idx="4633">
                  <c:v>44329.716215277775</c:v>
                </c:pt>
                <c:pt idx="4634">
                  <c:v>44329.716909722221</c:v>
                </c:pt>
                <c:pt idx="4635">
                  <c:v>44329.717604166668</c:v>
                </c:pt>
                <c:pt idx="4636">
                  <c:v>44329.718298611115</c:v>
                </c:pt>
                <c:pt idx="4637">
                  <c:v>44329.718993055554</c:v>
                </c:pt>
                <c:pt idx="4638">
                  <c:v>44329.719687500001</c:v>
                </c:pt>
                <c:pt idx="4639">
                  <c:v>44329.720381944448</c:v>
                </c:pt>
                <c:pt idx="4640">
                  <c:v>44329.721076388887</c:v>
                </c:pt>
                <c:pt idx="4641">
                  <c:v>44329.721770833334</c:v>
                </c:pt>
                <c:pt idx="4642">
                  <c:v>44329.72246527778</c:v>
                </c:pt>
                <c:pt idx="4643">
                  <c:v>44329.72315972222</c:v>
                </c:pt>
                <c:pt idx="4644">
                  <c:v>44329.723854166667</c:v>
                </c:pt>
                <c:pt idx="4645">
                  <c:v>44329.724548611113</c:v>
                </c:pt>
                <c:pt idx="4646">
                  <c:v>44329.725243055553</c:v>
                </c:pt>
                <c:pt idx="4647">
                  <c:v>44329.725937499999</c:v>
                </c:pt>
                <c:pt idx="4648">
                  <c:v>44329.726631944446</c:v>
                </c:pt>
                <c:pt idx="4649">
                  <c:v>44329.727326388886</c:v>
                </c:pt>
                <c:pt idx="4650">
                  <c:v>44329.728020833332</c:v>
                </c:pt>
                <c:pt idx="4651">
                  <c:v>44329.728715277779</c:v>
                </c:pt>
                <c:pt idx="4652">
                  <c:v>44329.729409722226</c:v>
                </c:pt>
                <c:pt idx="4653">
                  <c:v>44329.730104166665</c:v>
                </c:pt>
                <c:pt idx="4654">
                  <c:v>44329.730798611112</c:v>
                </c:pt>
                <c:pt idx="4655">
                  <c:v>44329.731493055559</c:v>
                </c:pt>
                <c:pt idx="4656">
                  <c:v>44329.732187499998</c:v>
                </c:pt>
                <c:pt idx="4657">
                  <c:v>44329.732881944445</c:v>
                </c:pt>
                <c:pt idx="4658">
                  <c:v>44329.733576388891</c:v>
                </c:pt>
                <c:pt idx="4659">
                  <c:v>44329.734270833331</c:v>
                </c:pt>
                <c:pt idx="4660">
                  <c:v>44329.734965277778</c:v>
                </c:pt>
                <c:pt idx="4661">
                  <c:v>44329.735659722224</c:v>
                </c:pt>
                <c:pt idx="4662">
                  <c:v>44329.736354166664</c:v>
                </c:pt>
                <c:pt idx="4663">
                  <c:v>44329.73704861111</c:v>
                </c:pt>
                <c:pt idx="4664">
                  <c:v>44329.737743055557</c:v>
                </c:pt>
                <c:pt idx="4665">
                  <c:v>44329.738437499997</c:v>
                </c:pt>
                <c:pt idx="4666">
                  <c:v>44329.739131944443</c:v>
                </c:pt>
                <c:pt idx="4667">
                  <c:v>44329.73982638889</c:v>
                </c:pt>
                <c:pt idx="4668">
                  <c:v>44329.740520833337</c:v>
                </c:pt>
                <c:pt idx="4669">
                  <c:v>44329.741215277776</c:v>
                </c:pt>
                <c:pt idx="4670">
                  <c:v>44329.741909722223</c:v>
                </c:pt>
                <c:pt idx="4671">
                  <c:v>44329.742604166669</c:v>
                </c:pt>
                <c:pt idx="4672">
                  <c:v>44329.743298611109</c:v>
                </c:pt>
                <c:pt idx="4673">
                  <c:v>44329.743993055556</c:v>
                </c:pt>
                <c:pt idx="4674">
                  <c:v>44329.744687500002</c:v>
                </c:pt>
                <c:pt idx="4675">
                  <c:v>44329.745381944442</c:v>
                </c:pt>
                <c:pt idx="4676">
                  <c:v>44329.746076388888</c:v>
                </c:pt>
                <c:pt idx="4677">
                  <c:v>44329.746770833335</c:v>
                </c:pt>
                <c:pt idx="4678">
                  <c:v>44329.747465277775</c:v>
                </c:pt>
                <c:pt idx="4679">
                  <c:v>44329.748159722221</c:v>
                </c:pt>
                <c:pt idx="4680">
                  <c:v>44329.748854166668</c:v>
                </c:pt>
                <c:pt idx="4681">
                  <c:v>44329.749548611115</c:v>
                </c:pt>
                <c:pt idx="4682">
                  <c:v>44329.750243055554</c:v>
                </c:pt>
                <c:pt idx="4683">
                  <c:v>44329.750937500001</c:v>
                </c:pt>
                <c:pt idx="4684">
                  <c:v>44329.751631944448</c:v>
                </c:pt>
                <c:pt idx="4685">
                  <c:v>44329.752326388887</c:v>
                </c:pt>
                <c:pt idx="4686">
                  <c:v>44329.753020833334</c:v>
                </c:pt>
                <c:pt idx="4687">
                  <c:v>44329.75371527778</c:v>
                </c:pt>
                <c:pt idx="4688">
                  <c:v>44329.75440972222</c:v>
                </c:pt>
                <c:pt idx="4689">
                  <c:v>44329.755104166667</c:v>
                </c:pt>
                <c:pt idx="4690">
                  <c:v>44329.755798611113</c:v>
                </c:pt>
                <c:pt idx="4691">
                  <c:v>44329.756493055553</c:v>
                </c:pt>
                <c:pt idx="4692">
                  <c:v>44329.757187499999</c:v>
                </c:pt>
                <c:pt idx="4693">
                  <c:v>44329.757881944446</c:v>
                </c:pt>
                <c:pt idx="4694">
                  <c:v>44329.758576388886</c:v>
                </c:pt>
                <c:pt idx="4695">
                  <c:v>44329.759270833332</c:v>
                </c:pt>
                <c:pt idx="4696">
                  <c:v>44329.759965277779</c:v>
                </c:pt>
                <c:pt idx="4697">
                  <c:v>44329.760659722226</c:v>
                </c:pt>
                <c:pt idx="4698">
                  <c:v>44329.761354166665</c:v>
                </c:pt>
                <c:pt idx="4699">
                  <c:v>44329.762048611112</c:v>
                </c:pt>
                <c:pt idx="4700">
                  <c:v>44329.762743055559</c:v>
                </c:pt>
                <c:pt idx="4701">
                  <c:v>44329.763437499998</c:v>
                </c:pt>
                <c:pt idx="4702">
                  <c:v>44329.764131944445</c:v>
                </c:pt>
                <c:pt idx="4703">
                  <c:v>44329.764826388891</c:v>
                </c:pt>
                <c:pt idx="4704">
                  <c:v>44329.765520833331</c:v>
                </c:pt>
                <c:pt idx="4705">
                  <c:v>44329.766215277778</c:v>
                </c:pt>
                <c:pt idx="4706">
                  <c:v>44329.766909722224</c:v>
                </c:pt>
                <c:pt idx="4707">
                  <c:v>44329.767604166664</c:v>
                </c:pt>
                <c:pt idx="4708">
                  <c:v>44329.76829861111</c:v>
                </c:pt>
                <c:pt idx="4709">
                  <c:v>44329.768993055557</c:v>
                </c:pt>
                <c:pt idx="4710">
                  <c:v>44329.769687499997</c:v>
                </c:pt>
                <c:pt idx="4711">
                  <c:v>44329.770381944443</c:v>
                </c:pt>
                <c:pt idx="4712">
                  <c:v>44329.77107638889</c:v>
                </c:pt>
                <c:pt idx="4713">
                  <c:v>44329.771770833337</c:v>
                </c:pt>
                <c:pt idx="4714">
                  <c:v>44329.772465277776</c:v>
                </c:pt>
                <c:pt idx="4715">
                  <c:v>44329.773159722223</c:v>
                </c:pt>
                <c:pt idx="4716">
                  <c:v>44329.773854166669</c:v>
                </c:pt>
                <c:pt idx="4717">
                  <c:v>44329.774548611109</c:v>
                </c:pt>
                <c:pt idx="4718">
                  <c:v>44329.775243055556</c:v>
                </c:pt>
                <c:pt idx="4719">
                  <c:v>44329.775937500002</c:v>
                </c:pt>
                <c:pt idx="4720">
                  <c:v>44329.776631944442</c:v>
                </c:pt>
                <c:pt idx="4721">
                  <c:v>44329.777326388888</c:v>
                </c:pt>
                <c:pt idx="4722">
                  <c:v>44329.778020833335</c:v>
                </c:pt>
                <c:pt idx="4723">
                  <c:v>44329.778715277775</c:v>
                </c:pt>
                <c:pt idx="4724">
                  <c:v>44329.779409722221</c:v>
                </c:pt>
                <c:pt idx="4725">
                  <c:v>44329.780104166668</c:v>
                </c:pt>
                <c:pt idx="4726">
                  <c:v>44329.780798611115</c:v>
                </c:pt>
                <c:pt idx="4727">
                  <c:v>44329.781493055554</c:v>
                </c:pt>
                <c:pt idx="4728">
                  <c:v>44329.782187500001</c:v>
                </c:pt>
                <c:pt idx="4729">
                  <c:v>44329.782881944448</c:v>
                </c:pt>
                <c:pt idx="4730">
                  <c:v>44329.783576388887</c:v>
                </c:pt>
                <c:pt idx="4731">
                  <c:v>44329.784270833334</c:v>
                </c:pt>
                <c:pt idx="4732">
                  <c:v>44329.78496527778</c:v>
                </c:pt>
                <c:pt idx="4733">
                  <c:v>44329.78565972222</c:v>
                </c:pt>
                <c:pt idx="4734">
                  <c:v>44329.786354166667</c:v>
                </c:pt>
                <c:pt idx="4735">
                  <c:v>44329.787048611113</c:v>
                </c:pt>
                <c:pt idx="4736">
                  <c:v>44329.787743055553</c:v>
                </c:pt>
                <c:pt idx="4737">
                  <c:v>44329.788437499999</c:v>
                </c:pt>
                <c:pt idx="4738">
                  <c:v>44329.789131944446</c:v>
                </c:pt>
                <c:pt idx="4739">
                  <c:v>44329.789826388886</c:v>
                </c:pt>
                <c:pt idx="4740">
                  <c:v>44329.790520833332</c:v>
                </c:pt>
                <c:pt idx="4741">
                  <c:v>44329.791215277779</c:v>
                </c:pt>
                <c:pt idx="4742">
                  <c:v>44329.791909722226</c:v>
                </c:pt>
                <c:pt idx="4743">
                  <c:v>44329.792604166665</c:v>
                </c:pt>
                <c:pt idx="4744">
                  <c:v>44329.793298611112</c:v>
                </c:pt>
                <c:pt idx="4745">
                  <c:v>44329.793993055559</c:v>
                </c:pt>
                <c:pt idx="4746">
                  <c:v>44329.794687499998</c:v>
                </c:pt>
                <c:pt idx="4747">
                  <c:v>44329.795381944445</c:v>
                </c:pt>
                <c:pt idx="4748">
                  <c:v>44329.796076388891</c:v>
                </c:pt>
                <c:pt idx="4749">
                  <c:v>44329.796770833331</c:v>
                </c:pt>
                <c:pt idx="4750">
                  <c:v>44329.797465277778</c:v>
                </c:pt>
                <c:pt idx="4751">
                  <c:v>44329.798159722224</c:v>
                </c:pt>
                <c:pt idx="4752">
                  <c:v>44329.798854166664</c:v>
                </c:pt>
                <c:pt idx="4753">
                  <c:v>44329.79954861111</c:v>
                </c:pt>
                <c:pt idx="4754">
                  <c:v>44329.800243055557</c:v>
                </c:pt>
                <c:pt idx="4755">
                  <c:v>44329.800937499997</c:v>
                </c:pt>
                <c:pt idx="4756">
                  <c:v>44329.801631944443</c:v>
                </c:pt>
                <c:pt idx="4757">
                  <c:v>44329.80232638889</c:v>
                </c:pt>
                <c:pt idx="4758">
                  <c:v>44329.803020833337</c:v>
                </c:pt>
                <c:pt idx="4759">
                  <c:v>44329.803715277776</c:v>
                </c:pt>
                <c:pt idx="4760">
                  <c:v>44329.804409722223</c:v>
                </c:pt>
                <c:pt idx="4761">
                  <c:v>44329.805104166669</c:v>
                </c:pt>
                <c:pt idx="4762">
                  <c:v>44329.805798611109</c:v>
                </c:pt>
                <c:pt idx="4763">
                  <c:v>44329.806493055556</c:v>
                </c:pt>
                <c:pt idx="4764">
                  <c:v>44329.807187500002</c:v>
                </c:pt>
                <c:pt idx="4765">
                  <c:v>44329.807881944442</c:v>
                </c:pt>
                <c:pt idx="4766">
                  <c:v>44329.808576388888</c:v>
                </c:pt>
                <c:pt idx="4767">
                  <c:v>44329.809270833335</c:v>
                </c:pt>
                <c:pt idx="4768">
                  <c:v>44329.809965277775</c:v>
                </c:pt>
                <c:pt idx="4769">
                  <c:v>44329.810659722221</c:v>
                </c:pt>
                <c:pt idx="4770">
                  <c:v>44329.811354166668</c:v>
                </c:pt>
                <c:pt idx="4771">
                  <c:v>44329.812048611115</c:v>
                </c:pt>
                <c:pt idx="4772">
                  <c:v>44329.812743055554</c:v>
                </c:pt>
                <c:pt idx="4773">
                  <c:v>44329.813437500001</c:v>
                </c:pt>
                <c:pt idx="4774">
                  <c:v>44329.814131944448</c:v>
                </c:pt>
                <c:pt idx="4775">
                  <c:v>44329.814826388887</c:v>
                </c:pt>
                <c:pt idx="4776">
                  <c:v>44329.815520833334</c:v>
                </c:pt>
                <c:pt idx="4777">
                  <c:v>44329.81621527778</c:v>
                </c:pt>
                <c:pt idx="4778">
                  <c:v>44329.81690972222</c:v>
                </c:pt>
                <c:pt idx="4779">
                  <c:v>44329.817604166667</c:v>
                </c:pt>
                <c:pt idx="4780">
                  <c:v>44329.818298611113</c:v>
                </c:pt>
                <c:pt idx="4781">
                  <c:v>44329.818993055553</c:v>
                </c:pt>
                <c:pt idx="4782">
                  <c:v>44329.819687499999</c:v>
                </c:pt>
                <c:pt idx="4783">
                  <c:v>44329.820381944446</c:v>
                </c:pt>
                <c:pt idx="4784">
                  <c:v>44329.821076388886</c:v>
                </c:pt>
                <c:pt idx="4785">
                  <c:v>44329.821770833332</c:v>
                </c:pt>
                <c:pt idx="4786">
                  <c:v>44329.822465277779</c:v>
                </c:pt>
                <c:pt idx="4787">
                  <c:v>44329.823159722226</c:v>
                </c:pt>
                <c:pt idx="4788">
                  <c:v>44329.823854166665</c:v>
                </c:pt>
                <c:pt idx="4789">
                  <c:v>44329.824548611112</c:v>
                </c:pt>
                <c:pt idx="4790">
                  <c:v>44329.825243055559</c:v>
                </c:pt>
                <c:pt idx="4791">
                  <c:v>44329.825937499998</c:v>
                </c:pt>
                <c:pt idx="4792">
                  <c:v>44329.826631944445</c:v>
                </c:pt>
                <c:pt idx="4793">
                  <c:v>44329.827326388891</c:v>
                </c:pt>
                <c:pt idx="4794">
                  <c:v>44329.828020833331</c:v>
                </c:pt>
                <c:pt idx="4795">
                  <c:v>44329.828715277778</c:v>
                </c:pt>
                <c:pt idx="4796">
                  <c:v>44329.829409722224</c:v>
                </c:pt>
                <c:pt idx="4797">
                  <c:v>44329.830104166664</c:v>
                </c:pt>
                <c:pt idx="4798">
                  <c:v>44329.83079861111</c:v>
                </c:pt>
                <c:pt idx="4799">
                  <c:v>44329.831493055557</c:v>
                </c:pt>
                <c:pt idx="4800">
                  <c:v>44329.832187499997</c:v>
                </c:pt>
                <c:pt idx="4801">
                  <c:v>44329.832881944443</c:v>
                </c:pt>
                <c:pt idx="4802">
                  <c:v>44329.83357638889</c:v>
                </c:pt>
                <c:pt idx="4803">
                  <c:v>44329.834270833337</c:v>
                </c:pt>
                <c:pt idx="4804">
                  <c:v>44329.834965277776</c:v>
                </c:pt>
                <c:pt idx="4805">
                  <c:v>44329.835659722223</c:v>
                </c:pt>
                <c:pt idx="4806">
                  <c:v>44329.836354166669</c:v>
                </c:pt>
                <c:pt idx="4807">
                  <c:v>44329.837048611109</c:v>
                </c:pt>
                <c:pt idx="4808">
                  <c:v>44329.837743055556</c:v>
                </c:pt>
                <c:pt idx="4809">
                  <c:v>44329.838437500002</c:v>
                </c:pt>
                <c:pt idx="4810">
                  <c:v>44329.839131944442</c:v>
                </c:pt>
                <c:pt idx="4811">
                  <c:v>44329.839826388888</c:v>
                </c:pt>
                <c:pt idx="4812">
                  <c:v>44329.840520833335</c:v>
                </c:pt>
                <c:pt idx="4813">
                  <c:v>44329.841215277775</c:v>
                </c:pt>
                <c:pt idx="4814">
                  <c:v>44329.841909722221</c:v>
                </c:pt>
                <c:pt idx="4815">
                  <c:v>44329.842604166668</c:v>
                </c:pt>
                <c:pt idx="4816">
                  <c:v>44329.843298611115</c:v>
                </c:pt>
                <c:pt idx="4817">
                  <c:v>44329.843993055554</c:v>
                </c:pt>
                <c:pt idx="4818">
                  <c:v>44329.844687500001</c:v>
                </c:pt>
                <c:pt idx="4819">
                  <c:v>44329.845381944448</c:v>
                </c:pt>
                <c:pt idx="4820">
                  <c:v>44329.846076388887</c:v>
                </c:pt>
                <c:pt idx="4821">
                  <c:v>44329.846770833334</c:v>
                </c:pt>
                <c:pt idx="4822">
                  <c:v>44329.84746527778</c:v>
                </c:pt>
                <c:pt idx="4823">
                  <c:v>44329.84815972222</c:v>
                </c:pt>
                <c:pt idx="4824">
                  <c:v>44329.848854166667</c:v>
                </c:pt>
                <c:pt idx="4825">
                  <c:v>44329.849548611113</c:v>
                </c:pt>
                <c:pt idx="4826">
                  <c:v>44329.850243055553</c:v>
                </c:pt>
                <c:pt idx="4827">
                  <c:v>44329.850937499999</c:v>
                </c:pt>
                <c:pt idx="4828">
                  <c:v>44329.851631944446</c:v>
                </c:pt>
                <c:pt idx="4829">
                  <c:v>44329.852326388886</c:v>
                </c:pt>
                <c:pt idx="4830">
                  <c:v>44329.853020833332</c:v>
                </c:pt>
                <c:pt idx="4831">
                  <c:v>44329.853715277779</c:v>
                </c:pt>
                <c:pt idx="4832">
                  <c:v>44329.854409722226</c:v>
                </c:pt>
                <c:pt idx="4833">
                  <c:v>44329.855104166665</c:v>
                </c:pt>
                <c:pt idx="4834">
                  <c:v>44329.855798611112</c:v>
                </c:pt>
                <c:pt idx="4835">
                  <c:v>44329.856493055559</c:v>
                </c:pt>
                <c:pt idx="4836">
                  <c:v>44329.857187499998</c:v>
                </c:pt>
                <c:pt idx="4837">
                  <c:v>44329.857881944445</c:v>
                </c:pt>
                <c:pt idx="4838">
                  <c:v>44329.858576388891</c:v>
                </c:pt>
                <c:pt idx="4839">
                  <c:v>44329.859270833331</c:v>
                </c:pt>
                <c:pt idx="4840">
                  <c:v>44329.859965277778</c:v>
                </c:pt>
                <c:pt idx="4841">
                  <c:v>44329.860659722224</c:v>
                </c:pt>
                <c:pt idx="4842">
                  <c:v>44329.861354166664</c:v>
                </c:pt>
                <c:pt idx="4843">
                  <c:v>44329.86204861111</c:v>
                </c:pt>
                <c:pt idx="4844">
                  <c:v>44329.862743055557</c:v>
                </c:pt>
                <c:pt idx="4845">
                  <c:v>44329.863437499997</c:v>
                </c:pt>
                <c:pt idx="4846">
                  <c:v>44329.864131944443</c:v>
                </c:pt>
                <c:pt idx="4847">
                  <c:v>44329.86482638889</c:v>
                </c:pt>
                <c:pt idx="4848">
                  <c:v>44329.865520833337</c:v>
                </c:pt>
                <c:pt idx="4849">
                  <c:v>44329.866215277776</c:v>
                </c:pt>
                <c:pt idx="4850">
                  <c:v>44329.866909722223</c:v>
                </c:pt>
                <c:pt idx="4851">
                  <c:v>44329.867604166669</c:v>
                </c:pt>
                <c:pt idx="4852">
                  <c:v>44329.868298611109</c:v>
                </c:pt>
                <c:pt idx="4853">
                  <c:v>44329.868993055556</c:v>
                </c:pt>
                <c:pt idx="4854">
                  <c:v>44329.869687500002</c:v>
                </c:pt>
                <c:pt idx="4855">
                  <c:v>44329.870381944442</c:v>
                </c:pt>
                <c:pt idx="4856">
                  <c:v>44329.871076388888</c:v>
                </c:pt>
                <c:pt idx="4857">
                  <c:v>44329.871770833335</c:v>
                </c:pt>
                <c:pt idx="4858">
                  <c:v>44329.872465277775</c:v>
                </c:pt>
                <c:pt idx="4859">
                  <c:v>44329.873159722221</c:v>
                </c:pt>
                <c:pt idx="4860">
                  <c:v>44329.873854166668</c:v>
                </c:pt>
                <c:pt idx="4861">
                  <c:v>44329.874548611115</c:v>
                </c:pt>
                <c:pt idx="4862">
                  <c:v>44329.875243055554</c:v>
                </c:pt>
                <c:pt idx="4863">
                  <c:v>44329.875937500001</c:v>
                </c:pt>
                <c:pt idx="4864">
                  <c:v>44329.876631944448</c:v>
                </c:pt>
                <c:pt idx="4865">
                  <c:v>44329.877326388887</c:v>
                </c:pt>
                <c:pt idx="4866">
                  <c:v>44329.878020833334</c:v>
                </c:pt>
                <c:pt idx="4867">
                  <c:v>44329.87871527778</c:v>
                </c:pt>
                <c:pt idx="4868">
                  <c:v>44329.87940972222</c:v>
                </c:pt>
                <c:pt idx="4869">
                  <c:v>44329.880104166667</c:v>
                </c:pt>
                <c:pt idx="4870">
                  <c:v>44329.880798611113</c:v>
                </c:pt>
                <c:pt idx="4871">
                  <c:v>44329.881493055553</c:v>
                </c:pt>
                <c:pt idx="4872">
                  <c:v>44329.882187499999</c:v>
                </c:pt>
                <c:pt idx="4873">
                  <c:v>44329.882881944446</c:v>
                </c:pt>
                <c:pt idx="4874">
                  <c:v>44329.883576388886</c:v>
                </c:pt>
                <c:pt idx="4875">
                  <c:v>44329.884270833332</c:v>
                </c:pt>
                <c:pt idx="4876">
                  <c:v>44329.884965277779</c:v>
                </c:pt>
                <c:pt idx="4877">
                  <c:v>44329.885659722226</c:v>
                </c:pt>
                <c:pt idx="4878">
                  <c:v>44329.886354166665</c:v>
                </c:pt>
                <c:pt idx="4879">
                  <c:v>44329.887048611112</c:v>
                </c:pt>
                <c:pt idx="4880">
                  <c:v>44329.887743055559</c:v>
                </c:pt>
                <c:pt idx="4881">
                  <c:v>44329.888437499998</c:v>
                </c:pt>
                <c:pt idx="4882">
                  <c:v>44329.889131944445</c:v>
                </c:pt>
                <c:pt idx="4883">
                  <c:v>44329.889826388891</c:v>
                </c:pt>
                <c:pt idx="4884">
                  <c:v>44329.890520833331</c:v>
                </c:pt>
                <c:pt idx="4885">
                  <c:v>44329.891215277778</c:v>
                </c:pt>
                <c:pt idx="4886">
                  <c:v>44329.891909722224</c:v>
                </c:pt>
                <c:pt idx="4887">
                  <c:v>44329.892604166664</c:v>
                </c:pt>
                <c:pt idx="4888">
                  <c:v>44329.89329861111</c:v>
                </c:pt>
                <c:pt idx="4889">
                  <c:v>44329.893993055557</c:v>
                </c:pt>
                <c:pt idx="4890">
                  <c:v>44329.894687499997</c:v>
                </c:pt>
                <c:pt idx="4891">
                  <c:v>44329.895381944443</c:v>
                </c:pt>
                <c:pt idx="4892">
                  <c:v>44329.89607638889</c:v>
                </c:pt>
                <c:pt idx="4893">
                  <c:v>44329.896770833337</c:v>
                </c:pt>
                <c:pt idx="4894">
                  <c:v>44329.897465277776</c:v>
                </c:pt>
                <c:pt idx="4895">
                  <c:v>44329.898159722223</c:v>
                </c:pt>
                <c:pt idx="4896">
                  <c:v>44329.898854166669</c:v>
                </c:pt>
                <c:pt idx="4897">
                  <c:v>44329.899548611109</c:v>
                </c:pt>
                <c:pt idx="4898">
                  <c:v>44329.900243055556</c:v>
                </c:pt>
                <c:pt idx="4899">
                  <c:v>44329.900937500002</c:v>
                </c:pt>
                <c:pt idx="4900">
                  <c:v>44329.901631944442</c:v>
                </c:pt>
                <c:pt idx="4901">
                  <c:v>44329.902326388888</c:v>
                </c:pt>
                <c:pt idx="4902">
                  <c:v>44329.903020833335</c:v>
                </c:pt>
                <c:pt idx="4903">
                  <c:v>44329.903715277775</c:v>
                </c:pt>
                <c:pt idx="4904">
                  <c:v>44329.904409722221</c:v>
                </c:pt>
                <c:pt idx="4905">
                  <c:v>44329.905104166668</c:v>
                </c:pt>
                <c:pt idx="4906">
                  <c:v>44329.905798611115</c:v>
                </c:pt>
                <c:pt idx="4907">
                  <c:v>44329.906493055554</c:v>
                </c:pt>
                <c:pt idx="4908">
                  <c:v>44329.907187500001</c:v>
                </c:pt>
                <c:pt idx="4909">
                  <c:v>44329.907881944448</c:v>
                </c:pt>
                <c:pt idx="4910">
                  <c:v>44329.908576388887</c:v>
                </c:pt>
                <c:pt idx="4911">
                  <c:v>44329.909270833334</c:v>
                </c:pt>
                <c:pt idx="4912">
                  <c:v>44329.90996527778</c:v>
                </c:pt>
                <c:pt idx="4913">
                  <c:v>44329.91065972222</c:v>
                </c:pt>
                <c:pt idx="4914">
                  <c:v>44329.911354166667</c:v>
                </c:pt>
                <c:pt idx="4915">
                  <c:v>44329.912048611113</c:v>
                </c:pt>
                <c:pt idx="4916">
                  <c:v>44329.912743055553</c:v>
                </c:pt>
                <c:pt idx="4917">
                  <c:v>44329.913437499999</c:v>
                </c:pt>
                <c:pt idx="4918">
                  <c:v>44329.914131944446</c:v>
                </c:pt>
                <c:pt idx="4919">
                  <c:v>44329.914826388886</c:v>
                </c:pt>
                <c:pt idx="4920">
                  <c:v>44329.915520833332</c:v>
                </c:pt>
                <c:pt idx="4921">
                  <c:v>44329.916215277779</c:v>
                </c:pt>
                <c:pt idx="4922">
                  <c:v>44329.916909722226</c:v>
                </c:pt>
                <c:pt idx="4923">
                  <c:v>44329.917604166665</c:v>
                </c:pt>
                <c:pt idx="4924">
                  <c:v>44329.918298611112</c:v>
                </c:pt>
                <c:pt idx="4925">
                  <c:v>44329.918993055559</c:v>
                </c:pt>
                <c:pt idx="4926">
                  <c:v>44329.919687499998</c:v>
                </c:pt>
                <c:pt idx="4927">
                  <c:v>44329.920381944445</c:v>
                </c:pt>
                <c:pt idx="4928">
                  <c:v>44329.921076388891</c:v>
                </c:pt>
                <c:pt idx="4929">
                  <c:v>44329.921770833331</c:v>
                </c:pt>
                <c:pt idx="4930">
                  <c:v>44329.922465277778</c:v>
                </c:pt>
                <c:pt idx="4931">
                  <c:v>44329.923159722224</c:v>
                </c:pt>
                <c:pt idx="4932">
                  <c:v>44329.923854166664</c:v>
                </c:pt>
                <c:pt idx="4933">
                  <c:v>44329.92454861111</c:v>
                </c:pt>
                <c:pt idx="4934">
                  <c:v>44329.925243055557</c:v>
                </c:pt>
                <c:pt idx="4935">
                  <c:v>44329.925937499997</c:v>
                </c:pt>
                <c:pt idx="4936">
                  <c:v>44329.926631944443</c:v>
                </c:pt>
                <c:pt idx="4937">
                  <c:v>44329.92732638889</c:v>
                </c:pt>
                <c:pt idx="4938">
                  <c:v>44329.928020833337</c:v>
                </c:pt>
                <c:pt idx="4939">
                  <c:v>44329.928715277776</c:v>
                </c:pt>
                <c:pt idx="4940">
                  <c:v>44329.929409722223</c:v>
                </c:pt>
                <c:pt idx="4941">
                  <c:v>44329.930104166669</c:v>
                </c:pt>
                <c:pt idx="4942">
                  <c:v>44329.930798611109</c:v>
                </c:pt>
                <c:pt idx="4943">
                  <c:v>44329.931493055556</c:v>
                </c:pt>
                <c:pt idx="4944">
                  <c:v>44329.932187500002</c:v>
                </c:pt>
                <c:pt idx="4945">
                  <c:v>44329.932881944442</c:v>
                </c:pt>
                <c:pt idx="4946">
                  <c:v>44329.933576388888</c:v>
                </c:pt>
                <c:pt idx="4947">
                  <c:v>44329.934270833335</c:v>
                </c:pt>
                <c:pt idx="4948">
                  <c:v>44329.934965277775</c:v>
                </c:pt>
                <c:pt idx="4949">
                  <c:v>44329.935659722221</c:v>
                </c:pt>
                <c:pt idx="4950">
                  <c:v>44329.936354166668</c:v>
                </c:pt>
                <c:pt idx="4951">
                  <c:v>44329.937048611115</c:v>
                </c:pt>
                <c:pt idx="4952">
                  <c:v>44329.937743055554</c:v>
                </c:pt>
                <c:pt idx="4953">
                  <c:v>44329.938437500001</c:v>
                </c:pt>
                <c:pt idx="4954">
                  <c:v>44329.939131944448</c:v>
                </c:pt>
                <c:pt idx="4955">
                  <c:v>44329.939826388887</c:v>
                </c:pt>
                <c:pt idx="4956">
                  <c:v>44329.940520833334</c:v>
                </c:pt>
                <c:pt idx="4957">
                  <c:v>44329.94121527778</c:v>
                </c:pt>
                <c:pt idx="4958">
                  <c:v>44329.94190972222</c:v>
                </c:pt>
                <c:pt idx="4959">
                  <c:v>44329.942604166667</c:v>
                </c:pt>
                <c:pt idx="4960">
                  <c:v>44329.943298611113</c:v>
                </c:pt>
                <c:pt idx="4961">
                  <c:v>44329.943993055553</c:v>
                </c:pt>
                <c:pt idx="4962">
                  <c:v>44329.944687499999</c:v>
                </c:pt>
                <c:pt idx="4963">
                  <c:v>44329.945381944446</c:v>
                </c:pt>
                <c:pt idx="4964">
                  <c:v>44329.946076388886</c:v>
                </c:pt>
                <c:pt idx="4965">
                  <c:v>44329.946770833332</c:v>
                </c:pt>
                <c:pt idx="4966">
                  <c:v>44329.947465277779</c:v>
                </c:pt>
                <c:pt idx="4967">
                  <c:v>44329.948159722226</c:v>
                </c:pt>
                <c:pt idx="4968">
                  <c:v>44329.948854166665</c:v>
                </c:pt>
                <c:pt idx="4969">
                  <c:v>44329.949548611112</c:v>
                </c:pt>
                <c:pt idx="4970">
                  <c:v>44329.950243055559</c:v>
                </c:pt>
                <c:pt idx="4971">
                  <c:v>44329.950937499998</c:v>
                </c:pt>
                <c:pt idx="4972">
                  <c:v>44329.951631944445</c:v>
                </c:pt>
                <c:pt idx="4973">
                  <c:v>44329.952326388891</c:v>
                </c:pt>
                <c:pt idx="4974">
                  <c:v>44329.953020833331</c:v>
                </c:pt>
                <c:pt idx="4975">
                  <c:v>44329.953715277778</c:v>
                </c:pt>
                <c:pt idx="4976">
                  <c:v>44329.954409722224</c:v>
                </c:pt>
                <c:pt idx="4977">
                  <c:v>44329.955104166664</c:v>
                </c:pt>
                <c:pt idx="4978">
                  <c:v>44329.95579861111</c:v>
                </c:pt>
                <c:pt idx="4979">
                  <c:v>44329.956493055557</c:v>
                </c:pt>
                <c:pt idx="4980">
                  <c:v>44329.957187499997</c:v>
                </c:pt>
                <c:pt idx="4981">
                  <c:v>44329.957881944443</c:v>
                </c:pt>
                <c:pt idx="4982">
                  <c:v>44329.95857638889</c:v>
                </c:pt>
                <c:pt idx="4983">
                  <c:v>44329.959270833337</c:v>
                </c:pt>
                <c:pt idx="4984">
                  <c:v>44329.959965277776</c:v>
                </c:pt>
                <c:pt idx="4985">
                  <c:v>44329.960659722223</c:v>
                </c:pt>
                <c:pt idx="4986">
                  <c:v>44329.961354166669</c:v>
                </c:pt>
                <c:pt idx="4987">
                  <c:v>44329.962048611109</c:v>
                </c:pt>
                <c:pt idx="4988">
                  <c:v>44329.962743055556</c:v>
                </c:pt>
                <c:pt idx="4989">
                  <c:v>44329.963437500002</c:v>
                </c:pt>
                <c:pt idx="4990">
                  <c:v>44329.964131944442</c:v>
                </c:pt>
                <c:pt idx="4991">
                  <c:v>44329.964826388888</c:v>
                </c:pt>
                <c:pt idx="4992">
                  <c:v>44329.965520833335</c:v>
                </c:pt>
                <c:pt idx="4993">
                  <c:v>44329.966215277775</c:v>
                </c:pt>
                <c:pt idx="4994">
                  <c:v>44329.966909722221</c:v>
                </c:pt>
                <c:pt idx="4995">
                  <c:v>44329.967604166668</c:v>
                </c:pt>
                <c:pt idx="4996">
                  <c:v>44329.968298611115</c:v>
                </c:pt>
                <c:pt idx="4997">
                  <c:v>44329.968993055554</c:v>
                </c:pt>
                <c:pt idx="4998">
                  <c:v>44329.969687500001</c:v>
                </c:pt>
                <c:pt idx="4999">
                  <c:v>44329.970381944448</c:v>
                </c:pt>
                <c:pt idx="5000">
                  <c:v>44329.971076388887</c:v>
                </c:pt>
                <c:pt idx="5001">
                  <c:v>44329.971770833334</c:v>
                </c:pt>
                <c:pt idx="5002">
                  <c:v>44329.97246527778</c:v>
                </c:pt>
                <c:pt idx="5003">
                  <c:v>44329.97315972222</c:v>
                </c:pt>
                <c:pt idx="5004">
                  <c:v>44329.973854166667</c:v>
                </c:pt>
                <c:pt idx="5005">
                  <c:v>44329.974548611113</c:v>
                </c:pt>
                <c:pt idx="5006">
                  <c:v>44329.975243055553</c:v>
                </c:pt>
                <c:pt idx="5007">
                  <c:v>44329.975937499999</c:v>
                </c:pt>
                <c:pt idx="5008">
                  <c:v>44329.976631944446</c:v>
                </c:pt>
                <c:pt idx="5009">
                  <c:v>44329.977326388886</c:v>
                </c:pt>
                <c:pt idx="5010">
                  <c:v>44329.978020833332</c:v>
                </c:pt>
                <c:pt idx="5011">
                  <c:v>44329.978715277779</c:v>
                </c:pt>
                <c:pt idx="5012">
                  <c:v>44329.979409722226</c:v>
                </c:pt>
                <c:pt idx="5013">
                  <c:v>44329.980104166665</c:v>
                </c:pt>
                <c:pt idx="5014">
                  <c:v>44329.980798611112</c:v>
                </c:pt>
                <c:pt idx="5015">
                  <c:v>44329.981493055559</c:v>
                </c:pt>
                <c:pt idx="5016">
                  <c:v>44329.982187499998</c:v>
                </c:pt>
                <c:pt idx="5017">
                  <c:v>44329.982881944445</c:v>
                </c:pt>
                <c:pt idx="5018">
                  <c:v>44329.983576388891</c:v>
                </c:pt>
                <c:pt idx="5019">
                  <c:v>44329.984270833331</c:v>
                </c:pt>
                <c:pt idx="5020">
                  <c:v>44329.984965277778</c:v>
                </c:pt>
                <c:pt idx="5021">
                  <c:v>44329.985659722224</c:v>
                </c:pt>
                <c:pt idx="5022">
                  <c:v>44329.986354166664</c:v>
                </c:pt>
                <c:pt idx="5023">
                  <c:v>44329.98704861111</c:v>
                </c:pt>
                <c:pt idx="5024">
                  <c:v>44329.987743055557</c:v>
                </c:pt>
                <c:pt idx="5025">
                  <c:v>44329.988437499997</c:v>
                </c:pt>
                <c:pt idx="5026">
                  <c:v>44329.989131944443</c:v>
                </c:pt>
                <c:pt idx="5027">
                  <c:v>44329.98982638889</c:v>
                </c:pt>
                <c:pt idx="5028">
                  <c:v>44329.990520833337</c:v>
                </c:pt>
                <c:pt idx="5029">
                  <c:v>44329.991215277776</c:v>
                </c:pt>
                <c:pt idx="5030">
                  <c:v>44329.991909722223</c:v>
                </c:pt>
                <c:pt idx="5031">
                  <c:v>44329.992604166669</c:v>
                </c:pt>
                <c:pt idx="5032">
                  <c:v>44329.993298611109</c:v>
                </c:pt>
                <c:pt idx="5033">
                  <c:v>44329.993993055556</c:v>
                </c:pt>
                <c:pt idx="5034">
                  <c:v>44329.994687500002</c:v>
                </c:pt>
                <c:pt idx="5035">
                  <c:v>44329.995381944442</c:v>
                </c:pt>
                <c:pt idx="5036">
                  <c:v>44329.996076388888</c:v>
                </c:pt>
                <c:pt idx="5037">
                  <c:v>44329.996770833335</c:v>
                </c:pt>
                <c:pt idx="5038">
                  <c:v>44329.997465277775</c:v>
                </c:pt>
                <c:pt idx="5039">
                  <c:v>44329.998159722221</c:v>
                </c:pt>
                <c:pt idx="5040">
                  <c:v>44329.998854166668</c:v>
                </c:pt>
                <c:pt idx="5041">
                  <c:v>44329.999548611115</c:v>
                </c:pt>
                <c:pt idx="5042">
                  <c:v>44330.000243055554</c:v>
                </c:pt>
                <c:pt idx="5043">
                  <c:v>44330.000937500001</c:v>
                </c:pt>
                <c:pt idx="5044">
                  <c:v>44330.001631944448</c:v>
                </c:pt>
                <c:pt idx="5045">
                  <c:v>44330.002326388887</c:v>
                </c:pt>
                <c:pt idx="5046">
                  <c:v>44330.003020833334</c:v>
                </c:pt>
                <c:pt idx="5047">
                  <c:v>44330.00371527778</c:v>
                </c:pt>
                <c:pt idx="5048">
                  <c:v>44330.00440972222</c:v>
                </c:pt>
                <c:pt idx="5049">
                  <c:v>44330.005104166667</c:v>
                </c:pt>
                <c:pt idx="5050">
                  <c:v>44330.005798611113</c:v>
                </c:pt>
                <c:pt idx="5051">
                  <c:v>44330.006493055553</c:v>
                </c:pt>
                <c:pt idx="5052">
                  <c:v>44330.007187499999</c:v>
                </c:pt>
                <c:pt idx="5053">
                  <c:v>44330.007881944446</c:v>
                </c:pt>
                <c:pt idx="5054">
                  <c:v>44330.008576388886</c:v>
                </c:pt>
                <c:pt idx="5055">
                  <c:v>44330.009270833332</c:v>
                </c:pt>
                <c:pt idx="5056">
                  <c:v>44330.009965277779</c:v>
                </c:pt>
                <c:pt idx="5057">
                  <c:v>44330.010659722226</c:v>
                </c:pt>
                <c:pt idx="5058">
                  <c:v>44330.011354166665</c:v>
                </c:pt>
                <c:pt idx="5059">
                  <c:v>44330.012048611112</c:v>
                </c:pt>
                <c:pt idx="5060">
                  <c:v>44330.012743055559</c:v>
                </c:pt>
                <c:pt idx="5061">
                  <c:v>44330.013437499998</c:v>
                </c:pt>
                <c:pt idx="5062">
                  <c:v>44330.014131944445</c:v>
                </c:pt>
                <c:pt idx="5063">
                  <c:v>44330.014826388891</c:v>
                </c:pt>
                <c:pt idx="5064">
                  <c:v>44330.015520833331</c:v>
                </c:pt>
                <c:pt idx="5065">
                  <c:v>44330.016215277778</c:v>
                </c:pt>
                <c:pt idx="5066">
                  <c:v>44330.016909722224</c:v>
                </c:pt>
                <c:pt idx="5067">
                  <c:v>44330.017604166664</c:v>
                </c:pt>
                <c:pt idx="5068">
                  <c:v>44330.01829861111</c:v>
                </c:pt>
                <c:pt idx="5069">
                  <c:v>44330.018993055557</c:v>
                </c:pt>
                <c:pt idx="5070">
                  <c:v>44330.019687499997</c:v>
                </c:pt>
                <c:pt idx="5071">
                  <c:v>44330.020381944443</c:v>
                </c:pt>
                <c:pt idx="5072">
                  <c:v>44330.02107638889</c:v>
                </c:pt>
                <c:pt idx="5073">
                  <c:v>44330.021770833337</c:v>
                </c:pt>
                <c:pt idx="5074">
                  <c:v>44330.022465277776</c:v>
                </c:pt>
                <c:pt idx="5075">
                  <c:v>44330.023159722223</c:v>
                </c:pt>
                <c:pt idx="5076">
                  <c:v>44330.023854166669</c:v>
                </c:pt>
                <c:pt idx="5077">
                  <c:v>44330.024548611109</c:v>
                </c:pt>
                <c:pt idx="5078">
                  <c:v>44330.025243055556</c:v>
                </c:pt>
                <c:pt idx="5079">
                  <c:v>44330.025937500002</c:v>
                </c:pt>
                <c:pt idx="5080">
                  <c:v>44330.026631944442</c:v>
                </c:pt>
                <c:pt idx="5081">
                  <c:v>44330.027326388888</c:v>
                </c:pt>
                <c:pt idx="5082">
                  <c:v>44330.028020833335</c:v>
                </c:pt>
                <c:pt idx="5083">
                  <c:v>44330.028715277775</c:v>
                </c:pt>
                <c:pt idx="5084">
                  <c:v>44330.029409722221</c:v>
                </c:pt>
                <c:pt idx="5085">
                  <c:v>44330.030104166668</c:v>
                </c:pt>
                <c:pt idx="5086">
                  <c:v>44330.030798611115</c:v>
                </c:pt>
                <c:pt idx="5087">
                  <c:v>44330.031493055554</c:v>
                </c:pt>
                <c:pt idx="5088">
                  <c:v>44330.032187500001</c:v>
                </c:pt>
                <c:pt idx="5089">
                  <c:v>44330.032881944448</c:v>
                </c:pt>
                <c:pt idx="5090">
                  <c:v>44330.033576388887</c:v>
                </c:pt>
                <c:pt idx="5091">
                  <c:v>44330.034270833334</c:v>
                </c:pt>
                <c:pt idx="5092">
                  <c:v>44330.03496527778</c:v>
                </c:pt>
                <c:pt idx="5093">
                  <c:v>44330.03565972222</c:v>
                </c:pt>
                <c:pt idx="5094">
                  <c:v>44330.036354166667</c:v>
                </c:pt>
                <c:pt idx="5095">
                  <c:v>44330.037048611113</c:v>
                </c:pt>
                <c:pt idx="5096">
                  <c:v>44330.037743055553</c:v>
                </c:pt>
                <c:pt idx="5097">
                  <c:v>44330.038437499999</c:v>
                </c:pt>
                <c:pt idx="5098">
                  <c:v>44330.039131944446</c:v>
                </c:pt>
                <c:pt idx="5099">
                  <c:v>44330.039826388886</c:v>
                </c:pt>
                <c:pt idx="5100">
                  <c:v>44330.040520833332</c:v>
                </c:pt>
                <c:pt idx="5101">
                  <c:v>44330.041215277779</c:v>
                </c:pt>
                <c:pt idx="5102">
                  <c:v>44330.041909722226</c:v>
                </c:pt>
                <c:pt idx="5103">
                  <c:v>44330.042604166665</c:v>
                </c:pt>
                <c:pt idx="5104">
                  <c:v>44330.043298611112</c:v>
                </c:pt>
                <c:pt idx="5105">
                  <c:v>44330.043993055559</c:v>
                </c:pt>
                <c:pt idx="5106">
                  <c:v>44330.044687499998</c:v>
                </c:pt>
                <c:pt idx="5107">
                  <c:v>44330.045381944445</c:v>
                </c:pt>
                <c:pt idx="5108">
                  <c:v>44330.046076388891</c:v>
                </c:pt>
                <c:pt idx="5109">
                  <c:v>44330.046770833331</c:v>
                </c:pt>
                <c:pt idx="5110">
                  <c:v>44330.047465277778</c:v>
                </c:pt>
                <c:pt idx="5111">
                  <c:v>44330.048159722224</c:v>
                </c:pt>
                <c:pt idx="5112">
                  <c:v>44330.048854166664</c:v>
                </c:pt>
                <c:pt idx="5113">
                  <c:v>44330.04954861111</c:v>
                </c:pt>
                <c:pt idx="5114">
                  <c:v>44330.050243055557</c:v>
                </c:pt>
                <c:pt idx="5115">
                  <c:v>44330.050937499997</c:v>
                </c:pt>
                <c:pt idx="5116">
                  <c:v>44330.051631944443</c:v>
                </c:pt>
                <c:pt idx="5117">
                  <c:v>44330.05232638889</c:v>
                </c:pt>
                <c:pt idx="5118">
                  <c:v>44330.053020833337</c:v>
                </c:pt>
                <c:pt idx="5119">
                  <c:v>44330.053715277776</c:v>
                </c:pt>
                <c:pt idx="5120">
                  <c:v>44330.054409722223</c:v>
                </c:pt>
                <c:pt idx="5121">
                  <c:v>44330.055104166669</c:v>
                </c:pt>
                <c:pt idx="5122">
                  <c:v>44330.055798611109</c:v>
                </c:pt>
                <c:pt idx="5123">
                  <c:v>44330.056493055556</c:v>
                </c:pt>
                <c:pt idx="5124">
                  <c:v>44330.057187500002</c:v>
                </c:pt>
                <c:pt idx="5125">
                  <c:v>44330.057881944442</c:v>
                </c:pt>
                <c:pt idx="5126">
                  <c:v>44330.058576388888</c:v>
                </c:pt>
                <c:pt idx="5127">
                  <c:v>44330.059270833335</c:v>
                </c:pt>
                <c:pt idx="5128">
                  <c:v>44330.059965277775</c:v>
                </c:pt>
                <c:pt idx="5129">
                  <c:v>44330.060659722221</c:v>
                </c:pt>
                <c:pt idx="5130">
                  <c:v>44330.061354166668</c:v>
                </c:pt>
                <c:pt idx="5131">
                  <c:v>44330.062048611115</c:v>
                </c:pt>
                <c:pt idx="5132">
                  <c:v>44330.062743055554</c:v>
                </c:pt>
                <c:pt idx="5133">
                  <c:v>44330.063437500001</c:v>
                </c:pt>
                <c:pt idx="5134">
                  <c:v>44330.064131944448</c:v>
                </c:pt>
                <c:pt idx="5135">
                  <c:v>44330.064826388887</c:v>
                </c:pt>
                <c:pt idx="5136">
                  <c:v>44330.065520833334</c:v>
                </c:pt>
                <c:pt idx="5137">
                  <c:v>44330.06621527778</c:v>
                </c:pt>
                <c:pt idx="5138">
                  <c:v>44330.06690972222</c:v>
                </c:pt>
                <c:pt idx="5139">
                  <c:v>44330.067604166667</c:v>
                </c:pt>
                <c:pt idx="5140">
                  <c:v>44330.068298611113</c:v>
                </c:pt>
                <c:pt idx="5141">
                  <c:v>44330.068993055553</c:v>
                </c:pt>
                <c:pt idx="5142">
                  <c:v>44330.069687499999</c:v>
                </c:pt>
                <c:pt idx="5143">
                  <c:v>44330.070381944446</c:v>
                </c:pt>
                <c:pt idx="5144">
                  <c:v>44330.071076388886</c:v>
                </c:pt>
                <c:pt idx="5145">
                  <c:v>44330.071770833332</c:v>
                </c:pt>
                <c:pt idx="5146">
                  <c:v>44330.072465277779</c:v>
                </c:pt>
                <c:pt idx="5147">
                  <c:v>44330.073159722226</c:v>
                </c:pt>
                <c:pt idx="5148">
                  <c:v>44330.073854166665</c:v>
                </c:pt>
                <c:pt idx="5149">
                  <c:v>44330.074548611112</c:v>
                </c:pt>
                <c:pt idx="5150">
                  <c:v>44330.075243055559</c:v>
                </c:pt>
                <c:pt idx="5151">
                  <c:v>44330.075937499998</c:v>
                </c:pt>
                <c:pt idx="5152">
                  <c:v>44330.076631944445</c:v>
                </c:pt>
                <c:pt idx="5153">
                  <c:v>44330.077326388891</c:v>
                </c:pt>
                <c:pt idx="5154">
                  <c:v>44330.078020833331</c:v>
                </c:pt>
                <c:pt idx="5155">
                  <c:v>44330.078715277778</c:v>
                </c:pt>
                <c:pt idx="5156">
                  <c:v>44330.079409722224</c:v>
                </c:pt>
                <c:pt idx="5157">
                  <c:v>44330.080104166664</c:v>
                </c:pt>
                <c:pt idx="5158">
                  <c:v>44330.08079861111</c:v>
                </c:pt>
                <c:pt idx="5159">
                  <c:v>44330.081493055557</c:v>
                </c:pt>
                <c:pt idx="5160">
                  <c:v>44330.082187499997</c:v>
                </c:pt>
                <c:pt idx="5161">
                  <c:v>44330.082881944443</c:v>
                </c:pt>
                <c:pt idx="5162">
                  <c:v>44330.08357638889</c:v>
                </c:pt>
                <c:pt idx="5163">
                  <c:v>44330.084270833337</c:v>
                </c:pt>
                <c:pt idx="5164">
                  <c:v>44330.084965277776</c:v>
                </c:pt>
                <c:pt idx="5165">
                  <c:v>44330.085659722223</c:v>
                </c:pt>
                <c:pt idx="5166">
                  <c:v>44330.086354166669</c:v>
                </c:pt>
                <c:pt idx="5167">
                  <c:v>44330.087048611109</c:v>
                </c:pt>
                <c:pt idx="5168">
                  <c:v>44330.087743055556</c:v>
                </c:pt>
                <c:pt idx="5169">
                  <c:v>44330.088437500002</c:v>
                </c:pt>
                <c:pt idx="5170">
                  <c:v>44330.089131944442</c:v>
                </c:pt>
                <c:pt idx="5171">
                  <c:v>44330.089826388888</c:v>
                </c:pt>
                <c:pt idx="5172">
                  <c:v>44330.090520833335</c:v>
                </c:pt>
                <c:pt idx="5173">
                  <c:v>44330.091215277775</c:v>
                </c:pt>
                <c:pt idx="5174">
                  <c:v>44330.091909722221</c:v>
                </c:pt>
                <c:pt idx="5175">
                  <c:v>44330.092604166668</c:v>
                </c:pt>
                <c:pt idx="5176">
                  <c:v>44330.093298611115</c:v>
                </c:pt>
                <c:pt idx="5177">
                  <c:v>44330.093993055554</c:v>
                </c:pt>
                <c:pt idx="5178">
                  <c:v>44330.094687500001</c:v>
                </c:pt>
                <c:pt idx="5179">
                  <c:v>44330.095381944448</c:v>
                </c:pt>
                <c:pt idx="5180">
                  <c:v>44330.096076388887</c:v>
                </c:pt>
                <c:pt idx="5181">
                  <c:v>44330.096770833334</c:v>
                </c:pt>
                <c:pt idx="5182">
                  <c:v>44330.09746527778</c:v>
                </c:pt>
                <c:pt idx="5183">
                  <c:v>44330.09815972222</c:v>
                </c:pt>
                <c:pt idx="5184">
                  <c:v>44330.098854166667</c:v>
                </c:pt>
                <c:pt idx="5185">
                  <c:v>44330.099548611113</c:v>
                </c:pt>
                <c:pt idx="5186">
                  <c:v>44330.100243055553</c:v>
                </c:pt>
                <c:pt idx="5187">
                  <c:v>44330.100937499999</c:v>
                </c:pt>
                <c:pt idx="5188">
                  <c:v>44330.101631944446</c:v>
                </c:pt>
                <c:pt idx="5189">
                  <c:v>44330.102326388886</c:v>
                </c:pt>
                <c:pt idx="5190">
                  <c:v>44330.103020833332</c:v>
                </c:pt>
                <c:pt idx="5191">
                  <c:v>44330.103715277779</c:v>
                </c:pt>
                <c:pt idx="5192">
                  <c:v>44330.104409722226</c:v>
                </c:pt>
                <c:pt idx="5193">
                  <c:v>44330.105104166665</c:v>
                </c:pt>
                <c:pt idx="5194">
                  <c:v>44330.105798611112</c:v>
                </c:pt>
                <c:pt idx="5195">
                  <c:v>44330.106493055559</c:v>
                </c:pt>
                <c:pt idx="5196">
                  <c:v>44330.107187499998</c:v>
                </c:pt>
                <c:pt idx="5197">
                  <c:v>44330.107881944445</c:v>
                </c:pt>
                <c:pt idx="5198">
                  <c:v>44330.108576388891</c:v>
                </c:pt>
                <c:pt idx="5199">
                  <c:v>44330.109270833331</c:v>
                </c:pt>
                <c:pt idx="5200">
                  <c:v>44330.109965277778</c:v>
                </c:pt>
                <c:pt idx="5201">
                  <c:v>44330.110659722224</c:v>
                </c:pt>
                <c:pt idx="5202">
                  <c:v>44330.111354166664</c:v>
                </c:pt>
                <c:pt idx="5203">
                  <c:v>44330.11204861111</c:v>
                </c:pt>
                <c:pt idx="5204">
                  <c:v>44330.112743055557</c:v>
                </c:pt>
                <c:pt idx="5205">
                  <c:v>44330.113437499997</c:v>
                </c:pt>
                <c:pt idx="5206">
                  <c:v>44330.114131944443</c:v>
                </c:pt>
                <c:pt idx="5207">
                  <c:v>44330.11482638889</c:v>
                </c:pt>
                <c:pt idx="5208">
                  <c:v>44330.115520833337</c:v>
                </c:pt>
                <c:pt idx="5209">
                  <c:v>44330.116215277776</c:v>
                </c:pt>
                <c:pt idx="5210">
                  <c:v>44330.116909722223</c:v>
                </c:pt>
                <c:pt idx="5211">
                  <c:v>44330.117604166669</c:v>
                </c:pt>
                <c:pt idx="5212">
                  <c:v>44330.118298611109</c:v>
                </c:pt>
                <c:pt idx="5213">
                  <c:v>44330.118993055556</c:v>
                </c:pt>
                <c:pt idx="5214">
                  <c:v>44330.119687500002</c:v>
                </c:pt>
                <c:pt idx="5215">
                  <c:v>44330.120381944442</c:v>
                </c:pt>
                <c:pt idx="5216">
                  <c:v>44330.121076388888</c:v>
                </c:pt>
                <c:pt idx="5217">
                  <c:v>44330.121770833335</c:v>
                </c:pt>
                <c:pt idx="5218">
                  <c:v>44330.122465277775</c:v>
                </c:pt>
                <c:pt idx="5219">
                  <c:v>44330.123159722221</c:v>
                </c:pt>
                <c:pt idx="5220">
                  <c:v>44330.123854166668</c:v>
                </c:pt>
                <c:pt idx="5221">
                  <c:v>44330.124548611115</c:v>
                </c:pt>
                <c:pt idx="5222">
                  <c:v>44330.125243055554</c:v>
                </c:pt>
                <c:pt idx="5223">
                  <c:v>44330.125937500001</c:v>
                </c:pt>
                <c:pt idx="5224">
                  <c:v>44330.126631944448</c:v>
                </c:pt>
                <c:pt idx="5225">
                  <c:v>44330.127326388887</c:v>
                </c:pt>
                <c:pt idx="5226">
                  <c:v>44330.128020833334</c:v>
                </c:pt>
                <c:pt idx="5227">
                  <c:v>44330.12871527778</c:v>
                </c:pt>
                <c:pt idx="5228">
                  <c:v>44330.12940972222</c:v>
                </c:pt>
                <c:pt idx="5229">
                  <c:v>44330.130104166667</c:v>
                </c:pt>
                <c:pt idx="5230">
                  <c:v>44330.130798611113</c:v>
                </c:pt>
                <c:pt idx="5231">
                  <c:v>44330.131493055553</c:v>
                </c:pt>
                <c:pt idx="5232">
                  <c:v>44330.132187499999</c:v>
                </c:pt>
                <c:pt idx="5233">
                  <c:v>44330.132881944446</c:v>
                </c:pt>
                <c:pt idx="5234">
                  <c:v>44330.133576388886</c:v>
                </c:pt>
                <c:pt idx="5235">
                  <c:v>44330.134270833332</c:v>
                </c:pt>
                <c:pt idx="5236">
                  <c:v>44330.134965277779</c:v>
                </c:pt>
                <c:pt idx="5237">
                  <c:v>44330.135659722226</c:v>
                </c:pt>
                <c:pt idx="5238">
                  <c:v>44330.136354166665</c:v>
                </c:pt>
                <c:pt idx="5239">
                  <c:v>44330.137048611112</c:v>
                </c:pt>
                <c:pt idx="5240">
                  <c:v>44330.137743055559</c:v>
                </c:pt>
                <c:pt idx="5241">
                  <c:v>44330.138437499998</c:v>
                </c:pt>
                <c:pt idx="5242">
                  <c:v>44330.139131944445</c:v>
                </c:pt>
                <c:pt idx="5243">
                  <c:v>44330.139826388891</c:v>
                </c:pt>
                <c:pt idx="5244">
                  <c:v>44330.140520833331</c:v>
                </c:pt>
                <c:pt idx="5245">
                  <c:v>44330.141215277778</c:v>
                </c:pt>
                <c:pt idx="5246">
                  <c:v>44330.141909722224</c:v>
                </c:pt>
                <c:pt idx="5247">
                  <c:v>44330.142604166664</c:v>
                </c:pt>
                <c:pt idx="5248">
                  <c:v>44330.14329861111</c:v>
                </c:pt>
                <c:pt idx="5249">
                  <c:v>44330.143993055557</c:v>
                </c:pt>
                <c:pt idx="5250">
                  <c:v>44330.144687499997</c:v>
                </c:pt>
                <c:pt idx="5251">
                  <c:v>44330.145381944443</c:v>
                </c:pt>
                <c:pt idx="5252">
                  <c:v>44330.14607638889</c:v>
                </c:pt>
                <c:pt idx="5253">
                  <c:v>44330.146770833337</c:v>
                </c:pt>
                <c:pt idx="5254">
                  <c:v>44330.147465277776</c:v>
                </c:pt>
                <c:pt idx="5255">
                  <c:v>44330.148159722223</c:v>
                </c:pt>
                <c:pt idx="5256">
                  <c:v>44330.148854166669</c:v>
                </c:pt>
                <c:pt idx="5257">
                  <c:v>44330.149548611109</c:v>
                </c:pt>
                <c:pt idx="5258">
                  <c:v>44330.150243055556</c:v>
                </c:pt>
                <c:pt idx="5259">
                  <c:v>44330.150937500002</c:v>
                </c:pt>
                <c:pt idx="5260">
                  <c:v>44330.151631944442</c:v>
                </c:pt>
                <c:pt idx="5261">
                  <c:v>44330.152326388888</c:v>
                </c:pt>
                <c:pt idx="5262">
                  <c:v>44330.153020833335</c:v>
                </c:pt>
                <c:pt idx="5263">
                  <c:v>44330.153715277775</c:v>
                </c:pt>
                <c:pt idx="5264">
                  <c:v>44330.154409722221</c:v>
                </c:pt>
                <c:pt idx="5265">
                  <c:v>44330.155104166668</c:v>
                </c:pt>
                <c:pt idx="5266">
                  <c:v>44330.155798611115</c:v>
                </c:pt>
                <c:pt idx="5267">
                  <c:v>44330.156493055554</c:v>
                </c:pt>
                <c:pt idx="5268">
                  <c:v>44330.157187500001</c:v>
                </c:pt>
                <c:pt idx="5269">
                  <c:v>44330.157881944448</c:v>
                </c:pt>
                <c:pt idx="5270">
                  <c:v>44330.158576388887</c:v>
                </c:pt>
                <c:pt idx="5271">
                  <c:v>44330.159270833334</c:v>
                </c:pt>
                <c:pt idx="5272">
                  <c:v>44330.15996527778</c:v>
                </c:pt>
                <c:pt idx="5273">
                  <c:v>44330.16065972222</c:v>
                </c:pt>
                <c:pt idx="5274">
                  <c:v>44330.161354166667</c:v>
                </c:pt>
                <c:pt idx="5275">
                  <c:v>44330.162048611113</c:v>
                </c:pt>
                <c:pt idx="5276">
                  <c:v>44330.162743055553</c:v>
                </c:pt>
                <c:pt idx="5277">
                  <c:v>44330.163437499999</c:v>
                </c:pt>
                <c:pt idx="5278">
                  <c:v>44330.164131944446</c:v>
                </c:pt>
                <c:pt idx="5279">
                  <c:v>44330.164826388886</c:v>
                </c:pt>
                <c:pt idx="5280">
                  <c:v>44330.165520833332</c:v>
                </c:pt>
                <c:pt idx="5281">
                  <c:v>44330.166215277779</c:v>
                </c:pt>
                <c:pt idx="5282">
                  <c:v>44330.166909722226</c:v>
                </c:pt>
                <c:pt idx="5283">
                  <c:v>44330.167604166665</c:v>
                </c:pt>
                <c:pt idx="5284">
                  <c:v>44330.168298611112</c:v>
                </c:pt>
                <c:pt idx="5285">
                  <c:v>44330.168993055559</c:v>
                </c:pt>
                <c:pt idx="5286">
                  <c:v>44330.169687499998</c:v>
                </c:pt>
                <c:pt idx="5287">
                  <c:v>44330.170381944445</c:v>
                </c:pt>
                <c:pt idx="5288">
                  <c:v>44330.171076388891</c:v>
                </c:pt>
                <c:pt idx="5289">
                  <c:v>44330.171770833331</c:v>
                </c:pt>
                <c:pt idx="5290">
                  <c:v>44330.172465277778</c:v>
                </c:pt>
                <c:pt idx="5291">
                  <c:v>44330.173159722224</c:v>
                </c:pt>
                <c:pt idx="5292">
                  <c:v>44330.173854166664</c:v>
                </c:pt>
                <c:pt idx="5293">
                  <c:v>44330.17454861111</c:v>
                </c:pt>
                <c:pt idx="5294">
                  <c:v>44330.175243055557</c:v>
                </c:pt>
                <c:pt idx="5295">
                  <c:v>44330.175937499997</c:v>
                </c:pt>
                <c:pt idx="5296">
                  <c:v>44330.176631944443</c:v>
                </c:pt>
                <c:pt idx="5297">
                  <c:v>44330.17732638889</c:v>
                </c:pt>
                <c:pt idx="5298">
                  <c:v>44330.178020833337</c:v>
                </c:pt>
                <c:pt idx="5299">
                  <c:v>44330.178715277776</c:v>
                </c:pt>
                <c:pt idx="5300">
                  <c:v>44330.179409722223</c:v>
                </c:pt>
                <c:pt idx="5301">
                  <c:v>44330.180104166669</c:v>
                </c:pt>
                <c:pt idx="5302">
                  <c:v>44330.180798611109</c:v>
                </c:pt>
                <c:pt idx="5303">
                  <c:v>44330.181493055556</c:v>
                </c:pt>
                <c:pt idx="5304">
                  <c:v>44330.182187500002</c:v>
                </c:pt>
                <c:pt idx="5305">
                  <c:v>44330.182881944442</c:v>
                </c:pt>
                <c:pt idx="5306">
                  <c:v>44330.183576388888</c:v>
                </c:pt>
                <c:pt idx="5307">
                  <c:v>44330.184270833335</c:v>
                </c:pt>
                <c:pt idx="5308">
                  <c:v>44330.184965277775</c:v>
                </c:pt>
                <c:pt idx="5309">
                  <c:v>44330.185659722221</c:v>
                </c:pt>
                <c:pt idx="5310">
                  <c:v>44330.186354166668</c:v>
                </c:pt>
                <c:pt idx="5311">
                  <c:v>44330.187048611115</c:v>
                </c:pt>
                <c:pt idx="5312">
                  <c:v>44330.187743055554</c:v>
                </c:pt>
                <c:pt idx="5313">
                  <c:v>44330.188437500001</c:v>
                </c:pt>
                <c:pt idx="5314">
                  <c:v>44330.189131944448</c:v>
                </c:pt>
                <c:pt idx="5315">
                  <c:v>44330.189826388887</c:v>
                </c:pt>
                <c:pt idx="5316">
                  <c:v>44330.190520833334</c:v>
                </c:pt>
                <c:pt idx="5317">
                  <c:v>44330.19121527778</c:v>
                </c:pt>
                <c:pt idx="5318">
                  <c:v>44330.19190972222</c:v>
                </c:pt>
                <c:pt idx="5319">
                  <c:v>44330.192604166667</c:v>
                </c:pt>
                <c:pt idx="5320">
                  <c:v>44330.193298611113</c:v>
                </c:pt>
                <c:pt idx="5321">
                  <c:v>44330.193993055553</c:v>
                </c:pt>
                <c:pt idx="5322">
                  <c:v>44330.194687499999</c:v>
                </c:pt>
                <c:pt idx="5323">
                  <c:v>44330.195381944446</c:v>
                </c:pt>
                <c:pt idx="5324">
                  <c:v>44330.196076388886</c:v>
                </c:pt>
                <c:pt idx="5325">
                  <c:v>44330.196770833332</c:v>
                </c:pt>
                <c:pt idx="5326">
                  <c:v>44330.197465277779</c:v>
                </c:pt>
                <c:pt idx="5327">
                  <c:v>44330.198159722226</c:v>
                </c:pt>
                <c:pt idx="5328">
                  <c:v>44330.198854166665</c:v>
                </c:pt>
                <c:pt idx="5329">
                  <c:v>44330.199548611112</c:v>
                </c:pt>
                <c:pt idx="5330">
                  <c:v>44330.200243055559</c:v>
                </c:pt>
                <c:pt idx="5331">
                  <c:v>44330.200937499998</c:v>
                </c:pt>
                <c:pt idx="5332">
                  <c:v>44330.201631944445</c:v>
                </c:pt>
                <c:pt idx="5333">
                  <c:v>44330.202326388891</c:v>
                </c:pt>
                <c:pt idx="5334">
                  <c:v>44330.203020833331</c:v>
                </c:pt>
                <c:pt idx="5335">
                  <c:v>44330.203715277778</c:v>
                </c:pt>
                <c:pt idx="5336">
                  <c:v>44330.204409722224</c:v>
                </c:pt>
                <c:pt idx="5337">
                  <c:v>44330.205104166664</c:v>
                </c:pt>
                <c:pt idx="5338">
                  <c:v>44330.20579861111</c:v>
                </c:pt>
                <c:pt idx="5339">
                  <c:v>44330.206493055557</c:v>
                </c:pt>
                <c:pt idx="5340">
                  <c:v>44330.207187499997</c:v>
                </c:pt>
                <c:pt idx="5341">
                  <c:v>44330.207881944443</c:v>
                </c:pt>
                <c:pt idx="5342">
                  <c:v>44330.20857638889</c:v>
                </c:pt>
                <c:pt idx="5343">
                  <c:v>44330.209270833337</c:v>
                </c:pt>
                <c:pt idx="5344">
                  <c:v>44330.209965277776</c:v>
                </c:pt>
                <c:pt idx="5345">
                  <c:v>44330.210659722223</c:v>
                </c:pt>
                <c:pt idx="5346">
                  <c:v>44330.211354166669</c:v>
                </c:pt>
                <c:pt idx="5347">
                  <c:v>44330.212048611109</c:v>
                </c:pt>
                <c:pt idx="5348">
                  <c:v>44330.212743055556</c:v>
                </c:pt>
                <c:pt idx="5349">
                  <c:v>44330.213437500002</c:v>
                </c:pt>
                <c:pt idx="5350">
                  <c:v>44330.214131944442</c:v>
                </c:pt>
                <c:pt idx="5351">
                  <c:v>44330.214826388888</c:v>
                </c:pt>
                <c:pt idx="5352">
                  <c:v>44330.215520833335</c:v>
                </c:pt>
                <c:pt idx="5353">
                  <c:v>44330.216215277775</c:v>
                </c:pt>
                <c:pt idx="5354">
                  <c:v>44330.216909722221</c:v>
                </c:pt>
                <c:pt idx="5355">
                  <c:v>44330.217604166668</c:v>
                </c:pt>
                <c:pt idx="5356">
                  <c:v>44330.218298611115</c:v>
                </c:pt>
                <c:pt idx="5357">
                  <c:v>44330.218993055554</c:v>
                </c:pt>
                <c:pt idx="5358">
                  <c:v>44330.219687500001</c:v>
                </c:pt>
                <c:pt idx="5359">
                  <c:v>44330.220381944448</c:v>
                </c:pt>
                <c:pt idx="5360">
                  <c:v>44330.221076388887</c:v>
                </c:pt>
                <c:pt idx="5361">
                  <c:v>44330.221770833334</c:v>
                </c:pt>
                <c:pt idx="5362">
                  <c:v>44330.22246527778</c:v>
                </c:pt>
                <c:pt idx="5363">
                  <c:v>44330.22315972222</c:v>
                </c:pt>
                <c:pt idx="5364">
                  <c:v>44330.223854166667</c:v>
                </c:pt>
                <c:pt idx="5365">
                  <c:v>44330.224548611113</c:v>
                </c:pt>
                <c:pt idx="5366">
                  <c:v>44330.225243055553</c:v>
                </c:pt>
                <c:pt idx="5367">
                  <c:v>44330.225937499999</c:v>
                </c:pt>
                <c:pt idx="5368">
                  <c:v>44330.226631944446</c:v>
                </c:pt>
                <c:pt idx="5369">
                  <c:v>44330.227326388886</c:v>
                </c:pt>
                <c:pt idx="5370">
                  <c:v>44330.228020833332</c:v>
                </c:pt>
                <c:pt idx="5371">
                  <c:v>44330.228715277779</c:v>
                </c:pt>
                <c:pt idx="5372">
                  <c:v>44330.229409722226</c:v>
                </c:pt>
                <c:pt idx="5373">
                  <c:v>44330.230104166665</c:v>
                </c:pt>
                <c:pt idx="5374">
                  <c:v>44330.230798611112</c:v>
                </c:pt>
                <c:pt idx="5375">
                  <c:v>44330.231493055559</c:v>
                </c:pt>
                <c:pt idx="5376">
                  <c:v>44330.232187499998</c:v>
                </c:pt>
                <c:pt idx="5377">
                  <c:v>44330.232881944445</c:v>
                </c:pt>
                <c:pt idx="5378">
                  <c:v>44330.233576388891</c:v>
                </c:pt>
                <c:pt idx="5379">
                  <c:v>44330.234270833331</c:v>
                </c:pt>
                <c:pt idx="5380">
                  <c:v>44330.234965277778</c:v>
                </c:pt>
                <c:pt idx="5381">
                  <c:v>44330.235659722224</c:v>
                </c:pt>
                <c:pt idx="5382">
                  <c:v>44330.236354166664</c:v>
                </c:pt>
                <c:pt idx="5383">
                  <c:v>44330.23704861111</c:v>
                </c:pt>
                <c:pt idx="5384">
                  <c:v>44330.237743055557</c:v>
                </c:pt>
                <c:pt idx="5385">
                  <c:v>44330.238437499997</c:v>
                </c:pt>
                <c:pt idx="5386">
                  <c:v>44330.239131944443</c:v>
                </c:pt>
                <c:pt idx="5387">
                  <c:v>44330.23982638889</c:v>
                </c:pt>
                <c:pt idx="5388">
                  <c:v>44330.240520833337</c:v>
                </c:pt>
                <c:pt idx="5389">
                  <c:v>44330.241215277776</c:v>
                </c:pt>
                <c:pt idx="5390">
                  <c:v>44330.241909722223</c:v>
                </c:pt>
                <c:pt idx="5391">
                  <c:v>44330.242604166669</c:v>
                </c:pt>
                <c:pt idx="5392">
                  <c:v>44330.243298611109</c:v>
                </c:pt>
                <c:pt idx="5393">
                  <c:v>44330.243993055556</c:v>
                </c:pt>
                <c:pt idx="5394">
                  <c:v>44330.244687500002</c:v>
                </c:pt>
                <c:pt idx="5395">
                  <c:v>44330.245381944442</c:v>
                </c:pt>
                <c:pt idx="5396">
                  <c:v>44330.246076388888</c:v>
                </c:pt>
                <c:pt idx="5397">
                  <c:v>44330.246770833335</c:v>
                </c:pt>
                <c:pt idx="5398">
                  <c:v>44330.247465277775</c:v>
                </c:pt>
                <c:pt idx="5399">
                  <c:v>44330.248159722221</c:v>
                </c:pt>
                <c:pt idx="5400">
                  <c:v>44330.248854166668</c:v>
                </c:pt>
                <c:pt idx="5401">
                  <c:v>44330.249548611115</c:v>
                </c:pt>
                <c:pt idx="5402">
                  <c:v>44330.250243055554</c:v>
                </c:pt>
                <c:pt idx="5403">
                  <c:v>44330.250937500001</c:v>
                </c:pt>
                <c:pt idx="5404">
                  <c:v>44330.251631944448</c:v>
                </c:pt>
                <c:pt idx="5405">
                  <c:v>44330.252326388887</c:v>
                </c:pt>
                <c:pt idx="5406">
                  <c:v>44330.253020833334</c:v>
                </c:pt>
                <c:pt idx="5407">
                  <c:v>44330.25371527778</c:v>
                </c:pt>
                <c:pt idx="5408">
                  <c:v>44330.25440972222</c:v>
                </c:pt>
                <c:pt idx="5409">
                  <c:v>44330.255104166667</c:v>
                </c:pt>
                <c:pt idx="5410">
                  <c:v>44330.255798611113</c:v>
                </c:pt>
                <c:pt idx="5411">
                  <c:v>44330.256493055553</c:v>
                </c:pt>
                <c:pt idx="5412">
                  <c:v>44330.257187499999</c:v>
                </c:pt>
                <c:pt idx="5413">
                  <c:v>44330.257881944446</c:v>
                </c:pt>
                <c:pt idx="5414">
                  <c:v>44330.258576388886</c:v>
                </c:pt>
                <c:pt idx="5415">
                  <c:v>44330.259270833332</c:v>
                </c:pt>
                <c:pt idx="5416">
                  <c:v>44330.259965277779</c:v>
                </c:pt>
                <c:pt idx="5417">
                  <c:v>44330.260659722226</c:v>
                </c:pt>
                <c:pt idx="5418">
                  <c:v>44330.261354166665</c:v>
                </c:pt>
                <c:pt idx="5419">
                  <c:v>44330.262048611112</c:v>
                </c:pt>
                <c:pt idx="5420">
                  <c:v>44330.262743055559</c:v>
                </c:pt>
                <c:pt idx="5421">
                  <c:v>44330.263437499998</c:v>
                </c:pt>
                <c:pt idx="5422">
                  <c:v>44330.264131944445</c:v>
                </c:pt>
                <c:pt idx="5423">
                  <c:v>44330.264826388891</c:v>
                </c:pt>
                <c:pt idx="5424">
                  <c:v>44330.265520833331</c:v>
                </c:pt>
                <c:pt idx="5425">
                  <c:v>44330.266215277778</c:v>
                </c:pt>
                <c:pt idx="5426">
                  <c:v>44330.266909722224</c:v>
                </c:pt>
                <c:pt idx="5427">
                  <c:v>44330.267604166664</c:v>
                </c:pt>
                <c:pt idx="5428">
                  <c:v>44330.26829861111</c:v>
                </c:pt>
                <c:pt idx="5429">
                  <c:v>44330.268993055557</c:v>
                </c:pt>
                <c:pt idx="5430">
                  <c:v>44330.269687499997</c:v>
                </c:pt>
                <c:pt idx="5431">
                  <c:v>44330.270381944443</c:v>
                </c:pt>
                <c:pt idx="5432">
                  <c:v>44330.27107638889</c:v>
                </c:pt>
                <c:pt idx="5433">
                  <c:v>44330.271770833337</c:v>
                </c:pt>
                <c:pt idx="5434">
                  <c:v>44330.272465277776</c:v>
                </c:pt>
                <c:pt idx="5435">
                  <c:v>44330.273159722223</c:v>
                </c:pt>
                <c:pt idx="5436">
                  <c:v>44330.273854166669</c:v>
                </c:pt>
                <c:pt idx="5437">
                  <c:v>44330.274548611109</c:v>
                </c:pt>
                <c:pt idx="5438">
                  <c:v>44330.275243055556</c:v>
                </c:pt>
                <c:pt idx="5439">
                  <c:v>44330.275937500002</c:v>
                </c:pt>
                <c:pt idx="5440">
                  <c:v>44330.276631944442</c:v>
                </c:pt>
                <c:pt idx="5441">
                  <c:v>44330.277326388888</c:v>
                </c:pt>
                <c:pt idx="5442">
                  <c:v>44330.278020833335</c:v>
                </c:pt>
                <c:pt idx="5443">
                  <c:v>44330.278715277775</c:v>
                </c:pt>
                <c:pt idx="5444">
                  <c:v>44330.279409722221</c:v>
                </c:pt>
                <c:pt idx="5445">
                  <c:v>44330.280104166668</c:v>
                </c:pt>
                <c:pt idx="5446">
                  <c:v>44330.280798611115</c:v>
                </c:pt>
                <c:pt idx="5447">
                  <c:v>44330.281493055554</c:v>
                </c:pt>
                <c:pt idx="5448">
                  <c:v>44330.282187500001</c:v>
                </c:pt>
                <c:pt idx="5449">
                  <c:v>44330.282881944448</c:v>
                </c:pt>
                <c:pt idx="5450">
                  <c:v>44330.283576388887</c:v>
                </c:pt>
                <c:pt idx="5451">
                  <c:v>44330.284270833334</c:v>
                </c:pt>
                <c:pt idx="5452">
                  <c:v>44330.28496527778</c:v>
                </c:pt>
                <c:pt idx="5453">
                  <c:v>44330.28565972222</c:v>
                </c:pt>
                <c:pt idx="5454">
                  <c:v>44330.286354166667</c:v>
                </c:pt>
                <c:pt idx="5455">
                  <c:v>44330.287048611113</c:v>
                </c:pt>
                <c:pt idx="5456">
                  <c:v>44330.287743055553</c:v>
                </c:pt>
                <c:pt idx="5457">
                  <c:v>44330.288437499999</c:v>
                </c:pt>
                <c:pt idx="5458">
                  <c:v>44330.289131944446</c:v>
                </c:pt>
                <c:pt idx="5459">
                  <c:v>44330.289826388886</c:v>
                </c:pt>
                <c:pt idx="5460">
                  <c:v>44330.290520833332</c:v>
                </c:pt>
                <c:pt idx="5461">
                  <c:v>44330.291215277779</c:v>
                </c:pt>
                <c:pt idx="5462">
                  <c:v>44330.291909722226</c:v>
                </c:pt>
                <c:pt idx="5463">
                  <c:v>44330.292604166665</c:v>
                </c:pt>
                <c:pt idx="5464">
                  <c:v>44330.293298611112</c:v>
                </c:pt>
                <c:pt idx="5465">
                  <c:v>44330.293993055559</c:v>
                </c:pt>
                <c:pt idx="5466">
                  <c:v>44330.294687499998</c:v>
                </c:pt>
                <c:pt idx="5467">
                  <c:v>44330.295381944445</c:v>
                </c:pt>
                <c:pt idx="5468">
                  <c:v>44330.296076388891</c:v>
                </c:pt>
                <c:pt idx="5469">
                  <c:v>44330.296770833331</c:v>
                </c:pt>
                <c:pt idx="5470">
                  <c:v>44330.297465277778</c:v>
                </c:pt>
                <c:pt idx="5471">
                  <c:v>44330.298159722224</c:v>
                </c:pt>
                <c:pt idx="5472">
                  <c:v>44330.298854166664</c:v>
                </c:pt>
                <c:pt idx="5473">
                  <c:v>44330.29954861111</c:v>
                </c:pt>
                <c:pt idx="5474">
                  <c:v>44330.300243055557</c:v>
                </c:pt>
                <c:pt idx="5475">
                  <c:v>44330.300937499997</c:v>
                </c:pt>
                <c:pt idx="5476">
                  <c:v>44330.301631944443</c:v>
                </c:pt>
                <c:pt idx="5477">
                  <c:v>44330.30232638889</c:v>
                </c:pt>
                <c:pt idx="5478">
                  <c:v>44330.303020833337</c:v>
                </c:pt>
                <c:pt idx="5479">
                  <c:v>44330.303715277776</c:v>
                </c:pt>
                <c:pt idx="5480">
                  <c:v>44330.304409722223</c:v>
                </c:pt>
                <c:pt idx="5481">
                  <c:v>44330.305104166669</c:v>
                </c:pt>
                <c:pt idx="5482">
                  <c:v>44330.305798611109</c:v>
                </c:pt>
                <c:pt idx="5483">
                  <c:v>44330.306493055556</c:v>
                </c:pt>
                <c:pt idx="5484">
                  <c:v>44330.307187500002</c:v>
                </c:pt>
                <c:pt idx="5485">
                  <c:v>44330.307881944442</c:v>
                </c:pt>
                <c:pt idx="5486">
                  <c:v>44330.308576388888</c:v>
                </c:pt>
                <c:pt idx="5487">
                  <c:v>44330.309270833335</c:v>
                </c:pt>
                <c:pt idx="5488">
                  <c:v>44330.309965277775</c:v>
                </c:pt>
                <c:pt idx="5489">
                  <c:v>44330.310659722221</c:v>
                </c:pt>
                <c:pt idx="5490">
                  <c:v>44330.311354166668</c:v>
                </c:pt>
                <c:pt idx="5491">
                  <c:v>44330.312048611115</c:v>
                </c:pt>
                <c:pt idx="5492">
                  <c:v>44330.312743055554</c:v>
                </c:pt>
                <c:pt idx="5493">
                  <c:v>44330.313437500001</c:v>
                </c:pt>
                <c:pt idx="5494">
                  <c:v>44330.314131944448</c:v>
                </c:pt>
                <c:pt idx="5495">
                  <c:v>44330.314826388887</c:v>
                </c:pt>
                <c:pt idx="5496">
                  <c:v>44330.315520833334</c:v>
                </c:pt>
                <c:pt idx="5497">
                  <c:v>44330.31621527778</c:v>
                </c:pt>
                <c:pt idx="5498">
                  <c:v>44330.31690972222</c:v>
                </c:pt>
                <c:pt idx="5499">
                  <c:v>44330.317604166667</c:v>
                </c:pt>
                <c:pt idx="5500">
                  <c:v>44330.318298611113</c:v>
                </c:pt>
                <c:pt idx="5501">
                  <c:v>44330.318993055553</c:v>
                </c:pt>
                <c:pt idx="5502">
                  <c:v>44330.319687499999</c:v>
                </c:pt>
                <c:pt idx="5503">
                  <c:v>44330.320381944446</c:v>
                </c:pt>
                <c:pt idx="5504">
                  <c:v>44330.321076388886</c:v>
                </c:pt>
                <c:pt idx="5505">
                  <c:v>44330.321770833332</c:v>
                </c:pt>
                <c:pt idx="5506">
                  <c:v>44330.322465277779</c:v>
                </c:pt>
                <c:pt idx="5507">
                  <c:v>44330.323159722226</c:v>
                </c:pt>
                <c:pt idx="5508">
                  <c:v>44330.323854166665</c:v>
                </c:pt>
                <c:pt idx="5509">
                  <c:v>44330.324548611112</c:v>
                </c:pt>
                <c:pt idx="5510">
                  <c:v>44330.325243055559</c:v>
                </c:pt>
                <c:pt idx="5511">
                  <c:v>44330.325937499998</c:v>
                </c:pt>
                <c:pt idx="5512">
                  <c:v>44330.326631944445</c:v>
                </c:pt>
                <c:pt idx="5513">
                  <c:v>44330.327326388891</c:v>
                </c:pt>
                <c:pt idx="5514">
                  <c:v>44330.328020833331</c:v>
                </c:pt>
                <c:pt idx="5515">
                  <c:v>44330.328715277778</c:v>
                </c:pt>
                <c:pt idx="5516">
                  <c:v>44330.329409722224</c:v>
                </c:pt>
                <c:pt idx="5517">
                  <c:v>44330.330104166664</c:v>
                </c:pt>
                <c:pt idx="5518">
                  <c:v>44330.33079861111</c:v>
                </c:pt>
                <c:pt idx="5519">
                  <c:v>44330.331493055557</c:v>
                </c:pt>
                <c:pt idx="5520">
                  <c:v>44330.332187499997</c:v>
                </c:pt>
                <c:pt idx="5521">
                  <c:v>44330.332881944443</c:v>
                </c:pt>
                <c:pt idx="5522">
                  <c:v>44330.33357638889</c:v>
                </c:pt>
                <c:pt idx="5523">
                  <c:v>44330.334270833337</c:v>
                </c:pt>
                <c:pt idx="5524">
                  <c:v>44330.334965277776</c:v>
                </c:pt>
                <c:pt idx="5525">
                  <c:v>44330.335659722223</c:v>
                </c:pt>
                <c:pt idx="5526">
                  <c:v>44330.336354166669</c:v>
                </c:pt>
                <c:pt idx="5527">
                  <c:v>44330.337048611109</c:v>
                </c:pt>
                <c:pt idx="5528">
                  <c:v>44330.337743055556</c:v>
                </c:pt>
                <c:pt idx="5529">
                  <c:v>44330.338437500002</c:v>
                </c:pt>
                <c:pt idx="5530">
                  <c:v>44330.339131944442</c:v>
                </c:pt>
                <c:pt idx="5531">
                  <c:v>44330.339826388888</c:v>
                </c:pt>
                <c:pt idx="5532">
                  <c:v>44330.340520833335</c:v>
                </c:pt>
                <c:pt idx="5533">
                  <c:v>44330.341215277775</c:v>
                </c:pt>
                <c:pt idx="5534">
                  <c:v>44330.341909722221</c:v>
                </c:pt>
                <c:pt idx="5535">
                  <c:v>44330.342604166668</c:v>
                </c:pt>
                <c:pt idx="5536">
                  <c:v>44330.343298611115</c:v>
                </c:pt>
                <c:pt idx="5537">
                  <c:v>44330.343993055554</c:v>
                </c:pt>
                <c:pt idx="5538">
                  <c:v>44330.344687500001</c:v>
                </c:pt>
                <c:pt idx="5539">
                  <c:v>44330.345381944448</c:v>
                </c:pt>
                <c:pt idx="5540">
                  <c:v>44330.346076388887</c:v>
                </c:pt>
                <c:pt idx="5541">
                  <c:v>44330.346770833334</c:v>
                </c:pt>
                <c:pt idx="5542">
                  <c:v>44330.34746527778</c:v>
                </c:pt>
                <c:pt idx="5543">
                  <c:v>44330.34815972222</c:v>
                </c:pt>
                <c:pt idx="5544">
                  <c:v>44330.348854166667</c:v>
                </c:pt>
                <c:pt idx="5545">
                  <c:v>44330.349548611113</c:v>
                </c:pt>
                <c:pt idx="5546">
                  <c:v>44330.350243055553</c:v>
                </c:pt>
                <c:pt idx="5547">
                  <c:v>44330.350937499999</c:v>
                </c:pt>
                <c:pt idx="5548">
                  <c:v>44330.351631944446</c:v>
                </c:pt>
                <c:pt idx="5549">
                  <c:v>44330.352326388886</c:v>
                </c:pt>
                <c:pt idx="5550">
                  <c:v>44330.353020833332</c:v>
                </c:pt>
                <c:pt idx="5551">
                  <c:v>44330.353715277779</c:v>
                </c:pt>
                <c:pt idx="5552">
                  <c:v>44330.354409722226</c:v>
                </c:pt>
                <c:pt idx="5553">
                  <c:v>44330.355104166665</c:v>
                </c:pt>
                <c:pt idx="5554">
                  <c:v>44330.355798611112</c:v>
                </c:pt>
                <c:pt idx="5555">
                  <c:v>44330.356493055559</c:v>
                </c:pt>
                <c:pt idx="5556">
                  <c:v>44330.357187499998</c:v>
                </c:pt>
                <c:pt idx="5557">
                  <c:v>44330.357881944445</c:v>
                </c:pt>
                <c:pt idx="5558">
                  <c:v>44330.358576388891</c:v>
                </c:pt>
                <c:pt idx="5559">
                  <c:v>44330.359270833331</c:v>
                </c:pt>
                <c:pt idx="5560">
                  <c:v>44330.359965277778</c:v>
                </c:pt>
                <c:pt idx="5561">
                  <c:v>44330.360659722224</c:v>
                </c:pt>
                <c:pt idx="5562">
                  <c:v>44330.361354166664</c:v>
                </c:pt>
                <c:pt idx="5563">
                  <c:v>44330.36204861111</c:v>
                </c:pt>
                <c:pt idx="5564">
                  <c:v>44330.362743055557</c:v>
                </c:pt>
                <c:pt idx="5565">
                  <c:v>44330.363437499997</c:v>
                </c:pt>
                <c:pt idx="5566">
                  <c:v>44330.364131944443</c:v>
                </c:pt>
                <c:pt idx="5567">
                  <c:v>44330.36482638889</c:v>
                </c:pt>
                <c:pt idx="5568">
                  <c:v>44330.365520833337</c:v>
                </c:pt>
                <c:pt idx="5569">
                  <c:v>44330.366215277776</c:v>
                </c:pt>
                <c:pt idx="5570">
                  <c:v>44330.366909722223</c:v>
                </c:pt>
                <c:pt idx="5571">
                  <c:v>44330.367604166669</c:v>
                </c:pt>
                <c:pt idx="5572">
                  <c:v>44330.368298611109</c:v>
                </c:pt>
                <c:pt idx="5573">
                  <c:v>44330.368993055556</c:v>
                </c:pt>
                <c:pt idx="5574">
                  <c:v>44330.369687500002</c:v>
                </c:pt>
                <c:pt idx="5575">
                  <c:v>44330.370381944442</c:v>
                </c:pt>
                <c:pt idx="5576">
                  <c:v>44330.371076388888</c:v>
                </c:pt>
                <c:pt idx="5577">
                  <c:v>44330.371770833335</c:v>
                </c:pt>
                <c:pt idx="5578">
                  <c:v>44330.372465277775</c:v>
                </c:pt>
                <c:pt idx="5579">
                  <c:v>44330.373159722221</c:v>
                </c:pt>
                <c:pt idx="5580">
                  <c:v>44330.373854166668</c:v>
                </c:pt>
                <c:pt idx="5581">
                  <c:v>44330.374548611115</c:v>
                </c:pt>
                <c:pt idx="5582">
                  <c:v>44330.375243055554</c:v>
                </c:pt>
                <c:pt idx="5583">
                  <c:v>44330.375937500001</c:v>
                </c:pt>
                <c:pt idx="5584">
                  <c:v>44330.376631944448</c:v>
                </c:pt>
                <c:pt idx="5585">
                  <c:v>44330.377326388887</c:v>
                </c:pt>
                <c:pt idx="5586">
                  <c:v>44330.378020833334</c:v>
                </c:pt>
                <c:pt idx="5587">
                  <c:v>44330.37871527778</c:v>
                </c:pt>
                <c:pt idx="5588">
                  <c:v>44330.37940972222</c:v>
                </c:pt>
                <c:pt idx="5589">
                  <c:v>44330.380104166667</c:v>
                </c:pt>
                <c:pt idx="5590">
                  <c:v>44330.380798611113</c:v>
                </c:pt>
                <c:pt idx="5591">
                  <c:v>44330.381493055553</c:v>
                </c:pt>
                <c:pt idx="5592">
                  <c:v>44330.382187499999</c:v>
                </c:pt>
                <c:pt idx="5593">
                  <c:v>44330.382881944446</c:v>
                </c:pt>
                <c:pt idx="5594">
                  <c:v>44330.383576388886</c:v>
                </c:pt>
                <c:pt idx="5595">
                  <c:v>44330.384270833332</c:v>
                </c:pt>
                <c:pt idx="5596">
                  <c:v>44330.384965277779</c:v>
                </c:pt>
                <c:pt idx="5597">
                  <c:v>44330.385659722226</c:v>
                </c:pt>
                <c:pt idx="5598">
                  <c:v>44330.386354166665</c:v>
                </c:pt>
                <c:pt idx="5599">
                  <c:v>44330.387048611112</c:v>
                </c:pt>
                <c:pt idx="5600">
                  <c:v>44330.387743055559</c:v>
                </c:pt>
                <c:pt idx="5601">
                  <c:v>44330.388437499998</c:v>
                </c:pt>
                <c:pt idx="5602">
                  <c:v>44330.389131944445</c:v>
                </c:pt>
                <c:pt idx="5603">
                  <c:v>44330.389826388891</c:v>
                </c:pt>
                <c:pt idx="5604">
                  <c:v>44330.390520833331</c:v>
                </c:pt>
                <c:pt idx="5605">
                  <c:v>44330.391215277778</c:v>
                </c:pt>
                <c:pt idx="5606">
                  <c:v>44330.391909722224</c:v>
                </c:pt>
                <c:pt idx="5607">
                  <c:v>44330.392604166664</c:v>
                </c:pt>
                <c:pt idx="5608">
                  <c:v>44330.39329861111</c:v>
                </c:pt>
                <c:pt idx="5609">
                  <c:v>44330.393993055557</c:v>
                </c:pt>
                <c:pt idx="5610">
                  <c:v>44330.394687499997</c:v>
                </c:pt>
                <c:pt idx="5611">
                  <c:v>44330.395381944443</c:v>
                </c:pt>
                <c:pt idx="5612">
                  <c:v>44330.39607638889</c:v>
                </c:pt>
                <c:pt idx="5613">
                  <c:v>44330.396770833337</c:v>
                </c:pt>
                <c:pt idx="5614">
                  <c:v>44330.397465277776</c:v>
                </c:pt>
                <c:pt idx="5615">
                  <c:v>44330.398159722223</c:v>
                </c:pt>
                <c:pt idx="5616">
                  <c:v>44330.398854166669</c:v>
                </c:pt>
                <c:pt idx="5617">
                  <c:v>44330.399548611109</c:v>
                </c:pt>
                <c:pt idx="5618">
                  <c:v>44330.400243055556</c:v>
                </c:pt>
                <c:pt idx="5619">
                  <c:v>44330.400937500002</c:v>
                </c:pt>
                <c:pt idx="5620">
                  <c:v>44330.401631944442</c:v>
                </c:pt>
                <c:pt idx="5621">
                  <c:v>44330.402326388888</c:v>
                </c:pt>
                <c:pt idx="5622">
                  <c:v>44330.403020833335</c:v>
                </c:pt>
                <c:pt idx="5623">
                  <c:v>44330.403715277775</c:v>
                </c:pt>
                <c:pt idx="5624">
                  <c:v>44330.404409722221</c:v>
                </c:pt>
                <c:pt idx="5625">
                  <c:v>44330.405104166668</c:v>
                </c:pt>
                <c:pt idx="5626">
                  <c:v>44330.405798611115</c:v>
                </c:pt>
                <c:pt idx="5627">
                  <c:v>44330.406493055554</c:v>
                </c:pt>
                <c:pt idx="5628">
                  <c:v>44330.407187500001</c:v>
                </c:pt>
                <c:pt idx="5629">
                  <c:v>44330.407881944448</c:v>
                </c:pt>
                <c:pt idx="5630">
                  <c:v>44330.408576388887</c:v>
                </c:pt>
                <c:pt idx="5631">
                  <c:v>44330.409270833334</c:v>
                </c:pt>
                <c:pt idx="5632">
                  <c:v>44330.40996527778</c:v>
                </c:pt>
                <c:pt idx="5633">
                  <c:v>44330.41065972222</c:v>
                </c:pt>
                <c:pt idx="5634">
                  <c:v>44330.411354166667</c:v>
                </c:pt>
                <c:pt idx="5635">
                  <c:v>44330.412048611113</c:v>
                </c:pt>
                <c:pt idx="5636">
                  <c:v>44330.412743055553</c:v>
                </c:pt>
                <c:pt idx="5637">
                  <c:v>44330.413437499999</c:v>
                </c:pt>
                <c:pt idx="5638">
                  <c:v>44330.414131944446</c:v>
                </c:pt>
                <c:pt idx="5639">
                  <c:v>44330.414826388886</c:v>
                </c:pt>
                <c:pt idx="5640">
                  <c:v>44330.415520833332</c:v>
                </c:pt>
                <c:pt idx="5641">
                  <c:v>44330.416215277779</c:v>
                </c:pt>
                <c:pt idx="5642">
                  <c:v>44330.416909722226</c:v>
                </c:pt>
                <c:pt idx="5643">
                  <c:v>44330.417604166665</c:v>
                </c:pt>
                <c:pt idx="5644">
                  <c:v>44330.418298611112</c:v>
                </c:pt>
                <c:pt idx="5645">
                  <c:v>44330.418993055559</c:v>
                </c:pt>
                <c:pt idx="5646">
                  <c:v>44330.419687499998</c:v>
                </c:pt>
                <c:pt idx="5647">
                  <c:v>44330.420381944445</c:v>
                </c:pt>
                <c:pt idx="5648">
                  <c:v>44330.421076388891</c:v>
                </c:pt>
                <c:pt idx="5649">
                  <c:v>44330.421770833331</c:v>
                </c:pt>
                <c:pt idx="5650">
                  <c:v>44330.422465277778</c:v>
                </c:pt>
                <c:pt idx="5651">
                  <c:v>44330.423159722224</c:v>
                </c:pt>
                <c:pt idx="5652">
                  <c:v>44330.423854166664</c:v>
                </c:pt>
                <c:pt idx="5653">
                  <c:v>44330.42454861111</c:v>
                </c:pt>
                <c:pt idx="5654">
                  <c:v>44330.425243055557</c:v>
                </c:pt>
                <c:pt idx="5655">
                  <c:v>44330.425937499997</c:v>
                </c:pt>
                <c:pt idx="5656">
                  <c:v>44330.426631944443</c:v>
                </c:pt>
                <c:pt idx="5657">
                  <c:v>44330.42732638889</c:v>
                </c:pt>
                <c:pt idx="5658">
                  <c:v>44330.428020833337</c:v>
                </c:pt>
                <c:pt idx="5659">
                  <c:v>44330.428715277776</c:v>
                </c:pt>
                <c:pt idx="5660">
                  <c:v>44330.429409722223</c:v>
                </c:pt>
                <c:pt idx="5661">
                  <c:v>44330.430104166669</c:v>
                </c:pt>
                <c:pt idx="5662">
                  <c:v>44330.430798611109</c:v>
                </c:pt>
                <c:pt idx="5663">
                  <c:v>44330.431493055556</c:v>
                </c:pt>
                <c:pt idx="5664">
                  <c:v>44330.432187500002</c:v>
                </c:pt>
                <c:pt idx="5665">
                  <c:v>44330.432881944442</c:v>
                </c:pt>
                <c:pt idx="5666">
                  <c:v>44330.433576388888</c:v>
                </c:pt>
                <c:pt idx="5667">
                  <c:v>44330.434270833335</c:v>
                </c:pt>
                <c:pt idx="5668">
                  <c:v>44330.434965277775</c:v>
                </c:pt>
                <c:pt idx="5669">
                  <c:v>44330.435659722221</c:v>
                </c:pt>
                <c:pt idx="5670">
                  <c:v>44330.436354166668</c:v>
                </c:pt>
                <c:pt idx="5671">
                  <c:v>44330.437048611115</c:v>
                </c:pt>
                <c:pt idx="5672">
                  <c:v>44330.437743055554</c:v>
                </c:pt>
                <c:pt idx="5673">
                  <c:v>44330.438437500001</c:v>
                </c:pt>
                <c:pt idx="5674">
                  <c:v>44330.439131944448</c:v>
                </c:pt>
                <c:pt idx="5675">
                  <c:v>44330.439826388887</c:v>
                </c:pt>
                <c:pt idx="5676">
                  <c:v>44330.440520833334</c:v>
                </c:pt>
                <c:pt idx="5677">
                  <c:v>44330.44121527778</c:v>
                </c:pt>
                <c:pt idx="5678">
                  <c:v>44330.44190972222</c:v>
                </c:pt>
                <c:pt idx="5679">
                  <c:v>44330.442604166667</c:v>
                </c:pt>
                <c:pt idx="5680">
                  <c:v>44330.443298611113</c:v>
                </c:pt>
                <c:pt idx="5681">
                  <c:v>44330.443993055553</c:v>
                </c:pt>
                <c:pt idx="5682">
                  <c:v>44330.444687499999</c:v>
                </c:pt>
                <c:pt idx="5683">
                  <c:v>44330.445381944446</c:v>
                </c:pt>
                <c:pt idx="5684">
                  <c:v>44330.446076388886</c:v>
                </c:pt>
                <c:pt idx="5685">
                  <c:v>44330.446770833332</c:v>
                </c:pt>
                <c:pt idx="5686">
                  <c:v>44330.447465277779</c:v>
                </c:pt>
                <c:pt idx="5687">
                  <c:v>44330.448159722226</c:v>
                </c:pt>
                <c:pt idx="5688">
                  <c:v>44330.448854166665</c:v>
                </c:pt>
                <c:pt idx="5689">
                  <c:v>44330.449548611112</c:v>
                </c:pt>
                <c:pt idx="5690">
                  <c:v>44330.450243055559</c:v>
                </c:pt>
                <c:pt idx="5691">
                  <c:v>44330.450937499998</c:v>
                </c:pt>
                <c:pt idx="5692">
                  <c:v>44330.451631944445</c:v>
                </c:pt>
                <c:pt idx="5693">
                  <c:v>44330.452326388891</c:v>
                </c:pt>
                <c:pt idx="5694">
                  <c:v>44330.453020833331</c:v>
                </c:pt>
                <c:pt idx="5695">
                  <c:v>44330.453715277778</c:v>
                </c:pt>
                <c:pt idx="5696">
                  <c:v>44330.454409722224</c:v>
                </c:pt>
                <c:pt idx="5697">
                  <c:v>44330.455104166664</c:v>
                </c:pt>
                <c:pt idx="5698">
                  <c:v>44330.45579861111</c:v>
                </c:pt>
                <c:pt idx="5699">
                  <c:v>44330.456493055557</c:v>
                </c:pt>
                <c:pt idx="5700">
                  <c:v>44330.457187499997</c:v>
                </c:pt>
                <c:pt idx="5701">
                  <c:v>44330.457881944443</c:v>
                </c:pt>
                <c:pt idx="5702">
                  <c:v>44330.45857638889</c:v>
                </c:pt>
                <c:pt idx="5703">
                  <c:v>44330.459270833337</c:v>
                </c:pt>
                <c:pt idx="5704">
                  <c:v>44330.459965277776</c:v>
                </c:pt>
                <c:pt idx="5705">
                  <c:v>44330.460659722223</c:v>
                </c:pt>
                <c:pt idx="5706">
                  <c:v>44330.461354166669</c:v>
                </c:pt>
                <c:pt idx="5707">
                  <c:v>44330.462048611109</c:v>
                </c:pt>
                <c:pt idx="5708">
                  <c:v>44330.462743055556</c:v>
                </c:pt>
                <c:pt idx="5709">
                  <c:v>44330.463437500002</c:v>
                </c:pt>
                <c:pt idx="5710">
                  <c:v>44330.464131944442</c:v>
                </c:pt>
                <c:pt idx="5711">
                  <c:v>44330.464826388888</c:v>
                </c:pt>
                <c:pt idx="5712">
                  <c:v>44330.465520833335</c:v>
                </c:pt>
                <c:pt idx="5713">
                  <c:v>44330.466215277775</c:v>
                </c:pt>
                <c:pt idx="5714">
                  <c:v>44330.466909722221</c:v>
                </c:pt>
                <c:pt idx="5715">
                  <c:v>44330.467604166668</c:v>
                </c:pt>
                <c:pt idx="5716">
                  <c:v>44330.468298611115</c:v>
                </c:pt>
                <c:pt idx="5717">
                  <c:v>44330.468993055554</c:v>
                </c:pt>
                <c:pt idx="5718">
                  <c:v>44330.469687500001</c:v>
                </c:pt>
                <c:pt idx="5719">
                  <c:v>44330.470381944448</c:v>
                </c:pt>
                <c:pt idx="5720">
                  <c:v>44330.471076388887</c:v>
                </c:pt>
                <c:pt idx="5721">
                  <c:v>44330.471770833334</c:v>
                </c:pt>
                <c:pt idx="5722">
                  <c:v>44330.47246527778</c:v>
                </c:pt>
                <c:pt idx="5723">
                  <c:v>44330.47315972222</c:v>
                </c:pt>
                <c:pt idx="5724">
                  <c:v>44330.473854166667</c:v>
                </c:pt>
                <c:pt idx="5725">
                  <c:v>44330.474548611113</c:v>
                </c:pt>
                <c:pt idx="5726">
                  <c:v>44330.475243055553</c:v>
                </c:pt>
                <c:pt idx="5727">
                  <c:v>44330.475937499999</c:v>
                </c:pt>
                <c:pt idx="5728">
                  <c:v>44330.476631944446</c:v>
                </c:pt>
                <c:pt idx="5729">
                  <c:v>44330.477326388886</c:v>
                </c:pt>
                <c:pt idx="5730">
                  <c:v>44330.478020833332</c:v>
                </c:pt>
                <c:pt idx="5731">
                  <c:v>44330.478715277779</c:v>
                </c:pt>
                <c:pt idx="5732">
                  <c:v>44330.479409722226</c:v>
                </c:pt>
                <c:pt idx="5733">
                  <c:v>44330.480104166665</c:v>
                </c:pt>
                <c:pt idx="5734">
                  <c:v>44330.480798611112</c:v>
                </c:pt>
                <c:pt idx="5735">
                  <c:v>44330.481493055559</c:v>
                </c:pt>
                <c:pt idx="5736">
                  <c:v>44330.482187499998</c:v>
                </c:pt>
                <c:pt idx="5737">
                  <c:v>44330.482881944445</c:v>
                </c:pt>
                <c:pt idx="5738">
                  <c:v>44330.483576388891</c:v>
                </c:pt>
                <c:pt idx="5739">
                  <c:v>44330.484270833331</c:v>
                </c:pt>
                <c:pt idx="5740">
                  <c:v>44330.484965277778</c:v>
                </c:pt>
                <c:pt idx="5741">
                  <c:v>44330.485659722224</c:v>
                </c:pt>
                <c:pt idx="5742">
                  <c:v>44330.486354166664</c:v>
                </c:pt>
                <c:pt idx="5743">
                  <c:v>44330.48704861111</c:v>
                </c:pt>
                <c:pt idx="5744">
                  <c:v>44330.487743055557</c:v>
                </c:pt>
                <c:pt idx="5745">
                  <c:v>44330.488437499997</c:v>
                </c:pt>
                <c:pt idx="5746">
                  <c:v>44330.489131944443</c:v>
                </c:pt>
                <c:pt idx="5747">
                  <c:v>44330.48982638889</c:v>
                </c:pt>
                <c:pt idx="5748">
                  <c:v>44330.490520833337</c:v>
                </c:pt>
                <c:pt idx="5749">
                  <c:v>44330.491215277776</c:v>
                </c:pt>
                <c:pt idx="5750">
                  <c:v>44330.491909722223</c:v>
                </c:pt>
                <c:pt idx="5751">
                  <c:v>44330.492604166669</c:v>
                </c:pt>
                <c:pt idx="5752">
                  <c:v>44330.493298611109</c:v>
                </c:pt>
                <c:pt idx="5753">
                  <c:v>44330.493993055556</c:v>
                </c:pt>
                <c:pt idx="5754">
                  <c:v>44330.494687500002</c:v>
                </c:pt>
                <c:pt idx="5755">
                  <c:v>44330.495381944442</c:v>
                </c:pt>
                <c:pt idx="5756">
                  <c:v>44330.496076388888</c:v>
                </c:pt>
                <c:pt idx="5757">
                  <c:v>44330.496770833335</c:v>
                </c:pt>
                <c:pt idx="5758">
                  <c:v>44330.497465277775</c:v>
                </c:pt>
                <c:pt idx="5759">
                  <c:v>44330.498159722221</c:v>
                </c:pt>
                <c:pt idx="5760">
                  <c:v>44330.498854166668</c:v>
                </c:pt>
                <c:pt idx="5761">
                  <c:v>44330.499548611115</c:v>
                </c:pt>
                <c:pt idx="5762">
                  <c:v>44330.500243055554</c:v>
                </c:pt>
                <c:pt idx="5763">
                  <c:v>44330.500937500001</c:v>
                </c:pt>
                <c:pt idx="5764">
                  <c:v>44330.501631944448</c:v>
                </c:pt>
                <c:pt idx="5765">
                  <c:v>44330.502326388887</c:v>
                </c:pt>
                <c:pt idx="5766">
                  <c:v>44330.503020833334</c:v>
                </c:pt>
                <c:pt idx="5767">
                  <c:v>44330.50371527778</c:v>
                </c:pt>
                <c:pt idx="5768">
                  <c:v>44330.50440972222</c:v>
                </c:pt>
                <c:pt idx="5769">
                  <c:v>44330.505104166667</c:v>
                </c:pt>
                <c:pt idx="5770">
                  <c:v>44330.505798611113</c:v>
                </c:pt>
                <c:pt idx="5771">
                  <c:v>44330.506493055553</c:v>
                </c:pt>
                <c:pt idx="5772">
                  <c:v>44330.507187499999</c:v>
                </c:pt>
                <c:pt idx="5773">
                  <c:v>44330.507881944446</c:v>
                </c:pt>
                <c:pt idx="5774">
                  <c:v>44330.508576388886</c:v>
                </c:pt>
                <c:pt idx="5775">
                  <c:v>44330.509270833332</c:v>
                </c:pt>
                <c:pt idx="5776">
                  <c:v>44330.509965277779</c:v>
                </c:pt>
                <c:pt idx="5777">
                  <c:v>44330.510659722226</c:v>
                </c:pt>
                <c:pt idx="5778">
                  <c:v>44330.511354166665</c:v>
                </c:pt>
                <c:pt idx="5779">
                  <c:v>44330.512048611112</c:v>
                </c:pt>
                <c:pt idx="5780">
                  <c:v>44330.512743055559</c:v>
                </c:pt>
                <c:pt idx="5781">
                  <c:v>44330.513437499998</c:v>
                </c:pt>
                <c:pt idx="5782">
                  <c:v>44330.514131944445</c:v>
                </c:pt>
                <c:pt idx="5783">
                  <c:v>44330.514826388891</c:v>
                </c:pt>
                <c:pt idx="5784">
                  <c:v>44330.515520833331</c:v>
                </c:pt>
                <c:pt idx="5785">
                  <c:v>44330.516215277778</c:v>
                </c:pt>
                <c:pt idx="5786">
                  <c:v>44330.516909722224</c:v>
                </c:pt>
                <c:pt idx="5787">
                  <c:v>44330.517604166664</c:v>
                </c:pt>
                <c:pt idx="5788">
                  <c:v>44330.51829861111</c:v>
                </c:pt>
                <c:pt idx="5789">
                  <c:v>44330.518993055557</c:v>
                </c:pt>
                <c:pt idx="5790">
                  <c:v>44330.519687499997</c:v>
                </c:pt>
                <c:pt idx="5791">
                  <c:v>44330.520381944443</c:v>
                </c:pt>
                <c:pt idx="5792">
                  <c:v>44330.52107638889</c:v>
                </c:pt>
                <c:pt idx="5793">
                  <c:v>44330.521770833337</c:v>
                </c:pt>
                <c:pt idx="5794">
                  <c:v>44330.522465277776</c:v>
                </c:pt>
                <c:pt idx="5795">
                  <c:v>44330.523159722223</c:v>
                </c:pt>
                <c:pt idx="5796">
                  <c:v>44330.523854166669</c:v>
                </c:pt>
                <c:pt idx="5797">
                  <c:v>44330.524548611109</c:v>
                </c:pt>
                <c:pt idx="5798">
                  <c:v>44330.525243055556</c:v>
                </c:pt>
                <c:pt idx="5799">
                  <c:v>44330.525937500002</c:v>
                </c:pt>
                <c:pt idx="5800">
                  <c:v>44330.526631944442</c:v>
                </c:pt>
                <c:pt idx="5801">
                  <c:v>44330.527326388888</c:v>
                </c:pt>
                <c:pt idx="5802">
                  <c:v>44330.528020833335</c:v>
                </c:pt>
                <c:pt idx="5803">
                  <c:v>44330.528715277775</c:v>
                </c:pt>
                <c:pt idx="5804">
                  <c:v>44330.529409722221</c:v>
                </c:pt>
                <c:pt idx="5805">
                  <c:v>44330.530104166668</c:v>
                </c:pt>
                <c:pt idx="5806">
                  <c:v>44330.530798611115</c:v>
                </c:pt>
                <c:pt idx="5807">
                  <c:v>44330.531493055554</c:v>
                </c:pt>
                <c:pt idx="5808">
                  <c:v>44330.532187500001</c:v>
                </c:pt>
                <c:pt idx="5809">
                  <c:v>44330.532881944448</c:v>
                </c:pt>
                <c:pt idx="5810">
                  <c:v>44330.533576388887</c:v>
                </c:pt>
                <c:pt idx="5811">
                  <c:v>44330.534270833334</c:v>
                </c:pt>
                <c:pt idx="5812">
                  <c:v>44330.53496527778</c:v>
                </c:pt>
                <c:pt idx="5813">
                  <c:v>44330.53565972222</c:v>
                </c:pt>
                <c:pt idx="5814">
                  <c:v>44330.536354166667</c:v>
                </c:pt>
                <c:pt idx="5815">
                  <c:v>44330.537048611113</c:v>
                </c:pt>
                <c:pt idx="5816">
                  <c:v>44330.537743055553</c:v>
                </c:pt>
                <c:pt idx="5817">
                  <c:v>44330.538437499999</c:v>
                </c:pt>
                <c:pt idx="5818">
                  <c:v>44330.539131944446</c:v>
                </c:pt>
                <c:pt idx="5819">
                  <c:v>44330.539826388886</c:v>
                </c:pt>
                <c:pt idx="5820">
                  <c:v>44330.540520833332</c:v>
                </c:pt>
                <c:pt idx="5821">
                  <c:v>44330.541215277779</c:v>
                </c:pt>
                <c:pt idx="5822">
                  <c:v>44330.541909722226</c:v>
                </c:pt>
                <c:pt idx="5823">
                  <c:v>44330.542604166665</c:v>
                </c:pt>
                <c:pt idx="5824">
                  <c:v>44330.543298611112</c:v>
                </c:pt>
                <c:pt idx="5825">
                  <c:v>44330.543993055559</c:v>
                </c:pt>
                <c:pt idx="5826">
                  <c:v>44330.544687499998</c:v>
                </c:pt>
                <c:pt idx="5827">
                  <c:v>44330.545381944445</c:v>
                </c:pt>
                <c:pt idx="5828">
                  <c:v>44330.546076388891</c:v>
                </c:pt>
                <c:pt idx="5829">
                  <c:v>44330.546770833331</c:v>
                </c:pt>
                <c:pt idx="5830">
                  <c:v>44330.547465277778</c:v>
                </c:pt>
                <c:pt idx="5831">
                  <c:v>44330.548159722224</c:v>
                </c:pt>
                <c:pt idx="5832">
                  <c:v>44330.548854166664</c:v>
                </c:pt>
                <c:pt idx="5833">
                  <c:v>44330.54954861111</c:v>
                </c:pt>
                <c:pt idx="5834">
                  <c:v>44330.550243055557</c:v>
                </c:pt>
                <c:pt idx="5835">
                  <c:v>44330.550937499997</c:v>
                </c:pt>
                <c:pt idx="5836">
                  <c:v>44330.551631944443</c:v>
                </c:pt>
                <c:pt idx="5837">
                  <c:v>44330.55232638889</c:v>
                </c:pt>
                <c:pt idx="5838">
                  <c:v>44330.553020833337</c:v>
                </c:pt>
                <c:pt idx="5839">
                  <c:v>44330.553715277776</c:v>
                </c:pt>
                <c:pt idx="5840">
                  <c:v>44330.554409722223</c:v>
                </c:pt>
                <c:pt idx="5841">
                  <c:v>44330.555104166669</c:v>
                </c:pt>
                <c:pt idx="5842">
                  <c:v>44330.555798611109</c:v>
                </c:pt>
                <c:pt idx="5843">
                  <c:v>44330.556493055556</c:v>
                </c:pt>
                <c:pt idx="5844">
                  <c:v>44330.557187500002</c:v>
                </c:pt>
                <c:pt idx="5845">
                  <c:v>44330.557881944442</c:v>
                </c:pt>
                <c:pt idx="5846">
                  <c:v>44330.558576388888</c:v>
                </c:pt>
                <c:pt idx="5847">
                  <c:v>44330.559270833335</c:v>
                </c:pt>
                <c:pt idx="5848">
                  <c:v>44330.559965277775</c:v>
                </c:pt>
                <c:pt idx="5849">
                  <c:v>44330.560659722221</c:v>
                </c:pt>
                <c:pt idx="5850">
                  <c:v>44330.561354166668</c:v>
                </c:pt>
                <c:pt idx="5851">
                  <c:v>44330.562048611115</c:v>
                </c:pt>
                <c:pt idx="5852">
                  <c:v>44330.562743055554</c:v>
                </c:pt>
                <c:pt idx="5853">
                  <c:v>44330.563437500001</c:v>
                </c:pt>
                <c:pt idx="5854">
                  <c:v>44330.564131944448</c:v>
                </c:pt>
                <c:pt idx="5855">
                  <c:v>44330.564826388887</c:v>
                </c:pt>
                <c:pt idx="5856">
                  <c:v>44330.565520833334</c:v>
                </c:pt>
                <c:pt idx="5857">
                  <c:v>44330.56621527778</c:v>
                </c:pt>
                <c:pt idx="5858">
                  <c:v>44330.56690972222</c:v>
                </c:pt>
                <c:pt idx="5859">
                  <c:v>44330.567604166667</c:v>
                </c:pt>
                <c:pt idx="5860">
                  <c:v>44330.568298611113</c:v>
                </c:pt>
                <c:pt idx="5861">
                  <c:v>44330.568993055553</c:v>
                </c:pt>
                <c:pt idx="5862">
                  <c:v>44330.569687499999</c:v>
                </c:pt>
                <c:pt idx="5863">
                  <c:v>44330.570381944446</c:v>
                </c:pt>
                <c:pt idx="5864">
                  <c:v>44330.571076388886</c:v>
                </c:pt>
                <c:pt idx="5865">
                  <c:v>44330.571770833332</c:v>
                </c:pt>
                <c:pt idx="5866">
                  <c:v>44330.572465277779</c:v>
                </c:pt>
                <c:pt idx="5867">
                  <c:v>44330.573159722226</c:v>
                </c:pt>
                <c:pt idx="5868">
                  <c:v>44330.573854166665</c:v>
                </c:pt>
                <c:pt idx="5869">
                  <c:v>44330.574548611112</c:v>
                </c:pt>
                <c:pt idx="5870">
                  <c:v>44330.575243055559</c:v>
                </c:pt>
                <c:pt idx="5871">
                  <c:v>44330.575937499998</c:v>
                </c:pt>
                <c:pt idx="5872">
                  <c:v>44330.576631944445</c:v>
                </c:pt>
                <c:pt idx="5873">
                  <c:v>44330.577326388891</c:v>
                </c:pt>
                <c:pt idx="5874">
                  <c:v>44330.578020833331</c:v>
                </c:pt>
                <c:pt idx="5875">
                  <c:v>44330.578715277778</c:v>
                </c:pt>
                <c:pt idx="5876">
                  <c:v>44330.579409722224</c:v>
                </c:pt>
                <c:pt idx="5877">
                  <c:v>44330.580104166664</c:v>
                </c:pt>
                <c:pt idx="5878">
                  <c:v>44330.58079861111</c:v>
                </c:pt>
                <c:pt idx="5879">
                  <c:v>44330.581493055557</c:v>
                </c:pt>
                <c:pt idx="5880">
                  <c:v>44330.582187499997</c:v>
                </c:pt>
                <c:pt idx="5881">
                  <c:v>44330.582881944443</c:v>
                </c:pt>
                <c:pt idx="5882">
                  <c:v>44330.58357638889</c:v>
                </c:pt>
                <c:pt idx="5883">
                  <c:v>44330.584270833337</c:v>
                </c:pt>
                <c:pt idx="5884">
                  <c:v>44330.584965277776</c:v>
                </c:pt>
                <c:pt idx="5885">
                  <c:v>44330.585659722223</c:v>
                </c:pt>
                <c:pt idx="5886">
                  <c:v>44330.586354166669</c:v>
                </c:pt>
                <c:pt idx="5887">
                  <c:v>44330.587048611109</c:v>
                </c:pt>
                <c:pt idx="5888">
                  <c:v>44330.587743055556</c:v>
                </c:pt>
                <c:pt idx="5889">
                  <c:v>44330.588437500002</c:v>
                </c:pt>
                <c:pt idx="5890">
                  <c:v>44330.589131944442</c:v>
                </c:pt>
                <c:pt idx="5891">
                  <c:v>44330.589826388888</c:v>
                </c:pt>
                <c:pt idx="5892">
                  <c:v>44330.590520833335</c:v>
                </c:pt>
                <c:pt idx="5893">
                  <c:v>44330.591215277775</c:v>
                </c:pt>
                <c:pt idx="5894">
                  <c:v>44330.591909722221</c:v>
                </c:pt>
                <c:pt idx="5895">
                  <c:v>44330.592604166668</c:v>
                </c:pt>
                <c:pt idx="5896">
                  <c:v>44330.593298611115</c:v>
                </c:pt>
                <c:pt idx="5897">
                  <c:v>44330.593993055554</c:v>
                </c:pt>
                <c:pt idx="5898">
                  <c:v>44330.594687500001</c:v>
                </c:pt>
                <c:pt idx="5899">
                  <c:v>44330.595381944448</c:v>
                </c:pt>
                <c:pt idx="5900">
                  <c:v>44330.596076388887</c:v>
                </c:pt>
                <c:pt idx="5901">
                  <c:v>44330.596770833334</c:v>
                </c:pt>
                <c:pt idx="5902">
                  <c:v>44330.59746527778</c:v>
                </c:pt>
                <c:pt idx="5903">
                  <c:v>44330.59815972222</c:v>
                </c:pt>
                <c:pt idx="5904">
                  <c:v>44330.598854166667</c:v>
                </c:pt>
                <c:pt idx="5905">
                  <c:v>44330.599548611113</c:v>
                </c:pt>
                <c:pt idx="5906">
                  <c:v>44330.600243055553</c:v>
                </c:pt>
                <c:pt idx="5907">
                  <c:v>44330.600937499999</c:v>
                </c:pt>
                <c:pt idx="5908">
                  <c:v>44330.601631944446</c:v>
                </c:pt>
                <c:pt idx="5909">
                  <c:v>44330.602326388886</c:v>
                </c:pt>
                <c:pt idx="5910">
                  <c:v>44330.603020833332</c:v>
                </c:pt>
                <c:pt idx="5911">
                  <c:v>44330.603715277779</c:v>
                </c:pt>
                <c:pt idx="5912">
                  <c:v>44330.604409722226</c:v>
                </c:pt>
                <c:pt idx="5913">
                  <c:v>44330.605104166665</c:v>
                </c:pt>
                <c:pt idx="5914">
                  <c:v>44330.605798611112</c:v>
                </c:pt>
                <c:pt idx="5915">
                  <c:v>44330.606493055559</c:v>
                </c:pt>
                <c:pt idx="5916">
                  <c:v>44330.607187499998</c:v>
                </c:pt>
                <c:pt idx="5917">
                  <c:v>44330.607881944445</c:v>
                </c:pt>
                <c:pt idx="5918">
                  <c:v>44330.608576388891</c:v>
                </c:pt>
                <c:pt idx="5919">
                  <c:v>44330.609270833331</c:v>
                </c:pt>
                <c:pt idx="5920">
                  <c:v>44330.609965277778</c:v>
                </c:pt>
                <c:pt idx="5921">
                  <c:v>44330.610659722224</c:v>
                </c:pt>
                <c:pt idx="5922">
                  <c:v>44330.611354166664</c:v>
                </c:pt>
                <c:pt idx="5923">
                  <c:v>44330.61204861111</c:v>
                </c:pt>
                <c:pt idx="5924">
                  <c:v>44330.612743055557</c:v>
                </c:pt>
                <c:pt idx="5925">
                  <c:v>44330.613437499997</c:v>
                </c:pt>
                <c:pt idx="5926">
                  <c:v>44330.614131944443</c:v>
                </c:pt>
                <c:pt idx="5927">
                  <c:v>44330.61482638889</c:v>
                </c:pt>
                <c:pt idx="5928">
                  <c:v>44330.615520833337</c:v>
                </c:pt>
                <c:pt idx="5929">
                  <c:v>44330.616215277776</c:v>
                </c:pt>
                <c:pt idx="5930">
                  <c:v>44330.616909722223</c:v>
                </c:pt>
                <c:pt idx="5931">
                  <c:v>44330.617604166669</c:v>
                </c:pt>
                <c:pt idx="5932">
                  <c:v>44330.618298611109</c:v>
                </c:pt>
                <c:pt idx="5933">
                  <c:v>44330.618993055556</c:v>
                </c:pt>
                <c:pt idx="5934">
                  <c:v>44330.619687500002</c:v>
                </c:pt>
                <c:pt idx="5935">
                  <c:v>44330.620381944442</c:v>
                </c:pt>
                <c:pt idx="5936">
                  <c:v>44330.621076388888</c:v>
                </c:pt>
                <c:pt idx="5937">
                  <c:v>44330.621770833335</c:v>
                </c:pt>
                <c:pt idx="5938">
                  <c:v>44330.622465277775</c:v>
                </c:pt>
                <c:pt idx="5939">
                  <c:v>44330.623159722221</c:v>
                </c:pt>
                <c:pt idx="5940">
                  <c:v>44330.623854166668</c:v>
                </c:pt>
                <c:pt idx="5941">
                  <c:v>44330.624548611115</c:v>
                </c:pt>
                <c:pt idx="5942">
                  <c:v>44330.625243055554</c:v>
                </c:pt>
                <c:pt idx="5943">
                  <c:v>44330.625937500001</c:v>
                </c:pt>
                <c:pt idx="5944">
                  <c:v>44330.626631944448</c:v>
                </c:pt>
                <c:pt idx="5945">
                  <c:v>44330.627326388887</c:v>
                </c:pt>
                <c:pt idx="5946">
                  <c:v>44330.628020833334</c:v>
                </c:pt>
                <c:pt idx="5947">
                  <c:v>44330.62871527778</c:v>
                </c:pt>
                <c:pt idx="5948">
                  <c:v>44330.62940972222</c:v>
                </c:pt>
                <c:pt idx="5949">
                  <c:v>44330.630104166667</c:v>
                </c:pt>
                <c:pt idx="5950">
                  <c:v>44330.630798611113</c:v>
                </c:pt>
                <c:pt idx="5951">
                  <c:v>44330.631493055553</c:v>
                </c:pt>
                <c:pt idx="5952">
                  <c:v>44330.632187499999</c:v>
                </c:pt>
                <c:pt idx="5953">
                  <c:v>44330.632881944446</c:v>
                </c:pt>
                <c:pt idx="5954">
                  <c:v>44330.633576388886</c:v>
                </c:pt>
                <c:pt idx="5955">
                  <c:v>44330.634270833332</c:v>
                </c:pt>
                <c:pt idx="5956">
                  <c:v>44330.634965277779</c:v>
                </c:pt>
                <c:pt idx="5957">
                  <c:v>44330.635659722226</c:v>
                </c:pt>
                <c:pt idx="5958">
                  <c:v>44330.636354166665</c:v>
                </c:pt>
                <c:pt idx="5959">
                  <c:v>44330.637048611112</c:v>
                </c:pt>
                <c:pt idx="5960">
                  <c:v>44330.637743055559</c:v>
                </c:pt>
                <c:pt idx="5961">
                  <c:v>44330.638437499998</c:v>
                </c:pt>
                <c:pt idx="5962">
                  <c:v>44330.639131944445</c:v>
                </c:pt>
                <c:pt idx="5963">
                  <c:v>44330.639826388891</c:v>
                </c:pt>
                <c:pt idx="5964">
                  <c:v>44330.640520833331</c:v>
                </c:pt>
                <c:pt idx="5965">
                  <c:v>44330.641215277778</c:v>
                </c:pt>
                <c:pt idx="5966">
                  <c:v>44330.641909722224</c:v>
                </c:pt>
                <c:pt idx="5967">
                  <c:v>44330.642604166664</c:v>
                </c:pt>
                <c:pt idx="5968">
                  <c:v>44330.64329861111</c:v>
                </c:pt>
                <c:pt idx="5969">
                  <c:v>44330.643993055557</c:v>
                </c:pt>
                <c:pt idx="5970">
                  <c:v>44330.644687499997</c:v>
                </c:pt>
                <c:pt idx="5971">
                  <c:v>44330.645381944443</c:v>
                </c:pt>
                <c:pt idx="5972">
                  <c:v>44330.64607638889</c:v>
                </c:pt>
                <c:pt idx="5973">
                  <c:v>44330.646770833337</c:v>
                </c:pt>
                <c:pt idx="5974">
                  <c:v>44330.647465277776</c:v>
                </c:pt>
                <c:pt idx="5975">
                  <c:v>44330.648159722223</c:v>
                </c:pt>
                <c:pt idx="5976">
                  <c:v>44330.648854166669</c:v>
                </c:pt>
                <c:pt idx="5977">
                  <c:v>44330.649548611109</c:v>
                </c:pt>
                <c:pt idx="5978">
                  <c:v>44330.650243055556</c:v>
                </c:pt>
                <c:pt idx="5979">
                  <c:v>44330.650937500002</c:v>
                </c:pt>
                <c:pt idx="5980">
                  <c:v>44330.651631944442</c:v>
                </c:pt>
                <c:pt idx="5981">
                  <c:v>44330.652326388888</c:v>
                </c:pt>
                <c:pt idx="5982">
                  <c:v>44330.653020833335</c:v>
                </c:pt>
                <c:pt idx="5983">
                  <c:v>44330.653715277775</c:v>
                </c:pt>
                <c:pt idx="5984">
                  <c:v>44330.654409722221</c:v>
                </c:pt>
                <c:pt idx="5985">
                  <c:v>44330.655104166668</c:v>
                </c:pt>
                <c:pt idx="5986">
                  <c:v>44330.655798611115</c:v>
                </c:pt>
                <c:pt idx="5987">
                  <c:v>44330.656493055554</c:v>
                </c:pt>
                <c:pt idx="5988">
                  <c:v>44330.657187500001</c:v>
                </c:pt>
                <c:pt idx="5989">
                  <c:v>44330.657881944448</c:v>
                </c:pt>
                <c:pt idx="5990">
                  <c:v>44330.658576388887</c:v>
                </c:pt>
                <c:pt idx="5991">
                  <c:v>44330.659270833334</c:v>
                </c:pt>
                <c:pt idx="5992">
                  <c:v>44330.65996527778</c:v>
                </c:pt>
                <c:pt idx="5993">
                  <c:v>44330.66065972222</c:v>
                </c:pt>
                <c:pt idx="5994">
                  <c:v>44330.661354166667</c:v>
                </c:pt>
                <c:pt idx="5995">
                  <c:v>44330.662048611113</c:v>
                </c:pt>
                <c:pt idx="5996">
                  <c:v>44330.662743055553</c:v>
                </c:pt>
                <c:pt idx="5997">
                  <c:v>44330.663437499999</c:v>
                </c:pt>
                <c:pt idx="5998">
                  <c:v>44330.664131944446</c:v>
                </c:pt>
                <c:pt idx="5999">
                  <c:v>44330.664826388886</c:v>
                </c:pt>
                <c:pt idx="6000">
                  <c:v>44330.665520833332</c:v>
                </c:pt>
                <c:pt idx="6001">
                  <c:v>44330.666215277779</c:v>
                </c:pt>
                <c:pt idx="6002">
                  <c:v>44330.666909722226</c:v>
                </c:pt>
                <c:pt idx="6003">
                  <c:v>44330.667604166665</c:v>
                </c:pt>
                <c:pt idx="6004">
                  <c:v>44330.668298611112</c:v>
                </c:pt>
                <c:pt idx="6005">
                  <c:v>44330.668993055559</c:v>
                </c:pt>
                <c:pt idx="6006">
                  <c:v>44330.669687499998</c:v>
                </c:pt>
                <c:pt idx="6007">
                  <c:v>44330.670381944445</c:v>
                </c:pt>
                <c:pt idx="6008">
                  <c:v>44330.671076388891</c:v>
                </c:pt>
                <c:pt idx="6009">
                  <c:v>44330.671770833331</c:v>
                </c:pt>
                <c:pt idx="6010">
                  <c:v>44330.672465277778</c:v>
                </c:pt>
                <c:pt idx="6011">
                  <c:v>44330.673159722224</c:v>
                </c:pt>
                <c:pt idx="6012">
                  <c:v>44330.673854166664</c:v>
                </c:pt>
                <c:pt idx="6013">
                  <c:v>44330.67454861111</c:v>
                </c:pt>
                <c:pt idx="6014">
                  <c:v>44330.675243055557</c:v>
                </c:pt>
                <c:pt idx="6015">
                  <c:v>44330.675937499997</c:v>
                </c:pt>
                <c:pt idx="6016">
                  <c:v>44330.676631944443</c:v>
                </c:pt>
                <c:pt idx="6017">
                  <c:v>44330.67732638889</c:v>
                </c:pt>
                <c:pt idx="6018">
                  <c:v>44330.678020833337</c:v>
                </c:pt>
                <c:pt idx="6019">
                  <c:v>44330.678715277776</c:v>
                </c:pt>
                <c:pt idx="6020">
                  <c:v>44330.679409722223</c:v>
                </c:pt>
                <c:pt idx="6021">
                  <c:v>44330.680104166669</c:v>
                </c:pt>
                <c:pt idx="6022">
                  <c:v>44330.680798611109</c:v>
                </c:pt>
                <c:pt idx="6023">
                  <c:v>44330.681493055556</c:v>
                </c:pt>
                <c:pt idx="6024">
                  <c:v>44330.682187500002</c:v>
                </c:pt>
                <c:pt idx="6025">
                  <c:v>44330.682881944442</c:v>
                </c:pt>
                <c:pt idx="6026">
                  <c:v>44330.683576388888</c:v>
                </c:pt>
                <c:pt idx="6027">
                  <c:v>44330.684270833335</c:v>
                </c:pt>
                <c:pt idx="6028">
                  <c:v>44330.684965277775</c:v>
                </c:pt>
                <c:pt idx="6029">
                  <c:v>44330.685659722221</c:v>
                </c:pt>
                <c:pt idx="6030">
                  <c:v>44330.686354166668</c:v>
                </c:pt>
                <c:pt idx="6031">
                  <c:v>44330.687048611115</c:v>
                </c:pt>
                <c:pt idx="6032">
                  <c:v>44330.687743055554</c:v>
                </c:pt>
                <c:pt idx="6033">
                  <c:v>44330.688437500001</c:v>
                </c:pt>
                <c:pt idx="6034">
                  <c:v>44330.689131944448</c:v>
                </c:pt>
                <c:pt idx="6035">
                  <c:v>44330.689826388887</c:v>
                </c:pt>
                <c:pt idx="6036">
                  <c:v>44330.690520833334</c:v>
                </c:pt>
                <c:pt idx="6037">
                  <c:v>44330.69121527778</c:v>
                </c:pt>
                <c:pt idx="6038">
                  <c:v>44330.69190972222</c:v>
                </c:pt>
                <c:pt idx="6039">
                  <c:v>44330.692604166667</c:v>
                </c:pt>
                <c:pt idx="6040">
                  <c:v>44330.693298611113</c:v>
                </c:pt>
                <c:pt idx="6041">
                  <c:v>44330.693993055553</c:v>
                </c:pt>
                <c:pt idx="6042">
                  <c:v>44330.694687499999</c:v>
                </c:pt>
                <c:pt idx="6043">
                  <c:v>44330.695381944446</c:v>
                </c:pt>
                <c:pt idx="6044">
                  <c:v>44330.696076388886</c:v>
                </c:pt>
                <c:pt idx="6045">
                  <c:v>44330.696770833332</c:v>
                </c:pt>
                <c:pt idx="6046">
                  <c:v>44330.697465277779</c:v>
                </c:pt>
                <c:pt idx="6047">
                  <c:v>44330.698159722226</c:v>
                </c:pt>
                <c:pt idx="6048">
                  <c:v>44330.698854166665</c:v>
                </c:pt>
                <c:pt idx="6049">
                  <c:v>44330.699548611112</c:v>
                </c:pt>
                <c:pt idx="6050">
                  <c:v>44330.700243055559</c:v>
                </c:pt>
                <c:pt idx="6051">
                  <c:v>44330.700937499998</c:v>
                </c:pt>
                <c:pt idx="6052">
                  <c:v>44330.701631944445</c:v>
                </c:pt>
                <c:pt idx="6053">
                  <c:v>44330.702326388891</c:v>
                </c:pt>
                <c:pt idx="6054">
                  <c:v>44330.703020833331</c:v>
                </c:pt>
                <c:pt idx="6055">
                  <c:v>44330.703715277778</c:v>
                </c:pt>
                <c:pt idx="6056">
                  <c:v>44330.704409722224</c:v>
                </c:pt>
                <c:pt idx="6057">
                  <c:v>44330.705104166664</c:v>
                </c:pt>
                <c:pt idx="6058">
                  <c:v>44330.70579861111</c:v>
                </c:pt>
                <c:pt idx="6059">
                  <c:v>44330.706493055557</c:v>
                </c:pt>
                <c:pt idx="6060">
                  <c:v>44330.707187499997</c:v>
                </c:pt>
                <c:pt idx="6061">
                  <c:v>44330.707881944443</c:v>
                </c:pt>
                <c:pt idx="6062">
                  <c:v>44330.70857638889</c:v>
                </c:pt>
                <c:pt idx="6063">
                  <c:v>44330.709270833337</c:v>
                </c:pt>
                <c:pt idx="6064">
                  <c:v>44330.709965277776</c:v>
                </c:pt>
                <c:pt idx="6065">
                  <c:v>44330.710659722223</c:v>
                </c:pt>
                <c:pt idx="6066">
                  <c:v>44330.711354166669</c:v>
                </c:pt>
                <c:pt idx="6067">
                  <c:v>44330.712048611109</c:v>
                </c:pt>
                <c:pt idx="6068">
                  <c:v>44330.712743055556</c:v>
                </c:pt>
                <c:pt idx="6069">
                  <c:v>44330.713437500002</c:v>
                </c:pt>
                <c:pt idx="6070">
                  <c:v>44330.714131944442</c:v>
                </c:pt>
                <c:pt idx="6071">
                  <c:v>44330.714826388888</c:v>
                </c:pt>
                <c:pt idx="6072">
                  <c:v>44330.715520833335</c:v>
                </c:pt>
                <c:pt idx="6073">
                  <c:v>44330.716215277775</c:v>
                </c:pt>
                <c:pt idx="6074">
                  <c:v>44330.716909722221</c:v>
                </c:pt>
                <c:pt idx="6075">
                  <c:v>44330.717604166668</c:v>
                </c:pt>
                <c:pt idx="6076">
                  <c:v>44330.718298611115</c:v>
                </c:pt>
                <c:pt idx="6077">
                  <c:v>44330.718993055554</c:v>
                </c:pt>
                <c:pt idx="6078">
                  <c:v>44330.719687500001</c:v>
                </c:pt>
                <c:pt idx="6079">
                  <c:v>44330.720381944448</c:v>
                </c:pt>
                <c:pt idx="6080">
                  <c:v>44330.721076388887</c:v>
                </c:pt>
                <c:pt idx="6081">
                  <c:v>44330.721770833334</c:v>
                </c:pt>
                <c:pt idx="6082">
                  <c:v>44330.72246527778</c:v>
                </c:pt>
                <c:pt idx="6083">
                  <c:v>44330.72315972222</c:v>
                </c:pt>
                <c:pt idx="6084">
                  <c:v>44330.723854166667</c:v>
                </c:pt>
                <c:pt idx="6085">
                  <c:v>44330.724548611113</c:v>
                </c:pt>
                <c:pt idx="6086">
                  <c:v>44330.725243055553</c:v>
                </c:pt>
                <c:pt idx="6087">
                  <c:v>44330.725937499999</c:v>
                </c:pt>
                <c:pt idx="6088">
                  <c:v>44330.726631944446</c:v>
                </c:pt>
                <c:pt idx="6089">
                  <c:v>44330.727326388886</c:v>
                </c:pt>
                <c:pt idx="6090">
                  <c:v>44330.728020833332</c:v>
                </c:pt>
                <c:pt idx="6091">
                  <c:v>44330.728715277779</c:v>
                </c:pt>
                <c:pt idx="6092">
                  <c:v>44330.729409722226</c:v>
                </c:pt>
                <c:pt idx="6093">
                  <c:v>44330.730104166665</c:v>
                </c:pt>
                <c:pt idx="6094">
                  <c:v>44330.730798611112</c:v>
                </c:pt>
                <c:pt idx="6095">
                  <c:v>44330.731493055559</c:v>
                </c:pt>
                <c:pt idx="6096">
                  <c:v>44330.732187499998</c:v>
                </c:pt>
                <c:pt idx="6097">
                  <c:v>44330.732881944445</c:v>
                </c:pt>
                <c:pt idx="6098">
                  <c:v>44330.733576388891</c:v>
                </c:pt>
                <c:pt idx="6099">
                  <c:v>44330.734270833331</c:v>
                </c:pt>
                <c:pt idx="6100">
                  <c:v>44330.734965277778</c:v>
                </c:pt>
                <c:pt idx="6101">
                  <c:v>44330.735659722224</c:v>
                </c:pt>
                <c:pt idx="6102">
                  <c:v>44330.736354166664</c:v>
                </c:pt>
                <c:pt idx="6103">
                  <c:v>44330.73704861111</c:v>
                </c:pt>
                <c:pt idx="6104">
                  <c:v>44330.737743055557</c:v>
                </c:pt>
                <c:pt idx="6105">
                  <c:v>44330.738437499997</c:v>
                </c:pt>
                <c:pt idx="6106">
                  <c:v>44330.739131944443</c:v>
                </c:pt>
                <c:pt idx="6107">
                  <c:v>44330.73982638889</c:v>
                </c:pt>
                <c:pt idx="6108">
                  <c:v>44330.740520833337</c:v>
                </c:pt>
                <c:pt idx="6109">
                  <c:v>44330.741215277776</c:v>
                </c:pt>
                <c:pt idx="6110">
                  <c:v>44330.741909722223</c:v>
                </c:pt>
                <c:pt idx="6111">
                  <c:v>44330.742604166669</c:v>
                </c:pt>
                <c:pt idx="6112">
                  <c:v>44330.743298611109</c:v>
                </c:pt>
                <c:pt idx="6113">
                  <c:v>44330.743993055556</c:v>
                </c:pt>
                <c:pt idx="6114">
                  <c:v>44330.744687500002</c:v>
                </c:pt>
                <c:pt idx="6115">
                  <c:v>44330.745381944442</c:v>
                </c:pt>
                <c:pt idx="6116">
                  <c:v>44330.746076388888</c:v>
                </c:pt>
                <c:pt idx="6117">
                  <c:v>44330.746770833335</c:v>
                </c:pt>
                <c:pt idx="6118">
                  <c:v>44330.747465277775</c:v>
                </c:pt>
                <c:pt idx="6119">
                  <c:v>44330.748159722221</c:v>
                </c:pt>
                <c:pt idx="6120">
                  <c:v>44330.748854166668</c:v>
                </c:pt>
                <c:pt idx="6121">
                  <c:v>44330.749548611115</c:v>
                </c:pt>
                <c:pt idx="6122">
                  <c:v>44330.750243055554</c:v>
                </c:pt>
                <c:pt idx="6123">
                  <c:v>44330.750937500001</c:v>
                </c:pt>
                <c:pt idx="6124">
                  <c:v>44330.751631944448</c:v>
                </c:pt>
                <c:pt idx="6125">
                  <c:v>44330.752326388887</c:v>
                </c:pt>
                <c:pt idx="6126">
                  <c:v>44330.753020833334</c:v>
                </c:pt>
                <c:pt idx="6127">
                  <c:v>44330.75371527778</c:v>
                </c:pt>
                <c:pt idx="6128">
                  <c:v>44330.75440972222</c:v>
                </c:pt>
                <c:pt idx="6129">
                  <c:v>44330.755104166667</c:v>
                </c:pt>
                <c:pt idx="6130">
                  <c:v>44330.755798611113</c:v>
                </c:pt>
                <c:pt idx="6131">
                  <c:v>44330.756493055553</c:v>
                </c:pt>
                <c:pt idx="6132">
                  <c:v>44330.757187499999</c:v>
                </c:pt>
                <c:pt idx="6133">
                  <c:v>44330.757881944446</c:v>
                </c:pt>
                <c:pt idx="6134">
                  <c:v>44330.758576388886</c:v>
                </c:pt>
                <c:pt idx="6135">
                  <c:v>44330.759270833332</c:v>
                </c:pt>
                <c:pt idx="6136">
                  <c:v>44330.759965277779</c:v>
                </c:pt>
                <c:pt idx="6137">
                  <c:v>44330.760659722226</c:v>
                </c:pt>
                <c:pt idx="6138">
                  <c:v>44330.761354166665</c:v>
                </c:pt>
                <c:pt idx="6139">
                  <c:v>44330.762048611112</c:v>
                </c:pt>
                <c:pt idx="6140">
                  <c:v>44330.762743055559</c:v>
                </c:pt>
                <c:pt idx="6141">
                  <c:v>44330.763437499998</c:v>
                </c:pt>
                <c:pt idx="6142">
                  <c:v>44330.764131944445</c:v>
                </c:pt>
                <c:pt idx="6143">
                  <c:v>44330.764826388891</c:v>
                </c:pt>
                <c:pt idx="6144">
                  <c:v>44330.765520833331</c:v>
                </c:pt>
                <c:pt idx="6145">
                  <c:v>44330.766215277778</c:v>
                </c:pt>
                <c:pt idx="6146">
                  <c:v>44330.766909722224</c:v>
                </c:pt>
                <c:pt idx="6147">
                  <c:v>44330.767604166664</c:v>
                </c:pt>
                <c:pt idx="6148">
                  <c:v>44330.76829861111</c:v>
                </c:pt>
                <c:pt idx="6149">
                  <c:v>44330.768993055557</c:v>
                </c:pt>
                <c:pt idx="6150">
                  <c:v>44330.769687499997</c:v>
                </c:pt>
                <c:pt idx="6151">
                  <c:v>44330.770381944443</c:v>
                </c:pt>
                <c:pt idx="6152">
                  <c:v>44330.77107638889</c:v>
                </c:pt>
                <c:pt idx="6153">
                  <c:v>44330.771770833337</c:v>
                </c:pt>
                <c:pt idx="6154">
                  <c:v>44330.772465277776</c:v>
                </c:pt>
                <c:pt idx="6155">
                  <c:v>44330.773159722223</c:v>
                </c:pt>
                <c:pt idx="6156">
                  <c:v>44330.773854166669</c:v>
                </c:pt>
                <c:pt idx="6157">
                  <c:v>44330.774548611109</c:v>
                </c:pt>
                <c:pt idx="6158">
                  <c:v>44330.775243055556</c:v>
                </c:pt>
                <c:pt idx="6159">
                  <c:v>44330.775937500002</c:v>
                </c:pt>
                <c:pt idx="6160">
                  <c:v>44330.776631944442</c:v>
                </c:pt>
                <c:pt idx="6161">
                  <c:v>44330.777326388888</c:v>
                </c:pt>
                <c:pt idx="6162">
                  <c:v>44330.778020833335</c:v>
                </c:pt>
                <c:pt idx="6163">
                  <c:v>44330.778715277775</c:v>
                </c:pt>
                <c:pt idx="6164">
                  <c:v>44330.779409722221</c:v>
                </c:pt>
                <c:pt idx="6165">
                  <c:v>44330.780104166668</c:v>
                </c:pt>
                <c:pt idx="6166">
                  <c:v>44330.780798611115</c:v>
                </c:pt>
                <c:pt idx="6167">
                  <c:v>44330.781493055554</c:v>
                </c:pt>
                <c:pt idx="6168">
                  <c:v>44330.782187500001</c:v>
                </c:pt>
                <c:pt idx="6169">
                  <c:v>44330.782881944448</c:v>
                </c:pt>
                <c:pt idx="6170">
                  <c:v>44330.783576388887</c:v>
                </c:pt>
                <c:pt idx="6171">
                  <c:v>44330.784270833334</c:v>
                </c:pt>
                <c:pt idx="6172">
                  <c:v>44330.78496527778</c:v>
                </c:pt>
                <c:pt idx="6173">
                  <c:v>44330.78565972222</c:v>
                </c:pt>
                <c:pt idx="6174">
                  <c:v>44330.786354166667</c:v>
                </c:pt>
                <c:pt idx="6175">
                  <c:v>44330.787048611113</c:v>
                </c:pt>
                <c:pt idx="6176">
                  <c:v>44330.787743055553</c:v>
                </c:pt>
                <c:pt idx="6177">
                  <c:v>44330.788437499999</c:v>
                </c:pt>
                <c:pt idx="6178">
                  <c:v>44330.789131944446</c:v>
                </c:pt>
                <c:pt idx="6179">
                  <c:v>44330.789826388886</c:v>
                </c:pt>
                <c:pt idx="6180">
                  <c:v>44330.790520833332</c:v>
                </c:pt>
                <c:pt idx="6181">
                  <c:v>44330.791215277779</c:v>
                </c:pt>
                <c:pt idx="6182">
                  <c:v>44330.791909722226</c:v>
                </c:pt>
                <c:pt idx="6183">
                  <c:v>44330.792604166665</c:v>
                </c:pt>
                <c:pt idx="6184">
                  <c:v>44330.793298611112</c:v>
                </c:pt>
                <c:pt idx="6185">
                  <c:v>44330.793993055559</c:v>
                </c:pt>
                <c:pt idx="6186">
                  <c:v>44330.794687499998</c:v>
                </c:pt>
                <c:pt idx="6187">
                  <c:v>44330.795381944445</c:v>
                </c:pt>
                <c:pt idx="6188">
                  <c:v>44330.796076388891</c:v>
                </c:pt>
                <c:pt idx="6189">
                  <c:v>44330.796770833331</c:v>
                </c:pt>
                <c:pt idx="6190">
                  <c:v>44330.797465277778</c:v>
                </c:pt>
                <c:pt idx="6191">
                  <c:v>44330.798159722224</c:v>
                </c:pt>
                <c:pt idx="6192">
                  <c:v>44330.798854166664</c:v>
                </c:pt>
                <c:pt idx="6193">
                  <c:v>44330.79954861111</c:v>
                </c:pt>
                <c:pt idx="6194">
                  <c:v>44330.800243055557</c:v>
                </c:pt>
                <c:pt idx="6195">
                  <c:v>44330.800937499997</c:v>
                </c:pt>
                <c:pt idx="6196">
                  <c:v>44330.801631944443</c:v>
                </c:pt>
                <c:pt idx="6197">
                  <c:v>44330.80232638889</c:v>
                </c:pt>
                <c:pt idx="6198">
                  <c:v>44330.803020833337</c:v>
                </c:pt>
                <c:pt idx="6199">
                  <c:v>44330.803715277776</c:v>
                </c:pt>
                <c:pt idx="6200">
                  <c:v>44330.804409722223</c:v>
                </c:pt>
                <c:pt idx="6201">
                  <c:v>44330.805104166669</c:v>
                </c:pt>
                <c:pt idx="6202">
                  <c:v>44330.805798611109</c:v>
                </c:pt>
                <c:pt idx="6203">
                  <c:v>44330.806493055556</c:v>
                </c:pt>
                <c:pt idx="6204">
                  <c:v>44330.807187500002</c:v>
                </c:pt>
                <c:pt idx="6205">
                  <c:v>44330.807881944442</c:v>
                </c:pt>
                <c:pt idx="6206">
                  <c:v>44330.808576388888</c:v>
                </c:pt>
                <c:pt idx="6207">
                  <c:v>44330.809270833335</c:v>
                </c:pt>
                <c:pt idx="6208">
                  <c:v>44330.809965277775</c:v>
                </c:pt>
                <c:pt idx="6209">
                  <c:v>44330.810659722221</c:v>
                </c:pt>
                <c:pt idx="6210">
                  <c:v>44330.811354166668</c:v>
                </c:pt>
                <c:pt idx="6211">
                  <c:v>44330.812048611115</c:v>
                </c:pt>
                <c:pt idx="6212">
                  <c:v>44330.812743055554</c:v>
                </c:pt>
                <c:pt idx="6213">
                  <c:v>44330.813437500001</c:v>
                </c:pt>
                <c:pt idx="6214">
                  <c:v>44330.814131944448</c:v>
                </c:pt>
                <c:pt idx="6215">
                  <c:v>44330.814826388887</c:v>
                </c:pt>
                <c:pt idx="6216">
                  <c:v>44330.815520833334</c:v>
                </c:pt>
                <c:pt idx="6217">
                  <c:v>44330.81621527778</c:v>
                </c:pt>
                <c:pt idx="6218">
                  <c:v>44330.81690972222</c:v>
                </c:pt>
                <c:pt idx="6219">
                  <c:v>44330.817604166667</c:v>
                </c:pt>
                <c:pt idx="6220">
                  <c:v>44330.818298611113</c:v>
                </c:pt>
                <c:pt idx="6221">
                  <c:v>44330.818993055553</c:v>
                </c:pt>
                <c:pt idx="6222">
                  <c:v>44330.819687499999</c:v>
                </c:pt>
                <c:pt idx="6223">
                  <c:v>44330.820381944446</c:v>
                </c:pt>
                <c:pt idx="6224">
                  <c:v>44330.821076388886</c:v>
                </c:pt>
                <c:pt idx="6225">
                  <c:v>44330.821770833332</c:v>
                </c:pt>
                <c:pt idx="6226">
                  <c:v>44330.822465277779</c:v>
                </c:pt>
                <c:pt idx="6227">
                  <c:v>44330.823159722226</c:v>
                </c:pt>
                <c:pt idx="6228">
                  <c:v>44330.823854166665</c:v>
                </c:pt>
                <c:pt idx="6229">
                  <c:v>44330.824548611112</c:v>
                </c:pt>
                <c:pt idx="6230">
                  <c:v>44330.825243055559</c:v>
                </c:pt>
                <c:pt idx="6231">
                  <c:v>44330.825937499998</c:v>
                </c:pt>
                <c:pt idx="6232">
                  <c:v>44330.826631944445</c:v>
                </c:pt>
                <c:pt idx="6233">
                  <c:v>44330.827326388891</c:v>
                </c:pt>
                <c:pt idx="6234">
                  <c:v>44330.828020833331</c:v>
                </c:pt>
                <c:pt idx="6235">
                  <c:v>44330.828715277778</c:v>
                </c:pt>
                <c:pt idx="6236">
                  <c:v>44330.829409722224</c:v>
                </c:pt>
                <c:pt idx="6237">
                  <c:v>44330.830104166664</c:v>
                </c:pt>
                <c:pt idx="6238">
                  <c:v>44330.83079861111</c:v>
                </c:pt>
                <c:pt idx="6239">
                  <c:v>44330.831493055557</c:v>
                </c:pt>
                <c:pt idx="6240">
                  <c:v>44330.832187499997</c:v>
                </c:pt>
                <c:pt idx="6241">
                  <c:v>44330.832881944443</c:v>
                </c:pt>
                <c:pt idx="6242">
                  <c:v>44330.83357638889</c:v>
                </c:pt>
                <c:pt idx="6243">
                  <c:v>44330.834270833337</c:v>
                </c:pt>
                <c:pt idx="6244">
                  <c:v>44330.834965277776</c:v>
                </c:pt>
                <c:pt idx="6245">
                  <c:v>44330.835659722223</c:v>
                </c:pt>
                <c:pt idx="6246">
                  <c:v>44330.836354166669</c:v>
                </c:pt>
                <c:pt idx="6247">
                  <c:v>44330.837048611109</c:v>
                </c:pt>
                <c:pt idx="6248">
                  <c:v>44330.837743055556</c:v>
                </c:pt>
                <c:pt idx="6249">
                  <c:v>44330.838437500002</c:v>
                </c:pt>
                <c:pt idx="6250">
                  <c:v>44330.839131944442</c:v>
                </c:pt>
                <c:pt idx="6251">
                  <c:v>44330.839826388888</c:v>
                </c:pt>
                <c:pt idx="6252">
                  <c:v>44330.840520833335</c:v>
                </c:pt>
                <c:pt idx="6253">
                  <c:v>44330.841215277775</c:v>
                </c:pt>
                <c:pt idx="6254">
                  <c:v>44330.841909722221</c:v>
                </c:pt>
                <c:pt idx="6255">
                  <c:v>44330.842604166668</c:v>
                </c:pt>
                <c:pt idx="6256">
                  <c:v>44330.843298611115</c:v>
                </c:pt>
                <c:pt idx="6257">
                  <c:v>44330.843993055554</c:v>
                </c:pt>
                <c:pt idx="6258">
                  <c:v>44330.844687500001</c:v>
                </c:pt>
                <c:pt idx="6259">
                  <c:v>44330.845381944448</c:v>
                </c:pt>
                <c:pt idx="6260">
                  <c:v>44330.846076388887</c:v>
                </c:pt>
                <c:pt idx="6261">
                  <c:v>44330.846770833334</c:v>
                </c:pt>
                <c:pt idx="6262">
                  <c:v>44330.84746527778</c:v>
                </c:pt>
                <c:pt idx="6263">
                  <c:v>44330.84815972222</c:v>
                </c:pt>
                <c:pt idx="6264">
                  <c:v>44330.848854166667</c:v>
                </c:pt>
                <c:pt idx="6265">
                  <c:v>44330.849548611113</c:v>
                </c:pt>
                <c:pt idx="6266">
                  <c:v>44330.850243055553</c:v>
                </c:pt>
                <c:pt idx="6267">
                  <c:v>44330.850937499999</c:v>
                </c:pt>
                <c:pt idx="6268">
                  <c:v>44330.851631944446</c:v>
                </c:pt>
                <c:pt idx="6269">
                  <c:v>44330.852326388886</c:v>
                </c:pt>
                <c:pt idx="6270">
                  <c:v>44330.853020833332</c:v>
                </c:pt>
                <c:pt idx="6271">
                  <c:v>44330.853715277779</c:v>
                </c:pt>
                <c:pt idx="6272">
                  <c:v>44330.854409722226</c:v>
                </c:pt>
                <c:pt idx="6273">
                  <c:v>44330.855104166665</c:v>
                </c:pt>
                <c:pt idx="6274">
                  <c:v>44330.855798611112</c:v>
                </c:pt>
                <c:pt idx="6275">
                  <c:v>44330.856493055559</c:v>
                </c:pt>
                <c:pt idx="6276">
                  <c:v>44330.857187499998</c:v>
                </c:pt>
                <c:pt idx="6277">
                  <c:v>44330.857881944445</c:v>
                </c:pt>
                <c:pt idx="6278">
                  <c:v>44330.858576388891</c:v>
                </c:pt>
                <c:pt idx="6279">
                  <c:v>44330.859270833331</c:v>
                </c:pt>
                <c:pt idx="6280">
                  <c:v>44330.859965277778</c:v>
                </c:pt>
                <c:pt idx="6281">
                  <c:v>44330.860659722224</c:v>
                </c:pt>
                <c:pt idx="6282">
                  <c:v>44330.861354166664</c:v>
                </c:pt>
                <c:pt idx="6283">
                  <c:v>44330.86204861111</c:v>
                </c:pt>
                <c:pt idx="6284">
                  <c:v>44330.862743055557</c:v>
                </c:pt>
                <c:pt idx="6285">
                  <c:v>44330.863437499997</c:v>
                </c:pt>
                <c:pt idx="6286">
                  <c:v>44330.864131944443</c:v>
                </c:pt>
                <c:pt idx="6287">
                  <c:v>44330.86482638889</c:v>
                </c:pt>
                <c:pt idx="6288">
                  <c:v>44330.865520833337</c:v>
                </c:pt>
                <c:pt idx="6289">
                  <c:v>44330.866215277776</c:v>
                </c:pt>
                <c:pt idx="6290">
                  <c:v>44330.866909722223</c:v>
                </c:pt>
                <c:pt idx="6291">
                  <c:v>44330.867604166669</c:v>
                </c:pt>
                <c:pt idx="6292">
                  <c:v>44330.868298611109</c:v>
                </c:pt>
                <c:pt idx="6293">
                  <c:v>44330.868993055556</c:v>
                </c:pt>
                <c:pt idx="6294">
                  <c:v>44330.869687500002</c:v>
                </c:pt>
                <c:pt idx="6295">
                  <c:v>44330.870381944442</c:v>
                </c:pt>
                <c:pt idx="6296">
                  <c:v>44330.871076388888</c:v>
                </c:pt>
                <c:pt idx="6297">
                  <c:v>44330.871770833335</c:v>
                </c:pt>
                <c:pt idx="6298">
                  <c:v>44330.872465277775</c:v>
                </c:pt>
                <c:pt idx="6299">
                  <c:v>44330.873159722221</c:v>
                </c:pt>
                <c:pt idx="6300">
                  <c:v>44330.873854166668</c:v>
                </c:pt>
                <c:pt idx="6301">
                  <c:v>44330.874548611115</c:v>
                </c:pt>
                <c:pt idx="6302">
                  <c:v>44330.875243055554</c:v>
                </c:pt>
                <c:pt idx="6303">
                  <c:v>44330.875937500001</c:v>
                </c:pt>
                <c:pt idx="6304">
                  <c:v>44330.876631944448</c:v>
                </c:pt>
                <c:pt idx="6305">
                  <c:v>44330.877326388887</c:v>
                </c:pt>
                <c:pt idx="6306">
                  <c:v>44330.878020833334</c:v>
                </c:pt>
                <c:pt idx="6307">
                  <c:v>44330.87871527778</c:v>
                </c:pt>
                <c:pt idx="6308">
                  <c:v>44330.87940972222</c:v>
                </c:pt>
                <c:pt idx="6309">
                  <c:v>44330.880104166667</c:v>
                </c:pt>
                <c:pt idx="6310">
                  <c:v>44330.880798611113</c:v>
                </c:pt>
                <c:pt idx="6311">
                  <c:v>44330.881493055553</c:v>
                </c:pt>
                <c:pt idx="6312">
                  <c:v>44330.882187499999</c:v>
                </c:pt>
                <c:pt idx="6313">
                  <c:v>44330.882881944446</c:v>
                </c:pt>
                <c:pt idx="6314">
                  <c:v>44330.883576388886</c:v>
                </c:pt>
                <c:pt idx="6315">
                  <c:v>44330.884270833332</c:v>
                </c:pt>
                <c:pt idx="6316">
                  <c:v>44330.884965277779</c:v>
                </c:pt>
                <c:pt idx="6317">
                  <c:v>44330.885659722226</c:v>
                </c:pt>
                <c:pt idx="6318">
                  <c:v>44330.886354166665</c:v>
                </c:pt>
                <c:pt idx="6319">
                  <c:v>44330.887048611112</c:v>
                </c:pt>
                <c:pt idx="6320">
                  <c:v>44330.887743055559</c:v>
                </c:pt>
                <c:pt idx="6321">
                  <c:v>44330.888437499998</c:v>
                </c:pt>
                <c:pt idx="6322">
                  <c:v>44330.889131944445</c:v>
                </c:pt>
                <c:pt idx="6323">
                  <c:v>44330.889826388891</c:v>
                </c:pt>
                <c:pt idx="6324">
                  <c:v>44330.890520833331</c:v>
                </c:pt>
                <c:pt idx="6325">
                  <c:v>44330.891215277778</c:v>
                </c:pt>
                <c:pt idx="6326">
                  <c:v>44330.891909722224</c:v>
                </c:pt>
                <c:pt idx="6327">
                  <c:v>44330.892604166664</c:v>
                </c:pt>
                <c:pt idx="6328">
                  <c:v>44330.89329861111</c:v>
                </c:pt>
                <c:pt idx="6329">
                  <c:v>44330.893993055557</c:v>
                </c:pt>
                <c:pt idx="6330">
                  <c:v>44330.894687499997</c:v>
                </c:pt>
                <c:pt idx="6331">
                  <c:v>44330.895381944443</c:v>
                </c:pt>
                <c:pt idx="6332">
                  <c:v>44330.89607638889</c:v>
                </c:pt>
                <c:pt idx="6333">
                  <c:v>44330.896770833337</c:v>
                </c:pt>
                <c:pt idx="6334">
                  <c:v>44330.897465277776</c:v>
                </c:pt>
                <c:pt idx="6335">
                  <c:v>44330.898159722223</c:v>
                </c:pt>
                <c:pt idx="6336">
                  <c:v>44330.898854166669</c:v>
                </c:pt>
                <c:pt idx="6337">
                  <c:v>44330.899548611109</c:v>
                </c:pt>
                <c:pt idx="6338">
                  <c:v>44330.900243055556</c:v>
                </c:pt>
                <c:pt idx="6339">
                  <c:v>44330.900937500002</c:v>
                </c:pt>
                <c:pt idx="6340">
                  <c:v>44330.901631944442</c:v>
                </c:pt>
                <c:pt idx="6341">
                  <c:v>44330.902326388888</c:v>
                </c:pt>
                <c:pt idx="6342">
                  <c:v>44330.903020833335</c:v>
                </c:pt>
                <c:pt idx="6343">
                  <c:v>44330.903715277775</c:v>
                </c:pt>
                <c:pt idx="6344">
                  <c:v>44330.904409722221</c:v>
                </c:pt>
                <c:pt idx="6345">
                  <c:v>44330.905104166668</c:v>
                </c:pt>
                <c:pt idx="6346">
                  <c:v>44330.905798611115</c:v>
                </c:pt>
                <c:pt idx="6347">
                  <c:v>44330.906493055554</c:v>
                </c:pt>
                <c:pt idx="6348">
                  <c:v>44330.907187500001</c:v>
                </c:pt>
                <c:pt idx="6349">
                  <c:v>44330.907881944448</c:v>
                </c:pt>
                <c:pt idx="6350">
                  <c:v>44330.908576388887</c:v>
                </c:pt>
                <c:pt idx="6351">
                  <c:v>44330.909270833334</c:v>
                </c:pt>
                <c:pt idx="6352">
                  <c:v>44330.90996527778</c:v>
                </c:pt>
                <c:pt idx="6353">
                  <c:v>44330.91065972222</c:v>
                </c:pt>
                <c:pt idx="6354">
                  <c:v>44330.911354166667</c:v>
                </c:pt>
                <c:pt idx="6355">
                  <c:v>44330.912048611113</c:v>
                </c:pt>
                <c:pt idx="6356">
                  <c:v>44330.912743055553</c:v>
                </c:pt>
                <c:pt idx="6357">
                  <c:v>44330.913437499999</c:v>
                </c:pt>
                <c:pt idx="6358">
                  <c:v>44330.914131944446</c:v>
                </c:pt>
                <c:pt idx="6359">
                  <c:v>44330.914826388886</c:v>
                </c:pt>
                <c:pt idx="6360">
                  <c:v>44330.915520833332</c:v>
                </c:pt>
                <c:pt idx="6361">
                  <c:v>44330.916215277779</c:v>
                </c:pt>
                <c:pt idx="6362">
                  <c:v>44330.916909722226</c:v>
                </c:pt>
                <c:pt idx="6363">
                  <c:v>44330.917604166665</c:v>
                </c:pt>
                <c:pt idx="6364">
                  <c:v>44330.918298611112</c:v>
                </c:pt>
                <c:pt idx="6365">
                  <c:v>44330.918993055559</c:v>
                </c:pt>
                <c:pt idx="6366">
                  <c:v>44330.919687499998</c:v>
                </c:pt>
                <c:pt idx="6367">
                  <c:v>44330.920381944445</c:v>
                </c:pt>
                <c:pt idx="6368">
                  <c:v>44330.921076388891</c:v>
                </c:pt>
                <c:pt idx="6369">
                  <c:v>44330.921770833331</c:v>
                </c:pt>
                <c:pt idx="6370">
                  <c:v>44330.922465277778</c:v>
                </c:pt>
                <c:pt idx="6371">
                  <c:v>44330.923159722224</c:v>
                </c:pt>
                <c:pt idx="6372">
                  <c:v>44330.923854166664</c:v>
                </c:pt>
                <c:pt idx="6373">
                  <c:v>44330.92454861111</c:v>
                </c:pt>
                <c:pt idx="6374">
                  <c:v>44330.925243055557</c:v>
                </c:pt>
                <c:pt idx="6375">
                  <c:v>44330.925937499997</c:v>
                </c:pt>
                <c:pt idx="6376">
                  <c:v>44330.926631944443</c:v>
                </c:pt>
                <c:pt idx="6377">
                  <c:v>44330.92732638889</c:v>
                </c:pt>
                <c:pt idx="6378">
                  <c:v>44330.928020833337</c:v>
                </c:pt>
                <c:pt idx="6379">
                  <c:v>44330.928715277776</c:v>
                </c:pt>
                <c:pt idx="6380">
                  <c:v>44330.929409722223</c:v>
                </c:pt>
                <c:pt idx="6381">
                  <c:v>44330.930104166669</c:v>
                </c:pt>
                <c:pt idx="6382">
                  <c:v>44330.930798611109</c:v>
                </c:pt>
                <c:pt idx="6383">
                  <c:v>44330.931493055556</c:v>
                </c:pt>
                <c:pt idx="6384">
                  <c:v>44330.932187500002</c:v>
                </c:pt>
                <c:pt idx="6385">
                  <c:v>44330.932881944442</c:v>
                </c:pt>
                <c:pt idx="6386">
                  <c:v>44330.933576388888</c:v>
                </c:pt>
                <c:pt idx="6387">
                  <c:v>44330.934270833335</c:v>
                </c:pt>
                <c:pt idx="6388">
                  <c:v>44330.934965277775</c:v>
                </c:pt>
                <c:pt idx="6389">
                  <c:v>44330.935659722221</c:v>
                </c:pt>
                <c:pt idx="6390">
                  <c:v>44330.936354166668</c:v>
                </c:pt>
                <c:pt idx="6391">
                  <c:v>44330.937048611115</c:v>
                </c:pt>
                <c:pt idx="6392">
                  <c:v>44330.937743055554</c:v>
                </c:pt>
                <c:pt idx="6393">
                  <c:v>44330.938437500001</c:v>
                </c:pt>
                <c:pt idx="6394">
                  <c:v>44330.939131944448</c:v>
                </c:pt>
                <c:pt idx="6395">
                  <c:v>44330.939826388887</c:v>
                </c:pt>
                <c:pt idx="6396">
                  <c:v>44330.940520833334</c:v>
                </c:pt>
                <c:pt idx="6397">
                  <c:v>44330.94121527778</c:v>
                </c:pt>
                <c:pt idx="6398">
                  <c:v>44330.94190972222</c:v>
                </c:pt>
                <c:pt idx="6399">
                  <c:v>44330.942604166667</c:v>
                </c:pt>
                <c:pt idx="6400">
                  <c:v>44330.943298611113</c:v>
                </c:pt>
                <c:pt idx="6401">
                  <c:v>44330.943993055553</c:v>
                </c:pt>
                <c:pt idx="6402">
                  <c:v>44330.944687499999</c:v>
                </c:pt>
                <c:pt idx="6403">
                  <c:v>44330.945381944446</c:v>
                </c:pt>
                <c:pt idx="6404">
                  <c:v>44330.946076388886</c:v>
                </c:pt>
                <c:pt idx="6405">
                  <c:v>44330.946770833332</c:v>
                </c:pt>
                <c:pt idx="6406">
                  <c:v>44330.947465277779</c:v>
                </c:pt>
                <c:pt idx="6407">
                  <c:v>44330.948159722226</c:v>
                </c:pt>
                <c:pt idx="6408">
                  <c:v>44330.948854166665</c:v>
                </c:pt>
                <c:pt idx="6409">
                  <c:v>44330.949548611112</c:v>
                </c:pt>
                <c:pt idx="6410">
                  <c:v>44330.950243055559</c:v>
                </c:pt>
                <c:pt idx="6411">
                  <c:v>44330.950937499998</c:v>
                </c:pt>
                <c:pt idx="6412">
                  <c:v>44330.951631944445</c:v>
                </c:pt>
                <c:pt idx="6413">
                  <c:v>44330.952326388891</c:v>
                </c:pt>
                <c:pt idx="6414">
                  <c:v>44330.953020833331</c:v>
                </c:pt>
                <c:pt idx="6415">
                  <c:v>44330.953715277778</c:v>
                </c:pt>
                <c:pt idx="6416">
                  <c:v>44330.954409722224</c:v>
                </c:pt>
                <c:pt idx="6417">
                  <c:v>44330.955104166664</c:v>
                </c:pt>
                <c:pt idx="6418">
                  <c:v>44330.95579861111</c:v>
                </c:pt>
                <c:pt idx="6419">
                  <c:v>44330.956493055557</c:v>
                </c:pt>
                <c:pt idx="6420">
                  <c:v>44330.957187499997</c:v>
                </c:pt>
                <c:pt idx="6421">
                  <c:v>44330.957881944443</c:v>
                </c:pt>
                <c:pt idx="6422">
                  <c:v>44330.95857638889</c:v>
                </c:pt>
                <c:pt idx="6423">
                  <c:v>44330.959270833337</c:v>
                </c:pt>
                <c:pt idx="6424">
                  <c:v>44330.959965277776</c:v>
                </c:pt>
                <c:pt idx="6425">
                  <c:v>44330.960659722223</c:v>
                </c:pt>
                <c:pt idx="6426">
                  <c:v>44330.961354166669</c:v>
                </c:pt>
                <c:pt idx="6427">
                  <c:v>44330.962048611109</c:v>
                </c:pt>
                <c:pt idx="6428">
                  <c:v>44330.962743055556</c:v>
                </c:pt>
                <c:pt idx="6429">
                  <c:v>44330.963437500002</c:v>
                </c:pt>
                <c:pt idx="6430">
                  <c:v>44330.964131944442</c:v>
                </c:pt>
                <c:pt idx="6431">
                  <c:v>44330.964826388888</c:v>
                </c:pt>
                <c:pt idx="6432">
                  <c:v>44330.965520833335</c:v>
                </c:pt>
                <c:pt idx="6433">
                  <c:v>44330.966215277775</c:v>
                </c:pt>
                <c:pt idx="6434">
                  <c:v>44330.966909722221</c:v>
                </c:pt>
                <c:pt idx="6435">
                  <c:v>44330.967604166668</c:v>
                </c:pt>
                <c:pt idx="6436">
                  <c:v>44330.968298611115</c:v>
                </c:pt>
                <c:pt idx="6437">
                  <c:v>44330.968993055554</c:v>
                </c:pt>
                <c:pt idx="6438">
                  <c:v>44330.969687500001</c:v>
                </c:pt>
                <c:pt idx="6439">
                  <c:v>44330.970381944448</c:v>
                </c:pt>
                <c:pt idx="6440">
                  <c:v>44330.971076388887</c:v>
                </c:pt>
                <c:pt idx="6441">
                  <c:v>44330.971770833334</c:v>
                </c:pt>
                <c:pt idx="6442">
                  <c:v>44330.97246527778</c:v>
                </c:pt>
                <c:pt idx="6443">
                  <c:v>44330.97315972222</c:v>
                </c:pt>
                <c:pt idx="6444">
                  <c:v>44330.973854166667</c:v>
                </c:pt>
                <c:pt idx="6445">
                  <c:v>44330.974548611113</c:v>
                </c:pt>
                <c:pt idx="6446">
                  <c:v>44330.975243055553</c:v>
                </c:pt>
                <c:pt idx="6447">
                  <c:v>44330.975937499999</c:v>
                </c:pt>
                <c:pt idx="6448">
                  <c:v>44330.976631944446</c:v>
                </c:pt>
                <c:pt idx="6449">
                  <c:v>44330.977326388886</c:v>
                </c:pt>
                <c:pt idx="6450">
                  <c:v>44330.978020833332</c:v>
                </c:pt>
                <c:pt idx="6451">
                  <c:v>44330.978715277779</c:v>
                </c:pt>
                <c:pt idx="6452">
                  <c:v>44330.979409722226</c:v>
                </c:pt>
                <c:pt idx="6453">
                  <c:v>44330.980104166665</c:v>
                </c:pt>
                <c:pt idx="6454">
                  <c:v>44330.980798611112</c:v>
                </c:pt>
                <c:pt idx="6455">
                  <c:v>44330.981493055559</c:v>
                </c:pt>
                <c:pt idx="6456">
                  <c:v>44330.982187499998</c:v>
                </c:pt>
                <c:pt idx="6457">
                  <c:v>44330.982881944445</c:v>
                </c:pt>
                <c:pt idx="6458">
                  <c:v>44330.983576388891</c:v>
                </c:pt>
                <c:pt idx="6459">
                  <c:v>44330.984270833331</c:v>
                </c:pt>
                <c:pt idx="6460">
                  <c:v>44330.984965277778</c:v>
                </c:pt>
                <c:pt idx="6461">
                  <c:v>44330.985659722224</c:v>
                </c:pt>
                <c:pt idx="6462">
                  <c:v>44330.986354166664</c:v>
                </c:pt>
                <c:pt idx="6463">
                  <c:v>44330.98704861111</c:v>
                </c:pt>
                <c:pt idx="6464">
                  <c:v>44330.987743055557</c:v>
                </c:pt>
                <c:pt idx="6465">
                  <c:v>44330.988437499997</c:v>
                </c:pt>
                <c:pt idx="6466">
                  <c:v>44330.989131944443</c:v>
                </c:pt>
                <c:pt idx="6467">
                  <c:v>44330.98982638889</c:v>
                </c:pt>
                <c:pt idx="6468">
                  <c:v>44330.990520833337</c:v>
                </c:pt>
                <c:pt idx="6469">
                  <c:v>44330.991215277776</c:v>
                </c:pt>
                <c:pt idx="6470">
                  <c:v>44330.991909722223</c:v>
                </c:pt>
                <c:pt idx="6471">
                  <c:v>44330.992604166669</c:v>
                </c:pt>
                <c:pt idx="6472">
                  <c:v>44330.993298611109</c:v>
                </c:pt>
                <c:pt idx="6473">
                  <c:v>44330.993993055556</c:v>
                </c:pt>
                <c:pt idx="6474">
                  <c:v>44330.994687500002</c:v>
                </c:pt>
                <c:pt idx="6475">
                  <c:v>44330.995381944442</c:v>
                </c:pt>
                <c:pt idx="6476">
                  <c:v>44330.996076388888</c:v>
                </c:pt>
                <c:pt idx="6477">
                  <c:v>44330.996770833335</c:v>
                </c:pt>
                <c:pt idx="6478">
                  <c:v>44330.997465277775</c:v>
                </c:pt>
                <c:pt idx="6479">
                  <c:v>44330.998159722221</c:v>
                </c:pt>
                <c:pt idx="6480">
                  <c:v>44330.998854166668</c:v>
                </c:pt>
                <c:pt idx="6481">
                  <c:v>44330.999548611115</c:v>
                </c:pt>
                <c:pt idx="6482">
                  <c:v>44331.000243055554</c:v>
                </c:pt>
                <c:pt idx="6483">
                  <c:v>44331.000937500001</c:v>
                </c:pt>
                <c:pt idx="6484">
                  <c:v>44331.001631944448</c:v>
                </c:pt>
                <c:pt idx="6485">
                  <c:v>44331.002326388887</c:v>
                </c:pt>
                <c:pt idx="6486">
                  <c:v>44331.003020833334</c:v>
                </c:pt>
                <c:pt idx="6487">
                  <c:v>44331.00371527778</c:v>
                </c:pt>
                <c:pt idx="6488">
                  <c:v>44331.00440972222</c:v>
                </c:pt>
                <c:pt idx="6489">
                  <c:v>44331.005104166667</c:v>
                </c:pt>
                <c:pt idx="6490">
                  <c:v>44331.005798611113</c:v>
                </c:pt>
                <c:pt idx="6491">
                  <c:v>44331.006493055553</c:v>
                </c:pt>
                <c:pt idx="6492">
                  <c:v>44331.007187499999</c:v>
                </c:pt>
                <c:pt idx="6493">
                  <c:v>44331.007881944446</c:v>
                </c:pt>
                <c:pt idx="6494">
                  <c:v>44331.008576388886</c:v>
                </c:pt>
                <c:pt idx="6495">
                  <c:v>44331.009270833332</c:v>
                </c:pt>
                <c:pt idx="6496">
                  <c:v>44331.009965277779</c:v>
                </c:pt>
                <c:pt idx="6497">
                  <c:v>44331.010659722226</c:v>
                </c:pt>
                <c:pt idx="6498">
                  <c:v>44331.011354166665</c:v>
                </c:pt>
                <c:pt idx="6499">
                  <c:v>44331.012048611112</c:v>
                </c:pt>
                <c:pt idx="6500">
                  <c:v>44331.012743055559</c:v>
                </c:pt>
                <c:pt idx="6501">
                  <c:v>44331.013437499998</c:v>
                </c:pt>
                <c:pt idx="6502">
                  <c:v>44331.014131944445</c:v>
                </c:pt>
                <c:pt idx="6503">
                  <c:v>44331.014826388891</c:v>
                </c:pt>
                <c:pt idx="6504">
                  <c:v>44331.015520833331</c:v>
                </c:pt>
                <c:pt idx="6505">
                  <c:v>44331.016215277778</c:v>
                </c:pt>
                <c:pt idx="6506">
                  <c:v>44331.016909722224</c:v>
                </c:pt>
                <c:pt idx="6507">
                  <c:v>44331.017604166664</c:v>
                </c:pt>
                <c:pt idx="6508">
                  <c:v>44331.01829861111</c:v>
                </c:pt>
                <c:pt idx="6509">
                  <c:v>44331.018993055557</c:v>
                </c:pt>
                <c:pt idx="6510">
                  <c:v>44331.019687499997</c:v>
                </c:pt>
                <c:pt idx="6511">
                  <c:v>44331.020381944443</c:v>
                </c:pt>
                <c:pt idx="6512">
                  <c:v>44331.02107638889</c:v>
                </c:pt>
                <c:pt idx="6513">
                  <c:v>44331.021770833337</c:v>
                </c:pt>
                <c:pt idx="6514">
                  <c:v>44331.022465277776</c:v>
                </c:pt>
                <c:pt idx="6515">
                  <c:v>44331.023159722223</c:v>
                </c:pt>
                <c:pt idx="6516">
                  <c:v>44331.023854166669</c:v>
                </c:pt>
                <c:pt idx="6517">
                  <c:v>44331.024548611109</c:v>
                </c:pt>
                <c:pt idx="6518">
                  <c:v>44331.025243055556</c:v>
                </c:pt>
                <c:pt idx="6519">
                  <c:v>44331.025937500002</c:v>
                </c:pt>
                <c:pt idx="6520">
                  <c:v>44331.026631944442</c:v>
                </c:pt>
                <c:pt idx="6521">
                  <c:v>44331.027326388888</c:v>
                </c:pt>
                <c:pt idx="6522">
                  <c:v>44331.028020833335</c:v>
                </c:pt>
                <c:pt idx="6523">
                  <c:v>44331.028715277775</c:v>
                </c:pt>
                <c:pt idx="6524">
                  <c:v>44331.029409722221</c:v>
                </c:pt>
                <c:pt idx="6525">
                  <c:v>44331.030104166668</c:v>
                </c:pt>
                <c:pt idx="6526">
                  <c:v>44331.030798611115</c:v>
                </c:pt>
                <c:pt idx="6527">
                  <c:v>44331.031493055554</c:v>
                </c:pt>
                <c:pt idx="6528">
                  <c:v>44331.032187500001</c:v>
                </c:pt>
                <c:pt idx="6529">
                  <c:v>44331.032881944448</c:v>
                </c:pt>
                <c:pt idx="6530">
                  <c:v>44331.033576388887</c:v>
                </c:pt>
                <c:pt idx="6531">
                  <c:v>44331.034270833334</c:v>
                </c:pt>
                <c:pt idx="6532">
                  <c:v>44331.03496527778</c:v>
                </c:pt>
                <c:pt idx="6533">
                  <c:v>44331.03565972222</c:v>
                </c:pt>
                <c:pt idx="6534">
                  <c:v>44331.036354166667</c:v>
                </c:pt>
                <c:pt idx="6535">
                  <c:v>44331.037048611113</c:v>
                </c:pt>
                <c:pt idx="6536">
                  <c:v>44331.037743055553</c:v>
                </c:pt>
                <c:pt idx="6537">
                  <c:v>44331.038437499999</c:v>
                </c:pt>
                <c:pt idx="6538">
                  <c:v>44331.039131944446</c:v>
                </c:pt>
                <c:pt idx="6539">
                  <c:v>44331.039826388886</c:v>
                </c:pt>
                <c:pt idx="6540">
                  <c:v>44331.040520833332</c:v>
                </c:pt>
                <c:pt idx="6541">
                  <c:v>44331.041215277779</c:v>
                </c:pt>
                <c:pt idx="6542">
                  <c:v>44331.041909722226</c:v>
                </c:pt>
                <c:pt idx="6543">
                  <c:v>44331.042604166665</c:v>
                </c:pt>
                <c:pt idx="6544">
                  <c:v>44331.043298611112</c:v>
                </c:pt>
                <c:pt idx="6545">
                  <c:v>44331.043993055559</c:v>
                </c:pt>
                <c:pt idx="6546">
                  <c:v>44331.044687499998</c:v>
                </c:pt>
                <c:pt idx="6547">
                  <c:v>44331.045381944445</c:v>
                </c:pt>
                <c:pt idx="6548">
                  <c:v>44331.046076388891</c:v>
                </c:pt>
                <c:pt idx="6549">
                  <c:v>44331.046770833331</c:v>
                </c:pt>
                <c:pt idx="6550">
                  <c:v>44331.047465277778</c:v>
                </c:pt>
                <c:pt idx="6551">
                  <c:v>44331.048159722224</c:v>
                </c:pt>
                <c:pt idx="6552">
                  <c:v>44331.048854166664</c:v>
                </c:pt>
                <c:pt idx="6553">
                  <c:v>44331.04954861111</c:v>
                </c:pt>
                <c:pt idx="6554">
                  <c:v>44331.050243055557</c:v>
                </c:pt>
                <c:pt idx="6555">
                  <c:v>44331.050937499997</c:v>
                </c:pt>
                <c:pt idx="6556">
                  <c:v>44331.051631944443</c:v>
                </c:pt>
                <c:pt idx="6557">
                  <c:v>44331.05232638889</c:v>
                </c:pt>
                <c:pt idx="6558">
                  <c:v>44331.053020833337</c:v>
                </c:pt>
                <c:pt idx="6559">
                  <c:v>44331.053715277776</c:v>
                </c:pt>
                <c:pt idx="6560">
                  <c:v>44331.054409722223</c:v>
                </c:pt>
                <c:pt idx="6561">
                  <c:v>44331.055104166669</c:v>
                </c:pt>
                <c:pt idx="6562">
                  <c:v>44331.055798611109</c:v>
                </c:pt>
                <c:pt idx="6563">
                  <c:v>44331.056493055556</c:v>
                </c:pt>
                <c:pt idx="6564">
                  <c:v>44331.057187500002</c:v>
                </c:pt>
                <c:pt idx="6565">
                  <c:v>44331.057881944442</c:v>
                </c:pt>
                <c:pt idx="6566">
                  <c:v>44331.058576388888</c:v>
                </c:pt>
                <c:pt idx="6567">
                  <c:v>44331.059270833335</c:v>
                </c:pt>
                <c:pt idx="6568">
                  <c:v>44331.059965277775</c:v>
                </c:pt>
                <c:pt idx="6569">
                  <c:v>44331.060659722221</c:v>
                </c:pt>
                <c:pt idx="6570">
                  <c:v>44331.061354166668</c:v>
                </c:pt>
                <c:pt idx="6571">
                  <c:v>44331.062048611115</c:v>
                </c:pt>
                <c:pt idx="6572">
                  <c:v>44331.062743055554</c:v>
                </c:pt>
                <c:pt idx="6573">
                  <c:v>44331.063437500001</c:v>
                </c:pt>
                <c:pt idx="6574">
                  <c:v>44331.064131944448</c:v>
                </c:pt>
                <c:pt idx="6575">
                  <c:v>44331.064826388887</c:v>
                </c:pt>
                <c:pt idx="6576">
                  <c:v>44331.065520833334</c:v>
                </c:pt>
                <c:pt idx="6577">
                  <c:v>44331.06621527778</c:v>
                </c:pt>
                <c:pt idx="6578">
                  <c:v>44331.06690972222</c:v>
                </c:pt>
                <c:pt idx="6579">
                  <c:v>44331.067604166667</c:v>
                </c:pt>
                <c:pt idx="6580">
                  <c:v>44331.068298611113</c:v>
                </c:pt>
                <c:pt idx="6581">
                  <c:v>44331.068993055553</c:v>
                </c:pt>
                <c:pt idx="6582">
                  <c:v>44331.069687499999</c:v>
                </c:pt>
                <c:pt idx="6583">
                  <c:v>44331.070381944446</c:v>
                </c:pt>
                <c:pt idx="6584">
                  <c:v>44331.071076388886</c:v>
                </c:pt>
                <c:pt idx="6585">
                  <c:v>44331.071770833332</c:v>
                </c:pt>
                <c:pt idx="6586">
                  <c:v>44331.072465277779</c:v>
                </c:pt>
                <c:pt idx="6587">
                  <c:v>44331.073159722226</c:v>
                </c:pt>
                <c:pt idx="6588">
                  <c:v>44331.073854166665</c:v>
                </c:pt>
                <c:pt idx="6589">
                  <c:v>44331.074548611112</c:v>
                </c:pt>
                <c:pt idx="6590">
                  <c:v>44331.075243055559</c:v>
                </c:pt>
                <c:pt idx="6591">
                  <c:v>44331.075937499998</c:v>
                </c:pt>
                <c:pt idx="6592">
                  <c:v>44331.076631944445</c:v>
                </c:pt>
                <c:pt idx="6593">
                  <c:v>44331.077326388891</c:v>
                </c:pt>
                <c:pt idx="6594">
                  <c:v>44331.078020833331</c:v>
                </c:pt>
                <c:pt idx="6595">
                  <c:v>44331.078715277778</c:v>
                </c:pt>
                <c:pt idx="6596">
                  <c:v>44331.079409722224</c:v>
                </c:pt>
                <c:pt idx="6597">
                  <c:v>44331.080104166664</c:v>
                </c:pt>
                <c:pt idx="6598">
                  <c:v>44331.08079861111</c:v>
                </c:pt>
                <c:pt idx="6599">
                  <c:v>44331.081493055557</c:v>
                </c:pt>
                <c:pt idx="6600">
                  <c:v>44331.082187499997</c:v>
                </c:pt>
                <c:pt idx="6601">
                  <c:v>44331.082881944443</c:v>
                </c:pt>
                <c:pt idx="6602">
                  <c:v>44331.08357638889</c:v>
                </c:pt>
                <c:pt idx="6603">
                  <c:v>44331.084270833337</c:v>
                </c:pt>
                <c:pt idx="6604">
                  <c:v>44331.084965277776</c:v>
                </c:pt>
                <c:pt idx="6605">
                  <c:v>44331.085659722223</c:v>
                </c:pt>
                <c:pt idx="6606">
                  <c:v>44331.086354166669</c:v>
                </c:pt>
                <c:pt idx="6607">
                  <c:v>44331.087048611109</c:v>
                </c:pt>
                <c:pt idx="6608">
                  <c:v>44331.087743055556</c:v>
                </c:pt>
                <c:pt idx="6609">
                  <c:v>44331.088437500002</c:v>
                </c:pt>
                <c:pt idx="6610">
                  <c:v>44331.089131944442</c:v>
                </c:pt>
                <c:pt idx="6611">
                  <c:v>44331.089826388888</c:v>
                </c:pt>
                <c:pt idx="6612">
                  <c:v>44331.090520833335</c:v>
                </c:pt>
                <c:pt idx="6613">
                  <c:v>44331.091215277775</c:v>
                </c:pt>
                <c:pt idx="6614">
                  <c:v>44331.091909722221</c:v>
                </c:pt>
                <c:pt idx="6615">
                  <c:v>44331.092604166668</c:v>
                </c:pt>
                <c:pt idx="6616">
                  <c:v>44331.093298611115</c:v>
                </c:pt>
                <c:pt idx="6617">
                  <c:v>44331.093993055554</c:v>
                </c:pt>
                <c:pt idx="6618">
                  <c:v>44331.094687500001</c:v>
                </c:pt>
                <c:pt idx="6619">
                  <c:v>44331.095381944448</c:v>
                </c:pt>
                <c:pt idx="6620">
                  <c:v>44331.096076388887</c:v>
                </c:pt>
                <c:pt idx="6621">
                  <c:v>44331.096770833334</c:v>
                </c:pt>
                <c:pt idx="6622">
                  <c:v>44331.09746527778</c:v>
                </c:pt>
                <c:pt idx="6623">
                  <c:v>44331.09815972222</c:v>
                </c:pt>
                <c:pt idx="6624">
                  <c:v>44331.098854166667</c:v>
                </c:pt>
                <c:pt idx="6625">
                  <c:v>44331.099548611113</c:v>
                </c:pt>
                <c:pt idx="6626">
                  <c:v>44331.100243055553</c:v>
                </c:pt>
                <c:pt idx="6627">
                  <c:v>44331.100937499999</c:v>
                </c:pt>
                <c:pt idx="6628">
                  <c:v>44331.101631944446</c:v>
                </c:pt>
                <c:pt idx="6629">
                  <c:v>44331.102326388886</c:v>
                </c:pt>
                <c:pt idx="6630">
                  <c:v>44331.103020833332</c:v>
                </c:pt>
                <c:pt idx="6631">
                  <c:v>44331.103715277779</c:v>
                </c:pt>
                <c:pt idx="6632">
                  <c:v>44331.104409722226</c:v>
                </c:pt>
                <c:pt idx="6633">
                  <c:v>44331.105104166665</c:v>
                </c:pt>
                <c:pt idx="6634">
                  <c:v>44331.105798611112</c:v>
                </c:pt>
                <c:pt idx="6635">
                  <c:v>44331.106493055559</c:v>
                </c:pt>
                <c:pt idx="6636">
                  <c:v>44331.107187499998</c:v>
                </c:pt>
                <c:pt idx="6637">
                  <c:v>44331.107881944445</c:v>
                </c:pt>
                <c:pt idx="6638">
                  <c:v>44331.108576388891</c:v>
                </c:pt>
                <c:pt idx="6639">
                  <c:v>44331.109270833331</c:v>
                </c:pt>
                <c:pt idx="6640">
                  <c:v>44331.109965277778</c:v>
                </c:pt>
                <c:pt idx="6641">
                  <c:v>44331.110659722224</c:v>
                </c:pt>
                <c:pt idx="6642">
                  <c:v>44331.111354166664</c:v>
                </c:pt>
                <c:pt idx="6643">
                  <c:v>44331.11204861111</c:v>
                </c:pt>
                <c:pt idx="6644">
                  <c:v>44331.112743055557</c:v>
                </c:pt>
                <c:pt idx="6645">
                  <c:v>44331.113437499997</c:v>
                </c:pt>
                <c:pt idx="6646">
                  <c:v>44331.114131944443</c:v>
                </c:pt>
                <c:pt idx="6647">
                  <c:v>44331.11482638889</c:v>
                </c:pt>
                <c:pt idx="6648">
                  <c:v>44331.115520833337</c:v>
                </c:pt>
                <c:pt idx="6649">
                  <c:v>44331.116215277776</c:v>
                </c:pt>
                <c:pt idx="6650">
                  <c:v>44331.116909722223</c:v>
                </c:pt>
                <c:pt idx="6651">
                  <c:v>44331.117604166669</c:v>
                </c:pt>
                <c:pt idx="6652">
                  <c:v>44331.118298611109</c:v>
                </c:pt>
                <c:pt idx="6653">
                  <c:v>44331.118993055556</c:v>
                </c:pt>
                <c:pt idx="6654">
                  <c:v>44331.119687500002</c:v>
                </c:pt>
                <c:pt idx="6655">
                  <c:v>44331.120381944442</c:v>
                </c:pt>
                <c:pt idx="6656">
                  <c:v>44331.121076388888</c:v>
                </c:pt>
                <c:pt idx="6657">
                  <c:v>44331.121770833335</c:v>
                </c:pt>
                <c:pt idx="6658">
                  <c:v>44331.122465277775</c:v>
                </c:pt>
                <c:pt idx="6659">
                  <c:v>44331.123159722221</c:v>
                </c:pt>
                <c:pt idx="6660">
                  <c:v>44331.123854166668</c:v>
                </c:pt>
                <c:pt idx="6661">
                  <c:v>44331.124548611115</c:v>
                </c:pt>
                <c:pt idx="6662">
                  <c:v>44331.125243055554</c:v>
                </c:pt>
                <c:pt idx="6663">
                  <c:v>44331.125937500001</c:v>
                </c:pt>
                <c:pt idx="6664">
                  <c:v>44331.126631944448</c:v>
                </c:pt>
                <c:pt idx="6665">
                  <c:v>44331.127326388887</c:v>
                </c:pt>
                <c:pt idx="6666">
                  <c:v>44331.128020833334</c:v>
                </c:pt>
                <c:pt idx="6667">
                  <c:v>44331.12871527778</c:v>
                </c:pt>
                <c:pt idx="6668">
                  <c:v>44331.12940972222</c:v>
                </c:pt>
                <c:pt idx="6669">
                  <c:v>44331.130104166667</c:v>
                </c:pt>
                <c:pt idx="6670">
                  <c:v>44331.130798611113</c:v>
                </c:pt>
                <c:pt idx="6671">
                  <c:v>44331.131493055553</c:v>
                </c:pt>
                <c:pt idx="6672">
                  <c:v>44331.132187499999</c:v>
                </c:pt>
                <c:pt idx="6673">
                  <c:v>44331.132881944446</c:v>
                </c:pt>
                <c:pt idx="6674">
                  <c:v>44331.133576388886</c:v>
                </c:pt>
                <c:pt idx="6675">
                  <c:v>44331.134270833332</c:v>
                </c:pt>
                <c:pt idx="6676">
                  <c:v>44331.134965277779</c:v>
                </c:pt>
                <c:pt idx="6677">
                  <c:v>44331.135659722226</c:v>
                </c:pt>
                <c:pt idx="6678">
                  <c:v>44331.136354166665</c:v>
                </c:pt>
                <c:pt idx="6679">
                  <c:v>44331.137048611112</c:v>
                </c:pt>
                <c:pt idx="6680">
                  <c:v>44331.137743055559</c:v>
                </c:pt>
                <c:pt idx="6681">
                  <c:v>44331.138437499998</c:v>
                </c:pt>
                <c:pt idx="6682">
                  <c:v>44331.139131944445</c:v>
                </c:pt>
                <c:pt idx="6683">
                  <c:v>44331.139826388891</c:v>
                </c:pt>
                <c:pt idx="6684">
                  <c:v>44331.140520833331</c:v>
                </c:pt>
                <c:pt idx="6685">
                  <c:v>44331.141215277778</c:v>
                </c:pt>
                <c:pt idx="6686">
                  <c:v>44331.141909722224</c:v>
                </c:pt>
                <c:pt idx="6687">
                  <c:v>44331.142604166664</c:v>
                </c:pt>
                <c:pt idx="6688">
                  <c:v>44331.14329861111</c:v>
                </c:pt>
                <c:pt idx="6689">
                  <c:v>44331.143993055557</c:v>
                </c:pt>
                <c:pt idx="6690">
                  <c:v>44331.144687499997</c:v>
                </c:pt>
                <c:pt idx="6691">
                  <c:v>44331.145381944443</c:v>
                </c:pt>
                <c:pt idx="6692">
                  <c:v>44331.14607638889</c:v>
                </c:pt>
                <c:pt idx="6693">
                  <c:v>44331.146770833337</c:v>
                </c:pt>
                <c:pt idx="6694">
                  <c:v>44331.147465277776</c:v>
                </c:pt>
                <c:pt idx="6695">
                  <c:v>44331.148159722223</c:v>
                </c:pt>
                <c:pt idx="6696">
                  <c:v>44331.148854166669</c:v>
                </c:pt>
                <c:pt idx="6697">
                  <c:v>44331.149548611109</c:v>
                </c:pt>
                <c:pt idx="6698">
                  <c:v>44331.150243055556</c:v>
                </c:pt>
                <c:pt idx="6699">
                  <c:v>44331.150937500002</c:v>
                </c:pt>
                <c:pt idx="6700">
                  <c:v>44331.151631944442</c:v>
                </c:pt>
                <c:pt idx="6701">
                  <c:v>44331.152326388888</c:v>
                </c:pt>
                <c:pt idx="6702">
                  <c:v>44331.153020833335</c:v>
                </c:pt>
                <c:pt idx="6703">
                  <c:v>44331.153715277775</c:v>
                </c:pt>
                <c:pt idx="6704">
                  <c:v>44331.154409722221</c:v>
                </c:pt>
                <c:pt idx="6705">
                  <c:v>44331.155104166668</c:v>
                </c:pt>
                <c:pt idx="6706">
                  <c:v>44331.155798611115</c:v>
                </c:pt>
                <c:pt idx="6707">
                  <c:v>44331.156493055554</c:v>
                </c:pt>
                <c:pt idx="6708">
                  <c:v>44331.157187500001</c:v>
                </c:pt>
                <c:pt idx="6709">
                  <c:v>44331.157881944448</c:v>
                </c:pt>
                <c:pt idx="6710">
                  <c:v>44331.158576388887</c:v>
                </c:pt>
                <c:pt idx="6711">
                  <c:v>44331.159270833334</c:v>
                </c:pt>
                <c:pt idx="6712">
                  <c:v>44331.15996527778</c:v>
                </c:pt>
                <c:pt idx="6713">
                  <c:v>44331.16065972222</c:v>
                </c:pt>
                <c:pt idx="6714">
                  <c:v>44331.161354166667</c:v>
                </c:pt>
                <c:pt idx="6715">
                  <c:v>44331.162048611113</c:v>
                </c:pt>
                <c:pt idx="6716">
                  <c:v>44331.162743055553</c:v>
                </c:pt>
                <c:pt idx="6717">
                  <c:v>44331.163437499999</c:v>
                </c:pt>
                <c:pt idx="6718">
                  <c:v>44331.164131944446</c:v>
                </c:pt>
                <c:pt idx="6719">
                  <c:v>44331.164826388886</c:v>
                </c:pt>
                <c:pt idx="6720">
                  <c:v>44331.165520833332</c:v>
                </c:pt>
                <c:pt idx="6721">
                  <c:v>44331.166215277779</c:v>
                </c:pt>
                <c:pt idx="6722">
                  <c:v>44331.166909722226</c:v>
                </c:pt>
                <c:pt idx="6723">
                  <c:v>44331.167604166665</c:v>
                </c:pt>
                <c:pt idx="6724">
                  <c:v>44331.168298611112</c:v>
                </c:pt>
                <c:pt idx="6725">
                  <c:v>44331.168993055559</c:v>
                </c:pt>
                <c:pt idx="6726">
                  <c:v>44331.169687499998</c:v>
                </c:pt>
                <c:pt idx="6727">
                  <c:v>44331.170381944445</c:v>
                </c:pt>
                <c:pt idx="6728">
                  <c:v>44331.171076388891</c:v>
                </c:pt>
                <c:pt idx="6729">
                  <c:v>44331.171770833331</c:v>
                </c:pt>
                <c:pt idx="6730">
                  <c:v>44331.172465277778</c:v>
                </c:pt>
                <c:pt idx="6731">
                  <c:v>44331.173159722224</c:v>
                </c:pt>
                <c:pt idx="6732">
                  <c:v>44331.173854166664</c:v>
                </c:pt>
                <c:pt idx="6733">
                  <c:v>44331.17454861111</c:v>
                </c:pt>
                <c:pt idx="6734">
                  <c:v>44331.175243055557</c:v>
                </c:pt>
                <c:pt idx="6735">
                  <c:v>44331.175937499997</c:v>
                </c:pt>
                <c:pt idx="6736">
                  <c:v>44331.176631944443</c:v>
                </c:pt>
                <c:pt idx="6737">
                  <c:v>44331.17732638889</c:v>
                </c:pt>
                <c:pt idx="6738">
                  <c:v>44331.178020833337</c:v>
                </c:pt>
                <c:pt idx="6739">
                  <c:v>44331.178715277776</c:v>
                </c:pt>
                <c:pt idx="6740">
                  <c:v>44331.179409722223</c:v>
                </c:pt>
                <c:pt idx="6741">
                  <c:v>44331.180104166669</c:v>
                </c:pt>
                <c:pt idx="6742">
                  <c:v>44331.180798611109</c:v>
                </c:pt>
                <c:pt idx="6743">
                  <c:v>44331.181493055556</c:v>
                </c:pt>
                <c:pt idx="6744">
                  <c:v>44331.182187500002</c:v>
                </c:pt>
                <c:pt idx="6745">
                  <c:v>44331.182881944442</c:v>
                </c:pt>
                <c:pt idx="6746">
                  <c:v>44331.183576388888</c:v>
                </c:pt>
                <c:pt idx="6747">
                  <c:v>44331.184270833335</c:v>
                </c:pt>
                <c:pt idx="6748">
                  <c:v>44331.184965277775</c:v>
                </c:pt>
                <c:pt idx="6749">
                  <c:v>44331.185659722221</c:v>
                </c:pt>
                <c:pt idx="6750">
                  <c:v>44331.186354166668</c:v>
                </c:pt>
                <c:pt idx="6751">
                  <c:v>44331.187048611115</c:v>
                </c:pt>
                <c:pt idx="6752">
                  <c:v>44331.187743055554</c:v>
                </c:pt>
                <c:pt idx="6753">
                  <c:v>44331.188437500001</c:v>
                </c:pt>
                <c:pt idx="6754">
                  <c:v>44331.189131944448</c:v>
                </c:pt>
                <c:pt idx="6755">
                  <c:v>44331.189826388887</c:v>
                </c:pt>
                <c:pt idx="6756">
                  <c:v>44331.190520833334</c:v>
                </c:pt>
                <c:pt idx="6757">
                  <c:v>44331.19121527778</c:v>
                </c:pt>
                <c:pt idx="6758">
                  <c:v>44331.19190972222</c:v>
                </c:pt>
                <c:pt idx="6759">
                  <c:v>44331.192604166667</c:v>
                </c:pt>
                <c:pt idx="6760">
                  <c:v>44331.193298611113</c:v>
                </c:pt>
                <c:pt idx="6761">
                  <c:v>44331.193993055553</c:v>
                </c:pt>
                <c:pt idx="6762">
                  <c:v>44331.194687499999</c:v>
                </c:pt>
                <c:pt idx="6763">
                  <c:v>44331.195381944446</c:v>
                </c:pt>
                <c:pt idx="6764">
                  <c:v>44331.196076388886</c:v>
                </c:pt>
                <c:pt idx="6765">
                  <c:v>44331.196770833332</c:v>
                </c:pt>
                <c:pt idx="6766">
                  <c:v>44331.197465277779</c:v>
                </c:pt>
                <c:pt idx="6767">
                  <c:v>44331.198159722226</c:v>
                </c:pt>
                <c:pt idx="6768">
                  <c:v>44331.198854166665</c:v>
                </c:pt>
                <c:pt idx="6769">
                  <c:v>44331.199548611112</c:v>
                </c:pt>
                <c:pt idx="6770">
                  <c:v>44331.200243055559</c:v>
                </c:pt>
                <c:pt idx="6771">
                  <c:v>44331.200937499998</c:v>
                </c:pt>
                <c:pt idx="6772">
                  <c:v>44331.201631944445</c:v>
                </c:pt>
                <c:pt idx="6773">
                  <c:v>44331.202326388891</c:v>
                </c:pt>
                <c:pt idx="6774">
                  <c:v>44331.203020833331</c:v>
                </c:pt>
                <c:pt idx="6775">
                  <c:v>44331.203715277778</c:v>
                </c:pt>
                <c:pt idx="6776">
                  <c:v>44331.204409722224</c:v>
                </c:pt>
                <c:pt idx="6777">
                  <c:v>44331.205104166664</c:v>
                </c:pt>
                <c:pt idx="6778">
                  <c:v>44331.20579861111</c:v>
                </c:pt>
                <c:pt idx="6779">
                  <c:v>44331.206493055557</c:v>
                </c:pt>
                <c:pt idx="6780">
                  <c:v>44331.207187499997</c:v>
                </c:pt>
                <c:pt idx="6781">
                  <c:v>44331.207881944443</c:v>
                </c:pt>
                <c:pt idx="6782">
                  <c:v>44331.20857638889</c:v>
                </c:pt>
                <c:pt idx="6783">
                  <c:v>44331.209270833337</c:v>
                </c:pt>
                <c:pt idx="6784">
                  <c:v>44331.209965277776</c:v>
                </c:pt>
                <c:pt idx="6785">
                  <c:v>44331.210659722223</c:v>
                </c:pt>
                <c:pt idx="6786">
                  <c:v>44331.211354166669</c:v>
                </c:pt>
                <c:pt idx="6787">
                  <c:v>44331.212048611109</c:v>
                </c:pt>
                <c:pt idx="6788">
                  <c:v>44331.212743055556</c:v>
                </c:pt>
                <c:pt idx="6789">
                  <c:v>44331.213437500002</c:v>
                </c:pt>
                <c:pt idx="6790">
                  <c:v>44331.214131944442</c:v>
                </c:pt>
                <c:pt idx="6791">
                  <c:v>44331.214826388888</c:v>
                </c:pt>
                <c:pt idx="6792">
                  <c:v>44331.215520833335</c:v>
                </c:pt>
                <c:pt idx="6793">
                  <c:v>44331.216215277775</c:v>
                </c:pt>
                <c:pt idx="6794">
                  <c:v>44331.216909722221</c:v>
                </c:pt>
                <c:pt idx="6795">
                  <c:v>44331.217604166668</c:v>
                </c:pt>
                <c:pt idx="6796">
                  <c:v>44331.218298611115</c:v>
                </c:pt>
                <c:pt idx="6797">
                  <c:v>44331.218993055554</c:v>
                </c:pt>
                <c:pt idx="6798">
                  <c:v>44331.219687500001</c:v>
                </c:pt>
                <c:pt idx="6799">
                  <c:v>44331.220381944448</c:v>
                </c:pt>
                <c:pt idx="6800">
                  <c:v>44331.221076388887</c:v>
                </c:pt>
                <c:pt idx="6801">
                  <c:v>44331.221770833334</c:v>
                </c:pt>
                <c:pt idx="6802">
                  <c:v>44331.22246527778</c:v>
                </c:pt>
                <c:pt idx="6803">
                  <c:v>44331.22315972222</c:v>
                </c:pt>
                <c:pt idx="6804">
                  <c:v>44331.223854166667</c:v>
                </c:pt>
                <c:pt idx="6805">
                  <c:v>44331.224548611113</c:v>
                </c:pt>
                <c:pt idx="6806">
                  <c:v>44331.225243055553</c:v>
                </c:pt>
                <c:pt idx="6807">
                  <c:v>44331.225937499999</c:v>
                </c:pt>
                <c:pt idx="6808">
                  <c:v>44331.226631944446</c:v>
                </c:pt>
                <c:pt idx="6809">
                  <c:v>44331.227326388886</c:v>
                </c:pt>
                <c:pt idx="6810">
                  <c:v>44331.228020833332</c:v>
                </c:pt>
                <c:pt idx="6811">
                  <c:v>44331.228715277779</c:v>
                </c:pt>
                <c:pt idx="6812">
                  <c:v>44331.229409722226</c:v>
                </c:pt>
                <c:pt idx="6813">
                  <c:v>44331.230104166665</c:v>
                </c:pt>
                <c:pt idx="6814">
                  <c:v>44331.230798611112</c:v>
                </c:pt>
                <c:pt idx="6815">
                  <c:v>44331.231493055559</c:v>
                </c:pt>
                <c:pt idx="6816">
                  <c:v>44331.232187499998</c:v>
                </c:pt>
                <c:pt idx="6817">
                  <c:v>44331.232881944445</c:v>
                </c:pt>
                <c:pt idx="6818">
                  <c:v>44331.233576388891</c:v>
                </c:pt>
                <c:pt idx="6819">
                  <c:v>44331.234270833331</c:v>
                </c:pt>
                <c:pt idx="6820">
                  <c:v>44331.234965277778</c:v>
                </c:pt>
                <c:pt idx="6821">
                  <c:v>44331.235659722224</c:v>
                </c:pt>
                <c:pt idx="6822">
                  <c:v>44331.236354166664</c:v>
                </c:pt>
                <c:pt idx="6823">
                  <c:v>44331.23704861111</c:v>
                </c:pt>
                <c:pt idx="6824">
                  <c:v>44331.237743055557</c:v>
                </c:pt>
                <c:pt idx="6825">
                  <c:v>44331.238437499997</c:v>
                </c:pt>
                <c:pt idx="6826">
                  <c:v>44331.239131944443</c:v>
                </c:pt>
                <c:pt idx="6827">
                  <c:v>44331.23982638889</c:v>
                </c:pt>
                <c:pt idx="6828">
                  <c:v>44331.240520833337</c:v>
                </c:pt>
                <c:pt idx="6829">
                  <c:v>44331.241215277776</c:v>
                </c:pt>
                <c:pt idx="6830">
                  <c:v>44331.241909722223</c:v>
                </c:pt>
                <c:pt idx="6831">
                  <c:v>44331.242604166669</c:v>
                </c:pt>
                <c:pt idx="6832">
                  <c:v>44331.243298611109</c:v>
                </c:pt>
                <c:pt idx="6833">
                  <c:v>44331.243993055556</c:v>
                </c:pt>
                <c:pt idx="6834">
                  <c:v>44331.244687500002</c:v>
                </c:pt>
                <c:pt idx="6835">
                  <c:v>44331.245381944442</c:v>
                </c:pt>
                <c:pt idx="6836">
                  <c:v>44331.246076388888</c:v>
                </c:pt>
                <c:pt idx="6837">
                  <c:v>44331.246770833335</c:v>
                </c:pt>
                <c:pt idx="6838">
                  <c:v>44331.247465277775</c:v>
                </c:pt>
                <c:pt idx="6839">
                  <c:v>44331.248159722221</c:v>
                </c:pt>
                <c:pt idx="6840">
                  <c:v>44331.248854166668</c:v>
                </c:pt>
                <c:pt idx="6841">
                  <c:v>44331.249548611115</c:v>
                </c:pt>
                <c:pt idx="6842">
                  <c:v>44331.250243055554</c:v>
                </c:pt>
                <c:pt idx="6843">
                  <c:v>44331.250937500001</c:v>
                </c:pt>
                <c:pt idx="6844">
                  <c:v>44331.251631944448</c:v>
                </c:pt>
                <c:pt idx="6845">
                  <c:v>44331.252326388887</c:v>
                </c:pt>
                <c:pt idx="6846">
                  <c:v>44331.253020833334</c:v>
                </c:pt>
                <c:pt idx="6847">
                  <c:v>44331.25371527778</c:v>
                </c:pt>
                <c:pt idx="6848">
                  <c:v>44331.25440972222</c:v>
                </c:pt>
                <c:pt idx="6849">
                  <c:v>44331.255104166667</c:v>
                </c:pt>
                <c:pt idx="6850">
                  <c:v>44331.255798611113</c:v>
                </c:pt>
                <c:pt idx="6851">
                  <c:v>44331.256493055553</c:v>
                </c:pt>
                <c:pt idx="6852">
                  <c:v>44331.257187499999</c:v>
                </c:pt>
                <c:pt idx="6853">
                  <c:v>44331.257881944446</c:v>
                </c:pt>
                <c:pt idx="6854">
                  <c:v>44331.258576388886</c:v>
                </c:pt>
                <c:pt idx="6855">
                  <c:v>44331.259270833332</c:v>
                </c:pt>
                <c:pt idx="6856">
                  <c:v>44331.259965277779</c:v>
                </c:pt>
                <c:pt idx="6857">
                  <c:v>44331.260659722226</c:v>
                </c:pt>
                <c:pt idx="6858">
                  <c:v>44331.261354166665</c:v>
                </c:pt>
                <c:pt idx="6859">
                  <c:v>44331.262048611112</c:v>
                </c:pt>
                <c:pt idx="6860">
                  <c:v>44331.262743055559</c:v>
                </c:pt>
                <c:pt idx="6861">
                  <c:v>44331.263437499998</c:v>
                </c:pt>
                <c:pt idx="6862">
                  <c:v>44331.264131944445</c:v>
                </c:pt>
                <c:pt idx="6863">
                  <c:v>44331.264826388891</c:v>
                </c:pt>
                <c:pt idx="6864">
                  <c:v>44331.265520833331</c:v>
                </c:pt>
                <c:pt idx="6865">
                  <c:v>44331.266215277778</c:v>
                </c:pt>
                <c:pt idx="6866">
                  <c:v>44331.266909722224</c:v>
                </c:pt>
                <c:pt idx="6867">
                  <c:v>44331.267604166664</c:v>
                </c:pt>
                <c:pt idx="6868">
                  <c:v>44331.26829861111</c:v>
                </c:pt>
                <c:pt idx="6869">
                  <c:v>44331.268993055557</c:v>
                </c:pt>
                <c:pt idx="6870">
                  <c:v>44331.269687499997</c:v>
                </c:pt>
                <c:pt idx="6871">
                  <c:v>44331.270381944443</c:v>
                </c:pt>
                <c:pt idx="6872">
                  <c:v>44331.27107638889</c:v>
                </c:pt>
                <c:pt idx="6873">
                  <c:v>44331.271770833337</c:v>
                </c:pt>
                <c:pt idx="6874">
                  <c:v>44331.272465277776</c:v>
                </c:pt>
                <c:pt idx="6875">
                  <c:v>44331.273159722223</c:v>
                </c:pt>
                <c:pt idx="6876">
                  <c:v>44331.273854166669</c:v>
                </c:pt>
                <c:pt idx="6877">
                  <c:v>44331.274548611109</c:v>
                </c:pt>
                <c:pt idx="6878">
                  <c:v>44331.275243055556</c:v>
                </c:pt>
                <c:pt idx="6879">
                  <c:v>44331.275937500002</c:v>
                </c:pt>
                <c:pt idx="6880">
                  <c:v>44331.276631944442</c:v>
                </c:pt>
                <c:pt idx="6881">
                  <c:v>44331.277326388888</c:v>
                </c:pt>
                <c:pt idx="6882">
                  <c:v>44331.278020833335</c:v>
                </c:pt>
                <c:pt idx="6883">
                  <c:v>44331.278715277775</c:v>
                </c:pt>
                <c:pt idx="6884">
                  <c:v>44331.279409722221</c:v>
                </c:pt>
                <c:pt idx="6885">
                  <c:v>44331.280104166668</c:v>
                </c:pt>
                <c:pt idx="6886">
                  <c:v>44331.280798611115</c:v>
                </c:pt>
                <c:pt idx="6887">
                  <c:v>44331.281493055554</c:v>
                </c:pt>
                <c:pt idx="6888">
                  <c:v>44331.282187500001</c:v>
                </c:pt>
                <c:pt idx="6889">
                  <c:v>44331.282881944448</c:v>
                </c:pt>
                <c:pt idx="6890">
                  <c:v>44331.283576388887</c:v>
                </c:pt>
                <c:pt idx="6891">
                  <c:v>44331.284270833334</c:v>
                </c:pt>
                <c:pt idx="6892">
                  <c:v>44331.28496527778</c:v>
                </c:pt>
                <c:pt idx="6893">
                  <c:v>44331.28565972222</c:v>
                </c:pt>
                <c:pt idx="6894">
                  <c:v>44331.286354166667</c:v>
                </c:pt>
                <c:pt idx="6895">
                  <c:v>44331.287048611113</c:v>
                </c:pt>
                <c:pt idx="6896">
                  <c:v>44331.287743055553</c:v>
                </c:pt>
                <c:pt idx="6897">
                  <c:v>44331.288437499999</c:v>
                </c:pt>
                <c:pt idx="6898">
                  <c:v>44331.289131944446</c:v>
                </c:pt>
                <c:pt idx="6899">
                  <c:v>44331.289826388886</c:v>
                </c:pt>
                <c:pt idx="6900">
                  <c:v>44331.290520833332</c:v>
                </c:pt>
                <c:pt idx="6901">
                  <c:v>44331.291215277779</c:v>
                </c:pt>
                <c:pt idx="6902">
                  <c:v>44331.291909722226</c:v>
                </c:pt>
                <c:pt idx="6903">
                  <c:v>44331.292604166665</c:v>
                </c:pt>
                <c:pt idx="6904">
                  <c:v>44331.293298611112</c:v>
                </c:pt>
                <c:pt idx="6905">
                  <c:v>44331.293993055559</c:v>
                </c:pt>
                <c:pt idx="6906">
                  <c:v>44331.294687499998</c:v>
                </c:pt>
                <c:pt idx="6907">
                  <c:v>44331.295381944445</c:v>
                </c:pt>
                <c:pt idx="6908">
                  <c:v>44331.296076388891</c:v>
                </c:pt>
                <c:pt idx="6909">
                  <c:v>44331.296770833331</c:v>
                </c:pt>
                <c:pt idx="6910">
                  <c:v>44331.297465277778</c:v>
                </c:pt>
                <c:pt idx="6911">
                  <c:v>44331.298159722224</c:v>
                </c:pt>
                <c:pt idx="6912">
                  <c:v>44331.298854166664</c:v>
                </c:pt>
                <c:pt idx="6913">
                  <c:v>44331.29954861111</c:v>
                </c:pt>
                <c:pt idx="6914">
                  <c:v>44331.300243055557</c:v>
                </c:pt>
                <c:pt idx="6915">
                  <c:v>44331.300937499997</c:v>
                </c:pt>
                <c:pt idx="6916">
                  <c:v>44331.301631944443</c:v>
                </c:pt>
                <c:pt idx="6917">
                  <c:v>44331.30232638889</c:v>
                </c:pt>
                <c:pt idx="6918">
                  <c:v>44331.303020833337</c:v>
                </c:pt>
                <c:pt idx="6919">
                  <c:v>44331.303715277776</c:v>
                </c:pt>
                <c:pt idx="6920">
                  <c:v>44331.304409722223</c:v>
                </c:pt>
                <c:pt idx="6921">
                  <c:v>44331.305104166669</c:v>
                </c:pt>
                <c:pt idx="6922">
                  <c:v>44331.305798611109</c:v>
                </c:pt>
                <c:pt idx="6923">
                  <c:v>44331.306493055556</c:v>
                </c:pt>
                <c:pt idx="6924">
                  <c:v>44331.307187500002</c:v>
                </c:pt>
                <c:pt idx="6925">
                  <c:v>44331.307881944442</c:v>
                </c:pt>
                <c:pt idx="6926">
                  <c:v>44331.308576388888</c:v>
                </c:pt>
                <c:pt idx="6927">
                  <c:v>44331.309270833335</c:v>
                </c:pt>
                <c:pt idx="6928">
                  <c:v>44331.309965277775</c:v>
                </c:pt>
                <c:pt idx="6929">
                  <c:v>44331.310659722221</c:v>
                </c:pt>
                <c:pt idx="6930">
                  <c:v>44331.311354166668</c:v>
                </c:pt>
                <c:pt idx="6931">
                  <c:v>44331.312048611115</c:v>
                </c:pt>
                <c:pt idx="6932">
                  <c:v>44331.312743055554</c:v>
                </c:pt>
                <c:pt idx="6933">
                  <c:v>44331.313437500001</c:v>
                </c:pt>
                <c:pt idx="6934">
                  <c:v>44331.314131944448</c:v>
                </c:pt>
                <c:pt idx="6935">
                  <c:v>44331.314826388887</c:v>
                </c:pt>
                <c:pt idx="6936">
                  <c:v>44331.315520833334</c:v>
                </c:pt>
                <c:pt idx="6937">
                  <c:v>44331.31621527778</c:v>
                </c:pt>
                <c:pt idx="6938">
                  <c:v>44331.31690972222</c:v>
                </c:pt>
                <c:pt idx="6939">
                  <c:v>44331.317604166667</c:v>
                </c:pt>
                <c:pt idx="6940">
                  <c:v>44331.318298611113</c:v>
                </c:pt>
                <c:pt idx="6941">
                  <c:v>44331.318993055553</c:v>
                </c:pt>
                <c:pt idx="6942">
                  <c:v>44331.319687499999</c:v>
                </c:pt>
                <c:pt idx="6943">
                  <c:v>44331.320381944446</c:v>
                </c:pt>
                <c:pt idx="6944">
                  <c:v>44331.321076388886</c:v>
                </c:pt>
                <c:pt idx="6945">
                  <c:v>44331.321770833332</c:v>
                </c:pt>
                <c:pt idx="6946">
                  <c:v>44331.322465277779</c:v>
                </c:pt>
                <c:pt idx="6947">
                  <c:v>44331.323159722226</c:v>
                </c:pt>
                <c:pt idx="6948">
                  <c:v>44331.323854166665</c:v>
                </c:pt>
                <c:pt idx="6949">
                  <c:v>44331.324548611112</c:v>
                </c:pt>
                <c:pt idx="6950">
                  <c:v>44331.325243055559</c:v>
                </c:pt>
                <c:pt idx="6951">
                  <c:v>44331.325937499998</c:v>
                </c:pt>
                <c:pt idx="6952">
                  <c:v>44331.326631944445</c:v>
                </c:pt>
                <c:pt idx="6953">
                  <c:v>44331.327326388891</c:v>
                </c:pt>
                <c:pt idx="6954">
                  <c:v>44331.328020833331</c:v>
                </c:pt>
                <c:pt idx="6955">
                  <c:v>44331.328715277778</c:v>
                </c:pt>
                <c:pt idx="6956">
                  <c:v>44331.329409722224</c:v>
                </c:pt>
                <c:pt idx="6957">
                  <c:v>44331.330104166664</c:v>
                </c:pt>
                <c:pt idx="6958">
                  <c:v>44331.33079861111</c:v>
                </c:pt>
                <c:pt idx="6959">
                  <c:v>44331.331493055557</c:v>
                </c:pt>
                <c:pt idx="6960">
                  <c:v>44331.332187499997</c:v>
                </c:pt>
                <c:pt idx="6961">
                  <c:v>44331.332881944443</c:v>
                </c:pt>
                <c:pt idx="6962">
                  <c:v>44331.33357638889</c:v>
                </c:pt>
                <c:pt idx="6963">
                  <c:v>44331.334270833337</c:v>
                </c:pt>
                <c:pt idx="6964">
                  <c:v>44331.334965277776</c:v>
                </c:pt>
                <c:pt idx="6965">
                  <c:v>44331.335659722223</c:v>
                </c:pt>
                <c:pt idx="6966">
                  <c:v>44331.336354166669</c:v>
                </c:pt>
                <c:pt idx="6967">
                  <c:v>44331.337048611109</c:v>
                </c:pt>
                <c:pt idx="6968">
                  <c:v>44331.337743055556</c:v>
                </c:pt>
                <c:pt idx="6969">
                  <c:v>44331.338437500002</c:v>
                </c:pt>
                <c:pt idx="6970">
                  <c:v>44331.339131944442</c:v>
                </c:pt>
                <c:pt idx="6971">
                  <c:v>44331.339826388888</c:v>
                </c:pt>
                <c:pt idx="6972">
                  <c:v>44331.340520833335</c:v>
                </c:pt>
                <c:pt idx="6973">
                  <c:v>44331.341215277775</c:v>
                </c:pt>
                <c:pt idx="6974">
                  <c:v>44331.341909722221</c:v>
                </c:pt>
                <c:pt idx="6975">
                  <c:v>44331.342604166668</c:v>
                </c:pt>
                <c:pt idx="6976">
                  <c:v>44331.343298611115</c:v>
                </c:pt>
                <c:pt idx="6977">
                  <c:v>44331.343993055554</c:v>
                </c:pt>
                <c:pt idx="6978">
                  <c:v>44331.344687500001</c:v>
                </c:pt>
                <c:pt idx="6979">
                  <c:v>44331.345381944448</c:v>
                </c:pt>
                <c:pt idx="6980">
                  <c:v>44331.346076388887</c:v>
                </c:pt>
                <c:pt idx="6981">
                  <c:v>44331.346770833334</c:v>
                </c:pt>
                <c:pt idx="6982">
                  <c:v>44331.34746527778</c:v>
                </c:pt>
                <c:pt idx="6983">
                  <c:v>44331.34815972222</c:v>
                </c:pt>
                <c:pt idx="6984">
                  <c:v>44331.348854166667</c:v>
                </c:pt>
                <c:pt idx="6985">
                  <c:v>44331.349548611113</c:v>
                </c:pt>
                <c:pt idx="6986">
                  <c:v>44331.350243055553</c:v>
                </c:pt>
                <c:pt idx="6987">
                  <c:v>44331.350937499999</c:v>
                </c:pt>
                <c:pt idx="6988">
                  <c:v>44331.351631944446</c:v>
                </c:pt>
                <c:pt idx="6989">
                  <c:v>44331.352326388886</c:v>
                </c:pt>
                <c:pt idx="6990">
                  <c:v>44331.353020833332</c:v>
                </c:pt>
                <c:pt idx="6991">
                  <c:v>44331.353715277779</c:v>
                </c:pt>
                <c:pt idx="6992">
                  <c:v>44331.354409722226</c:v>
                </c:pt>
                <c:pt idx="6993">
                  <c:v>44331.355104166665</c:v>
                </c:pt>
                <c:pt idx="6994">
                  <c:v>44331.355798611112</c:v>
                </c:pt>
                <c:pt idx="6995">
                  <c:v>44331.356493055559</c:v>
                </c:pt>
                <c:pt idx="6996">
                  <c:v>44331.357187499998</c:v>
                </c:pt>
                <c:pt idx="6997">
                  <c:v>44331.357881944445</c:v>
                </c:pt>
                <c:pt idx="6998">
                  <c:v>44331.358576388891</c:v>
                </c:pt>
                <c:pt idx="6999">
                  <c:v>44331.359270833331</c:v>
                </c:pt>
                <c:pt idx="7000">
                  <c:v>44331.359965277778</c:v>
                </c:pt>
                <c:pt idx="7001">
                  <c:v>44331.360659722224</c:v>
                </c:pt>
                <c:pt idx="7002">
                  <c:v>44331.361354166664</c:v>
                </c:pt>
                <c:pt idx="7003">
                  <c:v>44331.36204861111</c:v>
                </c:pt>
                <c:pt idx="7004">
                  <c:v>44331.362743055557</c:v>
                </c:pt>
                <c:pt idx="7005">
                  <c:v>44331.363437499997</c:v>
                </c:pt>
                <c:pt idx="7006">
                  <c:v>44331.364131944443</c:v>
                </c:pt>
                <c:pt idx="7007">
                  <c:v>44331.36482638889</c:v>
                </c:pt>
                <c:pt idx="7008">
                  <c:v>44331.365520833337</c:v>
                </c:pt>
                <c:pt idx="7009">
                  <c:v>44331.366215277776</c:v>
                </c:pt>
                <c:pt idx="7010">
                  <c:v>44331.366909722223</c:v>
                </c:pt>
                <c:pt idx="7011">
                  <c:v>44331.367604166669</c:v>
                </c:pt>
                <c:pt idx="7012">
                  <c:v>44331.368298611109</c:v>
                </c:pt>
                <c:pt idx="7013">
                  <c:v>44331.368993055556</c:v>
                </c:pt>
                <c:pt idx="7014">
                  <c:v>44331.369687500002</c:v>
                </c:pt>
                <c:pt idx="7015">
                  <c:v>44331.370381944442</c:v>
                </c:pt>
                <c:pt idx="7016">
                  <c:v>44331.371076388888</c:v>
                </c:pt>
                <c:pt idx="7017">
                  <c:v>44331.371770833335</c:v>
                </c:pt>
                <c:pt idx="7018">
                  <c:v>44331.372465277775</c:v>
                </c:pt>
                <c:pt idx="7019">
                  <c:v>44331.373159722221</c:v>
                </c:pt>
                <c:pt idx="7020">
                  <c:v>44331.373854166668</c:v>
                </c:pt>
                <c:pt idx="7021">
                  <c:v>44331.374548611115</c:v>
                </c:pt>
                <c:pt idx="7022">
                  <c:v>44331.375243055554</c:v>
                </c:pt>
                <c:pt idx="7023">
                  <c:v>44331.375937500001</c:v>
                </c:pt>
                <c:pt idx="7024">
                  <c:v>44331.376631944448</c:v>
                </c:pt>
                <c:pt idx="7025">
                  <c:v>44331.377326388887</c:v>
                </c:pt>
                <c:pt idx="7026">
                  <c:v>44331.378020833334</c:v>
                </c:pt>
                <c:pt idx="7027">
                  <c:v>44331.37871527778</c:v>
                </c:pt>
                <c:pt idx="7028">
                  <c:v>44331.37940972222</c:v>
                </c:pt>
                <c:pt idx="7029">
                  <c:v>44331.380104166667</c:v>
                </c:pt>
                <c:pt idx="7030">
                  <c:v>44331.380798611113</c:v>
                </c:pt>
                <c:pt idx="7031">
                  <c:v>44331.381493055553</c:v>
                </c:pt>
                <c:pt idx="7032">
                  <c:v>44331.382187499999</c:v>
                </c:pt>
                <c:pt idx="7033">
                  <c:v>44331.382881944446</c:v>
                </c:pt>
                <c:pt idx="7034">
                  <c:v>44331.383576388886</c:v>
                </c:pt>
                <c:pt idx="7035">
                  <c:v>44331.384270833332</c:v>
                </c:pt>
                <c:pt idx="7036">
                  <c:v>44331.384965277779</c:v>
                </c:pt>
                <c:pt idx="7037">
                  <c:v>44331.385659722226</c:v>
                </c:pt>
                <c:pt idx="7038">
                  <c:v>44331.386354166665</c:v>
                </c:pt>
                <c:pt idx="7039">
                  <c:v>44331.387048611112</c:v>
                </c:pt>
                <c:pt idx="7040">
                  <c:v>44331.387743055559</c:v>
                </c:pt>
                <c:pt idx="7041">
                  <c:v>44331.388437499998</c:v>
                </c:pt>
                <c:pt idx="7042">
                  <c:v>44331.389131944445</c:v>
                </c:pt>
                <c:pt idx="7043">
                  <c:v>44331.389826388891</c:v>
                </c:pt>
                <c:pt idx="7044">
                  <c:v>44331.390520833331</c:v>
                </c:pt>
                <c:pt idx="7045">
                  <c:v>44331.391215277778</c:v>
                </c:pt>
                <c:pt idx="7046">
                  <c:v>44331.391909722224</c:v>
                </c:pt>
                <c:pt idx="7047">
                  <c:v>44331.392604166664</c:v>
                </c:pt>
                <c:pt idx="7048">
                  <c:v>44331.39329861111</c:v>
                </c:pt>
                <c:pt idx="7049">
                  <c:v>44331.393993055557</c:v>
                </c:pt>
                <c:pt idx="7050">
                  <c:v>44331.394687499997</c:v>
                </c:pt>
                <c:pt idx="7051">
                  <c:v>44331.395381944443</c:v>
                </c:pt>
                <c:pt idx="7052">
                  <c:v>44331.39607638889</c:v>
                </c:pt>
                <c:pt idx="7053">
                  <c:v>44331.396770833337</c:v>
                </c:pt>
                <c:pt idx="7054">
                  <c:v>44331.397465277776</c:v>
                </c:pt>
                <c:pt idx="7055">
                  <c:v>44331.398159722223</c:v>
                </c:pt>
                <c:pt idx="7056">
                  <c:v>44331.398854166669</c:v>
                </c:pt>
                <c:pt idx="7057">
                  <c:v>44331.399548611109</c:v>
                </c:pt>
                <c:pt idx="7058">
                  <c:v>44331.400243055556</c:v>
                </c:pt>
                <c:pt idx="7059">
                  <c:v>44331.400937500002</c:v>
                </c:pt>
                <c:pt idx="7060">
                  <c:v>44331.401631944442</c:v>
                </c:pt>
                <c:pt idx="7061">
                  <c:v>44331.402326388888</c:v>
                </c:pt>
                <c:pt idx="7062">
                  <c:v>44331.403020833335</c:v>
                </c:pt>
                <c:pt idx="7063">
                  <c:v>44331.403715277775</c:v>
                </c:pt>
                <c:pt idx="7064">
                  <c:v>44331.404409722221</c:v>
                </c:pt>
                <c:pt idx="7065">
                  <c:v>44331.405104166668</c:v>
                </c:pt>
                <c:pt idx="7066">
                  <c:v>44331.405798611115</c:v>
                </c:pt>
                <c:pt idx="7067">
                  <c:v>44331.406493055554</c:v>
                </c:pt>
                <c:pt idx="7068">
                  <c:v>44331.407187500001</c:v>
                </c:pt>
                <c:pt idx="7069">
                  <c:v>44331.407881944448</c:v>
                </c:pt>
                <c:pt idx="7070">
                  <c:v>44331.408576388887</c:v>
                </c:pt>
                <c:pt idx="7071">
                  <c:v>44331.409270833334</c:v>
                </c:pt>
                <c:pt idx="7072">
                  <c:v>44331.40996527778</c:v>
                </c:pt>
                <c:pt idx="7073">
                  <c:v>44331.41065972222</c:v>
                </c:pt>
                <c:pt idx="7074">
                  <c:v>44331.411354166667</c:v>
                </c:pt>
                <c:pt idx="7075">
                  <c:v>44331.412048611113</c:v>
                </c:pt>
                <c:pt idx="7076">
                  <c:v>44331.412743055553</c:v>
                </c:pt>
                <c:pt idx="7077">
                  <c:v>44331.413437499999</c:v>
                </c:pt>
                <c:pt idx="7078">
                  <c:v>44331.414131944446</c:v>
                </c:pt>
                <c:pt idx="7079">
                  <c:v>44331.414826388886</c:v>
                </c:pt>
                <c:pt idx="7080">
                  <c:v>44331.415520833332</c:v>
                </c:pt>
                <c:pt idx="7081">
                  <c:v>44331.416215277779</c:v>
                </c:pt>
                <c:pt idx="7082">
                  <c:v>44331.416909722226</c:v>
                </c:pt>
                <c:pt idx="7083">
                  <c:v>44331.417604166665</c:v>
                </c:pt>
                <c:pt idx="7084">
                  <c:v>44331.418298611112</c:v>
                </c:pt>
                <c:pt idx="7085">
                  <c:v>44331.418993055559</c:v>
                </c:pt>
                <c:pt idx="7086">
                  <c:v>44331.419687499998</c:v>
                </c:pt>
                <c:pt idx="7087">
                  <c:v>44331.420381944445</c:v>
                </c:pt>
                <c:pt idx="7088">
                  <c:v>44331.421076388891</c:v>
                </c:pt>
                <c:pt idx="7089">
                  <c:v>44331.421770833331</c:v>
                </c:pt>
                <c:pt idx="7090">
                  <c:v>44331.422465277778</c:v>
                </c:pt>
                <c:pt idx="7091">
                  <c:v>44331.423159722224</c:v>
                </c:pt>
                <c:pt idx="7092">
                  <c:v>44331.423854166664</c:v>
                </c:pt>
                <c:pt idx="7093">
                  <c:v>44331.42454861111</c:v>
                </c:pt>
                <c:pt idx="7094">
                  <c:v>44331.425243055557</c:v>
                </c:pt>
                <c:pt idx="7095">
                  <c:v>44331.425937499997</c:v>
                </c:pt>
                <c:pt idx="7096">
                  <c:v>44331.426631944443</c:v>
                </c:pt>
                <c:pt idx="7097">
                  <c:v>44331.42732638889</c:v>
                </c:pt>
                <c:pt idx="7098">
                  <c:v>44331.428020833337</c:v>
                </c:pt>
                <c:pt idx="7099">
                  <c:v>44331.428715277776</c:v>
                </c:pt>
                <c:pt idx="7100">
                  <c:v>44331.429409722223</c:v>
                </c:pt>
                <c:pt idx="7101">
                  <c:v>44331.430104166669</c:v>
                </c:pt>
                <c:pt idx="7102">
                  <c:v>44331.430798611109</c:v>
                </c:pt>
                <c:pt idx="7103">
                  <c:v>44331.431493055556</c:v>
                </c:pt>
                <c:pt idx="7104">
                  <c:v>44331.432187500002</c:v>
                </c:pt>
                <c:pt idx="7105">
                  <c:v>44331.432881944442</c:v>
                </c:pt>
                <c:pt idx="7106">
                  <c:v>44331.433576388888</c:v>
                </c:pt>
                <c:pt idx="7107">
                  <c:v>44331.434270833335</c:v>
                </c:pt>
                <c:pt idx="7108">
                  <c:v>44331.434965277775</c:v>
                </c:pt>
                <c:pt idx="7109">
                  <c:v>44331.435659722221</c:v>
                </c:pt>
                <c:pt idx="7110">
                  <c:v>44331.436354166668</c:v>
                </c:pt>
                <c:pt idx="7111">
                  <c:v>44331.437048611115</c:v>
                </c:pt>
                <c:pt idx="7112">
                  <c:v>44331.437743055554</c:v>
                </c:pt>
                <c:pt idx="7113">
                  <c:v>44331.438437500001</c:v>
                </c:pt>
                <c:pt idx="7114">
                  <c:v>44331.439131944448</c:v>
                </c:pt>
                <c:pt idx="7115">
                  <c:v>44331.439826388887</c:v>
                </c:pt>
                <c:pt idx="7116">
                  <c:v>44331.440520833334</c:v>
                </c:pt>
                <c:pt idx="7117">
                  <c:v>44331.44121527778</c:v>
                </c:pt>
                <c:pt idx="7118">
                  <c:v>44331.44190972222</c:v>
                </c:pt>
                <c:pt idx="7119">
                  <c:v>44331.442604166667</c:v>
                </c:pt>
                <c:pt idx="7120">
                  <c:v>44331.443298611113</c:v>
                </c:pt>
                <c:pt idx="7121">
                  <c:v>44331.443993055553</c:v>
                </c:pt>
                <c:pt idx="7122">
                  <c:v>44331.444687499999</c:v>
                </c:pt>
                <c:pt idx="7123">
                  <c:v>44331.445381944446</c:v>
                </c:pt>
                <c:pt idx="7124">
                  <c:v>44331.446076388886</c:v>
                </c:pt>
                <c:pt idx="7125">
                  <c:v>44331.446770833332</c:v>
                </c:pt>
                <c:pt idx="7126">
                  <c:v>44331.447465277779</c:v>
                </c:pt>
                <c:pt idx="7127">
                  <c:v>44331.448159722226</c:v>
                </c:pt>
                <c:pt idx="7128">
                  <c:v>44331.448854166665</c:v>
                </c:pt>
                <c:pt idx="7129">
                  <c:v>44331.449548611112</c:v>
                </c:pt>
                <c:pt idx="7130">
                  <c:v>44331.450243055559</c:v>
                </c:pt>
                <c:pt idx="7131">
                  <c:v>44331.450937499998</c:v>
                </c:pt>
                <c:pt idx="7132">
                  <c:v>44331.451631944445</c:v>
                </c:pt>
                <c:pt idx="7133">
                  <c:v>44331.452326388891</c:v>
                </c:pt>
                <c:pt idx="7134">
                  <c:v>44331.453020833331</c:v>
                </c:pt>
                <c:pt idx="7135">
                  <c:v>44331.453715277778</c:v>
                </c:pt>
                <c:pt idx="7136">
                  <c:v>44331.454409722224</c:v>
                </c:pt>
                <c:pt idx="7137">
                  <c:v>44331.455104166664</c:v>
                </c:pt>
                <c:pt idx="7138">
                  <c:v>44331.45579861111</c:v>
                </c:pt>
                <c:pt idx="7139">
                  <c:v>44331.456493055557</c:v>
                </c:pt>
                <c:pt idx="7140">
                  <c:v>44331.457187499997</c:v>
                </c:pt>
                <c:pt idx="7141">
                  <c:v>44331.457881944443</c:v>
                </c:pt>
                <c:pt idx="7142">
                  <c:v>44331.45857638889</c:v>
                </c:pt>
                <c:pt idx="7143">
                  <c:v>44331.459270833337</c:v>
                </c:pt>
                <c:pt idx="7144">
                  <c:v>44331.459965277776</c:v>
                </c:pt>
                <c:pt idx="7145">
                  <c:v>44331.460659722223</c:v>
                </c:pt>
                <c:pt idx="7146">
                  <c:v>44331.461354166669</c:v>
                </c:pt>
                <c:pt idx="7147">
                  <c:v>44331.462048611109</c:v>
                </c:pt>
                <c:pt idx="7148">
                  <c:v>44331.462743055556</c:v>
                </c:pt>
                <c:pt idx="7149">
                  <c:v>44331.463437500002</c:v>
                </c:pt>
                <c:pt idx="7150">
                  <c:v>44331.464131944442</c:v>
                </c:pt>
                <c:pt idx="7151">
                  <c:v>44331.464826388888</c:v>
                </c:pt>
                <c:pt idx="7152">
                  <c:v>44331.465520833335</c:v>
                </c:pt>
                <c:pt idx="7153">
                  <c:v>44331.466215277775</c:v>
                </c:pt>
                <c:pt idx="7154">
                  <c:v>44331.466909722221</c:v>
                </c:pt>
                <c:pt idx="7155">
                  <c:v>44331.467604166668</c:v>
                </c:pt>
                <c:pt idx="7156">
                  <c:v>44331.468298611115</c:v>
                </c:pt>
                <c:pt idx="7157">
                  <c:v>44331.468993055554</c:v>
                </c:pt>
                <c:pt idx="7158">
                  <c:v>44331.469687500001</c:v>
                </c:pt>
                <c:pt idx="7159">
                  <c:v>44331.470381944448</c:v>
                </c:pt>
                <c:pt idx="7160">
                  <c:v>44331.471076388887</c:v>
                </c:pt>
                <c:pt idx="7161">
                  <c:v>44331.471770833334</c:v>
                </c:pt>
                <c:pt idx="7162">
                  <c:v>44331.47246527778</c:v>
                </c:pt>
                <c:pt idx="7163">
                  <c:v>44331.47315972222</c:v>
                </c:pt>
                <c:pt idx="7164">
                  <c:v>44331.473854166667</c:v>
                </c:pt>
                <c:pt idx="7165">
                  <c:v>44331.474548611113</c:v>
                </c:pt>
                <c:pt idx="7166">
                  <c:v>44331.475243055553</c:v>
                </c:pt>
                <c:pt idx="7167">
                  <c:v>44331.475937499999</c:v>
                </c:pt>
                <c:pt idx="7168">
                  <c:v>44331.476631944446</c:v>
                </c:pt>
                <c:pt idx="7169">
                  <c:v>44331.477326388886</c:v>
                </c:pt>
                <c:pt idx="7170">
                  <c:v>44331.478020833332</c:v>
                </c:pt>
                <c:pt idx="7171">
                  <c:v>44331.478715277779</c:v>
                </c:pt>
                <c:pt idx="7172">
                  <c:v>44331.479409722226</c:v>
                </c:pt>
                <c:pt idx="7173">
                  <c:v>44331.480104166665</c:v>
                </c:pt>
                <c:pt idx="7174">
                  <c:v>44331.480798611112</c:v>
                </c:pt>
                <c:pt idx="7175">
                  <c:v>44331.481493055559</c:v>
                </c:pt>
                <c:pt idx="7176">
                  <c:v>44331.482187499998</c:v>
                </c:pt>
                <c:pt idx="7177">
                  <c:v>44331.482881944445</c:v>
                </c:pt>
                <c:pt idx="7178">
                  <c:v>44331.483576388891</c:v>
                </c:pt>
                <c:pt idx="7179">
                  <c:v>44331.484270833331</c:v>
                </c:pt>
                <c:pt idx="7180">
                  <c:v>44331.484965277778</c:v>
                </c:pt>
                <c:pt idx="7181">
                  <c:v>44331.485659722224</c:v>
                </c:pt>
                <c:pt idx="7182">
                  <c:v>44331.486354166664</c:v>
                </c:pt>
                <c:pt idx="7183">
                  <c:v>44331.48704861111</c:v>
                </c:pt>
                <c:pt idx="7184">
                  <c:v>44331.487743055557</c:v>
                </c:pt>
                <c:pt idx="7185">
                  <c:v>44331.488437499997</c:v>
                </c:pt>
                <c:pt idx="7186">
                  <c:v>44331.489131944443</c:v>
                </c:pt>
                <c:pt idx="7187">
                  <c:v>44331.48982638889</c:v>
                </c:pt>
                <c:pt idx="7188">
                  <c:v>44331.490520833337</c:v>
                </c:pt>
                <c:pt idx="7189">
                  <c:v>44331.491215277776</c:v>
                </c:pt>
                <c:pt idx="7190">
                  <c:v>44331.491909722223</c:v>
                </c:pt>
                <c:pt idx="7191">
                  <c:v>44331.492604166669</c:v>
                </c:pt>
                <c:pt idx="7192">
                  <c:v>44331.493298611109</c:v>
                </c:pt>
                <c:pt idx="7193">
                  <c:v>44331.493993055556</c:v>
                </c:pt>
                <c:pt idx="7194">
                  <c:v>44331.494687500002</c:v>
                </c:pt>
                <c:pt idx="7195">
                  <c:v>44331.495381944442</c:v>
                </c:pt>
                <c:pt idx="7196">
                  <c:v>44331.496076388888</c:v>
                </c:pt>
                <c:pt idx="7197">
                  <c:v>44331.496770833335</c:v>
                </c:pt>
                <c:pt idx="7198">
                  <c:v>44331.497465277775</c:v>
                </c:pt>
                <c:pt idx="7199">
                  <c:v>44331.498159722221</c:v>
                </c:pt>
                <c:pt idx="7200">
                  <c:v>44331.498854166668</c:v>
                </c:pt>
                <c:pt idx="7201">
                  <c:v>44331.499548611115</c:v>
                </c:pt>
                <c:pt idx="7202">
                  <c:v>44331.500243055554</c:v>
                </c:pt>
                <c:pt idx="7203">
                  <c:v>44331.500937500001</c:v>
                </c:pt>
                <c:pt idx="7204">
                  <c:v>44331.501631944448</c:v>
                </c:pt>
                <c:pt idx="7205">
                  <c:v>44331.502326388887</c:v>
                </c:pt>
                <c:pt idx="7206">
                  <c:v>44331.503020833334</c:v>
                </c:pt>
                <c:pt idx="7207">
                  <c:v>44331.50371527778</c:v>
                </c:pt>
                <c:pt idx="7208">
                  <c:v>44331.50440972222</c:v>
                </c:pt>
                <c:pt idx="7209">
                  <c:v>44331.505104166667</c:v>
                </c:pt>
                <c:pt idx="7210">
                  <c:v>44331.505798611113</c:v>
                </c:pt>
                <c:pt idx="7211">
                  <c:v>44331.506493055553</c:v>
                </c:pt>
                <c:pt idx="7212">
                  <c:v>44331.507187499999</c:v>
                </c:pt>
                <c:pt idx="7213">
                  <c:v>44331.507881944446</c:v>
                </c:pt>
                <c:pt idx="7214">
                  <c:v>44331.508576388886</c:v>
                </c:pt>
                <c:pt idx="7215">
                  <c:v>44331.509270833332</c:v>
                </c:pt>
                <c:pt idx="7216">
                  <c:v>44331.509965277779</c:v>
                </c:pt>
                <c:pt idx="7217">
                  <c:v>44331.510659722226</c:v>
                </c:pt>
                <c:pt idx="7218">
                  <c:v>44331.511354166665</c:v>
                </c:pt>
                <c:pt idx="7219">
                  <c:v>44331.512048611112</c:v>
                </c:pt>
                <c:pt idx="7220">
                  <c:v>44331.512743055559</c:v>
                </c:pt>
                <c:pt idx="7221">
                  <c:v>44331.513437499998</c:v>
                </c:pt>
                <c:pt idx="7222">
                  <c:v>44331.514131944445</c:v>
                </c:pt>
                <c:pt idx="7223">
                  <c:v>44331.514826388891</c:v>
                </c:pt>
                <c:pt idx="7224">
                  <c:v>44331.515520833331</c:v>
                </c:pt>
                <c:pt idx="7225">
                  <c:v>44331.516215277778</c:v>
                </c:pt>
                <c:pt idx="7226">
                  <c:v>44331.516909722224</c:v>
                </c:pt>
                <c:pt idx="7227">
                  <c:v>44331.517604166664</c:v>
                </c:pt>
                <c:pt idx="7228">
                  <c:v>44331.51829861111</c:v>
                </c:pt>
                <c:pt idx="7229">
                  <c:v>44331.518993055557</c:v>
                </c:pt>
                <c:pt idx="7230">
                  <c:v>44331.519687499997</c:v>
                </c:pt>
                <c:pt idx="7231">
                  <c:v>44331.520381944443</c:v>
                </c:pt>
                <c:pt idx="7232">
                  <c:v>44331.52107638889</c:v>
                </c:pt>
                <c:pt idx="7233">
                  <c:v>44331.521770833337</c:v>
                </c:pt>
                <c:pt idx="7234">
                  <c:v>44331.522465277776</c:v>
                </c:pt>
                <c:pt idx="7235">
                  <c:v>44331.523159722223</c:v>
                </c:pt>
                <c:pt idx="7236">
                  <c:v>44331.523854166669</c:v>
                </c:pt>
                <c:pt idx="7237">
                  <c:v>44331.524548611109</c:v>
                </c:pt>
                <c:pt idx="7238">
                  <c:v>44331.525243055556</c:v>
                </c:pt>
                <c:pt idx="7239">
                  <c:v>44331.525937500002</c:v>
                </c:pt>
                <c:pt idx="7240">
                  <c:v>44331.526631944442</c:v>
                </c:pt>
                <c:pt idx="7241">
                  <c:v>44331.527326388888</c:v>
                </c:pt>
                <c:pt idx="7242">
                  <c:v>44331.528020833335</c:v>
                </c:pt>
                <c:pt idx="7243">
                  <c:v>44331.528715277775</c:v>
                </c:pt>
                <c:pt idx="7244">
                  <c:v>44331.529409722221</c:v>
                </c:pt>
                <c:pt idx="7245">
                  <c:v>44331.530104166668</c:v>
                </c:pt>
                <c:pt idx="7246">
                  <c:v>44331.530798611115</c:v>
                </c:pt>
                <c:pt idx="7247">
                  <c:v>44331.531493055554</c:v>
                </c:pt>
                <c:pt idx="7248">
                  <c:v>44331.532187500001</c:v>
                </c:pt>
                <c:pt idx="7249">
                  <c:v>44331.532881944448</c:v>
                </c:pt>
                <c:pt idx="7250">
                  <c:v>44331.533576388887</c:v>
                </c:pt>
                <c:pt idx="7251">
                  <c:v>44331.534270833334</c:v>
                </c:pt>
                <c:pt idx="7252">
                  <c:v>44331.53496527778</c:v>
                </c:pt>
                <c:pt idx="7253">
                  <c:v>44331.53565972222</c:v>
                </c:pt>
                <c:pt idx="7254">
                  <c:v>44331.536354166667</c:v>
                </c:pt>
                <c:pt idx="7255">
                  <c:v>44331.537048611113</c:v>
                </c:pt>
                <c:pt idx="7256">
                  <c:v>44331.537743055553</c:v>
                </c:pt>
                <c:pt idx="7257">
                  <c:v>44331.538437499999</c:v>
                </c:pt>
                <c:pt idx="7258">
                  <c:v>44331.539131944446</c:v>
                </c:pt>
                <c:pt idx="7259">
                  <c:v>44331.539826388886</c:v>
                </c:pt>
                <c:pt idx="7260">
                  <c:v>44331.540520833332</c:v>
                </c:pt>
                <c:pt idx="7261">
                  <c:v>44331.541215277779</c:v>
                </c:pt>
                <c:pt idx="7262">
                  <c:v>44331.541909722226</c:v>
                </c:pt>
                <c:pt idx="7263">
                  <c:v>44331.542604166665</c:v>
                </c:pt>
                <c:pt idx="7264">
                  <c:v>44331.543298611112</c:v>
                </c:pt>
                <c:pt idx="7265">
                  <c:v>44331.543993055559</c:v>
                </c:pt>
                <c:pt idx="7266">
                  <c:v>44331.544687499998</c:v>
                </c:pt>
                <c:pt idx="7267">
                  <c:v>44331.545381944445</c:v>
                </c:pt>
                <c:pt idx="7268">
                  <c:v>44331.546076388891</c:v>
                </c:pt>
                <c:pt idx="7269">
                  <c:v>44331.546770833331</c:v>
                </c:pt>
                <c:pt idx="7270">
                  <c:v>44331.547465277778</c:v>
                </c:pt>
                <c:pt idx="7271">
                  <c:v>44331.548159722224</c:v>
                </c:pt>
                <c:pt idx="7272">
                  <c:v>44331.548854166664</c:v>
                </c:pt>
                <c:pt idx="7273">
                  <c:v>44331.54954861111</c:v>
                </c:pt>
                <c:pt idx="7274">
                  <c:v>44331.550243055557</c:v>
                </c:pt>
                <c:pt idx="7275">
                  <c:v>44331.550937499997</c:v>
                </c:pt>
                <c:pt idx="7276">
                  <c:v>44331.551631944443</c:v>
                </c:pt>
                <c:pt idx="7277">
                  <c:v>44331.55232638889</c:v>
                </c:pt>
                <c:pt idx="7278">
                  <c:v>44331.553020833337</c:v>
                </c:pt>
                <c:pt idx="7279">
                  <c:v>44331.553715277776</c:v>
                </c:pt>
                <c:pt idx="7280">
                  <c:v>44331.554409722223</c:v>
                </c:pt>
                <c:pt idx="7281">
                  <c:v>44331.555104166669</c:v>
                </c:pt>
                <c:pt idx="7282">
                  <c:v>44331.555798611109</c:v>
                </c:pt>
                <c:pt idx="7283">
                  <c:v>44331.556493055556</c:v>
                </c:pt>
                <c:pt idx="7284">
                  <c:v>44331.557187500002</c:v>
                </c:pt>
                <c:pt idx="7285">
                  <c:v>44331.557881944442</c:v>
                </c:pt>
                <c:pt idx="7286">
                  <c:v>44331.558576388888</c:v>
                </c:pt>
                <c:pt idx="7287">
                  <c:v>44331.559270833335</c:v>
                </c:pt>
                <c:pt idx="7288">
                  <c:v>44331.559965277775</c:v>
                </c:pt>
                <c:pt idx="7289">
                  <c:v>44331.560659722221</c:v>
                </c:pt>
                <c:pt idx="7290">
                  <c:v>44331.561354166668</c:v>
                </c:pt>
                <c:pt idx="7291">
                  <c:v>44331.562048611115</c:v>
                </c:pt>
                <c:pt idx="7292">
                  <c:v>44331.562743055554</c:v>
                </c:pt>
                <c:pt idx="7293">
                  <c:v>44331.563437500001</c:v>
                </c:pt>
                <c:pt idx="7294">
                  <c:v>44331.564131944448</c:v>
                </c:pt>
                <c:pt idx="7295">
                  <c:v>44331.564826388887</c:v>
                </c:pt>
                <c:pt idx="7296">
                  <c:v>44331.565520833334</c:v>
                </c:pt>
                <c:pt idx="7297">
                  <c:v>44331.56621527778</c:v>
                </c:pt>
                <c:pt idx="7298">
                  <c:v>44331.56690972222</c:v>
                </c:pt>
                <c:pt idx="7299">
                  <c:v>44331.567604166667</c:v>
                </c:pt>
                <c:pt idx="7300">
                  <c:v>44331.568298611113</c:v>
                </c:pt>
                <c:pt idx="7301">
                  <c:v>44331.568993055553</c:v>
                </c:pt>
                <c:pt idx="7302">
                  <c:v>44331.569687499999</c:v>
                </c:pt>
                <c:pt idx="7303">
                  <c:v>44331.570381944446</c:v>
                </c:pt>
                <c:pt idx="7304">
                  <c:v>44331.571076388886</c:v>
                </c:pt>
                <c:pt idx="7305">
                  <c:v>44331.571770833332</c:v>
                </c:pt>
                <c:pt idx="7306">
                  <c:v>44331.572465277779</c:v>
                </c:pt>
                <c:pt idx="7307">
                  <c:v>44331.573159722226</c:v>
                </c:pt>
                <c:pt idx="7308">
                  <c:v>44331.573854166665</c:v>
                </c:pt>
                <c:pt idx="7309">
                  <c:v>44331.574548611112</c:v>
                </c:pt>
                <c:pt idx="7310">
                  <c:v>44331.575243055559</c:v>
                </c:pt>
                <c:pt idx="7311">
                  <c:v>44331.575937499998</c:v>
                </c:pt>
                <c:pt idx="7312">
                  <c:v>44331.576631944445</c:v>
                </c:pt>
                <c:pt idx="7313">
                  <c:v>44331.577326388891</c:v>
                </c:pt>
                <c:pt idx="7314">
                  <c:v>44331.578020833331</c:v>
                </c:pt>
                <c:pt idx="7315">
                  <c:v>44331.578715277778</c:v>
                </c:pt>
                <c:pt idx="7316">
                  <c:v>44331.579409722224</c:v>
                </c:pt>
                <c:pt idx="7317">
                  <c:v>44331.580104166664</c:v>
                </c:pt>
                <c:pt idx="7318">
                  <c:v>44331.58079861111</c:v>
                </c:pt>
                <c:pt idx="7319">
                  <c:v>44331.581493055557</c:v>
                </c:pt>
                <c:pt idx="7320">
                  <c:v>44331.582187499997</c:v>
                </c:pt>
                <c:pt idx="7321">
                  <c:v>44331.582881944443</c:v>
                </c:pt>
                <c:pt idx="7322">
                  <c:v>44331.58357638889</c:v>
                </c:pt>
                <c:pt idx="7323">
                  <c:v>44331.584270833337</c:v>
                </c:pt>
                <c:pt idx="7324">
                  <c:v>44331.584965277776</c:v>
                </c:pt>
                <c:pt idx="7325">
                  <c:v>44331.585659722223</c:v>
                </c:pt>
                <c:pt idx="7326">
                  <c:v>44331.586354166669</c:v>
                </c:pt>
                <c:pt idx="7327">
                  <c:v>44331.587048611109</c:v>
                </c:pt>
                <c:pt idx="7328">
                  <c:v>44331.587743055556</c:v>
                </c:pt>
                <c:pt idx="7329">
                  <c:v>44331.588437500002</c:v>
                </c:pt>
                <c:pt idx="7330">
                  <c:v>44331.589131944442</c:v>
                </c:pt>
                <c:pt idx="7331">
                  <c:v>44331.589826388888</c:v>
                </c:pt>
                <c:pt idx="7332">
                  <c:v>44331.590520833335</c:v>
                </c:pt>
                <c:pt idx="7333">
                  <c:v>44331.591215277775</c:v>
                </c:pt>
                <c:pt idx="7334">
                  <c:v>44331.591909722221</c:v>
                </c:pt>
                <c:pt idx="7335">
                  <c:v>44331.592604166668</c:v>
                </c:pt>
                <c:pt idx="7336">
                  <c:v>44331.593298611115</c:v>
                </c:pt>
                <c:pt idx="7337">
                  <c:v>44331.593993055554</c:v>
                </c:pt>
                <c:pt idx="7338">
                  <c:v>44331.594687500001</c:v>
                </c:pt>
                <c:pt idx="7339">
                  <c:v>44331.595381944448</c:v>
                </c:pt>
                <c:pt idx="7340">
                  <c:v>44331.596076388887</c:v>
                </c:pt>
                <c:pt idx="7341">
                  <c:v>44331.596770833334</c:v>
                </c:pt>
                <c:pt idx="7342">
                  <c:v>44331.59746527778</c:v>
                </c:pt>
                <c:pt idx="7343">
                  <c:v>44331.59815972222</c:v>
                </c:pt>
                <c:pt idx="7344">
                  <c:v>44331.598854166667</c:v>
                </c:pt>
                <c:pt idx="7345">
                  <c:v>44331.599548611113</c:v>
                </c:pt>
                <c:pt idx="7346">
                  <c:v>44331.600243055553</c:v>
                </c:pt>
                <c:pt idx="7347">
                  <c:v>44331.600937499999</c:v>
                </c:pt>
                <c:pt idx="7348">
                  <c:v>44331.601631944446</c:v>
                </c:pt>
                <c:pt idx="7349">
                  <c:v>44331.602326388886</c:v>
                </c:pt>
                <c:pt idx="7350">
                  <c:v>44331.603020833332</c:v>
                </c:pt>
                <c:pt idx="7351">
                  <c:v>44331.603715277779</c:v>
                </c:pt>
                <c:pt idx="7352">
                  <c:v>44331.604409722226</c:v>
                </c:pt>
                <c:pt idx="7353">
                  <c:v>44331.605104166665</c:v>
                </c:pt>
                <c:pt idx="7354">
                  <c:v>44331.605798611112</c:v>
                </c:pt>
                <c:pt idx="7355">
                  <c:v>44331.606493055559</c:v>
                </c:pt>
                <c:pt idx="7356">
                  <c:v>44331.607187499998</c:v>
                </c:pt>
                <c:pt idx="7357">
                  <c:v>44331.607881944445</c:v>
                </c:pt>
                <c:pt idx="7358">
                  <c:v>44331.608576388891</c:v>
                </c:pt>
                <c:pt idx="7359">
                  <c:v>44331.609270833331</c:v>
                </c:pt>
                <c:pt idx="7360">
                  <c:v>44331.609965277778</c:v>
                </c:pt>
                <c:pt idx="7361">
                  <c:v>44331.610659722224</c:v>
                </c:pt>
                <c:pt idx="7362">
                  <c:v>44331.611354166664</c:v>
                </c:pt>
                <c:pt idx="7363">
                  <c:v>44331.61204861111</c:v>
                </c:pt>
                <c:pt idx="7364">
                  <c:v>44331.612743055557</c:v>
                </c:pt>
                <c:pt idx="7365">
                  <c:v>44331.613437499997</c:v>
                </c:pt>
                <c:pt idx="7366">
                  <c:v>44331.614131944443</c:v>
                </c:pt>
                <c:pt idx="7367">
                  <c:v>44331.61482638889</c:v>
                </c:pt>
                <c:pt idx="7368">
                  <c:v>44331.615520833337</c:v>
                </c:pt>
                <c:pt idx="7369">
                  <c:v>44331.616215277776</c:v>
                </c:pt>
                <c:pt idx="7370">
                  <c:v>44331.616909722223</c:v>
                </c:pt>
                <c:pt idx="7371">
                  <c:v>44331.617604166669</c:v>
                </c:pt>
                <c:pt idx="7372">
                  <c:v>44331.618298611109</c:v>
                </c:pt>
                <c:pt idx="7373">
                  <c:v>44331.618993055556</c:v>
                </c:pt>
                <c:pt idx="7374">
                  <c:v>44331.619687500002</c:v>
                </c:pt>
                <c:pt idx="7375">
                  <c:v>44331.620381944442</c:v>
                </c:pt>
                <c:pt idx="7376">
                  <c:v>44331.621076388888</c:v>
                </c:pt>
                <c:pt idx="7377">
                  <c:v>44331.621770833335</c:v>
                </c:pt>
                <c:pt idx="7378">
                  <c:v>44331.622465277775</c:v>
                </c:pt>
                <c:pt idx="7379">
                  <c:v>44331.623159722221</c:v>
                </c:pt>
                <c:pt idx="7380">
                  <c:v>44331.623854166668</c:v>
                </c:pt>
                <c:pt idx="7381">
                  <c:v>44331.624548611115</c:v>
                </c:pt>
                <c:pt idx="7382">
                  <c:v>44331.625243055554</c:v>
                </c:pt>
                <c:pt idx="7383">
                  <c:v>44331.625937500001</c:v>
                </c:pt>
                <c:pt idx="7384">
                  <c:v>44331.626631944448</c:v>
                </c:pt>
                <c:pt idx="7385">
                  <c:v>44331.627326388887</c:v>
                </c:pt>
                <c:pt idx="7386">
                  <c:v>44331.628020833334</c:v>
                </c:pt>
                <c:pt idx="7387">
                  <c:v>44331.62871527778</c:v>
                </c:pt>
                <c:pt idx="7388">
                  <c:v>44331.62940972222</c:v>
                </c:pt>
                <c:pt idx="7389">
                  <c:v>44331.630104166667</c:v>
                </c:pt>
                <c:pt idx="7390">
                  <c:v>44331.630798611113</c:v>
                </c:pt>
                <c:pt idx="7391">
                  <c:v>44331.631493055553</c:v>
                </c:pt>
                <c:pt idx="7392">
                  <c:v>44331.632187499999</c:v>
                </c:pt>
                <c:pt idx="7393">
                  <c:v>44331.632881944446</c:v>
                </c:pt>
                <c:pt idx="7394">
                  <c:v>44331.633576388886</c:v>
                </c:pt>
                <c:pt idx="7395">
                  <c:v>44331.634270833332</c:v>
                </c:pt>
                <c:pt idx="7396">
                  <c:v>44331.634965277779</c:v>
                </c:pt>
                <c:pt idx="7397">
                  <c:v>44331.635659722226</c:v>
                </c:pt>
                <c:pt idx="7398">
                  <c:v>44331.636354166665</c:v>
                </c:pt>
                <c:pt idx="7399">
                  <c:v>44331.637048611112</c:v>
                </c:pt>
                <c:pt idx="7400">
                  <c:v>44331.637743055559</c:v>
                </c:pt>
                <c:pt idx="7401">
                  <c:v>44331.638437499998</c:v>
                </c:pt>
                <c:pt idx="7402">
                  <c:v>44331.639131944445</c:v>
                </c:pt>
                <c:pt idx="7403">
                  <c:v>44331.639826388891</c:v>
                </c:pt>
                <c:pt idx="7404">
                  <c:v>44331.640520833331</c:v>
                </c:pt>
                <c:pt idx="7405">
                  <c:v>44331.641215277778</c:v>
                </c:pt>
                <c:pt idx="7406">
                  <c:v>44331.641909722224</c:v>
                </c:pt>
                <c:pt idx="7407">
                  <c:v>44331.642604166664</c:v>
                </c:pt>
                <c:pt idx="7408">
                  <c:v>44331.64329861111</c:v>
                </c:pt>
                <c:pt idx="7409">
                  <c:v>44331.643993055557</c:v>
                </c:pt>
                <c:pt idx="7410">
                  <c:v>44331.644687499997</c:v>
                </c:pt>
                <c:pt idx="7411">
                  <c:v>44331.645381944443</c:v>
                </c:pt>
                <c:pt idx="7412">
                  <c:v>44331.64607638889</c:v>
                </c:pt>
                <c:pt idx="7413">
                  <c:v>44331.646770833337</c:v>
                </c:pt>
                <c:pt idx="7414">
                  <c:v>44331.647465277776</c:v>
                </c:pt>
                <c:pt idx="7415">
                  <c:v>44331.648159722223</c:v>
                </c:pt>
                <c:pt idx="7416">
                  <c:v>44331.648854166669</c:v>
                </c:pt>
                <c:pt idx="7417">
                  <c:v>44331.649548611109</c:v>
                </c:pt>
                <c:pt idx="7418">
                  <c:v>44331.650243055556</c:v>
                </c:pt>
                <c:pt idx="7419">
                  <c:v>44331.650937500002</c:v>
                </c:pt>
                <c:pt idx="7420">
                  <c:v>44331.651631944442</c:v>
                </c:pt>
                <c:pt idx="7421">
                  <c:v>44331.652326388888</c:v>
                </c:pt>
                <c:pt idx="7422">
                  <c:v>44331.653020833335</c:v>
                </c:pt>
                <c:pt idx="7423">
                  <c:v>44331.653715277775</c:v>
                </c:pt>
                <c:pt idx="7424">
                  <c:v>44331.654409722221</c:v>
                </c:pt>
                <c:pt idx="7425">
                  <c:v>44331.655104166668</c:v>
                </c:pt>
                <c:pt idx="7426">
                  <c:v>44331.655798611115</c:v>
                </c:pt>
                <c:pt idx="7427">
                  <c:v>44331.656493055554</c:v>
                </c:pt>
                <c:pt idx="7428">
                  <c:v>44331.657187500001</c:v>
                </c:pt>
                <c:pt idx="7429">
                  <c:v>44331.657881944448</c:v>
                </c:pt>
                <c:pt idx="7430">
                  <c:v>44331.658576388887</c:v>
                </c:pt>
                <c:pt idx="7431">
                  <c:v>44331.659270833334</c:v>
                </c:pt>
                <c:pt idx="7432">
                  <c:v>44331.65996527778</c:v>
                </c:pt>
                <c:pt idx="7433">
                  <c:v>44331.66065972222</c:v>
                </c:pt>
                <c:pt idx="7434">
                  <c:v>44331.661354166667</c:v>
                </c:pt>
                <c:pt idx="7435">
                  <c:v>44331.662048611113</c:v>
                </c:pt>
                <c:pt idx="7436">
                  <c:v>44331.662743055553</c:v>
                </c:pt>
                <c:pt idx="7437">
                  <c:v>44331.663437499999</c:v>
                </c:pt>
                <c:pt idx="7438">
                  <c:v>44331.664131944446</c:v>
                </c:pt>
                <c:pt idx="7439">
                  <c:v>44331.664826388886</c:v>
                </c:pt>
                <c:pt idx="7440">
                  <c:v>44331.665520833332</c:v>
                </c:pt>
                <c:pt idx="7441">
                  <c:v>44331.666215277779</c:v>
                </c:pt>
                <c:pt idx="7442">
                  <c:v>44331.666909722226</c:v>
                </c:pt>
                <c:pt idx="7443">
                  <c:v>44331.667604166665</c:v>
                </c:pt>
                <c:pt idx="7444">
                  <c:v>44331.668298611112</c:v>
                </c:pt>
                <c:pt idx="7445">
                  <c:v>44331.668993055559</c:v>
                </c:pt>
                <c:pt idx="7446">
                  <c:v>44331.669687499998</c:v>
                </c:pt>
                <c:pt idx="7447">
                  <c:v>44331.670381944445</c:v>
                </c:pt>
                <c:pt idx="7448">
                  <c:v>44331.671076388891</c:v>
                </c:pt>
                <c:pt idx="7449">
                  <c:v>44331.671770833331</c:v>
                </c:pt>
                <c:pt idx="7450">
                  <c:v>44331.672465277778</c:v>
                </c:pt>
                <c:pt idx="7451">
                  <c:v>44331.673159722224</c:v>
                </c:pt>
                <c:pt idx="7452">
                  <c:v>44331.673854166664</c:v>
                </c:pt>
                <c:pt idx="7453">
                  <c:v>44331.67454861111</c:v>
                </c:pt>
                <c:pt idx="7454">
                  <c:v>44331.675243055557</c:v>
                </c:pt>
                <c:pt idx="7455">
                  <c:v>44331.675937499997</c:v>
                </c:pt>
                <c:pt idx="7456">
                  <c:v>44331.676631944443</c:v>
                </c:pt>
                <c:pt idx="7457">
                  <c:v>44331.67732638889</c:v>
                </c:pt>
                <c:pt idx="7458">
                  <c:v>44331.678020833337</c:v>
                </c:pt>
                <c:pt idx="7459">
                  <c:v>44331.678715277776</c:v>
                </c:pt>
                <c:pt idx="7460">
                  <c:v>44331.679409722223</c:v>
                </c:pt>
                <c:pt idx="7461">
                  <c:v>44331.680104166669</c:v>
                </c:pt>
                <c:pt idx="7462">
                  <c:v>44331.680798611109</c:v>
                </c:pt>
                <c:pt idx="7463">
                  <c:v>44331.681493055556</c:v>
                </c:pt>
                <c:pt idx="7464">
                  <c:v>44331.682187500002</c:v>
                </c:pt>
                <c:pt idx="7465">
                  <c:v>44331.682881944442</c:v>
                </c:pt>
                <c:pt idx="7466">
                  <c:v>44331.683576388888</c:v>
                </c:pt>
                <c:pt idx="7467">
                  <c:v>44331.684270833335</c:v>
                </c:pt>
                <c:pt idx="7468">
                  <c:v>44331.684965277775</c:v>
                </c:pt>
                <c:pt idx="7469">
                  <c:v>44331.685659722221</c:v>
                </c:pt>
                <c:pt idx="7470">
                  <c:v>44331.686354166668</c:v>
                </c:pt>
                <c:pt idx="7471">
                  <c:v>44331.687048611115</c:v>
                </c:pt>
                <c:pt idx="7472">
                  <c:v>44331.687743055554</c:v>
                </c:pt>
                <c:pt idx="7473">
                  <c:v>44331.688437500001</c:v>
                </c:pt>
                <c:pt idx="7474">
                  <c:v>44331.689131944448</c:v>
                </c:pt>
                <c:pt idx="7475">
                  <c:v>44331.689826388887</c:v>
                </c:pt>
                <c:pt idx="7476">
                  <c:v>44331.690520833334</c:v>
                </c:pt>
                <c:pt idx="7477">
                  <c:v>44331.69121527778</c:v>
                </c:pt>
                <c:pt idx="7478">
                  <c:v>44331.69190972222</c:v>
                </c:pt>
                <c:pt idx="7479">
                  <c:v>44331.692604166667</c:v>
                </c:pt>
                <c:pt idx="7480">
                  <c:v>44331.693298611113</c:v>
                </c:pt>
                <c:pt idx="7481">
                  <c:v>44331.693993055553</c:v>
                </c:pt>
                <c:pt idx="7482">
                  <c:v>44331.694687499999</c:v>
                </c:pt>
                <c:pt idx="7483">
                  <c:v>44331.695381944446</c:v>
                </c:pt>
                <c:pt idx="7484">
                  <c:v>44331.696076388886</c:v>
                </c:pt>
                <c:pt idx="7485">
                  <c:v>44331.696770833332</c:v>
                </c:pt>
                <c:pt idx="7486">
                  <c:v>44331.697465277779</c:v>
                </c:pt>
                <c:pt idx="7487">
                  <c:v>44331.698159722226</c:v>
                </c:pt>
                <c:pt idx="7488">
                  <c:v>44331.698854166665</c:v>
                </c:pt>
                <c:pt idx="7489">
                  <c:v>44331.699548611112</c:v>
                </c:pt>
                <c:pt idx="7490">
                  <c:v>44331.700243055559</c:v>
                </c:pt>
                <c:pt idx="7491">
                  <c:v>44331.700937499998</c:v>
                </c:pt>
                <c:pt idx="7492">
                  <c:v>44331.701631944445</c:v>
                </c:pt>
                <c:pt idx="7493">
                  <c:v>44331.702326388891</c:v>
                </c:pt>
                <c:pt idx="7494">
                  <c:v>44331.703020833331</c:v>
                </c:pt>
                <c:pt idx="7495">
                  <c:v>44331.703715277778</c:v>
                </c:pt>
                <c:pt idx="7496">
                  <c:v>44331.704409722224</c:v>
                </c:pt>
                <c:pt idx="7497">
                  <c:v>44331.705104166664</c:v>
                </c:pt>
                <c:pt idx="7498">
                  <c:v>44331.70579861111</c:v>
                </c:pt>
                <c:pt idx="7499">
                  <c:v>44331.706493055557</c:v>
                </c:pt>
                <c:pt idx="7500">
                  <c:v>44331.707187499997</c:v>
                </c:pt>
                <c:pt idx="7501">
                  <c:v>44331.707881944443</c:v>
                </c:pt>
                <c:pt idx="7502">
                  <c:v>44331.70857638889</c:v>
                </c:pt>
                <c:pt idx="7503">
                  <c:v>44331.709270833337</c:v>
                </c:pt>
                <c:pt idx="7504">
                  <c:v>44331.709965277776</c:v>
                </c:pt>
                <c:pt idx="7505">
                  <c:v>44331.710659722223</c:v>
                </c:pt>
                <c:pt idx="7506">
                  <c:v>44331.711354166669</c:v>
                </c:pt>
                <c:pt idx="7507">
                  <c:v>44331.712048611109</c:v>
                </c:pt>
                <c:pt idx="7508">
                  <c:v>44331.712743055556</c:v>
                </c:pt>
                <c:pt idx="7509">
                  <c:v>44331.713437500002</c:v>
                </c:pt>
                <c:pt idx="7510">
                  <c:v>44331.714131944442</c:v>
                </c:pt>
                <c:pt idx="7511">
                  <c:v>44331.714826388888</c:v>
                </c:pt>
                <c:pt idx="7512">
                  <c:v>44331.715520833335</c:v>
                </c:pt>
                <c:pt idx="7513">
                  <c:v>44331.716215277775</c:v>
                </c:pt>
                <c:pt idx="7514">
                  <c:v>44331.716909722221</c:v>
                </c:pt>
                <c:pt idx="7515">
                  <c:v>44331.717604166668</c:v>
                </c:pt>
                <c:pt idx="7516">
                  <c:v>44331.718298611115</c:v>
                </c:pt>
                <c:pt idx="7517">
                  <c:v>44331.718993055554</c:v>
                </c:pt>
                <c:pt idx="7518">
                  <c:v>44331.719687500001</c:v>
                </c:pt>
                <c:pt idx="7519">
                  <c:v>44331.720381944448</c:v>
                </c:pt>
                <c:pt idx="7520">
                  <c:v>44331.721076388887</c:v>
                </c:pt>
                <c:pt idx="7521">
                  <c:v>44331.721770833334</c:v>
                </c:pt>
                <c:pt idx="7522">
                  <c:v>44331.72246527778</c:v>
                </c:pt>
                <c:pt idx="7523">
                  <c:v>44331.72315972222</c:v>
                </c:pt>
                <c:pt idx="7524">
                  <c:v>44331.723854166667</c:v>
                </c:pt>
                <c:pt idx="7525">
                  <c:v>44331.724548611113</c:v>
                </c:pt>
                <c:pt idx="7526">
                  <c:v>44331.725243055553</c:v>
                </c:pt>
                <c:pt idx="7527">
                  <c:v>44331.725937499999</c:v>
                </c:pt>
                <c:pt idx="7528">
                  <c:v>44331.726631944446</c:v>
                </c:pt>
                <c:pt idx="7529">
                  <c:v>44331.727326388886</c:v>
                </c:pt>
                <c:pt idx="7530">
                  <c:v>44331.728020833332</c:v>
                </c:pt>
                <c:pt idx="7531">
                  <c:v>44331.728715277779</c:v>
                </c:pt>
                <c:pt idx="7532">
                  <c:v>44331.729409722226</c:v>
                </c:pt>
                <c:pt idx="7533">
                  <c:v>44331.730104166665</c:v>
                </c:pt>
                <c:pt idx="7534">
                  <c:v>44331.730798611112</c:v>
                </c:pt>
                <c:pt idx="7535">
                  <c:v>44331.731493055559</c:v>
                </c:pt>
                <c:pt idx="7536">
                  <c:v>44331.732187499998</c:v>
                </c:pt>
                <c:pt idx="7537">
                  <c:v>44331.732881944445</c:v>
                </c:pt>
                <c:pt idx="7538">
                  <c:v>44331.733576388891</c:v>
                </c:pt>
                <c:pt idx="7539">
                  <c:v>44331.734270833331</c:v>
                </c:pt>
                <c:pt idx="7540">
                  <c:v>44331.734965277778</c:v>
                </c:pt>
                <c:pt idx="7541">
                  <c:v>44331.735659722224</c:v>
                </c:pt>
                <c:pt idx="7542">
                  <c:v>44331.736354166664</c:v>
                </c:pt>
                <c:pt idx="7543">
                  <c:v>44331.73704861111</c:v>
                </c:pt>
                <c:pt idx="7544">
                  <c:v>44331.737743055557</c:v>
                </c:pt>
                <c:pt idx="7545">
                  <c:v>44331.738437499997</c:v>
                </c:pt>
                <c:pt idx="7546">
                  <c:v>44331.739131944443</c:v>
                </c:pt>
                <c:pt idx="7547">
                  <c:v>44331.73982638889</c:v>
                </c:pt>
                <c:pt idx="7548">
                  <c:v>44331.740520833337</c:v>
                </c:pt>
                <c:pt idx="7549">
                  <c:v>44331.741215277776</c:v>
                </c:pt>
                <c:pt idx="7550">
                  <c:v>44331.741909722223</c:v>
                </c:pt>
                <c:pt idx="7551">
                  <c:v>44331.742604166669</c:v>
                </c:pt>
                <c:pt idx="7552">
                  <c:v>44331.743298611109</c:v>
                </c:pt>
                <c:pt idx="7553">
                  <c:v>44331.743993055556</c:v>
                </c:pt>
                <c:pt idx="7554">
                  <c:v>44331.744687500002</c:v>
                </c:pt>
                <c:pt idx="7555">
                  <c:v>44331.745381944442</c:v>
                </c:pt>
                <c:pt idx="7556">
                  <c:v>44331.746076388888</c:v>
                </c:pt>
                <c:pt idx="7557">
                  <c:v>44331.746770833335</c:v>
                </c:pt>
                <c:pt idx="7558">
                  <c:v>44331.747465277775</c:v>
                </c:pt>
                <c:pt idx="7559">
                  <c:v>44331.748159722221</c:v>
                </c:pt>
                <c:pt idx="7560">
                  <c:v>44331.748854166668</c:v>
                </c:pt>
                <c:pt idx="7561">
                  <c:v>44331.749548611115</c:v>
                </c:pt>
                <c:pt idx="7562">
                  <c:v>44331.750243055554</c:v>
                </c:pt>
                <c:pt idx="7563">
                  <c:v>44331.750937500001</c:v>
                </c:pt>
                <c:pt idx="7564">
                  <c:v>44331.751631944448</c:v>
                </c:pt>
                <c:pt idx="7565">
                  <c:v>44331.752326388887</c:v>
                </c:pt>
                <c:pt idx="7566">
                  <c:v>44331.753020833334</c:v>
                </c:pt>
                <c:pt idx="7567">
                  <c:v>44331.75371527778</c:v>
                </c:pt>
                <c:pt idx="7568">
                  <c:v>44331.75440972222</c:v>
                </c:pt>
                <c:pt idx="7569">
                  <c:v>44331.755104166667</c:v>
                </c:pt>
                <c:pt idx="7570">
                  <c:v>44331.755798611113</c:v>
                </c:pt>
                <c:pt idx="7571">
                  <c:v>44331.756493055553</c:v>
                </c:pt>
                <c:pt idx="7572">
                  <c:v>44331.757187499999</c:v>
                </c:pt>
                <c:pt idx="7573">
                  <c:v>44331.757881944446</c:v>
                </c:pt>
                <c:pt idx="7574">
                  <c:v>44331.758576388886</c:v>
                </c:pt>
                <c:pt idx="7575">
                  <c:v>44331.759270833332</c:v>
                </c:pt>
                <c:pt idx="7576">
                  <c:v>44331.759965277779</c:v>
                </c:pt>
                <c:pt idx="7577">
                  <c:v>44331.760659722226</c:v>
                </c:pt>
                <c:pt idx="7578">
                  <c:v>44331.761354166665</c:v>
                </c:pt>
                <c:pt idx="7579">
                  <c:v>44331.762048611112</c:v>
                </c:pt>
                <c:pt idx="7580">
                  <c:v>44331.762743055559</c:v>
                </c:pt>
                <c:pt idx="7581">
                  <c:v>44331.763437499998</c:v>
                </c:pt>
                <c:pt idx="7582">
                  <c:v>44331.764131944445</c:v>
                </c:pt>
                <c:pt idx="7583">
                  <c:v>44331.764826388891</c:v>
                </c:pt>
                <c:pt idx="7584">
                  <c:v>44331.765520833331</c:v>
                </c:pt>
                <c:pt idx="7585">
                  <c:v>44331.766215277778</c:v>
                </c:pt>
                <c:pt idx="7586">
                  <c:v>44331.766909722224</c:v>
                </c:pt>
                <c:pt idx="7587">
                  <c:v>44331.767604166664</c:v>
                </c:pt>
                <c:pt idx="7588">
                  <c:v>44331.76829861111</c:v>
                </c:pt>
                <c:pt idx="7589">
                  <c:v>44331.768993055557</c:v>
                </c:pt>
                <c:pt idx="7590">
                  <c:v>44331.769687499997</c:v>
                </c:pt>
                <c:pt idx="7591">
                  <c:v>44331.770381944443</c:v>
                </c:pt>
                <c:pt idx="7592">
                  <c:v>44331.77107638889</c:v>
                </c:pt>
                <c:pt idx="7593">
                  <c:v>44331.771770833337</c:v>
                </c:pt>
                <c:pt idx="7594">
                  <c:v>44331.772465277776</c:v>
                </c:pt>
                <c:pt idx="7595">
                  <c:v>44331.773159722223</c:v>
                </c:pt>
                <c:pt idx="7596">
                  <c:v>44331.773854166669</c:v>
                </c:pt>
                <c:pt idx="7597">
                  <c:v>44331.774548611109</c:v>
                </c:pt>
                <c:pt idx="7598">
                  <c:v>44331.775243055556</c:v>
                </c:pt>
                <c:pt idx="7599">
                  <c:v>44331.775937500002</c:v>
                </c:pt>
                <c:pt idx="7600">
                  <c:v>44331.776631944442</c:v>
                </c:pt>
                <c:pt idx="7601">
                  <c:v>44331.777326388888</c:v>
                </c:pt>
                <c:pt idx="7602">
                  <c:v>44331.778020833335</c:v>
                </c:pt>
                <c:pt idx="7603">
                  <c:v>44331.778715277775</c:v>
                </c:pt>
                <c:pt idx="7604">
                  <c:v>44331.779409722221</c:v>
                </c:pt>
                <c:pt idx="7605">
                  <c:v>44331.780104166668</c:v>
                </c:pt>
                <c:pt idx="7606">
                  <c:v>44331.780798611115</c:v>
                </c:pt>
                <c:pt idx="7607">
                  <c:v>44331.781493055554</c:v>
                </c:pt>
                <c:pt idx="7608">
                  <c:v>44331.782187500001</c:v>
                </c:pt>
                <c:pt idx="7609">
                  <c:v>44331.782881944448</c:v>
                </c:pt>
                <c:pt idx="7610">
                  <c:v>44331.783576388887</c:v>
                </c:pt>
                <c:pt idx="7611">
                  <c:v>44331.784270833334</c:v>
                </c:pt>
                <c:pt idx="7612">
                  <c:v>44331.78496527778</c:v>
                </c:pt>
                <c:pt idx="7613">
                  <c:v>44331.78565972222</c:v>
                </c:pt>
                <c:pt idx="7614">
                  <c:v>44331.786354166667</c:v>
                </c:pt>
                <c:pt idx="7615">
                  <c:v>44331.787048611113</c:v>
                </c:pt>
                <c:pt idx="7616">
                  <c:v>44331.787743055553</c:v>
                </c:pt>
                <c:pt idx="7617">
                  <c:v>44331.788437499999</c:v>
                </c:pt>
                <c:pt idx="7618">
                  <c:v>44331.789131944446</c:v>
                </c:pt>
                <c:pt idx="7619">
                  <c:v>44331.789826388886</c:v>
                </c:pt>
                <c:pt idx="7620">
                  <c:v>44331.790520833332</c:v>
                </c:pt>
                <c:pt idx="7621">
                  <c:v>44331.791215277779</c:v>
                </c:pt>
                <c:pt idx="7622">
                  <c:v>44331.791909722226</c:v>
                </c:pt>
                <c:pt idx="7623">
                  <c:v>44331.792604166665</c:v>
                </c:pt>
                <c:pt idx="7624">
                  <c:v>44331.793298611112</c:v>
                </c:pt>
                <c:pt idx="7625">
                  <c:v>44331.793993055559</c:v>
                </c:pt>
                <c:pt idx="7626">
                  <c:v>44331.794687499998</c:v>
                </c:pt>
                <c:pt idx="7627">
                  <c:v>44331.795381944445</c:v>
                </c:pt>
                <c:pt idx="7628">
                  <c:v>44331.796076388891</c:v>
                </c:pt>
                <c:pt idx="7629">
                  <c:v>44331.796770833331</c:v>
                </c:pt>
                <c:pt idx="7630">
                  <c:v>44331.797465277778</c:v>
                </c:pt>
                <c:pt idx="7631">
                  <c:v>44331.798159722224</c:v>
                </c:pt>
                <c:pt idx="7632">
                  <c:v>44331.798854166664</c:v>
                </c:pt>
                <c:pt idx="7633">
                  <c:v>44331.79954861111</c:v>
                </c:pt>
                <c:pt idx="7634">
                  <c:v>44331.800243055557</c:v>
                </c:pt>
                <c:pt idx="7635">
                  <c:v>44331.800937499997</c:v>
                </c:pt>
                <c:pt idx="7636">
                  <c:v>44331.801631944443</c:v>
                </c:pt>
                <c:pt idx="7637">
                  <c:v>44331.80232638889</c:v>
                </c:pt>
                <c:pt idx="7638">
                  <c:v>44331.803020833337</c:v>
                </c:pt>
                <c:pt idx="7639">
                  <c:v>44331.803715277776</c:v>
                </c:pt>
                <c:pt idx="7640">
                  <c:v>44331.804409722223</c:v>
                </c:pt>
                <c:pt idx="7641">
                  <c:v>44331.805104166669</c:v>
                </c:pt>
                <c:pt idx="7642">
                  <c:v>44331.805798611109</c:v>
                </c:pt>
                <c:pt idx="7643">
                  <c:v>44331.806493055556</c:v>
                </c:pt>
                <c:pt idx="7644">
                  <c:v>44331.807187500002</c:v>
                </c:pt>
                <c:pt idx="7645">
                  <c:v>44331.807881944442</c:v>
                </c:pt>
                <c:pt idx="7646">
                  <c:v>44331.808576388888</c:v>
                </c:pt>
                <c:pt idx="7647">
                  <c:v>44331.809270833335</c:v>
                </c:pt>
                <c:pt idx="7648">
                  <c:v>44331.809965277775</c:v>
                </c:pt>
                <c:pt idx="7649">
                  <c:v>44331.810659722221</c:v>
                </c:pt>
                <c:pt idx="7650">
                  <c:v>44331.811354166668</c:v>
                </c:pt>
                <c:pt idx="7651">
                  <c:v>44331.812048611115</c:v>
                </c:pt>
                <c:pt idx="7652">
                  <c:v>44331.812743055554</c:v>
                </c:pt>
                <c:pt idx="7653">
                  <c:v>44331.813437500001</c:v>
                </c:pt>
                <c:pt idx="7654">
                  <c:v>44331.814131944448</c:v>
                </c:pt>
                <c:pt idx="7655">
                  <c:v>44331.814826388887</c:v>
                </c:pt>
                <c:pt idx="7656">
                  <c:v>44331.815520833334</c:v>
                </c:pt>
                <c:pt idx="7657">
                  <c:v>44331.81621527778</c:v>
                </c:pt>
                <c:pt idx="7658">
                  <c:v>44331.81690972222</c:v>
                </c:pt>
                <c:pt idx="7659">
                  <c:v>44331.817604166667</c:v>
                </c:pt>
                <c:pt idx="7660">
                  <c:v>44331.818298611113</c:v>
                </c:pt>
                <c:pt idx="7661">
                  <c:v>44331.818993055553</c:v>
                </c:pt>
                <c:pt idx="7662">
                  <c:v>44331.819687499999</c:v>
                </c:pt>
                <c:pt idx="7663">
                  <c:v>44331.820381944446</c:v>
                </c:pt>
                <c:pt idx="7664">
                  <c:v>44331.821076388886</c:v>
                </c:pt>
                <c:pt idx="7665">
                  <c:v>44331.821770833332</c:v>
                </c:pt>
                <c:pt idx="7666">
                  <c:v>44331.822465277779</c:v>
                </c:pt>
                <c:pt idx="7667">
                  <c:v>44331.823159722226</c:v>
                </c:pt>
                <c:pt idx="7668">
                  <c:v>44331.823854166665</c:v>
                </c:pt>
                <c:pt idx="7669">
                  <c:v>44331.824548611112</c:v>
                </c:pt>
                <c:pt idx="7670">
                  <c:v>44331.825243055559</c:v>
                </c:pt>
                <c:pt idx="7671">
                  <c:v>44331.825937499998</c:v>
                </c:pt>
                <c:pt idx="7672">
                  <c:v>44331.826631944445</c:v>
                </c:pt>
                <c:pt idx="7673">
                  <c:v>44331.827326388891</c:v>
                </c:pt>
                <c:pt idx="7674">
                  <c:v>44331.828020833331</c:v>
                </c:pt>
                <c:pt idx="7675">
                  <c:v>44331.828715277778</c:v>
                </c:pt>
                <c:pt idx="7676">
                  <c:v>44331.829409722224</c:v>
                </c:pt>
                <c:pt idx="7677">
                  <c:v>44331.830104166664</c:v>
                </c:pt>
                <c:pt idx="7678">
                  <c:v>44331.83079861111</c:v>
                </c:pt>
                <c:pt idx="7679">
                  <c:v>44331.831493055557</c:v>
                </c:pt>
                <c:pt idx="7680">
                  <c:v>44331.832187499997</c:v>
                </c:pt>
                <c:pt idx="7681">
                  <c:v>44331.832881944443</c:v>
                </c:pt>
                <c:pt idx="7682">
                  <c:v>44331.83357638889</c:v>
                </c:pt>
                <c:pt idx="7683">
                  <c:v>44331.834270833337</c:v>
                </c:pt>
                <c:pt idx="7684">
                  <c:v>44331.834965277776</c:v>
                </c:pt>
                <c:pt idx="7685">
                  <c:v>44331.835659722223</c:v>
                </c:pt>
                <c:pt idx="7686">
                  <c:v>44331.836354166669</c:v>
                </c:pt>
                <c:pt idx="7687">
                  <c:v>44331.837048611109</c:v>
                </c:pt>
                <c:pt idx="7688">
                  <c:v>44331.837743055556</c:v>
                </c:pt>
                <c:pt idx="7689">
                  <c:v>44331.838437500002</c:v>
                </c:pt>
                <c:pt idx="7690">
                  <c:v>44331.839131944442</c:v>
                </c:pt>
                <c:pt idx="7691">
                  <c:v>44331.839826388888</c:v>
                </c:pt>
                <c:pt idx="7692">
                  <c:v>44331.840520833335</c:v>
                </c:pt>
                <c:pt idx="7693">
                  <c:v>44331.841215277775</c:v>
                </c:pt>
                <c:pt idx="7694">
                  <c:v>44331.841909722221</c:v>
                </c:pt>
                <c:pt idx="7695">
                  <c:v>44331.842604166668</c:v>
                </c:pt>
                <c:pt idx="7696">
                  <c:v>44331.843298611115</c:v>
                </c:pt>
                <c:pt idx="7697">
                  <c:v>44331.843993055554</c:v>
                </c:pt>
                <c:pt idx="7698">
                  <c:v>44331.844687500001</c:v>
                </c:pt>
                <c:pt idx="7699">
                  <c:v>44331.845381944448</c:v>
                </c:pt>
                <c:pt idx="7700">
                  <c:v>44331.846076388887</c:v>
                </c:pt>
                <c:pt idx="7701">
                  <c:v>44331.846770833334</c:v>
                </c:pt>
                <c:pt idx="7702">
                  <c:v>44331.84746527778</c:v>
                </c:pt>
                <c:pt idx="7703">
                  <c:v>44331.84815972222</c:v>
                </c:pt>
                <c:pt idx="7704">
                  <c:v>44331.848854166667</c:v>
                </c:pt>
                <c:pt idx="7705">
                  <c:v>44331.849548611113</c:v>
                </c:pt>
                <c:pt idx="7706">
                  <c:v>44331.850243055553</c:v>
                </c:pt>
                <c:pt idx="7707">
                  <c:v>44331.850937499999</c:v>
                </c:pt>
                <c:pt idx="7708">
                  <c:v>44331.851631944446</c:v>
                </c:pt>
                <c:pt idx="7709">
                  <c:v>44331.852326388886</c:v>
                </c:pt>
                <c:pt idx="7710">
                  <c:v>44331.853020833332</c:v>
                </c:pt>
                <c:pt idx="7711">
                  <c:v>44331.853715277779</c:v>
                </c:pt>
                <c:pt idx="7712">
                  <c:v>44331.854409722226</c:v>
                </c:pt>
                <c:pt idx="7713">
                  <c:v>44331.855104166665</c:v>
                </c:pt>
                <c:pt idx="7714">
                  <c:v>44331.855798611112</c:v>
                </c:pt>
                <c:pt idx="7715">
                  <c:v>44331.856493055559</c:v>
                </c:pt>
                <c:pt idx="7716">
                  <c:v>44331.857187499998</c:v>
                </c:pt>
                <c:pt idx="7717">
                  <c:v>44331.857881944445</c:v>
                </c:pt>
                <c:pt idx="7718">
                  <c:v>44331.858576388891</c:v>
                </c:pt>
                <c:pt idx="7719">
                  <c:v>44331.859270833331</c:v>
                </c:pt>
                <c:pt idx="7720">
                  <c:v>44331.859965277778</c:v>
                </c:pt>
                <c:pt idx="7721">
                  <c:v>44331.860659722224</c:v>
                </c:pt>
                <c:pt idx="7722">
                  <c:v>44331.861354166664</c:v>
                </c:pt>
                <c:pt idx="7723">
                  <c:v>44331.86204861111</c:v>
                </c:pt>
                <c:pt idx="7724">
                  <c:v>44331.862743055557</c:v>
                </c:pt>
                <c:pt idx="7725">
                  <c:v>44331.863437499997</c:v>
                </c:pt>
                <c:pt idx="7726">
                  <c:v>44331.864131944443</c:v>
                </c:pt>
                <c:pt idx="7727">
                  <c:v>44331.86482638889</c:v>
                </c:pt>
                <c:pt idx="7728">
                  <c:v>44331.865520833337</c:v>
                </c:pt>
                <c:pt idx="7729">
                  <c:v>44331.866215277776</c:v>
                </c:pt>
                <c:pt idx="7730">
                  <c:v>44331.866909722223</c:v>
                </c:pt>
                <c:pt idx="7731">
                  <c:v>44331.867604166669</c:v>
                </c:pt>
                <c:pt idx="7732">
                  <c:v>44331.868298611109</c:v>
                </c:pt>
                <c:pt idx="7733">
                  <c:v>44331.868993055556</c:v>
                </c:pt>
                <c:pt idx="7734">
                  <c:v>44331.869687500002</c:v>
                </c:pt>
                <c:pt idx="7735">
                  <c:v>44331.870381944442</c:v>
                </c:pt>
                <c:pt idx="7736">
                  <c:v>44331.871076388888</c:v>
                </c:pt>
                <c:pt idx="7737">
                  <c:v>44331.871770833335</c:v>
                </c:pt>
                <c:pt idx="7738">
                  <c:v>44331.872465277775</c:v>
                </c:pt>
                <c:pt idx="7739">
                  <c:v>44331.873159722221</c:v>
                </c:pt>
                <c:pt idx="7740">
                  <c:v>44331.873854166668</c:v>
                </c:pt>
                <c:pt idx="7741">
                  <c:v>44331.874548611115</c:v>
                </c:pt>
                <c:pt idx="7742">
                  <c:v>44331.875243055554</c:v>
                </c:pt>
                <c:pt idx="7743">
                  <c:v>44331.875937500001</c:v>
                </c:pt>
                <c:pt idx="7744">
                  <c:v>44331.876631944448</c:v>
                </c:pt>
                <c:pt idx="7745">
                  <c:v>44331.877326388887</c:v>
                </c:pt>
                <c:pt idx="7746">
                  <c:v>44331.878020833334</c:v>
                </c:pt>
                <c:pt idx="7747">
                  <c:v>44331.87871527778</c:v>
                </c:pt>
                <c:pt idx="7748">
                  <c:v>44331.87940972222</c:v>
                </c:pt>
                <c:pt idx="7749">
                  <c:v>44331.880104166667</c:v>
                </c:pt>
                <c:pt idx="7750">
                  <c:v>44331.880798611113</c:v>
                </c:pt>
                <c:pt idx="7751">
                  <c:v>44331.881493055553</c:v>
                </c:pt>
                <c:pt idx="7752">
                  <c:v>44331.882187499999</c:v>
                </c:pt>
                <c:pt idx="7753">
                  <c:v>44331.882881944446</c:v>
                </c:pt>
                <c:pt idx="7754">
                  <c:v>44331.883576388886</c:v>
                </c:pt>
                <c:pt idx="7755">
                  <c:v>44331.884270833332</c:v>
                </c:pt>
                <c:pt idx="7756">
                  <c:v>44331.884965277779</c:v>
                </c:pt>
                <c:pt idx="7757">
                  <c:v>44331.885659722226</c:v>
                </c:pt>
                <c:pt idx="7758">
                  <c:v>44331.886354166665</c:v>
                </c:pt>
                <c:pt idx="7759">
                  <c:v>44331.887048611112</c:v>
                </c:pt>
                <c:pt idx="7760">
                  <c:v>44331.887743055559</c:v>
                </c:pt>
                <c:pt idx="7761">
                  <c:v>44331.888437499998</c:v>
                </c:pt>
                <c:pt idx="7762">
                  <c:v>44331.889131944445</c:v>
                </c:pt>
                <c:pt idx="7763">
                  <c:v>44331.889826388891</c:v>
                </c:pt>
                <c:pt idx="7764">
                  <c:v>44331.890520833331</c:v>
                </c:pt>
                <c:pt idx="7765">
                  <c:v>44331.891215277778</c:v>
                </c:pt>
                <c:pt idx="7766">
                  <c:v>44331.891909722224</c:v>
                </c:pt>
                <c:pt idx="7767">
                  <c:v>44331.892604166664</c:v>
                </c:pt>
                <c:pt idx="7768">
                  <c:v>44331.89329861111</c:v>
                </c:pt>
                <c:pt idx="7769">
                  <c:v>44331.893993055557</c:v>
                </c:pt>
                <c:pt idx="7770">
                  <c:v>44331.894687499997</c:v>
                </c:pt>
                <c:pt idx="7771">
                  <c:v>44331.895381944443</c:v>
                </c:pt>
                <c:pt idx="7772">
                  <c:v>44331.89607638889</c:v>
                </c:pt>
                <c:pt idx="7773">
                  <c:v>44331.896770833337</c:v>
                </c:pt>
                <c:pt idx="7774">
                  <c:v>44331.897465277776</c:v>
                </c:pt>
                <c:pt idx="7775">
                  <c:v>44331.898159722223</c:v>
                </c:pt>
                <c:pt idx="7776">
                  <c:v>44331.898854166669</c:v>
                </c:pt>
                <c:pt idx="7777">
                  <c:v>44331.899548611109</c:v>
                </c:pt>
                <c:pt idx="7778">
                  <c:v>44331.900243055556</c:v>
                </c:pt>
                <c:pt idx="7779">
                  <c:v>44331.900937500002</c:v>
                </c:pt>
                <c:pt idx="7780">
                  <c:v>44331.901631944442</c:v>
                </c:pt>
                <c:pt idx="7781">
                  <c:v>44331.902326388888</c:v>
                </c:pt>
                <c:pt idx="7782">
                  <c:v>44331.903020833335</c:v>
                </c:pt>
                <c:pt idx="7783">
                  <c:v>44331.903715277775</c:v>
                </c:pt>
                <c:pt idx="7784">
                  <c:v>44331.904409722221</c:v>
                </c:pt>
                <c:pt idx="7785">
                  <c:v>44331.905104166668</c:v>
                </c:pt>
                <c:pt idx="7786">
                  <c:v>44331.905798611115</c:v>
                </c:pt>
                <c:pt idx="7787">
                  <c:v>44331.906493055554</c:v>
                </c:pt>
                <c:pt idx="7788">
                  <c:v>44331.907187500001</c:v>
                </c:pt>
                <c:pt idx="7789">
                  <c:v>44331.907881944448</c:v>
                </c:pt>
                <c:pt idx="7790">
                  <c:v>44331.908576388887</c:v>
                </c:pt>
                <c:pt idx="7791">
                  <c:v>44331.909270833334</c:v>
                </c:pt>
                <c:pt idx="7792">
                  <c:v>44331.90996527778</c:v>
                </c:pt>
                <c:pt idx="7793">
                  <c:v>44331.91065972222</c:v>
                </c:pt>
                <c:pt idx="7794">
                  <c:v>44331.911354166667</c:v>
                </c:pt>
                <c:pt idx="7795">
                  <c:v>44331.912048611113</c:v>
                </c:pt>
                <c:pt idx="7796">
                  <c:v>44331.912743055553</c:v>
                </c:pt>
                <c:pt idx="7797">
                  <c:v>44331.913437499999</c:v>
                </c:pt>
                <c:pt idx="7798">
                  <c:v>44331.914131944446</c:v>
                </c:pt>
                <c:pt idx="7799">
                  <c:v>44331.914826388886</c:v>
                </c:pt>
                <c:pt idx="7800">
                  <c:v>44331.915520833332</c:v>
                </c:pt>
                <c:pt idx="7801">
                  <c:v>44331.916215277779</c:v>
                </c:pt>
                <c:pt idx="7802">
                  <c:v>44331.916909722226</c:v>
                </c:pt>
                <c:pt idx="7803">
                  <c:v>44331.917604166665</c:v>
                </c:pt>
                <c:pt idx="7804">
                  <c:v>44331.918298611112</c:v>
                </c:pt>
                <c:pt idx="7805">
                  <c:v>44331.918993055559</c:v>
                </c:pt>
                <c:pt idx="7806">
                  <c:v>44331.919687499998</c:v>
                </c:pt>
                <c:pt idx="7807">
                  <c:v>44331.920381944445</c:v>
                </c:pt>
                <c:pt idx="7808">
                  <c:v>44331.921076388891</c:v>
                </c:pt>
                <c:pt idx="7809">
                  <c:v>44331.921770833331</c:v>
                </c:pt>
                <c:pt idx="7810">
                  <c:v>44331.922465277778</c:v>
                </c:pt>
                <c:pt idx="7811">
                  <c:v>44331.923159722224</c:v>
                </c:pt>
                <c:pt idx="7812">
                  <c:v>44331.923854166664</c:v>
                </c:pt>
                <c:pt idx="7813">
                  <c:v>44331.92454861111</c:v>
                </c:pt>
                <c:pt idx="7814">
                  <c:v>44331.925243055557</c:v>
                </c:pt>
                <c:pt idx="7815">
                  <c:v>44331.925937499997</c:v>
                </c:pt>
                <c:pt idx="7816">
                  <c:v>44331.926631944443</c:v>
                </c:pt>
                <c:pt idx="7817">
                  <c:v>44331.92732638889</c:v>
                </c:pt>
                <c:pt idx="7818">
                  <c:v>44331.928020833337</c:v>
                </c:pt>
                <c:pt idx="7819">
                  <c:v>44331.928715277776</c:v>
                </c:pt>
                <c:pt idx="7820">
                  <c:v>44331.929409722223</c:v>
                </c:pt>
                <c:pt idx="7821">
                  <c:v>44331.930104166669</c:v>
                </c:pt>
                <c:pt idx="7822">
                  <c:v>44331.930798611109</c:v>
                </c:pt>
                <c:pt idx="7823">
                  <c:v>44331.931493055556</c:v>
                </c:pt>
                <c:pt idx="7824">
                  <c:v>44331.932187500002</c:v>
                </c:pt>
                <c:pt idx="7825">
                  <c:v>44331.932881944442</c:v>
                </c:pt>
                <c:pt idx="7826">
                  <c:v>44331.933576388888</c:v>
                </c:pt>
                <c:pt idx="7827">
                  <c:v>44331.934270833335</c:v>
                </c:pt>
                <c:pt idx="7828">
                  <c:v>44331.934965277775</c:v>
                </c:pt>
                <c:pt idx="7829">
                  <c:v>44331.935659722221</c:v>
                </c:pt>
                <c:pt idx="7830">
                  <c:v>44331.936354166668</c:v>
                </c:pt>
                <c:pt idx="7831">
                  <c:v>44331.937048611115</c:v>
                </c:pt>
                <c:pt idx="7832">
                  <c:v>44331.937743055554</c:v>
                </c:pt>
                <c:pt idx="7833">
                  <c:v>44331.938437500001</c:v>
                </c:pt>
                <c:pt idx="7834">
                  <c:v>44331.939131944448</c:v>
                </c:pt>
                <c:pt idx="7835">
                  <c:v>44331.939826388887</c:v>
                </c:pt>
                <c:pt idx="7836">
                  <c:v>44331.940520833334</c:v>
                </c:pt>
                <c:pt idx="7837">
                  <c:v>44331.94121527778</c:v>
                </c:pt>
                <c:pt idx="7838">
                  <c:v>44331.94190972222</c:v>
                </c:pt>
                <c:pt idx="7839">
                  <c:v>44331.942604166667</c:v>
                </c:pt>
                <c:pt idx="7840">
                  <c:v>44331.943298611113</c:v>
                </c:pt>
                <c:pt idx="7841">
                  <c:v>44331.943993055553</c:v>
                </c:pt>
                <c:pt idx="7842">
                  <c:v>44331.944687499999</c:v>
                </c:pt>
                <c:pt idx="7843">
                  <c:v>44331.945381944446</c:v>
                </c:pt>
                <c:pt idx="7844">
                  <c:v>44331.946076388886</c:v>
                </c:pt>
                <c:pt idx="7845">
                  <c:v>44331.946770833332</c:v>
                </c:pt>
                <c:pt idx="7846">
                  <c:v>44331.947465277779</c:v>
                </c:pt>
                <c:pt idx="7847">
                  <c:v>44331.948159722226</c:v>
                </c:pt>
                <c:pt idx="7848">
                  <c:v>44331.948854166665</c:v>
                </c:pt>
                <c:pt idx="7849">
                  <c:v>44331.949548611112</c:v>
                </c:pt>
                <c:pt idx="7850">
                  <c:v>44331.950243055559</c:v>
                </c:pt>
                <c:pt idx="7851">
                  <c:v>44331.950937499998</c:v>
                </c:pt>
                <c:pt idx="7852">
                  <c:v>44331.951631944445</c:v>
                </c:pt>
                <c:pt idx="7853">
                  <c:v>44331.952326388891</c:v>
                </c:pt>
                <c:pt idx="7854">
                  <c:v>44331.953020833331</c:v>
                </c:pt>
                <c:pt idx="7855">
                  <c:v>44331.953715277778</c:v>
                </c:pt>
                <c:pt idx="7856">
                  <c:v>44331.954409722224</c:v>
                </c:pt>
                <c:pt idx="7857">
                  <c:v>44331.955104166664</c:v>
                </c:pt>
                <c:pt idx="7858">
                  <c:v>44331.95579861111</c:v>
                </c:pt>
                <c:pt idx="7859">
                  <c:v>44331.956493055557</c:v>
                </c:pt>
                <c:pt idx="7860">
                  <c:v>44331.957187499997</c:v>
                </c:pt>
                <c:pt idx="7861">
                  <c:v>44331.957881944443</c:v>
                </c:pt>
                <c:pt idx="7862">
                  <c:v>44331.95857638889</c:v>
                </c:pt>
                <c:pt idx="7863">
                  <c:v>44331.959270833337</c:v>
                </c:pt>
                <c:pt idx="7864">
                  <c:v>44331.959965277776</c:v>
                </c:pt>
                <c:pt idx="7865">
                  <c:v>44331.960659722223</c:v>
                </c:pt>
                <c:pt idx="7866">
                  <c:v>44331.961354166669</c:v>
                </c:pt>
                <c:pt idx="7867">
                  <c:v>44331.962048611109</c:v>
                </c:pt>
                <c:pt idx="7868">
                  <c:v>44331.962743055556</c:v>
                </c:pt>
                <c:pt idx="7869">
                  <c:v>44331.963437500002</c:v>
                </c:pt>
                <c:pt idx="7870">
                  <c:v>44331.964131944442</c:v>
                </c:pt>
                <c:pt idx="7871">
                  <c:v>44331.964826388888</c:v>
                </c:pt>
                <c:pt idx="7872">
                  <c:v>44331.965520833335</c:v>
                </c:pt>
                <c:pt idx="7873">
                  <c:v>44331.966215277775</c:v>
                </c:pt>
                <c:pt idx="7874">
                  <c:v>44331.966909722221</c:v>
                </c:pt>
                <c:pt idx="7875">
                  <c:v>44331.967604166668</c:v>
                </c:pt>
                <c:pt idx="7876">
                  <c:v>44331.968298611115</c:v>
                </c:pt>
                <c:pt idx="7877">
                  <c:v>44331.968993055554</c:v>
                </c:pt>
                <c:pt idx="7878">
                  <c:v>44331.969687500001</c:v>
                </c:pt>
                <c:pt idx="7879">
                  <c:v>44331.970381944448</c:v>
                </c:pt>
                <c:pt idx="7880">
                  <c:v>44331.971076388887</c:v>
                </c:pt>
                <c:pt idx="7881">
                  <c:v>44331.971770833334</c:v>
                </c:pt>
                <c:pt idx="7882">
                  <c:v>44331.97246527778</c:v>
                </c:pt>
                <c:pt idx="7883">
                  <c:v>44331.97315972222</c:v>
                </c:pt>
                <c:pt idx="7884">
                  <c:v>44331.973854166667</c:v>
                </c:pt>
                <c:pt idx="7885">
                  <c:v>44331.974548611113</c:v>
                </c:pt>
                <c:pt idx="7886">
                  <c:v>44331.975243055553</c:v>
                </c:pt>
                <c:pt idx="7887">
                  <c:v>44331.975937499999</c:v>
                </c:pt>
                <c:pt idx="7888">
                  <c:v>44331.976631944446</c:v>
                </c:pt>
                <c:pt idx="7889">
                  <c:v>44331.977326388886</c:v>
                </c:pt>
                <c:pt idx="7890">
                  <c:v>44331.978020833332</c:v>
                </c:pt>
                <c:pt idx="7891">
                  <c:v>44331.978715277779</c:v>
                </c:pt>
                <c:pt idx="7892">
                  <c:v>44331.979409722226</c:v>
                </c:pt>
                <c:pt idx="7893">
                  <c:v>44331.980104166665</c:v>
                </c:pt>
                <c:pt idx="7894">
                  <c:v>44331.980798611112</c:v>
                </c:pt>
                <c:pt idx="7895">
                  <c:v>44331.981493055559</c:v>
                </c:pt>
                <c:pt idx="7896">
                  <c:v>44331.982187499998</c:v>
                </c:pt>
                <c:pt idx="7897">
                  <c:v>44331.982881944445</c:v>
                </c:pt>
                <c:pt idx="7898">
                  <c:v>44331.983576388891</c:v>
                </c:pt>
                <c:pt idx="7899">
                  <c:v>44331.984270833331</c:v>
                </c:pt>
                <c:pt idx="7900">
                  <c:v>44331.984965277778</c:v>
                </c:pt>
                <c:pt idx="7901">
                  <c:v>44331.985659722224</c:v>
                </c:pt>
                <c:pt idx="7902">
                  <c:v>44331.986354166664</c:v>
                </c:pt>
                <c:pt idx="7903">
                  <c:v>44331.98704861111</c:v>
                </c:pt>
                <c:pt idx="7904">
                  <c:v>44331.987743055557</c:v>
                </c:pt>
                <c:pt idx="7905">
                  <c:v>44331.988437499997</c:v>
                </c:pt>
                <c:pt idx="7906">
                  <c:v>44331.989131944443</c:v>
                </c:pt>
                <c:pt idx="7907">
                  <c:v>44331.98982638889</c:v>
                </c:pt>
                <c:pt idx="7908">
                  <c:v>44331.990520833337</c:v>
                </c:pt>
                <c:pt idx="7909">
                  <c:v>44331.991215277776</c:v>
                </c:pt>
                <c:pt idx="7910">
                  <c:v>44331.991909722223</c:v>
                </c:pt>
                <c:pt idx="7911">
                  <c:v>44331.992604166669</c:v>
                </c:pt>
                <c:pt idx="7912">
                  <c:v>44331.993298611109</c:v>
                </c:pt>
                <c:pt idx="7913">
                  <c:v>44331.993993055556</c:v>
                </c:pt>
                <c:pt idx="7914">
                  <c:v>44331.994687500002</c:v>
                </c:pt>
                <c:pt idx="7915">
                  <c:v>44331.995381944442</c:v>
                </c:pt>
                <c:pt idx="7916">
                  <c:v>44331.996076388888</c:v>
                </c:pt>
                <c:pt idx="7917">
                  <c:v>44331.996770833335</c:v>
                </c:pt>
                <c:pt idx="7918">
                  <c:v>44331.997465277775</c:v>
                </c:pt>
                <c:pt idx="7919">
                  <c:v>44331.998159722221</c:v>
                </c:pt>
                <c:pt idx="7920">
                  <c:v>44331.998854166668</c:v>
                </c:pt>
                <c:pt idx="7921">
                  <c:v>44331.999548611115</c:v>
                </c:pt>
                <c:pt idx="7922">
                  <c:v>44332.000243055554</c:v>
                </c:pt>
                <c:pt idx="7923">
                  <c:v>44332.000937500001</c:v>
                </c:pt>
                <c:pt idx="7924">
                  <c:v>44332.001631944448</c:v>
                </c:pt>
                <c:pt idx="7925">
                  <c:v>44332.002326388887</c:v>
                </c:pt>
                <c:pt idx="7926">
                  <c:v>44332.003020833334</c:v>
                </c:pt>
                <c:pt idx="7927">
                  <c:v>44332.00371527778</c:v>
                </c:pt>
                <c:pt idx="7928">
                  <c:v>44332.00440972222</c:v>
                </c:pt>
                <c:pt idx="7929">
                  <c:v>44332.005104166667</c:v>
                </c:pt>
                <c:pt idx="7930">
                  <c:v>44332.005798611113</c:v>
                </c:pt>
                <c:pt idx="7931">
                  <c:v>44332.006493055553</c:v>
                </c:pt>
                <c:pt idx="7932">
                  <c:v>44332.007187499999</c:v>
                </c:pt>
                <c:pt idx="7933">
                  <c:v>44332.007881944446</c:v>
                </c:pt>
                <c:pt idx="7934">
                  <c:v>44332.008576388886</c:v>
                </c:pt>
                <c:pt idx="7935">
                  <c:v>44332.009270833332</c:v>
                </c:pt>
                <c:pt idx="7936">
                  <c:v>44332.009965277779</c:v>
                </c:pt>
                <c:pt idx="7937">
                  <c:v>44332.010659722226</c:v>
                </c:pt>
                <c:pt idx="7938">
                  <c:v>44332.011354166665</c:v>
                </c:pt>
                <c:pt idx="7939">
                  <c:v>44332.012048611112</c:v>
                </c:pt>
                <c:pt idx="7940">
                  <c:v>44332.012743055559</c:v>
                </c:pt>
                <c:pt idx="7941">
                  <c:v>44332.013437499998</c:v>
                </c:pt>
                <c:pt idx="7942">
                  <c:v>44332.014131944445</c:v>
                </c:pt>
                <c:pt idx="7943">
                  <c:v>44332.014826388891</c:v>
                </c:pt>
                <c:pt idx="7944">
                  <c:v>44332.015520833331</c:v>
                </c:pt>
                <c:pt idx="7945">
                  <c:v>44332.016215277778</c:v>
                </c:pt>
                <c:pt idx="7946">
                  <c:v>44332.016909722224</c:v>
                </c:pt>
                <c:pt idx="7947">
                  <c:v>44332.017604166664</c:v>
                </c:pt>
                <c:pt idx="7948">
                  <c:v>44332.01829861111</c:v>
                </c:pt>
                <c:pt idx="7949">
                  <c:v>44332.018993055557</c:v>
                </c:pt>
                <c:pt idx="7950">
                  <c:v>44332.019687499997</c:v>
                </c:pt>
                <c:pt idx="7951">
                  <c:v>44332.020381944443</c:v>
                </c:pt>
                <c:pt idx="7952">
                  <c:v>44332.02107638889</c:v>
                </c:pt>
                <c:pt idx="7953">
                  <c:v>44332.021770833337</c:v>
                </c:pt>
                <c:pt idx="7954">
                  <c:v>44332.022465277776</c:v>
                </c:pt>
                <c:pt idx="7955">
                  <c:v>44332.023159722223</c:v>
                </c:pt>
                <c:pt idx="7956">
                  <c:v>44332.023854166669</c:v>
                </c:pt>
                <c:pt idx="7957">
                  <c:v>44332.024548611109</c:v>
                </c:pt>
                <c:pt idx="7958">
                  <c:v>44332.025243055556</c:v>
                </c:pt>
                <c:pt idx="7959">
                  <c:v>44332.025937500002</c:v>
                </c:pt>
                <c:pt idx="7960">
                  <c:v>44332.026631944442</c:v>
                </c:pt>
                <c:pt idx="7961">
                  <c:v>44332.027326388888</c:v>
                </c:pt>
                <c:pt idx="7962">
                  <c:v>44332.028020833335</c:v>
                </c:pt>
                <c:pt idx="7963">
                  <c:v>44332.028715277775</c:v>
                </c:pt>
                <c:pt idx="7964">
                  <c:v>44332.029409722221</c:v>
                </c:pt>
                <c:pt idx="7965">
                  <c:v>44332.030104166668</c:v>
                </c:pt>
                <c:pt idx="7966">
                  <c:v>44332.030798611115</c:v>
                </c:pt>
                <c:pt idx="7967">
                  <c:v>44332.031493055554</c:v>
                </c:pt>
                <c:pt idx="7968">
                  <c:v>44332.032187500001</c:v>
                </c:pt>
                <c:pt idx="7969">
                  <c:v>44332.032881944448</c:v>
                </c:pt>
                <c:pt idx="7970">
                  <c:v>44332.033576388887</c:v>
                </c:pt>
                <c:pt idx="7971">
                  <c:v>44332.034270833334</c:v>
                </c:pt>
                <c:pt idx="7972">
                  <c:v>44332.03496527778</c:v>
                </c:pt>
                <c:pt idx="7973">
                  <c:v>44332.03565972222</c:v>
                </c:pt>
                <c:pt idx="7974">
                  <c:v>44332.036354166667</c:v>
                </c:pt>
                <c:pt idx="7975">
                  <c:v>44332.037048611113</c:v>
                </c:pt>
                <c:pt idx="7976">
                  <c:v>44332.037743055553</c:v>
                </c:pt>
                <c:pt idx="7977">
                  <c:v>44332.038437499999</c:v>
                </c:pt>
                <c:pt idx="7978">
                  <c:v>44332.039131944446</c:v>
                </c:pt>
                <c:pt idx="7979">
                  <c:v>44332.039826388886</c:v>
                </c:pt>
                <c:pt idx="7980">
                  <c:v>44332.040520833332</c:v>
                </c:pt>
                <c:pt idx="7981">
                  <c:v>44332.041215277779</c:v>
                </c:pt>
                <c:pt idx="7982">
                  <c:v>44332.041909722226</c:v>
                </c:pt>
                <c:pt idx="7983">
                  <c:v>44332.042604166665</c:v>
                </c:pt>
                <c:pt idx="7984">
                  <c:v>44332.043298611112</c:v>
                </c:pt>
                <c:pt idx="7985">
                  <c:v>44332.043993055559</c:v>
                </c:pt>
                <c:pt idx="7986">
                  <c:v>44332.044687499998</c:v>
                </c:pt>
                <c:pt idx="7987">
                  <c:v>44332.045381944445</c:v>
                </c:pt>
                <c:pt idx="7988">
                  <c:v>44332.046076388891</c:v>
                </c:pt>
                <c:pt idx="7989">
                  <c:v>44332.046770833331</c:v>
                </c:pt>
                <c:pt idx="7990">
                  <c:v>44332.047465277778</c:v>
                </c:pt>
                <c:pt idx="7991">
                  <c:v>44332.048159722224</c:v>
                </c:pt>
                <c:pt idx="7992">
                  <c:v>44332.048854166664</c:v>
                </c:pt>
                <c:pt idx="7993">
                  <c:v>44332.04954861111</c:v>
                </c:pt>
                <c:pt idx="7994">
                  <c:v>44332.050243055557</c:v>
                </c:pt>
                <c:pt idx="7995">
                  <c:v>44332.050937499997</c:v>
                </c:pt>
                <c:pt idx="7996">
                  <c:v>44332.051631944443</c:v>
                </c:pt>
                <c:pt idx="7997">
                  <c:v>44332.05232638889</c:v>
                </c:pt>
                <c:pt idx="7998">
                  <c:v>44332.053020833337</c:v>
                </c:pt>
                <c:pt idx="7999">
                  <c:v>44332.053715277776</c:v>
                </c:pt>
                <c:pt idx="8000">
                  <c:v>44332.054409722223</c:v>
                </c:pt>
                <c:pt idx="8001">
                  <c:v>44332.055104166669</c:v>
                </c:pt>
                <c:pt idx="8002">
                  <c:v>44332.055798611109</c:v>
                </c:pt>
                <c:pt idx="8003">
                  <c:v>44332.056493055556</c:v>
                </c:pt>
                <c:pt idx="8004">
                  <c:v>44332.057187500002</c:v>
                </c:pt>
                <c:pt idx="8005">
                  <c:v>44332.057881944442</c:v>
                </c:pt>
                <c:pt idx="8006">
                  <c:v>44332.058576388888</c:v>
                </c:pt>
                <c:pt idx="8007">
                  <c:v>44332.059270833335</c:v>
                </c:pt>
                <c:pt idx="8008">
                  <c:v>44332.059965277775</c:v>
                </c:pt>
                <c:pt idx="8009">
                  <c:v>44332.060659722221</c:v>
                </c:pt>
                <c:pt idx="8010">
                  <c:v>44332.061354166668</c:v>
                </c:pt>
                <c:pt idx="8011">
                  <c:v>44332.062048611115</c:v>
                </c:pt>
                <c:pt idx="8012">
                  <c:v>44332.062743055554</c:v>
                </c:pt>
                <c:pt idx="8013">
                  <c:v>44332.063437500001</c:v>
                </c:pt>
                <c:pt idx="8014">
                  <c:v>44332.064131944448</c:v>
                </c:pt>
                <c:pt idx="8015">
                  <c:v>44332.064826388887</c:v>
                </c:pt>
                <c:pt idx="8016">
                  <c:v>44332.065520833334</c:v>
                </c:pt>
                <c:pt idx="8017">
                  <c:v>44332.06621527778</c:v>
                </c:pt>
                <c:pt idx="8018">
                  <c:v>44332.06690972222</c:v>
                </c:pt>
                <c:pt idx="8019">
                  <c:v>44332.067604166667</c:v>
                </c:pt>
                <c:pt idx="8020">
                  <c:v>44332.068298611113</c:v>
                </c:pt>
                <c:pt idx="8021">
                  <c:v>44332.068993055553</c:v>
                </c:pt>
                <c:pt idx="8022">
                  <c:v>44332.069687499999</c:v>
                </c:pt>
                <c:pt idx="8023">
                  <c:v>44332.070381944446</c:v>
                </c:pt>
                <c:pt idx="8024">
                  <c:v>44332.071076388886</c:v>
                </c:pt>
                <c:pt idx="8025">
                  <c:v>44332.071770833332</c:v>
                </c:pt>
                <c:pt idx="8026">
                  <c:v>44332.072465277779</c:v>
                </c:pt>
                <c:pt idx="8027">
                  <c:v>44332.073159722226</c:v>
                </c:pt>
                <c:pt idx="8028">
                  <c:v>44332.073854166665</c:v>
                </c:pt>
                <c:pt idx="8029">
                  <c:v>44332.074548611112</c:v>
                </c:pt>
                <c:pt idx="8030">
                  <c:v>44332.075243055559</c:v>
                </c:pt>
                <c:pt idx="8031">
                  <c:v>44332.075937499998</c:v>
                </c:pt>
                <c:pt idx="8032">
                  <c:v>44332.076631944445</c:v>
                </c:pt>
                <c:pt idx="8033">
                  <c:v>44332.077326388891</c:v>
                </c:pt>
                <c:pt idx="8034">
                  <c:v>44332.078020833331</c:v>
                </c:pt>
                <c:pt idx="8035">
                  <c:v>44332.078715277778</c:v>
                </c:pt>
                <c:pt idx="8036">
                  <c:v>44332.079409722224</c:v>
                </c:pt>
                <c:pt idx="8037">
                  <c:v>44332.080104166664</c:v>
                </c:pt>
                <c:pt idx="8038">
                  <c:v>44332.08079861111</c:v>
                </c:pt>
                <c:pt idx="8039">
                  <c:v>44332.081493055557</c:v>
                </c:pt>
                <c:pt idx="8040">
                  <c:v>44332.082187499997</c:v>
                </c:pt>
                <c:pt idx="8041">
                  <c:v>44332.082881944443</c:v>
                </c:pt>
                <c:pt idx="8042">
                  <c:v>44332.08357638889</c:v>
                </c:pt>
                <c:pt idx="8043">
                  <c:v>44332.084270833337</c:v>
                </c:pt>
                <c:pt idx="8044">
                  <c:v>44332.084965277776</c:v>
                </c:pt>
                <c:pt idx="8045">
                  <c:v>44332.085659722223</c:v>
                </c:pt>
                <c:pt idx="8046">
                  <c:v>44332.086354166669</c:v>
                </c:pt>
                <c:pt idx="8047">
                  <c:v>44332.087048611109</c:v>
                </c:pt>
                <c:pt idx="8048">
                  <c:v>44332.087743055556</c:v>
                </c:pt>
                <c:pt idx="8049">
                  <c:v>44332.088437500002</c:v>
                </c:pt>
                <c:pt idx="8050">
                  <c:v>44332.089131944442</c:v>
                </c:pt>
                <c:pt idx="8051">
                  <c:v>44332.089826388888</c:v>
                </c:pt>
                <c:pt idx="8052">
                  <c:v>44332.090520833335</c:v>
                </c:pt>
                <c:pt idx="8053">
                  <c:v>44332.091215277775</c:v>
                </c:pt>
                <c:pt idx="8054">
                  <c:v>44332.091909722221</c:v>
                </c:pt>
                <c:pt idx="8055">
                  <c:v>44332.092604166668</c:v>
                </c:pt>
                <c:pt idx="8056">
                  <c:v>44332.093298611115</c:v>
                </c:pt>
                <c:pt idx="8057">
                  <c:v>44332.093993055554</c:v>
                </c:pt>
                <c:pt idx="8058">
                  <c:v>44332.094687500001</c:v>
                </c:pt>
                <c:pt idx="8059">
                  <c:v>44332.095381944448</c:v>
                </c:pt>
                <c:pt idx="8060">
                  <c:v>44332.096076388887</c:v>
                </c:pt>
                <c:pt idx="8061">
                  <c:v>44332.096770833334</c:v>
                </c:pt>
                <c:pt idx="8062">
                  <c:v>44332.09746527778</c:v>
                </c:pt>
                <c:pt idx="8063">
                  <c:v>44332.09815972222</c:v>
                </c:pt>
                <c:pt idx="8064">
                  <c:v>44332.098854166667</c:v>
                </c:pt>
                <c:pt idx="8065">
                  <c:v>44332.099548611113</c:v>
                </c:pt>
                <c:pt idx="8066">
                  <c:v>44332.100243055553</c:v>
                </c:pt>
                <c:pt idx="8067">
                  <c:v>44332.100937499999</c:v>
                </c:pt>
                <c:pt idx="8068">
                  <c:v>44332.101631944446</c:v>
                </c:pt>
                <c:pt idx="8069">
                  <c:v>44332.102326388886</c:v>
                </c:pt>
                <c:pt idx="8070">
                  <c:v>44332.103020833332</c:v>
                </c:pt>
                <c:pt idx="8071">
                  <c:v>44332.103715277779</c:v>
                </c:pt>
                <c:pt idx="8072">
                  <c:v>44332.104409722226</c:v>
                </c:pt>
                <c:pt idx="8073">
                  <c:v>44332.105104166665</c:v>
                </c:pt>
                <c:pt idx="8074">
                  <c:v>44332.105798611112</c:v>
                </c:pt>
                <c:pt idx="8075">
                  <c:v>44332.106493055559</c:v>
                </c:pt>
                <c:pt idx="8076">
                  <c:v>44332.107187499998</c:v>
                </c:pt>
                <c:pt idx="8077">
                  <c:v>44332.107881944445</c:v>
                </c:pt>
                <c:pt idx="8078">
                  <c:v>44332.108576388891</c:v>
                </c:pt>
                <c:pt idx="8079">
                  <c:v>44332.109270833331</c:v>
                </c:pt>
                <c:pt idx="8080">
                  <c:v>44332.109965277778</c:v>
                </c:pt>
                <c:pt idx="8081">
                  <c:v>44332.110659722224</c:v>
                </c:pt>
                <c:pt idx="8082">
                  <c:v>44332.111354166664</c:v>
                </c:pt>
                <c:pt idx="8083">
                  <c:v>44332.11204861111</c:v>
                </c:pt>
                <c:pt idx="8084">
                  <c:v>44332.112743055557</c:v>
                </c:pt>
                <c:pt idx="8085">
                  <c:v>44332.113437499997</c:v>
                </c:pt>
                <c:pt idx="8086">
                  <c:v>44332.114131944443</c:v>
                </c:pt>
                <c:pt idx="8087">
                  <c:v>44332.11482638889</c:v>
                </c:pt>
                <c:pt idx="8088">
                  <c:v>44332.115520833337</c:v>
                </c:pt>
                <c:pt idx="8089">
                  <c:v>44332.116215277776</c:v>
                </c:pt>
                <c:pt idx="8090">
                  <c:v>44332.116909722223</c:v>
                </c:pt>
                <c:pt idx="8091">
                  <c:v>44332.117604166669</c:v>
                </c:pt>
                <c:pt idx="8092">
                  <c:v>44332.118298611109</c:v>
                </c:pt>
                <c:pt idx="8093">
                  <c:v>44332.118993055556</c:v>
                </c:pt>
                <c:pt idx="8094">
                  <c:v>44332.119687500002</c:v>
                </c:pt>
                <c:pt idx="8095">
                  <c:v>44332.120381944442</c:v>
                </c:pt>
                <c:pt idx="8096">
                  <c:v>44332.121076388888</c:v>
                </c:pt>
                <c:pt idx="8097">
                  <c:v>44332.121770833335</c:v>
                </c:pt>
                <c:pt idx="8098">
                  <c:v>44332.122465277775</c:v>
                </c:pt>
                <c:pt idx="8099">
                  <c:v>44332.123159722221</c:v>
                </c:pt>
                <c:pt idx="8100">
                  <c:v>44332.123854166668</c:v>
                </c:pt>
                <c:pt idx="8101">
                  <c:v>44332.124548611115</c:v>
                </c:pt>
                <c:pt idx="8102">
                  <c:v>44332.125243055554</c:v>
                </c:pt>
                <c:pt idx="8103">
                  <c:v>44332.125937500001</c:v>
                </c:pt>
                <c:pt idx="8104">
                  <c:v>44332.126631944448</c:v>
                </c:pt>
                <c:pt idx="8105">
                  <c:v>44332.127326388887</c:v>
                </c:pt>
                <c:pt idx="8106">
                  <c:v>44332.128020833334</c:v>
                </c:pt>
                <c:pt idx="8107">
                  <c:v>44332.12871527778</c:v>
                </c:pt>
                <c:pt idx="8108">
                  <c:v>44332.12940972222</c:v>
                </c:pt>
                <c:pt idx="8109">
                  <c:v>44332.130104166667</c:v>
                </c:pt>
                <c:pt idx="8110">
                  <c:v>44332.130798611113</c:v>
                </c:pt>
                <c:pt idx="8111">
                  <c:v>44332.131493055553</c:v>
                </c:pt>
                <c:pt idx="8112">
                  <c:v>44332.132187499999</c:v>
                </c:pt>
                <c:pt idx="8113">
                  <c:v>44332.132881944446</c:v>
                </c:pt>
                <c:pt idx="8114">
                  <c:v>44332.133576388886</c:v>
                </c:pt>
                <c:pt idx="8115">
                  <c:v>44332.134270833332</c:v>
                </c:pt>
                <c:pt idx="8116">
                  <c:v>44332.134965277779</c:v>
                </c:pt>
                <c:pt idx="8117">
                  <c:v>44332.135659722226</c:v>
                </c:pt>
                <c:pt idx="8118">
                  <c:v>44332.136354166665</c:v>
                </c:pt>
                <c:pt idx="8119">
                  <c:v>44332.137048611112</c:v>
                </c:pt>
                <c:pt idx="8120">
                  <c:v>44332.137743055559</c:v>
                </c:pt>
                <c:pt idx="8121">
                  <c:v>44332.138437499998</c:v>
                </c:pt>
                <c:pt idx="8122">
                  <c:v>44332.139131944445</c:v>
                </c:pt>
                <c:pt idx="8123">
                  <c:v>44332.139826388891</c:v>
                </c:pt>
                <c:pt idx="8124">
                  <c:v>44332.140520833331</c:v>
                </c:pt>
                <c:pt idx="8125">
                  <c:v>44332.141215277778</c:v>
                </c:pt>
                <c:pt idx="8126">
                  <c:v>44332.141909722224</c:v>
                </c:pt>
                <c:pt idx="8127">
                  <c:v>44332.142604166664</c:v>
                </c:pt>
                <c:pt idx="8128">
                  <c:v>44332.14329861111</c:v>
                </c:pt>
                <c:pt idx="8129">
                  <c:v>44332.143993055557</c:v>
                </c:pt>
                <c:pt idx="8130">
                  <c:v>44332.144687499997</c:v>
                </c:pt>
                <c:pt idx="8131">
                  <c:v>44332.145381944443</c:v>
                </c:pt>
                <c:pt idx="8132">
                  <c:v>44332.14607638889</c:v>
                </c:pt>
                <c:pt idx="8133">
                  <c:v>44332.146770833337</c:v>
                </c:pt>
                <c:pt idx="8134">
                  <c:v>44332.147465277776</c:v>
                </c:pt>
                <c:pt idx="8135">
                  <c:v>44332.148159722223</c:v>
                </c:pt>
                <c:pt idx="8136">
                  <c:v>44332.148854166669</c:v>
                </c:pt>
                <c:pt idx="8137">
                  <c:v>44332.149548611109</c:v>
                </c:pt>
                <c:pt idx="8138">
                  <c:v>44332.150243055556</c:v>
                </c:pt>
                <c:pt idx="8139">
                  <c:v>44332.150937500002</c:v>
                </c:pt>
                <c:pt idx="8140">
                  <c:v>44332.151631944442</c:v>
                </c:pt>
                <c:pt idx="8141">
                  <c:v>44332.152326388888</c:v>
                </c:pt>
                <c:pt idx="8142">
                  <c:v>44332.153020833335</c:v>
                </c:pt>
                <c:pt idx="8143">
                  <c:v>44332.153715277775</c:v>
                </c:pt>
                <c:pt idx="8144">
                  <c:v>44332.154409722221</c:v>
                </c:pt>
                <c:pt idx="8145">
                  <c:v>44332.155104166668</c:v>
                </c:pt>
                <c:pt idx="8146">
                  <c:v>44332.155798611115</c:v>
                </c:pt>
                <c:pt idx="8147">
                  <c:v>44332.156493055554</c:v>
                </c:pt>
                <c:pt idx="8148">
                  <c:v>44332.157187500001</c:v>
                </c:pt>
                <c:pt idx="8149">
                  <c:v>44332.157881944448</c:v>
                </c:pt>
                <c:pt idx="8150">
                  <c:v>44332.158576388887</c:v>
                </c:pt>
                <c:pt idx="8151">
                  <c:v>44332.159270833334</c:v>
                </c:pt>
                <c:pt idx="8152">
                  <c:v>44332.15996527778</c:v>
                </c:pt>
                <c:pt idx="8153">
                  <c:v>44332.16065972222</c:v>
                </c:pt>
                <c:pt idx="8154">
                  <c:v>44332.161354166667</c:v>
                </c:pt>
                <c:pt idx="8155">
                  <c:v>44332.162048611113</c:v>
                </c:pt>
                <c:pt idx="8156">
                  <c:v>44332.162743055553</c:v>
                </c:pt>
                <c:pt idx="8157">
                  <c:v>44332.163437499999</c:v>
                </c:pt>
                <c:pt idx="8158">
                  <c:v>44332.164131944446</c:v>
                </c:pt>
                <c:pt idx="8159">
                  <c:v>44332.164826388886</c:v>
                </c:pt>
                <c:pt idx="8160">
                  <c:v>44332.165520833332</c:v>
                </c:pt>
                <c:pt idx="8161">
                  <c:v>44332.166215277779</c:v>
                </c:pt>
                <c:pt idx="8162">
                  <c:v>44332.166909722226</c:v>
                </c:pt>
                <c:pt idx="8163">
                  <c:v>44332.167604166665</c:v>
                </c:pt>
                <c:pt idx="8164">
                  <c:v>44332.168298611112</c:v>
                </c:pt>
                <c:pt idx="8165">
                  <c:v>44332.168993055559</c:v>
                </c:pt>
                <c:pt idx="8166">
                  <c:v>44332.169687499998</c:v>
                </c:pt>
                <c:pt idx="8167">
                  <c:v>44332.170381944445</c:v>
                </c:pt>
                <c:pt idx="8168">
                  <c:v>44332.171076388891</c:v>
                </c:pt>
                <c:pt idx="8169">
                  <c:v>44332.171770833331</c:v>
                </c:pt>
                <c:pt idx="8170">
                  <c:v>44332.172465277778</c:v>
                </c:pt>
                <c:pt idx="8171">
                  <c:v>44332.173159722224</c:v>
                </c:pt>
                <c:pt idx="8172">
                  <c:v>44332.173854166664</c:v>
                </c:pt>
                <c:pt idx="8173">
                  <c:v>44332.17454861111</c:v>
                </c:pt>
                <c:pt idx="8174">
                  <c:v>44332.175243055557</c:v>
                </c:pt>
                <c:pt idx="8175">
                  <c:v>44332.175937499997</c:v>
                </c:pt>
                <c:pt idx="8176">
                  <c:v>44332.176631944443</c:v>
                </c:pt>
                <c:pt idx="8177">
                  <c:v>44332.17732638889</c:v>
                </c:pt>
                <c:pt idx="8178">
                  <c:v>44332.178020833337</c:v>
                </c:pt>
                <c:pt idx="8179">
                  <c:v>44332.178715277776</c:v>
                </c:pt>
                <c:pt idx="8180">
                  <c:v>44332.179409722223</c:v>
                </c:pt>
                <c:pt idx="8181">
                  <c:v>44332.180104166669</c:v>
                </c:pt>
                <c:pt idx="8182">
                  <c:v>44332.180798611109</c:v>
                </c:pt>
                <c:pt idx="8183">
                  <c:v>44332.181493055556</c:v>
                </c:pt>
                <c:pt idx="8184">
                  <c:v>44332.182187500002</c:v>
                </c:pt>
                <c:pt idx="8185">
                  <c:v>44332.182881944442</c:v>
                </c:pt>
                <c:pt idx="8186">
                  <c:v>44332.183576388888</c:v>
                </c:pt>
                <c:pt idx="8187">
                  <c:v>44332.184270833335</c:v>
                </c:pt>
                <c:pt idx="8188">
                  <c:v>44332.184965277775</c:v>
                </c:pt>
                <c:pt idx="8189">
                  <c:v>44332.185659722221</c:v>
                </c:pt>
                <c:pt idx="8190">
                  <c:v>44332.186354166668</c:v>
                </c:pt>
                <c:pt idx="8191">
                  <c:v>44332.187048611115</c:v>
                </c:pt>
                <c:pt idx="8192">
                  <c:v>44332.187743055554</c:v>
                </c:pt>
                <c:pt idx="8193">
                  <c:v>44332.188437500001</c:v>
                </c:pt>
                <c:pt idx="8194">
                  <c:v>44332.189131944448</c:v>
                </c:pt>
                <c:pt idx="8195">
                  <c:v>44332.189826388887</c:v>
                </c:pt>
                <c:pt idx="8196">
                  <c:v>44332.190520833334</c:v>
                </c:pt>
                <c:pt idx="8197">
                  <c:v>44332.19121527778</c:v>
                </c:pt>
                <c:pt idx="8198">
                  <c:v>44332.19190972222</c:v>
                </c:pt>
                <c:pt idx="8199">
                  <c:v>44332.192604166667</c:v>
                </c:pt>
                <c:pt idx="8200">
                  <c:v>44332.193298611113</c:v>
                </c:pt>
                <c:pt idx="8201">
                  <c:v>44332.193993055553</c:v>
                </c:pt>
                <c:pt idx="8202">
                  <c:v>44332.194687499999</c:v>
                </c:pt>
                <c:pt idx="8203">
                  <c:v>44332.195381944446</c:v>
                </c:pt>
                <c:pt idx="8204">
                  <c:v>44332.196076388886</c:v>
                </c:pt>
                <c:pt idx="8205">
                  <c:v>44332.196770833332</c:v>
                </c:pt>
                <c:pt idx="8206">
                  <c:v>44332.197465277779</c:v>
                </c:pt>
                <c:pt idx="8207">
                  <c:v>44332.198159722226</c:v>
                </c:pt>
                <c:pt idx="8208">
                  <c:v>44332.198854166665</c:v>
                </c:pt>
                <c:pt idx="8209">
                  <c:v>44332.199548611112</c:v>
                </c:pt>
                <c:pt idx="8210">
                  <c:v>44332.200243055559</c:v>
                </c:pt>
                <c:pt idx="8211">
                  <c:v>44332.200937499998</c:v>
                </c:pt>
                <c:pt idx="8212">
                  <c:v>44332.201631944445</c:v>
                </c:pt>
                <c:pt idx="8213">
                  <c:v>44332.202326388891</c:v>
                </c:pt>
                <c:pt idx="8214">
                  <c:v>44332.203020833331</c:v>
                </c:pt>
                <c:pt idx="8215">
                  <c:v>44332.203715277778</c:v>
                </c:pt>
                <c:pt idx="8216">
                  <c:v>44332.204409722224</c:v>
                </c:pt>
                <c:pt idx="8217">
                  <c:v>44332.205104166664</c:v>
                </c:pt>
                <c:pt idx="8218">
                  <c:v>44332.20579861111</c:v>
                </c:pt>
                <c:pt idx="8219">
                  <c:v>44332.206493055557</c:v>
                </c:pt>
                <c:pt idx="8220">
                  <c:v>44332.207187499997</c:v>
                </c:pt>
                <c:pt idx="8221">
                  <c:v>44332.207881944443</c:v>
                </c:pt>
                <c:pt idx="8222">
                  <c:v>44332.20857638889</c:v>
                </c:pt>
                <c:pt idx="8223">
                  <c:v>44332.209270833337</c:v>
                </c:pt>
                <c:pt idx="8224">
                  <c:v>44332.209965277776</c:v>
                </c:pt>
                <c:pt idx="8225">
                  <c:v>44332.210659722223</c:v>
                </c:pt>
                <c:pt idx="8226">
                  <c:v>44332.211354166669</c:v>
                </c:pt>
                <c:pt idx="8227">
                  <c:v>44332.212048611109</c:v>
                </c:pt>
                <c:pt idx="8228">
                  <c:v>44332.212743055556</c:v>
                </c:pt>
                <c:pt idx="8229">
                  <c:v>44332.213437500002</c:v>
                </c:pt>
                <c:pt idx="8230">
                  <c:v>44332.214131944442</c:v>
                </c:pt>
                <c:pt idx="8231">
                  <c:v>44332.214826388888</c:v>
                </c:pt>
                <c:pt idx="8232">
                  <c:v>44332.215520833335</c:v>
                </c:pt>
                <c:pt idx="8233">
                  <c:v>44332.216215277775</c:v>
                </c:pt>
                <c:pt idx="8234">
                  <c:v>44332.216909722221</c:v>
                </c:pt>
                <c:pt idx="8235">
                  <c:v>44332.217604166668</c:v>
                </c:pt>
                <c:pt idx="8236">
                  <c:v>44332.218298611115</c:v>
                </c:pt>
                <c:pt idx="8237">
                  <c:v>44332.218993055554</c:v>
                </c:pt>
                <c:pt idx="8238">
                  <c:v>44332.219687500001</c:v>
                </c:pt>
                <c:pt idx="8239">
                  <c:v>44332.220381944448</c:v>
                </c:pt>
                <c:pt idx="8240">
                  <c:v>44332.221076388887</c:v>
                </c:pt>
                <c:pt idx="8241">
                  <c:v>44332.221770833334</c:v>
                </c:pt>
                <c:pt idx="8242">
                  <c:v>44332.22246527778</c:v>
                </c:pt>
                <c:pt idx="8243">
                  <c:v>44332.22315972222</c:v>
                </c:pt>
                <c:pt idx="8244">
                  <c:v>44332.223854166667</c:v>
                </c:pt>
                <c:pt idx="8245">
                  <c:v>44332.224548611113</c:v>
                </c:pt>
                <c:pt idx="8246">
                  <c:v>44332.225243055553</c:v>
                </c:pt>
                <c:pt idx="8247">
                  <c:v>44332.225937499999</c:v>
                </c:pt>
                <c:pt idx="8248">
                  <c:v>44332.226631944446</c:v>
                </c:pt>
                <c:pt idx="8249">
                  <c:v>44332.227326388886</c:v>
                </c:pt>
                <c:pt idx="8250">
                  <c:v>44332.228020833332</c:v>
                </c:pt>
                <c:pt idx="8251">
                  <c:v>44332.228715277779</c:v>
                </c:pt>
                <c:pt idx="8252">
                  <c:v>44332.229409722226</c:v>
                </c:pt>
                <c:pt idx="8253">
                  <c:v>44332.230104166665</c:v>
                </c:pt>
                <c:pt idx="8254">
                  <c:v>44332.230798611112</c:v>
                </c:pt>
                <c:pt idx="8255">
                  <c:v>44332.231493055559</c:v>
                </c:pt>
                <c:pt idx="8256">
                  <c:v>44332.232187499998</c:v>
                </c:pt>
                <c:pt idx="8257">
                  <c:v>44332.232881944445</c:v>
                </c:pt>
                <c:pt idx="8258">
                  <c:v>44332.233576388891</c:v>
                </c:pt>
                <c:pt idx="8259">
                  <c:v>44332.234270833331</c:v>
                </c:pt>
                <c:pt idx="8260">
                  <c:v>44332.234965277778</c:v>
                </c:pt>
                <c:pt idx="8261">
                  <c:v>44332.235659722224</c:v>
                </c:pt>
                <c:pt idx="8262">
                  <c:v>44332.236354166664</c:v>
                </c:pt>
                <c:pt idx="8263">
                  <c:v>44332.23704861111</c:v>
                </c:pt>
                <c:pt idx="8264">
                  <c:v>44332.237743055557</c:v>
                </c:pt>
                <c:pt idx="8265">
                  <c:v>44332.238437499997</c:v>
                </c:pt>
                <c:pt idx="8266">
                  <c:v>44332.239131944443</c:v>
                </c:pt>
                <c:pt idx="8267">
                  <c:v>44332.23982638889</c:v>
                </c:pt>
                <c:pt idx="8268">
                  <c:v>44332.240520833337</c:v>
                </c:pt>
                <c:pt idx="8269">
                  <c:v>44332.241215277776</c:v>
                </c:pt>
                <c:pt idx="8270">
                  <c:v>44332.241909722223</c:v>
                </c:pt>
                <c:pt idx="8271">
                  <c:v>44332.242604166669</c:v>
                </c:pt>
                <c:pt idx="8272">
                  <c:v>44332.243298611109</c:v>
                </c:pt>
                <c:pt idx="8273">
                  <c:v>44332.243993055556</c:v>
                </c:pt>
                <c:pt idx="8274">
                  <c:v>44332.244687500002</c:v>
                </c:pt>
                <c:pt idx="8275">
                  <c:v>44332.245381944442</c:v>
                </c:pt>
                <c:pt idx="8276">
                  <c:v>44332.246076388888</c:v>
                </c:pt>
                <c:pt idx="8277">
                  <c:v>44332.246770833335</c:v>
                </c:pt>
                <c:pt idx="8278">
                  <c:v>44332.247465277775</c:v>
                </c:pt>
                <c:pt idx="8279">
                  <c:v>44332.248159722221</c:v>
                </c:pt>
                <c:pt idx="8280">
                  <c:v>44332.248854166668</c:v>
                </c:pt>
                <c:pt idx="8281">
                  <c:v>44332.249548611115</c:v>
                </c:pt>
                <c:pt idx="8282">
                  <c:v>44332.250243055554</c:v>
                </c:pt>
                <c:pt idx="8283">
                  <c:v>44332.250937500001</c:v>
                </c:pt>
                <c:pt idx="8284">
                  <c:v>44332.251631944448</c:v>
                </c:pt>
                <c:pt idx="8285">
                  <c:v>44332.252326388887</c:v>
                </c:pt>
                <c:pt idx="8286">
                  <c:v>44332.253020833334</c:v>
                </c:pt>
                <c:pt idx="8287">
                  <c:v>44332.25371527778</c:v>
                </c:pt>
                <c:pt idx="8288">
                  <c:v>44332.25440972222</c:v>
                </c:pt>
                <c:pt idx="8289">
                  <c:v>44332.255104166667</c:v>
                </c:pt>
                <c:pt idx="8290">
                  <c:v>44332.255798611113</c:v>
                </c:pt>
                <c:pt idx="8291">
                  <c:v>44332.256493055553</c:v>
                </c:pt>
                <c:pt idx="8292">
                  <c:v>44332.257187499999</c:v>
                </c:pt>
                <c:pt idx="8293">
                  <c:v>44332.257881944446</c:v>
                </c:pt>
                <c:pt idx="8294">
                  <c:v>44332.258576388886</c:v>
                </c:pt>
                <c:pt idx="8295">
                  <c:v>44332.259270833332</c:v>
                </c:pt>
                <c:pt idx="8296">
                  <c:v>44332.259965277779</c:v>
                </c:pt>
                <c:pt idx="8297">
                  <c:v>44332.260659722226</c:v>
                </c:pt>
                <c:pt idx="8298">
                  <c:v>44332.261354166665</c:v>
                </c:pt>
                <c:pt idx="8299">
                  <c:v>44332.262048611112</c:v>
                </c:pt>
                <c:pt idx="8300">
                  <c:v>44332.262743055559</c:v>
                </c:pt>
                <c:pt idx="8301">
                  <c:v>44332.263437499998</c:v>
                </c:pt>
                <c:pt idx="8302">
                  <c:v>44332.264131944445</c:v>
                </c:pt>
                <c:pt idx="8303">
                  <c:v>44332.264826388891</c:v>
                </c:pt>
                <c:pt idx="8304">
                  <c:v>44332.265520833331</c:v>
                </c:pt>
                <c:pt idx="8305">
                  <c:v>44332.266215277778</c:v>
                </c:pt>
                <c:pt idx="8306">
                  <c:v>44332.266909722224</c:v>
                </c:pt>
                <c:pt idx="8307">
                  <c:v>44332.267604166664</c:v>
                </c:pt>
                <c:pt idx="8308">
                  <c:v>44332.26829861111</c:v>
                </c:pt>
                <c:pt idx="8309">
                  <c:v>44332.268993055557</c:v>
                </c:pt>
                <c:pt idx="8310">
                  <c:v>44332.269687499997</c:v>
                </c:pt>
                <c:pt idx="8311">
                  <c:v>44332.270381944443</c:v>
                </c:pt>
                <c:pt idx="8312">
                  <c:v>44332.27107638889</c:v>
                </c:pt>
                <c:pt idx="8313">
                  <c:v>44332.271770833337</c:v>
                </c:pt>
                <c:pt idx="8314">
                  <c:v>44332.272465277776</c:v>
                </c:pt>
                <c:pt idx="8315">
                  <c:v>44332.273159722223</c:v>
                </c:pt>
                <c:pt idx="8316">
                  <c:v>44332.273854166669</c:v>
                </c:pt>
                <c:pt idx="8317">
                  <c:v>44332.274548611109</c:v>
                </c:pt>
                <c:pt idx="8318">
                  <c:v>44332.275243055556</c:v>
                </c:pt>
                <c:pt idx="8319">
                  <c:v>44332.275937500002</c:v>
                </c:pt>
                <c:pt idx="8320">
                  <c:v>44332.276631944442</c:v>
                </c:pt>
                <c:pt idx="8321">
                  <c:v>44332.277326388888</c:v>
                </c:pt>
                <c:pt idx="8322">
                  <c:v>44332.278020833335</c:v>
                </c:pt>
                <c:pt idx="8323">
                  <c:v>44332.278715277775</c:v>
                </c:pt>
                <c:pt idx="8324">
                  <c:v>44332.279409722221</c:v>
                </c:pt>
                <c:pt idx="8325">
                  <c:v>44332.280104166668</c:v>
                </c:pt>
                <c:pt idx="8326">
                  <c:v>44332.280798611115</c:v>
                </c:pt>
                <c:pt idx="8327">
                  <c:v>44332.281493055554</c:v>
                </c:pt>
                <c:pt idx="8328">
                  <c:v>44332.282187500001</c:v>
                </c:pt>
                <c:pt idx="8329">
                  <c:v>44332.282881944448</c:v>
                </c:pt>
                <c:pt idx="8330">
                  <c:v>44332.283576388887</c:v>
                </c:pt>
                <c:pt idx="8331">
                  <c:v>44332.284270833334</c:v>
                </c:pt>
                <c:pt idx="8332">
                  <c:v>44332.28496527778</c:v>
                </c:pt>
                <c:pt idx="8333">
                  <c:v>44332.28565972222</c:v>
                </c:pt>
                <c:pt idx="8334">
                  <c:v>44332.286354166667</c:v>
                </c:pt>
                <c:pt idx="8335">
                  <c:v>44332.287048611113</c:v>
                </c:pt>
                <c:pt idx="8336">
                  <c:v>44332.287743055553</c:v>
                </c:pt>
                <c:pt idx="8337">
                  <c:v>44332.288437499999</c:v>
                </c:pt>
                <c:pt idx="8338">
                  <c:v>44332.289131944446</c:v>
                </c:pt>
                <c:pt idx="8339">
                  <c:v>44332.289826388886</c:v>
                </c:pt>
                <c:pt idx="8340">
                  <c:v>44332.290520833332</c:v>
                </c:pt>
                <c:pt idx="8341">
                  <c:v>44332.291215277779</c:v>
                </c:pt>
                <c:pt idx="8342">
                  <c:v>44332.291909722226</c:v>
                </c:pt>
                <c:pt idx="8343">
                  <c:v>44332.292604166665</c:v>
                </c:pt>
                <c:pt idx="8344">
                  <c:v>44332.293298611112</c:v>
                </c:pt>
                <c:pt idx="8345">
                  <c:v>44332.293993055559</c:v>
                </c:pt>
                <c:pt idx="8346">
                  <c:v>44332.294687499998</c:v>
                </c:pt>
                <c:pt idx="8347">
                  <c:v>44332.295381944445</c:v>
                </c:pt>
                <c:pt idx="8348">
                  <c:v>44332.296076388891</c:v>
                </c:pt>
                <c:pt idx="8349">
                  <c:v>44332.296770833331</c:v>
                </c:pt>
                <c:pt idx="8350">
                  <c:v>44332.297465277778</c:v>
                </c:pt>
                <c:pt idx="8351">
                  <c:v>44332.298159722224</c:v>
                </c:pt>
                <c:pt idx="8352">
                  <c:v>44332.298854166664</c:v>
                </c:pt>
                <c:pt idx="8353">
                  <c:v>44332.29954861111</c:v>
                </c:pt>
                <c:pt idx="8354">
                  <c:v>44332.300243055557</c:v>
                </c:pt>
                <c:pt idx="8355">
                  <c:v>44332.300937499997</c:v>
                </c:pt>
                <c:pt idx="8356">
                  <c:v>44332.301631944443</c:v>
                </c:pt>
                <c:pt idx="8357">
                  <c:v>44332.30232638889</c:v>
                </c:pt>
                <c:pt idx="8358">
                  <c:v>44332.303020833337</c:v>
                </c:pt>
                <c:pt idx="8359">
                  <c:v>44332.303715277776</c:v>
                </c:pt>
                <c:pt idx="8360">
                  <c:v>44332.304409722223</c:v>
                </c:pt>
                <c:pt idx="8361">
                  <c:v>44332.305104166669</c:v>
                </c:pt>
                <c:pt idx="8362">
                  <c:v>44332.305798611109</c:v>
                </c:pt>
                <c:pt idx="8363">
                  <c:v>44332.306493055556</c:v>
                </c:pt>
                <c:pt idx="8364">
                  <c:v>44332.307187500002</c:v>
                </c:pt>
                <c:pt idx="8365">
                  <c:v>44332.307881944442</c:v>
                </c:pt>
                <c:pt idx="8366">
                  <c:v>44332.308576388888</c:v>
                </c:pt>
                <c:pt idx="8367">
                  <c:v>44332.309270833335</c:v>
                </c:pt>
                <c:pt idx="8368">
                  <c:v>44332.309965277775</c:v>
                </c:pt>
                <c:pt idx="8369">
                  <c:v>44332.310659722221</c:v>
                </c:pt>
                <c:pt idx="8370">
                  <c:v>44332.311354166668</c:v>
                </c:pt>
                <c:pt idx="8371">
                  <c:v>44332.312048611115</c:v>
                </c:pt>
                <c:pt idx="8372">
                  <c:v>44332.312743055554</c:v>
                </c:pt>
                <c:pt idx="8373">
                  <c:v>44332.313437500001</c:v>
                </c:pt>
                <c:pt idx="8374">
                  <c:v>44332.314131944448</c:v>
                </c:pt>
                <c:pt idx="8375">
                  <c:v>44332.314826388887</c:v>
                </c:pt>
                <c:pt idx="8376">
                  <c:v>44332.315520833334</c:v>
                </c:pt>
                <c:pt idx="8377">
                  <c:v>44332.31621527778</c:v>
                </c:pt>
                <c:pt idx="8378">
                  <c:v>44332.31690972222</c:v>
                </c:pt>
                <c:pt idx="8379">
                  <c:v>44332.317604166667</c:v>
                </c:pt>
                <c:pt idx="8380">
                  <c:v>44332.318298611113</c:v>
                </c:pt>
                <c:pt idx="8381">
                  <c:v>44332.318993055553</c:v>
                </c:pt>
                <c:pt idx="8382">
                  <c:v>44332.319687499999</c:v>
                </c:pt>
                <c:pt idx="8383">
                  <c:v>44332.320381944446</c:v>
                </c:pt>
                <c:pt idx="8384">
                  <c:v>44332.321076388886</c:v>
                </c:pt>
                <c:pt idx="8385">
                  <c:v>44332.321770833332</c:v>
                </c:pt>
                <c:pt idx="8386">
                  <c:v>44332.322465277779</c:v>
                </c:pt>
                <c:pt idx="8387">
                  <c:v>44332.323159722226</c:v>
                </c:pt>
                <c:pt idx="8388">
                  <c:v>44332.323854166665</c:v>
                </c:pt>
                <c:pt idx="8389">
                  <c:v>44332.324548611112</c:v>
                </c:pt>
                <c:pt idx="8390">
                  <c:v>44332.325243055559</c:v>
                </c:pt>
                <c:pt idx="8391">
                  <c:v>44332.325937499998</c:v>
                </c:pt>
                <c:pt idx="8392">
                  <c:v>44332.326631944445</c:v>
                </c:pt>
                <c:pt idx="8393">
                  <c:v>44332.327326388891</c:v>
                </c:pt>
                <c:pt idx="8394">
                  <c:v>44332.328020833331</c:v>
                </c:pt>
                <c:pt idx="8395">
                  <c:v>44332.328715277778</c:v>
                </c:pt>
                <c:pt idx="8396">
                  <c:v>44332.329409722224</c:v>
                </c:pt>
                <c:pt idx="8397">
                  <c:v>44332.330104166664</c:v>
                </c:pt>
                <c:pt idx="8398">
                  <c:v>44332.33079861111</c:v>
                </c:pt>
                <c:pt idx="8399">
                  <c:v>44332.331493055557</c:v>
                </c:pt>
                <c:pt idx="8400">
                  <c:v>44332.332187499997</c:v>
                </c:pt>
                <c:pt idx="8401">
                  <c:v>44332.332881944443</c:v>
                </c:pt>
                <c:pt idx="8402">
                  <c:v>44332.33357638889</c:v>
                </c:pt>
                <c:pt idx="8403">
                  <c:v>44332.334270833337</c:v>
                </c:pt>
                <c:pt idx="8404">
                  <c:v>44332.334965277776</c:v>
                </c:pt>
                <c:pt idx="8405">
                  <c:v>44332.335659722223</c:v>
                </c:pt>
                <c:pt idx="8406">
                  <c:v>44332.336354166669</c:v>
                </c:pt>
                <c:pt idx="8407">
                  <c:v>44332.337048611109</c:v>
                </c:pt>
                <c:pt idx="8408">
                  <c:v>44332.337743055556</c:v>
                </c:pt>
                <c:pt idx="8409">
                  <c:v>44332.338437500002</c:v>
                </c:pt>
                <c:pt idx="8410">
                  <c:v>44332.339131944442</c:v>
                </c:pt>
                <c:pt idx="8411">
                  <c:v>44332.339826388888</c:v>
                </c:pt>
                <c:pt idx="8412">
                  <c:v>44332.340520833335</c:v>
                </c:pt>
                <c:pt idx="8413">
                  <c:v>44332.341215277775</c:v>
                </c:pt>
                <c:pt idx="8414">
                  <c:v>44332.341909722221</c:v>
                </c:pt>
                <c:pt idx="8415">
                  <c:v>44332.342604166668</c:v>
                </c:pt>
                <c:pt idx="8416">
                  <c:v>44332.343298611115</c:v>
                </c:pt>
                <c:pt idx="8417">
                  <c:v>44332.343993055554</c:v>
                </c:pt>
                <c:pt idx="8418">
                  <c:v>44332.344687500001</c:v>
                </c:pt>
                <c:pt idx="8419">
                  <c:v>44332.345381944448</c:v>
                </c:pt>
                <c:pt idx="8420">
                  <c:v>44332.346076388887</c:v>
                </c:pt>
                <c:pt idx="8421">
                  <c:v>44332.346770833334</c:v>
                </c:pt>
                <c:pt idx="8422">
                  <c:v>44332.34746527778</c:v>
                </c:pt>
                <c:pt idx="8423">
                  <c:v>44332.34815972222</c:v>
                </c:pt>
                <c:pt idx="8424">
                  <c:v>44332.348854166667</c:v>
                </c:pt>
                <c:pt idx="8425">
                  <c:v>44332.349548611113</c:v>
                </c:pt>
                <c:pt idx="8426">
                  <c:v>44332.350243055553</c:v>
                </c:pt>
                <c:pt idx="8427">
                  <c:v>44332.350937499999</c:v>
                </c:pt>
                <c:pt idx="8428">
                  <c:v>44332.351631944446</c:v>
                </c:pt>
                <c:pt idx="8429">
                  <c:v>44332.352326388886</c:v>
                </c:pt>
                <c:pt idx="8430">
                  <c:v>44332.353020833332</c:v>
                </c:pt>
                <c:pt idx="8431">
                  <c:v>44332.353715277779</c:v>
                </c:pt>
                <c:pt idx="8432">
                  <c:v>44332.354409722226</c:v>
                </c:pt>
                <c:pt idx="8433">
                  <c:v>44332.355104166665</c:v>
                </c:pt>
                <c:pt idx="8434">
                  <c:v>44332.355798611112</c:v>
                </c:pt>
                <c:pt idx="8435">
                  <c:v>44332.356493055559</c:v>
                </c:pt>
                <c:pt idx="8436">
                  <c:v>44332.357187499998</c:v>
                </c:pt>
                <c:pt idx="8437">
                  <c:v>44332.357881944445</c:v>
                </c:pt>
                <c:pt idx="8438">
                  <c:v>44332.358576388891</c:v>
                </c:pt>
                <c:pt idx="8439">
                  <c:v>44332.359270833331</c:v>
                </c:pt>
                <c:pt idx="8440">
                  <c:v>44332.359965277778</c:v>
                </c:pt>
                <c:pt idx="8441">
                  <c:v>44332.360659722224</c:v>
                </c:pt>
                <c:pt idx="8442">
                  <c:v>44332.361354166664</c:v>
                </c:pt>
                <c:pt idx="8443">
                  <c:v>44332.36204861111</c:v>
                </c:pt>
                <c:pt idx="8444">
                  <c:v>44332.362743055557</c:v>
                </c:pt>
                <c:pt idx="8445">
                  <c:v>44332.363437499997</c:v>
                </c:pt>
                <c:pt idx="8446">
                  <c:v>44332.364131944443</c:v>
                </c:pt>
                <c:pt idx="8447">
                  <c:v>44332.36482638889</c:v>
                </c:pt>
                <c:pt idx="8448">
                  <c:v>44332.365520833337</c:v>
                </c:pt>
                <c:pt idx="8449">
                  <c:v>44332.366215277776</c:v>
                </c:pt>
                <c:pt idx="8450">
                  <c:v>44332.366909722223</c:v>
                </c:pt>
                <c:pt idx="8451">
                  <c:v>44332.367604166669</c:v>
                </c:pt>
                <c:pt idx="8452">
                  <c:v>44332.368298611109</c:v>
                </c:pt>
                <c:pt idx="8453">
                  <c:v>44332.368993055556</c:v>
                </c:pt>
                <c:pt idx="8454">
                  <c:v>44332.369687500002</c:v>
                </c:pt>
                <c:pt idx="8455">
                  <c:v>44332.370381944442</c:v>
                </c:pt>
                <c:pt idx="8456">
                  <c:v>44332.371076388888</c:v>
                </c:pt>
                <c:pt idx="8457">
                  <c:v>44332.371770833335</c:v>
                </c:pt>
                <c:pt idx="8458">
                  <c:v>44332.372465277775</c:v>
                </c:pt>
                <c:pt idx="8459">
                  <c:v>44332.373159722221</c:v>
                </c:pt>
                <c:pt idx="8460">
                  <c:v>44332.373854166668</c:v>
                </c:pt>
                <c:pt idx="8461">
                  <c:v>44332.374548611115</c:v>
                </c:pt>
                <c:pt idx="8462">
                  <c:v>44332.375243055554</c:v>
                </c:pt>
                <c:pt idx="8463">
                  <c:v>44332.375937500001</c:v>
                </c:pt>
                <c:pt idx="8464">
                  <c:v>44332.376631944448</c:v>
                </c:pt>
                <c:pt idx="8465">
                  <c:v>44332.377326388887</c:v>
                </c:pt>
                <c:pt idx="8466">
                  <c:v>44332.378020833334</c:v>
                </c:pt>
                <c:pt idx="8467">
                  <c:v>44332.37871527778</c:v>
                </c:pt>
                <c:pt idx="8468">
                  <c:v>44332.37940972222</c:v>
                </c:pt>
                <c:pt idx="8469">
                  <c:v>44332.380104166667</c:v>
                </c:pt>
                <c:pt idx="8470">
                  <c:v>44332.380798611113</c:v>
                </c:pt>
                <c:pt idx="8471">
                  <c:v>44332.381493055553</c:v>
                </c:pt>
                <c:pt idx="8472">
                  <c:v>44332.382187499999</c:v>
                </c:pt>
                <c:pt idx="8473">
                  <c:v>44332.382881944446</c:v>
                </c:pt>
                <c:pt idx="8474">
                  <c:v>44332.383576388886</c:v>
                </c:pt>
                <c:pt idx="8475">
                  <c:v>44332.384270833332</c:v>
                </c:pt>
                <c:pt idx="8476">
                  <c:v>44332.384965277779</c:v>
                </c:pt>
                <c:pt idx="8477">
                  <c:v>44332.385659722226</c:v>
                </c:pt>
                <c:pt idx="8478">
                  <c:v>44332.386354166665</c:v>
                </c:pt>
                <c:pt idx="8479">
                  <c:v>44332.387048611112</c:v>
                </c:pt>
                <c:pt idx="8480">
                  <c:v>44332.387743055559</c:v>
                </c:pt>
                <c:pt idx="8481">
                  <c:v>44332.388437499998</c:v>
                </c:pt>
                <c:pt idx="8482">
                  <c:v>44332.389131944445</c:v>
                </c:pt>
                <c:pt idx="8483">
                  <c:v>44332.389826388891</c:v>
                </c:pt>
                <c:pt idx="8484">
                  <c:v>44332.390520833331</c:v>
                </c:pt>
                <c:pt idx="8485">
                  <c:v>44332.391215277778</c:v>
                </c:pt>
                <c:pt idx="8486">
                  <c:v>44332.391909722224</c:v>
                </c:pt>
                <c:pt idx="8487">
                  <c:v>44332.392604166664</c:v>
                </c:pt>
                <c:pt idx="8488">
                  <c:v>44332.39329861111</c:v>
                </c:pt>
                <c:pt idx="8489">
                  <c:v>44332.393993055557</c:v>
                </c:pt>
                <c:pt idx="8490">
                  <c:v>44332.394687499997</c:v>
                </c:pt>
                <c:pt idx="8491">
                  <c:v>44332.395381944443</c:v>
                </c:pt>
                <c:pt idx="8492">
                  <c:v>44332.39607638889</c:v>
                </c:pt>
                <c:pt idx="8493">
                  <c:v>44332.396770833337</c:v>
                </c:pt>
                <c:pt idx="8494">
                  <c:v>44332.397465277776</c:v>
                </c:pt>
                <c:pt idx="8495">
                  <c:v>44332.398159722223</c:v>
                </c:pt>
                <c:pt idx="8496">
                  <c:v>44332.398854166669</c:v>
                </c:pt>
                <c:pt idx="8497">
                  <c:v>44332.399548611109</c:v>
                </c:pt>
                <c:pt idx="8498">
                  <c:v>44332.400243055556</c:v>
                </c:pt>
                <c:pt idx="8499">
                  <c:v>44332.400937500002</c:v>
                </c:pt>
                <c:pt idx="8500">
                  <c:v>44332.401631944442</c:v>
                </c:pt>
                <c:pt idx="8501">
                  <c:v>44332.402326388888</c:v>
                </c:pt>
                <c:pt idx="8502">
                  <c:v>44332.403020833335</c:v>
                </c:pt>
                <c:pt idx="8503">
                  <c:v>44332.403715277775</c:v>
                </c:pt>
                <c:pt idx="8504">
                  <c:v>44332.404409722221</c:v>
                </c:pt>
                <c:pt idx="8505">
                  <c:v>44332.405104166668</c:v>
                </c:pt>
                <c:pt idx="8506">
                  <c:v>44332.405798611115</c:v>
                </c:pt>
                <c:pt idx="8507">
                  <c:v>44332.406493055554</c:v>
                </c:pt>
                <c:pt idx="8508">
                  <c:v>44332.407187500001</c:v>
                </c:pt>
                <c:pt idx="8509">
                  <c:v>44332.407881944448</c:v>
                </c:pt>
                <c:pt idx="8510">
                  <c:v>44332.408576388887</c:v>
                </c:pt>
                <c:pt idx="8511">
                  <c:v>44332.409270833334</c:v>
                </c:pt>
                <c:pt idx="8512">
                  <c:v>44332.40996527778</c:v>
                </c:pt>
                <c:pt idx="8513">
                  <c:v>44332.41065972222</c:v>
                </c:pt>
                <c:pt idx="8514">
                  <c:v>44332.411354166667</c:v>
                </c:pt>
                <c:pt idx="8515">
                  <c:v>44332.412048611113</c:v>
                </c:pt>
                <c:pt idx="8516">
                  <c:v>44332.412743055553</c:v>
                </c:pt>
                <c:pt idx="8517">
                  <c:v>44332.413437499999</c:v>
                </c:pt>
                <c:pt idx="8518">
                  <c:v>44332.414131944446</c:v>
                </c:pt>
                <c:pt idx="8519">
                  <c:v>44332.414826388886</c:v>
                </c:pt>
                <c:pt idx="8520">
                  <c:v>44332.415520833332</c:v>
                </c:pt>
                <c:pt idx="8521">
                  <c:v>44332.416215277779</c:v>
                </c:pt>
                <c:pt idx="8522">
                  <c:v>44332.416909722226</c:v>
                </c:pt>
                <c:pt idx="8523">
                  <c:v>44332.417604166665</c:v>
                </c:pt>
                <c:pt idx="8524">
                  <c:v>44332.418298611112</c:v>
                </c:pt>
                <c:pt idx="8525">
                  <c:v>44332.418993055559</c:v>
                </c:pt>
                <c:pt idx="8526">
                  <c:v>44332.419687499998</c:v>
                </c:pt>
                <c:pt idx="8527">
                  <c:v>44332.420381944445</c:v>
                </c:pt>
                <c:pt idx="8528">
                  <c:v>44332.421076388891</c:v>
                </c:pt>
                <c:pt idx="8529">
                  <c:v>44332.421770833331</c:v>
                </c:pt>
                <c:pt idx="8530">
                  <c:v>44332.422465277778</c:v>
                </c:pt>
                <c:pt idx="8531">
                  <c:v>44332.423159722224</c:v>
                </c:pt>
                <c:pt idx="8532">
                  <c:v>44332.423854166664</c:v>
                </c:pt>
                <c:pt idx="8533">
                  <c:v>44332.42454861111</c:v>
                </c:pt>
                <c:pt idx="8534">
                  <c:v>44332.425243055557</c:v>
                </c:pt>
                <c:pt idx="8535">
                  <c:v>44332.425937499997</c:v>
                </c:pt>
                <c:pt idx="8536">
                  <c:v>44332.426631944443</c:v>
                </c:pt>
                <c:pt idx="8537">
                  <c:v>44332.42732638889</c:v>
                </c:pt>
                <c:pt idx="8538">
                  <c:v>44332.428020833337</c:v>
                </c:pt>
                <c:pt idx="8539">
                  <c:v>44332.428715277776</c:v>
                </c:pt>
                <c:pt idx="8540">
                  <c:v>44332.429409722223</c:v>
                </c:pt>
                <c:pt idx="8541">
                  <c:v>44332.430104166669</c:v>
                </c:pt>
                <c:pt idx="8542">
                  <c:v>44332.430798611109</c:v>
                </c:pt>
                <c:pt idx="8543">
                  <c:v>44332.431493055556</c:v>
                </c:pt>
                <c:pt idx="8544">
                  <c:v>44332.432187500002</c:v>
                </c:pt>
                <c:pt idx="8545">
                  <c:v>44332.432881944442</c:v>
                </c:pt>
                <c:pt idx="8546">
                  <c:v>44332.433576388888</c:v>
                </c:pt>
                <c:pt idx="8547">
                  <c:v>44332.434270833335</c:v>
                </c:pt>
                <c:pt idx="8548">
                  <c:v>44332.434965277775</c:v>
                </c:pt>
                <c:pt idx="8549">
                  <c:v>44332.435659722221</c:v>
                </c:pt>
                <c:pt idx="8550">
                  <c:v>44332.436354166668</c:v>
                </c:pt>
                <c:pt idx="8551">
                  <c:v>44332.437048611115</c:v>
                </c:pt>
                <c:pt idx="8552">
                  <c:v>44332.437743055554</c:v>
                </c:pt>
                <c:pt idx="8553">
                  <c:v>44332.438437500001</c:v>
                </c:pt>
                <c:pt idx="8554">
                  <c:v>44332.439131944448</c:v>
                </c:pt>
                <c:pt idx="8555">
                  <c:v>44332.439826388887</c:v>
                </c:pt>
                <c:pt idx="8556">
                  <c:v>44332.440520833334</c:v>
                </c:pt>
                <c:pt idx="8557">
                  <c:v>44332.44121527778</c:v>
                </c:pt>
                <c:pt idx="8558">
                  <c:v>44332.44190972222</c:v>
                </c:pt>
                <c:pt idx="8559">
                  <c:v>44332.442604166667</c:v>
                </c:pt>
                <c:pt idx="8560">
                  <c:v>44332.443298611113</c:v>
                </c:pt>
                <c:pt idx="8561">
                  <c:v>44332.443993055553</c:v>
                </c:pt>
                <c:pt idx="8562">
                  <c:v>44332.444687499999</c:v>
                </c:pt>
                <c:pt idx="8563">
                  <c:v>44332.445381944446</c:v>
                </c:pt>
                <c:pt idx="8564">
                  <c:v>44332.446076388886</c:v>
                </c:pt>
                <c:pt idx="8565">
                  <c:v>44332.446770833332</c:v>
                </c:pt>
                <c:pt idx="8566">
                  <c:v>44332.447465277779</c:v>
                </c:pt>
                <c:pt idx="8567">
                  <c:v>44332.448159722226</c:v>
                </c:pt>
                <c:pt idx="8568">
                  <c:v>44332.448854166665</c:v>
                </c:pt>
                <c:pt idx="8569">
                  <c:v>44332.449548611112</c:v>
                </c:pt>
                <c:pt idx="8570">
                  <c:v>44332.450243055559</c:v>
                </c:pt>
                <c:pt idx="8571">
                  <c:v>44332.450937499998</c:v>
                </c:pt>
                <c:pt idx="8572">
                  <c:v>44332.451631944445</c:v>
                </c:pt>
                <c:pt idx="8573">
                  <c:v>44332.452326388891</c:v>
                </c:pt>
                <c:pt idx="8574">
                  <c:v>44332.453020833331</c:v>
                </c:pt>
                <c:pt idx="8575">
                  <c:v>44332.453715277778</c:v>
                </c:pt>
                <c:pt idx="8576">
                  <c:v>44332.454409722224</c:v>
                </c:pt>
                <c:pt idx="8577">
                  <c:v>44332.455104166664</c:v>
                </c:pt>
                <c:pt idx="8578">
                  <c:v>44332.45579861111</c:v>
                </c:pt>
                <c:pt idx="8579">
                  <c:v>44332.456493055557</c:v>
                </c:pt>
                <c:pt idx="8580">
                  <c:v>44332.457187499997</c:v>
                </c:pt>
                <c:pt idx="8581">
                  <c:v>44332.457881944443</c:v>
                </c:pt>
                <c:pt idx="8582">
                  <c:v>44332.45857638889</c:v>
                </c:pt>
                <c:pt idx="8583">
                  <c:v>44332.459270833337</c:v>
                </c:pt>
                <c:pt idx="8584">
                  <c:v>44332.459965277776</c:v>
                </c:pt>
                <c:pt idx="8585">
                  <c:v>44332.460659722223</c:v>
                </c:pt>
                <c:pt idx="8586">
                  <c:v>44332.461354166669</c:v>
                </c:pt>
                <c:pt idx="8587">
                  <c:v>44332.462048611109</c:v>
                </c:pt>
                <c:pt idx="8588">
                  <c:v>44332.462743055556</c:v>
                </c:pt>
                <c:pt idx="8589">
                  <c:v>44332.463437500002</c:v>
                </c:pt>
                <c:pt idx="8590">
                  <c:v>44332.464131944442</c:v>
                </c:pt>
                <c:pt idx="8591">
                  <c:v>44332.464826388888</c:v>
                </c:pt>
                <c:pt idx="8592">
                  <c:v>44332.465520833335</c:v>
                </c:pt>
                <c:pt idx="8593">
                  <c:v>44332.466215277775</c:v>
                </c:pt>
                <c:pt idx="8594">
                  <c:v>44332.466909722221</c:v>
                </c:pt>
                <c:pt idx="8595">
                  <c:v>44332.467604166668</c:v>
                </c:pt>
                <c:pt idx="8596">
                  <c:v>44332.468298611115</c:v>
                </c:pt>
                <c:pt idx="8597">
                  <c:v>44332.468993055554</c:v>
                </c:pt>
                <c:pt idx="8598">
                  <c:v>44332.469687500001</c:v>
                </c:pt>
                <c:pt idx="8599">
                  <c:v>44332.470381944448</c:v>
                </c:pt>
                <c:pt idx="8600">
                  <c:v>44332.471076388887</c:v>
                </c:pt>
                <c:pt idx="8601">
                  <c:v>44332.471770833334</c:v>
                </c:pt>
                <c:pt idx="8602">
                  <c:v>44332.47246527778</c:v>
                </c:pt>
                <c:pt idx="8603">
                  <c:v>44332.47315972222</c:v>
                </c:pt>
                <c:pt idx="8604">
                  <c:v>44332.473854166667</c:v>
                </c:pt>
                <c:pt idx="8605">
                  <c:v>44332.474548611113</c:v>
                </c:pt>
                <c:pt idx="8606">
                  <c:v>44332.475243055553</c:v>
                </c:pt>
                <c:pt idx="8607">
                  <c:v>44332.475937499999</c:v>
                </c:pt>
                <c:pt idx="8608">
                  <c:v>44332.476631944446</c:v>
                </c:pt>
                <c:pt idx="8609">
                  <c:v>44332.477326388886</c:v>
                </c:pt>
                <c:pt idx="8610">
                  <c:v>44332.478020833332</c:v>
                </c:pt>
                <c:pt idx="8611">
                  <c:v>44332.478715277779</c:v>
                </c:pt>
                <c:pt idx="8612">
                  <c:v>44332.479409722226</c:v>
                </c:pt>
                <c:pt idx="8613">
                  <c:v>44332.480104166665</c:v>
                </c:pt>
                <c:pt idx="8614">
                  <c:v>44332.480798611112</c:v>
                </c:pt>
                <c:pt idx="8615">
                  <c:v>44332.481493055559</c:v>
                </c:pt>
                <c:pt idx="8616">
                  <c:v>44332.482187499998</c:v>
                </c:pt>
                <c:pt idx="8617">
                  <c:v>44332.482881944445</c:v>
                </c:pt>
                <c:pt idx="8618">
                  <c:v>44332.483576388891</c:v>
                </c:pt>
                <c:pt idx="8619">
                  <c:v>44332.484270833331</c:v>
                </c:pt>
                <c:pt idx="8620">
                  <c:v>44332.484965277778</c:v>
                </c:pt>
                <c:pt idx="8621">
                  <c:v>44332.485659722224</c:v>
                </c:pt>
                <c:pt idx="8622">
                  <c:v>44332.486354166664</c:v>
                </c:pt>
                <c:pt idx="8623">
                  <c:v>44332.48704861111</c:v>
                </c:pt>
                <c:pt idx="8624">
                  <c:v>44332.487743055557</c:v>
                </c:pt>
                <c:pt idx="8625">
                  <c:v>44332.488437499997</c:v>
                </c:pt>
                <c:pt idx="8626">
                  <c:v>44332.489131944443</c:v>
                </c:pt>
                <c:pt idx="8627">
                  <c:v>44332.48982638889</c:v>
                </c:pt>
                <c:pt idx="8628">
                  <c:v>44332.490520833337</c:v>
                </c:pt>
                <c:pt idx="8629">
                  <c:v>44332.491215277776</c:v>
                </c:pt>
                <c:pt idx="8630">
                  <c:v>44332.491909722223</c:v>
                </c:pt>
                <c:pt idx="8631">
                  <c:v>44332.492604166669</c:v>
                </c:pt>
                <c:pt idx="8632">
                  <c:v>44332.493298611109</c:v>
                </c:pt>
                <c:pt idx="8633">
                  <c:v>44332.493993055556</c:v>
                </c:pt>
                <c:pt idx="8634">
                  <c:v>44332.494687500002</c:v>
                </c:pt>
                <c:pt idx="8635">
                  <c:v>44332.495381944442</c:v>
                </c:pt>
                <c:pt idx="8636">
                  <c:v>44332.496076388888</c:v>
                </c:pt>
                <c:pt idx="8637">
                  <c:v>44332.496770833335</c:v>
                </c:pt>
                <c:pt idx="8638">
                  <c:v>44332.497465277775</c:v>
                </c:pt>
                <c:pt idx="8639">
                  <c:v>44332.498159722221</c:v>
                </c:pt>
                <c:pt idx="8640">
                  <c:v>44332.498854166668</c:v>
                </c:pt>
                <c:pt idx="8641">
                  <c:v>44332.499548611115</c:v>
                </c:pt>
                <c:pt idx="8642">
                  <c:v>44332.500243055554</c:v>
                </c:pt>
                <c:pt idx="8643">
                  <c:v>44332.500937500001</c:v>
                </c:pt>
                <c:pt idx="8644">
                  <c:v>44332.501631944448</c:v>
                </c:pt>
                <c:pt idx="8645">
                  <c:v>44332.502326388887</c:v>
                </c:pt>
                <c:pt idx="8646">
                  <c:v>44332.503020833334</c:v>
                </c:pt>
                <c:pt idx="8647">
                  <c:v>44332.50371527778</c:v>
                </c:pt>
                <c:pt idx="8648">
                  <c:v>44332.50440972222</c:v>
                </c:pt>
                <c:pt idx="8649">
                  <c:v>44332.505104166667</c:v>
                </c:pt>
                <c:pt idx="8650">
                  <c:v>44332.505798611113</c:v>
                </c:pt>
                <c:pt idx="8651">
                  <c:v>44332.506493055553</c:v>
                </c:pt>
                <c:pt idx="8652">
                  <c:v>44332.507187499999</c:v>
                </c:pt>
                <c:pt idx="8653">
                  <c:v>44332.507881944446</c:v>
                </c:pt>
                <c:pt idx="8654">
                  <c:v>44332.508576388886</c:v>
                </c:pt>
                <c:pt idx="8655">
                  <c:v>44332.509270833332</c:v>
                </c:pt>
                <c:pt idx="8656">
                  <c:v>44332.509965277779</c:v>
                </c:pt>
                <c:pt idx="8657">
                  <c:v>44332.510659722226</c:v>
                </c:pt>
                <c:pt idx="8658">
                  <c:v>44332.511354166665</c:v>
                </c:pt>
                <c:pt idx="8659">
                  <c:v>44332.512048611112</c:v>
                </c:pt>
                <c:pt idx="8660">
                  <c:v>44332.512743055559</c:v>
                </c:pt>
                <c:pt idx="8661">
                  <c:v>44332.513437499998</c:v>
                </c:pt>
                <c:pt idx="8662">
                  <c:v>44332.514131944445</c:v>
                </c:pt>
                <c:pt idx="8663">
                  <c:v>44332.514826388891</c:v>
                </c:pt>
                <c:pt idx="8664">
                  <c:v>44332.515520833331</c:v>
                </c:pt>
                <c:pt idx="8665">
                  <c:v>44332.516215277778</c:v>
                </c:pt>
                <c:pt idx="8666">
                  <c:v>44332.516909722224</c:v>
                </c:pt>
                <c:pt idx="8667">
                  <c:v>44332.517604166664</c:v>
                </c:pt>
                <c:pt idx="8668">
                  <c:v>44332.51829861111</c:v>
                </c:pt>
                <c:pt idx="8669">
                  <c:v>44332.518993055557</c:v>
                </c:pt>
                <c:pt idx="8670">
                  <c:v>44332.519687499997</c:v>
                </c:pt>
                <c:pt idx="8671">
                  <c:v>44332.520381944443</c:v>
                </c:pt>
                <c:pt idx="8672">
                  <c:v>44332.52107638889</c:v>
                </c:pt>
                <c:pt idx="8673">
                  <c:v>44332.521770833337</c:v>
                </c:pt>
                <c:pt idx="8674">
                  <c:v>44332.522465277776</c:v>
                </c:pt>
                <c:pt idx="8675">
                  <c:v>44332.523159722223</c:v>
                </c:pt>
                <c:pt idx="8676">
                  <c:v>44332.523854166669</c:v>
                </c:pt>
                <c:pt idx="8677">
                  <c:v>44332.524548611109</c:v>
                </c:pt>
                <c:pt idx="8678">
                  <c:v>44332.525243055556</c:v>
                </c:pt>
                <c:pt idx="8679">
                  <c:v>44332.525937500002</c:v>
                </c:pt>
                <c:pt idx="8680">
                  <c:v>44332.526631944442</c:v>
                </c:pt>
                <c:pt idx="8681">
                  <c:v>44332.527326388888</c:v>
                </c:pt>
                <c:pt idx="8682">
                  <c:v>44332.528020833335</c:v>
                </c:pt>
                <c:pt idx="8683">
                  <c:v>44332.528715277775</c:v>
                </c:pt>
                <c:pt idx="8684">
                  <c:v>44332.529409722221</c:v>
                </c:pt>
                <c:pt idx="8685">
                  <c:v>44332.530104166668</c:v>
                </c:pt>
                <c:pt idx="8686">
                  <c:v>44332.530798611115</c:v>
                </c:pt>
                <c:pt idx="8687">
                  <c:v>44332.531493055554</c:v>
                </c:pt>
                <c:pt idx="8688">
                  <c:v>44332.532187500001</c:v>
                </c:pt>
                <c:pt idx="8689">
                  <c:v>44332.532881944448</c:v>
                </c:pt>
                <c:pt idx="8690">
                  <c:v>44332.533576388887</c:v>
                </c:pt>
                <c:pt idx="8691">
                  <c:v>44332.534270833334</c:v>
                </c:pt>
                <c:pt idx="8692">
                  <c:v>44332.53496527778</c:v>
                </c:pt>
                <c:pt idx="8693">
                  <c:v>44332.53565972222</c:v>
                </c:pt>
                <c:pt idx="8694">
                  <c:v>44332.536354166667</c:v>
                </c:pt>
                <c:pt idx="8695">
                  <c:v>44332.537048611113</c:v>
                </c:pt>
                <c:pt idx="8696">
                  <c:v>44332.537743055553</c:v>
                </c:pt>
                <c:pt idx="8697">
                  <c:v>44332.538437499999</c:v>
                </c:pt>
                <c:pt idx="8698">
                  <c:v>44332.539131944446</c:v>
                </c:pt>
                <c:pt idx="8699">
                  <c:v>44332.539826388886</c:v>
                </c:pt>
                <c:pt idx="8700">
                  <c:v>44332.540520833332</c:v>
                </c:pt>
                <c:pt idx="8701">
                  <c:v>44332.541215277779</c:v>
                </c:pt>
                <c:pt idx="8702">
                  <c:v>44332.541909722226</c:v>
                </c:pt>
                <c:pt idx="8703">
                  <c:v>44332.542604166665</c:v>
                </c:pt>
                <c:pt idx="8704">
                  <c:v>44332.543298611112</c:v>
                </c:pt>
                <c:pt idx="8705">
                  <c:v>44332.543993055559</c:v>
                </c:pt>
                <c:pt idx="8706">
                  <c:v>44332.544687499998</c:v>
                </c:pt>
                <c:pt idx="8707">
                  <c:v>44332.545381944445</c:v>
                </c:pt>
                <c:pt idx="8708">
                  <c:v>44332.546076388891</c:v>
                </c:pt>
                <c:pt idx="8709">
                  <c:v>44332.546770833331</c:v>
                </c:pt>
                <c:pt idx="8710">
                  <c:v>44332.547465277778</c:v>
                </c:pt>
                <c:pt idx="8711">
                  <c:v>44332.548159722224</c:v>
                </c:pt>
                <c:pt idx="8712">
                  <c:v>44332.548854166664</c:v>
                </c:pt>
                <c:pt idx="8713">
                  <c:v>44332.54954861111</c:v>
                </c:pt>
                <c:pt idx="8714">
                  <c:v>44332.550243055557</c:v>
                </c:pt>
                <c:pt idx="8715">
                  <c:v>44332.550937499997</c:v>
                </c:pt>
                <c:pt idx="8716">
                  <c:v>44332.551631944443</c:v>
                </c:pt>
                <c:pt idx="8717">
                  <c:v>44332.55232638889</c:v>
                </c:pt>
                <c:pt idx="8718">
                  <c:v>44332.553020833337</c:v>
                </c:pt>
                <c:pt idx="8719">
                  <c:v>44332.553715277776</c:v>
                </c:pt>
                <c:pt idx="8720">
                  <c:v>44332.554409722223</c:v>
                </c:pt>
                <c:pt idx="8721">
                  <c:v>44332.555104166669</c:v>
                </c:pt>
                <c:pt idx="8722">
                  <c:v>44332.555798611109</c:v>
                </c:pt>
                <c:pt idx="8723">
                  <c:v>44332.556493055556</c:v>
                </c:pt>
                <c:pt idx="8724">
                  <c:v>44332.557187500002</c:v>
                </c:pt>
                <c:pt idx="8725">
                  <c:v>44332.557881944442</c:v>
                </c:pt>
                <c:pt idx="8726">
                  <c:v>44332.558576388888</c:v>
                </c:pt>
                <c:pt idx="8727">
                  <c:v>44332.559270833335</c:v>
                </c:pt>
                <c:pt idx="8728">
                  <c:v>44332.559965277775</c:v>
                </c:pt>
                <c:pt idx="8729">
                  <c:v>44332.560659722221</c:v>
                </c:pt>
                <c:pt idx="8730">
                  <c:v>44332.561354166668</c:v>
                </c:pt>
                <c:pt idx="8731">
                  <c:v>44332.562048611115</c:v>
                </c:pt>
                <c:pt idx="8732">
                  <c:v>44332.562743055554</c:v>
                </c:pt>
                <c:pt idx="8733">
                  <c:v>44332.563437500001</c:v>
                </c:pt>
                <c:pt idx="8734">
                  <c:v>44332.564131944448</c:v>
                </c:pt>
                <c:pt idx="8735">
                  <c:v>44332.564826388887</c:v>
                </c:pt>
                <c:pt idx="8736">
                  <c:v>44332.565520833334</c:v>
                </c:pt>
                <c:pt idx="8737">
                  <c:v>44332.56621527778</c:v>
                </c:pt>
                <c:pt idx="8738">
                  <c:v>44332.56690972222</c:v>
                </c:pt>
                <c:pt idx="8739">
                  <c:v>44332.567604166667</c:v>
                </c:pt>
                <c:pt idx="8740">
                  <c:v>44332.568298611113</c:v>
                </c:pt>
                <c:pt idx="8741">
                  <c:v>44332.568993055553</c:v>
                </c:pt>
                <c:pt idx="8742">
                  <c:v>44332.569687499999</c:v>
                </c:pt>
                <c:pt idx="8743">
                  <c:v>44332.570381944446</c:v>
                </c:pt>
                <c:pt idx="8744">
                  <c:v>44332.571076388886</c:v>
                </c:pt>
                <c:pt idx="8745">
                  <c:v>44332.571770833332</c:v>
                </c:pt>
                <c:pt idx="8746">
                  <c:v>44332.572465277779</c:v>
                </c:pt>
                <c:pt idx="8747">
                  <c:v>44332.573159722226</c:v>
                </c:pt>
                <c:pt idx="8748">
                  <c:v>44332.573854166665</c:v>
                </c:pt>
                <c:pt idx="8749">
                  <c:v>44332.574548611112</c:v>
                </c:pt>
                <c:pt idx="8750">
                  <c:v>44332.575243055559</c:v>
                </c:pt>
                <c:pt idx="8751">
                  <c:v>44332.575937499998</c:v>
                </c:pt>
                <c:pt idx="8752">
                  <c:v>44332.576631944445</c:v>
                </c:pt>
                <c:pt idx="8753">
                  <c:v>44332.577326388891</c:v>
                </c:pt>
                <c:pt idx="8754">
                  <c:v>44332.578020833331</c:v>
                </c:pt>
                <c:pt idx="8755">
                  <c:v>44332.578715277778</c:v>
                </c:pt>
                <c:pt idx="8756">
                  <c:v>44332.579409722224</c:v>
                </c:pt>
                <c:pt idx="8757">
                  <c:v>44332.580104166664</c:v>
                </c:pt>
                <c:pt idx="8758">
                  <c:v>44332.58079861111</c:v>
                </c:pt>
                <c:pt idx="8759">
                  <c:v>44332.581493055557</c:v>
                </c:pt>
                <c:pt idx="8760">
                  <c:v>44332.582187499997</c:v>
                </c:pt>
                <c:pt idx="8761">
                  <c:v>44332.582881944443</c:v>
                </c:pt>
                <c:pt idx="8762">
                  <c:v>44332.58357638889</c:v>
                </c:pt>
                <c:pt idx="8763">
                  <c:v>44332.584270833337</c:v>
                </c:pt>
                <c:pt idx="8764">
                  <c:v>44332.584965277776</c:v>
                </c:pt>
                <c:pt idx="8765">
                  <c:v>44332.585659722223</c:v>
                </c:pt>
                <c:pt idx="8766">
                  <c:v>44332.586354166669</c:v>
                </c:pt>
                <c:pt idx="8767">
                  <c:v>44332.587048611109</c:v>
                </c:pt>
                <c:pt idx="8768">
                  <c:v>44332.587743055556</c:v>
                </c:pt>
                <c:pt idx="8769">
                  <c:v>44332.588437500002</c:v>
                </c:pt>
                <c:pt idx="8770">
                  <c:v>44332.589131944442</c:v>
                </c:pt>
                <c:pt idx="8771">
                  <c:v>44332.589826388888</c:v>
                </c:pt>
                <c:pt idx="8772">
                  <c:v>44332.590520833335</c:v>
                </c:pt>
                <c:pt idx="8773">
                  <c:v>44332.591215277775</c:v>
                </c:pt>
                <c:pt idx="8774">
                  <c:v>44332.591909722221</c:v>
                </c:pt>
                <c:pt idx="8775">
                  <c:v>44332.592604166668</c:v>
                </c:pt>
                <c:pt idx="8776">
                  <c:v>44332.593298611115</c:v>
                </c:pt>
                <c:pt idx="8777">
                  <c:v>44332.593993055554</c:v>
                </c:pt>
                <c:pt idx="8778">
                  <c:v>44332.594687500001</c:v>
                </c:pt>
                <c:pt idx="8779">
                  <c:v>44332.595381944448</c:v>
                </c:pt>
                <c:pt idx="8780">
                  <c:v>44332.596076388887</c:v>
                </c:pt>
                <c:pt idx="8781">
                  <c:v>44332.596770833334</c:v>
                </c:pt>
                <c:pt idx="8782">
                  <c:v>44332.59746527778</c:v>
                </c:pt>
                <c:pt idx="8783">
                  <c:v>44332.59815972222</c:v>
                </c:pt>
                <c:pt idx="8784">
                  <c:v>44332.598854166667</c:v>
                </c:pt>
                <c:pt idx="8785">
                  <c:v>44332.599548611113</c:v>
                </c:pt>
                <c:pt idx="8786">
                  <c:v>44332.600243055553</c:v>
                </c:pt>
                <c:pt idx="8787">
                  <c:v>44332.600937499999</c:v>
                </c:pt>
                <c:pt idx="8788">
                  <c:v>44332.601631944446</c:v>
                </c:pt>
                <c:pt idx="8789">
                  <c:v>44332.602326388886</c:v>
                </c:pt>
                <c:pt idx="8790">
                  <c:v>44332.603020833332</c:v>
                </c:pt>
                <c:pt idx="8791">
                  <c:v>44332.603715277779</c:v>
                </c:pt>
                <c:pt idx="8792">
                  <c:v>44332.604409722226</c:v>
                </c:pt>
                <c:pt idx="8793">
                  <c:v>44332.605104166665</c:v>
                </c:pt>
                <c:pt idx="8794">
                  <c:v>44332.605798611112</c:v>
                </c:pt>
                <c:pt idx="8795">
                  <c:v>44332.606493055559</c:v>
                </c:pt>
                <c:pt idx="8796">
                  <c:v>44332.607187499998</c:v>
                </c:pt>
                <c:pt idx="8797">
                  <c:v>44332.607881944445</c:v>
                </c:pt>
                <c:pt idx="8798">
                  <c:v>44332.608576388891</c:v>
                </c:pt>
                <c:pt idx="8799">
                  <c:v>44332.609270833331</c:v>
                </c:pt>
                <c:pt idx="8800">
                  <c:v>44332.609965277778</c:v>
                </c:pt>
                <c:pt idx="8801">
                  <c:v>44332.610659722224</c:v>
                </c:pt>
                <c:pt idx="8802">
                  <c:v>44332.611354166664</c:v>
                </c:pt>
                <c:pt idx="8803">
                  <c:v>44332.61204861111</c:v>
                </c:pt>
                <c:pt idx="8804">
                  <c:v>44332.612743055557</c:v>
                </c:pt>
                <c:pt idx="8805">
                  <c:v>44332.613437499997</c:v>
                </c:pt>
                <c:pt idx="8806">
                  <c:v>44332.614131944443</c:v>
                </c:pt>
                <c:pt idx="8807">
                  <c:v>44332.61482638889</c:v>
                </c:pt>
                <c:pt idx="8808">
                  <c:v>44332.615520833337</c:v>
                </c:pt>
                <c:pt idx="8809">
                  <c:v>44332.616215277776</c:v>
                </c:pt>
                <c:pt idx="8810">
                  <c:v>44332.616909722223</c:v>
                </c:pt>
                <c:pt idx="8811">
                  <c:v>44332.617604166669</c:v>
                </c:pt>
                <c:pt idx="8812">
                  <c:v>44332.618298611109</c:v>
                </c:pt>
                <c:pt idx="8813">
                  <c:v>44332.618993055556</c:v>
                </c:pt>
                <c:pt idx="8814">
                  <c:v>44332.619687500002</c:v>
                </c:pt>
                <c:pt idx="8815">
                  <c:v>44332.620381944442</c:v>
                </c:pt>
                <c:pt idx="8816">
                  <c:v>44332.621076388888</c:v>
                </c:pt>
                <c:pt idx="8817">
                  <c:v>44332.621770833335</c:v>
                </c:pt>
                <c:pt idx="8818">
                  <c:v>44332.622465277775</c:v>
                </c:pt>
                <c:pt idx="8819">
                  <c:v>44332.623159722221</c:v>
                </c:pt>
                <c:pt idx="8820">
                  <c:v>44332.623854166668</c:v>
                </c:pt>
                <c:pt idx="8821">
                  <c:v>44332.624548611115</c:v>
                </c:pt>
                <c:pt idx="8822">
                  <c:v>44332.625243055554</c:v>
                </c:pt>
                <c:pt idx="8823">
                  <c:v>44332.625937500001</c:v>
                </c:pt>
                <c:pt idx="8824">
                  <c:v>44332.626631944448</c:v>
                </c:pt>
                <c:pt idx="8825">
                  <c:v>44332.627326388887</c:v>
                </c:pt>
                <c:pt idx="8826">
                  <c:v>44332.628020833334</c:v>
                </c:pt>
                <c:pt idx="8827">
                  <c:v>44332.62871527778</c:v>
                </c:pt>
                <c:pt idx="8828">
                  <c:v>44332.62940972222</c:v>
                </c:pt>
                <c:pt idx="8829">
                  <c:v>44332.630104166667</c:v>
                </c:pt>
                <c:pt idx="8830">
                  <c:v>44332.630798611113</c:v>
                </c:pt>
                <c:pt idx="8831">
                  <c:v>44332.631493055553</c:v>
                </c:pt>
                <c:pt idx="8832">
                  <c:v>44332.632187499999</c:v>
                </c:pt>
                <c:pt idx="8833">
                  <c:v>44332.632881944446</c:v>
                </c:pt>
                <c:pt idx="8834">
                  <c:v>44332.633576388886</c:v>
                </c:pt>
                <c:pt idx="8835">
                  <c:v>44332.634270833332</c:v>
                </c:pt>
                <c:pt idx="8836">
                  <c:v>44332.634965277779</c:v>
                </c:pt>
                <c:pt idx="8837">
                  <c:v>44332.635659722226</c:v>
                </c:pt>
                <c:pt idx="8838">
                  <c:v>44332.636354166665</c:v>
                </c:pt>
                <c:pt idx="8839">
                  <c:v>44332.637048611112</c:v>
                </c:pt>
                <c:pt idx="8840">
                  <c:v>44332.637743055559</c:v>
                </c:pt>
                <c:pt idx="8841">
                  <c:v>44332.638437499998</c:v>
                </c:pt>
                <c:pt idx="8842">
                  <c:v>44332.639131944445</c:v>
                </c:pt>
                <c:pt idx="8843">
                  <c:v>44332.639826388891</c:v>
                </c:pt>
                <c:pt idx="8844">
                  <c:v>44332.640520833331</c:v>
                </c:pt>
                <c:pt idx="8845">
                  <c:v>44332.641215277778</c:v>
                </c:pt>
                <c:pt idx="8846">
                  <c:v>44332.641909722224</c:v>
                </c:pt>
                <c:pt idx="8847">
                  <c:v>44332.642604166664</c:v>
                </c:pt>
                <c:pt idx="8848">
                  <c:v>44332.64329861111</c:v>
                </c:pt>
                <c:pt idx="8849">
                  <c:v>44332.643993055557</c:v>
                </c:pt>
                <c:pt idx="8850">
                  <c:v>44332.644687499997</c:v>
                </c:pt>
                <c:pt idx="8851">
                  <c:v>44332.645381944443</c:v>
                </c:pt>
                <c:pt idx="8852">
                  <c:v>44332.64607638889</c:v>
                </c:pt>
                <c:pt idx="8853">
                  <c:v>44332.646770833337</c:v>
                </c:pt>
                <c:pt idx="8854">
                  <c:v>44332.647465277776</c:v>
                </c:pt>
                <c:pt idx="8855">
                  <c:v>44332.648159722223</c:v>
                </c:pt>
                <c:pt idx="8856">
                  <c:v>44332.648854166669</c:v>
                </c:pt>
                <c:pt idx="8857">
                  <c:v>44332.649548611109</c:v>
                </c:pt>
                <c:pt idx="8858">
                  <c:v>44332.650243055556</c:v>
                </c:pt>
                <c:pt idx="8859">
                  <c:v>44332.650937500002</c:v>
                </c:pt>
                <c:pt idx="8860">
                  <c:v>44332.651631944442</c:v>
                </c:pt>
                <c:pt idx="8861">
                  <c:v>44332.652326388888</c:v>
                </c:pt>
                <c:pt idx="8862">
                  <c:v>44332.653020833335</c:v>
                </c:pt>
                <c:pt idx="8863">
                  <c:v>44332.653715277775</c:v>
                </c:pt>
                <c:pt idx="8864">
                  <c:v>44332.654409722221</c:v>
                </c:pt>
                <c:pt idx="8865">
                  <c:v>44332.655104166668</c:v>
                </c:pt>
                <c:pt idx="8866">
                  <c:v>44332.655798611115</c:v>
                </c:pt>
                <c:pt idx="8867">
                  <c:v>44332.656493055554</c:v>
                </c:pt>
                <c:pt idx="8868">
                  <c:v>44332.657187500001</c:v>
                </c:pt>
                <c:pt idx="8869">
                  <c:v>44332.657881944448</c:v>
                </c:pt>
                <c:pt idx="8870">
                  <c:v>44332.658576388887</c:v>
                </c:pt>
                <c:pt idx="8871">
                  <c:v>44332.659270833334</c:v>
                </c:pt>
                <c:pt idx="8872">
                  <c:v>44332.65996527778</c:v>
                </c:pt>
                <c:pt idx="8873">
                  <c:v>44332.66065972222</c:v>
                </c:pt>
                <c:pt idx="8874">
                  <c:v>44332.661354166667</c:v>
                </c:pt>
                <c:pt idx="8875">
                  <c:v>44332.662048611113</c:v>
                </c:pt>
                <c:pt idx="8876">
                  <c:v>44332.662743055553</c:v>
                </c:pt>
                <c:pt idx="8877">
                  <c:v>44332.663437499999</c:v>
                </c:pt>
                <c:pt idx="8878">
                  <c:v>44332.664131944446</c:v>
                </c:pt>
                <c:pt idx="8879">
                  <c:v>44332.664826388886</c:v>
                </c:pt>
                <c:pt idx="8880">
                  <c:v>44332.665520833332</c:v>
                </c:pt>
                <c:pt idx="8881">
                  <c:v>44332.666215277779</c:v>
                </c:pt>
                <c:pt idx="8882">
                  <c:v>44332.666909722226</c:v>
                </c:pt>
                <c:pt idx="8883">
                  <c:v>44332.667604166665</c:v>
                </c:pt>
                <c:pt idx="8884">
                  <c:v>44332.668298611112</c:v>
                </c:pt>
                <c:pt idx="8885">
                  <c:v>44332.668993055559</c:v>
                </c:pt>
                <c:pt idx="8886">
                  <c:v>44332.669687499998</c:v>
                </c:pt>
                <c:pt idx="8887">
                  <c:v>44332.670381944445</c:v>
                </c:pt>
                <c:pt idx="8888">
                  <c:v>44332.671076388891</c:v>
                </c:pt>
                <c:pt idx="8889">
                  <c:v>44332.671770833331</c:v>
                </c:pt>
                <c:pt idx="8890">
                  <c:v>44332.672465277778</c:v>
                </c:pt>
                <c:pt idx="8891">
                  <c:v>44332.673159722224</c:v>
                </c:pt>
                <c:pt idx="8892">
                  <c:v>44332.673854166664</c:v>
                </c:pt>
                <c:pt idx="8893">
                  <c:v>44332.67454861111</c:v>
                </c:pt>
                <c:pt idx="8894">
                  <c:v>44332.675243055557</c:v>
                </c:pt>
                <c:pt idx="8895">
                  <c:v>44332.675937499997</c:v>
                </c:pt>
                <c:pt idx="8896">
                  <c:v>44332.676631944443</c:v>
                </c:pt>
                <c:pt idx="8897">
                  <c:v>44332.67732638889</c:v>
                </c:pt>
                <c:pt idx="8898">
                  <c:v>44332.678020833337</c:v>
                </c:pt>
                <c:pt idx="8899">
                  <c:v>44332.678715277776</c:v>
                </c:pt>
                <c:pt idx="8900">
                  <c:v>44332.679409722223</c:v>
                </c:pt>
                <c:pt idx="8901">
                  <c:v>44332.680104166669</c:v>
                </c:pt>
                <c:pt idx="8902">
                  <c:v>44332.680798611109</c:v>
                </c:pt>
                <c:pt idx="8903">
                  <c:v>44332.681493055556</c:v>
                </c:pt>
                <c:pt idx="8904">
                  <c:v>44332.682187500002</c:v>
                </c:pt>
                <c:pt idx="8905">
                  <c:v>44332.682881944442</c:v>
                </c:pt>
                <c:pt idx="8906">
                  <c:v>44332.683576388888</c:v>
                </c:pt>
                <c:pt idx="8907">
                  <c:v>44332.684270833335</c:v>
                </c:pt>
                <c:pt idx="8908">
                  <c:v>44332.684965277775</c:v>
                </c:pt>
                <c:pt idx="8909">
                  <c:v>44332.685659722221</c:v>
                </c:pt>
                <c:pt idx="8910">
                  <c:v>44332.686354166668</c:v>
                </c:pt>
                <c:pt idx="8911">
                  <c:v>44332.687048611115</c:v>
                </c:pt>
                <c:pt idx="8912">
                  <c:v>44332.687743055554</c:v>
                </c:pt>
                <c:pt idx="8913">
                  <c:v>44332.688437500001</c:v>
                </c:pt>
                <c:pt idx="8914">
                  <c:v>44332.689131944448</c:v>
                </c:pt>
                <c:pt idx="8915">
                  <c:v>44332.689826388887</c:v>
                </c:pt>
                <c:pt idx="8916">
                  <c:v>44332.690520833334</c:v>
                </c:pt>
                <c:pt idx="8917">
                  <c:v>44332.69121527778</c:v>
                </c:pt>
                <c:pt idx="8918">
                  <c:v>44332.69190972222</c:v>
                </c:pt>
                <c:pt idx="8919">
                  <c:v>44332.692604166667</c:v>
                </c:pt>
                <c:pt idx="8920">
                  <c:v>44332.693298611113</c:v>
                </c:pt>
                <c:pt idx="8921">
                  <c:v>44332.693993055553</c:v>
                </c:pt>
                <c:pt idx="8922">
                  <c:v>44332.694687499999</c:v>
                </c:pt>
                <c:pt idx="8923">
                  <c:v>44332.695381944446</c:v>
                </c:pt>
                <c:pt idx="8924">
                  <c:v>44332.696076388886</c:v>
                </c:pt>
                <c:pt idx="8925">
                  <c:v>44332.696770833332</c:v>
                </c:pt>
                <c:pt idx="8926">
                  <c:v>44332.697465277779</c:v>
                </c:pt>
                <c:pt idx="8927">
                  <c:v>44332.698159722226</c:v>
                </c:pt>
                <c:pt idx="8928">
                  <c:v>44332.698854166665</c:v>
                </c:pt>
                <c:pt idx="8929">
                  <c:v>44332.699548611112</c:v>
                </c:pt>
                <c:pt idx="8930">
                  <c:v>44332.700243055559</c:v>
                </c:pt>
                <c:pt idx="8931">
                  <c:v>44332.700937499998</c:v>
                </c:pt>
                <c:pt idx="8932">
                  <c:v>44332.701631944445</c:v>
                </c:pt>
                <c:pt idx="8933">
                  <c:v>44332.702326388891</c:v>
                </c:pt>
                <c:pt idx="8934">
                  <c:v>44332.703020833331</c:v>
                </c:pt>
                <c:pt idx="8935">
                  <c:v>44332.703715277778</c:v>
                </c:pt>
                <c:pt idx="8936">
                  <c:v>44332.704409722224</c:v>
                </c:pt>
                <c:pt idx="8937">
                  <c:v>44332.705104166664</c:v>
                </c:pt>
                <c:pt idx="8938">
                  <c:v>44332.70579861111</c:v>
                </c:pt>
                <c:pt idx="8939">
                  <c:v>44332.706493055557</c:v>
                </c:pt>
                <c:pt idx="8940">
                  <c:v>44332.707187499997</c:v>
                </c:pt>
                <c:pt idx="8941">
                  <c:v>44332.707881944443</c:v>
                </c:pt>
                <c:pt idx="8942">
                  <c:v>44332.70857638889</c:v>
                </c:pt>
                <c:pt idx="8943">
                  <c:v>44332.709270833337</c:v>
                </c:pt>
                <c:pt idx="8944">
                  <c:v>44332.709965277776</c:v>
                </c:pt>
                <c:pt idx="8945">
                  <c:v>44332.710659722223</c:v>
                </c:pt>
                <c:pt idx="8946">
                  <c:v>44332.711354166669</c:v>
                </c:pt>
                <c:pt idx="8947">
                  <c:v>44332.712048611109</c:v>
                </c:pt>
                <c:pt idx="8948">
                  <c:v>44332.712743055556</c:v>
                </c:pt>
                <c:pt idx="8949">
                  <c:v>44332.713437500002</c:v>
                </c:pt>
                <c:pt idx="8950">
                  <c:v>44332.714131944442</c:v>
                </c:pt>
                <c:pt idx="8951">
                  <c:v>44332.714826388888</c:v>
                </c:pt>
                <c:pt idx="8952">
                  <c:v>44332.715520833335</c:v>
                </c:pt>
                <c:pt idx="8953">
                  <c:v>44332.716215277775</c:v>
                </c:pt>
                <c:pt idx="8954">
                  <c:v>44332.716909722221</c:v>
                </c:pt>
                <c:pt idx="8955">
                  <c:v>44332.717604166668</c:v>
                </c:pt>
                <c:pt idx="8956">
                  <c:v>44332.718298611115</c:v>
                </c:pt>
                <c:pt idx="8957">
                  <c:v>44332.718993055554</c:v>
                </c:pt>
                <c:pt idx="8958">
                  <c:v>44332.719687500001</c:v>
                </c:pt>
                <c:pt idx="8959">
                  <c:v>44332.720381944448</c:v>
                </c:pt>
                <c:pt idx="8960">
                  <c:v>44332.721076388887</c:v>
                </c:pt>
                <c:pt idx="8961">
                  <c:v>44332.721770833334</c:v>
                </c:pt>
                <c:pt idx="8962">
                  <c:v>44332.72246527778</c:v>
                </c:pt>
                <c:pt idx="8963">
                  <c:v>44332.72315972222</c:v>
                </c:pt>
                <c:pt idx="8964">
                  <c:v>44332.723854166667</c:v>
                </c:pt>
                <c:pt idx="8965">
                  <c:v>44332.724548611113</c:v>
                </c:pt>
                <c:pt idx="8966">
                  <c:v>44332.725243055553</c:v>
                </c:pt>
                <c:pt idx="8967">
                  <c:v>44332.725937499999</c:v>
                </c:pt>
                <c:pt idx="8968">
                  <c:v>44332.726631944446</c:v>
                </c:pt>
                <c:pt idx="8969">
                  <c:v>44332.727326388886</c:v>
                </c:pt>
                <c:pt idx="8970">
                  <c:v>44332.728020833332</c:v>
                </c:pt>
                <c:pt idx="8971">
                  <c:v>44332.728715277779</c:v>
                </c:pt>
                <c:pt idx="8972">
                  <c:v>44332.729409722226</c:v>
                </c:pt>
                <c:pt idx="8973">
                  <c:v>44332.730104166665</c:v>
                </c:pt>
                <c:pt idx="8974">
                  <c:v>44332.730798611112</c:v>
                </c:pt>
                <c:pt idx="8975">
                  <c:v>44332.731493055559</c:v>
                </c:pt>
                <c:pt idx="8976">
                  <c:v>44332.732187499998</c:v>
                </c:pt>
                <c:pt idx="8977">
                  <c:v>44332.732881944445</c:v>
                </c:pt>
                <c:pt idx="8978">
                  <c:v>44332.733576388891</c:v>
                </c:pt>
                <c:pt idx="8979">
                  <c:v>44332.734270833331</c:v>
                </c:pt>
                <c:pt idx="8980">
                  <c:v>44332.734965277778</c:v>
                </c:pt>
                <c:pt idx="8981">
                  <c:v>44332.735659722224</c:v>
                </c:pt>
                <c:pt idx="8982">
                  <c:v>44332.736354166664</c:v>
                </c:pt>
                <c:pt idx="8983">
                  <c:v>44332.73704861111</c:v>
                </c:pt>
                <c:pt idx="8984">
                  <c:v>44332.737743055557</c:v>
                </c:pt>
                <c:pt idx="8985">
                  <c:v>44332.738437499997</c:v>
                </c:pt>
                <c:pt idx="8986">
                  <c:v>44332.739131944443</c:v>
                </c:pt>
                <c:pt idx="8987">
                  <c:v>44332.73982638889</c:v>
                </c:pt>
                <c:pt idx="8988">
                  <c:v>44332.740520833337</c:v>
                </c:pt>
                <c:pt idx="8989">
                  <c:v>44332.741215277776</c:v>
                </c:pt>
                <c:pt idx="8990">
                  <c:v>44332.741909722223</c:v>
                </c:pt>
                <c:pt idx="8991">
                  <c:v>44332.742604166669</c:v>
                </c:pt>
                <c:pt idx="8992">
                  <c:v>44332.743298611109</c:v>
                </c:pt>
                <c:pt idx="8993">
                  <c:v>44332.743993055556</c:v>
                </c:pt>
                <c:pt idx="8994">
                  <c:v>44332.744687500002</c:v>
                </c:pt>
                <c:pt idx="8995">
                  <c:v>44332.745381944442</c:v>
                </c:pt>
                <c:pt idx="8996">
                  <c:v>44332.746076388888</c:v>
                </c:pt>
                <c:pt idx="8997">
                  <c:v>44332.746770833335</c:v>
                </c:pt>
                <c:pt idx="8998">
                  <c:v>44332.747465277775</c:v>
                </c:pt>
                <c:pt idx="8999">
                  <c:v>44332.748159722221</c:v>
                </c:pt>
                <c:pt idx="9000">
                  <c:v>44332.748854166668</c:v>
                </c:pt>
                <c:pt idx="9001">
                  <c:v>44332.749548611115</c:v>
                </c:pt>
                <c:pt idx="9002">
                  <c:v>44332.750243055554</c:v>
                </c:pt>
                <c:pt idx="9003">
                  <c:v>44332.750937500001</c:v>
                </c:pt>
                <c:pt idx="9004">
                  <c:v>44332.751631944448</c:v>
                </c:pt>
                <c:pt idx="9005">
                  <c:v>44332.752326388887</c:v>
                </c:pt>
                <c:pt idx="9006">
                  <c:v>44332.753020833334</c:v>
                </c:pt>
                <c:pt idx="9007">
                  <c:v>44332.75371527778</c:v>
                </c:pt>
                <c:pt idx="9008">
                  <c:v>44332.75440972222</c:v>
                </c:pt>
                <c:pt idx="9009">
                  <c:v>44332.755104166667</c:v>
                </c:pt>
                <c:pt idx="9010">
                  <c:v>44332.755798611113</c:v>
                </c:pt>
                <c:pt idx="9011">
                  <c:v>44332.756493055553</c:v>
                </c:pt>
                <c:pt idx="9012">
                  <c:v>44332.757187499999</c:v>
                </c:pt>
                <c:pt idx="9013">
                  <c:v>44332.757881944446</c:v>
                </c:pt>
                <c:pt idx="9014">
                  <c:v>44332.758576388886</c:v>
                </c:pt>
                <c:pt idx="9015">
                  <c:v>44332.759270833332</c:v>
                </c:pt>
                <c:pt idx="9016">
                  <c:v>44332.759965277779</c:v>
                </c:pt>
                <c:pt idx="9017">
                  <c:v>44332.760659722226</c:v>
                </c:pt>
                <c:pt idx="9018">
                  <c:v>44332.761354166665</c:v>
                </c:pt>
                <c:pt idx="9019">
                  <c:v>44332.762048611112</c:v>
                </c:pt>
                <c:pt idx="9020">
                  <c:v>44332.762743055559</c:v>
                </c:pt>
                <c:pt idx="9021">
                  <c:v>44332.763437499998</c:v>
                </c:pt>
                <c:pt idx="9022">
                  <c:v>44332.764131944445</c:v>
                </c:pt>
                <c:pt idx="9023">
                  <c:v>44332.764826388891</c:v>
                </c:pt>
                <c:pt idx="9024">
                  <c:v>44332.765520833331</c:v>
                </c:pt>
                <c:pt idx="9025">
                  <c:v>44332.766215277778</c:v>
                </c:pt>
                <c:pt idx="9026">
                  <c:v>44332.766909722224</c:v>
                </c:pt>
                <c:pt idx="9027">
                  <c:v>44332.767604166664</c:v>
                </c:pt>
                <c:pt idx="9028">
                  <c:v>44332.76829861111</c:v>
                </c:pt>
                <c:pt idx="9029">
                  <c:v>44332.768993055557</c:v>
                </c:pt>
                <c:pt idx="9030">
                  <c:v>44332.769687499997</c:v>
                </c:pt>
                <c:pt idx="9031">
                  <c:v>44332.770381944443</c:v>
                </c:pt>
                <c:pt idx="9032">
                  <c:v>44332.77107638889</c:v>
                </c:pt>
                <c:pt idx="9033">
                  <c:v>44332.771770833337</c:v>
                </c:pt>
                <c:pt idx="9034">
                  <c:v>44332.772465277776</c:v>
                </c:pt>
                <c:pt idx="9035">
                  <c:v>44332.773159722223</c:v>
                </c:pt>
                <c:pt idx="9036">
                  <c:v>44332.773854166669</c:v>
                </c:pt>
                <c:pt idx="9037">
                  <c:v>44332.774548611109</c:v>
                </c:pt>
                <c:pt idx="9038">
                  <c:v>44332.775243055556</c:v>
                </c:pt>
                <c:pt idx="9039">
                  <c:v>44332.775937500002</c:v>
                </c:pt>
                <c:pt idx="9040">
                  <c:v>44332.776631944442</c:v>
                </c:pt>
                <c:pt idx="9041">
                  <c:v>44332.777326388888</c:v>
                </c:pt>
                <c:pt idx="9042">
                  <c:v>44332.778020833335</c:v>
                </c:pt>
                <c:pt idx="9043">
                  <c:v>44332.778715277775</c:v>
                </c:pt>
                <c:pt idx="9044">
                  <c:v>44332.779409722221</c:v>
                </c:pt>
                <c:pt idx="9045">
                  <c:v>44332.780104166668</c:v>
                </c:pt>
                <c:pt idx="9046">
                  <c:v>44332.780798611115</c:v>
                </c:pt>
                <c:pt idx="9047">
                  <c:v>44332.781493055554</c:v>
                </c:pt>
                <c:pt idx="9048">
                  <c:v>44332.782187500001</c:v>
                </c:pt>
                <c:pt idx="9049">
                  <c:v>44332.782881944448</c:v>
                </c:pt>
                <c:pt idx="9050">
                  <c:v>44332.783576388887</c:v>
                </c:pt>
                <c:pt idx="9051">
                  <c:v>44332.784270833334</c:v>
                </c:pt>
                <c:pt idx="9052">
                  <c:v>44332.78496527778</c:v>
                </c:pt>
                <c:pt idx="9053">
                  <c:v>44332.78565972222</c:v>
                </c:pt>
                <c:pt idx="9054">
                  <c:v>44332.786354166667</c:v>
                </c:pt>
                <c:pt idx="9055">
                  <c:v>44332.787048611113</c:v>
                </c:pt>
                <c:pt idx="9056">
                  <c:v>44332.787743055553</c:v>
                </c:pt>
                <c:pt idx="9057">
                  <c:v>44332.788437499999</c:v>
                </c:pt>
                <c:pt idx="9058">
                  <c:v>44332.789131944446</c:v>
                </c:pt>
                <c:pt idx="9059">
                  <c:v>44332.789826388886</c:v>
                </c:pt>
                <c:pt idx="9060">
                  <c:v>44332.790520833332</c:v>
                </c:pt>
                <c:pt idx="9061">
                  <c:v>44332.791215277779</c:v>
                </c:pt>
                <c:pt idx="9062">
                  <c:v>44332.791909722226</c:v>
                </c:pt>
                <c:pt idx="9063">
                  <c:v>44332.792604166665</c:v>
                </c:pt>
                <c:pt idx="9064">
                  <c:v>44332.793298611112</c:v>
                </c:pt>
                <c:pt idx="9065">
                  <c:v>44332.793993055559</c:v>
                </c:pt>
                <c:pt idx="9066">
                  <c:v>44332.794687499998</c:v>
                </c:pt>
                <c:pt idx="9067">
                  <c:v>44332.795381944445</c:v>
                </c:pt>
                <c:pt idx="9068">
                  <c:v>44332.796076388891</c:v>
                </c:pt>
                <c:pt idx="9069">
                  <c:v>44332.796770833331</c:v>
                </c:pt>
                <c:pt idx="9070">
                  <c:v>44332.797465277778</c:v>
                </c:pt>
                <c:pt idx="9071">
                  <c:v>44332.798159722224</c:v>
                </c:pt>
                <c:pt idx="9072">
                  <c:v>44332.798854166664</c:v>
                </c:pt>
                <c:pt idx="9073">
                  <c:v>44332.79954861111</c:v>
                </c:pt>
                <c:pt idx="9074">
                  <c:v>44332.800243055557</c:v>
                </c:pt>
                <c:pt idx="9075">
                  <c:v>44332.800937499997</c:v>
                </c:pt>
                <c:pt idx="9076">
                  <c:v>44332.801631944443</c:v>
                </c:pt>
                <c:pt idx="9077">
                  <c:v>44332.80232638889</c:v>
                </c:pt>
                <c:pt idx="9078">
                  <c:v>44332.803020833337</c:v>
                </c:pt>
                <c:pt idx="9079">
                  <c:v>44332.803715277776</c:v>
                </c:pt>
                <c:pt idx="9080">
                  <c:v>44332.804409722223</c:v>
                </c:pt>
                <c:pt idx="9081">
                  <c:v>44332.805104166669</c:v>
                </c:pt>
                <c:pt idx="9082">
                  <c:v>44332.805798611109</c:v>
                </c:pt>
                <c:pt idx="9083">
                  <c:v>44332.806493055556</c:v>
                </c:pt>
                <c:pt idx="9084">
                  <c:v>44332.807187500002</c:v>
                </c:pt>
                <c:pt idx="9085">
                  <c:v>44332.807881944442</c:v>
                </c:pt>
                <c:pt idx="9086">
                  <c:v>44332.808576388888</c:v>
                </c:pt>
                <c:pt idx="9087">
                  <c:v>44332.809270833335</c:v>
                </c:pt>
                <c:pt idx="9088">
                  <c:v>44332.809965277775</c:v>
                </c:pt>
                <c:pt idx="9089">
                  <c:v>44332.810659722221</c:v>
                </c:pt>
                <c:pt idx="9090">
                  <c:v>44332.811354166668</c:v>
                </c:pt>
                <c:pt idx="9091">
                  <c:v>44332.812048611115</c:v>
                </c:pt>
                <c:pt idx="9092">
                  <c:v>44332.812743055554</c:v>
                </c:pt>
                <c:pt idx="9093">
                  <c:v>44332.813437500001</c:v>
                </c:pt>
                <c:pt idx="9094">
                  <c:v>44332.814131944448</c:v>
                </c:pt>
                <c:pt idx="9095">
                  <c:v>44332.814826388887</c:v>
                </c:pt>
                <c:pt idx="9096">
                  <c:v>44332.815520833334</c:v>
                </c:pt>
                <c:pt idx="9097">
                  <c:v>44332.81621527778</c:v>
                </c:pt>
                <c:pt idx="9098">
                  <c:v>44332.81690972222</c:v>
                </c:pt>
                <c:pt idx="9099">
                  <c:v>44332.817604166667</c:v>
                </c:pt>
                <c:pt idx="9100">
                  <c:v>44332.818298611113</c:v>
                </c:pt>
                <c:pt idx="9101">
                  <c:v>44332.818993055553</c:v>
                </c:pt>
                <c:pt idx="9102">
                  <c:v>44332.819687499999</c:v>
                </c:pt>
                <c:pt idx="9103">
                  <c:v>44332.820381944446</c:v>
                </c:pt>
                <c:pt idx="9104">
                  <c:v>44332.821076388886</c:v>
                </c:pt>
                <c:pt idx="9105">
                  <c:v>44332.821770833332</c:v>
                </c:pt>
                <c:pt idx="9106">
                  <c:v>44332.822465277779</c:v>
                </c:pt>
                <c:pt idx="9107">
                  <c:v>44332.823159722226</c:v>
                </c:pt>
                <c:pt idx="9108">
                  <c:v>44332.823854166665</c:v>
                </c:pt>
                <c:pt idx="9109">
                  <c:v>44332.824548611112</c:v>
                </c:pt>
                <c:pt idx="9110">
                  <c:v>44332.825243055559</c:v>
                </c:pt>
                <c:pt idx="9111">
                  <c:v>44332.825937499998</c:v>
                </c:pt>
                <c:pt idx="9112">
                  <c:v>44332.826631944445</c:v>
                </c:pt>
                <c:pt idx="9113">
                  <c:v>44332.827326388891</c:v>
                </c:pt>
                <c:pt idx="9114">
                  <c:v>44332.828020833331</c:v>
                </c:pt>
                <c:pt idx="9115">
                  <c:v>44332.828715277778</c:v>
                </c:pt>
                <c:pt idx="9116">
                  <c:v>44332.829409722224</c:v>
                </c:pt>
                <c:pt idx="9117">
                  <c:v>44332.830104166664</c:v>
                </c:pt>
                <c:pt idx="9118">
                  <c:v>44332.83079861111</c:v>
                </c:pt>
                <c:pt idx="9119">
                  <c:v>44332.831493055557</c:v>
                </c:pt>
                <c:pt idx="9120">
                  <c:v>44332.832187499997</c:v>
                </c:pt>
                <c:pt idx="9121">
                  <c:v>44332.832881944443</c:v>
                </c:pt>
                <c:pt idx="9122">
                  <c:v>44332.83357638889</c:v>
                </c:pt>
                <c:pt idx="9123">
                  <c:v>44332.834270833337</c:v>
                </c:pt>
                <c:pt idx="9124">
                  <c:v>44332.834965277776</c:v>
                </c:pt>
                <c:pt idx="9125">
                  <c:v>44332.835659722223</c:v>
                </c:pt>
                <c:pt idx="9126">
                  <c:v>44332.836354166669</c:v>
                </c:pt>
                <c:pt idx="9127">
                  <c:v>44332.837048611109</c:v>
                </c:pt>
                <c:pt idx="9128">
                  <c:v>44332.837743055556</c:v>
                </c:pt>
                <c:pt idx="9129">
                  <c:v>44332.838437500002</c:v>
                </c:pt>
                <c:pt idx="9130">
                  <c:v>44332.839131944442</c:v>
                </c:pt>
                <c:pt idx="9131">
                  <c:v>44332.839826388888</c:v>
                </c:pt>
                <c:pt idx="9132">
                  <c:v>44332.840520833335</c:v>
                </c:pt>
                <c:pt idx="9133">
                  <c:v>44332.841215277775</c:v>
                </c:pt>
                <c:pt idx="9134">
                  <c:v>44332.841909722221</c:v>
                </c:pt>
                <c:pt idx="9135">
                  <c:v>44332.842604166668</c:v>
                </c:pt>
                <c:pt idx="9136">
                  <c:v>44332.843298611115</c:v>
                </c:pt>
                <c:pt idx="9137">
                  <c:v>44332.843993055554</c:v>
                </c:pt>
                <c:pt idx="9138">
                  <c:v>44332.844687500001</c:v>
                </c:pt>
                <c:pt idx="9139">
                  <c:v>44332.845381944448</c:v>
                </c:pt>
                <c:pt idx="9140">
                  <c:v>44332.846076388887</c:v>
                </c:pt>
                <c:pt idx="9141">
                  <c:v>44332.846770833334</c:v>
                </c:pt>
                <c:pt idx="9142">
                  <c:v>44332.84746527778</c:v>
                </c:pt>
                <c:pt idx="9143">
                  <c:v>44332.84815972222</c:v>
                </c:pt>
                <c:pt idx="9144">
                  <c:v>44332.848854166667</c:v>
                </c:pt>
                <c:pt idx="9145">
                  <c:v>44332.849548611113</c:v>
                </c:pt>
                <c:pt idx="9146">
                  <c:v>44332.850243055553</c:v>
                </c:pt>
                <c:pt idx="9147">
                  <c:v>44332.850937499999</c:v>
                </c:pt>
                <c:pt idx="9148">
                  <c:v>44332.851631944446</c:v>
                </c:pt>
                <c:pt idx="9149">
                  <c:v>44332.852326388886</c:v>
                </c:pt>
                <c:pt idx="9150">
                  <c:v>44332.853020833332</c:v>
                </c:pt>
                <c:pt idx="9151">
                  <c:v>44332.853715277779</c:v>
                </c:pt>
                <c:pt idx="9152">
                  <c:v>44332.854409722226</c:v>
                </c:pt>
                <c:pt idx="9153">
                  <c:v>44332.855104166665</c:v>
                </c:pt>
                <c:pt idx="9154">
                  <c:v>44332.855798611112</c:v>
                </c:pt>
                <c:pt idx="9155">
                  <c:v>44332.856493055559</c:v>
                </c:pt>
                <c:pt idx="9156">
                  <c:v>44332.857187499998</c:v>
                </c:pt>
                <c:pt idx="9157">
                  <c:v>44332.857881944445</c:v>
                </c:pt>
                <c:pt idx="9158">
                  <c:v>44332.858576388891</c:v>
                </c:pt>
                <c:pt idx="9159">
                  <c:v>44332.859270833331</c:v>
                </c:pt>
                <c:pt idx="9160">
                  <c:v>44332.859965277778</c:v>
                </c:pt>
                <c:pt idx="9161">
                  <c:v>44332.860659722224</c:v>
                </c:pt>
                <c:pt idx="9162">
                  <c:v>44332.861354166664</c:v>
                </c:pt>
                <c:pt idx="9163">
                  <c:v>44332.86204861111</c:v>
                </c:pt>
                <c:pt idx="9164">
                  <c:v>44332.862743055557</c:v>
                </c:pt>
                <c:pt idx="9165">
                  <c:v>44332.863437499997</c:v>
                </c:pt>
                <c:pt idx="9166">
                  <c:v>44332.864131944443</c:v>
                </c:pt>
                <c:pt idx="9167">
                  <c:v>44332.86482638889</c:v>
                </c:pt>
                <c:pt idx="9168">
                  <c:v>44332.865520833337</c:v>
                </c:pt>
                <c:pt idx="9169">
                  <c:v>44332.866215277776</c:v>
                </c:pt>
                <c:pt idx="9170">
                  <c:v>44332.866909722223</c:v>
                </c:pt>
                <c:pt idx="9171">
                  <c:v>44332.867604166669</c:v>
                </c:pt>
                <c:pt idx="9172">
                  <c:v>44332.868298611109</c:v>
                </c:pt>
                <c:pt idx="9173">
                  <c:v>44332.868993055556</c:v>
                </c:pt>
                <c:pt idx="9174">
                  <c:v>44332.869687500002</c:v>
                </c:pt>
                <c:pt idx="9175">
                  <c:v>44332.870381944442</c:v>
                </c:pt>
                <c:pt idx="9176">
                  <c:v>44332.871076388888</c:v>
                </c:pt>
                <c:pt idx="9177">
                  <c:v>44332.871770833335</c:v>
                </c:pt>
                <c:pt idx="9178">
                  <c:v>44332.872465277775</c:v>
                </c:pt>
                <c:pt idx="9179">
                  <c:v>44332.873159722221</c:v>
                </c:pt>
                <c:pt idx="9180">
                  <c:v>44332.873854166668</c:v>
                </c:pt>
                <c:pt idx="9181">
                  <c:v>44332.874548611115</c:v>
                </c:pt>
                <c:pt idx="9182">
                  <c:v>44332.875243055554</c:v>
                </c:pt>
                <c:pt idx="9183">
                  <c:v>44332.875937500001</c:v>
                </c:pt>
                <c:pt idx="9184">
                  <c:v>44332.876631944448</c:v>
                </c:pt>
                <c:pt idx="9185">
                  <c:v>44332.877326388887</c:v>
                </c:pt>
                <c:pt idx="9186">
                  <c:v>44332.878020833334</c:v>
                </c:pt>
                <c:pt idx="9187">
                  <c:v>44332.87871527778</c:v>
                </c:pt>
                <c:pt idx="9188">
                  <c:v>44332.87940972222</c:v>
                </c:pt>
                <c:pt idx="9189">
                  <c:v>44332.880104166667</c:v>
                </c:pt>
                <c:pt idx="9190">
                  <c:v>44332.880798611113</c:v>
                </c:pt>
                <c:pt idx="9191">
                  <c:v>44332.881493055553</c:v>
                </c:pt>
                <c:pt idx="9192">
                  <c:v>44332.882187499999</c:v>
                </c:pt>
                <c:pt idx="9193">
                  <c:v>44332.882881944446</c:v>
                </c:pt>
                <c:pt idx="9194">
                  <c:v>44332.883576388886</c:v>
                </c:pt>
                <c:pt idx="9195">
                  <c:v>44332.884270833332</c:v>
                </c:pt>
                <c:pt idx="9196">
                  <c:v>44332.884965277779</c:v>
                </c:pt>
                <c:pt idx="9197">
                  <c:v>44332.885659722226</c:v>
                </c:pt>
                <c:pt idx="9198">
                  <c:v>44332.886354166665</c:v>
                </c:pt>
                <c:pt idx="9199">
                  <c:v>44332.887048611112</c:v>
                </c:pt>
                <c:pt idx="9200">
                  <c:v>44332.887743055559</c:v>
                </c:pt>
                <c:pt idx="9201">
                  <c:v>44332.888437499998</c:v>
                </c:pt>
                <c:pt idx="9202">
                  <c:v>44332.889131944445</c:v>
                </c:pt>
                <c:pt idx="9203">
                  <c:v>44332.889826388891</c:v>
                </c:pt>
                <c:pt idx="9204">
                  <c:v>44332.890520833331</c:v>
                </c:pt>
                <c:pt idx="9205">
                  <c:v>44332.891215277778</c:v>
                </c:pt>
                <c:pt idx="9206">
                  <c:v>44332.891909722224</c:v>
                </c:pt>
                <c:pt idx="9207">
                  <c:v>44332.892604166664</c:v>
                </c:pt>
                <c:pt idx="9208">
                  <c:v>44332.89329861111</c:v>
                </c:pt>
                <c:pt idx="9209">
                  <c:v>44332.893993055557</c:v>
                </c:pt>
                <c:pt idx="9210">
                  <c:v>44332.894687499997</c:v>
                </c:pt>
                <c:pt idx="9211">
                  <c:v>44332.895381944443</c:v>
                </c:pt>
                <c:pt idx="9212">
                  <c:v>44332.89607638889</c:v>
                </c:pt>
                <c:pt idx="9213">
                  <c:v>44332.896770833337</c:v>
                </c:pt>
                <c:pt idx="9214">
                  <c:v>44332.897465277776</c:v>
                </c:pt>
                <c:pt idx="9215">
                  <c:v>44332.898159722223</c:v>
                </c:pt>
                <c:pt idx="9216">
                  <c:v>44332.898854166669</c:v>
                </c:pt>
                <c:pt idx="9217">
                  <c:v>44332.899548611109</c:v>
                </c:pt>
                <c:pt idx="9218">
                  <c:v>44332.900243055556</c:v>
                </c:pt>
                <c:pt idx="9219">
                  <c:v>44332.900937500002</c:v>
                </c:pt>
                <c:pt idx="9220">
                  <c:v>44332.901631944442</c:v>
                </c:pt>
                <c:pt idx="9221">
                  <c:v>44332.902326388888</c:v>
                </c:pt>
                <c:pt idx="9222">
                  <c:v>44332.903020833335</c:v>
                </c:pt>
                <c:pt idx="9223">
                  <c:v>44332.903715277775</c:v>
                </c:pt>
                <c:pt idx="9224">
                  <c:v>44332.904409722221</c:v>
                </c:pt>
                <c:pt idx="9225">
                  <c:v>44332.905104166668</c:v>
                </c:pt>
                <c:pt idx="9226">
                  <c:v>44332.905798611115</c:v>
                </c:pt>
                <c:pt idx="9227">
                  <c:v>44332.906493055554</c:v>
                </c:pt>
                <c:pt idx="9228">
                  <c:v>44332.907187500001</c:v>
                </c:pt>
                <c:pt idx="9229">
                  <c:v>44332.907881944448</c:v>
                </c:pt>
                <c:pt idx="9230">
                  <c:v>44332.908576388887</c:v>
                </c:pt>
                <c:pt idx="9231">
                  <c:v>44332.909270833334</c:v>
                </c:pt>
                <c:pt idx="9232">
                  <c:v>44332.90996527778</c:v>
                </c:pt>
                <c:pt idx="9233">
                  <c:v>44332.91065972222</c:v>
                </c:pt>
                <c:pt idx="9234">
                  <c:v>44332.911354166667</c:v>
                </c:pt>
                <c:pt idx="9235">
                  <c:v>44332.912048611113</c:v>
                </c:pt>
                <c:pt idx="9236">
                  <c:v>44332.912743055553</c:v>
                </c:pt>
                <c:pt idx="9237">
                  <c:v>44332.913437499999</c:v>
                </c:pt>
                <c:pt idx="9238">
                  <c:v>44332.914131944446</c:v>
                </c:pt>
                <c:pt idx="9239">
                  <c:v>44332.914826388886</c:v>
                </c:pt>
                <c:pt idx="9240">
                  <c:v>44332.915520833332</c:v>
                </c:pt>
                <c:pt idx="9241">
                  <c:v>44332.916215277779</c:v>
                </c:pt>
                <c:pt idx="9242">
                  <c:v>44332.916909722226</c:v>
                </c:pt>
                <c:pt idx="9243">
                  <c:v>44332.917604166665</c:v>
                </c:pt>
                <c:pt idx="9244">
                  <c:v>44332.918298611112</c:v>
                </c:pt>
                <c:pt idx="9245">
                  <c:v>44332.918993055559</c:v>
                </c:pt>
                <c:pt idx="9246">
                  <c:v>44332.919687499998</c:v>
                </c:pt>
                <c:pt idx="9247">
                  <c:v>44332.920381944445</c:v>
                </c:pt>
                <c:pt idx="9248">
                  <c:v>44332.921076388891</c:v>
                </c:pt>
                <c:pt idx="9249">
                  <c:v>44332.921770833331</c:v>
                </c:pt>
                <c:pt idx="9250">
                  <c:v>44332.922465277778</c:v>
                </c:pt>
                <c:pt idx="9251">
                  <c:v>44332.923159722224</c:v>
                </c:pt>
                <c:pt idx="9252">
                  <c:v>44332.923854166664</c:v>
                </c:pt>
                <c:pt idx="9253">
                  <c:v>44332.92454861111</c:v>
                </c:pt>
                <c:pt idx="9254">
                  <c:v>44332.925243055557</c:v>
                </c:pt>
                <c:pt idx="9255">
                  <c:v>44332.925937499997</c:v>
                </c:pt>
                <c:pt idx="9256">
                  <c:v>44332.926631944443</c:v>
                </c:pt>
                <c:pt idx="9257">
                  <c:v>44332.92732638889</c:v>
                </c:pt>
                <c:pt idx="9258">
                  <c:v>44332.928020833337</c:v>
                </c:pt>
                <c:pt idx="9259">
                  <c:v>44332.928715277776</c:v>
                </c:pt>
                <c:pt idx="9260">
                  <c:v>44332.929409722223</c:v>
                </c:pt>
                <c:pt idx="9261">
                  <c:v>44332.930104166669</c:v>
                </c:pt>
                <c:pt idx="9262">
                  <c:v>44332.930798611109</c:v>
                </c:pt>
                <c:pt idx="9263">
                  <c:v>44332.931493055556</c:v>
                </c:pt>
                <c:pt idx="9264">
                  <c:v>44332.932187500002</c:v>
                </c:pt>
                <c:pt idx="9265">
                  <c:v>44332.932881944442</c:v>
                </c:pt>
                <c:pt idx="9266">
                  <c:v>44332.933576388888</c:v>
                </c:pt>
                <c:pt idx="9267">
                  <c:v>44332.934270833335</c:v>
                </c:pt>
                <c:pt idx="9268">
                  <c:v>44332.934965277775</c:v>
                </c:pt>
                <c:pt idx="9269">
                  <c:v>44332.935659722221</c:v>
                </c:pt>
                <c:pt idx="9270">
                  <c:v>44332.936354166668</c:v>
                </c:pt>
                <c:pt idx="9271">
                  <c:v>44332.937048611115</c:v>
                </c:pt>
                <c:pt idx="9272">
                  <c:v>44332.937743055554</c:v>
                </c:pt>
                <c:pt idx="9273">
                  <c:v>44332.938437500001</c:v>
                </c:pt>
                <c:pt idx="9274">
                  <c:v>44332.939131944448</c:v>
                </c:pt>
                <c:pt idx="9275">
                  <c:v>44332.939826388887</c:v>
                </c:pt>
                <c:pt idx="9276">
                  <c:v>44332.940520833334</c:v>
                </c:pt>
                <c:pt idx="9277">
                  <c:v>44332.94121527778</c:v>
                </c:pt>
                <c:pt idx="9278">
                  <c:v>44332.94190972222</c:v>
                </c:pt>
                <c:pt idx="9279">
                  <c:v>44332.942604166667</c:v>
                </c:pt>
                <c:pt idx="9280">
                  <c:v>44332.943298611113</c:v>
                </c:pt>
                <c:pt idx="9281">
                  <c:v>44332.943993055553</c:v>
                </c:pt>
                <c:pt idx="9282">
                  <c:v>44332.944687499999</c:v>
                </c:pt>
                <c:pt idx="9283">
                  <c:v>44332.945381944446</c:v>
                </c:pt>
                <c:pt idx="9284">
                  <c:v>44332.946076388886</c:v>
                </c:pt>
                <c:pt idx="9285">
                  <c:v>44332.946770833332</c:v>
                </c:pt>
                <c:pt idx="9286">
                  <c:v>44332.947465277779</c:v>
                </c:pt>
                <c:pt idx="9287">
                  <c:v>44332.948159722226</c:v>
                </c:pt>
                <c:pt idx="9288">
                  <c:v>44332.948854166665</c:v>
                </c:pt>
                <c:pt idx="9289">
                  <c:v>44332.949548611112</c:v>
                </c:pt>
                <c:pt idx="9290">
                  <c:v>44332.950243055559</c:v>
                </c:pt>
                <c:pt idx="9291">
                  <c:v>44332.950937499998</c:v>
                </c:pt>
                <c:pt idx="9292">
                  <c:v>44332.951631944445</c:v>
                </c:pt>
                <c:pt idx="9293">
                  <c:v>44332.952326388891</c:v>
                </c:pt>
                <c:pt idx="9294">
                  <c:v>44332.953020833331</c:v>
                </c:pt>
                <c:pt idx="9295">
                  <c:v>44332.953715277778</c:v>
                </c:pt>
                <c:pt idx="9296">
                  <c:v>44332.954409722224</c:v>
                </c:pt>
                <c:pt idx="9297">
                  <c:v>44332.955104166664</c:v>
                </c:pt>
                <c:pt idx="9298">
                  <c:v>44332.95579861111</c:v>
                </c:pt>
                <c:pt idx="9299">
                  <c:v>44332.956493055557</c:v>
                </c:pt>
                <c:pt idx="9300">
                  <c:v>44332.957187499997</c:v>
                </c:pt>
                <c:pt idx="9301">
                  <c:v>44332.957881944443</c:v>
                </c:pt>
                <c:pt idx="9302">
                  <c:v>44332.95857638889</c:v>
                </c:pt>
                <c:pt idx="9303">
                  <c:v>44332.959270833337</c:v>
                </c:pt>
                <c:pt idx="9304">
                  <c:v>44332.959965277776</c:v>
                </c:pt>
                <c:pt idx="9305">
                  <c:v>44332.960659722223</c:v>
                </c:pt>
                <c:pt idx="9306">
                  <c:v>44332.961354166669</c:v>
                </c:pt>
                <c:pt idx="9307">
                  <c:v>44332.962048611109</c:v>
                </c:pt>
                <c:pt idx="9308">
                  <c:v>44332.962743055556</c:v>
                </c:pt>
                <c:pt idx="9309">
                  <c:v>44332.963437500002</c:v>
                </c:pt>
                <c:pt idx="9310">
                  <c:v>44332.964131944442</c:v>
                </c:pt>
                <c:pt idx="9311">
                  <c:v>44332.964826388888</c:v>
                </c:pt>
                <c:pt idx="9312">
                  <c:v>44332.965520833335</c:v>
                </c:pt>
                <c:pt idx="9313">
                  <c:v>44332.966215277775</c:v>
                </c:pt>
                <c:pt idx="9314">
                  <c:v>44332.966909722221</c:v>
                </c:pt>
                <c:pt idx="9315">
                  <c:v>44332.967604166668</c:v>
                </c:pt>
                <c:pt idx="9316">
                  <c:v>44332.968298611115</c:v>
                </c:pt>
                <c:pt idx="9317">
                  <c:v>44332.968993055554</c:v>
                </c:pt>
                <c:pt idx="9318">
                  <c:v>44332.969687500001</c:v>
                </c:pt>
                <c:pt idx="9319">
                  <c:v>44332.970381944448</c:v>
                </c:pt>
                <c:pt idx="9320">
                  <c:v>44332.971076388887</c:v>
                </c:pt>
                <c:pt idx="9321">
                  <c:v>44332.971770833334</c:v>
                </c:pt>
                <c:pt idx="9322">
                  <c:v>44332.97246527778</c:v>
                </c:pt>
                <c:pt idx="9323">
                  <c:v>44332.97315972222</c:v>
                </c:pt>
                <c:pt idx="9324">
                  <c:v>44332.973854166667</c:v>
                </c:pt>
                <c:pt idx="9325">
                  <c:v>44332.974548611113</c:v>
                </c:pt>
                <c:pt idx="9326">
                  <c:v>44332.975243055553</c:v>
                </c:pt>
                <c:pt idx="9327">
                  <c:v>44332.975937499999</c:v>
                </c:pt>
                <c:pt idx="9328">
                  <c:v>44332.976631944446</c:v>
                </c:pt>
                <c:pt idx="9329">
                  <c:v>44332.977326388886</c:v>
                </c:pt>
                <c:pt idx="9330">
                  <c:v>44332.978020833332</c:v>
                </c:pt>
                <c:pt idx="9331">
                  <c:v>44332.978715277779</c:v>
                </c:pt>
                <c:pt idx="9332">
                  <c:v>44332.979409722226</c:v>
                </c:pt>
                <c:pt idx="9333">
                  <c:v>44332.980104166665</c:v>
                </c:pt>
                <c:pt idx="9334">
                  <c:v>44332.980798611112</c:v>
                </c:pt>
                <c:pt idx="9335">
                  <c:v>44332.981493055559</c:v>
                </c:pt>
                <c:pt idx="9336">
                  <c:v>44332.982187499998</c:v>
                </c:pt>
                <c:pt idx="9337">
                  <c:v>44332.982881944445</c:v>
                </c:pt>
                <c:pt idx="9338">
                  <c:v>44332.983576388891</c:v>
                </c:pt>
                <c:pt idx="9339">
                  <c:v>44332.984270833331</c:v>
                </c:pt>
                <c:pt idx="9340">
                  <c:v>44332.984965277778</c:v>
                </c:pt>
                <c:pt idx="9341">
                  <c:v>44332.985659722224</c:v>
                </c:pt>
                <c:pt idx="9342">
                  <c:v>44332.986354166664</c:v>
                </c:pt>
                <c:pt idx="9343">
                  <c:v>44332.98704861111</c:v>
                </c:pt>
                <c:pt idx="9344">
                  <c:v>44332.987743055557</c:v>
                </c:pt>
                <c:pt idx="9345">
                  <c:v>44332.988437499997</c:v>
                </c:pt>
                <c:pt idx="9346">
                  <c:v>44332.989131944443</c:v>
                </c:pt>
                <c:pt idx="9347">
                  <c:v>44332.98982638889</c:v>
                </c:pt>
                <c:pt idx="9348">
                  <c:v>44332.990520833337</c:v>
                </c:pt>
                <c:pt idx="9349">
                  <c:v>44332.991215277776</c:v>
                </c:pt>
                <c:pt idx="9350">
                  <c:v>44332.991909722223</c:v>
                </c:pt>
                <c:pt idx="9351">
                  <c:v>44332.992604166669</c:v>
                </c:pt>
                <c:pt idx="9352">
                  <c:v>44332.993298611109</c:v>
                </c:pt>
                <c:pt idx="9353">
                  <c:v>44332.993993055556</c:v>
                </c:pt>
                <c:pt idx="9354">
                  <c:v>44332.994687500002</c:v>
                </c:pt>
                <c:pt idx="9355">
                  <c:v>44332.995381944442</c:v>
                </c:pt>
                <c:pt idx="9356">
                  <c:v>44332.996076388888</c:v>
                </c:pt>
                <c:pt idx="9357">
                  <c:v>44332.996770833335</c:v>
                </c:pt>
                <c:pt idx="9358">
                  <c:v>44332.997465277775</c:v>
                </c:pt>
                <c:pt idx="9359">
                  <c:v>44332.998159722221</c:v>
                </c:pt>
                <c:pt idx="9360">
                  <c:v>44332.998854166668</c:v>
                </c:pt>
                <c:pt idx="9361">
                  <c:v>44332.999548611115</c:v>
                </c:pt>
                <c:pt idx="9362">
                  <c:v>44333.000243055554</c:v>
                </c:pt>
                <c:pt idx="9363">
                  <c:v>44333.000937500001</c:v>
                </c:pt>
                <c:pt idx="9364">
                  <c:v>44333.001631944448</c:v>
                </c:pt>
                <c:pt idx="9365">
                  <c:v>44333.002326388887</c:v>
                </c:pt>
                <c:pt idx="9366">
                  <c:v>44333.003020833334</c:v>
                </c:pt>
                <c:pt idx="9367">
                  <c:v>44333.00371527778</c:v>
                </c:pt>
                <c:pt idx="9368">
                  <c:v>44333.00440972222</c:v>
                </c:pt>
                <c:pt idx="9369">
                  <c:v>44333.005104166667</c:v>
                </c:pt>
                <c:pt idx="9370">
                  <c:v>44333.005798611113</c:v>
                </c:pt>
                <c:pt idx="9371">
                  <c:v>44333.006493055553</c:v>
                </c:pt>
                <c:pt idx="9372">
                  <c:v>44333.007187499999</c:v>
                </c:pt>
                <c:pt idx="9373">
                  <c:v>44333.007881944446</c:v>
                </c:pt>
                <c:pt idx="9374">
                  <c:v>44333.008576388886</c:v>
                </c:pt>
                <c:pt idx="9375">
                  <c:v>44333.009270833332</c:v>
                </c:pt>
                <c:pt idx="9376">
                  <c:v>44333.009965277779</c:v>
                </c:pt>
                <c:pt idx="9377">
                  <c:v>44333.010659722226</c:v>
                </c:pt>
                <c:pt idx="9378">
                  <c:v>44333.011354166665</c:v>
                </c:pt>
                <c:pt idx="9379">
                  <c:v>44333.012048611112</c:v>
                </c:pt>
                <c:pt idx="9380">
                  <c:v>44333.012743055559</c:v>
                </c:pt>
                <c:pt idx="9381">
                  <c:v>44333.013437499998</c:v>
                </c:pt>
                <c:pt idx="9382">
                  <c:v>44333.014131944445</c:v>
                </c:pt>
                <c:pt idx="9383">
                  <c:v>44333.014826388891</c:v>
                </c:pt>
                <c:pt idx="9384">
                  <c:v>44333.015520833331</c:v>
                </c:pt>
                <c:pt idx="9385">
                  <c:v>44333.016215277778</c:v>
                </c:pt>
                <c:pt idx="9386">
                  <c:v>44333.016909722224</c:v>
                </c:pt>
                <c:pt idx="9387">
                  <c:v>44333.017604166664</c:v>
                </c:pt>
                <c:pt idx="9388">
                  <c:v>44333.01829861111</c:v>
                </c:pt>
                <c:pt idx="9389">
                  <c:v>44333.018993055557</c:v>
                </c:pt>
                <c:pt idx="9390">
                  <c:v>44333.019687499997</c:v>
                </c:pt>
                <c:pt idx="9391">
                  <c:v>44333.020381944443</c:v>
                </c:pt>
                <c:pt idx="9392">
                  <c:v>44333.02107638889</c:v>
                </c:pt>
                <c:pt idx="9393">
                  <c:v>44333.021770833337</c:v>
                </c:pt>
                <c:pt idx="9394">
                  <c:v>44333.022465277776</c:v>
                </c:pt>
                <c:pt idx="9395">
                  <c:v>44333.023159722223</c:v>
                </c:pt>
                <c:pt idx="9396">
                  <c:v>44333.023854166669</c:v>
                </c:pt>
                <c:pt idx="9397">
                  <c:v>44333.024548611109</c:v>
                </c:pt>
                <c:pt idx="9398">
                  <c:v>44333.025243055556</c:v>
                </c:pt>
                <c:pt idx="9399">
                  <c:v>44333.025937500002</c:v>
                </c:pt>
                <c:pt idx="9400">
                  <c:v>44333.026631944442</c:v>
                </c:pt>
                <c:pt idx="9401">
                  <c:v>44333.027326388888</c:v>
                </c:pt>
                <c:pt idx="9402">
                  <c:v>44333.028020833335</c:v>
                </c:pt>
                <c:pt idx="9403">
                  <c:v>44333.028715277775</c:v>
                </c:pt>
                <c:pt idx="9404">
                  <c:v>44333.029409722221</c:v>
                </c:pt>
                <c:pt idx="9405">
                  <c:v>44333.030104166668</c:v>
                </c:pt>
                <c:pt idx="9406">
                  <c:v>44333.030798611115</c:v>
                </c:pt>
                <c:pt idx="9407">
                  <c:v>44333.031493055554</c:v>
                </c:pt>
                <c:pt idx="9408">
                  <c:v>44333.032187500001</c:v>
                </c:pt>
                <c:pt idx="9409">
                  <c:v>44333.032881944448</c:v>
                </c:pt>
                <c:pt idx="9410">
                  <c:v>44333.033576388887</c:v>
                </c:pt>
                <c:pt idx="9411">
                  <c:v>44333.034270833334</c:v>
                </c:pt>
                <c:pt idx="9412">
                  <c:v>44333.03496527778</c:v>
                </c:pt>
                <c:pt idx="9413">
                  <c:v>44333.03565972222</c:v>
                </c:pt>
                <c:pt idx="9414">
                  <c:v>44333.036354166667</c:v>
                </c:pt>
                <c:pt idx="9415">
                  <c:v>44333.037048611113</c:v>
                </c:pt>
                <c:pt idx="9416">
                  <c:v>44333.037743055553</c:v>
                </c:pt>
                <c:pt idx="9417">
                  <c:v>44333.038437499999</c:v>
                </c:pt>
                <c:pt idx="9418">
                  <c:v>44333.039131944446</c:v>
                </c:pt>
                <c:pt idx="9419">
                  <c:v>44333.039826388886</c:v>
                </c:pt>
                <c:pt idx="9420">
                  <c:v>44333.040520833332</c:v>
                </c:pt>
                <c:pt idx="9421">
                  <c:v>44333.041215277779</c:v>
                </c:pt>
                <c:pt idx="9422">
                  <c:v>44333.041909722226</c:v>
                </c:pt>
                <c:pt idx="9423">
                  <c:v>44333.042604166665</c:v>
                </c:pt>
                <c:pt idx="9424">
                  <c:v>44333.043298611112</c:v>
                </c:pt>
                <c:pt idx="9425">
                  <c:v>44333.043993055559</c:v>
                </c:pt>
                <c:pt idx="9426">
                  <c:v>44333.044687499998</c:v>
                </c:pt>
                <c:pt idx="9427">
                  <c:v>44333.045381944445</c:v>
                </c:pt>
                <c:pt idx="9428">
                  <c:v>44333.046076388891</c:v>
                </c:pt>
                <c:pt idx="9429">
                  <c:v>44333.046770833331</c:v>
                </c:pt>
                <c:pt idx="9430">
                  <c:v>44333.047465277778</c:v>
                </c:pt>
                <c:pt idx="9431">
                  <c:v>44333.048159722224</c:v>
                </c:pt>
                <c:pt idx="9432">
                  <c:v>44333.048854166664</c:v>
                </c:pt>
                <c:pt idx="9433">
                  <c:v>44333.04954861111</c:v>
                </c:pt>
                <c:pt idx="9434">
                  <c:v>44333.050243055557</c:v>
                </c:pt>
                <c:pt idx="9435">
                  <c:v>44333.050937499997</c:v>
                </c:pt>
                <c:pt idx="9436">
                  <c:v>44333.051631944443</c:v>
                </c:pt>
                <c:pt idx="9437">
                  <c:v>44333.05232638889</c:v>
                </c:pt>
                <c:pt idx="9438">
                  <c:v>44333.053020833337</c:v>
                </c:pt>
                <c:pt idx="9439">
                  <c:v>44333.053715277776</c:v>
                </c:pt>
                <c:pt idx="9440">
                  <c:v>44333.054409722223</c:v>
                </c:pt>
                <c:pt idx="9441">
                  <c:v>44333.055104166669</c:v>
                </c:pt>
                <c:pt idx="9442">
                  <c:v>44333.055798611109</c:v>
                </c:pt>
                <c:pt idx="9443">
                  <c:v>44333.056493055556</c:v>
                </c:pt>
                <c:pt idx="9444">
                  <c:v>44333.057187500002</c:v>
                </c:pt>
                <c:pt idx="9445">
                  <c:v>44333.057881944442</c:v>
                </c:pt>
                <c:pt idx="9446">
                  <c:v>44333.058576388888</c:v>
                </c:pt>
                <c:pt idx="9447">
                  <c:v>44333.059270833335</c:v>
                </c:pt>
                <c:pt idx="9448">
                  <c:v>44333.059965277775</c:v>
                </c:pt>
                <c:pt idx="9449">
                  <c:v>44333.060659722221</c:v>
                </c:pt>
                <c:pt idx="9450">
                  <c:v>44333.061354166668</c:v>
                </c:pt>
                <c:pt idx="9451">
                  <c:v>44333.062048611115</c:v>
                </c:pt>
                <c:pt idx="9452">
                  <c:v>44333.062743055554</c:v>
                </c:pt>
                <c:pt idx="9453">
                  <c:v>44333.063437500001</c:v>
                </c:pt>
                <c:pt idx="9454">
                  <c:v>44333.064131944448</c:v>
                </c:pt>
                <c:pt idx="9455">
                  <c:v>44333.064826388887</c:v>
                </c:pt>
                <c:pt idx="9456">
                  <c:v>44333.065520833334</c:v>
                </c:pt>
                <c:pt idx="9457">
                  <c:v>44333.06621527778</c:v>
                </c:pt>
                <c:pt idx="9458">
                  <c:v>44333.06690972222</c:v>
                </c:pt>
                <c:pt idx="9459">
                  <c:v>44333.067604166667</c:v>
                </c:pt>
                <c:pt idx="9460">
                  <c:v>44333.068298611113</c:v>
                </c:pt>
                <c:pt idx="9461">
                  <c:v>44333.068993055553</c:v>
                </c:pt>
                <c:pt idx="9462">
                  <c:v>44333.069687499999</c:v>
                </c:pt>
                <c:pt idx="9463">
                  <c:v>44333.070381944446</c:v>
                </c:pt>
                <c:pt idx="9464">
                  <c:v>44333.071076388886</c:v>
                </c:pt>
                <c:pt idx="9465">
                  <c:v>44333.071770833332</c:v>
                </c:pt>
                <c:pt idx="9466">
                  <c:v>44333.072465277779</c:v>
                </c:pt>
                <c:pt idx="9467">
                  <c:v>44333.073159722226</c:v>
                </c:pt>
                <c:pt idx="9468">
                  <c:v>44333.073854166665</c:v>
                </c:pt>
                <c:pt idx="9469">
                  <c:v>44333.074548611112</c:v>
                </c:pt>
                <c:pt idx="9470">
                  <c:v>44333.075243055559</c:v>
                </c:pt>
                <c:pt idx="9471">
                  <c:v>44333.075937499998</c:v>
                </c:pt>
                <c:pt idx="9472">
                  <c:v>44333.076631944445</c:v>
                </c:pt>
                <c:pt idx="9473">
                  <c:v>44333.077326388891</c:v>
                </c:pt>
                <c:pt idx="9474">
                  <c:v>44333.078020833331</c:v>
                </c:pt>
                <c:pt idx="9475">
                  <c:v>44333.078715277778</c:v>
                </c:pt>
                <c:pt idx="9476">
                  <c:v>44333.079409722224</c:v>
                </c:pt>
                <c:pt idx="9477">
                  <c:v>44333.080104166664</c:v>
                </c:pt>
                <c:pt idx="9478">
                  <c:v>44333.08079861111</c:v>
                </c:pt>
                <c:pt idx="9479">
                  <c:v>44333.081493055557</c:v>
                </c:pt>
                <c:pt idx="9480">
                  <c:v>44333.082187499997</c:v>
                </c:pt>
                <c:pt idx="9481">
                  <c:v>44333.082881944443</c:v>
                </c:pt>
                <c:pt idx="9482">
                  <c:v>44333.08357638889</c:v>
                </c:pt>
                <c:pt idx="9483">
                  <c:v>44333.084270833337</c:v>
                </c:pt>
                <c:pt idx="9484">
                  <c:v>44333.084965277776</c:v>
                </c:pt>
                <c:pt idx="9485">
                  <c:v>44333.085659722223</c:v>
                </c:pt>
                <c:pt idx="9486">
                  <c:v>44333.086354166669</c:v>
                </c:pt>
                <c:pt idx="9487">
                  <c:v>44333.087048611109</c:v>
                </c:pt>
                <c:pt idx="9488">
                  <c:v>44333.087743055556</c:v>
                </c:pt>
                <c:pt idx="9489">
                  <c:v>44333.088437500002</c:v>
                </c:pt>
                <c:pt idx="9490">
                  <c:v>44333.089131944442</c:v>
                </c:pt>
                <c:pt idx="9491">
                  <c:v>44333.089826388888</c:v>
                </c:pt>
                <c:pt idx="9492">
                  <c:v>44333.090520833335</c:v>
                </c:pt>
                <c:pt idx="9493">
                  <c:v>44333.091215277775</c:v>
                </c:pt>
                <c:pt idx="9494">
                  <c:v>44333.091909722221</c:v>
                </c:pt>
                <c:pt idx="9495">
                  <c:v>44333.092604166668</c:v>
                </c:pt>
                <c:pt idx="9496">
                  <c:v>44333.093298611115</c:v>
                </c:pt>
                <c:pt idx="9497">
                  <c:v>44333.093993055554</c:v>
                </c:pt>
                <c:pt idx="9498">
                  <c:v>44333.094687500001</c:v>
                </c:pt>
                <c:pt idx="9499">
                  <c:v>44333.095381944448</c:v>
                </c:pt>
                <c:pt idx="9500">
                  <c:v>44333.096076388887</c:v>
                </c:pt>
                <c:pt idx="9501">
                  <c:v>44333.096770833334</c:v>
                </c:pt>
                <c:pt idx="9502">
                  <c:v>44333.09746527778</c:v>
                </c:pt>
                <c:pt idx="9503">
                  <c:v>44333.09815972222</c:v>
                </c:pt>
                <c:pt idx="9504">
                  <c:v>44333.098854166667</c:v>
                </c:pt>
                <c:pt idx="9505">
                  <c:v>44333.099548611113</c:v>
                </c:pt>
                <c:pt idx="9506">
                  <c:v>44333.100243055553</c:v>
                </c:pt>
                <c:pt idx="9507">
                  <c:v>44333.100937499999</c:v>
                </c:pt>
                <c:pt idx="9508">
                  <c:v>44333.101631944446</c:v>
                </c:pt>
                <c:pt idx="9509">
                  <c:v>44333.102326388886</c:v>
                </c:pt>
                <c:pt idx="9510">
                  <c:v>44333.103020833332</c:v>
                </c:pt>
                <c:pt idx="9511">
                  <c:v>44333.103715277779</c:v>
                </c:pt>
                <c:pt idx="9512">
                  <c:v>44333.104409722226</c:v>
                </c:pt>
                <c:pt idx="9513">
                  <c:v>44333.105104166665</c:v>
                </c:pt>
                <c:pt idx="9514">
                  <c:v>44333.105798611112</c:v>
                </c:pt>
                <c:pt idx="9515">
                  <c:v>44333.106493055559</c:v>
                </c:pt>
                <c:pt idx="9516">
                  <c:v>44333.107187499998</c:v>
                </c:pt>
                <c:pt idx="9517">
                  <c:v>44333.107881944445</c:v>
                </c:pt>
                <c:pt idx="9518">
                  <c:v>44333.108576388891</c:v>
                </c:pt>
                <c:pt idx="9519">
                  <c:v>44333.109270833331</c:v>
                </c:pt>
                <c:pt idx="9520">
                  <c:v>44333.109965277778</c:v>
                </c:pt>
                <c:pt idx="9521">
                  <c:v>44333.110659722224</c:v>
                </c:pt>
                <c:pt idx="9522">
                  <c:v>44333.111354166664</c:v>
                </c:pt>
                <c:pt idx="9523">
                  <c:v>44333.11204861111</c:v>
                </c:pt>
                <c:pt idx="9524">
                  <c:v>44333.112743055557</c:v>
                </c:pt>
                <c:pt idx="9525">
                  <c:v>44333.113437499997</c:v>
                </c:pt>
                <c:pt idx="9526">
                  <c:v>44333.114131944443</c:v>
                </c:pt>
                <c:pt idx="9527">
                  <c:v>44333.11482638889</c:v>
                </c:pt>
                <c:pt idx="9528">
                  <c:v>44333.115520833337</c:v>
                </c:pt>
                <c:pt idx="9529">
                  <c:v>44333.116215277776</c:v>
                </c:pt>
                <c:pt idx="9530">
                  <c:v>44333.116909722223</c:v>
                </c:pt>
                <c:pt idx="9531">
                  <c:v>44333.117604166669</c:v>
                </c:pt>
                <c:pt idx="9532">
                  <c:v>44333.118298611109</c:v>
                </c:pt>
                <c:pt idx="9533">
                  <c:v>44333.118993055556</c:v>
                </c:pt>
                <c:pt idx="9534">
                  <c:v>44333.119687500002</c:v>
                </c:pt>
                <c:pt idx="9535">
                  <c:v>44333.120381944442</c:v>
                </c:pt>
                <c:pt idx="9536">
                  <c:v>44333.121076388888</c:v>
                </c:pt>
                <c:pt idx="9537">
                  <c:v>44333.121770833335</c:v>
                </c:pt>
                <c:pt idx="9538">
                  <c:v>44333.122465277775</c:v>
                </c:pt>
                <c:pt idx="9539">
                  <c:v>44333.123159722221</c:v>
                </c:pt>
                <c:pt idx="9540">
                  <c:v>44333.123854166668</c:v>
                </c:pt>
                <c:pt idx="9541">
                  <c:v>44333.124548611115</c:v>
                </c:pt>
                <c:pt idx="9542">
                  <c:v>44333.125243055554</c:v>
                </c:pt>
                <c:pt idx="9543">
                  <c:v>44333.125937500001</c:v>
                </c:pt>
                <c:pt idx="9544">
                  <c:v>44333.126631944448</c:v>
                </c:pt>
                <c:pt idx="9545">
                  <c:v>44333.127326388887</c:v>
                </c:pt>
                <c:pt idx="9546">
                  <c:v>44333.128020833334</c:v>
                </c:pt>
                <c:pt idx="9547">
                  <c:v>44333.12871527778</c:v>
                </c:pt>
                <c:pt idx="9548">
                  <c:v>44333.12940972222</c:v>
                </c:pt>
                <c:pt idx="9549">
                  <c:v>44333.130104166667</c:v>
                </c:pt>
                <c:pt idx="9550">
                  <c:v>44333.130798611113</c:v>
                </c:pt>
                <c:pt idx="9551">
                  <c:v>44333.131493055553</c:v>
                </c:pt>
                <c:pt idx="9552">
                  <c:v>44333.132187499999</c:v>
                </c:pt>
                <c:pt idx="9553">
                  <c:v>44333.132881944446</c:v>
                </c:pt>
                <c:pt idx="9554">
                  <c:v>44333.133576388886</c:v>
                </c:pt>
                <c:pt idx="9555">
                  <c:v>44333.134270833332</c:v>
                </c:pt>
                <c:pt idx="9556">
                  <c:v>44333.134965277779</c:v>
                </c:pt>
                <c:pt idx="9557">
                  <c:v>44333.135659722226</c:v>
                </c:pt>
                <c:pt idx="9558">
                  <c:v>44333.136354166665</c:v>
                </c:pt>
                <c:pt idx="9559">
                  <c:v>44333.137048611112</c:v>
                </c:pt>
                <c:pt idx="9560">
                  <c:v>44333.137743055559</c:v>
                </c:pt>
                <c:pt idx="9561">
                  <c:v>44333.138437499998</c:v>
                </c:pt>
                <c:pt idx="9562">
                  <c:v>44333.139131944445</c:v>
                </c:pt>
                <c:pt idx="9563">
                  <c:v>44333.139826388891</c:v>
                </c:pt>
                <c:pt idx="9564">
                  <c:v>44333.140520833331</c:v>
                </c:pt>
                <c:pt idx="9565">
                  <c:v>44333.141215277778</c:v>
                </c:pt>
                <c:pt idx="9566">
                  <c:v>44333.141909722224</c:v>
                </c:pt>
                <c:pt idx="9567">
                  <c:v>44333.142604166664</c:v>
                </c:pt>
                <c:pt idx="9568">
                  <c:v>44333.14329861111</c:v>
                </c:pt>
                <c:pt idx="9569">
                  <c:v>44333.143993055557</c:v>
                </c:pt>
                <c:pt idx="9570">
                  <c:v>44333.144687499997</c:v>
                </c:pt>
                <c:pt idx="9571">
                  <c:v>44333.145381944443</c:v>
                </c:pt>
                <c:pt idx="9572">
                  <c:v>44333.14607638889</c:v>
                </c:pt>
                <c:pt idx="9573">
                  <c:v>44333.146770833337</c:v>
                </c:pt>
                <c:pt idx="9574">
                  <c:v>44333.147465277776</c:v>
                </c:pt>
                <c:pt idx="9575">
                  <c:v>44333.148159722223</c:v>
                </c:pt>
                <c:pt idx="9576">
                  <c:v>44333.148854166669</c:v>
                </c:pt>
                <c:pt idx="9577">
                  <c:v>44333.149548611109</c:v>
                </c:pt>
                <c:pt idx="9578">
                  <c:v>44333.150243055556</c:v>
                </c:pt>
                <c:pt idx="9579">
                  <c:v>44333.150937500002</c:v>
                </c:pt>
                <c:pt idx="9580">
                  <c:v>44333.151631944442</c:v>
                </c:pt>
                <c:pt idx="9581">
                  <c:v>44333.152326388888</c:v>
                </c:pt>
                <c:pt idx="9582">
                  <c:v>44333.153020833335</c:v>
                </c:pt>
                <c:pt idx="9583">
                  <c:v>44333.153715277775</c:v>
                </c:pt>
                <c:pt idx="9584">
                  <c:v>44333.154409722221</c:v>
                </c:pt>
                <c:pt idx="9585">
                  <c:v>44333.155104166668</c:v>
                </c:pt>
                <c:pt idx="9586">
                  <c:v>44333.155798611115</c:v>
                </c:pt>
                <c:pt idx="9587">
                  <c:v>44333.156493055554</c:v>
                </c:pt>
                <c:pt idx="9588">
                  <c:v>44333.157187500001</c:v>
                </c:pt>
                <c:pt idx="9589">
                  <c:v>44333.157881944448</c:v>
                </c:pt>
                <c:pt idx="9590">
                  <c:v>44333.158576388887</c:v>
                </c:pt>
                <c:pt idx="9591">
                  <c:v>44333.159270833334</c:v>
                </c:pt>
                <c:pt idx="9592">
                  <c:v>44333.15996527778</c:v>
                </c:pt>
                <c:pt idx="9593">
                  <c:v>44333.16065972222</c:v>
                </c:pt>
                <c:pt idx="9594">
                  <c:v>44333.161354166667</c:v>
                </c:pt>
                <c:pt idx="9595">
                  <c:v>44333.162048611113</c:v>
                </c:pt>
                <c:pt idx="9596">
                  <c:v>44333.162743055553</c:v>
                </c:pt>
                <c:pt idx="9597">
                  <c:v>44333.163437499999</c:v>
                </c:pt>
                <c:pt idx="9598">
                  <c:v>44333.164131944446</c:v>
                </c:pt>
                <c:pt idx="9599">
                  <c:v>44333.164826388886</c:v>
                </c:pt>
                <c:pt idx="9600">
                  <c:v>44333.165520833332</c:v>
                </c:pt>
                <c:pt idx="9601">
                  <c:v>44333.166215277779</c:v>
                </c:pt>
                <c:pt idx="9602">
                  <c:v>44333.166909722226</c:v>
                </c:pt>
                <c:pt idx="9603">
                  <c:v>44333.167604166665</c:v>
                </c:pt>
                <c:pt idx="9604">
                  <c:v>44333.168298611112</c:v>
                </c:pt>
                <c:pt idx="9605">
                  <c:v>44333.168993055559</c:v>
                </c:pt>
                <c:pt idx="9606">
                  <c:v>44333.169687499998</c:v>
                </c:pt>
                <c:pt idx="9607">
                  <c:v>44333.170381944445</c:v>
                </c:pt>
                <c:pt idx="9608">
                  <c:v>44333.171076388891</c:v>
                </c:pt>
                <c:pt idx="9609">
                  <c:v>44333.171770833331</c:v>
                </c:pt>
                <c:pt idx="9610">
                  <c:v>44333.172465277778</c:v>
                </c:pt>
                <c:pt idx="9611">
                  <c:v>44333.173159722224</c:v>
                </c:pt>
                <c:pt idx="9612">
                  <c:v>44333.173854166664</c:v>
                </c:pt>
                <c:pt idx="9613">
                  <c:v>44333.17454861111</c:v>
                </c:pt>
                <c:pt idx="9614">
                  <c:v>44333.175243055557</c:v>
                </c:pt>
                <c:pt idx="9615">
                  <c:v>44333.175937499997</c:v>
                </c:pt>
                <c:pt idx="9616">
                  <c:v>44333.176631944443</c:v>
                </c:pt>
                <c:pt idx="9617">
                  <c:v>44333.17732638889</c:v>
                </c:pt>
                <c:pt idx="9618">
                  <c:v>44333.178020833337</c:v>
                </c:pt>
                <c:pt idx="9619">
                  <c:v>44333.178715277776</c:v>
                </c:pt>
                <c:pt idx="9620">
                  <c:v>44333.179409722223</c:v>
                </c:pt>
                <c:pt idx="9621">
                  <c:v>44333.180104166669</c:v>
                </c:pt>
                <c:pt idx="9622">
                  <c:v>44333.180798611109</c:v>
                </c:pt>
                <c:pt idx="9623">
                  <c:v>44333.181493055556</c:v>
                </c:pt>
                <c:pt idx="9624">
                  <c:v>44333.182187500002</c:v>
                </c:pt>
                <c:pt idx="9625">
                  <c:v>44333.182881944442</c:v>
                </c:pt>
                <c:pt idx="9626">
                  <c:v>44333.183576388888</c:v>
                </c:pt>
                <c:pt idx="9627">
                  <c:v>44333.184270833335</c:v>
                </c:pt>
                <c:pt idx="9628">
                  <c:v>44333.184965277775</c:v>
                </c:pt>
                <c:pt idx="9629">
                  <c:v>44333.185659722221</c:v>
                </c:pt>
                <c:pt idx="9630">
                  <c:v>44333.186354166668</c:v>
                </c:pt>
                <c:pt idx="9631">
                  <c:v>44333.187048611115</c:v>
                </c:pt>
                <c:pt idx="9632">
                  <c:v>44333.187743055554</c:v>
                </c:pt>
                <c:pt idx="9633">
                  <c:v>44333.188437500001</c:v>
                </c:pt>
                <c:pt idx="9634">
                  <c:v>44333.189131944448</c:v>
                </c:pt>
                <c:pt idx="9635">
                  <c:v>44333.189826388887</c:v>
                </c:pt>
                <c:pt idx="9636">
                  <c:v>44333.190520833334</c:v>
                </c:pt>
                <c:pt idx="9637">
                  <c:v>44333.19121527778</c:v>
                </c:pt>
                <c:pt idx="9638">
                  <c:v>44333.19190972222</c:v>
                </c:pt>
                <c:pt idx="9639">
                  <c:v>44333.192604166667</c:v>
                </c:pt>
                <c:pt idx="9640">
                  <c:v>44333.193298611113</c:v>
                </c:pt>
                <c:pt idx="9641">
                  <c:v>44333.193993055553</c:v>
                </c:pt>
                <c:pt idx="9642">
                  <c:v>44333.194687499999</c:v>
                </c:pt>
                <c:pt idx="9643">
                  <c:v>44333.195381944446</c:v>
                </c:pt>
                <c:pt idx="9644">
                  <c:v>44333.196076388886</c:v>
                </c:pt>
                <c:pt idx="9645">
                  <c:v>44333.196770833332</c:v>
                </c:pt>
                <c:pt idx="9646">
                  <c:v>44333.197465277779</c:v>
                </c:pt>
                <c:pt idx="9647">
                  <c:v>44333.198159722226</c:v>
                </c:pt>
                <c:pt idx="9648">
                  <c:v>44333.198854166665</c:v>
                </c:pt>
                <c:pt idx="9649">
                  <c:v>44333.199548611112</c:v>
                </c:pt>
                <c:pt idx="9650">
                  <c:v>44333.200243055559</c:v>
                </c:pt>
                <c:pt idx="9651">
                  <c:v>44333.200937499998</c:v>
                </c:pt>
                <c:pt idx="9652">
                  <c:v>44333.201631944445</c:v>
                </c:pt>
                <c:pt idx="9653">
                  <c:v>44333.202326388891</c:v>
                </c:pt>
                <c:pt idx="9654">
                  <c:v>44333.203020833331</c:v>
                </c:pt>
                <c:pt idx="9655">
                  <c:v>44333.203715277778</c:v>
                </c:pt>
                <c:pt idx="9656">
                  <c:v>44333.204409722224</c:v>
                </c:pt>
                <c:pt idx="9657">
                  <c:v>44333.205104166664</c:v>
                </c:pt>
                <c:pt idx="9658">
                  <c:v>44333.20579861111</c:v>
                </c:pt>
                <c:pt idx="9659">
                  <c:v>44333.206493055557</c:v>
                </c:pt>
                <c:pt idx="9660">
                  <c:v>44333.207187499997</c:v>
                </c:pt>
                <c:pt idx="9661">
                  <c:v>44333.207881944443</c:v>
                </c:pt>
                <c:pt idx="9662">
                  <c:v>44333.20857638889</c:v>
                </c:pt>
                <c:pt idx="9663">
                  <c:v>44333.209270833337</c:v>
                </c:pt>
                <c:pt idx="9664">
                  <c:v>44333.209965277776</c:v>
                </c:pt>
                <c:pt idx="9665">
                  <c:v>44333.210659722223</c:v>
                </c:pt>
                <c:pt idx="9666">
                  <c:v>44333.211354166669</c:v>
                </c:pt>
                <c:pt idx="9667">
                  <c:v>44333.212048611109</c:v>
                </c:pt>
                <c:pt idx="9668">
                  <c:v>44333.212743055556</c:v>
                </c:pt>
                <c:pt idx="9669">
                  <c:v>44333.213437500002</c:v>
                </c:pt>
                <c:pt idx="9670">
                  <c:v>44333.214131944442</c:v>
                </c:pt>
                <c:pt idx="9671">
                  <c:v>44333.214826388888</c:v>
                </c:pt>
                <c:pt idx="9672">
                  <c:v>44333.215520833335</c:v>
                </c:pt>
                <c:pt idx="9673">
                  <c:v>44333.216215277775</c:v>
                </c:pt>
                <c:pt idx="9674">
                  <c:v>44333.216909722221</c:v>
                </c:pt>
                <c:pt idx="9675">
                  <c:v>44333.217604166668</c:v>
                </c:pt>
                <c:pt idx="9676">
                  <c:v>44333.218298611115</c:v>
                </c:pt>
                <c:pt idx="9677">
                  <c:v>44333.218993055554</c:v>
                </c:pt>
                <c:pt idx="9678">
                  <c:v>44333.219687500001</c:v>
                </c:pt>
                <c:pt idx="9679">
                  <c:v>44333.220381944448</c:v>
                </c:pt>
                <c:pt idx="9680">
                  <c:v>44333.221076388887</c:v>
                </c:pt>
                <c:pt idx="9681">
                  <c:v>44333.221770833334</c:v>
                </c:pt>
                <c:pt idx="9682">
                  <c:v>44333.22246527778</c:v>
                </c:pt>
                <c:pt idx="9683">
                  <c:v>44333.22315972222</c:v>
                </c:pt>
                <c:pt idx="9684">
                  <c:v>44333.223854166667</c:v>
                </c:pt>
                <c:pt idx="9685">
                  <c:v>44333.224548611113</c:v>
                </c:pt>
                <c:pt idx="9686">
                  <c:v>44333.225243055553</c:v>
                </c:pt>
                <c:pt idx="9687">
                  <c:v>44333.225937499999</c:v>
                </c:pt>
                <c:pt idx="9688">
                  <c:v>44333.226631944446</c:v>
                </c:pt>
                <c:pt idx="9689">
                  <c:v>44333.227326388886</c:v>
                </c:pt>
                <c:pt idx="9690">
                  <c:v>44333.228020833332</c:v>
                </c:pt>
                <c:pt idx="9691">
                  <c:v>44333.228715277779</c:v>
                </c:pt>
                <c:pt idx="9692">
                  <c:v>44333.229409722226</c:v>
                </c:pt>
                <c:pt idx="9693">
                  <c:v>44333.230104166665</c:v>
                </c:pt>
                <c:pt idx="9694">
                  <c:v>44333.230798611112</c:v>
                </c:pt>
                <c:pt idx="9695">
                  <c:v>44333.231493055559</c:v>
                </c:pt>
                <c:pt idx="9696">
                  <c:v>44333.232187499998</c:v>
                </c:pt>
                <c:pt idx="9697">
                  <c:v>44333.232881944445</c:v>
                </c:pt>
                <c:pt idx="9698">
                  <c:v>44333.233576388891</c:v>
                </c:pt>
                <c:pt idx="9699">
                  <c:v>44333.234270833331</c:v>
                </c:pt>
                <c:pt idx="9700">
                  <c:v>44333.234965277778</c:v>
                </c:pt>
                <c:pt idx="9701">
                  <c:v>44333.235659722224</c:v>
                </c:pt>
                <c:pt idx="9702">
                  <c:v>44333.236354166664</c:v>
                </c:pt>
                <c:pt idx="9703">
                  <c:v>44333.23704861111</c:v>
                </c:pt>
                <c:pt idx="9704">
                  <c:v>44333.237743055557</c:v>
                </c:pt>
                <c:pt idx="9705">
                  <c:v>44333.238437499997</c:v>
                </c:pt>
                <c:pt idx="9706">
                  <c:v>44333.239131944443</c:v>
                </c:pt>
                <c:pt idx="9707">
                  <c:v>44333.23982638889</c:v>
                </c:pt>
                <c:pt idx="9708">
                  <c:v>44333.240520833337</c:v>
                </c:pt>
                <c:pt idx="9709">
                  <c:v>44333.241215277776</c:v>
                </c:pt>
                <c:pt idx="9710">
                  <c:v>44333.241909722223</c:v>
                </c:pt>
                <c:pt idx="9711">
                  <c:v>44333.242604166669</c:v>
                </c:pt>
                <c:pt idx="9712">
                  <c:v>44333.243298611109</c:v>
                </c:pt>
                <c:pt idx="9713">
                  <c:v>44333.243993055556</c:v>
                </c:pt>
                <c:pt idx="9714">
                  <c:v>44333.244687500002</c:v>
                </c:pt>
                <c:pt idx="9715">
                  <c:v>44333.245381944442</c:v>
                </c:pt>
                <c:pt idx="9716">
                  <c:v>44333.246076388888</c:v>
                </c:pt>
                <c:pt idx="9717">
                  <c:v>44333.246770833335</c:v>
                </c:pt>
                <c:pt idx="9718">
                  <c:v>44333.247465277775</c:v>
                </c:pt>
                <c:pt idx="9719">
                  <c:v>44333.248159722221</c:v>
                </c:pt>
                <c:pt idx="9720">
                  <c:v>44333.248854166668</c:v>
                </c:pt>
                <c:pt idx="9721">
                  <c:v>44333.249548611115</c:v>
                </c:pt>
                <c:pt idx="9722">
                  <c:v>44333.250243055554</c:v>
                </c:pt>
                <c:pt idx="9723">
                  <c:v>44333.250937500001</c:v>
                </c:pt>
                <c:pt idx="9724">
                  <c:v>44333.251631944448</c:v>
                </c:pt>
                <c:pt idx="9725">
                  <c:v>44333.252326388887</c:v>
                </c:pt>
                <c:pt idx="9726">
                  <c:v>44333.253020833334</c:v>
                </c:pt>
                <c:pt idx="9727">
                  <c:v>44333.25371527778</c:v>
                </c:pt>
                <c:pt idx="9728">
                  <c:v>44333.25440972222</c:v>
                </c:pt>
                <c:pt idx="9729">
                  <c:v>44333.255104166667</c:v>
                </c:pt>
                <c:pt idx="9730">
                  <c:v>44333.255798611113</c:v>
                </c:pt>
                <c:pt idx="9731">
                  <c:v>44333.256493055553</c:v>
                </c:pt>
                <c:pt idx="9732">
                  <c:v>44333.257187499999</c:v>
                </c:pt>
                <c:pt idx="9733">
                  <c:v>44333.257881944446</c:v>
                </c:pt>
                <c:pt idx="9734">
                  <c:v>44333.258576388886</c:v>
                </c:pt>
                <c:pt idx="9735">
                  <c:v>44333.259270833332</c:v>
                </c:pt>
                <c:pt idx="9736">
                  <c:v>44333.259965277779</c:v>
                </c:pt>
                <c:pt idx="9737">
                  <c:v>44333.260659722226</c:v>
                </c:pt>
                <c:pt idx="9738">
                  <c:v>44333.261354166665</c:v>
                </c:pt>
                <c:pt idx="9739">
                  <c:v>44333.262048611112</c:v>
                </c:pt>
                <c:pt idx="9740">
                  <c:v>44333.262743055559</c:v>
                </c:pt>
                <c:pt idx="9741">
                  <c:v>44333.263437499998</c:v>
                </c:pt>
                <c:pt idx="9742">
                  <c:v>44333.264131944445</c:v>
                </c:pt>
                <c:pt idx="9743">
                  <c:v>44333.264826388891</c:v>
                </c:pt>
                <c:pt idx="9744">
                  <c:v>44333.265520833331</c:v>
                </c:pt>
                <c:pt idx="9745">
                  <c:v>44333.266215277778</c:v>
                </c:pt>
                <c:pt idx="9746">
                  <c:v>44333.266909722224</c:v>
                </c:pt>
                <c:pt idx="9747">
                  <c:v>44333.267604166664</c:v>
                </c:pt>
                <c:pt idx="9748">
                  <c:v>44333.26829861111</c:v>
                </c:pt>
                <c:pt idx="9749">
                  <c:v>44333.268993055557</c:v>
                </c:pt>
                <c:pt idx="9750">
                  <c:v>44333.269687499997</c:v>
                </c:pt>
                <c:pt idx="9751">
                  <c:v>44333.270381944443</c:v>
                </c:pt>
                <c:pt idx="9752">
                  <c:v>44333.27107638889</c:v>
                </c:pt>
                <c:pt idx="9753">
                  <c:v>44333.271770833337</c:v>
                </c:pt>
                <c:pt idx="9754">
                  <c:v>44333.272465277776</c:v>
                </c:pt>
                <c:pt idx="9755">
                  <c:v>44333.273159722223</c:v>
                </c:pt>
                <c:pt idx="9756">
                  <c:v>44333.273854166669</c:v>
                </c:pt>
                <c:pt idx="9757">
                  <c:v>44333.274548611109</c:v>
                </c:pt>
                <c:pt idx="9758">
                  <c:v>44333.275243055556</c:v>
                </c:pt>
                <c:pt idx="9759">
                  <c:v>44333.275937500002</c:v>
                </c:pt>
                <c:pt idx="9760">
                  <c:v>44333.276631944442</c:v>
                </c:pt>
                <c:pt idx="9761">
                  <c:v>44333.277326388888</c:v>
                </c:pt>
                <c:pt idx="9762">
                  <c:v>44333.278020833335</c:v>
                </c:pt>
                <c:pt idx="9763">
                  <c:v>44333.278715277775</c:v>
                </c:pt>
                <c:pt idx="9764">
                  <c:v>44333.279409722221</c:v>
                </c:pt>
                <c:pt idx="9765">
                  <c:v>44333.280104166668</c:v>
                </c:pt>
                <c:pt idx="9766">
                  <c:v>44333.280798611115</c:v>
                </c:pt>
                <c:pt idx="9767">
                  <c:v>44333.281493055554</c:v>
                </c:pt>
                <c:pt idx="9768">
                  <c:v>44333.282187500001</c:v>
                </c:pt>
                <c:pt idx="9769">
                  <c:v>44333.282881944448</c:v>
                </c:pt>
                <c:pt idx="9770">
                  <c:v>44333.283576388887</c:v>
                </c:pt>
                <c:pt idx="9771">
                  <c:v>44333.284270833334</c:v>
                </c:pt>
                <c:pt idx="9772">
                  <c:v>44333.28496527778</c:v>
                </c:pt>
                <c:pt idx="9773">
                  <c:v>44333.28565972222</c:v>
                </c:pt>
                <c:pt idx="9774">
                  <c:v>44333.286354166667</c:v>
                </c:pt>
                <c:pt idx="9775">
                  <c:v>44333.287048611113</c:v>
                </c:pt>
                <c:pt idx="9776">
                  <c:v>44333.287743055553</c:v>
                </c:pt>
                <c:pt idx="9777">
                  <c:v>44333.288437499999</c:v>
                </c:pt>
                <c:pt idx="9778">
                  <c:v>44333.289131944446</c:v>
                </c:pt>
                <c:pt idx="9779">
                  <c:v>44333.289826388886</c:v>
                </c:pt>
                <c:pt idx="9780">
                  <c:v>44333.290520833332</c:v>
                </c:pt>
                <c:pt idx="9781">
                  <c:v>44333.291215277779</c:v>
                </c:pt>
                <c:pt idx="9782">
                  <c:v>44333.291909722226</c:v>
                </c:pt>
                <c:pt idx="9783">
                  <c:v>44333.292604166665</c:v>
                </c:pt>
                <c:pt idx="9784">
                  <c:v>44333.293298611112</c:v>
                </c:pt>
                <c:pt idx="9785">
                  <c:v>44333.293993055559</c:v>
                </c:pt>
                <c:pt idx="9786">
                  <c:v>44333.294687499998</c:v>
                </c:pt>
                <c:pt idx="9787">
                  <c:v>44333.295381944445</c:v>
                </c:pt>
                <c:pt idx="9788">
                  <c:v>44333.296076388891</c:v>
                </c:pt>
                <c:pt idx="9789">
                  <c:v>44333.296770833331</c:v>
                </c:pt>
                <c:pt idx="9790">
                  <c:v>44333.297465277778</c:v>
                </c:pt>
                <c:pt idx="9791">
                  <c:v>44333.298159722224</c:v>
                </c:pt>
                <c:pt idx="9792">
                  <c:v>44333.298854166664</c:v>
                </c:pt>
                <c:pt idx="9793">
                  <c:v>44333.29954861111</c:v>
                </c:pt>
                <c:pt idx="9794">
                  <c:v>44333.300243055557</c:v>
                </c:pt>
                <c:pt idx="9795">
                  <c:v>44333.300937499997</c:v>
                </c:pt>
                <c:pt idx="9796">
                  <c:v>44333.301631944443</c:v>
                </c:pt>
                <c:pt idx="9797">
                  <c:v>44333.30232638889</c:v>
                </c:pt>
                <c:pt idx="9798">
                  <c:v>44333.303020833337</c:v>
                </c:pt>
                <c:pt idx="9799">
                  <c:v>44333.303715277776</c:v>
                </c:pt>
                <c:pt idx="9800">
                  <c:v>44333.304409722223</c:v>
                </c:pt>
                <c:pt idx="9801">
                  <c:v>44333.305104166669</c:v>
                </c:pt>
                <c:pt idx="9802">
                  <c:v>44333.305798611109</c:v>
                </c:pt>
                <c:pt idx="9803">
                  <c:v>44333.306493055556</c:v>
                </c:pt>
                <c:pt idx="9804">
                  <c:v>44333.307187500002</c:v>
                </c:pt>
                <c:pt idx="9805">
                  <c:v>44333.307881944442</c:v>
                </c:pt>
                <c:pt idx="9806">
                  <c:v>44333.308576388888</c:v>
                </c:pt>
                <c:pt idx="9807">
                  <c:v>44333.309270833335</c:v>
                </c:pt>
                <c:pt idx="9808">
                  <c:v>44333.309965277775</c:v>
                </c:pt>
                <c:pt idx="9809">
                  <c:v>44333.310659722221</c:v>
                </c:pt>
                <c:pt idx="9810">
                  <c:v>44333.311354166668</c:v>
                </c:pt>
                <c:pt idx="9811">
                  <c:v>44333.312048611115</c:v>
                </c:pt>
                <c:pt idx="9812">
                  <c:v>44333.312743055554</c:v>
                </c:pt>
                <c:pt idx="9813">
                  <c:v>44333.313437500001</c:v>
                </c:pt>
                <c:pt idx="9814">
                  <c:v>44333.314131944448</c:v>
                </c:pt>
                <c:pt idx="9815">
                  <c:v>44333.314826388887</c:v>
                </c:pt>
                <c:pt idx="9816">
                  <c:v>44333.315520833334</c:v>
                </c:pt>
                <c:pt idx="9817">
                  <c:v>44333.31621527778</c:v>
                </c:pt>
                <c:pt idx="9818">
                  <c:v>44333.31690972222</c:v>
                </c:pt>
                <c:pt idx="9819">
                  <c:v>44333.317604166667</c:v>
                </c:pt>
                <c:pt idx="9820">
                  <c:v>44333.318298611113</c:v>
                </c:pt>
                <c:pt idx="9821">
                  <c:v>44333.318993055553</c:v>
                </c:pt>
                <c:pt idx="9822">
                  <c:v>44333.319687499999</c:v>
                </c:pt>
                <c:pt idx="9823">
                  <c:v>44333.320381944446</c:v>
                </c:pt>
                <c:pt idx="9824">
                  <c:v>44333.321076388886</c:v>
                </c:pt>
                <c:pt idx="9825">
                  <c:v>44333.321770833332</c:v>
                </c:pt>
                <c:pt idx="9826">
                  <c:v>44333.322465277779</c:v>
                </c:pt>
                <c:pt idx="9827">
                  <c:v>44333.323159722226</c:v>
                </c:pt>
                <c:pt idx="9828">
                  <c:v>44333.323854166665</c:v>
                </c:pt>
                <c:pt idx="9829">
                  <c:v>44333.324548611112</c:v>
                </c:pt>
                <c:pt idx="9830">
                  <c:v>44333.325243055559</c:v>
                </c:pt>
                <c:pt idx="9831">
                  <c:v>44333.325937499998</c:v>
                </c:pt>
                <c:pt idx="9832">
                  <c:v>44333.326631944445</c:v>
                </c:pt>
                <c:pt idx="9833">
                  <c:v>44333.327326388891</c:v>
                </c:pt>
                <c:pt idx="9834">
                  <c:v>44333.328020833331</c:v>
                </c:pt>
                <c:pt idx="9835">
                  <c:v>44333.328715277778</c:v>
                </c:pt>
                <c:pt idx="9836">
                  <c:v>44333.329409722224</c:v>
                </c:pt>
                <c:pt idx="9837">
                  <c:v>44333.330104166664</c:v>
                </c:pt>
                <c:pt idx="9838">
                  <c:v>44333.33079861111</c:v>
                </c:pt>
                <c:pt idx="9839">
                  <c:v>44333.331493055557</c:v>
                </c:pt>
                <c:pt idx="9840">
                  <c:v>44333.332187499997</c:v>
                </c:pt>
                <c:pt idx="9841">
                  <c:v>44333.332881944443</c:v>
                </c:pt>
                <c:pt idx="9842">
                  <c:v>44333.33357638889</c:v>
                </c:pt>
                <c:pt idx="9843">
                  <c:v>44333.334270833337</c:v>
                </c:pt>
                <c:pt idx="9844">
                  <c:v>44333.334965277776</c:v>
                </c:pt>
                <c:pt idx="9845">
                  <c:v>44333.335659722223</c:v>
                </c:pt>
                <c:pt idx="9846">
                  <c:v>44333.336354166669</c:v>
                </c:pt>
                <c:pt idx="9847">
                  <c:v>44333.337048611109</c:v>
                </c:pt>
                <c:pt idx="9848">
                  <c:v>44333.337743055556</c:v>
                </c:pt>
                <c:pt idx="9849">
                  <c:v>44333.338437500002</c:v>
                </c:pt>
                <c:pt idx="9850">
                  <c:v>44333.339131944442</c:v>
                </c:pt>
                <c:pt idx="9851">
                  <c:v>44333.339826388888</c:v>
                </c:pt>
                <c:pt idx="9852">
                  <c:v>44333.340520833335</c:v>
                </c:pt>
                <c:pt idx="9853">
                  <c:v>44333.341215277775</c:v>
                </c:pt>
                <c:pt idx="9854">
                  <c:v>44333.341909722221</c:v>
                </c:pt>
                <c:pt idx="9855">
                  <c:v>44333.342604166668</c:v>
                </c:pt>
                <c:pt idx="9856">
                  <c:v>44333.343298611115</c:v>
                </c:pt>
                <c:pt idx="9857">
                  <c:v>44333.343993055554</c:v>
                </c:pt>
                <c:pt idx="9858">
                  <c:v>44333.344687500001</c:v>
                </c:pt>
                <c:pt idx="9859">
                  <c:v>44333.345381944448</c:v>
                </c:pt>
                <c:pt idx="9860">
                  <c:v>44333.346076388887</c:v>
                </c:pt>
                <c:pt idx="9861">
                  <c:v>44333.346770833334</c:v>
                </c:pt>
                <c:pt idx="9862">
                  <c:v>44333.34746527778</c:v>
                </c:pt>
                <c:pt idx="9863">
                  <c:v>44333.34815972222</c:v>
                </c:pt>
                <c:pt idx="9864">
                  <c:v>44333.348854166667</c:v>
                </c:pt>
                <c:pt idx="9865">
                  <c:v>44333.349548611113</c:v>
                </c:pt>
                <c:pt idx="9866">
                  <c:v>44333.350243055553</c:v>
                </c:pt>
                <c:pt idx="9867">
                  <c:v>44333.350937499999</c:v>
                </c:pt>
                <c:pt idx="9868">
                  <c:v>44333.351631944446</c:v>
                </c:pt>
                <c:pt idx="9869">
                  <c:v>44333.352326388886</c:v>
                </c:pt>
                <c:pt idx="9870">
                  <c:v>44333.353020833332</c:v>
                </c:pt>
                <c:pt idx="9871">
                  <c:v>44333.353715277779</c:v>
                </c:pt>
                <c:pt idx="9872">
                  <c:v>44333.354409722226</c:v>
                </c:pt>
                <c:pt idx="9873">
                  <c:v>44333.355104166665</c:v>
                </c:pt>
                <c:pt idx="9874">
                  <c:v>44333.355798611112</c:v>
                </c:pt>
                <c:pt idx="9875">
                  <c:v>44333.356493055559</c:v>
                </c:pt>
                <c:pt idx="9876">
                  <c:v>44333.357187499998</c:v>
                </c:pt>
                <c:pt idx="9877">
                  <c:v>44333.357881944445</c:v>
                </c:pt>
                <c:pt idx="9878">
                  <c:v>44333.358576388891</c:v>
                </c:pt>
                <c:pt idx="9879">
                  <c:v>44333.359270833331</c:v>
                </c:pt>
                <c:pt idx="9880">
                  <c:v>44333.359965277778</c:v>
                </c:pt>
                <c:pt idx="9881">
                  <c:v>44333.360659722224</c:v>
                </c:pt>
                <c:pt idx="9882">
                  <c:v>44333.361354166664</c:v>
                </c:pt>
                <c:pt idx="9883">
                  <c:v>44333.36204861111</c:v>
                </c:pt>
                <c:pt idx="9884">
                  <c:v>44333.362743055557</c:v>
                </c:pt>
                <c:pt idx="9885">
                  <c:v>44333.363437499997</c:v>
                </c:pt>
                <c:pt idx="9886">
                  <c:v>44333.364131944443</c:v>
                </c:pt>
                <c:pt idx="9887">
                  <c:v>44333.36482638889</c:v>
                </c:pt>
                <c:pt idx="9888">
                  <c:v>44333.365520833337</c:v>
                </c:pt>
                <c:pt idx="9889">
                  <c:v>44333.366215277776</c:v>
                </c:pt>
                <c:pt idx="9890">
                  <c:v>44333.366909722223</c:v>
                </c:pt>
                <c:pt idx="9891">
                  <c:v>44333.367604166669</c:v>
                </c:pt>
                <c:pt idx="9892">
                  <c:v>44333.368298611109</c:v>
                </c:pt>
                <c:pt idx="9893">
                  <c:v>44333.368993055556</c:v>
                </c:pt>
                <c:pt idx="9894">
                  <c:v>44333.369687500002</c:v>
                </c:pt>
                <c:pt idx="9895">
                  <c:v>44333.370381944442</c:v>
                </c:pt>
                <c:pt idx="9896">
                  <c:v>44333.371076388888</c:v>
                </c:pt>
                <c:pt idx="9897">
                  <c:v>44333.371770833335</c:v>
                </c:pt>
                <c:pt idx="9898">
                  <c:v>44333.372465277775</c:v>
                </c:pt>
                <c:pt idx="9899">
                  <c:v>44333.373159722221</c:v>
                </c:pt>
                <c:pt idx="9900">
                  <c:v>44333.373854166668</c:v>
                </c:pt>
                <c:pt idx="9901">
                  <c:v>44333.374548611115</c:v>
                </c:pt>
                <c:pt idx="9902">
                  <c:v>44333.375243055554</c:v>
                </c:pt>
                <c:pt idx="9903">
                  <c:v>44333.375937500001</c:v>
                </c:pt>
                <c:pt idx="9904">
                  <c:v>44333.376631944448</c:v>
                </c:pt>
                <c:pt idx="9905">
                  <c:v>44333.377326388887</c:v>
                </c:pt>
                <c:pt idx="9906">
                  <c:v>44333.378020833334</c:v>
                </c:pt>
                <c:pt idx="9907">
                  <c:v>44333.37871527778</c:v>
                </c:pt>
                <c:pt idx="9908">
                  <c:v>44333.37940972222</c:v>
                </c:pt>
                <c:pt idx="9909">
                  <c:v>44333.380104166667</c:v>
                </c:pt>
                <c:pt idx="9910">
                  <c:v>44333.380798611113</c:v>
                </c:pt>
                <c:pt idx="9911">
                  <c:v>44333.381493055553</c:v>
                </c:pt>
                <c:pt idx="9912">
                  <c:v>44333.382187499999</c:v>
                </c:pt>
                <c:pt idx="9913">
                  <c:v>44333.382881944446</c:v>
                </c:pt>
                <c:pt idx="9914">
                  <c:v>44333.383576388886</c:v>
                </c:pt>
                <c:pt idx="9915">
                  <c:v>44333.384270833332</c:v>
                </c:pt>
                <c:pt idx="9916">
                  <c:v>44333.384965277779</c:v>
                </c:pt>
                <c:pt idx="9917">
                  <c:v>44333.385659722226</c:v>
                </c:pt>
                <c:pt idx="9918">
                  <c:v>44333.386354166665</c:v>
                </c:pt>
                <c:pt idx="9919">
                  <c:v>44333.387048611112</c:v>
                </c:pt>
                <c:pt idx="9920">
                  <c:v>44333.387743055559</c:v>
                </c:pt>
                <c:pt idx="9921">
                  <c:v>44333.388437499998</c:v>
                </c:pt>
                <c:pt idx="9922">
                  <c:v>44333.389131944445</c:v>
                </c:pt>
                <c:pt idx="9923">
                  <c:v>44333.389826388891</c:v>
                </c:pt>
                <c:pt idx="9924">
                  <c:v>44333.390520833331</c:v>
                </c:pt>
                <c:pt idx="9925">
                  <c:v>44333.391215277778</c:v>
                </c:pt>
                <c:pt idx="9926">
                  <c:v>44333.391909722224</c:v>
                </c:pt>
                <c:pt idx="9927">
                  <c:v>44333.392604166664</c:v>
                </c:pt>
                <c:pt idx="9928">
                  <c:v>44333.39329861111</c:v>
                </c:pt>
                <c:pt idx="9929">
                  <c:v>44333.393993055557</c:v>
                </c:pt>
                <c:pt idx="9930">
                  <c:v>44333.394687499997</c:v>
                </c:pt>
                <c:pt idx="9931">
                  <c:v>44333.395381944443</c:v>
                </c:pt>
                <c:pt idx="9932">
                  <c:v>44333.39607638889</c:v>
                </c:pt>
                <c:pt idx="9933">
                  <c:v>44333.396770833337</c:v>
                </c:pt>
                <c:pt idx="9934">
                  <c:v>44333.397465277776</c:v>
                </c:pt>
                <c:pt idx="9935">
                  <c:v>44333.398159722223</c:v>
                </c:pt>
                <c:pt idx="9936">
                  <c:v>44333.398854166669</c:v>
                </c:pt>
                <c:pt idx="9937">
                  <c:v>44333.399548611109</c:v>
                </c:pt>
                <c:pt idx="9938">
                  <c:v>44333.400243055556</c:v>
                </c:pt>
                <c:pt idx="9939">
                  <c:v>44333.400937500002</c:v>
                </c:pt>
                <c:pt idx="9940">
                  <c:v>44333.401631944442</c:v>
                </c:pt>
                <c:pt idx="9941">
                  <c:v>44333.402326388888</c:v>
                </c:pt>
                <c:pt idx="9942">
                  <c:v>44333.403020833335</c:v>
                </c:pt>
                <c:pt idx="9943">
                  <c:v>44333.403715277775</c:v>
                </c:pt>
                <c:pt idx="9944">
                  <c:v>44333.404409722221</c:v>
                </c:pt>
                <c:pt idx="9945">
                  <c:v>44333.405104166668</c:v>
                </c:pt>
                <c:pt idx="9946">
                  <c:v>44333.405798611115</c:v>
                </c:pt>
                <c:pt idx="9947">
                  <c:v>44333.406493055554</c:v>
                </c:pt>
                <c:pt idx="9948">
                  <c:v>44333.407187500001</c:v>
                </c:pt>
                <c:pt idx="9949">
                  <c:v>44333.407881944448</c:v>
                </c:pt>
                <c:pt idx="9950">
                  <c:v>44333.408576388887</c:v>
                </c:pt>
                <c:pt idx="9951">
                  <c:v>44333.409270833334</c:v>
                </c:pt>
                <c:pt idx="9952">
                  <c:v>44333.40996527778</c:v>
                </c:pt>
                <c:pt idx="9953">
                  <c:v>44333.41065972222</c:v>
                </c:pt>
                <c:pt idx="9954">
                  <c:v>44333.411354166667</c:v>
                </c:pt>
                <c:pt idx="9955">
                  <c:v>44333.412048611113</c:v>
                </c:pt>
                <c:pt idx="9956">
                  <c:v>44333.412743055553</c:v>
                </c:pt>
                <c:pt idx="9957">
                  <c:v>44333.413437499999</c:v>
                </c:pt>
                <c:pt idx="9958">
                  <c:v>44333.414131944446</c:v>
                </c:pt>
                <c:pt idx="9959">
                  <c:v>44333.414826388886</c:v>
                </c:pt>
                <c:pt idx="9960">
                  <c:v>44333.415520833332</c:v>
                </c:pt>
                <c:pt idx="9961">
                  <c:v>44333.416215277779</c:v>
                </c:pt>
                <c:pt idx="9962">
                  <c:v>44333.416909722226</c:v>
                </c:pt>
                <c:pt idx="9963">
                  <c:v>44333.417604166665</c:v>
                </c:pt>
                <c:pt idx="9964">
                  <c:v>44333.418298611112</c:v>
                </c:pt>
                <c:pt idx="9965">
                  <c:v>44333.418993055559</c:v>
                </c:pt>
                <c:pt idx="9966">
                  <c:v>44333.419687499998</c:v>
                </c:pt>
                <c:pt idx="9967">
                  <c:v>44333.420381944445</c:v>
                </c:pt>
                <c:pt idx="9968">
                  <c:v>44333.421076388891</c:v>
                </c:pt>
                <c:pt idx="9969">
                  <c:v>44333.421770833331</c:v>
                </c:pt>
                <c:pt idx="9970">
                  <c:v>44333.422465277778</c:v>
                </c:pt>
                <c:pt idx="9971">
                  <c:v>44333.423159722224</c:v>
                </c:pt>
                <c:pt idx="9972">
                  <c:v>44333.423854166664</c:v>
                </c:pt>
                <c:pt idx="9973">
                  <c:v>44333.42454861111</c:v>
                </c:pt>
                <c:pt idx="9974">
                  <c:v>44333.425243055557</c:v>
                </c:pt>
                <c:pt idx="9975">
                  <c:v>44333.425937499997</c:v>
                </c:pt>
                <c:pt idx="9976">
                  <c:v>44333.426631944443</c:v>
                </c:pt>
                <c:pt idx="9977">
                  <c:v>44333.42732638889</c:v>
                </c:pt>
                <c:pt idx="9978">
                  <c:v>44333.428020833337</c:v>
                </c:pt>
                <c:pt idx="9979">
                  <c:v>44333.428715277776</c:v>
                </c:pt>
                <c:pt idx="9980">
                  <c:v>44333.429409722223</c:v>
                </c:pt>
                <c:pt idx="9981">
                  <c:v>44333.430104166669</c:v>
                </c:pt>
                <c:pt idx="9982">
                  <c:v>44333.430798611109</c:v>
                </c:pt>
                <c:pt idx="9983">
                  <c:v>44333.431493055556</c:v>
                </c:pt>
                <c:pt idx="9984">
                  <c:v>44333.432187500002</c:v>
                </c:pt>
                <c:pt idx="9985">
                  <c:v>44333.432881944442</c:v>
                </c:pt>
                <c:pt idx="9986">
                  <c:v>44333.433576388888</c:v>
                </c:pt>
                <c:pt idx="9987">
                  <c:v>44333.434270833335</c:v>
                </c:pt>
                <c:pt idx="9988">
                  <c:v>44333.434965277775</c:v>
                </c:pt>
                <c:pt idx="9989">
                  <c:v>44333.435659722221</c:v>
                </c:pt>
                <c:pt idx="9990">
                  <c:v>44333.436354166668</c:v>
                </c:pt>
                <c:pt idx="9991">
                  <c:v>44333.437048611115</c:v>
                </c:pt>
                <c:pt idx="9992">
                  <c:v>44333.437743055554</c:v>
                </c:pt>
                <c:pt idx="9993">
                  <c:v>44333.438437500001</c:v>
                </c:pt>
                <c:pt idx="9994">
                  <c:v>44333.439131944448</c:v>
                </c:pt>
                <c:pt idx="9995">
                  <c:v>44333.439826388887</c:v>
                </c:pt>
                <c:pt idx="9996">
                  <c:v>44333.440520833334</c:v>
                </c:pt>
                <c:pt idx="9997">
                  <c:v>44333.44121527778</c:v>
                </c:pt>
                <c:pt idx="9998">
                  <c:v>44333.44190972222</c:v>
                </c:pt>
                <c:pt idx="9999">
                  <c:v>44333.442604166667</c:v>
                </c:pt>
                <c:pt idx="10000">
                  <c:v>44333.443298611113</c:v>
                </c:pt>
                <c:pt idx="10001">
                  <c:v>44333.443993055553</c:v>
                </c:pt>
                <c:pt idx="10002">
                  <c:v>44333.444687499999</c:v>
                </c:pt>
                <c:pt idx="10003">
                  <c:v>44333.445381944446</c:v>
                </c:pt>
                <c:pt idx="10004">
                  <c:v>44333.446076388886</c:v>
                </c:pt>
                <c:pt idx="10005">
                  <c:v>44333.446770833332</c:v>
                </c:pt>
                <c:pt idx="10006">
                  <c:v>44333.447465277779</c:v>
                </c:pt>
                <c:pt idx="10007">
                  <c:v>44333.448159722226</c:v>
                </c:pt>
                <c:pt idx="10008">
                  <c:v>44333.448854166665</c:v>
                </c:pt>
                <c:pt idx="10009">
                  <c:v>44333.449548611112</c:v>
                </c:pt>
                <c:pt idx="10010">
                  <c:v>44333.450243055559</c:v>
                </c:pt>
                <c:pt idx="10011">
                  <c:v>44333.450937499998</c:v>
                </c:pt>
                <c:pt idx="10012">
                  <c:v>44333.451631944445</c:v>
                </c:pt>
                <c:pt idx="10013">
                  <c:v>44333.452326388891</c:v>
                </c:pt>
                <c:pt idx="10014">
                  <c:v>44333.453020833331</c:v>
                </c:pt>
                <c:pt idx="10015">
                  <c:v>44333.453715277778</c:v>
                </c:pt>
                <c:pt idx="10016">
                  <c:v>44333.454409722224</c:v>
                </c:pt>
                <c:pt idx="10017">
                  <c:v>44333.455104166664</c:v>
                </c:pt>
                <c:pt idx="10018">
                  <c:v>44333.45579861111</c:v>
                </c:pt>
                <c:pt idx="10019">
                  <c:v>44333.456493055557</c:v>
                </c:pt>
                <c:pt idx="10020">
                  <c:v>44333.457187499997</c:v>
                </c:pt>
                <c:pt idx="10021">
                  <c:v>44333.457881944443</c:v>
                </c:pt>
                <c:pt idx="10022">
                  <c:v>44333.45857638889</c:v>
                </c:pt>
                <c:pt idx="10023">
                  <c:v>44333.459270833337</c:v>
                </c:pt>
                <c:pt idx="10024">
                  <c:v>44333.459965277776</c:v>
                </c:pt>
                <c:pt idx="10025">
                  <c:v>44333.460659722223</c:v>
                </c:pt>
                <c:pt idx="10026">
                  <c:v>44333.461354166669</c:v>
                </c:pt>
                <c:pt idx="10027">
                  <c:v>44333.462048611109</c:v>
                </c:pt>
                <c:pt idx="10028">
                  <c:v>44333.462743055556</c:v>
                </c:pt>
                <c:pt idx="10029">
                  <c:v>44333.463437500002</c:v>
                </c:pt>
                <c:pt idx="10030">
                  <c:v>44333.464131944442</c:v>
                </c:pt>
                <c:pt idx="10031">
                  <c:v>44333.464826388888</c:v>
                </c:pt>
                <c:pt idx="10032">
                  <c:v>44333.465520833335</c:v>
                </c:pt>
                <c:pt idx="10033">
                  <c:v>44333.466215277775</c:v>
                </c:pt>
                <c:pt idx="10034">
                  <c:v>44333.466909722221</c:v>
                </c:pt>
                <c:pt idx="10035">
                  <c:v>44333.467604166668</c:v>
                </c:pt>
                <c:pt idx="10036">
                  <c:v>44333.468298611115</c:v>
                </c:pt>
                <c:pt idx="10037">
                  <c:v>44333.468993055554</c:v>
                </c:pt>
                <c:pt idx="10038">
                  <c:v>44333.469687500001</c:v>
                </c:pt>
                <c:pt idx="10039">
                  <c:v>44333.470381944448</c:v>
                </c:pt>
                <c:pt idx="10040">
                  <c:v>44333.471076388887</c:v>
                </c:pt>
                <c:pt idx="10041">
                  <c:v>44333.471770833334</c:v>
                </c:pt>
                <c:pt idx="10042">
                  <c:v>44333.47246527778</c:v>
                </c:pt>
                <c:pt idx="10043">
                  <c:v>44333.47315972222</c:v>
                </c:pt>
                <c:pt idx="10044">
                  <c:v>44333.473854166667</c:v>
                </c:pt>
                <c:pt idx="10045">
                  <c:v>44333.474548611113</c:v>
                </c:pt>
                <c:pt idx="10046">
                  <c:v>44333.475243055553</c:v>
                </c:pt>
                <c:pt idx="10047">
                  <c:v>44333.475937499999</c:v>
                </c:pt>
                <c:pt idx="10048">
                  <c:v>44333.476631944446</c:v>
                </c:pt>
                <c:pt idx="10049">
                  <c:v>44333.477326388886</c:v>
                </c:pt>
                <c:pt idx="10050">
                  <c:v>44333.478020833332</c:v>
                </c:pt>
                <c:pt idx="10051">
                  <c:v>44333.478715277779</c:v>
                </c:pt>
                <c:pt idx="10052">
                  <c:v>44333.479409722226</c:v>
                </c:pt>
                <c:pt idx="10053">
                  <c:v>44333.480104166665</c:v>
                </c:pt>
                <c:pt idx="10054">
                  <c:v>44333.480798611112</c:v>
                </c:pt>
                <c:pt idx="10055">
                  <c:v>44333.481493055559</c:v>
                </c:pt>
                <c:pt idx="10056">
                  <c:v>44333.482187499998</c:v>
                </c:pt>
                <c:pt idx="10057">
                  <c:v>44333.482881944445</c:v>
                </c:pt>
                <c:pt idx="10058">
                  <c:v>44333.483576388891</c:v>
                </c:pt>
                <c:pt idx="10059">
                  <c:v>44333.484270833331</c:v>
                </c:pt>
                <c:pt idx="10060">
                  <c:v>44333.484965277778</c:v>
                </c:pt>
                <c:pt idx="10061">
                  <c:v>44333.485659722224</c:v>
                </c:pt>
                <c:pt idx="10062">
                  <c:v>44333.486354166664</c:v>
                </c:pt>
                <c:pt idx="10063">
                  <c:v>44333.48704861111</c:v>
                </c:pt>
                <c:pt idx="10064">
                  <c:v>44333.487743055557</c:v>
                </c:pt>
                <c:pt idx="10065">
                  <c:v>44333.488437499997</c:v>
                </c:pt>
                <c:pt idx="10066">
                  <c:v>44333.489131944443</c:v>
                </c:pt>
                <c:pt idx="10067">
                  <c:v>44333.48982638889</c:v>
                </c:pt>
                <c:pt idx="10068">
                  <c:v>44333.490520833337</c:v>
                </c:pt>
                <c:pt idx="10069">
                  <c:v>44333.491215277776</c:v>
                </c:pt>
                <c:pt idx="10070">
                  <c:v>44333.491909722223</c:v>
                </c:pt>
                <c:pt idx="10071">
                  <c:v>44333.492604166669</c:v>
                </c:pt>
                <c:pt idx="10072">
                  <c:v>44333.493298611109</c:v>
                </c:pt>
                <c:pt idx="10073">
                  <c:v>44333.493993055556</c:v>
                </c:pt>
                <c:pt idx="10074">
                  <c:v>44333.494687500002</c:v>
                </c:pt>
                <c:pt idx="10075">
                  <c:v>44333.495381944442</c:v>
                </c:pt>
                <c:pt idx="10076">
                  <c:v>44333.496076388888</c:v>
                </c:pt>
                <c:pt idx="10077">
                  <c:v>44333.496770833335</c:v>
                </c:pt>
                <c:pt idx="10078">
                  <c:v>44333.497465277775</c:v>
                </c:pt>
                <c:pt idx="10079">
                  <c:v>44333.498159722221</c:v>
                </c:pt>
                <c:pt idx="10080">
                  <c:v>44333.498854166668</c:v>
                </c:pt>
                <c:pt idx="10081">
                  <c:v>44333.499548611115</c:v>
                </c:pt>
                <c:pt idx="10082">
                  <c:v>44333.500243055554</c:v>
                </c:pt>
                <c:pt idx="10083">
                  <c:v>44333.500937500001</c:v>
                </c:pt>
                <c:pt idx="10084">
                  <c:v>44333.501631944448</c:v>
                </c:pt>
                <c:pt idx="10085">
                  <c:v>44333.502326388887</c:v>
                </c:pt>
                <c:pt idx="10086">
                  <c:v>44333.503020833334</c:v>
                </c:pt>
                <c:pt idx="10087">
                  <c:v>44333.50371527778</c:v>
                </c:pt>
                <c:pt idx="10088">
                  <c:v>44333.50440972222</c:v>
                </c:pt>
                <c:pt idx="10089">
                  <c:v>44333.505104166667</c:v>
                </c:pt>
                <c:pt idx="10090">
                  <c:v>44333.505798611113</c:v>
                </c:pt>
                <c:pt idx="10091">
                  <c:v>44333.506493055553</c:v>
                </c:pt>
                <c:pt idx="10092">
                  <c:v>44333.507187499999</c:v>
                </c:pt>
                <c:pt idx="10093">
                  <c:v>44333.507881944446</c:v>
                </c:pt>
                <c:pt idx="10094">
                  <c:v>44333.508576388886</c:v>
                </c:pt>
                <c:pt idx="10095">
                  <c:v>44333.509270833332</c:v>
                </c:pt>
                <c:pt idx="10096">
                  <c:v>44333.509965277779</c:v>
                </c:pt>
                <c:pt idx="10097">
                  <c:v>44333.510659722226</c:v>
                </c:pt>
                <c:pt idx="10098">
                  <c:v>44333.511354166665</c:v>
                </c:pt>
                <c:pt idx="10099">
                  <c:v>44333.512048611112</c:v>
                </c:pt>
                <c:pt idx="10100">
                  <c:v>44333.512743055559</c:v>
                </c:pt>
                <c:pt idx="10101">
                  <c:v>44333.513437499998</c:v>
                </c:pt>
                <c:pt idx="10102">
                  <c:v>44333.514131944445</c:v>
                </c:pt>
                <c:pt idx="10103">
                  <c:v>44333.514826388891</c:v>
                </c:pt>
                <c:pt idx="10104">
                  <c:v>44333.515520833331</c:v>
                </c:pt>
                <c:pt idx="10105">
                  <c:v>44333.516215277778</c:v>
                </c:pt>
                <c:pt idx="10106">
                  <c:v>44333.516909722224</c:v>
                </c:pt>
                <c:pt idx="10107">
                  <c:v>44333.517604166664</c:v>
                </c:pt>
                <c:pt idx="10108">
                  <c:v>44333.51829861111</c:v>
                </c:pt>
                <c:pt idx="10109">
                  <c:v>44333.518993055557</c:v>
                </c:pt>
                <c:pt idx="10110">
                  <c:v>44333.519687499997</c:v>
                </c:pt>
                <c:pt idx="10111">
                  <c:v>44333.520381944443</c:v>
                </c:pt>
                <c:pt idx="10112">
                  <c:v>44333.52107638889</c:v>
                </c:pt>
                <c:pt idx="10113">
                  <c:v>44333.521770833337</c:v>
                </c:pt>
                <c:pt idx="10114">
                  <c:v>44333.522465277776</c:v>
                </c:pt>
                <c:pt idx="10115">
                  <c:v>44333.523159722223</c:v>
                </c:pt>
                <c:pt idx="10116">
                  <c:v>44333.523854166669</c:v>
                </c:pt>
                <c:pt idx="10117">
                  <c:v>44333.524548611109</c:v>
                </c:pt>
                <c:pt idx="10118">
                  <c:v>44333.525243055556</c:v>
                </c:pt>
                <c:pt idx="10119">
                  <c:v>44333.525937500002</c:v>
                </c:pt>
                <c:pt idx="10120">
                  <c:v>44333.526631944442</c:v>
                </c:pt>
                <c:pt idx="10121">
                  <c:v>44333.527326388888</c:v>
                </c:pt>
                <c:pt idx="10122">
                  <c:v>44333.528020833335</c:v>
                </c:pt>
                <c:pt idx="10123">
                  <c:v>44333.528715277775</c:v>
                </c:pt>
                <c:pt idx="10124">
                  <c:v>44333.529409722221</c:v>
                </c:pt>
                <c:pt idx="10125">
                  <c:v>44333.530104166668</c:v>
                </c:pt>
                <c:pt idx="10126">
                  <c:v>44333.530798611115</c:v>
                </c:pt>
                <c:pt idx="10127">
                  <c:v>44333.531493055554</c:v>
                </c:pt>
                <c:pt idx="10128">
                  <c:v>44333.532187500001</c:v>
                </c:pt>
                <c:pt idx="10129">
                  <c:v>44333.532881944448</c:v>
                </c:pt>
                <c:pt idx="10130">
                  <c:v>44333.533576388887</c:v>
                </c:pt>
                <c:pt idx="10131">
                  <c:v>44333.534270833334</c:v>
                </c:pt>
                <c:pt idx="10132">
                  <c:v>44333.53496527778</c:v>
                </c:pt>
                <c:pt idx="10133">
                  <c:v>44333.53565972222</c:v>
                </c:pt>
                <c:pt idx="10134">
                  <c:v>44333.536354166667</c:v>
                </c:pt>
                <c:pt idx="10135">
                  <c:v>44333.537048611113</c:v>
                </c:pt>
                <c:pt idx="10136">
                  <c:v>44333.537743055553</c:v>
                </c:pt>
                <c:pt idx="10137">
                  <c:v>44333.538437499999</c:v>
                </c:pt>
                <c:pt idx="10138">
                  <c:v>44333.539131944446</c:v>
                </c:pt>
                <c:pt idx="10139">
                  <c:v>44333.539826388886</c:v>
                </c:pt>
                <c:pt idx="10140">
                  <c:v>44333.540520833332</c:v>
                </c:pt>
                <c:pt idx="10141">
                  <c:v>44333.541215277779</c:v>
                </c:pt>
                <c:pt idx="10142">
                  <c:v>44333.541909722226</c:v>
                </c:pt>
                <c:pt idx="10143">
                  <c:v>44333.542604166665</c:v>
                </c:pt>
                <c:pt idx="10144">
                  <c:v>44333.543298611112</c:v>
                </c:pt>
                <c:pt idx="10145">
                  <c:v>44333.543993055559</c:v>
                </c:pt>
                <c:pt idx="10146">
                  <c:v>44333.544687499998</c:v>
                </c:pt>
                <c:pt idx="10147">
                  <c:v>44333.545381944445</c:v>
                </c:pt>
                <c:pt idx="10148">
                  <c:v>44333.546076388891</c:v>
                </c:pt>
                <c:pt idx="10149">
                  <c:v>44333.546770833331</c:v>
                </c:pt>
                <c:pt idx="10150">
                  <c:v>44333.547465277778</c:v>
                </c:pt>
                <c:pt idx="10151">
                  <c:v>44333.548159722224</c:v>
                </c:pt>
                <c:pt idx="10152">
                  <c:v>44333.548854166664</c:v>
                </c:pt>
                <c:pt idx="10153">
                  <c:v>44333.54954861111</c:v>
                </c:pt>
                <c:pt idx="10154">
                  <c:v>44333.550243055557</c:v>
                </c:pt>
                <c:pt idx="10155">
                  <c:v>44333.550937499997</c:v>
                </c:pt>
                <c:pt idx="10156">
                  <c:v>44333.551631944443</c:v>
                </c:pt>
                <c:pt idx="10157">
                  <c:v>44333.55232638889</c:v>
                </c:pt>
                <c:pt idx="10158">
                  <c:v>44333.553020833337</c:v>
                </c:pt>
                <c:pt idx="10159">
                  <c:v>44333.553715277776</c:v>
                </c:pt>
                <c:pt idx="10160">
                  <c:v>44333.554409722223</c:v>
                </c:pt>
                <c:pt idx="10161">
                  <c:v>44333.555104166669</c:v>
                </c:pt>
                <c:pt idx="10162">
                  <c:v>44333.555798611109</c:v>
                </c:pt>
                <c:pt idx="10163">
                  <c:v>44333.556493055556</c:v>
                </c:pt>
                <c:pt idx="10164">
                  <c:v>44333.557187500002</c:v>
                </c:pt>
                <c:pt idx="10165">
                  <c:v>44333.557881944442</c:v>
                </c:pt>
                <c:pt idx="10166">
                  <c:v>44333.558576388888</c:v>
                </c:pt>
                <c:pt idx="10167">
                  <c:v>44333.559270833335</c:v>
                </c:pt>
                <c:pt idx="10168">
                  <c:v>44333.559965277775</c:v>
                </c:pt>
                <c:pt idx="10169">
                  <c:v>44333.560659722221</c:v>
                </c:pt>
                <c:pt idx="10170">
                  <c:v>44333.561354166668</c:v>
                </c:pt>
                <c:pt idx="10171">
                  <c:v>44333.562048611115</c:v>
                </c:pt>
                <c:pt idx="10172">
                  <c:v>44333.562743055554</c:v>
                </c:pt>
                <c:pt idx="10173">
                  <c:v>44333.563437500001</c:v>
                </c:pt>
                <c:pt idx="10174">
                  <c:v>44333.564131944448</c:v>
                </c:pt>
                <c:pt idx="10175">
                  <c:v>44333.564826388887</c:v>
                </c:pt>
                <c:pt idx="10176">
                  <c:v>44333.565520833334</c:v>
                </c:pt>
                <c:pt idx="10177">
                  <c:v>44333.56621527778</c:v>
                </c:pt>
                <c:pt idx="10178">
                  <c:v>44333.56690972222</c:v>
                </c:pt>
                <c:pt idx="10179">
                  <c:v>44333.567604166667</c:v>
                </c:pt>
                <c:pt idx="10180">
                  <c:v>44333.568298611113</c:v>
                </c:pt>
                <c:pt idx="10181">
                  <c:v>44333.568993055553</c:v>
                </c:pt>
                <c:pt idx="10182">
                  <c:v>44333.569687499999</c:v>
                </c:pt>
                <c:pt idx="10183">
                  <c:v>44333.570381944446</c:v>
                </c:pt>
                <c:pt idx="10184">
                  <c:v>44333.571076388886</c:v>
                </c:pt>
                <c:pt idx="10185">
                  <c:v>44333.571770833332</c:v>
                </c:pt>
                <c:pt idx="10186">
                  <c:v>44333.572465277779</c:v>
                </c:pt>
                <c:pt idx="10187">
                  <c:v>44333.573159722226</c:v>
                </c:pt>
                <c:pt idx="10188">
                  <c:v>44333.573854166665</c:v>
                </c:pt>
                <c:pt idx="10189">
                  <c:v>44333.574548611112</c:v>
                </c:pt>
                <c:pt idx="10190">
                  <c:v>44333.575243055559</c:v>
                </c:pt>
                <c:pt idx="10191">
                  <c:v>44333.575937499998</c:v>
                </c:pt>
                <c:pt idx="10192">
                  <c:v>44333.576631944445</c:v>
                </c:pt>
                <c:pt idx="10193">
                  <c:v>44333.577326388891</c:v>
                </c:pt>
                <c:pt idx="10194">
                  <c:v>44333.578020833331</c:v>
                </c:pt>
                <c:pt idx="10195">
                  <c:v>44333.578715277778</c:v>
                </c:pt>
                <c:pt idx="10196">
                  <c:v>44333.579409722224</c:v>
                </c:pt>
                <c:pt idx="10197">
                  <c:v>44333.580104166664</c:v>
                </c:pt>
                <c:pt idx="10198">
                  <c:v>44333.58079861111</c:v>
                </c:pt>
                <c:pt idx="10199">
                  <c:v>44333.581493055557</c:v>
                </c:pt>
                <c:pt idx="10200">
                  <c:v>44333.582187499997</c:v>
                </c:pt>
                <c:pt idx="10201">
                  <c:v>44333.582881944443</c:v>
                </c:pt>
                <c:pt idx="10202">
                  <c:v>44333.58357638889</c:v>
                </c:pt>
                <c:pt idx="10203">
                  <c:v>44333.584270833337</c:v>
                </c:pt>
                <c:pt idx="10204">
                  <c:v>44333.584965277776</c:v>
                </c:pt>
                <c:pt idx="10205">
                  <c:v>44333.585659722223</c:v>
                </c:pt>
                <c:pt idx="10206">
                  <c:v>44333.586354166669</c:v>
                </c:pt>
                <c:pt idx="10207">
                  <c:v>44333.587048611109</c:v>
                </c:pt>
                <c:pt idx="10208">
                  <c:v>44333.587743055556</c:v>
                </c:pt>
                <c:pt idx="10209">
                  <c:v>44333.588437500002</c:v>
                </c:pt>
                <c:pt idx="10210">
                  <c:v>44333.589131944442</c:v>
                </c:pt>
                <c:pt idx="10211">
                  <c:v>44333.589826388888</c:v>
                </c:pt>
                <c:pt idx="10212">
                  <c:v>44333.590520833335</c:v>
                </c:pt>
                <c:pt idx="10213">
                  <c:v>44333.591215277775</c:v>
                </c:pt>
                <c:pt idx="10214">
                  <c:v>44333.591909722221</c:v>
                </c:pt>
                <c:pt idx="10215">
                  <c:v>44333.592604166668</c:v>
                </c:pt>
                <c:pt idx="10216">
                  <c:v>44333.593298611115</c:v>
                </c:pt>
                <c:pt idx="10217">
                  <c:v>44333.593993055554</c:v>
                </c:pt>
                <c:pt idx="10218">
                  <c:v>44333.594687500001</c:v>
                </c:pt>
                <c:pt idx="10219">
                  <c:v>44333.595381944448</c:v>
                </c:pt>
                <c:pt idx="10220">
                  <c:v>44333.596076388887</c:v>
                </c:pt>
                <c:pt idx="10221">
                  <c:v>44333.596770833334</c:v>
                </c:pt>
                <c:pt idx="10222">
                  <c:v>44333.59746527778</c:v>
                </c:pt>
                <c:pt idx="10223">
                  <c:v>44333.59815972222</c:v>
                </c:pt>
                <c:pt idx="10224">
                  <c:v>44333.598854166667</c:v>
                </c:pt>
                <c:pt idx="10225">
                  <c:v>44333.599548611113</c:v>
                </c:pt>
                <c:pt idx="10226">
                  <c:v>44333.600243055553</c:v>
                </c:pt>
                <c:pt idx="10227">
                  <c:v>44333.600937499999</c:v>
                </c:pt>
                <c:pt idx="10228">
                  <c:v>44333.601631944446</c:v>
                </c:pt>
                <c:pt idx="10229">
                  <c:v>44333.602326388886</c:v>
                </c:pt>
                <c:pt idx="10230">
                  <c:v>44333.603020833332</c:v>
                </c:pt>
                <c:pt idx="10231">
                  <c:v>44333.603715277779</c:v>
                </c:pt>
                <c:pt idx="10232">
                  <c:v>44333.604409722226</c:v>
                </c:pt>
                <c:pt idx="10233">
                  <c:v>44333.605104166665</c:v>
                </c:pt>
                <c:pt idx="10234">
                  <c:v>44333.605798611112</c:v>
                </c:pt>
                <c:pt idx="10235">
                  <c:v>44333.606493055559</c:v>
                </c:pt>
                <c:pt idx="10236">
                  <c:v>44333.607187499998</c:v>
                </c:pt>
                <c:pt idx="10237">
                  <c:v>44333.607881944445</c:v>
                </c:pt>
                <c:pt idx="10238">
                  <c:v>44333.608576388891</c:v>
                </c:pt>
                <c:pt idx="10239">
                  <c:v>44333.609270833331</c:v>
                </c:pt>
                <c:pt idx="10240">
                  <c:v>44333.609965277778</c:v>
                </c:pt>
                <c:pt idx="10241">
                  <c:v>44333.610659722224</c:v>
                </c:pt>
                <c:pt idx="10242">
                  <c:v>44333.611354166664</c:v>
                </c:pt>
                <c:pt idx="10243">
                  <c:v>44333.61204861111</c:v>
                </c:pt>
                <c:pt idx="10244">
                  <c:v>44333.612743055557</c:v>
                </c:pt>
                <c:pt idx="10245">
                  <c:v>44333.613437499997</c:v>
                </c:pt>
                <c:pt idx="10246">
                  <c:v>44333.614131944443</c:v>
                </c:pt>
                <c:pt idx="10247">
                  <c:v>44333.61482638889</c:v>
                </c:pt>
                <c:pt idx="10248">
                  <c:v>44333.615520833337</c:v>
                </c:pt>
                <c:pt idx="10249">
                  <c:v>44333.616215277776</c:v>
                </c:pt>
                <c:pt idx="10250">
                  <c:v>44333.616909722223</c:v>
                </c:pt>
                <c:pt idx="10251">
                  <c:v>44333.617604166669</c:v>
                </c:pt>
                <c:pt idx="10252">
                  <c:v>44333.618298611109</c:v>
                </c:pt>
                <c:pt idx="10253">
                  <c:v>44333.618993055556</c:v>
                </c:pt>
                <c:pt idx="10254">
                  <c:v>44333.619687500002</c:v>
                </c:pt>
                <c:pt idx="10255">
                  <c:v>44333.620381944442</c:v>
                </c:pt>
                <c:pt idx="10256">
                  <c:v>44333.621076388888</c:v>
                </c:pt>
                <c:pt idx="10257">
                  <c:v>44333.621770833335</c:v>
                </c:pt>
                <c:pt idx="10258">
                  <c:v>44333.622465277775</c:v>
                </c:pt>
                <c:pt idx="10259">
                  <c:v>44333.623159722221</c:v>
                </c:pt>
                <c:pt idx="10260">
                  <c:v>44333.623854166668</c:v>
                </c:pt>
                <c:pt idx="10261">
                  <c:v>44333.624548611115</c:v>
                </c:pt>
                <c:pt idx="10262">
                  <c:v>44333.625243055554</c:v>
                </c:pt>
                <c:pt idx="10263">
                  <c:v>44333.625937500001</c:v>
                </c:pt>
                <c:pt idx="10264">
                  <c:v>44333.626631944448</c:v>
                </c:pt>
                <c:pt idx="10265">
                  <c:v>44333.627326388887</c:v>
                </c:pt>
                <c:pt idx="10266">
                  <c:v>44333.628020833334</c:v>
                </c:pt>
                <c:pt idx="10267">
                  <c:v>44333.62871527778</c:v>
                </c:pt>
                <c:pt idx="10268">
                  <c:v>44333.62940972222</c:v>
                </c:pt>
                <c:pt idx="10269">
                  <c:v>44333.630104166667</c:v>
                </c:pt>
                <c:pt idx="10270">
                  <c:v>44333.630798611113</c:v>
                </c:pt>
                <c:pt idx="10271">
                  <c:v>44333.631493055553</c:v>
                </c:pt>
                <c:pt idx="10272">
                  <c:v>44333.632187499999</c:v>
                </c:pt>
                <c:pt idx="10273">
                  <c:v>44333.632881944446</c:v>
                </c:pt>
                <c:pt idx="10274">
                  <c:v>44333.633576388886</c:v>
                </c:pt>
                <c:pt idx="10275">
                  <c:v>44333.634270833332</c:v>
                </c:pt>
                <c:pt idx="10276">
                  <c:v>44333.634965277779</c:v>
                </c:pt>
                <c:pt idx="10277">
                  <c:v>44333.635659722226</c:v>
                </c:pt>
                <c:pt idx="10278">
                  <c:v>44333.636354166665</c:v>
                </c:pt>
                <c:pt idx="10279">
                  <c:v>44333.637048611112</c:v>
                </c:pt>
                <c:pt idx="10280">
                  <c:v>44333.637743055559</c:v>
                </c:pt>
                <c:pt idx="10281">
                  <c:v>44333.638437499998</c:v>
                </c:pt>
                <c:pt idx="10282">
                  <c:v>44333.639131944445</c:v>
                </c:pt>
                <c:pt idx="10283">
                  <c:v>44333.639826388891</c:v>
                </c:pt>
                <c:pt idx="10284">
                  <c:v>44333.640520833331</c:v>
                </c:pt>
                <c:pt idx="10285">
                  <c:v>44333.641215277778</c:v>
                </c:pt>
                <c:pt idx="10286">
                  <c:v>44333.641909722224</c:v>
                </c:pt>
                <c:pt idx="10287">
                  <c:v>44333.642604166664</c:v>
                </c:pt>
                <c:pt idx="10288">
                  <c:v>44333.64329861111</c:v>
                </c:pt>
                <c:pt idx="10289">
                  <c:v>44333.643993055557</c:v>
                </c:pt>
                <c:pt idx="10290">
                  <c:v>44333.644687499997</c:v>
                </c:pt>
                <c:pt idx="10291">
                  <c:v>44333.645381944443</c:v>
                </c:pt>
                <c:pt idx="10292">
                  <c:v>44333.64607638889</c:v>
                </c:pt>
                <c:pt idx="10293">
                  <c:v>44333.646770833337</c:v>
                </c:pt>
                <c:pt idx="10294">
                  <c:v>44333.647465277776</c:v>
                </c:pt>
                <c:pt idx="10295">
                  <c:v>44333.648159722223</c:v>
                </c:pt>
                <c:pt idx="10296">
                  <c:v>44333.648854166669</c:v>
                </c:pt>
                <c:pt idx="10297">
                  <c:v>44333.649548611109</c:v>
                </c:pt>
                <c:pt idx="10298">
                  <c:v>44333.650243055556</c:v>
                </c:pt>
                <c:pt idx="10299">
                  <c:v>44333.650937500002</c:v>
                </c:pt>
                <c:pt idx="10300">
                  <c:v>44333.651631944442</c:v>
                </c:pt>
                <c:pt idx="10301">
                  <c:v>44333.652326388888</c:v>
                </c:pt>
                <c:pt idx="10302">
                  <c:v>44333.653020833335</c:v>
                </c:pt>
                <c:pt idx="10303">
                  <c:v>44333.653715277775</c:v>
                </c:pt>
                <c:pt idx="10304">
                  <c:v>44333.654409722221</c:v>
                </c:pt>
                <c:pt idx="10305">
                  <c:v>44333.655104166668</c:v>
                </c:pt>
                <c:pt idx="10306">
                  <c:v>44333.655798611115</c:v>
                </c:pt>
                <c:pt idx="10307">
                  <c:v>44333.656493055554</c:v>
                </c:pt>
                <c:pt idx="10308">
                  <c:v>44333.657187500001</c:v>
                </c:pt>
                <c:pt idx="10309">
                  <c:v>44333.657881944448</c:v>
                </c:pt>
                <c:pt idx="10310">
                  <c:v>44333.658576388887</c:v>
                </c:pt>
                <c:pt idx="10311">
                  <c:v>44333.659270833334</c:v>
                </c:pt>
                <c:pt idx="10312">
                  <c:v>44333.65996527778</c:v>
                </c:pt>
                <c:pt idx="10313">
                  <c:v>44333.66065972222</c:v>
                </c:pt>
                <c:pt idx="10314">
                  <c:v>44333.661354166667</c:v>
                </c:pt>
                <c:pt idx="10315">
                  <c:v>44333.662048611113</c:v>
                </c:pt>
                <c:pt idx="10316">
                  <c:v>44333.662743055553</c:v>
                </c:pt>
                <c:pt idx="10317">
                  <c:v>44333.663437499999</c:v>
                </c:pt>
                <c:pt idx="10318">
                  <c:v>44333.664131944446</c:v>
                </c:pt>
                <c:pt idx="10319">
                  <c:v>44333.664826388886</c:v>
                </c:pt>
                <c:pt idx="10320">
                  <c:v>44333.665520833332</c:v>
                </c:pt>
                <c:pt idx="10321">
                  <c:v>44333.666215277779</c:v>
                </c:pt>
                <c:pt idx="10322">
                  <c:v>44333.666909722226</c:v>
                </c:pt>
                <c:pt idx="10323">
                  <c:v>44333.667604166665</c:v>
                </c:pt>
                <c:pt idx="10324">
                  <c:v>44333.668298611112</c:v>
                </c:pt>
                <c:pt idx="10325">
                  <c:v>44333.668993055559</c:v>
                </c:pt>
                <c:pt idx="10326">
                  <c:v>44333.669687499998</c:v>
                </c:pt>
                <c:pt idx="10327">
                  <c:v>44333.670381944445</c:v>
                </c:pt>
                <c:pt idx="10328">
                  <c:v>44333.671076388891</c:v>
                </c:pt>
                <c:pt idx="10329">
                  <c:v>44333.671770833331</c:v>
                </c:pt>
                <c:pt idx="10330">
                  <c:v>44333.672465277778</c:v>
                </c:pt>
                <c:pt idx="10331">
                  <c:v>44333.673159722224</c:v>
                </c:pt>
                <c:pt idx="10332">
                  <c:v>44333.673854166664</c:v>
                </c:pt>
                <c:pt idx="10333">
                  <c:v>44333.67454861111</c:v>
                </c:pt>
                <c:pt idx="10334">
                  <c:v>44333.675243055557</c:v>
                </c:pt>
                <c:pt idx="10335">
                  <c:v>44333.675937499997</c:v>
                </c:pt>
                <c:pt idx="10336">
                  <c:v>44333.676631944443</c:v>
                </c:pt>
                <c:pt idx="10337">
                  <c:v>44333.67732638889</c:v>
                </c:pt>
                <c:pt idx="10338">
                  <c:v>44333.678020833337</c:v>
                </c:pt>
                <c:pt idx="10339">
                  <c:v>44333.678715277776</c:v>
                </c:pt>
                <c:pt idx="10340">
                  <c:v>44333.679409722223</c:v>
                </c:pt>
                <c:pt idx="10341">
                  <c:v>44333.680104166669</c:v>
                </c:pt>
                <c:pt idx="10342">
                  <c:v>44333.680798611109</c:v>
                </c:pt>
                <c:pt idx="10343">
                  <c:v>44333.681493055556</c:v>
                </c:pt>
                <c:pt idx="10344">
                  <c:v>44333.682187500002</c:v>
                </c:pt>
                <c:pt idx="10345">
                  <c:v>44333.682881944442</c:v>
                </c:pt>
                <c:pt idx="10346">
                  <c:v>44333.683576388888</c:v>
                </c:pt>
                <c:pt idx="10347">
                  <c:v>44333.684270833335</c:v>
                </c:pt>
                <c:pt idx="10348">
                  <c:v>44333.684965277775</c:v>
                </c:pt>
                <c:pt idx="10349">
                  <c:v>44333.685659722221</c:v>
                </c:pt>
                <c:pt idx="10350">
                  <c:v>44333.686354166668</c:v>
                </c:pt>
                <c:pt idx="10351">
                  <c:v>44333.687048611115</c:v>
                </c:pt>
                <c:pt idx="10352">
                  <c:v>44333.687743055554</c:v>
                </c:pt>
                <c:pt idx="10353">
                  <c:v>44333.688437500001</c:v>
                </c:pt>
                <c:pt idx="10354">
                  <c:v>44333.689131944448</c:v>
                </c:pt>
                <c:pt idx="10355">
                  <c:v>44333.689826388887</c:v>
                </c:pt>
                <c:pt idx="10356">
                  <c:v>44333.690520833334</c:v>
                </c:pt>
                <c:pt idx="10357">
                  <c:v>44333.69121527778</c:v>
                </c:pt>
                <c:pt idx="10358">
                  <c:v>44333.69190972222</c:v>
                </c:pt>
                <c:pt idx="10359">
                  <c:v>44333.692604166667</c:v>
                </c:pt>
                <c:pt idx="10360">
                  <c:v>44333.693298611113</c:v>
                </c:pt>
                <c:pt idx="10361">
                  <c:v>44333.693993055553</c:v>
                </c:pt>
                <c:pt idx="10362">
                  <c:v>44333.694687499999</c:v>
                </c:pt>
                <c:pt idx="10363">
                  <c:v>44333.695381944446</c:v>
                </c:pt>
                <c:pt idx="10364">
                  <c:v>44333.696076388886</c:v>
                </c:pt>
                <c:pt idx="10365">
                  <c:v>44333.696770833332</c:v>
                </c:pt>
                <c:pt idx="10366">
                  <c:v>44333.697465277779</c:v>
                </c:pt>
                <c:pt idx="10367">
                  <c:v>44333.698159722226</c:v>
                </c:pt>
                <c:pt idx="10368">
                  <c:v>44333.698854166665</c:v>
                </c:pt>
                <c:pt idx="10369">
                  <c:v>44333.699548611112</c:v>
                </c:pt>
                <c:pt idx="10370">
                  <c:v>44333.700243055559</c:v>
                </c:pt>
                <c:pt idx="10371">
                  <c:v>44333.700937499998</c:v>
                </c:pt>
                <c:pt idx="10372">
                  <c:v>44333.701631944445</c:v>
                </c:pt>
                <c:pt idx="10373">
                  <c:v>44333.702326388891</c:v>
                </c:pt>
                <c:pt idx="10374">
                  <c:v>44333.703020833331</c:v>
                </c:pt>
                <c:pt idx="10375">
                  <c:v>44333.703715277778</c:v>
                </c:pt>
                <c:pt idx="10376">
                  <c:v>44333.704409722224</c:v>
                </c:pt>
                <c:pt idx="10377">
                  <c:v>44333.705104166664</c:v>
                </c:pt>
                <c:pt idx="10378">
                  <c:v>44333.70579861111</c:v>
                </c:pt>
                <c:pt idx="10379">
                  <c:v>44333.706493055557</c:v>
                </c:pt>
                <c:pt idx="10380">
                  <c:v>44333.707187499997</c:v>
                </c:pt>
                <c:pt idx="10381">
                  <c:v>44333.707881944443</c:v>
                </c:pt>
                <c:pt idx="10382">
                  <c:v>44333.70857638889</c:v>
                </c:pt>
                <c:pt idx="10383">
                  <c:v>44333.709270833337</c:v>
                </c:pt>
                <c:pt idx="10384">
                  <c:v>44333.709965277776</c:v>
                </c:pt>
                <c:pt idx="10385">
                  <c:v>44333.710659722223</c:v>
                </c:pt>
                <c:pt idx="10386">
                  <c:v>44333.711354166669</c:v>
                </c:pt>
                <c:pt idx="10387">
                  <c:v>44333.712048611109</c:v>
                </c:pt>
                <c:pt idx="10388">
                  <c:v>44333.712743055556</c:v>
                </c:pt>
                <c:pt idx="10389">
                  <c:v>44333.713437500002</c:v>
                </c:pt>
                <c:pt idx="10390">
                  <c:v>44333.714131944442</c:v>
                </c:pt>
                <c:pt idx="10391">
                  <c:v>44333.714826388888</c:v>
                </c:pt>
                <c:pt idx="10392">
                  <c:v>44333.715520833335</c:v>
                </c:pt>
                <c:pt idx="10393">
                  <c:v>44333.716215277775</c:v>
                </c:pt>
                <c:pt idx="10394">
                  <c:v>44333.716909722221</c:v>
                </c:pt>
                <c:pt idx="10395">
                  <c:v>44333.717604166668</c:v>
                </c:pt>
                <c:pt idx="10396">
                  <c:v>44333.718298611115</c:v>
                </c:pt>
                <c:pt idx="10397">
                  <c:v>44333.718993055554</c:v>
                </c:pt>
                <c:pt idx="10398">
                  <c:v>44333.719687500001</c:v>
                </c:pt>
                <c:pt idx="10399">
                  <c:v>44333.720381944448</c:v>
                </c:pt>
                <c:pt idx="10400">
                  <c:v>44333.721076388887</c:v>
                </c:pt>
                <c:pt idx="10401">
                  <c:v>44333.721770833334</c:v>
                </c:pt>
                <c:pt idx="10402">
                  <c:v>44333.72246527778</c:v>
                </c:pt>
                <c:pt idx="10403">
                  <c:v>44333.72315972222</c:v>
                </c:pt>
                <c:pt idx="10404">
                  <c:v>44333.723854166667</c:v>
                </c:pt>
                <c:pt idx="10405">
                  <c:v>44333.724548611113</c:v>
                </c:pt>
                <c:pt idx="10406">
                  <c:v>44333.725243055553</c:v>
                </c:pt>
                <c:pt idx="10407">
                  <c:v>44333.725937499999</c:v>
                </c:pt>
                <c:pt idx="10408">
                  <c:v>44333.726631944446</c:v>
                </c:pt>
                <c:pt idx="10409">
                  <c:v>44333.727326388886</c:v>
                </c:pt>
                <c:pt idx="10410">
                  <c:v>44333.728020833332</c:v>
                </c:pt>
                <c:pt idx="10411">
                  <c:v>44333.728715277779</c:v>
                </c:pt>
                <c:pt idx="10412">
                  <c:v>44333.729409722226</c:v>
                </c:pt>
                <c:pt idx="10413">
                  <c:v>44333.730104166665</c:v>
                </c:pt>
                <c:pt idx="10414">
                  <c:v>44333.730798611112</c:v>
                </c:pt>
                <c:pt idx="10415">
                  <c:v>44333.731493055559</c:v>
                </c:pt>
                <c:pt idx="10416">
                  <c:v>44333.732187499998</c:v>
                </c:pt>
                <c:pt idx="10417">
                  <c:v>44333.732881944445</c:v>
                </c:pt>
                <c:pt idx="10418">
                  <c:v>44333.733576388891</c:v>
                </c:pt>
                <c:pt idx="10419">
                  <c:v>44333.734270833331</c:v>
                </c:pt>
                <c:pt idx="10420">
                  <c:v>44333.734965277778</c:v>
                </c:pt>
                <c:pt idx="10421">
                  <c:v>44333.735659722224</c:v>
                </c:pt>
                <c:pt idx="10422">
                  <c:v>44333.736354166664</c:v>
                </c:pt>
                <c:pt idx="10423">
                  <c:v>44333.73704861111</c:v>
                </c:pt>
                <c:pt idx="10424">
                  <c:v>44333.737743055557</c:v>
                </c:pt>
                <c:pt idx="10425">
                  <c:v>44333.738437499997</c:v>
                </c:pt>
                <c:pt idx="10426">
                  <c:v>44333.739131944443</c:v>
                </c:pt>
                <c:pt idx="10427">
                  <c:v>44333.73982638889</c:v>
                </c:pt>
                <c:pt idx="10428">
                  <c:v>44333.740520833337</c:v>
                </c:pt>
                <c:pt idx="10429">
                  <c:v>44333.741215277776</c:v>
                </c:pt>
                <c:pt idx="10430">
                  <c:v>44333.741909722223</c:v>
                </c:pt>
                <c:pt idx="10431">
                  <c:v>44333.742604166669</c:v>
                </c:pt>
                <c:pt idx="10432">
                  <c:v>44333.743298611109</c:v>
                </c:pt>
                <c:pt idx="10433">
                  <c:v>44333.743993055556</c:v>
                </c:pt>
                <c:pt idx="10434">
                  <c:v>44333.744687500002</c:v>
                </c:pt>
                <c:pt idx="10435">
                  <c:v>44333.745381944442</c:v>
                </c:pt>
                <c:pt idx="10436">
                  <c:v>44333.746076388888</c:v>
                </c:pt>
                <c:pt idx="10437">
                  <c:v>44333.746770833335</c:v>
                </c:pt>
                <c:pt idx="10438">
                  <c:v>44333.747465277775</c:v>
                </c:pt>
                <c:pt idx="10439">
                  <c:v>44333.748159722221</c:v>
                </c:pt>
                <c:pt idx="10440">
                  <c:v>44333.748854166668</c:v>
                </c:pt>
                <c:pt idx="10441">
                  <c:v>44333.749548611115</c:v>
                </c:pt>
                <c:pt idx="10442">
                  <c:v>44333.750243055554</c:v>
                </c:pt>
                <c:pt idx="10443">
                  <c:v>44333.750937500001</c:v>
                </c:pt>
                <c:pt idx="10444">
                  <c:v>44333.751631944448</c:v>
                </c:pt>
                <c:pt idx="10445">
                  <c:v>44333.752326388887</c:v>
                </c:pt>
                <c:pt idx="10446">
                  <c:v>44333.753020833334</c:v>
                </c:pt>
                <c:pt idx="10447">
                  <c:v>44333.75371527778</c:v>
                </c:pt>
                <c:pt idx="10448">
                  <c:v>44333.75440972222</c:v>
                </c:pt>
                <c:pt idx="10449">
                  <c:v>44333.755104166667</c:v>
                </c:pt>
                <c:pt idx="10450">
                  <c:v>44333.755798611113</c:v>
                </c:pt>
                <c:pt idx="10451">
                  <c:v>44333.756493055553</c:v>
                </c:pt>
                <c:pt idx="10452">
                  <c:v>44333.757187499999</c:v>
                </c:pt>
                <c:pt idx="10453">
                  <c:v>44333.757881944446</c:v>
                </c:pt>
                <c:pt idx="10454">
                  <c:v>44333.758576388886</c:v>
                </c:pt>
                <c:pt idx="10455">
                  <c:v>44333.759270833332</c:v>
                </c:pt>
                <c:pt idx="10456">
                  <c:v>44333.759965277779</c:v>
                </c:pt>
                <c:pt idx="10457">
                  <c:v>44333.760659722226</c:v>
                </c:pt>
                <c:pt idx="10458">
                  <c:v>44333.761354166665</c:v>
                </c:pt>
                <c:pt idx="10459">
                  <c:v>44333.762048611112</c:v>
                </c:pt>
                <c:pt idx="10460">
                  <c:v>44333.762743055559</c:v>
                </c:pt>
                <c:pt idx="10461">
                  <c:v>44333.763437499998</c:v>
                </c:pt>
                <c:pt idx="10462">
                  <c:v>44333.764131944445</c:v>
                </c:pt>
                <c:pt idx="10463">
                  <c:v>44333.764826388891</c:v>
                </c:pt>
                <c:pt idx="10464">
                  <c:v>44333.765520833331</c:v>
                </c:pt>
                <c:pt idx="10465">
                  <c:v>44333.766215277778</c:v>
                </c:pt>
                <c:pt idx="10466">
                  <c:v>44333.766909722224</c:v>
                </c:pt>
                <c:pt idx="10467">
                  <c:v>44333.767604166664</c:v>
                </c:pt>
                <c:pt idx="10468">
                  <c:v>44333.76829861111</c:v>
                </c:pt>
                <c:pt idx="10469">
                  <c:v>44333.768993055557</c:v>
                </c:pt>
                <c:pt idx="10470">
                  <c:v>44333.769687499997</c:v>
                </c:pt>
                <c:pt idx="10471">
                  <c:v>44333.770381944443</c:v>
                </c:pt>
                <c:pt idx="10472">
                  <c:v>44333.77107638889</c:v>
                </c:pt>
                <c:pt idx="10473">
                  <c:v>44333.771770833337</c:v>
                </c:pt>
                <c:pt idx="10474">
                  <c:v>44333.772465277776</c:v>
                </c:pt>
                <c:pt idx="10475">
                  <c:v>44333.773159722223</c:v>
                </c:pt>
                <c:pt idx="10476">
                  <c:v>44333.773854166669</c:v>
                </c:pt>
                <c:pt idx="10477">
                  <c:v>44333.774548611109</c:v>
                </c:pt>
                <c:pt idx="10478">
                  <c:v>44333.775243055556</c:v>
                </c:pt>
                <c:pt idx="10479">
                  <c:v>44333.775937500002</c:v>
                </c:pt>
                <c:pt idx="10480">
                  <c:v>44333.776631944442</c:v>
                </c:pt>
                <c:pt idx="10481">
                  <c:v>44333.777326388888</c:v>
                </c:pt>
                <c:pt idx="10482">
                  <c:v>44333.778020833335</c:v>
                </c:pt>
                <c:pt idx="10483">
                  <c:v>44333.778715277775</c:v>
                </c:pt>
                <c:pt idx="10484">
                  <c:v>44333.779409722221</c:v>
                </c:pt>
                <c:pt idx="10485">
                  <c:v>44333.780104166668</c:v>
                </c:pt>
                <c:pt idx="10486">
                  <c:v>44333.780798611115</c:v>
                </c:pt>
                <c:pt idx="10487">
                  <c:v>44333.781493055554</c:v>
                </c:pt>
                <c:pt idx="10488">
                  <c:v>44333.782187500001</c:v>
                </c:pt>
                <c:pt idx="10489">
                  <c:v>44333.782881944448</c:v>
                </c:pt>
                <c:pt idx="10490">
                  <c:v>44333.783576388887</c:v>
                </c:pt>
                <c:pt idx="10491">
                  <c:v>44333.784270833334</c:v>
                </c:pt>
                <c:pt idx="10492">
                  <c:v>44333.78496527778</c:v>
                </c:pt>
                <c:pt idx="10493">
                  <c:v>44333.78565972222</c:v>
                </c:pt>
                <c:pt idx="10494">
                  <c:v>44333.786354166667</c:v>
                </c:pt>
                <c:pt idx="10495">
                  <c:v>44333.787048611113</c:v>
                </c:pt>
                <c:pt idx="10496">
                  <c:v>44333.787743055553</c:v>
                </c:pt>
                <c:pt idx="10497">
                  <c:v>44333.788437499999</c:v>
                </c:pt>
                <c:pt idx="10498">
                  <c:v>44333.789131944446</c:v>
                </c:pt>
                <c:pt idx="10499">
                  <c:v>44333.789826388886</c:v>
                </c:pt>
                <c:pt idx="10500">
                  <c:v>44333.790520833332</c:v>
                </c:pt>
                <c:pt idx="10501">
                  <c:v>44333.791215277779</c:v>
                </c:pt>
                <c:pt idx="10502">
                  <c:v>44333.791909722226</c:v>
                </c:pt>
                <c:pt idx="10503">
                  <c:v>44333.792604166665</c:v>
                </c:pt>
                <c:pt idx="10504">
                  <c:v>44333.793298611112</c:v>
                </c:pt>
                <c:pt idx="10505">
                  <c:v>44333.793993055559</c:v>
                </c:pt>
                <c:pt idx="10506">
                  <c:v>44333.794687499998</c:v>
                </c:pt>
                <c:pt idx="10507">
                  <c:v>44333.795381944445</c:v>
                </c:pt>
                <c:pt idx="10508">
                  <c:v>44333.796076388891</c:v>
                </c:pt>
                <c:pt idx="10509">
                  <c:v>44333.796770833331</c:v>
                </c:pt>
                <c:pt idx="10510">
                  <c:v>44333.797465277778</c:v>
                </c:pt>
                <c:pt idx="10511">
                  <c:v>44333.798159722224</c:v>
                </c:pt>
                <c:pt idx="10512">
                  <c:v>44333.798854166664</c:v>
                </c:pt>
                <c:pt idx="10513">
                  <c:v>44333.79954861111</c:v>
                </c:pt>
                <c:pt idx="10514">
                  <c:v>44333.800243055557</c:v>
                </c:pt>
                <c:pt idx="10515">
                  <c:v>44333.800937499997</c:v>
                </c:pt>
                <c:pt idx="10516">
                  <c:v>44333.801631944443</c:v>
                </c:pt>
                <c:pt idx="10517">
                  <c:v>44333.80232638889</c:v>
                </c:pt>
                <c:pt idx="10518">
                  <c:v>44333.803020833337</c:v>
                </c:pt>
                <c:pt idx="10519">
                  <c:v>44333.803715277776</c:v>
                </c:pt>
                <c:pt idx="10520">
                  <c:v>44333.804409722223</c:v>
                </c:pt>
                <c:pt idx="10521">
                  <c:v>44333.805104166669</c:v>
                </c:pt>
                <c:pt idx="10522">
                  <c:v>44333.805798611109</c:v>
                </c:pt>
                <c:pt idx="10523">
                  <c:v>44333.806493055556</c:v>
                </c:pt>
                <c:pt idx="10524">
                  <c:v>44333.807187500002</c:v>
                </c:pt>
                <c:pt idx="10525">
                  <c:v>44333.807881944442</c:v>
                </c:pt>
                <c:pt idx="10526">
                  <c:v>44333.808576388888</c:v>
                </c:pt>
                <c:pt idx="10527">
                  <c:v>44333.809270833335</c:v>
                </c:pt>
                <c:pt idx="10528">
                  <c:v>44333.809965277775</c:v>
                </c:pt>
                <c:pt idx="10529">
                  <c:v>44333.810659722221</c:v>
                </c:pt>
                <c:pt idx="10530">
                  <c:v>44333.811354166668</c:v>
                </c:pt>
                <c:pt idx="10531">
                  <c:v>44333.812048611115</c:v>
                </c:pt>
                <c:pt idx="10532">
                  <c:v>44333.812743055554</c:v>
                </c:pt>
                <c:pt idx="10533">
                  <c:v>44333.813437500001</c:v>
                </c:pt>
                <c:pt idx="10534">
                  <c:v>44333.814131944448</c:v>
                </c:pt>
                <c:pt idx="10535">
                  <c:v>44333.814826388887</c:v>
                </c:pt>
                <c:pt idx="10536">
                  <c:v>44333.815520833334</c:v>
                </c:pt>
                <c:pt idx="10537">
                  <c:v>44333.81621527778</c:v>
                </c:pt>
                <c:pt idx="10538">
                  <c:v>44333.81690972222</c:v>
                </c:pt>
                <c:pt idx="10539">
                  <c:v>44333.817604166667</c:v>
                </c:pt>
                <c:pt idx="10540">
                  <c:v>44333.818298611113</c:v>
                </c:pt>
                <c:pt idx="10541">
                  <c:v>44333.818993055553</c:v>
                </c:pt>
                <c:pt idx="10542">
                  <c:v>44333.819687499999</c:v>
                </c:pt>
                <c:pt idx="10543">
                  <c:v>44333.820381944446</c:v>
                </c:pt>
                <c:pt idx="10544">
                  <c:v>44333.821076388886</c:v>
                </c:pt>
                <c:pt idx="10545">
                  <c:v>44333.821770833332</c:v>
                </c:pt>
                <c:pt idx="10546">
                  <c:v>44333.822465277779</c:v>
                </c:pt>
                <c:pt idx="10547">
                  <c:v>44333.823159722226</c:v>
                </c:pt>
                <c:pt idx="10548">
                  <c:v>44333.823854166665</c:v>
                </c:pt>
                <c:pt idx="10549">
                  <c:v>44333.824548611112</c:v>
                </c:pt>
                <c:pt idx="10550">
                  <c:v>44333.825243055559</c:v>
                </c:pt>
                <c:pt idx="10551">
                  <c:v>44333.825937499998</c:v>
                </c:pt>
                <c:pt idx="10552">
                  <c:v>44333.826631944445</c:v>
                </c:pt>
                <c:pt idx="10553">
                  <c:v>44333.827326388891</c:v>
                </c:pt>
                <c:pt idx="10554">
                  <c:v>44333.828020833331</c:v>
                </c:pt>
                <c:pt idx="10555">
                  <c:v>44333.828715277778</c:v>
                </c:pt>
                <c:pt idx="10556">
                  <c:v>44333.829409722224</c:v>
                </c:pt>
                <c:pt idx="10557">
                  <c:v>44333.830104166664</c:v>
                </c:pt>
                <c:pt idx="10558">
                  <c:v>44333.83079861111</c:v>
                </c:pt>
                <c:pt idx="10559">
                  <c:v>44333.831493055557</c:v>
                </c:pt>
                <c:pt idx="10560">
                  <c:v>44333.832187499997</c:v>
                </c:pt>
                <c:pt idx="10561">
                  <c:v>44333.832881944443</c:v>
                </c:pt>
                <c:pt idx="10562">
                  <c:v>44333.83357638889</c:v>
                </c:pt>
                <c:pt idx="10563">
                  <c:v>44333.834270833337</c:v>
                </c:pt>
                <c:pt idx="10564">
                  <c:v>44333.834965277776</c:v>
                </c:pt>
                <c:pt idx="10565">
                  <c:v>44333.835659722223</c:v>
                </c:pt>
                <c:pt idx="10566">
                  <c:v>44333.836354166669</c:v>
                </c:pt>
                <c:pt idx="10567">
                  <c:v>44333.837048611109</c:v>
                </c:pt>
                <c:pt idx="10568">
                  <c:v>44333.837743055556</c:v>
                </c:pt>
                <c:pt idx="10569">
                  <c:v>44333.838437500002</c:v>
                </c:pt>
                <c:pt idx="10570">
                  <c:v>44333.839131944442</c:v>
                </c:pt>
                <c:pt idx="10571">
                  <c:v>44333.839826388888</c:v>
                </c:pt>
                <c:pt idx="10572">
                  <c:v>44333.840520833335</c:v>
                </c:pt>
                <c:pt idx="10573">
                  <c:v>44333.841215277775</c:v>
                </c:pt>
                <c:pt idx="10574">
                  <c:v>44333.841909722221</c:v>
                </c:pt>
                <c:pt idx="10575">
                  <c:v>44333.842604166668</c:v>
                </c:pt>
                <c:pt idx="10576">
                  <c:v>44333.843298611115</c:v>
                </c:pt>
                <c:pt idx="10577">
                  <c:v>44333.843993055554</c:v>
                </c:pt>
                <c:pt idx="10578">
                  <c:v>44333.844687500001</c:v>
                </c:pt>
                <c:pt idx="10579">
                  <c:v>44333.845381944448</c:v>
                </c:pt>
                <c:pt idx="10580">
                  <c:v>44333.846076388887</c:v>
                </c:pt>
                <c:pt idx="10581">
                  <c:v>44333.846770833334</c:v>
                </c:pt>
                <c:pt idx="10582">
                  <c:v>44333.84746527778</c:v>
                </c:pt>
                <c:pt idx="10583">
                  <c:v>44333.84815972222</c:v>
                </c:pt>
                <c:pt idx="10584">
                  <c:v>44333.848854166667</c:v>
                </c:pt>
                <c:pt idx="10585">
                  <c:v>44333.849548611113</c:v>
                </c:pt>
                <c:pt idx="10586">
                  <c:v>44333.850243055553</c:v>
                </c:pt>
                <c:pt idx="10587">
                  <c:v>44333.850937499999</c:v>
                </c:pt>
                <c:pt idx="10588">
                  <c:v>44333.851631944446</c:v>
                </c:pt>
                <c:pt idx="10589">
                  <c:v>44333.852326388886</c:v>
                </c:pt>
                <c:pt idx="10590">
                  <c:v>44333.853020833332</c:v>
                </c:pt>
                <c:pt idx="10591">
                  <c:v>44333.853715277779</c:v>
                </c:pt>
                <c:pt idx="10592">
                  <c:v>44333.854409722226</c:v>
                </c:pt>
                <c:pt idx="10593">
                  <c:v>44333.855104166665</c:v>
                </c:pt>
                <c:pt idx="10594">
                  <c:v>44333.855798611112</c:v>
                </c:pt>
                <c:pt idx="10595">
                  <c:v>44333.856493055559</c:v>
                </c:pt>
                <c:pt idx="10596">
                  <c:v>44333.857187499998</c:v>
                </c:pt>
                <c:pt idx="10597">
                  <c:v>44333.857881944445</c:v>
                </c:pt>
                <c:pt idx="10598">
                  <c:v>44333.858576388891</c:v>
                </c:pt>
                <c:pt idx="10599">
                  <c:v>44333.859270833331</c:v>
                </c:pt>
                <c:pt idx="10600">
                  <c:v>44333.859965277778</c:v>
                </c:pt>
                <c:pt idx="10601">
                  <c:v>44333.860659722224</c:v>
                </c:pt>
                <c:pt idx="10602">
                  <c:v>44333.861354166664</c:v>
                </c:pt>
                <c:pt idx="10603">
                  <c:v>44333.86204861111</c:v>
                </c:pt>
                <c:pt idx="10604">
                  <c:v>44333.862743055557</c:v>
                </c:pt>
                <c:pt idx="10605">
                  <c:v>44333.863437499997</c:v>
                </c:pt>
                <c:pt idx="10606">
                  <c:v>44333.864131944443</c:v>
                </c:pt>
                <c:pt idx="10607">
                  <c:v>44333.86482638889</c:v>
                </c:pt>
                <c:pt idx="10608">
                  <c:v>44333.865520833337</c:v>
                </c:pt>
                <c:pt idx="10609">
                  <c:v>44333.866215277776</c:v>
                </c:pt>
                <c:pt idx="10610">
                  <c:v>44333.866909722223</c:v>
                </c:pt>
                <c:pt idx="10611">
                  <c:v>44333.867604166669</c:v>
                </c:pt>
                <c:pt idx="10612">
                  <c:v>44333.868298611109</c:v>
                </c:pt>
                <c:pt idx="10613">
                  <c:v>44333.868993055556</c:v>
                </c:pt>
                <c:pt idx="10614">
                  <c:v>44333.869687500002</c:v>
                </c:pt>
                <c:pt idx="10615">
                  <c:v>44333.870381944442</c:v>
                </c:pt>
                <c:pt idx="10616">
                  <c:v>44333.871076388888</c:v>
                </c:pt>
                <c:pt idx="10617">
                  <c:v>44333.871770833335</c:v>
                </c:pt>
                <c:pt idx="10618">
                  <c:v>44333.872465277775</c:v>
                </c:pt>
                <c:pt idx="10619">
                  <c:v>44333.873159722221</c:v>
                </c:pt>
                <c:pt idx="10620">
                  <c:v>44333.873854166668</c:v>
                </c:pt>
                <c:pt idx="10621">
                  <c:v>44333.874548611115</c:v>
                </c:pt>
                <c:pt idx="10622">
                  <c:v>44333.875243055554</c:v>
                </c:pt>
                <c:pt idx="10623">
                  <c:v>44333.875937500001</c:v>
                </c:pt>
                <c:pt idx="10624">
                  <c:v>44333.876631944448</c:v>
                </c:pt>
                <c:pt idx="10625">
                  <c:v>44333.877326388887</c:v>
                </c:pt>
                <c:pt idx="10626">
                  <c:v>44333.878020833334</c:v>
                </c:pt>
                <c:pt idx="10627">
                  <c:v>44333.87871527778</c:v>
                </c:pt>
                <c:pt idx="10628">
                  <c:v>44333.87940972222</c:v>
                </c:pt>
                <c:pt idx="10629">
                  <c:v>44333.880104166667</c:v>
                </c:pt>
                <c:pt idx="10630">
                  <c:v>44333.880798611113</c:v>
                </c:pt>
                <c:pt idx="10631">
                  <c:v>44333.881493055553</c:v>
                </c:pt>
                <c:pt idx="10632">
                  <c:v>44333.882187499999</c:v>
                </c:pt>
                <c:pt idx="10633">
                  <c:v>44333.882881944446</c:v>
                </c:pt>
                <c:pt idx="10634">
                  <c:v>44333.883576388886</c:v>
                </c:pt>
                <c:pt idx="10635">
                  <c:v>44333.884270833332</c:v>
                </c:pt>
                <c:pt idx="10636">
                  <c:v>44333.884965277779</c:v>
                </c:pt>
                <c:pt idx="10637">
                  <c:v>44333.885659722226</c:v>
                </c:pt>
                <c:pt idx="10638">
                  <c:v>44333.886354166665</c:v>
                </c:pt>
                <c:pt idx="10639">
                  <c:v>44333.887048611112</c:v>
                </c:pt>
                <c:pt idx="10640">
                  <c:v>44333.887743055559</c:v>
                </c:pt>
                <c:pt idx="10641">
                  <c:v>44333.888437499998</c:v>
                </c:pt>
                <c:pt idx="10642">
                  <c:v>44333.889131944445</c:v>
                </c:pt>
                <c:pt idx="10643">
                  <c:v>44333.889826388891</c:v>
                </c:pt>
                <c:pt idx="10644">
                  <c:v>44333.890520833331</c:v>
                </c:pt>
                <c:pt idx="10645">
                  <c:v>44333.891215277778</c:v>
                </c:pt>
                <c:pt idx="10646">
                  <c:v>44333.891909722224</c:v>
                </c:pt>
                <c:pt idx="10647">
                  <c:v>44333.892604166664</c:v>
                </c:pt>
                <c:pt idx="10648">
                  <c:v>44333.89329861111</c:v>
                </c:pt>
                <c:pt idx="10649">
                  <c:v>44333.893993055557</c:v>
                </c:pt>
                <c:pt idx="10650">
                  <c:v>44333.894687499997</c:v>
                </c:pt>
                <c:pt idx="10651">
                  <c:v>44333.895381944443</c:v>
                </c:pt>
                <c:pt idx="10652">
                  <c:v>44333.89607638889</c:v>
                </c:pt>
                <c:pt idx="10653">
                  <c:v>44333.896770833337</c:v>
                </c:pt>
                <c:pt idx="10654">
                  <c:v>44333.897465277776</c:v>
                </c:pt>
                <c:pt idx="10655">
                  <c:v>44333.898159722223</c:v>
                </c:pt>
                <c:pt idx="10656">
                  <c:v>44333.898854166669</c:v>
                </c:pt>
                <c:pt idx="10657">
                  <c:v>44333.899548611109</c:v>
                </c:pt>
                <c:pt idx="10658">
                  <c:v>44333.900243055556</c:v>
                </c:pt>
                <c:pt idx="10659">
                  <c:v>44333.900937500002</c:v>
                </c:pt>
                <c:pt idx="10660">
                  <c:v>44333.901631944442</c:v>
                </c:pt>
                <c:pt idx="10661">
                  <c:v>44333.902326388888</c:v>
                </c:pt>
                <c:pt idx="10662">
                  <c:v>44333.903020833335</c:v>
                </c:pt>
                <c:pt idx="10663">
                  <c:v>44333.903715277775</c:v>
                </c:pt>
                <c:pt idx="10664">
                  <c:v>44333.904409722221</c:v>
                </c:pt>
                <c:pt idx="10665">
                  <c:v>44333.905104166668</c:v>
                </c:pt>
                <c:pt idx="10666">
                  <c:v>44333.905798611115</c:v>
                </c:pt>
                <c:pt idx="10667">
                  <c:v>44333.906493055554</c:v>
                </c:pt>
                <c:pt idx="10668">
                  <c:v>44333.907187500001</c:v>
                </c:pt>
                <c:pt idx="10669">
                  <c:v>44333.907881944448</c:v>
                </c:pt>
                <c:pt idx="10670">
                  <c:v>44333.908576388887</c:v>
                </c:pt>
                <c:pt idx="10671">
                  <c:v>44333.909270833334</c:v>
                </c:pt>
                <c:pt idx="10672">
                  <c:v>44333.90996527778</c:v>
                </c:pt>
                <c:pt idx="10673">
                  <c:v>44333.91065972222</c:v>
                </c:pt>
                <c:pt idx="10674">
                  <c:v>44333.911354166667</c:v>
                </c:pt>
                <c:pt idx="10675">
                  <c:v>44333.912048611113</c:v>
                </c:pt>
                <c:pt idx="10676">
                  <c:v>44333.912743055553</c:v>
                </c:pt>
                <c:pt idx="10677">
                  <c:v>44333.913437499999</c:v>
                </c:pt>
                <c:pt idx="10678">
                  <c:v>44333.914131944446</c:v>
                </c:pt>
                <c:pt idx="10679">
                  <c:v>44333.914826388886</c:v>
                </c:pt>
                <c:pt idx="10680">
                  <c:v>44333.915520833332</c:v>
                </c:pt>
                <c:pt idx="10681">
                  <c:v>44333.916215277779</c:v>
                </c:pt>
                <c:pt idx="10682">
                  <c:v>44333.916909722226</c:v>
                </c:pt>
                <c:pt idx="10683">
                  <c:v>44333.917604166665</c:v>
                </c:pt>
                <c:pt idx="10684">
                  <c:v>44333.918298611112</c:v>
                </c:pt>
                <c:pt idx="10685">
                  <c:v>44333.918993055559</c:v>
                </c:pt>
                <c:pt idx="10686">
                  <c:v>44333.919687499998</c:v>
                </c:pt>
                <c:pt idx="10687">
                  <c:v>44333.920381944445</c:v>
                </c:pt>
                <c:pt idx="10688">
                  <c:v>44333.921076388891</c:v>
                </c:pt>
                <c:pt idx="10689">
                  <c:v>44333.921770833331</c:v>
                </c:pt>
                <c:pt idx="10690">
                  <c:v>44333.922465277778</c:v>
                </c:pt>
                <c:pt idx="10691">
                  <c:v>44333.923159722224</c:v>
                </c:pt>
                <c:pt idx="10692">
                  <c:v>44333.923854166664</c:v>
                </c:pt>
                <c:pt idx="10693">
                  <c:v>44333.92454861111</c:v>
                </c:pt>
                <c:pt idx="10694">
                  <c:v>44333.925243055557</c:v>
                </c:pt>
                <c:pt idx="10695">
                  <c:v>44333.925937499997</c:v>
                </c:pt>
                <c:pt idx="10696">
                  <c:v>44333.926631944443</c:v>
                </c:pt>
                <c:pt idx="10697">
                  <c:v>44333.92732638889</c:v>
                </c:pt>
                <c:pt idx="10698">
                  <c:v>44333.928020833337</c:v>
                </c:pt>
                <c:pt idx="10699">
                  <c:v>44333.928715277776</c:v>
                </c:pt>
                <c:pt idx="10700">
                  <c:v>44333.929409722223</c:v>
                </c:pt>
                <c:pt idx="10701">
                  <c:v>44333.930104166669</c:v>
                </c:pt>
                <c:pt idx="10702">
                  <c:v>44333.930798611109</c:v>
                </c:pt>
                <c:pt idx="10703">
                  <c:v>44333.931493055556</c:v>
                </c:pt>
                <c:pt idx="10704">
                  <c:v>44333.932187500002</c:v>
                </c:pt>
                <c:pt idx="10705">
                  <c:v>44333.932881944442</c:v>
                </c:pt>
                <c:pt idx="10706">
                  <c:v>44333.933576388888</c:v>
                </c:pt>
                <c:pt idx="10707">
                  <c:v>44333.934270833335</c:v>
                </c:pt>
                <c:pt idx="10708">
                  <c:v>44333.934965277775</c:v>
                </c:pt>
                <c:pt idx="10709">
                  <c:v>44333.935659722221</c:v>
                </c:pt>
                <c:pt idx="10710">
                  <c:v>44333.936354166668</c:v>
                </c:pt>
                <c:pt idx="10711">
                  <c:v>44333.937048611115</c:v>
                </c:pt>
                <c:pt idx="10712">
                  <c:v>44333.937743055554</c:v>
                </c:pt>
                <c:pt idx="10713">
                  <c:v>44333.938437500001</c:v>
                </c:pt>
                <c:pt idx="10714">
                  <c:v>44333.939131944448</c:v>
                </c:pt>
                <c:pt idx="10715">
                  <c:v>44333.939826388887</c:v>
                </c:pt>
                <c:pt idx="10716">
                  <c:v>44333.940520833334</c:v>
                </c:pt>
                <c:pt idx="10717">
                  <c:v>44333.94121527778</c:v>
                </c:pt>
                <c:pt idx="10718">
                  <c:v>44333.94190972222</c:v>
                </c:pt>
                <c:pt idx="10719">
                  <c:v>44333.942604166667</c:v>
                </c:pt>
                <c:pt idx="10720">
                  <c:v>44333.943298611113</c:v>
                </c:pt>
                <c:pt idx="10721">
                  <c:v>44333.943993055553</c:v>
                </c:pt>
                <c:pt idx="10722">
                  <c:v>44333.944687499999</c:v>
                </c:pt>
                <c:pt idx="10723">
                  <c:v>44333.945381944446</c:v>
                </c:pt>
                <c:pt idx="10724">
                  <c:v>44333.946076388886</c:v>
                </c:pt>
                <c:pt idx="10725">
                  <c:v>44333.946770833332</c:v>
                </c:pt>
                <c:pt idx="10726">
                  <c:v>44333.947465277779</c:v>
                </c:pt>
                <c:pt idx="10727">
                  <c:v>44333.948159722226</c:v>
                </c:pt>
                <c:pt idx="10728">
                  <c:v>44333.948854166665</c:v>
                </c:pt>
                <c:pt idx="10729">
                  <c:v>44333.949548611112</c:v>
                </c:pt>
                <c:pt idx="10730">
                  <c:v>44333.950243055559</c:v>
                </c:pt>
                <c:pt idx="10731">
                  <c:v>44333.950937499998</c:v>
                </c:pt>
                <c:pt idx="10732">
                  <c:v>44333.951631944445</c:v>
                </c:pt>
                <c:pt idx="10733">
                  <c:v>44333.952326388891</c:v>
                </c:pt>
                <c:pt idx="10734">
                  <c:v>44333.953020833331</c:v>
                </c:pt>
                <c:pt idx="10735">
                  <c:v>44333.953715277778</c:v>
                </c:pt>
                <c:pt idx="10736">
                  <c:v>44333.954409722224</c:v>
                </c:pt>
                <c:pt idx="10737">
                  <c:v>44333.955104166664</c:v>
                </c:pt>
                <c:pt idx="10738">
                  <c:v>44333.95579861111</c:v>
                </c:pt>
                <c:pt idx="10739">
                  <c:v>44333.956493055557</c:v>
                </c:pt>
                <c:pt idx="10740">
                  <c:v>44333.957187499997</c:v>
                </c:pt>
                <c:pt idx="10741">
                  <c:v>44333.957881944443</c:v>
                </c:pt>
                <c:pt idx="10742">
                  <c:v>44333.95857638889</c:v>
                </c:pt>
                <c:pt idx="10743">
                  <c:v>44333.959270833337</c:v>
                </c:pt>
                <c:pt idx="10744">
                  <c:v>44333.959965277776</c:v>
                </c:pt>
                <c:pt idx="10745">
                  <c:v>44333.960659722223</c:v>
                </c:pt>
                <c:pt idx="10746">
                  <c:v>44333.961354166669</c:v>
                </c:pt>
                <c:pt idx="10747">
                  <c:v>44333.962048611109</c:v>
                </c:pt>
                <c:pt idx="10748">
                  <c:v>44333.962743055556</c:v>
                </c:pt>
                <c:pt idx="10749">
                  <c:v>44333.963437500002</c:v>
                </c:pt>
                <c:pt idx="10750">
                  <c:v>44333.964131944442</c:v>
                </c:pt>
                <c:pt idx="10751">
                  <c:v>44333.964826388888</c:v>
                </c:pt>
                <c:pt idx="10752">
                  <c:v>44333.965520833335</c:v>
                </c:pt>
                <c:pt idx="10753">
                  <c:v>44333.966215277775</c:v>
                </c:pt>
                <c:pt idx="10754">
                  <c:v>44333.966909722221</c:v>
                </c:pt>
                <c:pt idx="10755">
                  <c:v>44333.967604166668</c:v>
                </c:pt>
                <c:pt idx="10756">
                  <c:v>44333.968298611115</c:v>
                </c:pt>
                <c:pt idx="10757">
                  <c:v>44333.968993055554</c:v>
                </c:pt>
                <c:pt idx="10758">
                  <c:v>44333.969687500001</c:v>
                </c:pt>
                <c:pt idx="10759">
                  <c:v>44333.970381944448</c:v>
                </c:pt>
                <c:pt idx="10760">
                  <c:v>44333.971076388887</c:v>
                </c:pt>
                <c:pt idx="10761">
                  <c:v>44333.971770833334</c:v>
                </c:pt>
                <c:pt idx="10762">
                  <c:v>44333.97246527778</c:v>
                </c:pt>
                <c:pt idx="10763">
                  <c:v>44333.97315972222</c:v>
                </c:pt>
                <c:pt idx="10764">
                  <c:v>44333.973854166667</c:v>
                </c:pt>
                <c:pt idx="10765">
                  <c:v>44333.974548611113</c:v>
                </c:pt>
                <c:pt idx="10766">
                  <c:v>44333.975243055553</c:v>
                </c:pt>
                <c:pt idx="10767">
                  <c:v>44333.975937499999</c:v>
                </c:pt>
                <c:pt idx="10768">
                  <c:v>44333.976631944446</c:v>
                </c:pt>
                <c:pt idx="10769">
                  <c:v>44333.977326388886</c:v>
                </c:pt>
                <c:pt idx="10770">
                  <c:v>44333.978020833332</c:v>
                </c:pt>
                <c:pt idx="10771">
                  <c:v>44333.978715277779</c:v>
                </c:pt>
                <c:pt idx="10772">
                  <c:v>44333.979409722226</c:v>
                </c:pt>
                <c:pt idx="10773">
                  <c:v>44333.980104166665</c:v>
                </c:pt>
                <c:pt idx="10774">
                  <c:v>44333.980798611112</c:v>
                </c:pt>
                <c:pt idx="10775">
                  <c:v>44333.981493055559</c:v>
                </c:pt>
                <c:pt idx="10776">
                  <c:v>44333.982187499998</c:v>
                </c:pt>
                <c:pt idx="10777">
                  <c:v>44333.982881944445</c:v>
                </c:pt>
                <c:pt idx="10778">
                  <c:v>44333.983576388891</c:v>
                </c:pt>
                <c:pt idx="10779">
                  <c:v>44333.984270833331</c:v>
                </c:pt>
                <c:pt idx="10780">
                  <c:v>44333.984965277778</c:v>
                </c:pt>
                <c:pt idx="10781">
                  <c:v>44333.985659722224</c:v>
                </c:pt>
                <c:pt idx="10782">
                  <c:v>44333.986354166664</c:v>
                </c:pt>
                <c:pt idx="10783">
                  <c:v>44333.98704861111</c:v>
                </c:pt>
                <c:pt idx="10784">
                  <c:v>44333.987743055557</c:v>
                </c:pt>
                <c:pt idx="10785">
                  <c:v>44333.988437499997</c:v>
                </c:pt>
                <c:pt idx="10786">
                  <c:v>44333.989131944443</c:v>
                </c:pt>
                <c:pt idx="10787">
                  <c:v>44333.98982638889</c:v>
                </c:pt>
                <c:pt idx="10788">
                  <c:v>44333.990520833337</c:v>
                </c:pt>
                <c:pt idx="10789">
                  <c:v>44333.991215277776</c:v>
                </c:pt>
                <c:pt idx="10790">
                  <c:v>44333.991909722223</c:v>
                </c:pt>
                <c:pt idx="10791">
                  <c:v>44333.992604166669</c:v>
                </c:pt>
                <c:pt idx="10792">
                  <c:v>44333.993298611109</c:v>
                </c:pt>
                <c:pt idx="10793">
                  <c:v>44333.993993055556</c:v>
                </c:pt>
                <c:pt idx="10794">
                  <c:v>44333.994687500002</c:v>
                </c:pt>
                <c:pt idx="10795">
                  <c:v>44333.995381944442</c:v>
                </c:pt>
                <c:pt idx="10796">
                  <c:v>44333.996076388888</c:v>
                </c:pt>
                <c:pt idx="10797">
                  <c:v>44333.996770833335</c:v>
                </c:pt>
                <c:pt idx="10798">
                  <c:v>44333.997465277775</c:v>
                </c:pt>
                <c:pt idx="10799">
                  <c:v>44333.998159722221</c:v>
                </c:pt>
                <c:pt idx="10800">
                  <c:v>44333.998854166668</c:v>
                </c:pt>
                <c:pt idx="10801">
                  <c:v>44333.999548611115</c:v>
                </c:pt>
                <c:pt idx="10802">
                  <c:v>44334.000243055554</c:v>
                </c:pt>
                <c:pt idx="10803">
                  <c:v>44334.000937500001</c:v>
                </c:pt>
                <c:pt idx="10804">
                  <c:v>44334.001631944448</c:v>
                </c:pt>
                <c:pt idx="10805">
                  <c:v>44334.002326388887</c:v>
                </c:pt>
                <c:pt idx="10806">
                  <c:v>44334.003020833334</c:v>
                </c:pt>
                <c:pt idx="10807">
                  <c:v>44334.00371527778</c:v>
                </c:pt>
                <c:pt idx="10808">
                  <c:v>44334.00440972222</c:v>
                </c:pt>
                <c:pt idx="10809">
                  <c:v>44334.005104166667</c:v>
                </c:pt>
                <c:pt idx="10810">
                  <c:v>44334.005798611113</c:v>
                </c:pt>
                <c:pt idx="10811">
                  <c:v>44334.006493055553</c:v>
                </c:pt>
                <c:pt idx="10812">
                  <c:v>44334.007187499999</c:v>
                </c:pt>
                <c:pt idx="10813">
                  <c:v>44334.007881944446</c:v>
                </c:pt>
                <c:pt idx="10814">
                  <c:v>44334.008576388886</c:v>
                </c:pt>
                <c:pt idx="10815">
                  <c:v>44334.009270833332</c:v>
                </c:pt>
                <c:pt idx="10816">
                  <c:v>44334.009965277779</c:v>
                </c:pt>
                <c:pt idx="10817">
                  <c:v>44334.010659722226</c:v>
                </c:pt>
                <c:pt idx="10818">
                  <c:v>44334.011354166665</c:v>
                </c:pt>
                <c:pt idx="10819">
                  <c:v>44334.012048611112</c:v>
                </c:pt>
                <c:pt idx="10820">
                  <c:v>44334.012743055559</c:v>
                </c:pt>
                <c:pt idx="10821">
                  <c:v>44334.013437499998</c:v>
                </c:pt>
                <c:pt idx="10822">
                  <c:v>44334.014131944445</c:v>
                </c:pt>
                <c:pt idx="10823">
                  <c:v>44334.014826388891</c:v>
                </c:pt>
                <c:pt idx="10824">
                  <c:v>44334.015520833331</c:v>
                </c:pt>
                <c:pt idx="10825">
                  <c:v>44334.016215277778</c:v>
                </c:pt>
                <c:pt idx="10826">
                  <c:v>44334.016909722224</c:v>
                </c:pt>
                <c:pt idx="10827">
                  <c:v>44334.017604166664</c:v>
                </c:pt>
                <c:pt idx="10828">
                  <c:v>44334.01829861111</c:v>
                </c:pt>
                <c:pt idx="10829">
                  <c:v>44334.018993055557</c:v>
                </c:pt>
                <c:pt idx="10830">
                  <c:v>44334.019687499997</c:v>
                </c:pt>
                <c:pt idx="10831">
                  <c:v>44334.020381944443</c:v>
                </c:pt>
                <c:pt idx="10832">
                  <c:v>44334.02107638889</c:v>
                </c:pt>
                <c:pt idx="10833">
                  <c:v>44334.021770833337</c:v>
                </c:pt>
                <c:pt idx="10834">
                  <c:v>44334.022465277776</c:v>
                </c:pt>
                <c:pt idx="10835">
                  <c:v>44334.023159722223</c:v>
                </c:pt>
                <c:pt idx="10836">
                  <c:v>44334.023854166669</c:v>
                </c:pt>
                <c:pt idx="10837">
                  <c:v>44334.024548611109</c:v>
                </c:pt>
                <c:pt idx="10838">
                  <c:v>44334.025243055556</c:v>
                </c:pt>
                <c:pt idx="10839">
                  <c:v>44334.025937500002</c:v>
                </c:pt>
                <c:pt idx="10840">
                  <c:v>44334.026631944442</c:v>
                </c:pt>
                <c:pt idx="10841">
                  <c:v>44334.027326388888</c:v>
                </c:pt>
                <c:pt idx="10842">
                  <c:v>44334.028020833335</c:v>
                </c:pt>
                <c:pt idx="10843">
                  <c:v>44334.028715277775</c:v>
                </c:pt>
                <c:pt idx="10844">
                  <c:v>44334.029409722221</c:v>
                </c:pt>
                <c:pt idx="10845">
                  <c:v>44334.030104166668</c:v>
                </c:pt>
                <c:pt idx="10846">
                  <c:v>44334.030798611115</c:v>
                </c:pt>
                <c:pt idx="10847">
                  <c:v>44334.031493055554</c:v>
                </c:pt>
                <c:pt idx="10848">
                  <c:v>44334.032187500001</c:v>
                </c:pt>
                <c:pt idx="10849">
                  <c:v>44334.032881944448</c:v>
                </c:pt>
                <c:pt idx="10850">
                  <c:v>44334.033576388887</c:v>
                </c:pt>
                <c:pt idx="10851">
                  <c:v>44334.034270833334</c:v>
                </c:pt>
                <c:pt idx="10852">
                  <c:v>44334.03496527778</c:v>
                </c:pt>
                <c:pt idx="10853">
                  <c:v>44334.03565972222</c:v>
                </c:pt>
                <c:pt idx="10854">
                  <c:v>44334.036354166667</c:v>
                </c:pt>
                <c:pt idx="10855">
                  <c:v>44334.037048611113</c:v>
                </c:pt>
                <c:pt idx="10856">
                  <c:v>44334.037743055553</c:v>
                </c:pt>
                <c:pt idx="10857">
                  <c:v>44334.038437499999</c:v>
                </c:pt>
                <c:pt idx="10858">
                  <c:v>44334.039131944446</c:v>
                </c:pt>
                <c:pt idx="10859">
                  <c:v>44334.039826388886</c:v>
                </c:pt>
                <c:pt idx="10860">
                  <c:v>44334.040520833332</c:v>
                </c:pt>
                <c:pt idx="10861">
                  <c:v>44334.041215277779</c:v>
                </c:pt>
                <c:pt idx="10862">
                  <c:v>44334.041909722226</c:v>
                </c:pt>
                <c:pt idx="10863">
                  <c:v>44334.042604166665</c:v>
                </c:pt>
                <c:pt idx="10864">
                  <c:v>44334.043298611112</c:v>
                </c:pt>
                <c:pt idx="10865">
                  <c:v>44334.043993055559</c:v>
                </c:pt>
                <c:pt idx="10866">
                  <c:v>44334.044687499998</c:v>
                </c:pt>
                <c:pt idx="10867">
                  <c:v>44334.045381944445</c:v>
                </c:pt>
                <c:pt idx="10868">
                  <c:v>44334.046076388891</c:v>
                </c:pt>
                <c:pt idx="10869">
                  <c:v>44334.046770833331</c:v>
                </c:pt>
                <c:pt idx="10870">
                  <c:v>44334.047465277778</c:v>
                </c:pt>
                <c:pt idx="10871">
                  <c:v>44334.048159722224</c:v>
                </c:pt>
                <c:pt idx="10872">
                  <c:v>44334.048854166664</c:v>
                </c:pt>
                <c:pt idx="10873">
                  <c:v>44334.04954861111</c:v>
                </c:pt>
                <c:pt idx="10874">
                  <c:v>44334.050243055557</c:v>
                </c:pt>
                <c:pt idx="10875">
                  <c:v>44334.050937499997</c:v>
                </c:pt>
                <c:pt idx="10876">
                  <c:v>44334.051631944443</c:v>
                </c:pt>
                <c:pt idx="10877">
                  <c:v>44334.05232638889</c:v>
                </c:pt>
                <c:pt idx="10878">
                  <c:v>44334.053020833337</c:v>
                </c:pt>
                <c:pt idx="10879">
                  <c:v>44334.053715277776</c:v>
                </c:pt>
                <c:pt idx="10880">
                  <c:v>44334.054409722223</c:v>
                </c:pt>
                <c:pt idx="10881">
                  <c:v>44334.055104166669</c:v>
                </c:pt>
                <c:pt idx="10882">
                  <c:v>44334.055798611109</c:v>
                </c:pt>
                <c:pt idx="10883">
                  <c:v>44334.056493055556</c:v>
                </c:pt>
                <c:pt idx="10884">
                  <c:v>44334.057187500002</c:v>
                </c:pt>
                <c:pt idx="10885">
                  <c:v>44334.057881944442</c:v>
                </c:pt>
                <c:pt idx="10886">
                  <c:v>44334.058576388888</c:v>
                </c:pt>
                <c:pt idx="10887">
                  <c:v>44334.059270833335</c:v>
                </c:pt>
                <c:pt idx="10888">
                  <c:v>44334.059965277775</c:v>
                </c:pt>
                <c:pt idx="10889">
                  <c:v>44334.060659722221</c:v>
                </c:pt>
                <c:pt idx="10890">
                  <c:v>44334.061354166668</c:v>
                </c:pt>
                <c:pt idx="10891">
                  <c:v>44334.062048611115</c:v>
                </c:pt>
                <c:pt idx="10892">
                  <c:v>44334.062743055554</c:v>
                </c:pt>
                <c:pt idx="10893">
                  <c:v>44334.063437500001</c:v>
                </c:pt>
                <c:pt idx="10894">
                  <c:v>44334.064131944448</c:v>
                </c:pt>
                <c:pt idx="10895">
                  <c:v>44334.064826388887</c:v>
                </c:pt>
                <c:pt idx="10896">
                  <c:v>44334.065520833334</c:v>
                </c:pt>
                <c:pt idx="10897">
                  <c:v>44334.06621527778</c:v>
                </c:pt>
                <c:pt idx="10898">
                  <c:v>44334.06690972222</c:v>
                </c:pt>
                <c:pt idx="10899">
                  <c:v>44334.067604166667</c:v>
                </c:pt>
                <c:pt idx="10900">
                  <c:v>44334.068298611113</c:v>
                </c:pt>
                <c:pt idx="10901">
                  <c:v>44334.068993055553</c:v>
                </c:pt>
                <c:pt idx="10902">
                  <c:v>44334.069687499999</c:v>
                </c:pt>
                <c:pt idx="10903">
                  <c:v>44334.070381944446</c:v>
                </c:pt>
                <c:pt idx="10904">
                  <c:v>44334.071076388886</c:v>
                </c:pt>
                <c:pt idx="10905">
                  <c:v>44334.071770833332</c:v>
                </c:pt>
                <c:pt idx="10906">
                  <c:v>44334.072465277779</c:v>
                </c:pt>
                <c:pt idx="10907">
                  <c:v>44334.073159722226</c:v>
                </c:pt>
                <c:pt idx="10908">
                  <c:v>44334.073854166665</c:v>
                </c:pt>
                <c:pt idx="10909">
                  <c:v>44334.074548611112</c:v>
                </c:pt>
                <c:pt idx="10910">
                  <c:v>44334.075243055559</c:v>
                </c:pt>
                <c:pt idx="10911">
                  <c:v>44334.075937499998</c:v>
                </c:pt>
                <c:pt idx="10912">
                  <c:v>44334.076631944445</c:v>
                </c:pt>
                <c:pt idx="10913">
                  <c:v>44334.077326388891</c:v>
                </c:pt>
                <c:pt idx="10914">
                  <c:v>44334.078020833331</c:v>
                </c:pt>
                <c:pt idx="10915">
                  <c:v>44334.078715277778</c:v>
                </c:pt>
                <c:pt idx="10916">
                  <c:v>44334.079409722224</c:v>
                </c:pt>
                <c:pt idx="10917">
                  <c:v>44334.080104166664</c:v>
                </c:pt>
                <c:pt idx="10918">
                  <c:v>44334.08079861111</c:v>
                </c:pt>
                <c:pt idx="10919">
                  <c:v>44334.081493055557</c:v>
                </c:pt>
                <c:pt idx="10920">
                  <c:v>44334.082187499997</c:v>
                </c:pt>
                <c:pt idx="10921">
                  <c:v>44334.082881944443</c:v>
                </c:pt>
                <c:pt idx="10922">
                  <c:v>44334.08357638889</c:v>
                </c:pt>
                <c:pt idx="10923">
                  <c:v>44334.084270833337</c:v>
                </c:pt>
                <c:pt idx="10924">
                  <c:v>44334.084965277776</c:v>
                </c:pt>
                <c:pt idx="10925">
                  <c:v>44334.085659722223</c:v>
                </c:pt>
                <c:pt idx="10926">
                  <c:v>44334.086354166669</c:v>
                </c:pt>
                <c:pt idx="10927">
                  <c:v>44334.087048611109</c:v>
                </c:pt>
                <c:pt idx="10928">
                  <c:v>44334.087743055556</c:v>
                </c:pt>
                <c:pt idx="10929">
                  <c:v>44334.088437500002</c:v>
                </c:pt>
                <c:pt idx="10930">
                  <c:v>44334.089131944442</c:v>
                </c:pt>
                <c:pt idx="10931">
                  <c:v>44334.089826388888</c:v>
                </c:pt>
                <c:pt idx="10932">
                  <c:v>44334.090520833335</c:v>
                </c:pt>
                <c:pt idx="10933">
                  <c:v>44334.091215277775</c:v>
                </c:pt>
                <c:pt idx="10934">
                  <c:v>44334.091909722221</c:v>
                </c:pt>
                <c:pt idx="10935">
                  <c:v>44334.092604166668</c:v>
                </c:pt>
                <c:pt idx="10936">
                  <c:v>44334.093298611115</c:v>
                </c:pt>
                <c:pt idx="10937">
                  <c:v>44334.093993055554</c:v>
                </c:pt>
                <c:pt idx="10938">
                  <c:v>44334.094687500001</c:v>
                </c:pt>
                <c:pt idx="10939">
                  <c:v>44334.095381944448</c:v>
                </c:pt>
                <c:pt idx="10940">
                  <c:v>44334.096076388887</c:v>
                </c:pt>
                <c:pt idx="10941">
                  <c:v>44334.096770833334</c:v>
                </c:pt>
                <c:pt idx="10942">
                  <c:v>44334.09746527778</c:v>
                </c:pt>
                <c:pt idx="10943">
                  <c:v>44334.09815972222</c:v>
                </c:pt>
                <c:pt idx="10944">
                  <c:v>44334.098854166667</c:v>
                </c:pt>
                <c:pt idx="10945">
                  <c:v>44334.099548611113</c:v>
                </c:pt>
                <c:pt idx="10946">
                  <c:v>44334.100243055553</c:v>
                </c:pt>
                <c:pt idx="10947">
                  <c:v>44334.100937499999</c:v>
                </c:pt>
                <c:pt idx="10948">
                  <c:v>44334.101631944446</c:v>
                </c:pt>
                <c:pt idx="10949">
                  <c:v>44334.102326388886</c:v>
                </c:pt>
                <c:pt idx="10950">
                  <c:v>44334.103020833332</c:v>
                </c:pt>
                <c:pt idx="10951">
                  <c:v>44334.103715277779</c:v>
                </c:pt>
                <c:pt idx="10952">
                  <c:v>44334.104409722226</c:v>
                </c:pt>
                <c:pt idx="10953">
                  <c:v>44334.105104166665</c:v>
                </c:pt>
                <c:pt idx="10954">
                  <c:v>44334.105798611112</c:v>
                </c:pt>
                <c:pt idx="10955">
                  <c:v>44334.106493055559</c:v>
                </c:pt>
                <c:pt idx="10956">
                  <c:v>44334.107187499998</c:v>
                </c:pt>
                <c:pt idx="10957">
                  <c:v>44334.107881944445</c:v>
                </c:pt>
                <c:pt idx="10958">
                  <c:v>44334.108576388891</c:v>
                </c:pt>
                <c:pt idx="10959">
                  <c:v>44334.109270833331</c:v>
                </c:pt>
                <c:pt idx="10960">
                  <c:v>44334.109965277778</c:v>
                </c:pt>
                <c:pt idx="10961">
                  <c:v>44334.110659722224</c:v>
                </c:pt>
                <c:pt idx="10962">
                  <c:v>44334.111354166664</c:v>
                </c:pt>
                <c:pt idx="10963">
                  <c:v>44334.11204861111</c:v>
                </c:pt>
                <c:pt idx="10964">
                  <c:v>44334.112743055557</c:v>
                </c:pt>
                <c:pt idx="10965">
                  <c:v>44334.113437499997</c:v>
                </c:pt>
                <c:pt idx="10966">
                  <c:v>44334.114131944443</c:v>
                </c:pt>
                <c:pt idx="10967">
                  <c:v>44334.11482638889</c:v>
                </c:pt>
                <c:pt idx="10968">
                  <c:v>44334.115520833337</c:v>
                </c:pt>
                <c:pt idx="10969">
                  <c:v>44334.116215277776</c:v>
                </c:pt>
                <c:pt idx="10970">
                  <c:v>44334.116909722223</c:v>
                </c:pt>
                <c:pt idx="10971">
                  <c:v>44334.117604166669</c:v>
                </c:pt>
                <c:pt idx="10972">
                  <c:v>44334.118298611109</c:v>
                </c:pt>
                <c:pt idx="10973">
                  <c:v>44334.118993055556</c:v>
                </c:pt>
                <c:pt idx="10974">
                  <c:v>44334.119687500002</c:v>
                </c:pt>
                <c:pt idx="10975">
                  <c:v>44334.120381944442</c:v>
                </c:pt>
                <c:pt idx="10976">
                  <c:v>44334.121076388888</c:v>
                </c:pt>
                <c:pt idx="10977">
                  <c:v>44334.121770833335</c:v>
                </c:pt>
                <c:pt idx="10978">
                  <c:v>44334.122465277775</c:v>
                </c:pt>
                <c:pt idx="10979">
                  <c:v>44334.123159722221</c:v>
                </c:pt>
                <c:pt idx="10980">
                  <c:v>44334.123854166668</c:v>
                </c:pt>
                <c:pt idx="10981">
                  <c:v>44334.124548611115</c:v>
                </c:pt>
                <c:pt idx="10982">
                  <c:v>44334.125243055554</c:v>
                </c:pt>
                <c:pt idx="10983">
                  <c:v>44334.125937500001</c:v>
                </c:pt>
                <c:pt idx="10984">
                  <c:v>44334.126631944448</c:v>
                </c:pt>
                <c:pt idx="10985">
                  <c:v>44334.127326388887</c:v>
                </c:pt>
                <c:pt idx="10986">
                  <c:v>44334.128020833334</c:v>
                </c:pt>
                <c:pt idx="10987">
                  <c:v>44334.12871527778</c:v>
                </c:pt>
                <c:pt idx="10988">
                  <c:v>44334.12940972222</c:v>
                </c:pt>
                <c:pt idx="10989">
                  <c:v>44334.130104166667</c:v>
                </c:pt>
                <c:pt idx="10990">
                  <c:v>44334.130798611113</c:v>
                </c:pt>
                <c:pt idx="10991">
                  <c:v>44334.131493055553</c:v>
                </c:pt>
                <c:pt idx="10992">
                  <c:v>44334.132187499999</c:v>
                </c:pt>
                <c:pt idx="10993">
                  <c:v>44334.132881944446</c:v>
                </c:pt>
                <c:pt idx="10994">
                  <c:v>44334.133576388886</c:v>
                </c:pt>
                <c:pt idx="10995">
                  <c:v>44334.134270833332</c:v>
                </c:pt>
                <c:pt idx="10996">
                  <c:v>44334.134965277779</c:v>
                </c:pt>
                <c:pt idx="10997">
                  <c:v>44334.135659722226</c:v>
                </c:pt>
                <c:pt idx="10998">
                  <c:v>44334.136354166665</c:v>
                </c:pt>
                <c:pt idx="10999">
                  <c:v>44334.137048611112</c:v>
                </c:pt>
                <c:pt idx="11000">
                  <c:v>44334.137743055559</c:v>
                </c:pt>
                <c:pt idx="11001">
                  <c:v>44334.138437499998</c:v>
                </c:pt>
                <c:pt idx="11002">
                  <c:v>44334.139131944445</c:v>
                </c:pt>
                <c:pt idx="11003">
                  <c:v>44334.139826388891</c:v>
                </c:pt>
                <c:pt idx="11004">
                  <c:v>44334.140520833331</c:v>
                </c:pt>
                <c:pt idx="11005">
                  <c:v>44334.141215277778</c:v>
                </c:pt>
                <c:pt idx="11006">
                  <c:v>44334.141909722224</c:v>
                </c:pt>
                <c:pt idx="11007">
                  <c:v>44334.142604166664</c:v>
                </c:pt>
                <c:pt idx="11008">
                  <c:v>44334.14329861111</c:v>
                </c:pt>
                <c:pt idx="11009">
                  <c:v>44334.143993055557</c:v>
                </c:pt>
                <c:pt idx="11010">
                  <c:v>44334.144687499997</c:v>
                </c:pt>
                <c:pt idx="11011">
                  <c:v>44334.145381944443</c:v>
                </c:pt>
                <c:pt idx="11012">
                  <c:v>44334.14607638889</c:v>
                </c:pt>
                <c:pt idx="11013">
                  <c:v>44334.146770833337</c:v>
                </c:pt>
                <c:pt idx="11014">
                  <c:v>44334.147465277776</c:v>
                </c:pt>
                <c:pt idx="11015">
                  <c:v>44334.148159722223</c:v>
                </c:pt>
                <c:pt idx="11016">
                  <c:v>44334.148854166669</c:v>
                </c:pt>
                <c:pt idx="11017">
                  <c:v>44334.149548611109</c:v>
                </c:pt>
                <c:pt idx="11018">
                  <c:v>44334.150243055556</c:v>
                </c:pt>
                <c:pt idx="11019">
                  <c:v>44334.150937500002</c:v>
                </c:pt>
                <c:pt idx="11020">
                  <c:v>44334.151631944442</c:v>
                </c:pt>
                <c:pt idx="11021">
                  <c:v>44334.152326388888</c:v>
                </c:pt>
                <c:pt idx="11022">
                  <c:v>44334.153020833335</c:v>
                </c:pt>
                <c:pt idx="11023">
                  <c:v>44334.153715277775</c:v>
                </c:pt>
                <c:pt idx="11024">
                  <c:v>44334.154409722221</c:v>
                </c:pt>
                <c:pt idx="11025">
                  <c:v>44334.155104166668</c:v>
                </c:pt>
                <c:pt idx="11026">
                  <c:v>44334.155798611115</c:v>
                </c:pt>
                <c:pt idx="11027">
                  <c:v>44334.156493055554</c:v>
                </c:pt>
                <c:pt idx="11028">
                  <c:v>44334.157187500001</c:v>
                </c:pt>
                <c:pt idx="11029">
                  <c:v>44334.157881944448</c:v>
                </c:pt>
                <c:pt idx="11030">
                  <c:v>44334.158576388887</c:v>
                </c:pt>
                <c:pt idx="11031">
                  <c:v>44334.159270833334</c:v>
                </c:pt>
                <c:pt idx="11032">
                  <c:v>44334.15996527778</c:v>
                </c:pt>
                <c:pt idx="11033">
                  <c:v>44334.16065972222</c:v>
                </c:pt>
                <c:pt idx="11034">
                  <c:v>44334.161354166667</c:v>
                </c:pt>
                <c:pt idx="11035">
                  <c:v>44334.162048611113</c:v>
                </c:pt>
                <c:pt idx="11036">
                  <c:v>44334.162743055553</c:v>
                </c:pt>
                <c:pt idx="11037">
                  <c:v>44334.163437499999</c:v>
                </c:pt>
                <c:pt idx="11038">
                  <c:v>44334.164131944446</c:v>
                </c:pt>
                <c:pt idx="11039">
                  <c:v>44334.164826388886</c:v>
                </c:pt>
                <c:pt idx="11040">
                  <c:v>44334.165520833332</c:v>
                </c:pt>
                <c:pt idx="11041">
                  <c:v>44334.166215277779</c:v>
                </c:pt>
                <c:pt idx="11042">
                  <c:v>44334.166909722226</c:v>
                </c:pt>
                <c:pt idx="11043">
                  <c:v>44334.167604166665</c:v>
                </c:pt>
                <c:pt idx="11044">
                  <c:v>44334.168298611112</c:v>
                </c:pt>
                <c:pt idx="11045">
                  <c:v>44334.168993055559</c:v>
                </c:pt>
                <c:pt idx="11046">
                  <c:v>44334.169687499998</c:v>
                </c:pt>
                <c:pt idx="11047">
                  <c:v>44334.170381944445</c:v>
                </c:pt>
                <c:pt idx="11048">
                  <c:v>44334.171076388891</c:v>
                </c:pt>
                <c:pt idx="11049">
                  <c:v>44334.171770833331</c:v>
                </c:pt>
                <c:pt idx="11050">
                  <c:v>44334.172465277778</c:v>
                </c:pt>
                <c:pt idx="11051">
                  <c:v>44334.173159722224</c:v>
                </c:pt>
                <c:pt idx="11052">
                  <c:v>44334.173854166664</c:v>
                </c:pt>
                <c:pt idx="11053">
                  <c:v>44334.17454861111</c:v>
                </c:pt>
                <c:pt idx="11054">
                  <c:v>44334.175243055557</c:v>
                </c:pt>
                <c:pt idx="11055">
                  <c:v>44334.175937499997</c:v>
                </c:pt>
                <c:pt idx="11056">
                  <c:v>44334.176631944443</c:v>
                </c:pt>
                <c:pt idx="11057">
                  <c:v>44334.17732638889</c:v>
                </c:pt>
                <c:pt idx="11058">
                  <c:v>44334.178020833337</c:v>
                </c:pt>
                <c:pt idx="11059">
                  <c:v>44334.178715277776</c:v>
                </c:pt>
                <c:pt idx="11060">
                  <c:v>44334.179409722223</c:v>
                </c:pt>
                <c:pt idx="11061">
                  <c:v>44334.180104166669</c:v>
                </c:pt>
                <c:pt idx="11062">
                  <c:v>44334.180798611109</c:v>
                </c:pt>
                <c:pt idx="11063">
                  <c:v>44334.181493055556</c:v>
                </c:pt>
                <c:pt idx="11064">
                  <c:v>44334.182187500002</c:v>
                </c:pt>
                <c:pt idx="11065">
                  <c:v>44334.182881944442</c:v>
                </c:pt>
                <c:pt idx="11066">
                  <c:v>44334.183576388888</c:v>
                </c:pt>
                <c:pt idx="11067">
                  <c:v>44334.184270833335</c:v>
                </c:pt>
                <c:pt idx="11068">
                  <c:v>44334.184965277775</c:v>
                </c:pt>
                <c:pt idx="11069">
                  <c:v>44334.185659722221</c:v>
                </c:pt>
                <c:pt idx="11070">
                  <c:v>44334.186354166668</c:v>
                </c:pt>
                <c:pt idx="11071">
                  <c:v>44334.187048611115</c:v>
                </c:pt>
                <c:pt idx="11072">
                  <c:v>44334.187743055554</c:v>
                </c:pt>
                <c:pt idx="11073">
                  <c:v>44334.188437500001</c:v>
                </c:pt>
                <c:pt idx="11074">
                  <c:v>44334.189131944448</c:v>
                </c:pt>
                <c:pt idx="11075">
                  <c:v>44334.189826388887</c:v>
                </c:pt>
                <c:pt idx="11076">
                  <c:v>44334.190520833334</c:v>
                </c:pt>
                <c:pt idx="11077">
                  <c:v>44334.19121527778</c:v>
                </c:pt>
                <c:pt idx="11078">
                  <c:v>44334.19190972222</c:v>
                </c:pt>
                <c:pt idx="11079">
                  <c:v>44334.192604166667</c:v>
                </c:pt>
                <c:pt idx="11080">
                  <c:v>44334.193298611113</c:v>
                </c:pt>
                <c:pt idx="11081">
                  <c:v>44334.193993055553</c:v>
                </c:pt>
                <c:pt idx="11082">
                  <c:v>44334.194687499999</c:v>
                </c:pt>
                <c:pt idx="11083">
                  <c:v>44334.195381944446</c:v>
                </c:pt>
                <c:pt idx="11084">
                  <c:v>44334.196076388886</c:v>
                </c:pt>
                <c:pt idx="11085">
                  <c:v>44334.196770833332</c:v>
                </c:pt>
                <c:pt idx="11086">
                  <c:v>44334.197465277779</c:v>
                </c:pt>
                <c:pt idx="11087">
                  <c:v>44334.198159722226</c:v>
                </c:pt>
                <c:pt idx="11088">
                  <c:v>44334.198854166665</c:v>
                </c:pt>
                <c:pt idx="11089">
                  <c:v>44334.199548611112</c:v>
                </c:pt>
                <c:pt idx="11090">
                  <c:v>44334.200243055559</c:v>
                </c:pt>
                <c:pt idx="11091">
                  <c:v>44334.200937499998</c:v>
                </c:pt>
                <c:pt idx="11092">
                  <c:v>44334.201631944445</c:v>
                </c:pt>
                <c:pt idx="11093">
                  <c:v>44334.202326388891</c:v>
                </c:pt>
                <c:pt idx="11094">
                  <c:v>44334.203020833331</c:v>
                </c:pt>
                <c:pt idx="11095">
                  <c:v>44334.203715277778</c:v>
                </c:pt>
                <c:pt idx="11096">
                  <c:v>44334.204409722224</c:v>
                </c:pt>
                <c:pt idx="11097">
                  <c:v>44334.205104166664</c:v>
                </c:pt>
                <c:pt idx="11098">
                  <c:v>44334.20579861111</c:v>
                </c:pt>
                <c:pt idx="11099">
                  <c:v>44334.206493055557</c:v>
                </c:pt>
                <c:pt idx="11100">
                  <c:v>44334.207187499997</c:v>
                </c:pt>
                <c:pt idx="11101">
                  <c:v>44334.207881944443</c:v>
                </c:pt>
                <c:pt idx="11102">
                  <c:v>44334.20857638889</c:v>
                </c:pt>
                <c:pt idx="11103">
                  <c:v>44334.209270833337</c:v>
                </c:pt>
                <c:pt idx="11104">
                  <c:v>44334.209965277776</c:v>
                </c:pt>
                <c:pt idx="11105">
                  <c:v>44334.210659722223</c:v>
                </c:pt>
                <c:pt idx="11106">
                  <c:v>44334.211354166669</c:v>
                </c:pt>
                <c:pt idx="11107">
                  <c:v>44334.212048611109</c:v>
                </c:pt>
                <c:pt idx="11108">
                  <c:v>44334.212743055556</c:v>
                </c:pt>
                <c:pt idx="11109">
                  <c:v>44334.213437500002</c:v>
                </c:pt>
                <c:pt idx="11110">
                  <c:v>44334.214131944442</c:v>
                </c:pt>
                <c:pt idx="11111">
                  <c:v>44334.214826388888</c:v>
                </c:pt>
                <c:pt idx="11112">
                  <c:v>44334.215520833335</c:v>
                </c:pt>
                <c:pt idx="11113">
                  <c:v>44334.216215277775</c:v>
                </c:pt>
                <c:pt idx="11114">
                  <c:v>44334.216909722221</c:v>
                </c:pt>
                <c:pt idx="11115">
                  <c:v>44334.217604166668</c:v>
                </c:pt>
                <c:pt idx="11116">
                  <c:v>44334.218298611115</c:v>
                </c:pt>
                <c:pt idx="11117">
                  <c:v>44334.218993055554</c:v>
                </c:pt>
                <c:pt idx="11118">
                  <c:v>44334.219687500001</c:v>
                </c:pt>
                <c:pt idx="11119">
                  <c:v>44334.220381944448</c:v>
                </c:pt>
                <c:pt idx="11120">
                  <c:v>44334.221076388887</c:v>
                </c:pt>
                <c:pt idx="11121">
                  <c:v>44334.221770833334</c:v>
                </c:pt>
                <c:pt idx="11122">
                  <c:v>44334.22246527778</c:v>
                </c:pt>
                <c:pt idx="11123">
                  <c:v>44334.22315972222</c:v>
                </c:pt>
                <c:pt idx="11124">
                  <c:v>44334.223854166667</c:v>
                </c:pt>
                <c:pt idx="11125">
                  <c:v>44334.224548611113</c:v>
                </c:pt>
                <c:pt idx="11126">
                  <c:v>44334.225243055553</c:v>
                </c:pt>
                <c:pt idx="11127">
                  <c:v>44334.225937499999</c:v>
                </c:pt>
                <c:pt idx="11128">
                  <c:v>44334.226631944446</c:v>
                </c:pt>
                <c:pt idx="11129">
                  <c:v>44334.227326388886</c:v>
                </c:pt>
                <c:pt idx="11130">
                  <c:v>44334.228020833332</c:v>
                </c:pt>
                <c:pt idx="11131">
                  <c:v>44334.228715277779</c:v>
                </c:pt>
                <c:pt idx="11132">
                  <c:v>44334.229409722226</c:v>
                </c:pt>
                <c:pt idx="11133">
                  <c:v>44334.230104166665</c:v>
                </c:pt>
                <c:pt idx="11134">
                  <c:v>44334.230798611112</c:v>
                </c:pt>
                <c:pt idx="11135">
                  <c:v>44334.231493055559</c:v>
                </c:pt>
                <c:pt idx="11136">
                  <c:v>44334.232187499998</c:v>
                </c:pt>
                <c:pt idx="11137">
                  <c:v>44334.232881944445</c:v>
                </c:pt>
                <c:pt idx="11138">
                  <c:v>44334.233576388891</c:v>
                </c:pt>
                <c:pt idx="11139">
                  <c:v>44334.234270833331</c:v>
                </c:pt>
                <c:pt idx="11140">
                  <c:v>44334.234965277778</c:v>
                </c:pt>
                <c:pt idx="11141">
                  <c:v>44334.235659722224</c:v>
                </c:pt>
                <c:pt idx="11142">
                  <c:v>44334.236354166664</c:v>
                </c:pt>
                <c:pt idx="11143">
                  <c:v>44334.23704861111</c:v>
                </c:pt>
                <c:pt idx="11144">
                  <c:v>44334.237743055557</c:v>
                </c:pt>
                <c:pt idx="11145">
                  <c:v>44334.238437499997</c:v>
                </c:pt>
                <c:pt idx="11146">
                  <c:v>44334.239131944443</c:v>
                </c:pt>
                <c:pt idx="11147">
                  <c:v>44334.23982638889</c:v>
                </c:pt>
                <c:pt idx="11148">
                  <c:v>44334.240520833337</c:v>
                </c:pt>
                <c:pt idx="11149">
                  <c:v>44334.241215277776</c:v>
                </c:pt>
                <c:pt idx="11150">
                  <c:v>44334.241909722223</c:v>
                </c:pt>
                <c:pt idx="11151">
                  <c:v>44334.242604166669</c:v>
                </c:pt>
                <c:pt idx="11152">
                  <c:v>44334.243298611109</c:v>
                </c:pt>
                <c:pt idx="11153">
                  <c:v>44334.243993055556</c:v>
                </c:pt>
                <c:pt idx="11154">
                  <c:v>44334.244687500002</c:v>
                </c:pt>
                <c:pt idx="11155">
                  <c:v>44334.245381944442</c:v>
                </c:pt>
                <c:pt idx="11156">
                  <c:v>44334.246076388888</c:v>
                </c:pt>
                <c:pt idx="11157">
                  <c:v>44334.246770833335</c:v>
                </c:pt>
                <c:pt idx="11158">
                  <c:v>44334.247465277775</c:v>
                </c:pt>
                <c:pt idx="11159">
                  <c:v>44334.248159722221</c:v>
                </c:pt>
                <c:pt idx="11160">
                  <c:v>44334.248854166668</c:v>
                </c:pt>
                <c:pt idx="11161">
                  <c:v>44334.249548611115</c:v>
                </c:pt>
                <c:pt idx="11162">
                  <c:v>44334.250243055554</c:v>
                </c:pt>
                <c:pt idx="11163">
                  <c:v>44334.250937500001</c:v>
                </c:pt>
                <c:pt idx="11164">
                  <c:v>44334.251631944448</c:v>
                </c:pt>
                <c:pt idx="11165">
                  <c:v>44334.252326388887</c:v>
                </c:pt>
                <c:pt idx="11166">
                  <c:v>44334.253020833334</c:v>
                </c:pt>
                <c:pt idx="11167">
                  <c:v>44334.25371527778</c:v>
                </c:pt>
                <c:pt idx="11168">
                  <c:v>44334.25440972222</c:v>
                </c:pt>
                <c:pt idx="11169">
                  <c:v>44334.255104166667</c:v>
                </c:pt>
                <c:pt idx="11170">
                  <c:v>44334.255798611113</c:v>
                </c:pt>
                <c:pt idx="11171">
                  <c:v>44334.256493055553</c:v>
                </c:pt>
                <c:pt idx="11172">
                  <c:v>44334.257187499999</c:v>
                </c:pt>
                <c:pt idx="11173">
                  <c:v>44334.257881944446</c:v>
                </c:pt>
                <c:pt idx="11174">
                  <c:v>44334.258576388886</c:v>
                </c:pt>
                <c:pt idx="11175">
                  <c:v>44334.259270833332</c:v>
                </c:pt>
                <c:pt idx="11176">
                  <c:v>44334.259965277779</c:v>
                </c:pt>
                <c:pt idx="11177">
                  <c:v>44334.260659722226</c:v>
                </c:pt>
                <c:pt idx="11178">
                  <c:v>44334.261354166665</c:v>
                </c:pt>
                <c:pt idx="11179">
                  <c:v>44334.262048611112</c:v>
                </c:pt>
                <c:pt idx="11180">
                  <c:v>44334.262743055559</c:v>
                </c:pt>
                <c:pt idx="11181">
                  <c:v>44334.263437499998</c:v>
                </c:pt>
                <c:pt idx="11182">
                  <c:v>44334.264131944445</c:v>
                </c:pt>
                <c:pt idx="11183">
                  <c:v>44334.264826388891</c:v>
                </c:pt>
                <c:pt idx="11184">
                  <c:v>44334.265520833331</c:v>
                </c:pt>
                <c:pt idx="11185">
                  <c:v>44334.266215277778</c:v>
                </c:pt>
                <c:pt idx="11186">
                  <c:v>44334.266909722224</c:v>
                </c:pt>
                <c:pt idx="11187">
                  <c:v>44334.267604166664</c:v>
                </c:pt>
                <c:pt idx="11188">
                  <c:v>44334.26829861111</c:v>
                </c:pt>
                <c:pt idx="11189">
                  <c:v>44334.268993055557</c:v>
                </c:pt>
                <c:pt idx="11190">
                  <c:v>44334.269687499997</c:v>
                </c:pt>
                <c:pt idx="11191">
                  <c:v>44334.270381944443</c:v>
                </c:pt>
                <c:pt idx="11192">
                  <c:v>44334.27107638889</c:v>
                </c:pt>
                <c:pt idx="11193">
                  <c:v>44334.271770833337</c:v>
                </c:pt>
                <c:pt idx="11194">
                  <c:v>44334.272465277776</c:v>
                </c:pt>
                <c:pt idx="11195">
                  <c:v>44334.273159722223</c:v>
                </c:pt>
                <c:pt idx="11196">
                  <c:v>44334.273854166669</c:v>
                </c:pt>
                <c:pt idx="11197">
                  <c:v>44334.274548611109</c:v>
                </c:pt>
                <c:pt idx="11198">
                  <c:v>44334.275243055556</c:v>
                </c:pt>
                <c:pt idx="11199">
                  <c:v>44334.275937500002</c:v>
                </c:pt>
                <c:pt idx="11200">
                  <c:v>44334.276631944442</c:v>
                </c:pt>
                <c:pt idx="11201">
                  <c:v>44334.277326388888</c:v>
                </c:pt>
                <c:pt idx="11202">
                  <c:v>44334.278020833335</c:v>
                </c:pt>
                <c:pt idx="11203">
                  <c:v>44334.278715277775</c:v>
                </c:pt>
                <c:pt idx="11204">
                  <c:v>44334.279409722221</c:v>
                </c:pt>
                <c:pt idx="11205">
                  <c:v>44334.280104166668</c:v>
                </c:pt>
                <c:pt idx="11206">
                  <c:v>44334.280798611115</c:v>
                </c:pt>
                <c:pt idx="11207">
                  <c:v>44334.281493055554</c:v>
                </c:pt>
                <c:pt idx="11208">
                  <c:v>44334.282187500001</c:v>
                </c:pt>
                <c:pt idx="11209">
                  <c:v>44334.282881944448</c:v>
                </c:pt>
                <c:pt idx="11210">
                  <c:v>44334.283576388887</c:v>
                </c:pt>
                <c:pt idx="11211">
                  <c:v>44334.284270833334</c:v>
                </c:pt>
                <c:pt idx="11212">
                  <c:v>44334.28496527778</c:v>
                </c:pt>
                <c:pt idx="11213">
                  <c:v>44334.28565972222</c:v>
                </c:pt>
                <c:pt idx="11214">
                  <c:v>44334.286354166667</c:v>
                </c:pt>
                <c:pt idx="11215">
                  <c:v>44334.287048611113</c:v>
                </c:pt>
                <c:pt idx="11216">
                  <c:v>44334.287743055553</c:v>
                </c:pt>
                <c:pt idx="11217">
                  <c:v>44334.288437499999</c:v>
                </c:pt>
                <c:pt idx="11218">
                  <c:v>44334.289131944446</c:v>
                </c:pt>
                <c:pt idx="11219">
                  <c:v>44334.289826388886</c:v>
                </c:pt>
                <c:pt idx="11220">
                  <c:v>44334.290520833332</c:v>
                </c:pt>
                <c:pt idx="11221">
                  <c:v>44334.291215277779</c:v>
                </c:pt>
                <c:pt idx="11222">
                  <c:v>44334.291909722226</c:v>
                </c:pt>
                <c:pt idx="11223">
                  <c:v>44334.292604166665</c:v>
                </c:pt>
                <c:pt idx="11224">
                  <c:v>44334.293298611112</c:v>
                </c:pt>
                <c:pt idx="11225">
                  <c:v>44334.293993055559</c:v>
                </c:pt>
                <c:pt idx="11226">
                  <c:v>44334.294687499998</c:v>
                </c:pt>
                <c:pt idx="11227">
                  <c:v>44334.295381944445</c:v>
                </c:pt>
                <c:pt idx="11228">
                  <c:v>44334.296076388891</c:v>
                </c:pt>
                <c:pt idx="11229">
                  <c:v>44334.296770833331</c:v>
                </c:pt>
                <c:pt idx="11230">
                  <c:v>44334.297465277778</c:v>
                </c:pt>
                <c:pt idx="11231">
                  <c:v>44334.298159722224</c:v>
                </c:pt>
                <c:pt idx="11232">
                  <c:v>44334.298854166664</c:v>
                </c:pt>
                <c:pt idx="11233">
                  <c:v>44334.29954861111</c:v>
                </c:pt>
                <c:pt idx="11234">
                  <c:v>44334.300243055557</c:v>
                </c:pt>
                <c:pt idx="11235">
                  <c:v>44334.300937499997</c:v>
                </c:pt>
                <c:pt idx="11236">
                  <c:v>44334.301631944443</c:v>
                </c:pt>
                <c:pt idx="11237">
                  <c:v>44334.30232638889</c:v>
                </c:pt>
                <c:pt idx="11238">
                  <c:v>44334.303020833337</c:v>
                </c:pt>
                <c:pt idx="11239">
                  <c:v>44334.303715277776</c:v>
                </c:pt>
              </c:numCache>
            </c:numRef>
          </c:xVal>
          <c:yVal>
            <c:numRef>
              <c:f>'CH5'!$C$2:$C$11241</c:f>
              <c:numCache>
                <c:formatCode>General</c:formatCode>
                <c:ptCount val="11240"/>
                <c:pt idx="0">
                  <c:v>23.2189719327068</c:v>
                </c:pt>
                <c:pt idx="1">
                  <c:v>23.209213192258549</c:v>
                </c:pt>
                <c:pt idx="2">
                  <c:v>23.194137032483301</c:v>
                </c:pt>
                <c:pt idx="3">
                  <c:v>23.198562837047568</c:v>
                </c:pt>
                <c:pt idx="4">
                  <c:v>23.19555642849372</c:v>
                </c:pt>
                <c:pt idx="5">
                  <c:v>23.188989056619864</c:v>
                </c:pt>
                <c:pt idx="6">
                  <c:v>23.213702602094092</c:v>
                </c:pt>
                <c:pt idx="7">
                  <c:v>23.237399163826833</c:v>
                </c:pt>
                <c:pt idx="8">
                  <c:v>23.281535386733218</c:v>
                </c:pt>
                <c:pt idx="9">
                  <c:v>23.303637080722364</c:v>
                </c:pt>
                <c:pt idx="10">
                  <c:v>23.368252934429304</c:v>
                </c:pt>
                <c:pt idx="11">
                  <c:v>23.424394343309782</c:v>
                </c:pt>
                <c:pt idx="12">
                  <c:v>23.463060036295229</c:v>
                </c:pt>
                <c:pt idx="13">
                  <c:v>23.506786782907355</c:v>
                </c:pt>
                <c:pt idx="14">
                  <c:v>23.573748526657031</c:v>
                </c:pt>
                <c:pt idx="15">
                  <c:v>23.629990563919524</c:v>
                </c:pt>
                <c:pt idx="16">
                  <c:v>23.701898697918629</c:v>
                </c:pt>
                <c:pt idx="17">
                  <c:v>23.748624475781014</c:v>
                </c:pt>
                <c:pt idx="18">
                  <c:v>23.816743480165346</c:v>
                </c:pt>
                <c:pt idx="19">
                  <c:v>23.884186037954869</c:v>
                </c:pt>
                <c:pt idx="20">
                  <c:v>23.947945941369944</c:v>
                </c:pt>
                <c:pt idx="21">
                  <c:v>24.00199188955899</c:v>
                </c:pt>
                <c:pt idx="22">
                  <c:v>24.082456516371522</c:v>
                </c:pt>
                <c:pt idx="23">
                  <c:v>24.137714816220171</c:v>
                </c:pt>
                <c:pt idx="24">
                  <c:v>24.179908789201694</c:v>
                </c:pt>
                <c:pt idx="25">
                  <c:v>24.228605553113088</c:v>
                </c:pt>
                <c:pt idx="26">
                  <c:v>24.285844390564471</c:v>
                </c:pt>
                <c:pt idx="27">
                  <c:v>24.33915820756005</c:v>
                </c:pt>
                <c:pt idx="28">
                  <c:v>24.385872573048864</c:v>
                </c:pt>
                <c:pt idx="29">
                  <c:v>24.429821407798322</c:v>
                </c:pt>
                <c:pt idx="30">
                  <c:v>24.502975911530566</c:v>
                </c:pt>
                <c:pt idx="31">
                  <c:v>24.569195624364436</c:v>
                </c:pt>
                <c:pt idx="32">
                  <c:v>24.617393204046177</c:v>
                </c:pt>
                <c:pt idx="33">
                  <c:v>24.701810576780478</c:v>
                </c:pt>
                <c:pt idx="34">
                  <c:v>24.759852744089585</c:v>
                </c:pt>
                <c:pt idx="35">
                  <c:v>24.825575449569762</c:v>
                </c:pt>
                <c:pt idx="36">
                  <c:v>24.881935749557762</c:v>
                </c:pt>
                <c:pt idx="37">
                  <c:v>24.932677053135123</c:v>
                </c:pt>
                <c:pt idx="38">
                  <c:v>24.990241958522837</c:v>
                </c:pt>
                <c:pt idx="39">
                  <c:v>25.051100877511477</c:v>
                </c:pt>
                <c:pt idx="40">
                  <c:v>25.100564490251685</c:v>
                </c:pt>
                <c:pt idx="41">
                  <c:v>25.169451776258761</c:v>
                </c:pt>
                <c:pt idx="42">
                  <c:v>25.23890458686456</c:v>
                </c:pt>
                <c:pt idx="43">
                  <c:v>25.322373851517614</c:v>
                </c:pt>
                <c:pt idx="44">
                  <c:v>25.401783394212224</c:v>
                </c:pt>
                <c:pt idx="45">
                  <c:v>25.479330412561549</c:v>
                </c:pt>
                <c:pt idx="46">
                  <c:v>25.554887770956189</c:v>
                </c:pt>
                <c:pt idx="47">
                  <c:v>25.667880727369976</c:v>
                </c:pt>
                <c:pt idx="48">
                  <c:v>25.738813561197858</c:v>
                </c:pt>
                <c:pt idx="49">
                  <c:v>25.805467775673286</c:v>
                </c:pt>
                <c:pt idx="50">
                  <c:v>25.895471241519854</c:v>
                </c:pt>
                <c:pt idx="51">
                  <c:v>25.963587366892991</c:v>
                </c:pt>
                <c:pt idx="52">
                  <c:v>26.06674622843569</c:v>
                </c:pt>
                <c:pt idx="53">
                  <c:v>26.152058845221969</c:v>
                </c:pt>
                <c:pt idx="54">
                  <c:v>26.249636062258446</c:v>
                </c:pt>
                <c:pt idx="55">
                  <c:v>26.353715293587626</c:v>
                </c:pt>
                <c:pt idx="56">
                  <c:v>26.456990351732369</c:v>
                </c:pt>
                <c:pt idx="57">
                  <c:v>26.598429512471672</c:v>
                </c:pt>
                <c:pt idx="58">
                  <c:v>26.722890829932236</c:v>
                </c:pt>
                <c:pt idx="59">
                  <c:v>26.830889123215641</c:v>
                </c:pt>
                <c:pt idx="60">
                  <c:v>26.966587042022294</c:v>
                </c:pt>
                <c:pt idx="61">
                  <c:v>27.063053151292493</c:v>
                </c:pt>
                <c:pt idx="62">
                  <c:v>27.177174066619351</c:v>
                </c:pt>
                <c:pt idx="63">
                  <c:v>27.296051756700816</c:v>
                </c:pt>
                <c:pt idx="64">
                  <c:v>27.434692739432077</c:v>
                </c:pt>
                <c:pt idx="65">
                  <c:v>27.54481419048475</c:v>
                </c:pt>
                <c:pt idx="66">
                  <c:v>27.685650988165399</c:v>
                </c:pt>
                <c:pt idx="67">
                  <c:v>27.841733688713443</c:v>
                </c:pt>
                <c:pt idx="68">
                  <c:v>27.991815756225428</c:v>
                </c:pt>
                <c:pt idx="69">
                  <c:v>28.155383603451885</c:v>
                </c:pt>
                <c:pt idx="70">
                  <c:v>28.327328167812933</c:v>
                </c:pt>
                <c:pt idx="71">
                  <c:v>28.522769254634365</c:v>
                </c:pt>
                <c:pt idx="72">
                  <c:v>28.709113684288823</c:v>
                </c:pt>
                <c:pt idx="73">
                  <c:v>28.876631544576536</c:v>
                </c:pt>
                <c:pt idx="74">
                  <c:v>29.08343117607156</c:v>
                </c:pt>
                <c:pt idx="75">
                  <c:v>29.279833463852885</c:v>
                </c:pt>
                <c:pt idx="76">
                  <c:v>29.479090649547686</c:v>
                </c:pt>
                <c:pt idx="77">
                  <c:v>29.654436368891609</c:v>
                </c:pt>
                <c:pt idx="78">
                  <c:v>29.884236832455663</c:v>
                </c:pt>
                <c:pt idx="79">
                  <c:v>30.120461725254614</c:v>
                </c:pt>
                <c:pt idx="80">
                  <c:v>30.374878918853966</c:v>
                </c:pt>
                <c:pt idx="81">
                  <c:v>30.660272706337842</c:v>
                </c:pt>
                <c:pt idx="82">
                  <c:v>30.92781060320721</c:v>
                </c:pt>
                <c:pt idx="83">
                  <c:v>31.193606065159031</c:v>
                </c:pt>
                <c:pt idx="84">
                  <c:v>31.448884334753572</c:v>
                </c:pt>
                <c:pt idx="85">
                  <c:v>31.726848731502351</c:v>
                </c:pt>
                <c:pt idx="86">
                  <c:v>31.966838828276128</c:v>
                </c:pt>
                <c:pt idx="87">
                  <c:v>32.221892727156778</c:v>
                </c:pt>
                <c:pt idx="88">
                  <c:v>32.478492962595197</c:v>
                </c:pt>
                <c:pt idx="89">
                  <c:v>32.732288117817326</c:v>
                </c:pt>
                <c:pt idx="90">
                  <c:v>33.03752356032912</c:v>
                </c:pt>
                <c:pt idx="91">
                  <c:v>33.356458467235313</c:v>
                </c:pt>
                <c:pt idx="92">
                  <c:v>33.702281894897212</c:v>
                </c:pt>
                <c:pt idx="93">
                  <c:v>34.026433890249422</c:v>
                </c:pt>
                <c:pt idx="94">
                  <c:v>34.343060758316902</c:v>
                </c:pt>
                <c:pt idx="95">
                  <c:v>34.627457812110762</c:v>
                </c:pt>
                <c:pt idx="96">
                  <c:v>34.927014852464843</c:v>
                </c:pt>
                <c:pt idx="97">
                  <c:v>35.242853103584501</c:v>
                </c:pt>
                <c:pt idx="98">
                  <c:v>35.566978812365434</c:v>
                </c:pt>
                <c:pt idx="99">
                  <c:v>35.884223159849661</c:v>
                </c:pt>
                <c:pt idx="100">
                  <c:v>36.213580650365579</c:v>
                </c:pt>
                <c:pt idx="101">
                  <c:v>36.575861681368345</c:v>
                </c:pt>
                <c:pt idx="102">
                  <c:v>36.922634059312792</c:v>
                </c:pt>
                <c:pt idx="103">
                  <c:v>37.253111402043288</c:v>
                </c:pt>
                <c:pt idx="104">
                  <c:v>37.614008778147856</c:v>
                </c:pt>
                <c:pt idx="105">
                  <c:v>37.956154555784146</c:v>
                </c:pt>
                <c:pt idx="106">
                  <c:v>38.317271234600035</c:v>
                </c:pt>
                <c:pt idx="107">
                  <c:v>38.694204000049012</c:v>
                </c:pt>
                <c:pt idx="108">
                  <c:v>39.061404928923984</c:v>
                </c:pt>
                <c:pt idx="109">
                  <c:v>39.41168285987716</c:v>
                </c:pt>
                <c:pt idx="110">
                  <c:v>39.771925266315776</c:v>
                </c:pt>
                <c:pt idx="111">
                  <c:v>40.126090206586717</c:v>
                </c:pt>
                <c:pt idx="112">
                  <c:v>40.470761592347685</c:v>
                </c:pt>
                <c:pt idx="113">
                  <c:v>40.825865522941541</c:v>
                </c:pt>
                <c:pt idx="114">
                  <c:v>41.216666804313043</c:v>
                </c:pt>
                <c:pt idx="115">
                  <c:v>41.596358431556091</c:v>
                </c:pt>
                <c:pt idx="116">
                  <c:v>42.003521775707966</c:v>
                </c:pt>
                <c:pt idx="117">
                  <c:v>42.402972064799258</c:v>
                </c:pt>
                <c:pt idx="118">
                  <c:v>42.781061395248578</c:v>
                </c:pt>
                <c:pt idx="119">
                  <c:v>43.160228822932524</c:v>
                </c:pt>
                <c:pt idx="120">
                  <c:v>43.527963672028008</c:v>
                </c:pt>
                <c:pt idx="121">
                  <c:v>43.879361022088851</c:v>
                </c:pt>
                <c:pt idx="122">
                  <c:v>44.252024483223721</c:v>
                </c:pt>
                <c:pt idx="123">
                  <c:v>44.671813970512645</c:v>
                </c:pt>
                <c:pt idx="124">
                  <c:v>45.122626404716151</c:v>
                </c:pt>
                <c:pt idx="125">
                  <c:v>45.566550359463029</c:v>
                </c:pt>
                <c:pt idx="126">
                  <c:v>46.004589356299959</c:v>
                </c:pt>
                <c:pt idx="127">
                  <c:v>46.430387547182448</c:v>
                </c:pt>
                <c:pt idx="128">
                  <c:v>46.821939166318245</c:v>
                </c:pt>
                <c:pt idx="129">
                  <c:v>47.203429454392818</c:v>
                </c:pt>
                <c:pt idx="130">
                  <c:v>47.569444858236409</c:v>
                </c:pt>
                <c:pt idx="131">
                  <c:v>48.016121159731419</c:v>
                </c:pt>
                <c:pt idx="132">
                  <c:v>48.448542775228034</c:v>
                </c:pt>
                <c:pt idx="133">
                  <c:v>48.89108358775745</c:v>
                </c:pt>
                <c:pt idx="134">
                  <c:v>49.323092357658673</c:v>
                </c:pt>
                <c:pt idx="135">
                  <c:v>49.773873535486111</c:v>
                </c:pt>
                <c:pt idx="136">
                  <c:v>50.215773833520217</c:v>
                </c:pt>
                <c:pt idx="137">
                  <c:v>50.629445637798767</c:v>
                </c:pt>
                <c:pt idx="138">
                  <c:v>51.053685306142555</c:v>
                </c:pt>
                <c:pt idx="139">
                  <c:v>51.444952478811636</c:v>
                </c:pt>
                <c:pt idx="140">
                  <c:v>51.880598485415433</c:v>
                </c:pt>
                <c:pt idx="141">
                  <c:v>52.31650656171324</c:v>
                </c:pt>
                <c:pt idx="142">
                  <c:v>52.761634817869968</c:v>
                </c:pt>
                <c:pt idx="143">
                  <c:v>53.181736002488229</c:v>
                </c:pt>
                <c:pt idx="144">
                  <c:v>53.621965132660797</c:v>
                </c:pt>
                <c:pt idx="145">
                  <c:v>54.053142124183786</c:v>
                </c:pt>
                <c:pt idx="146">
                  <c:v>54.496646410252779</c:v>
                </c:pt>
                <c:pt idx="147">
                  <c:v>54.908632516683973</c:v>
                </c:pt>
                <c:pt idx="148">
                  <c:v>55.337125038128399</c:v>
                </c:pt>
                <c:pt idx="149">
                  <c:v>55.799567691355122</c:v>
                </c:pt>
                <c:pt idx="150">
                  <c:v>56.247506511090393</c:v>
                </c:pt>
                <c:pt idx="151">
                  <c:v>56.702742326149959</c:v>
                </c:pt>
                <c:pt idx="152">
                  <c:v>57.129965426027013</c:v>
                </c:pt>
                <c:pt idx="153">
                  <c:v>57.552875255360703</c:v>
                </c:pt>
                <c:pt idx="154">
                  <c:v>57.970617045946923</c:v>
                </c:pt>
                <c:pt idx="155">
                  <c:v>58.379156393737176</c:v>
                </c:pt>
                <c:pt idx="156">
                  <c:v>58.821912273149771</c:v>
                </c:pt>
                <c:pt idx="157">
                  <c:v>59.294557370632567</c:v>
                </c:pt>
                <c:pt idx="158">
                  <c:v>59.771292245648837</c:v>
                </c:pt>
                <c:pt idx="159">
                  <c:v>60.202021246659847</c:v>
                </c:pt>
                <c:pt idx="160">
                  <c:v>60.656926266872333</c:v>
                </c:pt>
                <c:pt idx="161">
                  <c:v>61.095618694925214</c:v>
                </c:pt>
                <c:pt idx="162">
                  <c:v>61.496441025916084</c:v>
                </c:pt>
                <c:pt idx="163">
                  <c:v>61.92179140379438</c:v>
                </c:pt>
                <c:pt idx="164">
                  <c:v>62.385476364381397</c:v>
                </c:pt>
                <c:pt idx="165">
                  <c:v>62.847400503456001</c:v>
                </c:pt>
                <c:pt idx="166">
                  <c:v>63.319965690797531</c:v>
                </c:pt>
                <c:pt idx="167">
                  <c:v>63.753359793146963</c:v>
                </c:pt>
                <c:pt idx="168">
                  <c:v>64.215589043288716</c:v>
                </c:pt>
                <c:pt idx="169">
                  <c:v>64.634769300231994</c:v>
                </c:pt>
                <c:pt idx="170">
                  <c:v>65.044221652431759</c:v>
                </c:pt>
                <c:pt idx="171">
                  <c:v>65.487612383033905</c:v>
                </c:pt>
                <c:pt idx="172">
                  <c:v>65.977882338464028</c:v>
                </c:pt>
                <c:pt idx="173">
                  <c:v>66.488696886622478</c:v>
                </c:pt>
                <c:pt idx="174">
                  <c:v>66.961323768863238</c:v>
                </c:pt>
                <c:pt idx="175">
                  <c:v>67.451130711276548</c:v>
                </c:pt>
                <c:pt idx="176">
                  <c:v>67.908097403545256</c:v>
                </c:pt>
                <c:pt idx="177">
                  <c:v>68.341707982303433</c:v>
                </c:pt>
                <c:pt idx="178">
                  <c:v>68.759459659585573</c:v>
                </c:pt>
                <c:pt idx="179">
                  <c:v>69.192386039811808</c:v>
                </c:pt>
                <c:pt idx="180">
                  <c:v>69.673798182562635</c:v>
                </c:pt>
                <c:pt idx="181">
                  <c:v>70.148251493175493</c:v>
                </c:pt>
                <c:pt idx="182">
                  <c:v>70.629781906830331</c:v>
                </c:pt>
                <c:pt idx="183">
                  <c:v>71.098578226642715</c:v>
                </c:pt>
                <c:pt idx="184">
                  <c:v>71.562141718612239</c:v>
                </c:pt>
                <c:pt idx="185">
                  <c:v>72.002840454357226</c:v>
                </c:pt>
                <c:pt idx="186">
                  <c:v>72.428375602115182</c:v>
                </c:pt>
                <c:pt idx="187">
                  <c:v>72.893480565229837</c:v>
                </c:pt>
                <c:pt idx="188">
                  <c:v>73.365837767304697</c:v>
                </c:pt>
                <c:pt idx="189">
                  <c:v>73.842444133619438</c:v>
                </c:pt>
                <c:pt idx="190">
                  <c:v>74.34593555715999</c:v>
                </c:pt>
                <c:pt idx="191">
                  <c:v>74.826496398930573</c:v>
                </c:pt>
                <c:pt idx="192">
                  <c:v>75.278272612115146</c:v>
                </c:pt>
                <c:pt idx="193">
                  <c:v>75.709782571442332</c:v>
                </c:pt>
                <c:pt idx="194">
                  <c:v>76.181146747054157</c:v>
                </c:pt>
                <c:pt idx="195">
                  <c:v>76.667094507799376</c:v>
                </c:pt>
                <c:pt idx="196">
                  <c:v>77.17662660185394</c:v>
                </c:pt>
                <c:pt idx="197">
                  <c:v>77.648108101369289</c:v>
                </c:pt>
                <c:pt idx="198">
                  <c:v>78.119244549698479</c:v>
                </c:pt>
                <c:pt idx="199">
                  <c:v>78.549483143736794</c:v>
                </c:pt>
                <c:pt idx="200">
                  <c:v>78.989491454036269</c:v>
                </c:pt>
                <c:pt idx="201">
                  <c:v>79.451322820739051</c:v>
                </c:pt>
                <c:pt idx="202">
                  <c:v>79.955017799121251</c:v>
                </c:pt>
                <c:pt idx="203">
                  <c:v>80.454790532048804</c:v>
                </c:pt>
                <c:pt idx="204">
                  <c:v>80.941168278016974</c:v>
                </c:pt>
                <c:pt idx="205">
                  <c:v>81.410013083345021</c:v>
                </c:pt>
                <c:pt idx="206">
                  <c:v>81.854227093603996</c:v>
                </c:pt>
                <c:pt idx="207">
                  <c:v>82.296048376031891</c:v>
                </c:pt>
                <c:pt idx="208">
                  <c:v>82.751529173846009</c:v>
                </c:pt>
                <c:pt idx="209">
                  <c:v>83.238960036730731</c:v>
                </c:pt>
                <c:pt idx="210">
                  <c:v>83.728967134691601</c:v>
                </c:pt>
                <c:pt idx="211">
                  <c:v>84.217709971760769</c:v>
                </c:pt>
                <c:pt idx="212">
                  <c:v>84.696667180353842</c:v>
                </c:pt>
                <c:pt idx="213">
                  <c:v>85.143841724859371</c:v>
                </c:pt>
                <c:pt idx="214">
                  <c:v>85.586069767190608</c:v>
                </c:pt>
                <c:pt idx="215">
                  <c:v>86.052094464948283</c:v>
                </c:pt>
                <c:pt idx="216">
                  <c:v>86.552841423752653</c:v>
                </c:pt>
                <c:pt idx="217">
                  <c:v>87.052078752244867</c:v>
                </c:pt>
                <c:pt idx="218">
                  <c:v>87.525381857225369</c:v>
                </c:pt>
                <c:pt idx="219">
                  <c:v>87.982565331217501</c:v>
                </c:pt>
                <c:pt idx="220">
                  <c:v>88.432669564410958</c:v>
                </c:pt>
                <c:pt idx="221">
                  <c:v>88.881300327935733</c:v>
                </c:pt>
                <c:pt idx="222">
                  <c:v>89.356647567872045</c:v>
                </c:pt>
                <c:pt idx="223">
                  <c:v>89.854739641134387</c:v>
                </c:pt>
                <c:pt idx="224">
                  <c:v>90.371161944058557</c:v>
                </c:pt>
                <c:pt idx="225">
                  <c:v>90.85834722250749</c:v>
                </c:pt>
                <c:pt idx="226">
                  <c:v>91.329700038531811</c:v>
                </c:pt>
                <c:pt idx="227">
                  <c:v>91.759027431629377</c:v>
                </c:pt>
                <c:pt idx="228">
                  <c:v>92.213422117639169</c:v>
                </c:pt>
                <c:pt idx="229">
                  <c:v>92.701097148953551</c:v>
                </c:pt>
                <c:pt idx="230">
                  <c:v>93.240099745687544</c:v>
                </c:pt>
                <c:pt idx="231">
                  <c:v>93.746723010879592</c:v>
                </c:pt>
                <c:pt idx="232">
                  <c:v>94.221178490690619</c:v>
                </c:pt>
                <c:pt idx="233">
                  <c:v>94.653001559913861</c:v>
                </c:pt>
                <c:pt idx="234">
                  <c:v>95.091125265972693</c:v>
                </c:pt>
                <c:pt idx="235">
                  <c:v>95.52038914476897</c:v>
                </c:pt>
                <c:pt idx="236">
                  <c:v>95.98544626588432</c:v>
                </c:pt>
                <c:pt idx="237">
                  <c:v>96.496231676598256</c:v>
                </c:pt>
                <c:pt idx="238">
                  <c:v>97.026778119278674</c:v>
                </c:pt>
                <c:pt idx="239">
                  <c:v>97.564301953882008</c:v>
                </c:pt>
                <c:pt idx="240">
                  <c:v>98.06856731477761</c:v>
                </c:pt>
                <c:pt idx="241">
                  <c:v>98.521712404309042</c:v>
                </c:pt>
                <c:pt idx="242">
                  <c:v>98.952777687453093</c:v>
                </c:pt>
                <c:pt idx="243">
                  <c:v>99.363033753764441</c:v>
                </c:pt>
                <c:pt idx="244">
                  <c:v>99.83389385638479</c:v>
                </c:pt>
                <c:pt idx="245">
                  <c:v>100.34671457958552</c:v>
                </c:pt>
                <c:pt idx="246">
                  <c:v>100.85481302374832</c:v>
                </c:pt>
                <c:pt idx="247">
                  <c:v>101.36083132119563</c:v>
                </c:pt>
                <c:pt idx="248">
                  <c:v>101.82871260938178</c:v>
                </c:pt>
                <c:pt idx="249">
                  <c:v>102.25787366014387</c:v>
                </c:pt>
                <c:pt idx="250">
                  <c:v>102.70662558516806</c:v>
                </c:pt>
                <c:pt idx="251">
                  <c:v>103.20704722354488</c:v>
                </c:pt>
                <c:pt idx="252">
                  <c:v>103.73132744259274</c:v>
                </c:pt>
                <c:pt idx="253">
                  <c:v>104.24169286735474</c:v>
                </c:pt>
                <c:pt idx="254">
                  <c:v>104.71755002685553</c:v>
                </c:pt>
                <c:pt idx="255">
                  <c:v>105.15426308223178</c:v>
                </c:pt>
                <c:pt idx="256">
                  <c:v>105.58895768030045</c:v>
                </c:pt>
                <c:pt idx="257">
                  <c:v>106.05515835415655</c:v>
                </c:pt>
                <c:pt idx="258">
                  <c:v>106.57790477192087</c:v>
                </c:pt>
                <c:pt idx="259">
                  <c:v>107.08323829741653</c:v>
                </c:pt>
                <c:pt idx="260">
                  <c:v>107.59230963071224</c:v>
                </c:pt>
                <c:pt idx="261">
                  <c:v>108.08955779840576</c:v>
                </c:pt>
                <c:pt idx="262">
                  <c:v>108.53419557612348</c:v>
                </c:pt>
                <c:pt idx="263">
                  <c:v>108.96913855088577</c:v>
                </c:pt>
                <c:pt idx="264">
                  <c:v>109.45448665209553</c:v>
                </c:pt>
                <c:pt idx="265">
                  <c:v>109.97370615818599</c:v>
                </c:pt>
                <c:pt idx="266">
                  <c:v>110.47105579800592</c:v>
                </c:pt>
                <c:pt idx="267">
                  <c:v>110.95873790753824</c:v>
                </c:pt>
                <c:pt idx="268">
                  <c:v>111.4185513745493</c:v>
                </c:pt>
                <c:pt idx="269">
                  <c:v>111.85249872187377</c:v>
                </c:pt>
                <c:pt idx="270">
                  <c:v>112.31387534715307</c:v>
                </c:pt>
                <c:pt idx="271">
                  <c:v>112.81445686294786</c:v>
                </c:pt>
                <c:pt idx="272">
                  <c:v>113.35296206282547</c:v>
                </c:pt>
                <c:pt idx="273">
                  <c:v>113.87373773452705</c:v>
                </c:pt>
                <c:pt idx="274">
                  <c:v>114.3695477143343</c:v>
                </c:pt>
                <c:pt idx="275">
                  <c:v>114.81986361672044</c:v>
                </c:pt>
                <c:pt idx="276">
                  <c:v>115.24908182165609</c:v>
                </c:pt>
                <c:pt idx="277">
                  <c:v>115.71151776528289</c:v>
                </c:pt>
                <c:pt idx="278">
                  <c:v>116.21232177008523</c:v>
                </c:pt>
                <c:pt idx="279">
                  <c:v>116.74021845382428</c:v>
                </c:pt>
                <c:pt idx="280">
                  <c:v>117.25857288635959</c:v>
                </c:pt>
                <c:pt idx="281">
                  <c:v>117.76428440062818</c:v>
                </c:pt>
                <c:pt idx="282">
                  <c:v>118.22010142972337</c:v>
                </c:pt>
                <c:pt idx="283">
                  <c:v>118.65239487276236</c:v>
                </c:pt>
                <c:pt idx="284">
                  <c:v>119.13288351619534</c:v>
                </c:pt>
                <c:pt idx="285">
                  <c:v>119.66932990473465</c:v>
                </c:pt>
                <c:pt idx="286">
                  <c:v>120.17878671313059</c:v>
                </c:pt>
                <c:pt idx="287">
                  <c:v>120.686207708873</c:v>
                </c:pt>
                <c:pt idx="288">
                  <c:v>121.13630850381054</c:v>
                </c:pt>
                <c:pt idx="289">
                  <c:v>121.58167351148221</c:v>
                </c:pt>
                <c:pt idx="290">
                  <c:v>122.01606760332677</c:v>
                </c:pt>
                <c:pt idx="291">
                  <c:v>122.52505853310483</c:v>
                </c:pt>
                <c:pt idx="292">
                  <c:v>123.06787797338897</c:v>
                </c:pt>
                <c:pt idx="293">
                  <c:v>123.58984484257215</c:v>
                </c:pt>
                <c:pt idx="294">
                  <c:v>124.09830637096458</c:v>
                </c:pt>
                <c:pt idx="295">
                  <c:v>124.57064938525423</c:v>
                </c:pt>
                <c:pt idx="296">
                  <c:v>125.02006669880768</c:v>
                </c:pt>
                <c:pt idx="297">
                  <c:v>125.46584777421062</c:v>
                </c:pt>
                <c:pt idx="298">
                  <c:v>125.95849161980597</c:v>
                </c:pt>
                <c:pt idx="299">
                  <c:v>126.48746192607719</c:v>
                </c:pt>
                <c:pt idx="300">
                  <c:v>127.01310824820511</c:v>
                </c:pt>
                <c:pt idx="301">
                  <c:v>127.48643337287402</c:v>
                </c:pt>
                <c:pt idx="302">
                  <c:v>127.92028723410979</c:v>
                </c:pt>
                <c:pt idx="303">
                  <c:v>128.35532664453467</c:v>
                </c:pt>
                <c:pt idx="304">
                  <c:v>128.85162273759082</c:v>
                </c:pt>
                <c:pt idx="305">
                  <c:v>129.37952179869541</c:v>
                </c:pt>
                <c:pt idx="306">
                  <c:v>129.92465503553427</c:v>
                </c:pt>
                <c:pt idx="307">
                  <c:v>130.44842177853508</c:v>
                </c:pt>
                <c:pt idx="308">
                  <c:v>130.92513114671974</c:v>
                </c:pt>
                <c:pt idx="309">
                  <c:v>131.34311940555986</c:v>
                </c:pt>
                <c:pt idx="310">
                  <c:v>131.78858514565462</c:v>
                </c:pt>
                <c:pt idx="311">
                  <c:v>132.27879221519893</c:v>
                </c:pt>
                <c:pt idx="312">
                  <c:v>132.79355946329483</c:v>
                </c:pt>
                <c:pt idx="313">
                  <c:v>133.3606120923103</c:v>
                </c:pt>
                <c:pt idx="314">
                  <c:v>133.85410291197331</c:v>
                </c:pt>
                <c:pt idx="315">
                  <c:v>134.33187464890543</c:v>
                </c:pt>
                <c:pt idx="316">
                  <c:v>134.77121061005627</c:v>
                </c:pt>
                <c:pt idx="317">
                  <c:v>135.22351796822943</c:v>
                </c:pt>
                <c:pt idx="318">
                  <c:v>135.73256665706035</c:v>
                </c:pt>
                <c:pt idx="319">
                  <c:v>136.27064184902699</c:v>
                </c:pt>
                <c:pt idx="320">
                  <c:v>136.76754305721335</c:v>
                </c:pt>
                <c:pt idx="321">
                  <c:v>137.24962596100249</c:v>
                </c:pt>
                <c:pt idx="322">
                  <c:v>137.68283931596724</c:v>
                </c:pt>
                <c:pt idx="323">
                  <c:v>138.12730168257971</c:v>
                </c:pt>
                <c:pt idx="324">
                  <c:v>138.63021407923108</c:v>
                </c:pt>
                <c:pt idx="325">
                  <c:v>139.16974072338868</c:v>
                </c:pt>
                <c:pt idx="326">
                  <c:v>139.69076599298265</c:v>
                </c:pt>
                <c:pt idx="327">
                  <c:v>140.18664055516533</c:v>
                </c:pt>
                <c:pt idx="328">
                  <c:v>140.67143166470353</c:v>
                </c:pt>
                <c:pt idx="329">
                  <c:v>141.07143688065125</c:v>
                </c:pt>
                <c:pt idx="330">
                  <c:v>141.53523687824378</c:v>
                </c:pt>
                <c:pt idx="331">
                  <c:v>142.05603793203269</c:v>
                </c:pt>
                <c:pt idx="332">
                  <c:v>142.5858853178317</c:v>
                </c:pt>
                <c:pt idx="333">
                  <c:v>143.10161939174213</c:v>
                </c:pt>
                <c:pt idx="334">
                  <c:v>143.5621158916201</c:v>
                </c:pt>
                <c:pt idx="335">
                  <c:v>143.99825161944278</c:v>
                </c:pt>
                <c:pt idx="336">
                  <c:v>144.43105550074208</c:v>
                </c:pt>
                <c:pt idx="337">
                  <c:v>144.93090559692669</c:v>
                </c:pt>
                <c:pt idx="338">
                  <c:v>145.4961955768689</c:v>
                </c:pt>
                <c:pt idx="339">
                  <c:v>146.01728307471663</c:v>
                </c:pt>
                <c:pt idx="340">
                  <c:v>146.53506374351656</c:v>
                </c:pt>
                <c:pt idx="341">
                  <c:v>146.97206781393319</c:v>
                </c:pt>
                <c:pt idx="342">
                  <c:v>147.37504551994365</c:v>
                </c:pt>
                <c:pt idx="343">
                  <c:v>147.81580679744607</c:v>
                </c:pt>
                <c:pt idx="344">
                  <c:v>148.33206699941729</c:v>
                </c:pt>
                <c:pt idx="345">
                  <c:v>148.87737000869066</c:v>
                </c:pt>
                <c:pt idx="346">
                  <c:v>149.40394268956464</c:v>
                </c:pt>
                <c:pt idx="347">
                  <c:v>149.88175394208724</c:v>
                </c:pt>
                <c:pt idx="348">
                  <c:v>150.3247836971133</c:v>
                </c:pt>
                <c:pt idx="349">
                  <c:v>150.75648484934922</c:v>
                </c:pt>
                <c:pt idx="350">
                  <c:v>151.26853314992016</c:v>
                </c:pt>
                <c:pt idx="351">
                  <c:v>151.83172703298547</c:v>
                </c:pt>
                <c:pt idx="352">
                  <c:v>152.3471525822427</c:v>
                </c:pt>
                <c:pt idx="353">
                  <c:v>152.8363010807868</c:v>
                </c:pt>
                <c:pt idx="354">
                  <c:v>153.28273956612031</c:v>
                </c:pt>
                <c:pt idx="355">
                  <c:v>153.69825520547593</c:v>
                </c:pt>
                <c:pt idx="356">
                  <c:v>154.20034955064526</c:v>
                </c:pt>
                <c:pt idx="357">
                  <c:v>154.73825449141725</c:v>
                </c:pt>
                <c:pt idx="358">
                  <c:v>155.25973528283868</c:v>
                </c:pt>
                <c:pt idx="359">
                  <c:v>155.76746870032895</c:v>
                </c:pt>
                <c:pt idx="360">
                  <c:v>156.20661608992177</c:v>
                </c:pt>
                <c:pt idx="361">
                  <c:v>156.65488285753781</c:v>
                </c:pt>
                <c:pt idx="362">
                  <c:v>157.15360988862111</c:v>
                </c:pt>
                <c:pt idx="363">
                  <c:v>157.68199939229672</c:v>
                </c:pt>
                <c:pt idx="364">
                  <c:v>158.21761625715067</c:v>
                </c:pt>
                <c:pt idx="365">
                  <c:v>158.6856461390432</c:v>
                </c:pt>
                <c:pt idx="366">
                  <c:v>159.12493810859212</c:v>
                </c:pt>
                <c:pt idx="367">
                  <c:v>159.54409554506586</c:v>
                </c:pt>
                <c:pt idx="368">
                  <c:v>160.02376342400913</c:v>
                </c:pt>
                <c:pt idx="369">
                  <c:v>160.54637012185179</c:v>
                </c:pt>
                <c:pt idx="370">
                  <c:v>161.11023770822175</c:v>
                </c:pt>
                <c:pt idx="371">
                  <c:v>161.60751900093601</c:v>
                </c:pt>
                <c:pt idx="372">
                  <c:v>162.08456017526552</c:v>
                </c:pt>
                <c:pt idx="373">
                  <c:v>162.49760714578025</c:v>
                </c:pt>
                <c:pt idx="374">
                  <c:v>162.91884633922936</c:v>
                </c:pt>
                <c:pt idx="375">
                  <c:v>163.4041499141434</c:v>
                </c:pt>
                <c:pt idx="376">
                  <c:v>163.95668577688269</c:v>
                </c:pt>
                <c:pt idx="377">
                  <c:v>164.47486963062605</c:v>
                </c:pt>
                <c:pt idx="378">
                  <c:v>164.9280058472882</c:v>
                </c:pt>
                <c:pt idx="379">
                  <c:v>165.32936144274396</c:v>
                </c:pt>
                <c:pt idx="380">
                  <c:v>165.76565541576278</c:v>
                </c:pt>
                <c:pt idx="381">
                  <c:v>166.2632959818915</c:v>
                </c:pt>
                <c:pt idx="382">
                  <c:v>166.81181240392516</c:v>
                </c:pt>
                <c:pt idx="383">
                  <c:v>167.34850646152526</c:v>
                </c:pt>
                <c:pt idx="384">
                  <c:v>167.84930904725357</c:v>
                </c:pt>
                <c:pt idx="385">
                  <c:v>168.28837686168848</c:v>
                </c:pt>
                <c:pt idx="386">
                  <c:v>168.67772803075701</c:v>
                </c:pt>
                <c:pt idx="387">
                  <c:v>169.12077801968542</c:v>
                </c:pt>
                <c:pt idx="388">
                  <c:v>169.65820201763211</c:v>
                </c:pt>
                <c:pt idx="389">
                  <c:v>170.21349209299186</c:v>
                </c:pt>
                <c:pt idx="390">
                  <c:v>170.71244451771435</c:v>
                </c:pt>
                <c:pt idx="391">
                  <c:v>171.15732809748047</c:v>
                </c:pt>
                <c:pt idx="392">
                  <c:v>171.56276860944953</c:v>
                </c:pt>
                <c:pt idx="393">
                  <c:v>172.01981552941209</c:v>
                </c:pt>
                <c:pt idx="394">
                  <c:v>172.53429515582152</c:v>
                </c:pt>
                <c:pt idx="395">
                  <c:v>173.06519665210294</c:v>
                </c:pt>
                <c:pt idx="396">
                  <c:v>173.57441611635807</c:v>
                </c:pt>
                <c:pt idx="397">
                  <c:v>174.00967574336443</c:v>
                </c:pt>
                <c:pt idx="398">
                  <c:v>174.4001430515236</c:v>
                </c:pt>
                <c:pt idx="399">
                  <c:v>174.83452784941443</c:v>
                </c:pt>
                <c:pt idx="400">
                  <c:v>175.3515005461573</c:v>
                </c:pt>
                <c:pt idx="401">
                  <c:v>175.89565360736901</c:v>
                </c:pt>
                <c:pt idx="402">
                  <c:v>176.42419868823188</c:v>
                </c:pt>
                <c:pt idx="403">
                  <c:v>176.88708490454079</c:v>
                </c:pt>
                <c:pt idx="404">
                  <c:v>177.28371092379936</c:v>
                </c:pt>
                <c:pt idx="405">
                  <c:v>177.71840331669765</c:v>
                </c:pt>
                <c:pt idx="406">
                  <c:v>178.24993190648794</c:v>
                </c:pt>
                <c:pt idx="407">
                  <c:v>178.81754134994557</c:v>
                </c:pt>
                <c:pt idx="408">
                  <c:v>179.34499427687257</c:v>
                </c:pt>
                <c:pt idx="409">
                  <c:v>179.79290176247488</c:v>
                </c:pt>
                <c:pt idx="410">
                  <c:v>180.18656582627025</c:v>
                </c:pt>
                <c:pt idx="411">
                  <c:v>180.60686267141929</c:v>
                </c:pt>
                <c:pt idx="412">
                  <c:v>181.11035428385469</c:v>
                </c:pt>
                <c:pt idx="413">
                  <c:v>181.67577498631005</c:v>
                </c:pt>
                <c:pt idx="414">
                  <c:v>182.19276222745273</c:v>
                </c:pt>
                <c:pt idx="415">
                  <c:v>182.67899667439139</c:v>
                </c:pt>
                <c:pt idx="416">
                  <c:v>183.08279350027448</c:v>
                </c:pt>
                <c:pt idx="417">
                  <c:v>183.52151595371299</c:v>
                </c:pt>
                <c:pt idx="418">
                  <c:v>183.99076188269322</c:v>
                </c:pt>
                <c:pt idx="419">
                  <c:v>184.51256900272773</c:v>
                </c:pt>
                <c:pt idx="420">
                  <c:v>185.0220115578866</c:v>
                </c:pt>
                <c:pt idx="421">
                  <c:v>185.47296293986685</c:v>
                </c:pt>
                <c:pt idx="422">
                  <c:v>185.85819588009014</c:v>
                </c:pt>
                <c:pt idx="423">
                  <c:v>186.28585688101697</c:v>
                </c:pt>
                <c:pt idx="424">
                  <c:v>186.82122010452105</c:v>
                </c:pt>
                <c:pt idx="425">
                  <c:v>187.39108267362334</c:v>
                </c:pt>
                <c:pt idx="426">
                  <c:v>187.91354623989824</c:v>
                </c:pt>
                <c:pt idx="427">
                  <c:v>188.35585995734166</c:v>
                </c:pt>
                <c:pt idx="428">
                  <c:v>188.74010992683128</c:v>
                </c:pt>
                <c:pt idx="429">
                  <c:v>189.18053455945221</c:v>
                </c:pt>
                <c:pt idx="430">
                  <c:v>189.70550047030949</c:v>
                </c:pt>
                <c:pt idx="431">
                  <c:v>190.24749233323817</c:v>
                </c:pt>
                <c:pt idx="432">
                  <c:v>190.73636445865503</c:v>
                </c:pt>
                <c:pt idx="433">
                  <c:v>191.16499716710513</c:v>
                </c:pt>
                <c:pt idx="434">
                  <c:v>191.53295425362691</c:v>
                </c:pt>
                <c:pt idx="435">
                  <c:v>191.97743949015879</c:v>
                </c:pt>
                <c:pt idx="436">
                  <c:v>192.50319086470685</c:v>
                </c:pt>
                <c:pt idx="437">
                  <c:v>193.05521351368327</c:v>
                </c:pt>
                <c:pt idx="438">
                  <c:v>193.57621377951236</c:v>
                </c:pt>
                <c:pt idx="439">
                  <c:v>194.03016238975951</c:v>
                </c:pt>
                <c:pt idx="440">
                  <c:v>194.39053320442309</c:v>
                </c:pt>
                <c:pt idx="441">
                  <c:v>194.82570721015736</c:v>
                </c:pt>
                <c:pt idx="442">
                  <c:v>195.36928085446499</c:v>
                </c:pt>
                <c:pt idx="443">
                  <c:v>195.9284501909155</c:v>
                </c:pt>
                <c:pt idx="444">
                  <c:v>196.44972158871465</c:v>
                </c:pt>
                <c:pt idx="445">
                  <c:v>196.89253826552124</c:v>
                </c:pt>
                <c:pt idx="446">
                  <c:v>197.28000698098805</c:v>
                </c:pt>
                <c:pt idx="447">
                  <c:v>197.71202497618177</c:v>
                </c:pt>
                <c:pt idx="448">
                  <c:v>198.25103218969409</c:v>
                </c:pt>
                <c:pt idx="449">
                  <c:v>198.80019017075563</c:v>
                </c:pt>
                <c:pt idx="450">
                  <c:v>199.3039116801082</c:v>
                </c:pt>
                <c:pt idx="451">
                  <c:v>199.74525772488238</c:v>
                </c:pt>
                <c:pt idx="452">
                  <c:v>200.09919844667346</c:v>
                </c:pt>
                <c:pt idx="453">
                  <c:v>200.54375088854331</c:v>
                </c:pt>
                <c:pt idx="454">
                  <c:v>201.04949488116023</c:v>
                </c:pt>
                <c:pt idx="455">
                  <c:v>201.5657696903715</c:v>
                </c:pt>
                <c:pt idx="456">
                  <c:v>202.03929905526314</c:v>
                </c:pt>
                <c:pt idx="457">
                  <c:v>202.4294195696225</c:v>
                </c:pt>
                <c:pt idx="458">
                  <c:v>202.75695580912452</c:v>
                </c:pt>
                <c:pt idx="459">
                  <c:v>203.08780315457665</c:v>
                </c:pt>
                <c:pt idx="460">
                  <c:v>203.49211027180101</c:v>
                </c:pt>
                <c:pt idx="461">
                  <c:v>203.92952817386075</c:v>
                </c:pt>
                <c:pt idx="462">
                  <c:v>204.30410615538707</c:v>
                </c:pt>
                <c:pt idx="463">
                  <c:v>204.5950180252203</c:v>
                </c:pt>
                <c:pt idx="464">
                  <c:v>204.79064867605803</c:v>
                </c:pt>
                <c:pt idx="465">
                  <c:v>204.96218865410466</c:v>
                </c:pt>
                <c:pt idx="466">
                  <c:v>205.22704836510249</c:v>
                </c:pt>
                <c:pt idx="467">
                  <c:v>205.54515260513651</c:v>
                </c:pt>
                <c:pt idx="468">
                  <c:v>205.83816400630144</c:v>
                </c:pt>
                <c:pt idx="469">
                  <c:v>206.06560814204988</c:v>
                </c:pt>
                <c:pt idx="470">
                  <c:v>206.2126099003633</c:v>
                </c:pt>
                <c:pt idx="471">
                  <c:v>206.30975758823712</c:v>
                </c:pt>
                <c:pt idx="472">
                  <c:v>206.42912673254241</c:v>
                </c:pt>
                <c:pt idx="473">
                  <c:v>206.632779774337</c:v>
                </c:pt>
                <c:pt idx="474">
                  <c:v>206.8689832875985</c:v>
                </c:pt>
                <c:pt idx="475">
                  <c:v>207.04994042056606</c:v>
                </c:pt>
                <c:pt idx="476">
                  <c:v>207.14703774453639</c:v>
                </c:pt>
                <c:pt idx="477">
                  <c:v>207.21183947516207</c:v>
                </c:pt>
                <c:pt idx="478">
                  <c:v>207.22338179583269</c:v>
                </c:pt>
                <c:pt idx="479">
                  <c:v>207.32303835216786</c:v>
                </c:pt>
                <c:pt idx="480">
                  <c:v>207.49603723576115</c:v>
                </c:pt>
                <c:pt idx="481">
                  <c:v>207.66064417158242</c:v>
                </c:pt>
                <c:pt idx="482">
                  <c:v>207.77424744358444</c:v>
                </c:pt>
                <c:pt idx="483">
                  <c:v>207.82924708407711</c:v>
                </c:pt>
                <c:pt idx="484">
                  <c:v>207.84163773811005</c:v>
                </c:pt>
                <c:pt idx="485">
                  <c:v>207.86231329472562</c:v>
                </c:pt>
                <c:pt idx="486">
                  <c:v>207.99533492021928</c:v>
                </c:pt>
                <c:pt idx="487">
                  <c:v>208.1255681287702</c:v>
                </c:pt>
                <c:pt idx="488">
                  <c:v>208.23633632019511</c:v>
                </c:pt>
                <c:pt idx="489">
                  <c:v>208.28966882942908</c:v>
                </c:pt>
                <c:pt idx="490">
                  <c:v>208.28453381927864</c:v>
                </c:pt>
                <c:pt idx="491">
                  <c:v>208.25996555926042</c:v>
                </c:pt>
                <c:pt idx="492">
                  <c:v>208.32456660835933</c:v>
                </c:pt>
                <c:pt idx="493">
                  <c:v>208.40690408639324</c:v>
                </c:pt>
                <c:pt idx="494">
                  <c:v>208.52636505615058</c:v>
                </c:pt>
                <c:pt idx="495">
                  <c:v>208.60200624204583</c:v>
                </c:pt>
                <c:pt idx="496">
                  <c:v>208.6257104283292</c:v>
                </c:pt>
                <c:pt idx="497">
                  <c:v>208.58473929053946</c:v>
                </c:pt>
                <c:pt idx="498">
                  <c:v>208.59252455856304</c:v>
                </c:pt>
                <c:pt idx="499">
                  <c:v>208.6489152868669</c:v>
                </c:pt>
                <c:pt idx="500">
                  <c:v>208.72655510378758</c:v>
                </c:pt>
                <c:pt idx="501">
                  <c:v>208.77634144575836</c:v>
                </c:pt>
                <c:pt idx="502">
                  <c:v>208.78648908323677</c:v>
                </c:pt>
                <c:pt idx="503">
                  <c:v>208.74759391034974</c:v>
                </c:pt>
                <c:pt idx="504">
                  <c:v>208.73118969844347</c:v>
                </c:pt>
                <c:pt idx="505">
                  <c:v>208.74454951371567</c:v>
                </c:pt>
                <c:pt idx="506">
                  <c:v>208.84554438547741</c:v>
                </c:pt>
                <c:pt idx="507">
                  <c:v>208.93187769071631</c:v>
                </c:pt>
                <c:pt idx="508">
                  <c:v>208.99238668724468</c:v>
                </c:pt>
                <c:pt idx="509">
                  <c:v>208.99041733654522</c:v>
                </c:pt>
                <c:pt idx="510">
                  <c:v>208.96530511794251</c:v>
                </c:pt>
                <c:pt idx="511">
                  <c:v>208.91149125672419</c:v>
                </c:pt>
                <c:pt idx="512">
                  <c:v>208.93339242822202</c:v>
                </c:pt>
                <c:pt idx="513">
                  <c:v>208.99986902675252</c:v>
                </c:pt>
                <c:pt idx="514">
                  <c:v>209.06063487596867</c:v>
                </c:pt>
                <c:pt idx="515">
                  <c:v>209.10368045150472</c:v>
                </c:pt>
                <c:pt idx="516">
                  <c:v>209.09360843550661</c:v>
                </c:pt>
                <c:pt idx="517">
                  <c:v>209.0738425712521</c:v>
                </c:pt>
                <c:pt idx="518">
                  <c:v>209.09251755651852</c:v>
                </c:pt>
                <c:pt idx="519">
                  <c:v>209.1329872357455</c:v>
                </c:pt>
                <c:pt idx="520">
                  <c:v>209.17803174244992</c:v>
                </c:pt>
                <c:pt idx="521">
                  <c:v>209.19672150626246</c:v>
                </c:pt>
                <c:pt idx="522">
                  <c:v>209.2136702233592</c:v>
                </c:pt>
                <c:pt idx="523">
                  <c:v>209.17857668300007</c:v>
                </c:pt>
                <c:pt idx="524">
                  <c:v>209.18301462262687</c:v>
                </c:pt>
                <c:pt idx="525">
                  <c:v>209.22395458775657</c:v>
                </c:pt>
                <c:pt idx="526">
                  <c:v>209.27825188242912</c:v>
                </c:pt>
                <c:pt idx="527">
                  <c:v>209.32255355468794</c:v>
                </c:pt>
                <c:pt idx="528">
                  <c:v>209.30103204014344</c:v>
                </c:pt>
                <c:pt idx="529">
                  <c:v>209.2661659793911</c:v>
                </c:pt>
                <c:pt idx="530">
                  <c:v>209.25026252240428</c:v>
                </c:pt>
                <c:pt idx="531">
                  <c:v>209.2436746238028</c:v>
                </c:pt>
                <c:pt idx="532">
                  <c:v>209.32708277700596</c:v>
                </c:pt>
                <c:pt idx="533">
                  <c:v>209.39328492597761</c:v>
                </c:pt>
                <c:pt idx="534">
                  <c:v>209.44453841614984</c:v>
                </c:pt>
                <c:pt idx="535">
                  <c:v>209.42047204452862</c:v>
                </c:pt>
                <c:pt idx="536">
                  <c:v>209.36967309291768</c:v>
                </c:pt>
                <c:pt idx="537">
                  <c:v>209.30138044232692</c:v>
                </c:pt>
                <c:pt idx="538">
                  <c:v>209.33398926805708</c:v>
                </c:pt>
                <c:pt idx="539">
                  <c:v>209.40294782231126</c:v>
                </c:pt>
                <c:pt idx="540">
                  <c:v>209.46284972071257</c:v>
                </c:pt>
                <c:pt idx="541">
                  <c:v>209.49700271457183</c:v>
                </c:pt>
                <c:pt idx="542">
                  <c:v>209.46645381359932</c:v>
                </c:pt>
                <c:pt idx="543">
                  <c:v>209.41473089089232</c:v>
                </c:pt>
                <c:pt idx="544">
                  <c:v>209.37182305346627</c:v>
                </c:pt>
                <c:pt idx="545">
                  <c:v>209.40405357097373</c:v>
                </c:pt>
                <c:pt idx="546">
                  <c:v>209.49139856299797</c:v>
                </c:pt>
                <c:pt idx="547">
                  <c:v>209.55600997510896</c:v>
                </c:pt>
                <c:pt idx="548">
                  <c:v>209.57842549609825</c:v>
                </c:pt>
                <c:pt idx="549">
                  <c:v>209.57456335438334</c:v>
                </c:pt>
                <c:pt idx="550">
                  <c:v>209.48179626301874</c:v>
                </c:pt>
                <c:pt idx="551">
                  <c:v>209.45495863071446</c:v>
                </c:pt>
                <c:pt idx="552">
                  <c:v>209.50084998444143</c:v>
                </c:pt>
                <c:pt idx="553">
                  <c:v>209.53362519581896</c:v>
                </c:pt>
                <c:pt idx="554">
                  <c:v>209.5873468317879</c:v>
                </c:pt>
                <c:pt idx="555">
                  <c:v>209.58886151294496</c:v>
                </c:pt>
                <c:pt idx="556">
                  <c:v>209.54595409892053</c:v>
                </c:pt>
                <c:pt idx="557">
                  <c:v>209.51978159715321</c:v>
                </c:pt>
                <c:pt idx="558">
                  <c:v>209.56979299776071</c:v>
                </c:pt>
                <c:pt idx="559">
                  <c:v>209.6204097310528</c:v>
                </c:pt>
                <c:pt idx="560">
                  <c:v>209.65279066664516</c:v>
                </c:pt>
                <c:pt idx="561">
                  <c:v>209.65213953478505</c:v>
                </c:pt>
                <c:pt idx="562">
                  <c:v>209.63319218269353</c:v>
                </c:pt>
                <c:pt idx="563">
                  <c:v>209.5616448762791</c:v>
                </c:pt>
                <c:pt idx="564">
                  <c:v>209.54627172613084</c:v>
                </c:pt>
                <c:pt idx="565">
                  <c:v>209.60938314687994</c:v>
                </c:pt>
                <c:pt idx="566">
                  <c:v>209.67482789267626</c:v>
                </c:pt>
                <c:pt idx="567">
                  <c:v>209.72483786172964</c:v>
                </c:pt>
                <c:pt idx="568">
                  <c:v>209.72096086339312</c:v>
                </c:pt>
                <c:pt idx="569">
                  <c:v>209.67834161773459</c:v>
                </c:pt>
                <c:pt idx="570">
                  <c:v>209.62393835564404</c:v>
                </c:pt>
                <c:pt idx="571">
                  <c:v>209.62899753853273</c:v>
                </c:pt>
                <c:pt idx="572">
                  <c:v>209.71090408852666</c:v>
                </c:pt>
                <c:pt idx="573">
                  <c:v>209.80969785685093</c:v>
                </c:pt>
                <c:pt idx="574">
                  <c:v>209.82656955751224</c:v>
                </c:pt>
                <c:pt idx="575">
                  <c:v>209.80342778961949</c:v>
                </c:pt>
                <c:pt idx="576">
                  <c:v>209.7181588233594</c:v>
                </c:pt>
                <c:pt idx="577">
                  <c:v>209.67238912885634</c:v>
                </c:pt>
                <c:pt idx="578">
                  <c:v>209.67791679451608</c:v>
                </c:pt>
                <c:pt idx="579">
                  <c:v>209.7449365012782</c:v>
                </c:pt>
                <c:pt idx="580">
                  <c:v>209.80891074864394</c:v>
                </c:pt>
                <c:pt idx="581">
                  <c:v>209.82016351422166</c:v>
                </c:pt>
                <c:pt idx="582">
                  <c:v>209.79671801123757</c:v>
                </c:pt>
                <c:pt idx="583">
                  <c:v>209.74143767806987</c:v>
                </c:pt>
                <c:pt idx="584">
                  <c:v>209.71278204178859</c:v>
                </c:pt>
                <c:pt idx="585">
                  <c:v>209.74587547612632</c:v>
                </c:pt>
                <c:pt idx="586">
                  <c:v>209.81580117011995</c:v>
                </c:pt>
                <c:pt idx="587">
                  <c:v>209.8634494232227</c:v>
                </c:pt>
                <c:pt idx="588">
                  <c:v>209.86670504337346</c:v>
                </c:pt>
                <c:pt idx="589">
                  <c:v>209.81524136069658</c:v>
                </c:pt>
                <c:pt idx="590">
                  <c:v>209.77147095840803</c:v>
                </c:pt>
                <c:pt idx="591">
                  <c:v>209.76086928972495</c:v>
                </c:pt>
                <c:pt idx="592">
                  <c:v>209.807971777143</c:v>
                </c:pt>
                <c:pt idx="593">
                  <c:v>209.84516831089621</c:v>
                </c:pt>
                <c:pt idx="594">
                  <c:v>209.88986260954567</c:v>
                </c:pt>
                <c:pt idx="595">
                  <c:v>209.84898473535216</c:v>
                </c:pt>
                <c:pt idx="596">
                  <c:v>209.8121217131777</c:v>
                </c:pt>
                <c:pt idx="597">
                  <c:v>209.77736286702628</c:v>
                </c:pt>
                <c:pt idx="598">
                  <c:v>209.83770221104919</c:v>
                </c:pt>
                <c:pt idx="599">
                  <c:v>209.8891509399038</c:v>
                </c:pt>
                <c:pt idx="600">
                  <c:v>209.95818276193373</c:v>
                </c:pt>
                <c:pt idx="601">
                  <c:v>209.95262441443353</c:v>
                </c:pt>
                <c:pt idx="602">
                  <c:v>209.91551842990836</c:v>
                </c:pt>
                <c:pt idx="603">
                  <c:v>209.84094294741072</c:v>
                </c:pt>
                <c:pt idx="604">
                  <c:v>209.82766039111689</c:v>
                </c:pt>
                <c:pt idx="605">
                  <c:v>209.87830616299135</c:v>
                </c:pt>
                <c:pt idx="606">
                  <c:v>209.93340542194036</c:v>
                </c:pt>
                <c:pt idx="607">
                  <c:v>209.95945522624103</c:v>
                </c:pt>
                <c:pt idx="608">
                  <c:v>209.93440493314213</c:v>
                </c:pt>
                <c:pt idx="609">
                  <c:v>209.89098321621807</c:v>
                </c:pt>
                <c:pt idx="610">
                  <c:v>209.82232930104149</c:v>
                </c:pt>
                <c:pt idx="611">
                  <c:v>209.84751573461872</c:v>
                </c:pt>
                <c:pt idx="612">
                  <c:v>209.92433339117269</c:v>
                </c:pt>
                <c:pt idx="613">
                  <c:v>209.99610652631259</c:v>
                </c:pt>
                <c:pt idx="614">
                  <c:v>210.01864258159841</c:v>
                </c:pt>
                <c:pt idx="615">
                  <c:v>210.00039339144917</c:v>
                </c:pt>
                <c:pt idx="616">
                  <c:v>209.91915319996508</c:v>
                </c:pt>
                <c:pt idx="617">
                  <c:v>209.87386939072974</c:v>
                </c:pt>
                <c:pt idx="618">
                  <c:v>209.91925940432196</c:v>
                </c:pt>
                <c:pt idx="619">
                  <c:v>209.99851447615586</c:v>
                </c:pt>
                <c:pt idx="620">
                  <c:v>210.0439359320265</c:v>
                </c:pt>
                <c:pt idx="621">
                  <c:v>210.03072896243975</c:v>
                </c:pt>
                <c:pt idx="622">
                  <c:v>210.01031302863174</c:v>
                </c:pt>
                <c:pt idx="623">
                  <c:v>209.90964244833629</c:v>
                </c:pt>
                <c:pt idx="624">
                  <c:v>209.88001833990887</c:v>
                </c:pt>
                <c:pt idx="625">
                  <c:v>209.93286050468745</c:v>
                </c:pt>
                <c:pt idx="626">
                  <c:v>210.00869217974997</c:v>
                </c:pt>
                <c:pt idx="627">
                  <c:v>210.04526794359364</c:v>
                </c:pt>
                <c:pt idx="628">
                  <c:v>210.06763817952381</c:v>
                </c:pt>
                <c:pt idx="629">
                  <c:v>209.99725789561072</c:v>
                </c:pt>
                <c:pt idx="630">
                  <c:v>209.94328043132816</c:v>
                </c:pt>
                <c:pt idx="631">
                  <c:v>209.95309389635236</c:v>
                </c:pt>
                <c:pt idx="632">
                  <c:v>210.0097075676461</c:v>
                </c:pt>
                <c:pt idx="633">
                  <c:v>210.0764669608445</c:v>
                </c:pt>
                <c:pt idx="634">
                  <c:v>210.08688680299892</c:v>
                </c:pt>
                <c:pt idx="635">
                  <c:v>210.04828233899838</c:v>
                </c:pt>
                <c:pt idx="636">
                  <c:v>209.97355555393329</c:v>
                </c:pt>
                <c:pt idx="637">
                  <c:v>209.94152359520305</c:v>
                </c:pt>
                <c:pt idx="638">
                  <c:v>209.98235460533152</c:v>
                </c:pt>
                <c:pt idx="639">
                  <c:v>210.04260292780205</c:v>
                </c:pt>
                <c:pt idx="640">
                  <c:v>210.08172254021653</c:v>
                </c:pt>
                <c:pt idx="641">
                  <c:v>210.0587170860716</c:v>
                </c:pt>
                <c:pt idx="642">
                  <c:v>210.03384857143044</c:v>
                </c:pt>
                <c:pt idx="643">
                  <c:v>209.96839125810973</c:v>
                </c:pt>
                <c:pt idx="644">
                  <c:v>209.97805383997724</c:v>
                </c:pt>
                <c:pt idx="645">
                  <c:v>210.0403766219377</c:v>
                </c:pt>
                <c:pt idx="646">
                  <c:v>210.12096415026124</c:v>
                </c:pt>
                <c:pt idx="647">
                  <c:v>210.13629114362126</c:v>
                </c:pt>
                <c:pt idx="648">
                  <c:v>210.11314878797003</c:v>
                </c:pt>
                <c:pt idx="649">
                  <c:v>210.027669898938</c:v>
                </c:pt>
                <c:pt idx="650">
                  <c:v>209.98349108711659</c:v>
                </c:pt>
                <c:pt idx="651">
                  <c:v>210.02935029955771</c:v>
                </c:pt>
                <c:pt idx="652">
                  <c:v>210.07213544911951</c:v>
                </c:pt>
                <c:pt idx="653">
                  <c:v>210.11640535476903</c:v>
                </c:pt>
                <c:pt idx="654">
                  <c:v>210.11479940388958</c:v>
                </c:pt>
                <c:pt idx="655">
                  <c:v>210.07174239713237</c:v>
                </c:pt>
                <c:pt idx="656">
                  <c:v>209.98156750480362</c:v>
                </c:pt>
                <c:pt idx="657">
                  <c:v>209.99239633749607</c:v>
                </c:pt>
                <c:pt idx="658">
                  <c:v>210.0398307154191</c:v>
                </c:pt>
                <c:pt idx="659">
                  <c:v>210.12279640259337</c:v>
                </c:pt>
                <c:pt idx="660">
                  <c:v>210.14948215371754</c:v>
                </c:pt>
                <c:pt idx="661">
                  <c:v>210.14948215371754</c:v>
                </c:pt>
                <c:pt idx="662">
                  <c:v>210.0804500846929</c:v>
                </c:pt>
                <c:pt idx="663">
                  <c:v>210.01456912100878</c:v>
                </c:pt>
                <c:pt idx="664">
                  <c:v>210.02588230188402</c:v>
                </c:pt>
                <c:pt idx="665">
                  <c:v>210.0948381568025</c:v>
                </c:pt>
                <c:pt idx="666">
                  <c:v>210.14416604879779</c:v>
                </c:pt>
                <c:pt idx="667">
                  <c:v>210.17079122220562</c:v>
                </c:pt>
                <c:pt idx="668">
                  <c:v>210.13645689979097</c:v>
                </c:pt>
                <c:pt idx="669">
                  <c:v>210.06559351453211</c:v>
                </c:pt>
                <c:pt idx="670">
                  <c:v>210.01856714715157</c:v>
                </c:pt>
                <c:pt idx="671">
                  <c:v>210.05441633925901</c:v>
                </c:pt>
                <c:pt idx="672">
                  <c:v>210.12023660906056</c:v>
                </c:pt>
                <c:pt idx="673">
                  <c:v>210.16041708670073</c:v>
                </c:pt>
                <c:pt idx="674">
                  <c:v>210.14654420197985</c:v>
                </c:pt>
                <c:pt idx="675">
                  <c:v>210.09974534428758</c:v>
                </c:pt>
                <c:pt idx="676">
                  <c:v>210.04443518823666</c:v>
                </c:pt>
                <c:pt idx="677">
                  <c:v>210.06214041229438</c:v>
                </c:pt>
                <c:pt idx="678">
                  <c:v>210.1320648570462</c:v>
                </c:pt>
                <c:pt idx="679">
                  <c:v>210.17130635564169</c:v>
                </c:pt>
                <c:pt idx="680">
                  <c:v>210.17922690254329</c:v>
                </c:pt>
                <c:pt idx="681">
                  <c:v>210.15806970445126</c:v>
                </c:pt>
                <c:pt idx="682">
                  <c:v>210.09084014787126</c:v>
                </c:pt>
                <c:pt idx="683">
                  <c:v>210.03998257668871</c:v>
                </c:pt>
                <c:pt idx="684">
                  <c:v>210.09162724354394</c:v>
                </c:pt>
                <c:pt idx="685">
                  <c:v>210.15246576231502</c:v>
                </c:pt>
                <c:pt idx="686">
                  <c:v>210.18187800210063</c:v>
                </c:pt>
                <c:pt idx="687">
                  <c:v>210.168247316405</c:v>
                </c:pt>
                <c:pt idx="688">
                  <c:v>210.11514779003215</c:v>
                </c:pt>
                <c:pt idx="689">
                  <c:v>210.06207986637389</c:v>
                </c:pt>
                <c:pt idx="690">
                  <c:v>210.05368879532614</c:v>
                </c:pt>
                <c:pt idx="691">
                  <c:v>210.1128162826399</c:v>
                </c:pt>
                <c:pt idx="692">
                  <c:v>210.18620948700905</c:v>
                </c:pt>
                <c:pt idx="693">
                  <c:v>210.20939641194872</c:v>
                </c:pt>
                <c:pt idx="694">
                  <c:v>210.18140852624381</c:v>
                </c:pt>
                <c:pt idx="695">
                  <c:v>210.09283915244959</c:v>
                </c:pt>
                <c:pt idx="696">
                  <c:v>210.05308333582306</c:v>
                </c:pt>
                <c:pt idx="697">
                  <c:v>210.11982767729484</c:v>
                </c:pt>
                <c:pt idx="698">
                  <c:v>210.19087347473186</c:v>
                </c:pt>
                <c:pt idx="699">
                  <c:v>210.2403827354878</c:v>
                </c:pt>
                <c:pt idx="700">
                  <c:v>210.23367411517725</c:v>
                </c:pt>
                <c:pt idx="701">
                  <c:v>210.1726542384344</c:v>
                </c:pt>
                <c:pt idx="702">
                  <c:v>210.11290660498392</c:v>
                </c:pt>
                <c:pt idx="703">
                  <c:v>210.08593295792025</c:v>
                </c:pt>
                <c:pt idx="704">
                  <c:v>210.13706334899746</c:v>
                </c:pt>
                <c:pt idx="705">
                  <c:v>210.21157703939019</c:v>
                </c:pt>
                <c:pt idx="706">
                  <c:v>210.23979217055273</c:v>
                </c:pt>
                <c:pt idx="707">
                  <c:v>210.21981617597393</c:v>
                </c:pt>
                <c:pt idx="708">
                  <c:v>210.16953465387687</c:v>
                </c:pt>
                <c:pt idx="709">
                  <c:v>210.11142273784526</c:v>
                </c:pt>
                <c:pt idx="710">
                  <c:v>210.14159137007658</c:v>
                </c:pt>
                <c:pt idx="711">
                  <c:v>210.20686739990572</c:v>
                </c:pt>
                <c:pt idx="712">
                  <c:v>210.26985537468971</c:v>
                </c:pt>
                <c:pt idx="713">
                  <c:v>210.25975325446203</c:v>
                </c:pt>
                <c:pt idx="714">
                  <c:v>210.22826672119388</c:v>
                </c:pt>
                <c:pt idx="715">
                  <c:v>210.14230302957543</c:v>
                </c:pt>
                <c:pt idx="716">
                  <c:v>210.13432192050453</c:v>
                </c:pt>
                <c:pt idx="717">
                  <c:v>210.17173017446899</c:v>
                </c:pt>
                <c:pt idx="718">
                  <c:v>210.2509543407736</c:v>
                </c:pt>
                <c:pt idx="719">
                  <c:v>210.25339302490306</c:v>
                </c:pt>
                <c:pt idx="720">
                  <c:v>210.25449772785993</c:v>
                </c:pt>
                <c:pt idx="721">
                  <c:v>210.16626320858421</c:v>
                </c:pt>
                <c:pt idx="722">
                  <c:v>210.11234680495423</c:v>
                </c:pt>
                <c:pt idx="723">
                  <c:v>210.10974135245567</c:v>
                </c:pt>
                <c:pt idx="724">
                  <c:v>210.17948496541541</c:v>
                </c:pt>
                <c:pt idx="725">
                  <c:v>210.25189328879313</c:v>
                </c:pt>
                <c:pt idx="726">
                  <c:v>210.2748379470994</c:v>
                </c:pt>
                <c:pt idx="727">
                  <c:v>210.2438516837434</c:v>
                </c:pt>
                <c:pt idx="728">
                  <c:v>210.18480105974544</c:v>
                </c:pt>
                <c:pt idx="729">
                  <c:v>210.1200251953091</c:v>
                </c:pt>
                <c:pt idx="730">
                  <c:v>210.14065241621705</c:v>
                </c:pt>
                <c:pt idx="731">
                  <c:v>210.22919078221349</c:v>
                </c:pt>
                <c:pt idx="732">
                  <c:v>210.29364764160781</c:v>
                </c:pt>
                <c:pt idx="733">
                  <c:v>210.29342134177654</c:v>
                </c:pt>
                <c:pt idx="734">
                  <c:v>210.25228732933198</c:v>
                </c:pt>
                <c:pt idx="735">
                  <c:v>210.16187117322366</c:v>
                </c:pt>
                <c:pt idx="736">
                  <c:v>210.13151994590436</c:v>
                </c:pt>
                <c:pt idx="737">
                  <c:v>210.17127558659291</c:v>
                </c:pt>
                <c:pt idx="738">
                  <c:v>210.2232841357044</c:v>
                </c:pt>
                <c:pt idx="739">
                  <c:v>210.25115086478181</c:v>
                </c:pt>
                <c:pt idx="740">
                  <c:v>210.26181278523657</c:v>
                </c:pt>
                <c:pt idx="741">
                  <c:v>210.20359596150033</c:v>
                </c:pt>
                <c:pt idx="742">
                  <c:v>210.12726388161903</c:v>
                </c:pt>
                <c:pt idx="743">
                  <c:v>210.13835068873362</c:v>
                </c:pt>
                <c:pt idx="744">
                  <c:v>210.20365650693745</c:v>
                </c:pt>
                <c:pt idx="745">
                  <c:v>210.27505035154951</c:v>
                </c:pt>
                <c:pt idx="746">
                  <c:v>210.29766148550394</c:v>
                </c:pt>
                <c:pt idx="747">
                  <c:v>210.27227817551227</c:v>
                </c:pt>
                <c:pt idx="748">
                  <c:v>210.22039185336592</c:v>
                </c:pt>
                <c:pt idx="749">
                  <c:v>210.17200312569904</c:v>
                </c:pt>
                <c:pt idx="750">
                  <c:v>210.18318022682229</c:v>
                </c:pt>
                <c:pt idx="751">
                  <c:v>210.2562704136829</c:v>
                </c:pt>
                <c:pt idx="752">
                  <c:v>210.28596932642242</c:v>
                </c:pt>
                <c:pt idx="753">
                  <c:v>210.29246651526373</c:v>
                </c:pt>
                <c:pt idx="754">
                  <c:v>210.22788856087016</c:v>
                </c:pt>
                <c:pt idx="755">
                  <c:v>210.16208258647612</c:v>
                </c:pt>
                <c:pt idx="756">
                  <c:v>210.12341774055682</c:v>
                </c:pt>
                <c:pt idx="757">
                  <c:v>210.18523976648788</c:v>
                </c:pt>
                <c:pt idx="758">
                  <c:v>210.25666445412455</c:v>
                </c:pt>
                <c:pt idx="759">
                  <c:v>210.28787798755243</c:v>
                </c:pt>
                <c:pt idx="760">
                  <c:v>210.27979074179331</c:v>
                </c:pt>
                <c:pt idx="761">
                  <c:v>210.21378843553859</c:v>
                </c:pt>
                <c:pt idx="762">
                  <c:v>210.16203792170467</c:v>
                </c:pt>
                <c:pt idx="763">
                  <c:v>210.16096199695431</c:v>
                </c:pt>
                <c:pt idx="764">
                  <c:v>210.23443142811638</c:v>
                </c:pt>
                <c:pt idx="765">
                  <c:v>210.28483385657324</c:v>
                </c:pt>
                <c:pt idx="766">
                  <c:v>210.31415456302304</c:v>
                </c:pt>
                <c:pt idx="767">
                  <c:v>210.26941567749554</c:v>
                </c:pt>
                <c:pt idx="768">
                  <c:v>210.21021427133917</c:v>
                </c:pt>
                <c:pt idx="769">
                  <c:v>210.15369255532522</c:v>
                </c:pt>
                <c:pt idx="770">
                  <c:v>210.20247537460199</c:v>
                </c:pt>
                <c:pt idx="771">
                  <c:v>210.27114270478697</c:v>
                </c:pt>
                <c:pt idx="772">
                  <c:v>210.30721768586423</c:v>
                </c:pt>
                <c:pt idx="773">
                  <c:v>210.31535057605228</c:v>
                </c:pt>
                <c:pt idx="774">
                  <c:v>210.24359362180783</c:v>
                </c:pt>
                <c:pt idx="775">
                  <c:v>210.16155256451447</c:v>
                </c:pt>
                <c:pt idx="776">
                  <c:v>210.15607070722936</c:v>
                </c:pt>
                <c:pt idx="777">
                  <c:v>210.20544309351394</c:v>
                </c:pt>
                <c:pt idx="778">
                  <c:v>210.27879125006962</c:v>
                </c:pt>
                <c:pt idx="779">
                  <c:v>210.31050498583735</c:v>
                </c:pt>
                <c:pt idx="780">
                  <c:v>210.27403497885143</c:v>
                </c:pt>
                <c:pt idx="781">
                  <c:v>210.21619635580672</c:v>
                </c:pt>
                <c:pt idx="782">
                  <c:v>210.17076144570598</c:v>
                </c:pt>
                <c:pt idx="783">
                  <c:v>210.19252507596377</c:v>
                </c:pt>
                <c:pt idx="784">
                  <c:v>210.24330578349065</c:v>
                </c:pt>
                <c:pt idx="785">
                  <c:v>210.30305297765679</c:v>
                </c:pt>
                <c:pt idx="786">
                  <c:v>210.29887338032972</c:v>
                </c:pt>
                <c:pt idx="787">
                  <c:v>210.25978402335733</c:v>
                </c:pt>
                <c:pt idx="788">
                  <c:v>210.19048042537759</c:v>
                </c:pt>
                <c:pt idx="789">
                  <c:v>210.1681411135408</c:v>
                </c:pt>
                <c:pt idx="790">
                  <c:v>210.23623289978792</c:v>
                </c:pt>
                <c:pt idx="791">
                  <c:v>210.27217296581529</c:v>
                </c:pt>
                <c:pt idx="792">
                  <c:v>210.28802885415408</c:v>
                </c:pt>
                <c:pt idx="793">
                  <c:v>210.24772856760063</c:v>
                </c:pt>
                <c:pt idx="794">
                  <c:v>210.18307402404747</c:v>
                </c:pt>
                <c:pt idx="795">
                  <c:v>210.13023260567212</c:v>
                </c:pt>
                <c:pt idx="796">
                  <c:v>210.13839634611656</c:v>
                </c:pt>
                <c:pt idx="797">
                  <c:v>210.2084723498979</c:v>
                </c:pt>
                <c:pt idx="798">
                  <c:v>210.28203190575161</c:v>
                </c:pt>
                <c:pt idx="799">
                  <c:v>210.31728901027617</c:v>
                </c:pt>
                <c:pt idx="800">
                  <c:v>210.26525096041621</c:v>
                </c:pt>
                <c:pt idx="801">
                  <c:v>210.20233840294787</c:v>
                </c:pt>
                <c:pt idx="802">
                  <c:v>210.14322709507462</c:v>
                </c:pt>
                <c:pt idx="803">
                  <c:v>210.1932516216493</c:v>
                </c:pt>
                <c:pt idx="804">
                  <c:v>210.26146539452029</c:v>
                </c:pt>
                <c:pt idx="805">
                  <c:v>210.33791699433473</c:v>
                </c:pt>
                <c:pt idx="806">
                  <c:v>210.34554963019761</c:v>
                </c:pt>
                <c:pt idx="807">
                  <c:v>210.303038089518</c:v>
                </c:pt>
                <c:pt idx="808">
                  <c:v>210.23096247801865</c:v>
                </c:pt>
                <c:pt idx="809">
                  <c:v>210.17525968168655</c:v>
                </c:pt>
                <c:pt idx="810">
                  <c:v>210.22151243913231</c:v>
                </c:pt>
                <c:pt idx="811">
                  <c:v>210.27309603200368</c:v>
                </c:pt>
                <c:pt idx="812">
                  <c:v>210.27753369684771</c:v>
                </c:pt>
                <c:pt idx="813">
                  <c:v>210.27376302173573</c:v>
                </c:pt>
                <c:pt idx="814">
                  <c:v>210.22484441959787</c:v>
                </c:pt>
                <c:pt idx="815">
                  <c:v>210.16933713641424</c:v>
                </c:pt>
                <c:pt idx="816">
                  <c:v>210.18124177794499</c:v>
                </c:pt>
                <c:pt idx="817">
                  <c:v>210.236687485999</c:v>
                </c:pt>
                <c:pt idx="818">
                  <c:v>210.28863529817795</c:v>
                </c:pt>
                <c:pt idx="819">
                  <c:v>210.29548086864332</c:v>
                </c:pt>
                <c:pt idx="820">
                  <c:v>210.26223759444613</c:v>
                </c:pt>
                <c:pt idx="821">
                  <c:v>210.19225212504966</c:v>
                </c:pt>
                <c:pt idx="822">
                  <c:v>210.1711247189983</c:v>
                </c:pt>
                <c:pt idx="823">
                  <c:v>210.2182410034282</c:v>
                </c:pt>
                <c:pt idx="824">
                  <c:v>210.29614686499102</c:v>
                </c:pt>
                <c:pt idx="825">
                  <c:v>210.30547676648933</c:v>
                </c:pt>
                <c:pt idx="826">
                  <c:v>210.29351166320075</c:v>
                </c:pt>
                <c:pt idx="827">
                  <c:v>210.23337039595538</c:v>
                </c:pt>
                <c:pt idx="828">
                  <c:v>210.18333109431433</c:v>
                </c:pt>
                <c:pt idx="829">
                  <c:v>210.1803177144271</c:v>
                </c:pt>
                <c:pt idx="830">
                  <c:v>210.26847673040336</c:v>
                </c:pt>
                <c:pt idx="831">
                  <c:v>210.32501296881406</c:v>
                </c:pt>
                <c:pt idx="832">
                  <c:v>210.33434285513866</c:v>
                </c:pt>
                <c:pt idx="833">
                  <c:v>210.28707501989456</c:v>
                </c:pt>
                <c:pt idx="834">
                  <c:v>210.22956993505613</c:v>
                </c:pt>
                <c:pt idx="835">
                  <c:v>210.1926153979017</c:v>
                </c:pt>
                <c:pt idx="836">
                  <c:v>210.21551447569803</c:v>
                </c:pt>
                <c:pt idx="837">
                  <c:v>210.28245572193333</c:v>
                </c:pt>
                <c:pt idx="838">
                  <c:v>210.34203603750319</c:v>
                </c:pt>
                <c:pt idx="839">
                  <c:v>210.35271378399455</c:v>
                </c:pt>
                <c:pt idx="840">
                  <c:v>210.31818329040743</c:v>
                </c:pt>
                <c:pt idx="841">
                  <c:v>210.22240573154372</c:v>
                </c:pt>
                <c:pt idx="842">
                  <c:v>210.21702910309457</c:v>
                </c:pt>
                <c:pt idx="843">
                  <c:v>210.24774345578581</c:v>
                </c:pt>
                <c:pt idx="844">
                  <c:v>210.3124126517865</c:v>
                </c:pt>
                <c:pt idx="845">
                  <c:v>210.36555625195638</c:v>
                </c:pt>
                <c:pt idx="846">
                  <c:v>210.35304628482788</c:v>
                </c:pt>
                <c:pt idx="847">
                  <c:v>210.31120075788525</c:v>
                </c:pt>
                <c:pt idx="848">
                  <c:v>210.21634821556532</c:v>
                </c:pt>
                <c:pt idx="849">
                  <c:v>210.23256841837713</c:v>
                </c:pt>
                <c:pt idx="850">
                  <c:v>210.30102322794983</c:v>
                </c:pt>
                <c:pt idx="851">
                  <c:v>210.36596517805776</c:v>
                </c:pt>
                <c:pt idx="852">
                  <c:v>210.38792509139284</c:v>
                </c:pt>
                <c:pt idx="853">
                  <c:v>210.35915040349812</c:v>
                </c:pt>
                <c:pt idx="854">
                  <c:v>210.30830848987813</c:v>
                </c:pt>
                <c:pt idx="855">
                  <c:v>210.26169169475912</c:v>
                </c:pt>
                <c:pt idx="856">
                  <c:v>210.27609550051235</c:v>
                </c:pt>
                <c:pt idx="857">
                  <c:v>210.34302063755999</c:v>
                </c:pt>
                <c:pt idx="858">
                  <c:v>210.38963721908794</c:v>
                </c:pt>
                <c:pt idx="859">
                  <c:v>210.3910148614265</c:v>
                </c:pt>
                <c:pt idx="860">
                  <c:v>210.351547549679</c:v>
                </c:pt>
                <c:pt idx="861">
                  <c:v>210.27969942775536</c:v>
                </c:pt>
                <c:pt idx="862">
                  <c:v>210.2695367679203</c:v>
                </c:pt>
                <c:pt idx="863">
                  <c:v>210.30196316586256</c:v>
                </c:pt>
                <c:pt idx="864">
                  <c:v>210.37493078120977</c:v>
                </c:pt>
                <c:pt idx="865">
                  <c:v>210.40456994320422</c:v>
                </c:pt>
                <c:pt idx="866">
                  <c:v>210.37756597091337</c:v>
                </c:pt>
                <c:pt idx="867">
                  <c:v>210.31106477961268</c:v>
                </c:pt>
                <c:pt idx="868">
                  <c:v>210.25381684176887</c:v>
                </c:pt>
                <c:pt idx="869">
                  <c:v>210.255573646936</c:v>
                </c:pt>
                <c:pt idx="870">
                  <c:v>210.32687596884753</c:v>
                </c:pt>
                <c:pt idx="871">
                  <c:v>210.39428626528348</c:v>
                </c:pt>
                <c:pt idx="872">
                  <c:v>210.39599739982791</c:v>
                </c:pt>
                <c:pt idx="873">
                  <c:v>210.36046750330016</c:v>
                </c:pt>
                <c:pt idx="874">
                  <c:v>210.29210324445634</c:v>
                </c:pt>
                <c:pt idx="875">
                  <c:v>210.2559071421345</c:v>
                </c:pt>
                <c:pt idx="876">
                  <c:v>210.28913454749789</c:v>
                </c:pt>
                <c:pt idx="877">
                  <c:v>210.34679229049817</c:v>
                </c:pt>
                <c:pt idx="878">
                  <c:v>210.38992505503205</c:v>
                </c:pt>
                <c:pt idx="879">
                  <c:v>210.39820877299718</c:v>
                </c:pt>
                <c:pt idx="880">
                  <c:v>210.34064251071655</c:v>
                </c:pt>
                <c:pt idx="881">
                  <c:v>210.29028589776476</c:v>
                </c:pt>
                <c:pt idx="882">
                  <c:v>210.26956753679858</c:v>
                </c:pt>
                <c:pt idx="883">
                  <c:v>210.32408990532599</c:v>
                </c:pt>
                <c:pt idx="884">
                  <c:v>210.38277580432151</c:v>
                </c:pt>
                <c:pt idx="885">
                  <c:v>210.40899169459595</c:v>
                </c:pt>
                <c:pt idx="886">
                  <c:v>210.39914771322725</c:v>
                </c:pt>
                <c:pt idx="887">
                  <c:v>210.33166200213407</c:v>
                </c:pt>
                <c:pt idx="888">
                  <c:v>210.27391388845737</c:v>
                </c:pt>
                <c:pt idx="889">
                  <c:v>210.27486871596849</c:v>
                </c:pt>
                <c:pt idx="890">
                  <c:v>210.33328282149253</c:v>
                </c:pt>
                <c:pt idx="891">
                  <c:v>210.38135250458618</c:v>
                </c:pt>
                <c:pt idx="892">
                  <c:v>210.40167669787061</c:v>
                </c:pt>
                <c:pt idx="893">
                  <c:v>210.36641976094583</c:v>
                </c:pt>
                <c:pt idx="894">
                  <c:v>210.30956504837701</c:v>
                </c:pt>
                <c:pt idx="895">
                  <c:v>210.2614048492805</c:v>
                </c:pt>
                <c:pt idx="896">
                  <c:v>210.28761992625721</c:v>
                </c:pt>
                <c:pt idx="897">
                  <c:v>210.35575790333201</c:v>
                </c:pt>
                <c:pt idx="898">
                  <c:v>210.40285880948582</c:v>
                </c:pt>
                <c:pt idx="899">
                  <c:v>210.39399842941009</c:v>
                </c:pt>
                <c:pt idx="900">
                  <c:v>210.35000216502544</c:v>
                </c:pt>
                <c:pt idx="901">
                  <c:v>210.28519712752939</c:v>
                </c:pt>
                <c:pt idx="902">
                  <c:v>210.25951107347811</c:v>
                </c:pt>
                <c:pt idx="903">
                  <c:v>210.3353721199573</c:v>
                </c:pt>
                <c:pt idx="904">
                  <c:v>210.36579843149329</c:v>
                </c:pt>
                <c:pt idx="905">
                  <c:v>210.42939228148629</c:v>
                </c:pt>
                <c:pt idx="906">
                  <c:v>210.40440319700227</c:v>
                </c:pt>
                <c:pt idx="907">
                  <c:v>210.34647368510988</c:v>
                </c:pt>
                <c:pt idx="908">
                  <c:v>210.27258090152381</c:v>
                </c:pt>
                <c:pt idx="909">
                  <c:v>210.28107807116979</c:v>
                </c:pt>
                <c:pt idx="910">
                  <c:v>210.33737208951629</c:v>
                </c:pt>
                <c:pt idx="911">
                  <c:v>210.40202507838001</c:v>
                </c:pt>
                <c:pt idx="912">
                  <c:v>210.41021846987115</c:v>
                </c:pt>
                <c:pt idx="913">
                  <c:v>210.37664291015776</c:v>
                </c:pt>
                <c:pt idx="914">
                  <c:v>210.28359218447838</c:v>
                </c:pt>
                <c:pt idx="915">
                  <c:v>210.26881022535935</c:v>
                </c:pt>
                <c:pt idx="916">
                  <c:v>210.30226589136765</c:v>
                </c:pt>
                <c:pt idx="917">
                  <c:v>210.35275944082574</c:v>
                </c:pt>
                <c:pt idx="918">
                  <c:v>210.39109128682688</c:v>
                </c:pt>
                <c:pt idx="919">
                  <c:v>210.38987939829642</c:v>
                </c:pt>
                <c:pt idx="920">
                  <c:v>210.35060860693187</c:v>
                </c:pt>
                <c:pt idx="921">
                  <c:v>210.26497900316591</c:v>
                </c:pt>
                <c:pt idx="922">
                  <c:v>210.2675834403118</c:v>
                </c:pt>
                <c:pt idx="923">
                  <c:v>210.31509350769844</c:v>
                </c:pt>
                <c:pt idx="924">
                  <c:v>210.39578598936237</c:v>
                </c:pt>
                <c:pt idx="925">
                  <c:v>210.40487266695976</c:v>
                </c:pt>
                <c:pt idx="926">
                  <c:v>210.37552134164812</c:v>
                </c:pt>
                <c:pt idx="927">
                  <c:v>210.31753218301333</c:v>
                </c:pt>
                <c:pt idx="928">
                  <c:v>210.26575120293882</c:v>
                </c:pt>
                <c:pt idx="929">
                  <c:v>210.29461735620293</c:v>
                </c:pt>
                <c:pt idx="930">
                  <c:v>210.35827200606266</c:v>
                </c:pt>
                <c:pt idx="931">
                  <c:v>210.4047664655117</c:v>
                </c:pt>
                <c:pt idx="932">
                  <c:v>210.42278894141299</c:v>
                </c:pt>
                <c:pt idx="933">
                  <c:v>210.38572959755044</c:v>
                </c:pt>
                <c:pt idx="934">
                  <c:v>210.3000396181061</c:v>
                </c:pt>
                <c:pt idx="935">
                  <c:v>210.28147111851669</c:v>
                </c:pt>
                <c:pt idx="936">
                  <c:v>210.3100652896504</c:v>
                </c:pt>
                <c:pt idx="937">
                  <c:v>210.38794097199832</c:v>
                </c:pt>
                <c:pt idx="938">
                  <c:v>210.41794238798286</c:v>
                </c:pt>
                <c:pt idx="939">
                  <c:v>210.41476230182707</c:v>
                </c:pt>
                <c:pt idx="940">
                  <c:v>210.37000878176681</c:v>
                </c:pt>
                <c:pt idx="941">
                  <c:v>210.29838802688366</c:v>
                </c:pt>
                <c:pt idx="942">
                  <c:v>210.29358709647781</c:v>
                </c:pt>
                <c:pt idx="943">
                  <c:v>210.32468046745564</c:v>
                </c:pt>
                <c:pt idx="944">
                  <c:v>210.39770952674468</c:v>
                </c:pt>
                <c:pt idx="945">
                  <c:v>210.41810913405772</c:v>
                </c:pt>
                <c:pt idx="946">
                  <c:v>210.39081833896685</c:v>
                </c:pt>
                <c:pt idx="947">
                  <c:v>210.31691085184974</c:v>
                </c:pt>
                <c:pt idx="948">
                  <c:v>210.27180870204813</c:v>
                </c:pt>
                <c:pt idx="949">
                  <c:v>210.30259839314604</c:v>
                </c:pt>
                <c:pt idx="950">
                  <c:v>210.36355727811164</c:v>
                </c:pt>
                <c:pt idx="951">
                  <c:v>210.40414612993783</c:v>
                </c:pt>
                <c:pt idx="952">
                  <c:v>210.39919336993907</c:v>
                </c:pt>
                <c:pt idx="953">
                  <c:v>210.34762503165734</c:v>
                </c:pt>
                <c:pt idx="954">
                  <c:v>210.28121404967209</c:v>
                </c:pt>
                <c:pt idx="955">
                  <c:v>210.25399847756537</c:v>
                </c:pt>
                <c:pt idx="956">
                  <c:v>210.30609710551084</c:v>
                </c:pt>
                <c:pt idx="957">
                  <c:v>210.37614267076046</c:v>
                </c:pt>
                <c:pt idx="958">
                  <c:v>210.39978392957056</c:v>
                </c:pt>
                <c:pt idx="959">
                  <c:v>210.38715289693491</c:v>
                </c:pt>
                <c:pt idx="960">
                  <c:v>210.32929975442681</c:v>
                </c:pt>
                <c:pt idx="961">
                  <c:v>210.27037050524871</c:v>
                </c:pt>
                <c:pt idx="962">
                  <c:v>210.2901796956312</c:v>
                </c:pt>
                <c:pt idx="963">
                  <c:v>210.33411556328537</c:v>
                </c:pt>
                <c:pt idx="964">
                  <c:v>210.38250384887183</c:v>
                </c:pt>
                <c:pt idx="965">
                  <c:v>210.4063872781968</c:v>
                </c:pt>
                <c:pt idx="966">
                  <c:v>210.37123555973506</c:v>
                </c:pt>
                <c:pt idx="967">
                  <c:v>210.29758605224421</c:v>
                </c:pt>
                <c:pt idx="968">
                  <c:v>210.26042024469569</c:v>
                </c:pt>
                <c:pt idx="969">
                  <c:v>210.30426487211449</c:v>
                </c:pt>
                <c:pt idx="970">
                  <c:v>210.37041770776563</c:v>
                </c:pt>
                <c:pt idx="971">
                  <c:v>210.42059345188045</c:v>
                </c:pt>
                <c:pt idx="972">
                  <c:v>210.41267202016735</c:v>
                </c:pt>
                <c:pt idx="973">
                  <c:v>210.37532481901707</c:v>
                </c:pt>
                <c:pt idx="974">
                  <c:v>210.29499650764745</c:v>
                </c:pt>
                <c:pt idx="975">
                  <c:v>210.26635665517941</c:v>
                </c:pt>
                <c:pt idx="976">
                  <c:v>210.33437263136372</c:v>
                </c:pt>
                <c:pt idx="977">
                  <c:v>210.41629180026459</c:v>
                </c:pt>
                <c:pt idx="978">
                  <c:v>210.42139542096356</c:v>
                </c:pt>
                <c:pt idx="979">
                  <c:v>210.40029905635916</c:v>
                </c:pt>
                <c:pt idx="980">
                  <c:v>210.34250550910966</c:v>
                </c:pt>
                <c:pt idx="981">
                  <c:v>210.28821148214379</c:v>
                </c:pt>
                <c:pt idx="982">
                  <c:v>210.30888416439893</c:v>
                </c:pt>
                <c:pt idx="983">
                  <c:v>210.34486874759983</c:v>
                </c:pt>
                <c:pt idx="984">
                  <c:v>210.40932518691216</c:v>
                </c:pt>
                <c:pt idx="985">
                  <c:v>210.40744730747852</c:v>
                </c:pt>
                <c:pt idx="986">
                  <c:v>210.38263982659717</c:v>
                </c:pt>
                <c:pt idx="987">
                  <c:v>210.3157753839802</c:v>
                </c:pt>
                <c:pt idx="988">
                  <c:v>210.27403497885143</c:v>
                </c:pt>
                <c:pt idx="989">
                  <c:v>210.30359788352882</c:v>
                </c:pt>
                <c:pt idx="990">
                  <c:v>210.37961059994313</c:v>
                </c:pt>
                <c:pt idx="991">
                  <c:v>210.42424300643773</c:v>
                </c:pt>
                <c:pt idx="992">
                  <c:v>210.41942722202293</c:v>
                </c:pt>
                <c:pt idx="993">
                  <c:v>210.37749053799317</c:v>
                </c:pt>
                <c:pt idx="994">
                  <c:v>210.28916531634218</c:v>
                </c:pt>
                <c:pt idx="995">
                  <c:v>210.27277841783675</c:v>
                </c:pt>
                <c:pt idx="996">
                  <c:v>210.32826949671488</c:v>
                </c:pt>
                <c:pt idx="997">
                  <c:v>210.40023851159285</c:v>
                </c:pt>
                <c:pt idx="998">
                  <c:v>210.42271350868489</c:v>
                </c:pt>
                <c:pt idx="999">
                  <c:v>210.40391883897814</c:v>
                </c:pt>
                <c:pt idx="1000">
                  <c:v>210.33070817021951</c:v>
                </c:pt>
                <c:pt idx="1001">
                  <c:v>210.2755496012517</c:v>
                </c:pt>
                <c:pt idx="1002">
                  <c:v>210.30228077950713</c:v>
                </c:pt>
                <c:pt idx="1003">
                  <c:v>210.37688508954341</c:v>
                </c:pt>
                <c:pt idx="1004">
                  <c:v>210.41869969306026</c:v>
                </c:pt>
                <c:pt idx="1005">
                  <c:v>210.43313314748499</c:v>
                </c:pt>
                <c:pt idx="1006">
                  <c:v>210.37337150305032</c:v>
                </c:pt>
                <c:pt idx="1007">
                  <c:v>210.33358554646344</c:v>
                </c:pt>
                <c:pt idx="1008">
                  <c:v>210.28127459484429</c:v>
                </c:pt>
                <c:pt idx="1009">
                  <c:v>210.3322376758974</c:v>
                </c:pt>
                <c:pt idx="1010">
                  <c:v>210.36183125235166</c:v>
                </c:pt>
                <c:pt idx="1011">
                  <c:v>210.40941650028336</c:v>
                </c:pt>
                <c:pt idx="1012">
                  <c:v>210.41368738493591</c:v>
                </c:pt>
                <c:pt idx="1013">
                  <c:v>210.3666321643</c:v>
                </c:pt>
                <c:pt idx="1014">
                  <c:v>210.29186106391401</c:v>
                </c:pt>
                <c:pt idx="1015">
                  <c:v>210.28840800573937</c:v>
                </c:pt>
                <c:pt idx="1016">
                  <c:v>210.33048087831975</c:v>
                </c:pt>
                <c:pt idx="1017">
                  <c:v>210.39687579539711</c:v>
                </c:pt>
                <c:pt idx="1018">
                  <c:v>210.43069448804695</c:v>
                </c:pt>
                <c:pt idx="1019">
                  <c:v>210.40565974869997</c:v>
                </c:pt>
                <c:pt idx="1020">
                  <c:v>210.33829515231366</c:v>
                </c:pt>
                <c:pt idx="1021">
                  <c:v>210.28369739410769</c:v>
                </c:pt>
                <c:pt idx="1022">
                  <c:v>210.29551064493361</c:v>
                </c:pt>
                <c:pt idx="1023">
                  <c:v>210.35839309588121</c:v>
                </c:pt>
                <c:pt idx="1024">
                  <c:v>210.39976904151285</c:v>
                </c:pt>
                <c:pt idx="1025">
                  <c:v>210.40858276948535</c:v>
                </c:pt>
                <c:pt idx="1026">
                  <c:v>210.37247722569913</c:v>
                </c:pt>
                <c:pt idx="1027">
                  <c:v>210.30892982134287</c:v>
                </c:pt>
                <c:pt idx="1028">
                  <c:v>210.27800317016039</c:v>
                </c:pt>
                <c:pt idx="1029">
                  <c:v>210.32952704634175</c:v>
                </c:pt>
                <c:pt idx="1030">
                  <c:v>210.37473425857215</c:v>
                </c:pt>
                <c:pt idx="1031">
                  <c:v>210.42377353699223</c:v>
                </c:pt>
                <c:pt idx="1032">
                  <c:v>210.4183969695404</c:v>
                </c:pt>
                <c:pt idx="1033">
                  <c:v>210.3698876920275</c:v>
                </c:pt>
                <c:pt idx="1034">
                  <c:v>210.2966917710751</c:v>
                </c:pt>
                <c:pt idx="1035">
                  <c:v>210.2916486596651</c:v>
                </c:pt>
                <c:pt idx="1036">
                  <c:v>210.34320227244356</c:v>
                </c:pt>
                <c:pt idx="1037">
                  <c:v>210.41795826856151</c:v>
                </c:pt>
                <c:pt idx="1038">
                  <c:v>210.42239490465883</c:v>
                </c:pt>
                <c:pt idx="1039">
                  <c:v>210.40897680654598</c:v>
                </c:pt>
                <c:pt idx="1040">
                  <c:v>210.35189593117192</c:v>
                </c:pt>
                <c:pt idx="1041">
                  <c:v>210.2986609761648</c:v>
                </c:pt>
                <c:pt idx="1042">
                  <c:v>210.29947883144021</c:v>
                </c:pt>
                <c:pt idx="1043">
                  <c:v>210.38153413907759</c:v>
                </c:pt>
                <c:pt idx="1044">
                  <c:v>210.41215689373763</c:v>
                </c:pt>
                <c:pt idx="1045">
                  <c:v>210.41854882756903</c:v>
                </c:pt>
                <c:pt idx="1046">
                  <c:v>210.37729401538391</c:v>
                </c:pt>
                <c:pt idx="1047">
                  <c:v>210.30870252916421</c:v>
                </c:pt>
                <c:pt idx="1048">
                  <c:v>210.28039619355488</c:v>
                </c:pt>
                <c:pt idx="1049">
                  <c:v>210.32372564262451</c:v>
                </c:pt>
                <c:pt idx="1050">
                  <c:v>210.37409804133134</c:v>
                </c:pt>
                <c:pt idx="1051">
                  <c:v>210.41253604267192</c:v>
                </c:pt>
                <c:pt idx="1052">
                  <c:v>210.40376698082443</c:v>
                </c:pt>
                <c:pt idx="1053">
                  <c:v>210.33825048798585</c:v>
                </c:pt>
                <c:pt idx="1054">
                  <c:v>210.28536387485104</c:v>
                </c:pt>
                <c:pt idx="1055">
                  <c:v>210.29074048259091</c:v>
                </c:pt>
                <c:pt idx="1056">
                  <c:v>210.34592878055412</c:v>
                </c:pt>
                <c:pt idx="1057">
                  <c:v>210.39634578044866</c:v>
                </c:pt>
                <c:pt idx="1058">
                  <c:v>210.38931861446846</c:v>
                </c:pt>
                <c:pt idx="1059">
                  <c:v>210.34815504806008</c:v>
                </c:pt>
                <c:pt idx="1060">
                  <c:v>210.25936020663403</c:v>
                </c:pt>
                <c:pt idx="1061">
                  <c:v>210.25534635407388</c:v>
                </c:pt>
                <c:pt idx="1062">
                  <c:v>210.32884517058827</c:v>
                </c:pt>
                <c:pt idx="1063">
                  <c:v>210.38339713317995</c:v>
                </c:pt>
                <c:pt idx="1064">
                  <c:v>210.41053707411564</c:v>
                </c:pt>
                <c:pt idx="1065">
                  <c:v>210.38912209199009</c:v>
                </c:pt>
                <c:pt idx="1066">
                  <c:v>210.33443317635462</c:v>
                </c:pt>
                <c:pt idx="1067">
                  <c:v>210.27538285383781</c:v>
                </c:pt>
                <c:pt idx="1068">
                  <c:v>210.28933206362655</c:v>
                </c:pt>
                <c:pt idx="1069">
                  <c:v>210.35624226266984</c:v>
                </c:pt>
                <c:pt idx="1070">
                  <c:v>210.41150578978971</c:v>
                </c:pt>
                <c:pt idx="1071">
                  <c:v>210.43036198866744</c:v>
                </c:pt>
                <c:pt idx="1072">
                  <c:v>210.40110201889578</c:v>
                </c:pt>
                <c:pt idx="1073">
                  <c:v>210.33487287193793</c:v>
                </c:pt>
                <c:pt idx="1074">
                  <c:v>210.28121404967209</c:v>
                </c:pt>
                <c:pt idx="1075">
                  <c:v>210.30961070531922</c:v>
                </c:pt>
                <c:pt idx="1076">
                  <c:v>210.37452185531487</c:v>
                </c:pt>
                <c:pt idx="1077">
                  <c:v>210.41633745693233</c:v>
                </c:pt>
                <c:pt idx="1078">
                  <c:v>210.43796381620962</c:v>
                </c:pt>
                <c:pt idx="1079">
                  <c:v>210.40266129462023</c:v>
                </c:pt>
                <c:pt idx="1080">
                  <c:v>210.31619919935608</c:v>
                </c:pt>
                <c:pt idx="1081">
                  <c:v>210.28574203394967</c:v>
                </c:pt>
                <c:pt idx="1082">
                  <c:v>210.34299086134942</c:v>
                </c:pt>
                <c:pt idx="1083">
                  <c:v>210.39107540622422</c:v>
                </c:pt>
                <c:pt idx="1084">
                  <c:v>210.43181506053688</c:v>
                </c:pt>
                <c:pt idx="1085">
                  <c:v>210.42539434794284</c:v>
                </c:pt>
                <c:pt idx="1086">
                  <c:v>210.36105806421963</c:v>
                </c:pt>
                <c:pt idx="1087">
                  <c:v>210.29893392544173</c:v>
                </c:pt>
                <c:pt idx="1088">
                  <c:v>210.29137670281935</c:v>
                </c:pt>
                <c:pt idx="1089">
                  <c:v>210.3577866542407</c:v>
                </c:pt>
                <c:pt idx="1090">
                  <c:v>210.41408042934688</c:v>
                </c:pt>
                <c:pt idx="1091">
                  <c:v>210.44832290146201</c:v>
                </c:pt>
                <c:pt idx="1092">
                  <c:v>210.43102797995567</c:v>
                </c:pt>
                <c:pt idx="1093">
                  <c:v>210.35725663812551</c:v>
                </c:pt>
                <c:pt idx="1094">
                  <c:v>210.30082670449397</c:v>
                </c:pt>
                <c:pt idx="1095">
                  <c:v>210.31851579188759</c:v>
                </c:pt>
                <c:pt idx="1096">
                  <c:v>210.3721298371488</c:v>
                </c:pt>
                <c:pt idx="1097">
                  <c:v>210.40649347963517</c:v>
                </c:pt>
                <c:pt idx="1098">
                  <c:v>210.42113835414509</c:v>
                </c:pt>
                <c:pt idx="1099">
                  <c:v>210.38030736182088</c:v>
                </c:pt>
                <c:pt idx="1100">
                  <c:v>210.3144116313905</c:v>
                </c:pt>
                <c:pt idx="1101">
                  <c:v>210.28451525007276</c:v>
                </c:pt>
                <c:pt idx="1102">
                  <c:v>210.33196472713263</c:v>
                </c:pt>
                <c:pt idx="1103">
                  <c:v>210.38379117079936</c:v>
                </c:pt>
                <c:pt idx="1104">
                  <c:v>210.41909372989639</c:v>
                </c:pt>
                <c:pt idx="1105">
                  <c:v>210.42475813251693</c:v>
                </c:pt>
                <c:pt idx="1106">
                  <c:v>210.3678887186704</c:v>
                </c:pt>
                <c:pt idx="1107">
                  <c:v>210.30980822121998</c:v>
                </c:pt>
                <c:pt idx="1108">
                  <c:v>210.29202781117303</c:v>
                </c:pt>
                <c:pt idx="1109">
                  <c:v>210.34874560938911</c:v>
                </c:pt>
                <c:pt idx="1110">
                  <c:v>210.3955884744181</c:v>
                </c:pt>
                <c:pt idx="1111">
                  <c:v>210.43066471198341</c:v>
                </c:pt>
                <c:pt idx="1112">
                  <c:v>210.39852737745713</c:v>
                </c:pt>
                <c:pt idx="1113">
                  <c:v>210.32284724343614</c:v>
                </c:pt>
                <c:pt idx="1114">
                  <c:v>210.27511089674277</c:v>
                </c:pt>
                <c:pt idx="1115">
                  <c:v>210.29863119987979</c:v>
                </c:pt>
                <c:pt idx="1116">
                  <c:v>210.36478405652565</c:v>
                </c:pt>
                <c:pt idx="1117">
                  <c:v>210.41912449851549</c:v>
                </c:pt>
                <c:pt idx="1118">
                  <c:v>210.41524665955549</c:v>
                </c:pt>
                <c:pt idx="1119">
                  <c:v>210.38925806966475</c:v>
                </c:pt>
                <c:pt idx="1120">
                  <c:v>210.31035312688462</c:v>
                </c:pt>
                <c:pt idx="1121">
                  <c:v>210.27912375228783</c:v>
                </c:pt>
                <c:pt idx="1122">
                  <c:v>210.32513405885948</c:v>
                </c:pt>
                <c:pt idx="1123">
                  <c:v>210.39134835408026</c:v>
                </c:pt>
                <c:pt idx="1124">
                  <c:v>210.42295568744237</c:v>
                </c:pt>
                <c:pt idx="1125">
                  <c:v>210.42743897146627</c:v>
                </c:pt>
                <c:pt idx="1126">
                  <c:v>210.36805546521529</c:v>
                </c:pt>
                <c:pt idx="1127">
                  <c:v>210.30803554074538</c:v>
                </c:pt>
                <c:pt idx="1128">
                  <c:v>210.30588569397474</c:v>
                </c:pt>
                <c:pt idx="1129">
                  <c:v>210.350926219706</c:v>
                </c:pt>
                <c:pt idx="1130">
                  <c:v>210.40438830894846</c:v>
                </c:pt>
                <c:pt idx="1131">
                  <c:v>210.42512140061001</c:v>
                </c:pt>
                <c:pt idx="1132">
                  <c:v>210.38860696487725</c:v>
                </c:pt>
                <c:pt idx="1133">
                  <c:v>210.3245742655279</c:v>
                </c:pt>
                <c:pt idx="1134">
                  <c:v>210.27807860350336</c:v>
                </c:pt>
                <c:pt idx="1135">
                  <c:v>210.30556708785221</c:v>
                </c:pt>
                <c:pt idx="1136">
                  <c:v>210.3592714933107</c:v>
                </c:pt>
                <c:pt idx="1137">
                  <c:v>210.39864846700115</c:v>
                </c:pt>
                <c:pt idx="1138">
                  <c:v>210.40088961595387</c:v>
                </c:pt>
                <c:pt idx="1139">
                  <c:v>210.37132687330214</c:v>
                </c:pt>
                <c:pt idx="1140">
                  <c:v>210.27229405622123</c:v>
                </c:pt>
                <c:pt idx="1141">
                  <c:v>210.27627713608081</c:v>
                </c:pt>
                <c:pt idx="1142">
                  <c:v>210.3209544667323</c:v>
                </c:pt>
                <c:pt idx="1143">
                  <c:v>210.40107125024545</c:v>
                </c:pt>
                <c:pt idx="1144">
                  <c:v>210.42597001866739</c:v>
                </c:pt>
                <c:pt idx="1145">
                  <c:v>210.41523177151072</c:v>
                </c:pt>
                <c:pt idx="1146">
                  <c:v>210.38535044804382</c:v>
                </c:pt>
                <c:pt idx="1147">
                  <c:v>210.29793443479625</c:v>
                </c:pt>
                <c:pt idx="1148">
                  <c:v>210.29535977839561</c:v>
                </c:pt>
                <c:pt idx="1149">
                  <c:v>210.35312271039169</c:v>
                </c:pt>
                <c:pt idx="1150">
                  <c:v>210.41030978323775</c:v>
                </c:pt>
                <c:pt idx="1151">
                  <c:v>210.42269862064646</c:v>
                </c:pt>
                <c:pt idx="1152">
                  <c:v>210.40335805559357</c:v>
                </c:pt>
                <c:pt idx="1153">
                  <c:v>210.31545677803518</c:v>
                </c:pt>
                <c:pt idx="1154">
                  <c:v>210.28334901127619</c:v>
                </c:pt>
                <c:pt idx="1155">
                  <c:v>210.32048499455587</c:v>
                </c:pt>
                <c:pt idx="1156">
                  <c:v>210.38804717354702</c:v>
                </c:pt>
                <c:pt idx="1157">
                  <c:v>210.44456715064186</c:v>
                </c:pt>
                <c:pt idx="1158">
                  <c:v>210.43370881795877</c:v>
                </c:pt>
                <c:pt idx="1159">
                  <c:v>210.39474084744651</c:v>
                </c:pt>
                <c:pt idx="1160">
                  <c:v>210.31409401796299</c:v>
                </c:pt>
                <c:pt idx="1161">
                  <c:v>210.29366352229761</c:v>
                </c:pt>
                <c:pt idx="1162">
                  <c:v>210.35145623601019</c:v>
                </c:pt>
                <c:pt idx="1163">
                  <c:v>210.41167253592499</c:v>
                </c:pt>
                <c:pt idx="1164">
                  <c:v>210.44509716415138</c:v>
                </c:pt>
                <c:pt idx="1165">
                  <c:v>210.43805512943359</c:v>
                </c:pt>
                <c:pt idx="1166">
                  <c:v>210.37503698283626</c:v>
                </c:pt>
                <c:pt idx="1167">
                  <c:v>210.29885749964461</c:v>
                </c:pt>
                <c:pt idx="1168">
                  <c:v>210.31157990897549</c:v>
                </c:pt>
                <c:pt idx="1169">
                  <c:v>210.37585483459293</c:v>
                </c:pt>
                <c:pt idx="1170">
                  <c:v>210.43467753236911</c:v>
                </c:pt>
                <c:pt idx="1171">
                  <c:v>210.44930749562596</c:v>
                </c:pt>
                <c:pt idx="1172">
                  <c:v>210.41706399345554</c:v>
                </c:pt>
                <c:pt idx="1173">
                  <c:v>210.36529918432956</c:v>
                </c:pt>
                <c:pt idx="1174">
                  <c:v>210.30709659569661</c:v>
                </c:pt>
                <c:pt idx="1175">
                  <c:v>210.34309607062659</c:v>
                </c:pt>
                <c:pt idx="1176">
                  <c:v>210.39773930286353</c:v>
                </c:pt>
                <c:pt idx="1177">
                  <c:v>210.45585028126504</c:v>
                </c:pt>
                <c:pt idx="1178">
                  <c:v>210.458485458963</c:v>
                </c:pt>
                <c:pt idx="1179">
                  <c:v>210.39819388493817</c:v>
                </c:pt>
                <c:pt idx="1180">
                  <c:v>210.3299052044994</c:v>
                </c:pt>
                <c:pt idx="1181">
                  <c:v>210.31259428698326</c:v>
                </c:pt>
                <c:pt idx="1182">
                  <c:v>210.34542854029144</c:v>
                </c:pt>
                <c:pt idx="1183">
                  <c:v>210.42471247587079</c:v>
                </c:pt>
                <c:pt idx="1184">
                  <c:v>210.43254258896235</c:v>
                </c:pt>
                <c:pt idx="1185">
                  <c:v>210.43572267193488</c:v>
                </c:pt>
                <c:pt idx="1186">
                  <c:v>210.36666194047092</c:v>
                </c:pt>
                <c:pt idx="1187">
                  <c:v>210.29857065476676</c:v>
                </c:pt>
                <c:pt idx="1188">
                  <c:v>210.31310941630164</c:v>
                </c:pt>
                <c:pt idx="1189">
                  <c:v>210.37237201659602</c:v>
                </c:pt>
                <c:pt idx="1190">
                  <c:v>210.43237584302301</c:v>
                </c:pt>
                <c:pt idx="1191">
                  <c:v>210.4748572980881</c:v>
                </c:pt>
                <c:pt idx="1192">
                  <c:v>210.42601468277456</c:v>
                </c:pt>
                <c:pt idx="1193">
                  <c:v>210.36072556353628</c:v>
                </c:pt>
                <c:pt idx="1194">
                  <c:v>210.32705760389626</c:v>
                </c:pt>
                <c:pt idx="1195">
                  <c:v>210.32480155750332</c:v>
                </c:pt>
                <c:pt idx="1196">
                  <c:v>210.40005687729277</c:v>
                </c:pt>
                <c:pt idx="1197">
                  <c:v>210.46140847105582</c:v>
                </c:pt>
                <c:pt idx="1198">
                  <c:v>210.46424016957886</c:v>
                </c:pt>
                <c:pt idx="1199">
                  <c:v>210.42288025471495</c:v>
                </c:pt>
                <c:pt idx="1200">
                  <c:v>210.34052142077695</c:v>
                </c:pt>
                <c:pt idx="1201">
                  <c:v>210.30656657806784</c:v>
                </c:pt>
                <c:pt idx="1202">
                  <c:v>210.34382360268685</c:v>
                </c:pt>
                <c:pt idx="1203">
                  <c:v>210.40072286971736</c:v>
                </c:pt>
                <c:pt idx="1204">
                  <c:v>210.44936804022501</c:v>
                </c:pt>
                <c:pt idx="1205">
                  <c:v>210.44243220842372</c:v>
                </c:pt>
                <c:pt idx="1206">
                  <c:v>210.37883840512364</c:v>
                </c:pt>
                <c:pt idx="1207">
                  <c:v>210.32552809777201</c:v>
                </c:pt>
                <c:pt idx="1208">
                  <c:v>210.31945473633226</c:v>
                </c:pt>
                <c:pt idx="1209">
                  <c:v>210.35858961869971</c:v>
                </c:pt>
                <c:pt idx="1210">
                  <c:v>210.42516705725507</c:v>
                </c:pt>
                <c:pt idx="1211">
                  <c:v>210.41085468581787</c:v>
                </c:pt>
                <c:pt idx="1212">
                  <c:v>210.40534213690484</c:v>
                </c:pt>
                <c:pt idx="1213">
                  <c:v>210.35830178224762</c:v>
                </c:pt>
                <c:pt idx="1214">
                  <c:v>210.29891903729947</c:v>
                </c:pt>
                <c:pt idx="1215">
                  <c:v>210.31421510808286</c:v>
                </c:pt>
                <c:pt idx="1216">
                  <c:v>210.38560850791831</c:v>
                </c:pt>
                <c:pt idx="1217">
                  <c:v>210.41448935433087</c:v>
                </c:pt>
                <c:pt idx="1218">
                  <c:v>210.43195203042009</c:v>
                </c:pt>
                <c:pt idx="1219">
                  <c:v>210.39936011618997</c:v>
                </c:pt>
                <c:pt idx="1220">
                  <c:v>210.31188263431656</c:v>
                </c:pt>
                <c:pt idx="1221">
                  <c:v>210.30739932111413</c:v>
                </c:pt>
                <c:pt idx="1222">
                  <c:v>210.35215299899278</c:v>
                </c:pt>
                <c:pt idx="1223">
                  <c:v>210.39775419092291</c:v>
                </c:pt>
                <c:pt idx="1224">
                  <c:v>210.43935733535923</c:v>
                </c:pt>
                <c:pt idx="1225">
                  <c:v>210.4188366630446</c:v>
                </c:pt>
                <c:pt idx="1226">
                  <c:v>210.35821146115308</c:v>
                </c:pt>
                <c:pt idx="1227">
                  <c:v>210.30529413867731</c:v>
                </c:pt>
                <c:pt idx="1228">
                  <c:v>210.31183697738021</c:v>
                </c:pt>
                <c:pt idx="1229">
                  <c:v>210.37093283540614</c:v>
                </c:pt>
                <c:pt idx="1230">
                  <c:v>210.42977043751716</c:v>
                </c:pt>
                <c:pt idx="1231">
                  <c:v>210.46140847105582</c:v>
                </c:pt>
                <c:pt idx="1232">
                  <c:v>210.42575761602293</c:v>
                </c:pt>
                <c:pt idx="1233">
                  <c:v>210.36386000256638</c:v>
                </c:pt>
                <c:pt idx="1234">
                  <c:v>210.31142805003191</c:v>
                </c:pt>
                <c:pt idx="1235">
                  <c:v>210.33347934458899</c:v>
                </c:pt>
                <c:pt idx="1236">
                  <c:v>210.38948536081207</c:v>
                </c:pt>
                <c:pt idx="1237">
                  <c:v>210.45536592464376</c:v>
                </c:pt>
                <c:pt idx="1238">
                  <c:v>210.45641106299246</c:v>
                </c:pt>
                <c:pt idx="1239">
                  <c:v>210.39958740720797</c:v>
                </c:pt>
                <c:pt idx="1240">
                  <c:v>210.34432285045449</c:v>
                </c:pt>
                <c:pt idx="1241">
                  <c:v>210.3007810475292</c:v>
                </c:pt>
                <c:pt idx="1242">
                  <c:v>210.3497153209741</c:v>
                </c:pt>
                <c:pt idx="1243">
                  <c:v>210.40782546397662</c:v>
                </c:pt>
                <c:pt idx="1244">
                  <c:v>210.46719394926075</c:v>
                </c:pt>
                <c:pt idx="1245">
                  <c:v>210.45839513837791</c:v>
                </c:pt>
                <c:pt idx="1246">
                  <c:v>210.38429041744314</c:v>
                </c:pt>
                <c:pt idx="1247">
                  <c:v>210.33773535939707</c:v>
                </c:pt>
                <c:pt idx="1248">
                  <c:v>210.31394215904098</c:v>
                </c:pt>
                <c:pt idx="1249">
                  <c:v>210.37847513608384</c:v>
                </c:pt>
                <c:pt idx="1250">
                  <c:v>210.42265296399503</c:v>
                </c:pt>
                <c:pt idx="1251">
                  <c:v>210.45744032073634</c:v>
                </c:pt>
                <c:pt idx="1252">
                  <c:v>210.42369810426834</c:v>
                </c:pt>
                <c:pt idx="1253">
                  <c:v>210.37087229053969</c:v>
                </c:pt>
                <c:pt idx="1254">
                  <c:v>210.32955682257489</c:v>
                </c:pt>
                <c:pt idx="1255">
                  <c:v>210.34439927605587</c:v>
                </c:pt>
                <c:pt idx="1256">
                  <c:v>210.42251698657603</c:v>
                </c:pt>
                <c:pt idx="1257">
                  <c:v>210.45304835743093</c:v>
                </c:pt>
                <c:pt idx="1258">
                  <c:v>210.46087845803291</c:v>
                </c:pt>
                <c:pt idx="1259">
                  <c:v>210.41821533542603</c:v>
                </c:pt>
                <c:pt idx="1260">
                  <c:v>210.34750394176532</c:v>
                </c:pt>
                <c:pt idx="1261">
                  <c:v>210.28721099835096</c:v>
                </c:pt>
                <c:pt idx="1262">
                  <c:v>210.3490334459961</c:v>
                </c:pt>
                <c:pt idx="1263">
                  <c:v>210.4275441802431</c:v>
                </c:pt>
                <c:pt idx="1264">
                  <c:v>210.46580043229457</c:v>
                </c:pt>
                <c:pt idx="1265">
                  <c:v>210.44786931320476</c:v>
                </c:pt>
                <c:pt idx="1266">
                  <c:v>210.38606309030348</c:v>
                </c:pt>
                <c:pt idx="1267">
                  <c:v>210.32124230378992</c:v>
                </c:pt>
                <c:pt idx="1268">
                  <c:v>210.3133664846842</c:v>
                </c:pt>
                <c:pt idx="1269">
                  <c:v>210.38397280526581</c:v>
                </c:pt>
                <c:pt idx="1270">
                  <c:v>210.467738850096</c:v>
                </c:pt>
                <c:pt idx="1271">
                  <c:v>210.4715253645461</c:v>
                </c:pt>
                <c:pt idx="1272">
                  <c:v>210.4393424473347</c:v>
                </c:pt>
                <c:pt idx="1273">
                  <c:v>210.38574448561988</c:v>
                </c:pt>
                <c:pt idx="1274">
                  <c:v>210.33042033331537</c:v>
                </c:pt>
                <c:pt idx="1275">
                  <c:v>210.34674663365161</c:v>
                </c:pt>
                <c:pt idx="1276">
                  <c:v>210.39736114615064</c:v>
                </c:pt>
                <c:pt idx="1277">
                  <c:v>210.46678502548997</c:v>
                </c:pt>
                <c:pt idx="1278">
                  <c:v>210.47235809985688</c:v>
                </c:pt>
                <c:pt idx="1279">
                  <c:v>210.4442187709669</c:v>
                </c:pt>
                <c:pt idx="1280">
                  <c:v>210.36523863944396</c:v>
                </c:pt>
                <c:pt idx="1281">
                  <c:v>210.31819817853355</c:v>
                </c:pt>
                <c:pt idx="1282">
                  <c:v>210.35798416960543</c:v>
                </c:pt>
                <c:pt idx="1283">
                  <c:v>210.39961718332367</c:v>
                </c:pt>
                <c:pt idx="1284">
                  <c:v>210.45613811613617</c:v>
                </c:pt>
                <c:pt idx="1285">
                  <c:v>210.47561460073925</c:v>
                </c:pt>
                <c:pt idx="1286">
                  <c:v>210.3920600035616</c:v>
                </c:pt>
                <c:pt idx="1287">
                  <c:v>210.33950704436506</c:v>
                </c:pt>
                <c:pt idx="1288">
                  <c:v>210.31295755737119</c:v>
                </c:pt>
                <c:pt idx="1289">
                  <c:v>210.37858133768913</c:v>
                </c:pt>
                <c:pt idx="1290">
                  <c:v>210.44889857144355</c:v>
                </c:pt>
                <c:pt idx="1291">
                  <c:v>210.4822933536534</c:v>
                </c:pt>
                <c:pt idx="1292">
                  <c:v>210.45424535363941</c:v>
                </c:pt>
                <c:pt idx="1293">
                  <c:v>210.40093527266123</c:v>
                </c:pt>
                <c:pt idx="1294">
                  <c:v>210.3353721199573</c:v>
                </c:pt>
                <c:pt idx="1295">
                  <c:v>210.33656912409759</c:v>
                </c:pt>
                <c:pt idx="1296">
                  <c:v>210.40361611520638</c:v>
                </c:pt>
                <c:pt idx="1297">
                  <c:v>210.48279259752874</c:v>
                </c:pt>
                <c:pt idx="1298">
                  <c:v>210.50355636616504</c:v>
                </c:pt>
                <c:pt idx="1299">
                  <c:v>210.47484241009329</c:v>
                </c:pt>
                <c:pt idx="1300">
                  <c:v>210.40878028428511</c:v>
                </c:pt>
                <c:pt idx="1301">
                  <c:v>210.35575790333201</c:v>
                </c:pt>
                <c:pt idx="1302">
                  <c:v>210.35515146160148</c:v>
                </c:pt>
                <c:pt idx="1303">
                  <c:v>210.44864150502309</c:v>
                </c:pt>
                <c:pt idx="1304">
                  <c:v>210.48389827874553</c:v>
                </c:pt>
                <c:pt idx="1305">
                  <c:v>210.50588881475912</c:v>
                </c:pt>
                <c:pt idx="1306">
                  <c:v>210.45919710575447</c:v>
                </c:pt>
                <c:pt idx="1307">
                  <c:v>210.39855715357459</c:v>
                </c:pt>
                <c:pt idx="1308">
                  <c:v>210.33853832476302</c:v>
                </c:pt>
                <c:pt idx="1309">
                  <c:v>210.38445716383396</c:v>
                </c:pt>
                <c:pt idx="1310">
                  <c:v>210.45672867387447</c:v>
                </c:pt>
                <c:pt idx="1311">
                  <c:v>210.49618086393681</c:v>
                </c:pt>
                <c:pt idx="1312">
                  <c:v>210.493046448256</c:v>
                </c:pt>
                <c:pt idx="1313">
                  <c:v>210.42425789447489</c:v>
                </c:pt>
                <c:pt idx="1314">
                  <c:v>210.37894460672678</c:v>
                </c:pt>
                <c:pt idx="1315">
                  <c:v>210.35977074064391</c:v>
                </c:pt>
                <c:pt idx="1316">
                  <c:v>210.40261563791734</c:v>
                </c:pt>
                <c:pt idx="1317">
                  <c:v>210.45797033386179</c:v>
                </c:pt>
                <c:pt idx="1318">
                  <c:v>210.47412977139544</c:v>
                </c:pt>
                <c:pt idx="1319">
                  <c:v>210.4584100263865</c:v>
                </c:pt>
                <c:pt idx="1320">
                  <c:v>210.38195795288362</c:v>
                </c:pt>
                <c:pt idx="1321">
                  <c:v>210.33291955152055</c:v>
                </c:pt>
                <c:pt idx="1322">
                  <c:v>210.35830178224762</c:v>
                </c:pt>
                <c:pt idx="1323">
                  <c:v>210.42024507173531</c:v>
                </c:pt>
                <c:pt idx="1324">
                  <c:v>210.46225708737981</c:v>
                </c:pt>
                <c:pt idx="1325">
                  <c:v>210.46296873402025</c:v>
                </c:pt>
                <c:pt idx="1326">
                  <c:v>210.41486850321539</c:v>
                </c:pt>
                <c:pt idx="1327">
                  <c:v>210.33629617539938</c:v>
                </c:pt>
                <c:pt idx="1328">
                  <c:v>210.28804473484888</c:v>
                </c:pt>
                <c:pt idx="1329">
                  <c:v>210.32196884420435</c:v>
                </c:pt>
                <c:pt idx="1330">
                  <c:v>210.38089792208041</c:v>
                </c:pt>
                <c:pt idx="1331">
                  <c:v>210.42030561643335</c:v>
                </c:pt>
                <c:pt idx="1332">
                  <c:v>210.41032467128662</c:v>
                </c:pt>
                <c:pt idx="1333">
                  <c:v>210.34933617069845</c:v>
                </c:pt>
                <c:pt idx="1334">
                  <c:v>210.26838640885171</c:v>
                </c:pt>
                <c:pt idx="1335">
                  <c:v>210.24678961936064</c:v>
                </c:pt>
                <c:pt idx="1336">
                  <c:v>210.3122617853922</c:v>
                </c:pt>
                <c:pt idx="1337">
                  <c:v>210.3717357992706</c:v>
                </c:pt>
                <c:pt idx="1338">
                  <c:v>210.40662945717682</c:v>
                </c:pt>
                <c:pt idx="1339">
                  <c:v>210.39911793711076</c:v>
                </c:pt>
                <c:pt idx="1340">
                  <c:v>210.3311925302408</c:v>
                </c:pt>
                <c:pt idx="1341">
                  <c:v>210.26576609110887</c:v>
                </c:pt>
                <c:pt idx="1342">
                  <c:v>210.26962808201057</c:v>
                </c:pt>
                <c:pt idx="1343">
                  <c:v>210.31548754683388</c:v>
                </c:pt>
                <c:pt idx="1344">
                  <c:v>210.36714629951132</c:v>
                </c:pt>
                <c:pt idx="1345">
                  <c:v>210.3789138380381</c:v>
                </c:pt>
                <c:pt idx="1346">
                  <c:v>210.35406165300586</c:v>
                </c:pt>
                <c:pt idx="1347">
                  <c:v>210.27789696795335</c:v>
                </c:pt>
                <c:pt idx="1348">
                  <c:v>210.22905480331244</c:v>
                </c:pt>
                <c:pt idx="1349">
                  <c:v>210.25740588535999</c:v>
                </c:pt>
                <c:pt idx="1350">
                  <c:v>210.34020380781664</c:v>
                </c:pt>
                <c:pt idx="1351">
                  <c:v>210.39131758541308</c:v>
                </c:pt>
                <c:pt idx="1352">
                  <c:v>210.39433192200784</c:v>
                </c:pt>
                <c:pt idx="1353">
                  <c:v>210.35266812716318</c:v>
                </c:pt>
                <c:pt idx="1354">
                  <c:v>210.27406574772195</c:v>
                </c:pt>
                <c:pt idx="1355">
                  <c:v>210.24730475058936</c:v>
                </c:pt>
                <c:pt idx="1356">
                  <c:v>210.27760913019267</c:v>
                </c:pt>
                <c:pt idx="1357">
                  <c:v>210.33779590437652</c:v>
                </c:pt>
                <c:pt idx="1358">
                  <c:v>210.36781328570913</c:v>
                </c:pt>
                <c:pt idx="1359">
                  <c:v>210.34922996891822</c:v>
                </c:pt>
                <c:pt idx="1360">
                  <c:v>210.30158401456688</c:v>
                </c:pt>
                <c:pt idx="1361">
                  <c:v>210.23019027673149</c:v>
                </c:pt>
                <c:pt idx="1362">
                  <c:v>210.24400255071936</c:v>
                </c:pt>
                <c:pt idx="1363">
                  <c:v>210.30832337801255</c:v>
                </c:pt>
                <c:pt idx="1364">
                  <c:v>210.37652182046367</c:v>
                </c:pt>
                <c:pt idx="1365">
                  <c:v>210.39908716845702</c:v>
                </c:pt>
                <c:pt idx="1366">
                  <c:v>210.39501379524626</c:v>
                </c:pt>
                <c:pt idx="1367">
                  <c:v>210.30250807176805</c:v>
                </c:pt>
                <c:pt idx="1368">
                  <c:v>210.22770692480628</c:v>
                </c:pt>
                <c:pt idx="1369">
                  <c:v>210.2482278180716</c:v>
                </c:pt>
                <c:pt idx="1370">
                  <c:v>210.28553062217111</c:v>
                </c:pt>
                <c:pt idx="1371">
                  <c:v>210.32796677165328</c:v>
                </c:pt>
                <c:pt idx="1372">
                  <c:v>210.34402012566665</c:v>
                </c:pt>
                <c:pt idx="1373">
                  <c:v>210.30450705248754</c:v>
                </c:pt>
                <c:pt idx="1374">
                  <c:v>210.23250787303868</c:v>
                </c:pt>
                <c:pt idx="1375">
                  <c:v>210.24350330012948</c:v>
                </c:pt>
                <c:pt idx="1376">
                  <c:v>210.26063165677343</c:v>
                </c:pt>
                <c:pt idx="1377">
                  <c:v>210.32113610184163</c:v>
                </c:pt>
                <c:pt idx="1378">
                  <c:v>210.38291277458291</c:v>
                </c:pt>
                <c:pt idx="1379">
                  <c:v>210.36625301438562</c:v>
                </c:pt>
                <c:pt idx="1380">
                  <c:v>210.29213401329551</c:v>
                </c:pt>
                <c:pt idx="1381">
                  <c:v>210.21916506497004</c:v>
                </c:pt>
                <c:pt idx="1382">
                  <c:v>210.22184593497116</c:v>
                </c:pt>
                <c:pt idx="1383">
                  <c:v>210.27695802130995</c:v>
                </c:pt>
                <c:pt idx="1384">
                  <c:v>210.31794111022097</c:v>
                </c:pt>
                <c:pt idx="1385">
                  <c:v>210.34498983750981</c:v>
                </c:pt>
                <c:pt idx="1386">
                  <c:v>210.32637672058922</c:v>
                </c:pt>
                <c:pt idx="1387">
                  <c:v>210.27156652122878</c:v>
                </c:pt>
                <c:pt idx="1388">
                  <c:v>210.22799476337659</c:v>
                </c:pt>
                <c:pt idx="1389">
                  <c:v>210.27933615668664</c:v>
                </c:pt>
                <c:pt idx="1390">
                  <c:v>210.34209658246792</c:v>
                </c:pt>
                <c:pt idx="1391">
                  <c:v>210.38504772395552</c:v>
                </c:pt>
                <c:pt idx="1392">
                  <c:v>210.37468860179743</c:v>
                </c:pt>
                <c:pt idx="1393">
                  <c:v>210.3159570191425</c:v>
                </c:pt>
                <c:pt idx="1394">
                  <c:v>210.24886403982438</c:v>
                </c:pt>
                <c:pt idx="1395">
                  <c:v>210.21740825619722</c:v>
                </c:pt>
                <c:pt idx="1396">
                  <c:v>210.28984719362015</c:v>
                </c:pt>
                <c:pt idx="1397">
                  <c:v>210.35000216502544</c:v>
                </c:pt>
                <c:pt idx="1398">
                  <c:v>210.41438414547667</c:v>
                </c:pt>
                <c:pt idx="1399">
                  <c:v>210.38474499986205</c:v>
                </c:pt>
                <c:pt idx="1400">
                  <c:v>210.32778513661384</c:v>
                </c:pt>
                <c:pt idx="1401">
                  <c:v>210.28754449295482</c:v>
                </c:pt>
                <c:pt idx="1402">
                  <c:v>210.27197544949561</c:v>
                </c:pt>
                <c:pt idx="1403">
                  <c:v>210.35066915186738</c:v>
                </c:pt>
                <c:pt idx="1404">
                  <c:v>210.37942896543208</c:v>
                </c:pt>
                <c:pt idx="1405">
                  <c:v>210.41073359635709</c:v>
                </c:pt>
                <c:pt idx="1406">
                  <c:v>210.37537047579013</c:v>
                </c:pt>
                <c:pt idx="1407">
                  <c:v>210.29570816099132</c:v>
                </c:pt>
                <c:pt idx="1408">
                  <c:v>210.23418825424037</c:v>
                </c:pt>
                <c:pt idx="1409">
                  <c:v>210.27729151610654</c:v>
                </c:pt>
                <c:pt idx="1410">
                  <c:v>210.33918943138661</c:v>
                </c:pt>
                <c:pt idx="1411">
                  <c:v>210.40599324107873</c:v>
                </c:pt>
                <c:pt idx="1412">
                  <c:v>210.40926464217662</c:v>
                </c:pt>
                <c:pt idx="1413">
                  <c:v>210.38784965851673</c:v>
                </c:pt>
                <c:pt idx="1414">
                  <c:v>210.31147370696931</c:v>
                </c:pt>
                <c:pt idx="1415">
                  <c:v>210.26993080806733</c:v>
                </c:pt>
                <c:pt idx="1416">
                  <c:v>210.31685030679907</c:v>
                </c:pt>
                <c:pt idx="1417">
                  <c:v>210.35047163642125</c:v>
                </c:pt>
                <c:pt idx="1418">
                  <c:v>210.39413539958488</c:v>
                </c:pt>
                <c:pt idx="1419">
                  <c:v>210.37747564991682</c:v>
                </c:pt>
                <c:pt idx="1420">
                  <c:v>210.33042033331537</c:v>
                </c:pt>
                <c:pt idx="1421">
                  <c:v>210.26528172930193</c:v>
                </c:pt>
                <c:pt idx="1422">
                  <c:v>210.26793182345284</c:v>
                </c:pt>
                <c:pt idx="1423">
                  <c:v>210.3186527626448</c:v>
                </c:pt>
                <c:pt idx="1424">
                  <c:v>210.38947047274576</c:v>
                </c:pt>
                <c:pt idx="1425">
                  <c:v>210.4295888035191</c:v>
                </c:pt>
                <c:pt idx="1426">
                  <c:v>210.41168742397269</c:v>
                </c:pt>
                <c:pt idx="1427">
                  <c:v>210.34280823392334</c:v>
                </c:pt>
                <c:pt idx="1428">
                  <c:v>210.27450445225671</c:v>
                </c:pt>
                <c:pt idx="1429">
                  <c:v>210.29601088660311</c:v>
                </c:pt>
                <c:pt idx="1430">
                  <c:v>210.352244312658</c:v>
                </c:pt>
                <c:pt idx="1431">
                  <c:v>210.41477718987221</c:v>
                </c:pt>
                <c:pt idx="1432">
                  <c:v>210.41845751424478</c:v>
                </c:pt>
                <c:pt idx="1433">
                  <c:v>210.37989843604979</c:v>
                </c:pt>
                <c:pt idx="1434">
                  <c:v>210.31651681274587</c:v>
                </c:pt>
                <c:pt idx="1435">
                  <c:v>210.27989595144518</c:v>
                </c:pt>
                <c:pt idx="1436">
                  <c:v>210.3362663991775</c:v>
                </c:pt>
                <c:pt idx="1437">
                  <c:v>210.41244472931677</c:v>
                </c:pt>
                <c:pt idx="1438">
                  <c:v>210.45147320558095</c:v>
                </c:pt>
                <c:pt idx="1439">
                  <c:v>210.43651074484316</c:v>
                </c:pt>
                <c:pt idx="1440">
                  <c:v>210.35936181439985</c:v>
                </c:pt>
                <c:pt idx="1441">
                  <c:v>210.28171429174463</c:v>
                </c:pt>
                <c:pt idx="1442">
                  <c:v>210.2544679515008</c:v>
                </c:pt>
                <c:pt idx="1443">
                  <c:v>210.31400270410154</c:v>
                </c:pt>
                <c:pt idx="1444">
                  <c:v>210.37597592429154</c:v>
                </c:pt>
                <c:pt idx="1445">
                  <c:v>210.42546978065954</c:v>
                </c:pt>
                <c:pt idx="1446">
                  <c:v>210.40752274027142</c:v>
                </c:pt>
                <c:pt idx="1447">
                  <c:v>210.34827613794764</c:v>
                </c:pt>
                <c:pt idx="1448">
                  <c:v>210.27186924725245</c:v>
                </c:pt>
                <c:pt idx="1449">
                  <c:v>210.29687439897566</c:v>
                </c:pt>
                <c:pt idx="1450">
                  <c:v>210.33658401220825</c:v>
                </c:pt>
                <c:pt idx="1451">
                  <c:v>210.38757671060685</c:v>
                </c:pt>
                <c:pt idx="1452">
                  <c:v>210.39761821331331</c:v>
                </c:pt>
                <c:pt idx="1453">
                  <c:v>210.38669831457767</c:v>
                </c:pt>
                <c:pt idx="1454">
                  <c:v>210.30452194062516</c:v>
                </c:pt>
                <c:pt idx="1455">
                  <c:v>210.24615339753348</c:v>
                </c:pt>
                <c:pt idx="1456">
                  <c:v>210.29496573881329</c:v>
                </c:pt>
                <c:pt idx="1457">
                  <c:v>210.36233049961291</c:v>
                </c:pt>
                <c:pt idx="1458">
                  <c:v>210.42262219538208</c:v>
                </c:pt>
                <c:pt idx="1459">
                  <c:v>210.42575761602293</c:v>
                </c:pt>
                <c:pt idx="1460">
                  <c:v>210.38977319675865</c:v>
                </c:pt>
                <c:pt idx="1461">
                  <c:v>210.31339725348653</c:v>
                </c:pt>
                <c:pt idx="1462">
                  <c:v>210.27521709896649</c:v>
                </c:pt>
                <c:pt idx="1463">
                  <c:v>210.34574714569843</c:v>
                </c:pt>
                <c:pt idx="1464">
                  <c:v>210.39583164608283</c:v>
                </c:pt>
                <c:pt idx="1465">
                  <c:v>210.42952825885266</c:v>
                </c:pt>
                <c:pt idx="1466">
                  <c:v>210.4313912479206</c:v>
                </c:pt>
                <c:pt idx="1467">
                  <c:v>210.36234538770199</c:v>
                </c:pt>
                <c:pt idx="1468">
                  <c:v>210.28969533449066</c:v>
                </c:pt>
                <c:pt idx="1469">
                  <c:v>210.31204938138745</c:v>
                </c:pt>
                <c:pt idx="1470">
                  <c:v>210.38289788651105</c:v>
                </c:pt>
                <c:pt idx="1471">
                  <c:v>210.42357701489507</c:v>
                </c:pt>
                <c:pt idx="1472">
                  <c:v>210.45045883550659</c:v>
                </c:pt>
                <c:pt idx="1473">
                  <c:v>210.40821950105402</c:v>
                </c:pt>
                <c:pt idx="1474">
                  <c:v>210.33532745562215</c:v>
                </c:pt>
                <c:pt idx="1475">
                  <c:v>210.29617763382319</c:v>
                </c:pt>
                <c:pt idx="1476">
                  <c:v>210.31618431122828</c:v>
                </c:pt>
                <c:pt idx="1477">
                  <c:v>210.36478405652565</c:v>
                </c:pt>
                <c:pt idx="1478">
                  <c:v>210.41408042934688</c:v>
                </c:pt>
                <c:pt idx="1479">
                  <c:v>210.41170330455694</c:v>
                </c:pt>
                <c:pt idx="1480">
                  <c:v>210.36805546521529</c:v>
                </c:pt>
                <c:pt idx="1481">
                  <c:v>210.30573383498248</c:v>
                </c:pt>
                <c:pt idx="1482">
                  <c:v>210.28324380164477</c:v>
                </c:pt>
                <c:pt idx="1483">
                  <c:v>210.36596517805776</c:v>
                </c:pt>
                <c:pt idx="1484">
                  <c:v>210.41851805894896</c:v>
                </c:pt>
                <c:pt idx="1485">
                  <c:v>210.45124591522688</c:v>
                </c:pt>
                <c:pt idx="1486">
                  <c:v>210.44249275304617</c:v>
                </c:pt>
                <c:pt idx="1487">
                  <c:v>210.38388149176379</c:v>
                </c:pt>
                <c:pt idx="1488">
                  <c:v>210.30474923285735</c:v>
                </c:pt>
                <c:pt idx="1489">
                  <c:v>210.30655168993198</c:v>
                </c:pt>
                <c:pt idx="1490">
                  <c:v>210.36219452173199</c:v>
                </c:pt>
                <c:pt idx="1491">
                  <c:v>210.4373583698214</c:v>
                </c:pt>
                <c:pt idx="1492">
                  <c:v>210.45204887546038</c:v>
                </c:pt>
                <c:pt idx="1493">
                  <c:v>210.45157940674977</c:v>
                </c:pt>
                <c:pt idx="1494">
                  <c:v>210.37603646914053</c:v>
                </c:pt>
                <c:pt idx="1495">
                  <c:v>210.34671586490711</c:v>
                </c:pt>
                <c:pt idx="1496">
                  <c:v>210.36793437546262</c:v>
                </c:pt>
                <c:pt idx="1497">
                  <c:v>210.4174887989499</c:v>
                </c:pt>
                <c:pt idx="1498">
                  <c:v>210.45114070659034</c:v>
                </c:pt>
                <c:pt idx="1499">
                  <c:v>210.44061487711906</c:v>
                </c:pt>
                <c:pt idx="1500">
                  <c:v>210.39811845210562</c:v>
                </c:pt>
                <c:pt idx="1501">
                  <c:v>210.31527514286773</c:v>
                </c:pt>
                <c:pt idx="1502">
                  <c:v>210.29722278154168</c:v>
                </c:pt>
                <c:pt idx="1503">
                  <c:v>210.36145210233477</c:v>
                </c:pt>
                <c:pt idx="1504">
                  <c:v>210.42457649846759</c:v>
                </c:pt>
                <c:pt idx="1505">
                  <c:v>210.46748178394813</c:v>
                </c:pt>
                <c:pt idx="1506">
                  <c:v>210.46561879866488</c:v>
                </c:pt>
                <c:pt idx="1507">
                  <c:v>210.3792175547693</c:v>
                </c:pt>
                <c:pt idx="1508">
                  <c:v>210.3127004889827</c:v>
                </c:pt>
                <c:pt idx="1509">
                  <c:v>210.31389650210991</c:v>
                </c:pt>
                <c:pt idx="1510">
                  <c:v>210.3685854810081</c:v>
                </c:pt>
                <c:pt idx="1511">
                  <c:v>210.4186242603148</c:v>
                </c:pt>
                <c:pt idx="1512">
                  <c:v>210.44699092015736</c:v>
                </c:pt>
                <c:pt idx="1513">
                  <c:v>210.41370227298194</c:v>
                </c:pt>
                <c:pt idx="1514">
                  <c:v>210.33947726814856</c:v>
                </c:pt>
                <c:pt idx="1515">
                  <c:v>210.30146292436081</c:v>
                </c:pt>
                <c:pt idx="1516">
                  <c:v>210.33693239399483</c:v>
                </c:pt>
                <c:pt idx="1517">
                  <c:v>210.40637239014461</c:v>
                </c:pt>
                <c:pt idx="1518">
                  <c:v>210.44664254052989</c:v>
                </c:pt>
                <c:pt idx="1519">
                  <c:v>210.44764202280462</c:v>
                </c:pt>
                <c:pt idx="1520">
                  <c:v>210.38904665911903</c:v>
                </c:pt>
                <c:pt idx="1521">
                  <c:v>210.31230644978538</c:v>
                </c:pt>
                <c:pt idx="1522">
                  <c:v>210.29183029507436</c:v>
                </c:pt>
                <c:pt idx="1523">
                  <c:v>210.3387497359102</c:v>
                </c:pt>
                <c:pt idx="1524">
                  <c:v>210.41957808750666</c:v>
                </c:pt>
                <c:pt idx="1525">
                  <c:v>210.44390115986121</c:v>
                </c:pt>
                <c:pt idx="1526">
                  <c:v>210.45064046929127</c:v>
                </c:pt>
                <c:pt idx="1527">
                  <c:v>210.38030736182088</c:v>
                </c:pt>
                <c:pt idx="1528">
                  <c:v>210.31890983094706</c:v>
                </c:pt>
                <c:pt idx="1529">
                  <c:v>210.33809862927046</c:v>
                </c:pt>
                <c:pt idx="1530">
                  <c:v>210.39036375670344</c:v>
                </c:pt>
                <c:pt idx="1531">
                  <c:v>210.43869134438327</c:v>
                </c:pt>
                <c:pt idx="1532">
                  <c:v>210.4261357721312</c:v>
                </c:pt>
                <c:pt idx="1533">
                  <c:v>210.39448278770476</c:v>
                </c:pt>
                <c:pt idx="1534">
                  <c:v>210.30930797993938</c:v>
                </c:pt>
                <c:pt idx="1535">
                  <c:v>210.28796830900487</c:v>
                </c:pt>
                <c:pt idx="1536">
                  <c:v>210.33482721506073</c:v>
                </c:pt>
                <c:pt idx="1537">
                  <c:v>210.40466026406295</c:v>
                </c:pt>
                <c:pt idx="1538">
                  <c:v>210.43844916584035</c:v>
                </c:pt>
                <c:pt idx="1539">
                  <c:v>210.44815714820524</c:v>
                </c:pt>
                <c:pt idx="1540">
                  <c:v>210.4030096751103</c:v>
                </c:pt>
                <c:pt idx="1541">
                  <c:v>210.31011094659129</c:v>
                </c:pt>
                <c:pt idx="1542">
                  <c:v>210.31768304936287</c:v>
                </c:pt>
                <c:pt idx="1543">
                  <c:v>210.3634054196128</c:v>
                </c:pt>
                <c:pt idx="1544">
                  <c:v>210.41998701236412</c:v>
                </c:pt>
                <c:pt idx="1545">
                  <c:v>210.46666393641044</c:v>
                </c:pt>
                <c:pt idx="1546">
                  <c:v>210.43049796602642</c:v>
                </c:pt>
                <c:pt idx="1547">
                  <c:v>210.37199286680419</c:v>
                </c:pt>
                <c:pt idx="1548">
                  <c:v>210.31777436320542</c:v>
                </c:pt>
                <c:pt idx="1549">
                  <c:v>210.35637824059631</c:v>
                </c:pt>
                <c:pt idx="1550">
                  <c:v>210.40837135916965</c:v>
                </c:pt>
                <c:pt idx="1551">
                  <c:v>210.4745843515152</c:v>
                </c:pt>
                <c:pt idx="1552">
                  <c:v>210.47888598901619</c:v>
                </c:pt>
                <c:pt idx="1553">
                  <c:v>210.42377353699223</c:v>
                </c:pt>
                <c:pt idx="1554">
                  <c:v>210.34065839136431</c:v>
                </c:pt>
                <c:pt idx="1555">
                  <c:v>210.30629462145069</c:v>
                </c:pt>
                <c:pt idx="1556">
                  <c:v>210.33679641591939</c:v>
                </c:pt>
                <c:pt idx="1557">
                  <c:v>210.41910861793789</c:v>
                </c:pt>
                <c:pt idx="1558">
                  <c:v>210.46315036767703</c:v>
                </c:pt>
                <c:pt idx="1559">
                  <c:v>210.47853761001414</c:v>
                </c:pt>
                <c:pt idx="1560">
                  <c:v>210.42047236248601</c:v>
                </c:pt>
                <c:pt idx="1561">
                  <c:v>210.35763578823196</c:v>
                </c:pt>
                <c:pt idx="1562">
                  <c:v>210.34299086134942</c:v>
                </c:pt>
                <c:pt idx="1563">
                  <c:v>210.39751201182185</c:v>
                </c:pt>
                <c:pt idx="1564">
                  <c:v>210.4624684970542</c:v>
                </c:pt>
                <c:pt idx="1565">
                  <c:v>210.49345537142239</c:v>
                </c:pt>
                <c:pt idx="1566">
                  <c:v>210.4565619281621</c:v>
                </c:pt>
                <c:pt idx="1567">
                  <c:v>210.39096920469365</c:v>
                </c:pt>
                <c:pt idx="1568">
                  <c:v>210.32051576334581</c:v>
                </c:pt>
                <c:pt idx="1569">
                  <c:v>210.34246084479244</c:v>
                </c:pt>
                <c:pt idx="1570">
                  <c:v>210.41383825046844</c:v>
                </c:pt>
                <c:pt idx="1571">
                  <c:v>210.46673936895189</c:v>
                </c:pt>
                <c:pt idx="1572">
                  <c:v>210.48667042174503</c:v>
                </c:pt>
                <c:pt idx="1573">
                  <c:v>210.45126179577571</c:v>
                </c:pt>
                <c:pt idx="1574">
                  <c:v>210.38613852318721</c:v>
                </c:pt>
                <c:pt idx="1575">
                  <c:v>210.32867842367514</c:v>
                </c:pt>
                <c:pt idx="1576">
                  <c:v>210.36599594676892</c:v>
                </c:pt>
                <c:pt idx="1577">
                  <c:v>210.43346663934796</c:v>
                </c:pt>
                <c:pt idx="1578">
                  <c:v>210.4783857524983</c:v>
                </c:pt>
                <c:pt idx="1579">
                  <c:v>210.48320152093115</c:v>
                </c:pt>
                <c:pt idx="1580">
                  <c:v>210.43357184808912</c:v>
                </c:pt>
                <c:pt idx="1581">
                  <c:v>210.36122481082862</c:v>
                </c:pt>
                <c:pt idx="1582">
                  <c:v>210.34845777277741</c:v>
                </c:pt>
                <c:pt idx="1583">
                  <c:v>210.40859865007238</c:v>
                </c:pt>
                <c:pt idx="1584">
                  <c:v>210.47281268002197</c:v>
                </c:pt>
                <c:pt idx="1585">
                  <c:v>210.50796419748482</c:v>
                </c:pt>
                <c:pt idx="1586">
                  <c:v>210.47538731069397</c:v>
                </c:pt>
                <c:pt idx="1587">
                  <c:v>210.38807694968204</c:v>
                </c:pt>
                <c:pt idx="1588">
                  <c:v>210.32931464254364</c:v>
                </c:pt>
                <c:pt idx="1589">
                  <c:v>210.30793033126034</c:v>
                </c:pt>
                <c:pt idx="1590">
                  <c:v>210.39692145211478</c:v>
                </c:pt>
                <c:pt idx="1591">
                  <c:v>210.43670726679719</c:v>
                </c:pt>
                <c:pt idx="1592">
                  <c:v>210.46670959294875</c:v>
                </c:pt>
                <c:pt idx="1593">
                  <c:v>210.43554103799764</c:v>
                </c:pt>
                <c:pt idx="1594">
                  <c:v>210.36835818959327</c:v>
                </c:pt>
                <c:pt idx="1595">
                  <c:v>210.32539211960923</c:v>
                </c:pt>
                <c:pt idx="1596">
                  <c:v>210.36277019450529</c:v>
                </c:pt>
                <c:pt idx="1597">
                  <c:v>210.41874534972183</c:v>
                </c:pt>
                <c:pt idx="1598">
                  <c:v>210.46339254588321</c:v>
                </c:pt>
                <c:pt idx="1599">
                  <c:v>210.45675944242834</c:v>
                </c:pt>
                <c:pt idx="1600">
                  <c:v>210.40244988423402</c:v>
                </c:pt>
                <c:pt idx="1601">
                  <c:v>210.3216810071585</c:v>
                </c:pt>
                <c:pt idx="1602">
                  <c:v>210.31076205425765</c:v>
                </c:pt>
                <c:pt idx="1603">
                  <c:v>210.36640487286013</c:v>
                </c:pt>
                <c:pt idx="1604">
                  <c:v>210.43843328528007</c:v>
                </c:pt>
                <c:pt idx="1605">
                  <c:v>210.48232312963046</c:v>
                </c:pt>
                <c:pt idx="1606">
                  <c:v>210.46431659466415</c:v>
                </c:pt>
                <c:pt idx="1607">
                  <c:v>210.41149090174184</c:v>
                </c:pt>
                <c:pt idx="1608">
                  <c:v>210.32369586638154</c:v>
                </c:pt>
                <c:pt idx="1609">
                  <c:v>210.33029924330603</c:v>
                </c:pt>
                <c:pt idx="1610">
                  <c:v>210.38716778500321</c:v>
                </c:pt>
                <c:pt idx="1611">
                  <c:v>210.43667649820861</c:v>
                </c:pt>
                <c:pt idx="1612">
                  <c:v>210.45622942926678</c:v>
                </c:pt>
                <c:pt idx="1613">
                  <c:v>210.43211877636341</c:v>
                </c:pt>
                <c:pt idx="1614">
                  <c:v>210.36693488870227</c:v>
                </c:pt>
                <c:pt idx="1615">
                  <c:v>210.32316584924848</c:v>
                </c:pt>
                <c:pt idx="1616">
                  <c:v>210.36363271109104</c:v>
                </c:pt>
                <c:pt idx="1617">
                  <c:v>210.42996795208126</c:v>
                </c:pt>
                <c:pt idx="1618">
                  <c:v>210.47149459601778</c:v>
                </c:pt>
                <c:pt idx="1619">
                  <c:v>210.48030928093655</c:v>
                </c:pt>
                <c:pt idx="1620">
                  <c:v>210.41294496769149</c:v>
                </c:pt>
                <c:pt idx="1621">
                  <c:v>210.33322227649771</c:v>
                </c:pt>
                <c:pt idx="1622">
                  <c:v>210.31095857760346</c:v>
                </c:pt>
                <c:pt idx="1623">
                  <c:v>210.36230072343469</c:v>
                </c:pt>
                <c:pt idx="1624">
                  <c:v>210.44402224909592</c:v>
                </c:pt>
                <c:pt idx="1625">
                  <c:v>210.46881475624986</c:v>
                </c:pt>
                <c:pt idx="1626">
                  <c:v>210.46707286018398</c:v>
                </c:pt>
                <c:pt idx="1627">
                  <c:v>210.41049141743298</c:v>
                </c:pt>
                <c:pt idx="1628">
                  <c:v>210.34848854151886</c:v>
                </c:pt>
                <c:pt idx="1629">
                  <c:v>210.36008934579351</c:v>
                </c:pt>
                <c:pt idx="1630">
                  <c:v>210.40544833834949</c:v>
                </c:pt>
                <c:pt idx="1631">
                  <c:v>210.45748597729832</c:v>
                </c:pt>
                <c:pt idx="1632">
                  <c:v>210.47105589635012</c:v>
                </c:pt>
                <c:pt idx="1633">
                  <c:v>210.40990085815753</c:v>
                </c:pt>
                <c:pt idx="1634">
                  <c:v>210.34226332925505</c:v>
                </c:pt>
                <c:pt idx="1635">
                  <c:v>210.30724845467719</c:v>
                </c:pt>
                <c:pt idx="1636">
                  <c:v>210.35877125342398</c:v>
                </c:pt>
                <c:pt idx="1637">
                  <c:v>210.44237166380103</c:v>
                </c:pt>
                <c:pt idx="1638">
                  <c:v>210.48866938173484</c:v>
                </c:pt>
                <c:pt idx="1639">
                  <c:v>210.48542876376328</c:v>
                </c:pt>
                <c:pt idx="1640">
                  <c:v>210.43920647004347</c:v>
                </c:pt>
                <c:pt idx="1641">
                  <c:v>210.37063011107199</c:v>
                </c:pt>
                <c:pt idx="1642">
                  <c:v>210.34309607062659</c:v>
                </c:pt>
                <c:pt idx="1643">
                  <c:v>210.38382094694154</c:v>
                </c:pt>
                <c:pt idx="1644">
                  <c:v>210.42915010281661</c:v>
                </c:pt>
                <c:pt idx="1645">
                  <c:v>210.46555825412122</c:v>
                </c:pt>
                <c:pt idx="1646">
                  <c:v>210.44576414742181</c:v>
                </c:pt>
                <c:pt idx="1647">
                  <c:v>210.39434681007006</c:v>
                </c:pt>
                <c:pt idx="1648">
                  <c:v>210.3524864923765</c:v>
                </c:pt>
                <c:pt idx="1649">
                  <c:v>210.36735870285679</c:v>
                </c:pt>
                <c:pt idx="1650">
                  <c:v>210.42990740741612</c:v>
                </c:pt>
                <c:pt idx="1651">
                  <c:v>210.49483300570992</c:v>
                </c:pt>
                <c:pt idx="1652">
                  <c:v>210.4845503725727</c:v>
                </c:pt>
                <c:pt idx="1653">
                  <c:v>210.44841421463275</c:v>
                </c:pt>
                <c:pt idx="1654">
                  <c:v>210.37817241187832</c:v>
                </c:pt>
                <c:pt idx="1655">
                  <c:v>210.33722023079338</c:v>
                </c:pt>
                <c:pt idx="1656">
                  <c:v>210.37470448241473</c:v>
                </c:pt>
                <c:pt idx="1657">
                  <c:v>210.44247786502427</c:v>
                </c:pt>
                <c:pt idx="1658">
                  <c:v>210.46754232848522</c:v>
                </c:pt>
                <c:pt idx="1659">
                  <c:v>210.45965168625634</c:v>
                </c:pt>
                <c:pt idx="1660">
                  <c:v>210.41813990267852</c:v>
                </c:pt>
                <c:pt idx="1661">
                  <c:v>210.33129873212894</c:v>
                </c:pt>
                <c:pt idx="1662">
                  <c:v>210.34418687243567</c:v>
                </c:pt>
                <c:pt idx="1663">
                  <c:v>210.38288200590111</c:v>
                </c:pt>
                <c:pt idx="1664">
                  <c:v>210.44162924775551</c:v>
                </c:pt>
                <c:pt idx="1665">
                  <c:v>210.46558902265983</c:v>
                </c:pt>
                <c:pt idx="1666">
                  <c:v>210.43672215482397</c:v>
                </c:pt>
                <c:pt idx="1667">
                  <c:v>210.37490100505269</c:v>
                </c:pt>
                <c:pt idx="1668">
                  <c:v>210.32872408056818</c:v>
                </c:pt>
                <c:pt idx="1669">
                  <c:v>210.35000216502544</c:v>
                </c:pt>
                <c:pt idx="1670">
                  <c:v>210.40915844075482</c:v>
                </c:pt>
                <c:pt idx="1671">
                  <c:v>210.44346146697745</c:v>
                </c:pt>
                <c:pt idx="1672">
                  <c:v>210.46957205915859</c:v>
                </c:pt>
                <c:pt idx="1673">
                  <c:v>210.42633328673571</c:v>
                </c:pt>
                <c:pt idx="1674">
                  <c:v>210.34029512154331</c:v>
                </c:pt>
                <c:pt idx="1675">
                  <c:v>210.31459326656676</c:v>
                </c:pt>
                <c:pt idx="1676">
                  <c:v>210.34680717860027</c:v>
                </c:pt>
                <c:pt idx="1677">
                  <c:v>210.40821950105402</c:v>
                </c:pt>
                <c:pt idx="1678">
                  <c:v>210.47774953897007</c:v>
                </c:pt>
                <c:pt idx="1679">
                  <c:v>210.45753163386019</c:v>
                </c:pt>
                <c:pt idx="1680">
                  <c:v>210.40765971034196</c:v>
                </c:pt>
                <c:pt idx="1681">
                  <c:v>210.33450960199858</c:v>
                </c:pt>
                <c:pt idx="1682">
                  <c:v>210.31897037599069</c:v>
                </c:pt>
                <c:pt idx="1683">
                  <c:v>210.37635507399833</c:v>
                </c:pt>
                <c:pt idx="1684">
                  <c:v>210.43604127572192</c:v>
                </c:pt>
                <c:pt idx="1685">
                  <c:v>210.4522463897768</c:v>
                </c:pt>
                <c:pt idx="1686">
                  <c:v>210.43596485051495</c:v>
                </c:pt>
                <c:pt idx="1687">
                  <c:v>210.36502623607311</c:v>
                </c:pt>
                <c:pt idx="1688">
                  <c:v>210.31026181300393</c:v>
                </c:pt>
                <c:pt idx="1689">
                  <c:v>210.32208993427054</c:v>
                </c:pt>
                <c:pt idx="1690">
                  <c:v>210.38794097199832</c:v>
                </c:pt>
                <c:pt idx="1691">
                  <c:v>210.43970571512955</c:v>
                </c:pt>
                <c:pt idx="1692">
                  <c:v>210.44128086802291</c:v>
                </c:pt>
                <c:pt idx="1693">
                  <c:v>210.39923902665078</c:v>
                </c:pt>
                <c:pt idx="1694">
                  <c:v>210.33434285513866</c:v>
                </c:pt>
                <c:pt idx="1695">
                  <c:v>210.29514737418859</c:v>
                </c:pt>
                <c:pt idx="1696">
                  <c:v>210.34432285045449</c:v>
                </c:pt>
                <c:pt idx="1697">
                  <c:v>210.40438830894846</c:v>
                </c:pt>
                <c:pt idx="1698">
                  <c:v>210.43863079974787</c:v>
                </c:pt>
                <c:pt idx="1699">
                  <c:v>210.43407208586885</c:v>
                </c:pt>
                <c:pt idx="1700">
                  <c:v>210.3707968575911</c:v>
                </c:pt>
                <c:pt idx="1701">
                  <c:v>210.31601756419622</c:v>
                </c:pt>
                <c:pt idx="1702">
                  <c:v>210.2842284049631</c:v>
                </c:pt>
                <c:pt idx="1703">
                  <c:v>210.3489877891553</c:v>
                </c:pt>
                <c:pt idx="1704">
                  <c:v>210.40706915097235</c:v>
                </c:pt>
                <c:pt idx="1705">
                  <c:v>210.42842257425218</c:v>
                </c:pt>
                <c:pt idx="1706">
                  <c:v>210.40467614465351</c:v>
                </c:pt>
                <c:pt idx="1707">
                  <c:v>210.32227256190976</c:v>
                </c:pt>
                <c:pt idx="1708">
                  <c:v>210.27421661444103</c:v>
                </c:pt>
                <c:pt idx="1709">
                  <c:v>210.29482976041632</c:v>
                </c:pt>
                <c:pt idx="1710">
                  <c:v>210.36963062446338</c:v>
                </c:pt>
                <c:pt idx="1711">
                  <c:v>210.4092189854907</c:v>
                </c:pt>
                <c:pt idx="1712">
                  <c:v>210.41985103492468</c:v>
                </c:pt>
                <c:pt idx="1713">
                  <c:v>210.36484460141284</c:v>
                </c:pt>
                <c:pt idx="1714">
                  <c:v>210.28472765440705</c:v>
                </c:pt>
                <c:pt idx="1715">
                  <c:v>210.25483122307867</c:v>
                </c:pt>
                <c:pt idx="1716">
                  <c:v>210.30776358415073</c:v>
                </c:pt>
                <c:pt idx="1717">
                  <c:v>210.37278094254043</c:v>
                </c:pt>
                <c:pt idx="1718">
                  <c:v>210.41268790075071</c:v>
                </c:pt>
                <c:pt idx="1719">
                  <c:v>210.42030561643335</c:v>
                </c:pt>
                <c:pt idx="1720">
                  <c:v>210.3558938812622</c:v>
                </c:pt>
                <c:pt idx="1721">
                  <c:v>210.27801805832024</c:v>
                </c:pt>
                <c:pt idx="1722">
                  <c:v>210.28706013174238</c:v>
                </c:pt>
                <c:pt idx="1723">
                  <c:v>210.3353721199573</c:v>
                </c:pt>
                <c:pt idx="1724">
                  <c:v>210.39864846700115</c:v>
                </c:pt>
                <c:pt idx="1725">
                  <c:v>210.42215272589374</c:v>
                </c:pt>
                <c:pt idx="1726">
                  <c:v>210.41336878074793</c:v>
                </c:pt>
                <c:pt idx="1727">
                  <c:v>210.32998063762176</c:v>
                </c:pt>
                <c:pt idx="1728">
                  <c:v>210.27629202424205</c:v>
                </c:pt>
                <c:pt idx="1729">
                  <c:v>210.29635926918607</c:v>
                </c:pt>
                <c:pt idx="1730">
                  <c:v>210.34816993616104</c:v>
                </c:pt>
                <c:pt idx="1731">
                  <c:v>210.39434681007006</c:v>
                </c:pt>
                <c:pt idx="1732">
                  <c:v>210.40473668940461</c:v>
                </c:pt>
                <c:pt idx="1733">
                  <c:v>210.36402674914905</c:v>
                </c:pt>
                <c:pt idx="1734">
                  <c:v>210.30836903495793</c:v>
                </c:pt>
                <c:pt idx="1735">
                  <c:v>210.26293436093135</c:v>
                </c:pt>
                <c:pt idx="1736">
                  <c:v>210.31432131007261</c:v>
                </c:pt>
                <c:pt idx="1737">
                  <c:v>210.38694148636409</c:v>
                </c:pt>
                <c:pt idx="1738">
                  <c:v>210.43758566035316</c:v>
                </c:pt>
                <c:pt idx="1739">
                  <c:v>210.43019524270764</c:v>
                </c:pt>
                <c:pt idx="1740">
                  <c:v>210.36098263122929</c:v>
                </c:pt>
                <c:pt idx="1741">
                  <c:v>210.26493334610885</c:v>
                </c:pt>
                <c:pt idx="1742">
                  <c:v>210.27953268038044</c:v>
                </c:pt>
                <c:pt idx="1743">
                  <c:v>210.31483643934087</c:v>
                </c:pt>
                <c:pt idx="1744">
                  <c:v>210.3905761597712</c:v>
                </c:pt>
                <c:pt idx="1745">
                  <c:v>210.44082628705101</c:v>
                </c:pt>
                <c:pt idx="1746">
                  <c:v>210.400163078769</c:v>
                </c:pt>
                <c:pt idx="1747">
                  <c:v>210.33921920760358</c:v>
                </c:pt>
                <c:pt idx="1748">
                  <c:v>210.28319814463475</c:v>
                </c:pt>
                <c:pt idx="1749">
                  <c:v>210.31386672585043</c:v>
                </c:pt>
                <c:pt idx="1750">
                  <c:v>210.39262078730297</c:v>
                </c:pt>
                <c:pt idx="1751">
                  <c:v>210.43384479529209</c:v>
                </c:pt>
                <c:pt idx="1752">
                  <c:v>210.44038758662603</c:v>
                </c:pt>
                <c:pt idx="1753">
                  <c:v>210.39133346601551</c:v>
                </c:pt>
                <c:pt idx="1754">
                  <c:v>210.31083748746136</c:v>
                </c:pt>
                <c:pt idx="1755">
                  <c:v>210.28275844777124</c:v>
                </c:pt>
                <c:pt idx="1756">
                  <c:v>210.31048910516262</c:v>
                </c:pt>
                <c:pt idx="1757">
                  <c:v>210.38173165417817</c:v>
                </c:pt>
                <c:pt idx="1758">
                  <c:v>210.41597418865959</c:v>
                </c:pt>
                <c:pt idx="1759">
                  <c:v>210.42177456970066</c:v>
                </c:pt>
                <c:pt idx="1760">
                  <c:v>210.37373477219455</c:v>
                </c:pt>
                <c:pt idx="1761">
                  <c:v>210.32486210252682</c:v>
                </c:pt>
                <c:pt idx="1762">
                  <c:v>210.30353733843276</c:v>
                </c:pt>
                <c:pt idx="1763">
                  <c:v>210.36075533971714</c:v>
                </c:pt>
                <c:pt idx="1764">
                  <c:v>210.43157288190022</c:v>
                </c:pt>
                <c:pt idx="1765">
                  <c:v>210.42869552153425</c:v>
                </c:pt>
                <c:pt idx="1766">
                  <c:v>210.41059761884682</c:v>
                </c:pt>
                <c:pt idx="1767">
                  <c:v>210.32899603684166</c:v>
                </c:pt>
                <c:pt idx="1768">
                  <c:v>210.28616684258634</c:v>
                </c:pt>
                <c:pt idx="1769">
                  <c:v>210.31968202837325</c:v>
                </c:pt>
                <c:pt idx="1770">
                  <c:v>210.40350991375075</c:v>
                </c:pt>
                <c:pt idx="1771">
                  <c:v>210.4582740492412</c:v>
                </c:pt>
                <c:pt idx="1772">
                  <c:v>210.47891576499896</c:v>
                </c:pt>
                <c:pt idx="1773">
                  <c:v>210.43455644307068</c:v>
                </c:pt>
                <c:pt idx="1774">
                  <c:v>210.36277019450529</c:v>
                </c:pt>
                <c:pt idx="1775">
                  <c:v>210.31407912983343</c:v>
                </c:pt>
                <c:pt idx="1776">
                  <c:v>210.35188104307406</c:v>
                </c:pt>
                <c:pt idx="1777">
                  <c:v>210.40891626180925</c:v>
                </c:pt>
                <c:pt idx="1778">
                  <c:v>210.45167071990375</c:v>
                </c:pt>
                <c:pt idx="1779">
                  <c:v>210.45395751873761</c:v>
                </c:pt>
                <c:pt idx="1780">
                  <c:v>210.39863258640526</c:v>
                </c:pt>
                <c:pt idx="1781">
                  <c:v>210.33641726536783</c:v>
                </c:pt>
                <c:pt idx="1782">
                  <c:v>210.3174865260915</c:v>
                </c:pt>
                <c:pt idx="1783">
                  <c:v>210.35901343305343</c:v>
                </c:pt>
                <c:pt idx="1784">
                  <c:v>210.4442187709669</c:v>
                </c:pt>
                <c:pt idx="1785">
                  <c:v>210.47541708668263</c:v>
                </c:pt>
                <c:pt idx="1786">
                  <c:v>210.45896981549922</c:v>
                </c:pt>
                <c:pt idx="1787">
                  <c:v>210.38504772395552</c:v>
                </c:pt>
                <c:pt idx="1788">
                  <c:v>210.29131615768159</c:v>
                </c:pt>
                <c:pt idx="1789">
                  <c:v>210.30108476559715</c:v>
                </c:pt>
                <c:pt idx="1790">
                  <c:v>210.36893386216673</c:v>
                </c:pt>
                <c:pt idx="1791">
                  <c:v>210.41910861793789</c:v>
                </c:pt>
                <c:pt idx="1792">
                  <c:v>210.45226127779051</c:v>
                </c:pt>
                <c:pt idx="1793">
                  <c:v>210.42186489047191</c:v>
                </c:pt>
                <c:pt idx="1794">
                  <c:v>210.36343618832834</c:v>
                </c:pt>
                <c:pt idx="1795">
                  <c:v>210.30829360174371</c:v>
                </c:pt>
                <c:pt idx="1796">
                  <c:v>210.35000216502544</c:v>
                </c:pt>
                <c:pt idx="1797">
                  <c:v>210.42668166676148</c:v>
                </c:pt>
                <c:pt idx="1798">
                  <c:v>210.46664904840878</c:v>
                </c:pt>
                <c:pt idx="1799">
                  <c:v>210.4694053135668</c:v>
                </c:pt>
                <c:pt idx="1800">
                  <c:v>210.41668583715412</c:v>
                </c:pt>
                <c:pt idx="1801">
                  <c:v>210.34194571632588</c:v>
                </c:pt>
                <c:pt idx="1802">
                  <c:v>210.30717302145825</c:v>
                </c:pt>
                <c:pt idx="1803">
                  <c:v>210.35715142893218</c:v>
                </c:pt>
                <c:pt idx="1804">
                  <c:v>210.43158876246665</c:v>
                </c:pt>
                <c:pt idx="1805">
                  <c:v>210.4613628145039</c:v>
                </c:pt>
                <c:pt idx="1806">
                  <c:v>210.46536173248631</c:v>
                </c:pt>
                <c:pt idx="1807">
                  <c:v>210.39813334016469</c:v>
                </c:pt>
                <c:pt idx="1808">
                  <c:v>210.35460655731202</c:v>
                </c:pt>
                <c:pt idx="1809">
                  <c:v>210.3531375984885</c:v>
                </c:pt>
                <c:pt idx="1810">
                  <c:v>210.3938624517717</c:v>
                </c:pt>
                <c:pt idx="1811">
                  <c:v>210.44764202280462</c:v>
                </c:pt>
                <c:pt idx="1812">
                  <c:v>210.4626203547061</c:v>
                </c:pt>
                <c:pt idx="1813">
                  <c:v>210.44028138539031</c:v>
                </c:pt>
                <c:pt idx="1814">
                  <c:v>210.36482971332583</c:v>
                </c:pt>
                <c:pt idx="1815">
                  <c:v>210.3237415232874</c:v>
                </c:pt>
                <c:pt idx="1816">
                  <c:v>210.36002880089015</c:v>
                </c:pt>
                <c:pt idx="1817">
                  <c:v>210.4330269462059</c:v>
                </c:pt>
                <c:pt idx="1818">
                  <c:v>210.48267150855827</c:v>
                </c:pt>
                <c:pt idx="1819">
                  <c:v>210.49174325373326</c:v>
                </c:pt>
                <c:pt idx="1820">
                  <c:v>210.45174615250886</c:v>
                </c:pt>
                <c:pt idx="1821">
                  <c:v>210.37553722226474</c:v>
                </c:pt>
                <c:pt idx="1822">
                  <c:v>210.32555886655325</c:v>
                </c:pt>
                <c:pt idx="1823">
                  <c:v>210.37025096124302</c:v>
                </c:pt>
                <c:pt idx="1824">
                  <c:v>210.44418899492595</c:v>
                </c:pt>
                <c:pt idx="1825">
                  <c:v>210.46648230278953</c:v>
                </c:pt>
                <c:pt idx="1826">
                  <c:v>210.46190870805171</c:v>
                </c:pt>
                <c:pt idx="1827">
                  <c:v>210.38869827835504</c:v>
                </c:pt>
                <c:pt idx="1828">
                  <c:v>210.33370663645039</c:v>
                </c:pt>
                <c:pt idx="1829">
                  <c:v>210.32483133374441</c:v>
                </c:pt>
                <c:pt idx="1830">
                  <c:v>210.40323696608164</c:v>
                </c:pt>
                <c:pt idx="1831">
                  <c:v>210.47850684149796</c:v>
                </c:pt>
                <c:pt idx="1832">
                  <c:v>210.49369754921554</c:v>
                </c:pt>
                <c:pt idx="1833">
                  <c:v>210.46075736891311</c:v>
                </c:pt>
                <c:pt idx="1834">
                  <c:v>210.37749053799317</c:v>
                </c:pt>
                <c:pt idx="1835">
                  <c:v>210.32392315836819</c:v>
                </c:pt>
                <c:pt idx="1836">
                  <c:v>210.33952193247328</c:v>
                </c:pt>
                <c:pt idx="1837">
                  <c:v>210.397088198387</c:v>
                </c:pt>
                <c:pt idx="1838">
                  <c:v>210.4560021389735</c:v>
                </c:pt>
                <c:pt idx="1839">
                  <c:v>210.4628625329195</c:v>
                </c:pt>
                <c:pt idx="1840">
                  <c:v>210.43707053464595</c:v>
                </c:pt>
                <c:pt idx="1841">
                  <c:v>210.36685846319793</c:v>
                </c:pt>
                <c:pt idx="1842">
                  <c:v>210.35316836722188</c:v>
                </c:pt>
                <c:pt idx="1843">
                  <c:v>210.38860696487725</c:v>
                </c:pt>
                <c:pt idx="1844">
                  <c:v>210.43687401269591</c:v>
                </c:pt>
                <c:pt idx="1845">
                  <c:v>210.46996510233308</c:v>
                </c:pt>
                <c:pt idx="1846">
                  <c:v>210.45645572702307</c:v>
                </c:pt>
                <c:pt idx="1847">
                  <c:v>210.39018212230232</c:v>
                </c:pt>
                <c:pt idx="1848">
                  <c:v>210.32480155750332</c:v>
                </c:pt>
                <c:pt idx="1849">
                  <c:v>210.33004118262761</c:v>
                </c:pt>
                <c:pt idx="1850">
                  <c:v>210.39366592934357</c:v>
                </c:pt>
                <c:pt idx="1851">
                  <c:v>210.4557599606666</c:v>
                </c:pt>
                <c:pt idx="1852">
                  <c:v>210.48214149616965</c:v>
                </c:pt>
                <c:pt idx="1853">
                  <c:v>210.47897630949709</c:v>
                </c:pt>
                <c:pt idx="1854">
                  <c:v>210.39128780928345</c:v>
                </c:pt>
                <c:pt idx="1855">
                  <c:v>210.34524690543068</c:v>
                </c:pt>
                <c:pt idx="1856">
                  <c:v>210.37470448241473</c:v>
                </c:pt>
                <c:pt idx="1857">
                  <c:v>210.4310130919242</c:v>
                </c:pt>
                <c:pt idx="1858">
                  <c:v>210.47887010849206</c:v>
                </c:pt>
                <c:pt idx="1859">
                  <c:v>210.48083929337986</c:v>
                </c:pt>
                <c:pt idx="1860">
                  <c:v>210.45939461999143</c:v>
                </c:pt>
                <c:pt idx="1861">
                  <c:v>210.37302312197883</c:v>
                </c:pt>
                <c:pt idx="1862">
                  <c:v>210.34374816962335</c:v>
                </c:pt>
                <c:pt idx="1863">
                  <c:v>210.36847927934303</c:v>
                </c:pt>
                <c:pt idx="1864">
                  <c:v>210.44099303291102</c:v>
                </c:pt>
                <c:pt idx="1865">
                  <c:v>210.48083929337986</c:v>
                </c:pt>
                <c:pt idx="1866">
                  <c:v>210.47396401837941</c:v>
                </c:pt>
                <c:pt idx="1867">
                  <c:v>210.41664018048729</c:v>
                </c:pt>
                <c:pt idx="1868">
                  <c:v>210.33376718144353</c:v>
                </c:pt>
                <c:pt idx="1869">
                  <c:v>210.32313508046312</c:v>
                </c:pt>
                <c:pt idx="1870">
                  <c:v>210.37768706060032</c:v>
                </c:pt>
                <c:pt idx="1871">
                  <c:v>210.43523831476483</c:v>
                </c:pt>
                <c:pt idx="1872">
                  <c:v>210.45843980240355</c:v>
                </c:pt>
                <c:pt idx="1873">
                  <c:v>210.44193197087944</c:v>
                </c:pt>
                <c:pt idx="1874">
                  <c:v>210.39175727958767</c:v>
                </c:pt>
                <c:pt idx="1875">
                  <c:v>210.32999651827905</c:v>
                </c:pt>
                <c:pt idx="1876">
                  <c:v>210.35044186022316</c:v>
                </c:pt>
                <c:pt idx="1877">
                  <c:v>210.4120209162383</c:v>
                </c:pt>
                <c:pt idx="1878">
                  <c:v>210.44502173151804</c:v>
                </c:pt>
                <c:pt idx="1879">
                  <c:v>210.46701231564529</c:v>
                </c:pt>
                <c:pt idx="1880">
                  <c:v>210.40452428650622</c:v>
                </c:pt>
                <c:pt idx="1881">
                  <c:v>210.32627051867161</c:v>
                </c:pt>
                <c:pt idx="1882">
                  <c:v>210.30882361932089</c:v>
                </c:pt>
                <c:pt idx="1883">
                  <c:v>210.34794264448485</c:v>
                </c:pt>
                <c:pt idx="1884">
                  <c:v>210.42637795084198</c:v>
                </c:pt>
                <c:pt idx="1885">
                  <c:v>210.46189282751234</c:v>
                </c:pt>
                <c:pt idx="1886">
                  <c:v>210.47688702792584</c:v>
                </c:pt>
                <c:pt idx="1887">
                  <c:v>210.41420151878486</c:v>
                </c:pt>
                <c:pt idx="1888">
                  <c:v>210.35653009915532</c:v>
                </c:pt>
                <c:pt idx="1889">
                  <c:v>210.35789285596974</c:v>
                </c:pt>
                <c:pt idx="1890">
                  <c:v>210.40659968107292</c:v>
                </c:pt>
                <c:pt idx="1891">
                  <c:v>210.46346797843856</c:v>
                </c:pt>
                <c:pt idx="1892">
                  <c:v>210.47520567716231</c:v>
                </c:pt>
                <c:pt idx="1893">
                  <c:v>210.44117466679251</c:v>
                </c:pt>
                <c:pt idx="1894">
                  <c:v>210.37135664946521</c:v>
                </c:pt>
                <c:pt idx="1895">
                  <c:v>210.32349934317674</c:v>
                </c:pt>
                <c:pt idx="1896">
                  <c:v>210.37549156549207</c:v>
                </c:pt>
                <c:pt idx="1897">
                  <c:v>210.43219420905152</c:v>
                </c:pt>
                <c:pt idx="1898">
                  <c:v>210.47835597651465</c:v>
                </c:pt>
                <c:pt idx="1899">
                  <c:v>210.48691259963067</c:v>
                </c:pt>
                <c:pt idx="1900">
                  <c:v>210.43952408123303</c:v>
                </c:pt>
                <c:pt idx="1901">
                  <c:v>210.36383022639072</c:v>
                </c:pt>
                <c:pt idx="1902">
                  <c:v>210.33776513561651</c:v>
                </c:pt>
                <c:pt idx="1903">
                  <c:v>210.39307437697107</c:v>
                </c:pt>
                <c:pt idx="1904">
                  <c:v>210.42916499084964</c:v>
                </c:pt>
                <c:pt idx="1905">
                  <c:v>210.46439202721558</c:v>
                </c:pt>
                <c:pt idx="1906">
                  <c:v>210.45763783499282</c:v>
                </c:pt>
                <c:pt idx="1907">
                  <c:v>210.40549399504511</c:v>
                </c:pt>
                <c:pt idx="1908">
                  <c:v>210.32478666938275</c:v>
                </c:pt>
                <c:pt idx="1909">
                  <c:v>210.34774612154845</c:v>
                </c:pt>
                <c:pt idx="1910">
                  <c:v>210.414292832131</c:v>
                </c:pt>
                <c:pt idx="1911">
                  <c:v>210.448308013445</c:v>
                </c:pt>
                <c:pt idx="1912">
                  <c:v>210.45067123785572</c:v>
                </c:pt>
                <c:pt idx="1913">
                  <c:v>210.40246477228951</c:v>
                </c:pt>
                <c:pt idx="1914">
                  <c:v>210.32124230378992</c:v>
                </c:pt>
                <c:pt idx="1915">
                  <c:v>210.29216378959143</c:v>
                </c:pt>
                <c:pt idx="1916">
                  <c:v>210.34383849079148</c:v>
                </c:pt>
                <c:pt idx="1917">
                  <c:v>210.40917432134131</c:v>
                </c:pt>
                <c:pt idx="1918">
                  <c:v>210.44696015158655</c:v>
                </c:pt>
                <c:pt idx="1919">
                  <c:v>210.43903972416666</c:v>
                </c:pt>
                <c:pt idx="1920">
                  <c:v>210.37652182046367</c:v>
                </c:pt>
                <c:pt idx="1921">
                  <c:v>210.33032901953791</c:v>
                </c:pt>
                <c:pt idx="1922">
                  <c:v>210.33670510217473</c:v>
                </c:pt>
                <c:pt idx="1923">
                  <c:v>210.3968916759946</c:v>
                </c:pt>
                <c:pt idx="1924">
                  <c:v>210.45843980240355</c:v>
                </c:pt>
                <c:pt idx="1925">
                  <c:v>210.4691472549097</c:v>
                </c:pt>
                <c:pt idx="1926">
                  <c:v>210.43911515682541</c:v>
                </c:pt>
                <c:pt idx="1927">
                  <c:v>210.36031663731421</c:v>
                </c:pt>
                <c:pt idx="1928">
                  <c:v>210.31045932889745</c:v>
                </c:pt>
                <c:pt idx="1929">
                  <c:v>210.35528843207598</c:v>
                </c:pt>
                <c:pt idx="1930">
                  <c:v>210.40797732209563</c:v>
                </c:pt>
                <c:pt idx="1931">
                  <c:v>210.47790139649135</c:v>
                </c:pt>
                <c:pt idx="1932">
                  <c:v>210.48585257509055</c:v>
                </c:pt>
                <c:pt idx="1933">
                  <c:v>210.44674874172762</c:v>
                </c:pt>
                <c:pt idx="1934">
                  <c:v>210.37247722569913</c:v>
                </c:pt>
                <c:pt idx="1935">
                  <c:v>210.34035566651397</c:v>
                </c:pt>
                <c:pt idx="1936">
                  <c:v>210.37393129484326</c:v>
                </c:pt>
                <c:pt idx="1937">
                  <c:v>210.41530720427062</c:v>
                </c:pt>
                <c:pt idx="1938">
                  <c:v>210.45850034697148</c:v>
                </c:pt>
                <c:pt idx="1939">
                  <c:v>210.44353789215216</c:v>
                </c:pt>
                <c:pt idx="1940">
                  <c:v>210.38460902215283</c:v>
                </c:pt>
                <c:pt idx="1941">
                  <c:v>210.32725511960288</c:v>
                </c:pt>
                <c:pt idx="1942">
                  <c:v>210.33273692399086</c:v>
                </c:pt>
                <c:pt idx="1943">
                  <c:v>210.41726150816098</c:v>
                </c:pt>
                <c:pt idx="1944">
                  <c:v>210.47079883025023</c:v>
                </c:pt>
                <c:pt idx="1945">
                  <c:v>210.4853672267547</c:v>
                </c:pt>
                <c:pt idx="1946">
                  <c:v>210.44702069619356</c:v>
                </c:pt>
                <c:pt idx="1947">
                  <c:v>210.37408315325214</c:v>
                </c:pt>
                <c:pt idx="1948">
                  <c:v>210.3214090507729</c:v>
                </c:pt>
                <c:pt idx="1949">
                  <c:v>210.33834080918194</c:v>
                </c:pt>
                <c:pt idx="1950">
                  <c:v>210.40659968107292</c:v>
                </c:pt>
                <c:pt idx="1951">
                  <c:v>210.44458303119666</c:v>
                </c:pt>
                <c:pt idx="1952">
                  <c:v>210.47094969529769</c:v>
                </c:pt>
                <c:pt idx="1953">
                  <c:v>210.42277405337455</c:v>
                </c:pt>
                <c:pt idx="1954">
                  <c:v>210.35286465004503</c:v>
                </c:pt>
                <c:pt idx="1955">
                  <c:v>210.33567583743337</c:v>
                </c:pt>
                <c:pt idx="1956">
                  <c:v>210.39037864476902</c:v>
                </c:pt>
                <c:pt idx="1957">
                  <c:v>210.4451428207451</c:v>
                </c:pt>
                <c:pt idx="1958">
                  <c:v>210.47876490001914</c:v>
                </c:pt>
                <c:pt idx="1959">
                  <c:v>210.45064046929127</c:v>
                </c:pt>
                <c:pt idx="1960">
                  <c:v>210.38124630299745</c:v>
                </c:pt>
                <c:pt idx="1961">
                  <c:v>210.3164413795663</c:v>
                </c:pt>
                <c:pt idx="1962">
                  <c:v>210.3278754578632</c:v>
                </c:pt>
                <c:pt idx="1963">
                  <c:v>210.39796659390231</c:v>
                </c:pt>
                <c:pt idx="1964">
                  <c:v>210.45874351777493</c:v>
                </c:pt>
                <c:pt idx="1965">
                  <c:v>210.47004152739379</c:v>
                </c:pt>
                <c:pt idx="1966">
                  <c:v>210.43007415337865</c:v>
                </c:pt>
                <c:pt idx="1967">
                  <c:v>210.35463732604285</c:v>
                </c:pt>
                <c:pt idx="1968">
                  <c:v>210.32580104663577</c:v>
                </c:pt>
                <c:pt idx="1969">
                  <c:v>210.37161470954305</c:v>
                </c:pt>
                <c:pt idx="1970">
                  <c:v>210.4289079241436</c:v>
                </c:pt>
                <c:pt idx="1971">
                  <c:v>210.45957625368479</c:v>
                </c:pt>
                <c:pt idx="1972">
                  <c:v>210.44847475923481</c:v>
                </c:pt>
                <c:pt idx="1973">
                  <c:v>210.40125288453518</c:v>
                </c:pt>
                <c:pt idx="1974">
                  <c:v>210.29946394329843</c:v>
                </c:pt>
                <c:pt idx="1975">
                  <c:v>210.32162046212409</c:v>
                </c:pt>
                <c:pt idx="1976">
                  <c:v>210.36464807866358</c:v>
                </c:pt>
                <c:pt idx="1977">
                  <c:v>210.44159947171025</c:v>
                </c:pt>
                <c:pt idx="1978">
                  <c:v>210.47085937477601</c:v>
                </c:pt>
                <c:pt idx="1979">
                  <c:v>210.46598206592245</c:v>
                </c:pt>
                <c:pt idx="1980">
                  <c:v>210.39911793711076</c:v>
                </c:pt>
                <c:pt idx="1981">
                  <c:v>210.33861375784869</c:v>
                </c:pt>
                <c:pt idx="1982">
                  <c:v>210.34215712743247</c:v>
                </c:pt>
                <c:pt idx="1983">
                  <c:v>210.39455921309022</c:v>
                </c:pt>
                <c:pt idx="1984">
                  <c:v>210.45736488815538</c:v>
                </c:pt>
                <c:pt idx="1985">
                  <c:v>210.45098884884032</c:v>
                </c:pt>
                <c:pt idx="1986">
                  <c:v>210.40201019032418</c:v>
                </c:pt>
                <c:pt idx="1987">
                  <c:v>210.32333259621339</c:v>
                </c:pt>
                <c:pt idx="1988">
                  <c:v>210.29920588217166</c:v>
                </c:pt>
                <c:pt idx="1989">
                  <c:v>210.34076459319584</c:v>
                </c:pt>
                <c:pt idx="1990">
                  <c:v>210.41842773816069</c:v>
                </c:pt>
                <c:pt idx="1991">
                  <c:v>210.44895911604397</c:v>
                </c:pt>
                <c:pt idx="1992">
                  <c:v>210.45956136567719</c:v>
                </c:pt>
                <c:pt idx="1993">
                  <c:v>210.3946048698138</c:v>
                </c:pt>
                <c:pt idx="1994">
                  <c:v>210.34012837473773</c:v>
                </c:pt>
                <c:pt idx="1995">
                  <c:v>210.30653680179611</c:v>
                </c:pt>
                <c:pt idx="1996">
                  <c:v>210.36222429791039</c:v>
                </c:pt>
                <c:pt idx="1997">
                  <c:v>210.41689724737088</c:v>
                </c:pt>
                <c:pt idx="1998">
                  <c:v>210.43511722547026</c:v>
                </c:pt>
                <c:pt idx="1999">
                  <c:v>210.42247132992418</c:v>
                </c:pt>
                <c:pt idx="2000">
                  <c:v>210.35342543502432</c:v>
                </c:pt>
                <c:pt idx="2001">
                  <c:v>210.29867586430728</c:v>
                </c:pt>
                <c:pt idx="2002">
                  <c:v>210.33434285513866</c:v>
                </c:pt>
                <c:pt idx="2003">
                  <c:v>210.40873462759794</c:v>
                </c:pt>
                <c:pt idx="2004">
                  <c:v>210.46557314212379</c:v>
                </c:pt>
                <c:pt idx="2005">
                  <c:v>210.46081791347311</c:v>
                </c:pt>
                <c:pt idx="2006">
                  <c:v>210.45362402725934</c:v>
                </c:pt>
                <c:pt idx="2007">
                  <c:v>210.35309194165825</c:v>
                </c:pt>
                <c:pt idx="2008">
                  <c:v>210.31609299737758</c:v>
                </c:pt>
                <c:pt idx="2009">
                  <c:v>210.34530745038447</c:v>
                </c:pt>
                <c:pt idx="2010">
                  <c:v>210.41661040440016</c:v>
                </c:pt>
                <c:pt idx="2011">
                  <c:v>210.4565321521419</c:v>
                </c:pt>
                <c:pt idx="2012">
                  <c:v>210.42939228148629</c:v>
                </c:pt>
                <c:pt idx="2013">
                  <c:v>210.38429041744314</c:v>
                </c:pt>
                <c:pt idx="2014">
                  <c:v>210.3007810475292</c:v>
                </c:pt>
                <c:pt idx="2015">
                  <c:v>210.31883439777769</c:v>
                </c:pt>
                <c:pt idx="2016">
                  <c:v>210.38556285117158</c:v>
                </c:pt>
                <c:pt idx="2017">
                  <c:v>210.45519917891863</c:v>
                </c:pt>
                <c:pt idx="2018">
                  <c:v>210.47778030748754</c:v>
                </c:pt>
                <c:pt idx="2019">
                  <c:v>210.45756140987874</c:v>
                </c:pt>
                <c:pt idx="2020">
                  <c:v>210.36437513039709</c:v>
                </c:pt>
                <c:pt idx="2021">
                  <c:v>210.30889905253284</c:v>
                </c:pt>
                <c:pt idx="2022">
                  <c:v>210.32967791258932</c:v>
                </c:pt>
                <c:pt idx="2023">
                  <c:v>210.3783838225535</c:v>
                </c:pt>
                <c:pt idx="2024">
                  <c:v>210.42621219738047</c:v>
                </c:pt>
                <c:pt idx="2025">
                  <c:v>210.44002431884513</c:v>
                </c:pt>
                <c:pt idx="2026">
                  <c:v>210.41258169934935</c:v>
                </c:pt>
                <c:pt idx="2027">
                  <c:v>210.34651934195716</c:v>
                </c:pt>
                <c:pt idx="2028">
                  <c:v>210.3139878159719</c:v>
                </c:pt>
                <c:pt idx="2029">
                  <c:v>210.38176143032379</c:v>
                </c:pt>
                <c:pt idx="2030">
                  <c:v>210.44405301767182</c:v>
                </c:pt>
                <c:pt idx="2031">
                  <c:v>210.47643244786497</c:v>
                </c:pt>
                <c:pt idx="2032">
                  <c:v>210.44765691082216</c:v>
                </c:pt>
                <c:pt idx="2033">
                  <c:v>210.39929957142047</c:v>
                </c:pt>
                <c:pt idx="2034">
                  <c:v>210.32216635996761</c:v>
                </c:pt>
                <c:pt idx="2035">
                  <c:v>210.3277702484958</c:v>
                </c:pt>
                <c:pt idx="2036">
                  <c:v>210.37016064020924</c:v>
                </c:pt>
                <c:pt idx="2037">
                  <c:v>210.42810496286407</c:v>
                </c:pt>
                <c:pt idx="2038">
                  <c:v>210.47048022708648</c:v>
                </c:pt>
                <c:pt idx="2039">
                  <c:v>210.44058410853719</c:v>
                </c:pt>
                <c:pt idx="2040">
                  <c:v>210.35924072458789</c:v>
                </c:pt>
                <c:pt idx="2041">
                  <c:v>210.33201038401722</c:v>
                </c:pt>
                <c:pt idx="2042">
                  <c:v>210.33755372445759</c:v>
                </c:pt>
                <c:pt idx="2043">
                  <c:v>210.42480378916289</c:v>
                </c:pt>
                <c:pt idx="2044">
                  <c:v>210.47072240519279</c:v>
                </c:pt>
                <c:pt idx="2045">
                  <c:v>210.46501335321909</c:v>
                </c:pt>
                <c:pt idx="2046">
                  <c:v>210.41830664875152</c:v>
                </c:pt>
                <c:pt idx="2047">
                  <c:v>210.33188929401874</c:v>
                </c:pt>
                <c:pt idx="2048">
                  <c:v>210.30371996626292</c:v>
                </c:pt>
                <c:pt idx="2049">
                  <c:v>210.3472915381823</c:v>
                </c:pt>
                <c:pt idx="2050">
                  <c:v>210.40023851159285</c:v>
                </c:pt>
                <c:pt idx="2051">
                  <c:v>210.42242567327216</c:v>
                </c:pt>
                <c:pt idx="2052">
                  <c:v>210.42289514275328</c:v>
                </c:pt>
                <c:pt idx="2053">
                  <c:v>210.36646541774178</c:v>
                </c:pt>
                <c:pt idx="2054">
                  <c:v>210.2916337715167</c:v>
                </c:pt>
                <c:pt idx="2055">
                  <c:v>210.32434697354955</c:v>
                </c:pt>
                <c:pt idx="2056">
                  <c:v>210.38615341125634</c:v>
                </c:pt>
                <c:pt idx="2057">
                  <c:v>210.44011463952359</c:v>
                </c:pt>
                <c:pt idx="2058">
                  <c:v>210.45538081265488</c:v>
                </c:pt>
                <c:pt idx="2059">
                  <c:v>210.40347914510465</c:v>
                </c:pt>
                <c:pt idx="2060">
                  <c:v>210.3254070077293</c:v>
                </c:pt>
                <c:pt idx="2061">
                  <c:v>210.29031666660705</c:v>
                </c:pt>
                <c:pt idx="2062">
                  <c:v>210.32555886655325</c:v>
                </c:pt>
                <c:pt idx="2063">
                  <c:v>210.39590707892509</c:v>
                </c:pt>
                <c:pt idx="2064">
                  <c:v>210.43484427828685</c:v>
                </c:pt>
                <c:pt idx="2065">
                  <c:v>210.42852877555879</c:v>
                </c:pt>
                <c:pt idx="2066">
                  <c:v>210.38609286644183</c:v>
                </c:pt>
                <c:pt idx="2067">
                  <c:v>210.32110632559431</c:v>
                </c:pt>
                <c:pt idx="2068">
                  <c:v>210.31569895825555</c:v>
                </c:pt>
                <c:pt idx="2069">
                  <c:v>210.39302971278104</c:v>
                </c:pt>
                <c:pt idx="2070">
                  <c:v>210.44326494509812</c:v>
                </c:pt>
                <c:pt idx="2071">
                  <c:v>210.47335758068493</c:v>
                </c:pt>
                <c:pt idx="2072">
                  <c:v>210.43654052089693</c:v>
                </c:pt>
                <c:pt idx="2073">
                  <c:v>210.36793437546262</c:v>
                </c:pt>
                <c:pt idx="2074">
                  <c:v>210.30852089392764</c:v>
                </c:pt>
                <c:pt idx="2075">
                  <c:v>210.3239082702469</c:v>
                </c:pt>
                <c:pt idx="2076">
                  <c:v>210.40564486064719</c:v>
                </c:pt>
                <c:pt idx="2077">
                  <c:v>210.4325277009321</c:v>
                </c:pt>
                <c:pt idx="2078">
                  <c:v>210.4502920897354</c:v>
                </c:pt>
                <c:pt idx="2079">
                  <c:v>210.39823954165246</c:v>
                </c:pt>
                <c:pt idx="2080">
                  <c:v>210.31965225212349</c:v>
                </c:pt>
                <c:pt idx="2081">
                  <c:v>210.31480567054106</c:v>
                </c:pt>
                <c:pt idx="2082">
                  <c:v>210.36587485700221</c:v>
                </c:pt>
                <c:pt idx="2083">
                  <c:v>210.43802535338233</c:v>
                </c:pt>
                <c:pt idx="2084">
                  <c:v>210.47737138396045</c:v>
                </c:pt>
                <c:pt idx="2085">
                  <c:v>210.47659919339083</c:v>
                </c:pt>
                <c:pt idx="2086">
                  <c:v>210.41059761884682</c:v>
                </c:pt>
                <c:pt idx="2087">
                  <c:v>210.33420687704336</c:v>
                </c:pt>
                <c:pt idx="2088">
                  <c:v>210.32063685342186</c:v>
                </c:pt>
                <c:pt idx="2089">
                  <c:v>210.4016618098145</c:v>
                </c:pt>
                <c:pt idx="2090">
                  <c:v>210.44149327048177</c:v>
                </c:pt>
                <c:pt idx="2091">
                  <c:v>210.46233251993996</c:v>
                </c:pt>
                <c:pt idx="2092">
                  <c:v>210.42666578619065</c:v>
                </c:pt>
                <c:pt idx="2093">
                  <c:v>210.34408067062463</c:v>
                </c:pt>
                <c:pt idx="2094">
                  <c:v>210.32458915364862</c:v>
                </c:pt>
                <c:pt idx="2095">
                  <c:v>210.35866505170017</c:v>
                </c:pt>
                <c:pt idx="2096">
                  <c:v>210.42974066145203</c:v>
                </c:pt>
                <c:pt idx="2097">
                  <c:v>210.45663835328045</c:v>
                </c:pt>
                <c:pt idx="2098">
                  <c:v>210.47419031590982</c:v>
                </c:pt>
                <c:pt idx="2099">
                  <c:v>210.42324352284646</c:v>
                </c:pt>
                <c:pt idx="2100">
                  <c:v>210.35091133160736</c:v>
                </c:pt>
                <c:pt idx="2101">
                  <c:v>210.32533157458749</c:v>
                </c:pt>
                <c:pt idx="2102">
                  <c:v>210.35145623601019</c:v>
                </c:pt>
                <c:pt idx="2103">
                  <c:v>210.39889064608673</c:v>
                </c:pt>
                <c:pt idx="2104">
                  <c:v>210.44056922051371</c:v>
                </c:pt>
                <c:pt idx="2105">
                  <c:v>210.42597001866739</c:v>
                </c:pt>
                <c:pt idx="2106">
                  <c:v>210.35437926571822</c:v>
                </c:pt>
                <c:pt idx="2107">
                  <c:v>210.30577949193454</c:v>
                </c:pt>
                <c:pt idx="2108">
                  <c:v>210.33859886973971</c:v>
                </c:pt>
                <c:pt idx="2109">
                  <c:v>210.40367665996112</c:v>
                </c:pt>
                <c:pt idx="2110">
                  <c:v>210.45039829091129</c:v>
                </c:pt>
                <c:pt idx="2111">
                  <c:v>210.48603420851344</c:v>
                </c:pt>
                <c:pt idx="2112">
                  <c:v>210.43778218229534</c:v>
                </c:pt>
                <c:pt idx="2113">
                  <c:v>210.37429555651462</c:v>
                </c:pt>
                <c:pt idx="2114">
                  <c:v>210.33782568059581</c:v>
                </c:pt>
                <c:pt idx="2115">
                  <c:v>210.37022118507807</c:v>
                </c:pt>
                <c:pt idx="2116">
                  <c:v>210.42472736390758</c:v>
                </c:pt>
                <c:pt idx="2117">
                  <c:v>210.46699742764392</c:v>
                </c:pt>
                <c:pt idx="2118">
                  <c:v>210.43614648444782</c:v>
                </c:pt>
                <c:pt idx="2119">
                  <c:v>210.39390810849707</c:v>
                </c:pt>
                <c:pt idx="2120">
                  <c:v>210.33194983901808</c:v>
                </c:pt>
                <c:pt idx="2121">
                  <c:v>210.34255116596711</c:v>
                </c:pt>
                <c:pt idx="2122">
                  <c:v>210.40096504877465</c:v>
                </c:pt>
                <c:pt idx="2123">
                  <c:v>210.46218066228562</c:v>
                </c:pt>
                <c:pt idx="2124">
                  <c:v>210.46984401327518</c:v>
                </c:pt>
                <c:pt idx="2125">
                  <c:v>210.43808589801984</c:v>
                </c:pt>
                <c:pt idx="2126">
                  <c:v>210.37026684186426</c:v>
                </c:pt>
                <c:pt idx="2127">
                  <c:v>210.33688673712291</c:v>
                </c:pt>
                <c:pt idx="2128">
                  <c:v>210.36178559554378</c:v>
                </c:pt>
                <c:pt idx="2129">
                  <c:v>210.41515633875059</c:v>
                </c:pt>
                <c:pt idx="2130">
                  <c:v>210.44527879799091</c:v>
                </c:pt>
                <c:pt idx="2131">
                  <c:v>210.44470412042674</c:v>
                </c:pt>
                <c:pt idx="2132">
                  <c:v>210.38819803929735</c:v>
                </c:pt>
                <c:pt idx="2133">
                  <c:v>210.30920177791967</c:v>
                </c:pt>
                <c:pt idx="2134">
                  <c:v>210.29420842845795</c:v>
                </c:pt>
                <c:pt idx="2135">
                  <c:v>210.36090719823869</c:v>
                </c:pt>
                <c:pt idx="2136">
                  <c:v>210.4273476581877</c:v>
                </c:pt>
                <c:pt idx="2137">
                  <c:v>210.46719394926075</c:v>
                </c:pt>
                <c:pt idx="2138">
                  <c:v>210.44272004351228</c:v>
                </c:pt>
                <c:pt idx="2139">
                  <c:v>210.39193891397269</c:v>
                </c:pt>
                <c:pt idx="2140">
                  <c:v>210.32601345047593</c:v>
                </c:pt>
                <c:pt idx="2141">
                  <c:v>210.33918943138661</c:v>
                </c:pt>
                <c:pt idx="2142">
                  <c:v>210.41394445186225</c:v>
                </c:pt>
                <c:pt idx="2143">
                  <c:v>210.45618377270154</c:v>
                </c:pt>
                <c:pt idx="2144">
                  <c:v>210.45904624060722</c:v>
                </c:pt>
                <c:pt idx="2145">
                  <c:v>210.41441392156753</c:v>
                </c:pt>
                <c:pt idx="2146">
                  <c:v>210.33980976922984</c:v>
                </c:pt>
                <c:pt idx="2147">
                  <c:v>210.29301241400393</c:v>
                </c:pt>
                <c:pt idx="2148">
                  <c:v>210.3468528354467</c:v>
                </c:pt>
                <c:pt idx="2149">
                  <c:v>210.39204511549744</c:v>
                </c:pt>
                <c:pt idx="2150">
                  <c:v>210.44225057455509</c:v>
                </c:pt>
                <c:pt idx="2151">
                  <c:v>210.45097396082556</c:v>
                </c:pt>
                <c:pt idx="2152">
                  <c:v>210.4040091598402</c:v>
                </c:pt>
                <c:pt idx="2153">
                  <c:v>210.34044598769935</c:v>
                </c:pt>
                <c:pt idx="2154">
                  <c:v>210.3133664846842</c:v>
                </c:pt>
                <c:pt idx="2155">
                  <c:v>210.37170503056942</c:v>
                </c:pt>
                <c:pt idx="2156">
                  <c:v>210.44005409489304</c:v>
                </c:pt>
                <c:pt idx="2157">
                  <c:v>210.468633122651</c:v>
                </c:pt>
                <c:pt idx="2158">
                  <c:v>210.43543483673298</c:v>
                </c:pt>
                <c:pt idx="2159">
                  <c:v>210.35751469840827</c:v>
                </c:pt>
                <c:pt idx="2160">
                  <c:v>210.29705603433146</c:v>
                </c:pt>
                <c:pt idx="2161">
                  <c:v>210.29482976041632</c:v>
                </c:pt>
                <c:pt idx="2162">
                  <c:v>210.36778251700116</c:v>
                </c:pt>
                <c:pt idx="2163">
                  <c:v>210.41629180026459</c:v>
                </c:pt>
                <c:pt idx="2164">
                  <c:v>210.43906950021622</c:v>
                </c:pt>
                <c:pt idx="2165">
                  <c:v>210.40652325573927</c:v>
                </c:pt>
                <c:pt idx="2166">
                  <c:v>210.352653239066</c:v>
                </c:pt>
                <c:pt idx="2167">
                  <c:v>210.30677898213821</c:v>
                </c:pt>
                <c:pt idx="2168">
                  <c:v>210.36130024381785</c:v>
                </c:pt>
                <c:pt idx="2169">
                  <c:v>210.4186391483567</c:v>
                </c:pt>
                <c:pt idx="2170">
                  <c:v>210.46917802344211</c:v>
                </c:pt>
                <c:pt idx="2171">
                  <c:v>210.46646741478776</c:v>
                </c:pt>
                <c:pt idx="2172">
                  <c:v>210.40029905635916</c:v>
                </c:pt>
                <c:pt idx="2173">
                  <c:v>210.31544188990677</c:v>
                </c:pt>
                <c:pt idx="2174">
                  <c:v>210.30702116247701</c:v>
                </c:pt>
                <c:pt idx="2175">
                  <c:v>210.35534897699554</c:v>
                </c:pt>
                <c:pt idx="2176">
                  <c:v>210.40428210749747</c:v>
                </c:pt>
                <c:pt idx="2177">
                  <c:v>210.43167908318799</c:v>
                </c:pt>
                <c:pt idx="2178">
                  <c:v>210.43435992109281</c:v>
                </c:pt>
                <c:pt idx="2179">
                  <c:v>210.36146699042456</c:v>
                </c:pt>
                <c:pt idx="2180">
                  <c:v>210.30680875840955</c:v>
                </c:pt>
                <c:pt idx="2181">
                  <c:v>210.32436186167047</c:v>
                </c:pt>
                <c:pt idx="2182">
                  <c:v>210.38989428636239</c:v>
                </c:pt>
                <c:pt idx="2183">
                  <c:v>210.44674874172762</c:v>
                </c:pt>
                <c:pt idx="2184">
                  <c:v>210.47827955148969</c:v>
                </c:pt>
                <c:pt idx="2185">
                  <c:v>210.43731271320766</c:v>
                </c:pt>
                <c:pt idx="2186">
                  <c:v>210.36263322408851</c:v>
                </c:pt>
                <c:pt idx="2187">
                  <c:v>210.32670922191591</c:v>
                </c:pt>
                <c:pt idx="2188">
                  <c:v>210.35284976194802</c:v>
                </c:pt>
                <c:pt idx="2189">
                  <c:v>210.40608455446707</c:v>
                </c:pt>
                <c:pt idx="2190">
                  <c:v>210.44097814488791</c:v>
                </c:pt>
                <c:pt idx="2191">
                  <c:v>210.43355696005975</c:v>
                </c:pt>
                <c:pt idx="2192">
                  <c:v>210.39496813852367</c:v>
                </c:pt>
                <c:pt idx="2193">
                  <c:v>210.32362043323246</c:v>
                </c:pt>
                <c:pt idx="2194">
                  <c:v>210.34118840797504</c:v>
                </c:pt>
                <c:pt idx="2195">
                  <c:v>210.38198872156704</c:v>
                </c:pt>
                <c:pt idx="2196">
                  <c:v>210.43932755931019</c:v>
                </c:pt>
                <c:pt idx="2197">
                  <c:v>210.47175265464074</c:v>
                </c:pt>
                <c:pt idx="2198">
                  <c:v>210.43289096886633</c:v>
                </c:pt>
                <c:pt idx="2199">
                  <c:v>210.36990258011022</c:v>
                </c:pt>
                <c:pt idx="2200">
                  <c:v>210.32121153500128</c:v>
                </c:pt>
                <c:pt idx="2201">
                  <c:v>210.33361532268981</c:v>
                </c:pt>
                <c:pt idx="2202">
                  <c:v>210.40932518691216</c:v>
                </c:pt>
                <c:pt idx="2203">
                  <c:v>210.46519498685501</c:v>
                </c:pt>
                <c:pt idx="2204">
                  <c:v>210.46330123278949</c:v>
                </c:pt>
                <c:pt idx="2205">
                  <c:v>210.3965125267263</c:v>
                </c:pt>
                <c:pt idx="2206">
                  <c:v>210.32246908512812</c:v>
                </c:pt>
                <c:pt idx="2207">
                  <c:v>210.29342134177654</c:v>
                </c:pt>
                <c:pt idx="2208">
                  <c:v>210.35200213293618</c:v>
                </c:pt>
                <c:pt idx="2209">
                  <c:v>210.40705327038398</c:v>
                </c:pt>
                <c:pt idx="2210">
                  <c:v>210.45110993802672</c:v>
                </c:pt>
                <c:pt idx="2211">
                  <c:v>210.43249693233628</c:v>
                </c:pt>
                <c:pt idx="2212">
                  <c:v>210.37541613256309</c:v>
                </c:pt>
                <c:pt idx="2213">
                  <c:v>210.3144116313905</c:v>
                </c:pt>
                <c:pt idx="2214">
                  <c:v>210.34585334749954</c:v>
                </c:pt>
                <c:pt idx="2215">
                  <c:v>210.38338224510852</c:v>
                </c:pt>
                <c:pt idx="2216">
                  <c:v>210.45039829091129</c:v>
                </c:pt>
                <c:pt idx="2217">
                  <c:v>210.4723124433331</c:v>
                </c:pt>
                <c:pt idx="2218">
                  <c:v>210.42668166676148</c:v>
                </c:pt>
                <c:pt idx="2219">
                  <c:v>210.34138493098399</c:v>
                </c:pt>
                <c:pt idx="2220">
                  <c:v>210.30156912642687</c:v>
                </c:pt>
                <c:pt idx="2221">
                  <c:v>210.34212735122043</c:v>
                </c:pt>
                <c:pt idx="2222">
                  <c:v>210.42100237671451</c:v>
                </c:pt>
                <c:pt idx="2223">
                  <c:v>210.45310890201719</c:v>
                </c:pt>
                <c:pt idx="2224">
                  <c:v>210.45398729476219</c:v>
                </c:pt>
                <c:pt idx="2225">
                  <c:v>210.40391883897814</c:v>
                </c:pt>
                <c:pt idx="2226">
                  <c:v>210.32939007566847</c:v>
                </c:pt>
                <c:pt idx="2227">
                  <c:v>210.32510428261887</c:v>
                </c:pt>
                <c:pt idx="2228">
                  <c:v>210.38778911370798</c:v>
                </c:pt>
                <c:pt idx="2229">
                  <c:v>210.44058410853719</c:v>
                </c:pt>
                <c:pt idx="2230">
                  <c:v>210.48118767233674</c:v>
                </c:pt>
                <c:pt idx="2231">
                  <c:v>210.45127668379024</c:v>
                </c:pt>
                <c:pt idx="2232">
                  <c:v>210.37202363550492</c:v>
                </c:pt>
                <c:pt idx="2233">
                  <c:v>210.32199961299173</c:v>
                </c:pt>
                <c:pt idx="2234">
                  <c:v>210.33219201901341</c:v>
                </c:pt>
                <c:pt idx="2235">
                  <c:v>210.39471007878521</c:v>
                </c:pt>
                <c:pt idx="2236">
                  <c:v>210.42330406753436</c:v>
                </c:pt>
                <c:pt idx="2237">
                  <c:v>210.44558251358728</c:v>
                </c:pt>
                <c:pt idx="2238">
                  <c:v>210.39187836917787</c:v>
                </c:pt>
                <c:pt idx="2239">
                  <c:v>210.31877385273359</c:v>
                </c:pt>
                <c:pt idx="2240">
                  <c:v>210.29296675701906</c:v>
                </c:pt>
                <c:pt idx="2241">
                  <c:v>210.34215712743247</c:v>
                </c:pt>
                <c:pt idx="2242">
                  <c:v>210.42250110600148</c:v>
                </c:pt>
                <c:pt idx="2243">
                  <c:v>210.45751674585091</c:v>
                </c:pt>
                <c:pt idx="2244">
                  <c:v>210.4444460614109</c:v>
                </c:pt>
                <c:pt idx="2245">
                  <c:v>210.38588046332043</c:v>
                </c:pt>
                <c:pt idx="2246">
                  <c:v>210.32657324376214</c:v>
                </c:pt>
                <c:pt idx="2247">
                  <c:v>210.34068816757883</c:v>
                </c:pt>
                <c:pt idx="2248">
                  <c:v>210.40999117898917</c:v>
                </c:pt>
                <c:pt idx="2249">
                  <c:v>210.45572919211097</c:v>
                </c:pt>
                <c:pt idx="2250">
                  <c:v>210.46162087327403</c:v>
                </c:pt>
                <c:pt idx="2251">
                  <c:v>210.40853810533434</c:v>
                </c:pt>
                <c:pt idx="2252">
                  <c:v>210.3404608758068</c:v>
                </c:pt>
                <c:pt idx="2253">
                  <c:v>210.30550654276288</c:v>
                </c:pt>
                <c:pt idx="2254">
                  <c:v>210.3313890533604</c:v>
                </c:pt>
                <c:pt idx="2255">
                  <c:v>210.39649763866586</c:v>
                </c:pt>
                <c:pt idx="2256">
                  <c:v>210.4512161391977</c:v>
                </c:pt>
                <c:pt idx="2257">
                  <c:v>210.45350293809008</c:v>
                </c:pt>
                <c:pt idx="2258">
                  <c:v>210.39926880276704</c:v>
                </c:pt>
                <c:pt idx="2259">
                  <c:v>210.3342674220348</c:v>
                </c:pt>
                <c:pt idx="2260">
                  <c:v>210.31223101658793</c:v>
                </c:pt>
                <c:pt idx="2261">
                  <c:v>210.37647616369355</c:v>
                </c:pt>
                <c:pt idx="2262">
                  <c:v>210.4353891801143</c:v>
                </c:pt>
                <c:pt idx="2263">
                  <c:v>210.45412426447439</c:v>
                </c:pt>
                <c:pt idx="2264">
                  <c:v>210.43502591223117</c:v>
                </c:pt>
                <c:pt idx="2265">
                  <c:v>210.36473839972538</c:v>
                </c:pt>
                <c:pt idx="2266">
                  <c:v>210.31875896460795</c:v>
                </c:pt>
                <c:pt idx="2267">
                  <c:v>210.33329770960594</c:v>
                </c:pt>
                <c:pt idx="2268">
                  <c:v>210.3825643936986</c:v>
                </c:pt>
                <c:pt idx="2269">
                  <c:v>210.43440557771413</c:v>
                </c:pt>
                <c:pt idx="2270">
                  <c:v>210.42875606620356</c:v>
                </c:pt>
                <c:pt idx="2271">
                  <c:v>210.3955884744181</c:v>
                </c:pt>
                <c:pt idx="2272">
                  <c:v>210.32496830445285</c:v>
                </c:pt>
                <c:pt idx="2273">
                  <c:v>210.30923254672916</c:v>
                </c:pt>
                <c:pt idx="2274">
                  <c:v>210.36074045162673</c:v>
                </c:pt>
                <c:pt idx="2275">
                  <c:v>210.42389462636416</c:v>
                </c:pt>
                <c:pt idx="2276">
                  <c:v>210.46661827987199</c:v>
                </c:pt>
                <c:pt idx="2277">
                  <c:v>210.44738396383141</c:v>
                </c:pt>
                <c:pt idx="2278">
                  <c:v>210.38403335008755</c:v>
                </c:pt>
                <c:pt idx="2279">
                  <c:v>210.32831515360897</c:v>
                </c:pt>
                <c:pt idx="2280">
                  <c:v>210.33061685644353</c:v>
                </c:pt>
                <c:pt idx="2281">
                  <c:v>210.41153655842191</c:v>
                </c:pt>
                <c:pt idx="2282">
                  <c:v>210.47390347386417</c:v>
                </c:pt>
                <c:pt idx="2283">
                  <c:v>210.47725029495302</c:v>
                </c:pt>
                <c:pt idx="2284">
                  <c:v>210.43916081343448</c:v>
                </c:pt>
                <c:pt idx="2285">
                  <c:v>210.3567871669091</c:v>
                </c:pt>
                <c:pt idx="2286">
                  <c:v>210.30255372872841</c:v>
                </c:pt>
                <c:pt idx="2287">
                  <c:v>210.33282823775596</c:v>
                </c:pt>
                <c:pt idx="2288">
                  <c:v>210.40565974869997</c:v>
                </c:pt>
                <c:pt idx="2289">
                  <c:v>210.43743380248725</c:v>
                </c:pt>
                <c:pt idx="2290">
                  <c:v>210.4352988594118</c:v>
                </c:pt>
                <c:pt idx="2291">
                  <c:v>210.40525082351269</c:v>
                </c:pt>
                <c:pt idx="2292">
                  <c:v>210.331570688363</c:v>
                </c:pt>
                <c:pt idx="2293">
                  <c:v>210.31383595704895</c:v>
                </c:pt>
                <c:pt idx="2294">
                  <c:v>210.37805132219466</c:v>
                </c:pt>
                <c:pt idx="2295">
                  <c:v>210.43685912466933</c:v>
                </c:pt>
                <c:pt idx="2296">
                  <c:v>210.44986827755991</c:v>
                </c:pt>
                <c:pt idx="2297">
                  <c:v>210.4500647993662</c:v>
                </c:pt>
                <c:pt idx="2298">
                  <c:v>210.39496813852367</c:v>
                </c:pt>
                <c:pt idx="2299">
                  <c:v>210.33818994300799</c:v>
                </c:pt>
                <c:pt idx="2300">
                  <c:v>210.34291443574199</c:v>
                </c:pt>
                <c:pt idx="2301">
                  <c:v>210.39569467592108</c:v>
                </c:pt>
                <c:pt idx="2302">
                  <c:v>210.43410186192671</c:v>
                </c:pt>
                <c:pt idx="2303">
                  <c:v>210.44343169093528</c:v>
                </c:pt>
                <c:pt idx="2304">
                  <c:v>210.39960229526579</c:v>
                </c:pt>
                <c:pt idx="2305">
                  <c:v>210.33575127053118</c:v>
                </c:pt>
                <c:pt idx="2306">
                  <c:v>210.30577949193454</c:v>
                </c:pt>
                <c:pt idx="2307">
                  <c:v>210.33793188244428</c:v>
                </c:pt>
                <c:pt idx="2308">
                  <c:v>210.41627691222072</c:v>
                </c:pt>
                <c:pt idx="2309">
                  <c:v>210.46053007867778</c:v>
                </c:pt>
                <c:pt idx="2310">
                  <c:v>210.47167722212058</c:v>
                </c:pt>
                <c:pt idx="2311">
                  <c:v>210.41096088722955</c:v>
                </c:pt>
                <c:pt idx="2312">
                  <c:v>210.33393392830885</c:v>
                </c:pt>
                <c:pt idx="2313">
                  <c:v>210.33632694416193</c:v>
                </c:pt>
                <c:pt idx="2314">
                  <c:v>210.39304460084443</c:v>
                </c:pt>
                <c:pt idx="2315">
                  <c:v>210.45863731664892</c:v>
                </c:pt>
                <c:pt idx="2316">
                  <c:v>210.47732572744954</c:v>
                </c:pt>
                <c:pt idx="2317">
                  <c:v>210.47469055254589</c:v>
                </c:pt>
                <c:pt idx="2318">
                  <c:v>210.39840628791225</c:v>
                </c:pt>
                <c:pt idx="2319">
                  <c:v>210.33723511890355</c:v>
                </c:pt>
                <c:pt idx="2320">
                  <c:v>210.34302063755999</c:v>
                </c:pt>
                <c:pt idx="2321">
                  <c:v>210.40048069065674</c:v>
                </c:pt>
                <c:pt idx="2322">
                  <c:v>210.43729782518142</c:v>
                </c:pt>
                <c:pt idx="2323">
                  <c:v>210.43625268570827</c:v>
                </c:pt>
                <c:pt idx="2324">
                  <c:v>210.40254020510355</c:v>
                </c:pt>
                <c:pt idx="2325">
                  <c:v>210.34544442093491</c:v>
                </c:pt>
                <c:pt idx="2326">
                  <c:v>210.31438185513187</c:v>
                </c:pt>
                <c:pt idx="2327">
                  <c:v>210.35474253525106</c:v>
                </c:pt>
                <c:pt idx="2328">
                  <c:v>210.4329664015512</c:v>
                </c:pt>
                <c:pt idx="2329">
                  <c:v>210.46577065628986</c:v>
                </c:pt>
                <c:pt idx="2330">
                  <c:v>210.4459308932355</c:v>
                </c:pt>
                <c:pt idx="2331">
                  <c:v>210.39075779416825</c:v>
                </c:pt>
                <c:pt idx="2332">
                  <c:v>210.32946650133411</c:v>
                </c:pt>
                <c:pt idx="2333">
                  <c:v>210.33444905700793</c:v>
                </c:pt>
                <c:pt idx="2334">
                  <c:v>210.41570124118201</c:v>
                </c:pt>
                <c:pt idx="2335">
                  <c:v>210.46345309043423</c:v>
                </c:pt>
                <c:pt idx="2336">
                  <c:v>210.49390895851587</c:v>
                </c:pt>
                <c:pt idx="2337">
                  <c:v>210.47379727282882</c:v>
                </c:pt>
                <c:pt idx="2338">
                  <c:v>210.39786039241292</c:v>
                </c:pt>
                <c:pt idx="2339">
                  <c:v>210.31848601563593</c:v>
                </c:pt>
                <c:pt idx="2340">
                  <c:v>210.35197136420084</c:v>
                </c:pt>
                <c:pt idx="2341">
                  <c:v>210.40257097375132</c:v>
                </c:pt>
                <c:pt idx="2342">
                  <c:v>210.46045464610998</c:v>
                </c:pt>
                <c:pt idx="2343">
                  <c:v>210.47805226147855</c:v>
                </c:pt>
                <c:pt idx="2344">
                  <c:v>210.43593507446019</c:v>
                </c:pt>
                <c:pt idx="2345">
                  <c:v>210.35922583649622</c:v>
                </c:pt>
                <c:pt idx="2346">
                  <c:v>210.31756195926661</c:v>
                </c:pt>
                <c:pt idx="2347">
                  <c:v>210.37574863297129</c:v>
                </c:pt>
                <c:pt idx="2348">
                  <c:v>210.43988734902419</c:v>
                </c:pt>
                <c:pt idx="2349">
                  <c:v>210.45563787897785</c:v>
                </c:pt>
                <c:pt idx="2350">
                  <c:v>210.4641955055678</c:v>
                </c:pt>
                <c:pt idx="2351">
                  <c:v>210.39595273564524</c:v>
                </c:pt>
                <c:pt idx="2352">
                  <c:v>210.33191907024795</c:v>
                </c:pt>
                <c:pt idx="2353">
                  <c:v>210.34392980449945</c:v>
                </c:pt>
                <c:pt idx="2354">
                  <c:v>210.39299894411675</c:v>
                </c:pt>
                <c:pt idx="2355">
                  <c:v>210.45794055784395</c:v>
                </c:pt>
                <c:pt idx="2356">
                  <c:v>210.46045464610998</c:v>
                </c:pt>
                <c:pt idx="2357">
                  <c:v>210.41262735602663</c:v>
                </c:pt>
                <c:pt idx="2358">
                  <c:v>210.3287697374611</c:v>
                </c:pt>
                <c:pt idx="2359">
                  <c:v>210.2869995865899</c:v>
                </c:pt>
                <c:pt idx="2360">
                  <c:v>210.33048087831975</c:v>
                </c:pt>
                <c:pt idx="2361">
                  <c:v>210.40976488064089</c:v>
                </c:pt>
                <c:pt idx="2362">
                  <c:v>210.43791915213251</c:v>
                </c:pt>
                <c:pt idx="2363">
                  <c:v>210.42751440417427</c:v>
                </c:pt>
                <c:pt idx="2364">
                  <c:v>210.37556699842071</c:v>
                </c:pt>
                <c:pt idx="2365">
                  <c:v>210.30830848987813</c:v>
                </c:pt>
                <c:pt idx="2366">
                  <c:v>210.33834080918194</c:v>
                </c:pt>
                <c:pt idx="2367">
                  <c:v>210.38694148636409</c:v>
                </c:pt>
                <c:pt idx="2368">
                  <c:v>210.44031215397271</c:v>
                </c:pt>
                <c:pt idx="2369">
                  <c:v>210.45927353086151</c:v>
                </c:pt>
                <c:pt idx="2370">
                  <c:v>210.42615165270252</c:v>
                </c:pt>
                <c:pt idx="2371">
                  <c:v>210.35951367293333</c:v>
                </c:pt>
                <c:pt idx="2372">
                  <c:v>210.3116702303073</c:v>
                </c:pt>
                <c:pt idx="2373">
                  <c:v>210.36110372102937</c:v>
                </c:pt>
                <c:pt idx="2374">
                  <c:v>210.4280295301586</c:v>
                </c:pt>
                <c:pt idx="2375">
                  <c:v>210.46867778665086</c:v>
                </c:pt>
                <c:pt idx="2376">
                  <c:v>210.47038990656242</c:v>
                </c:pt>
                <c:pt idx="2377">
                  <c:v>210.3883191289118</c:v>
                </c:pt>
                <c:pt idx="2378">
                  <c:v>210.32246908512812</c:v>
                </c:pt>
                <c:pt idx="2379">
                  <c:v>210.34049164456212</c:v>
                </c:pt>
                <c:pt idx="2380">
                  <c:v>210.37656648469519</c:v>
                </c:pt>
                <c:pt idx="2381">
                  <c:v>210.43605616374919</c:v>
                </c:pt>
                <c:pt idx="2382">
                  <c:v>210.46829963144816</c:v>
                </c:pt>
                <c:pt idx="2383">
                  <c:v>210.46784505116759</c:v>
                </c:pt>
                <c:pt idx="2384">
                  <c:v>210.36993334881456</c:v>
                </c:pt>
                <c:pt idx="2385">
                  <c:v>210.33285801398361</c:v>
                </c:pt>
                <c:pt idx="2386">
                  <c:v>210.36455676506216</c:v>
                </c:pt>
                <c:pt idx="2387">
                  <c:v>210.44234089522223</c:v>
                </c:pt>
                <c:pt idx="2388">
                  <c:v>210.50454095726852</c:v>
                </c:pt>
                <c:pt idx="2389">
                  <c:v>210.51721756285309</c:v>
                </c:pt>
                <c:pt idx="2390">
                  <c:v>210.47213080976996</c:v>
                </c:pt>
                <c:pt idx="2391">
                  <c:v>210.40072286971736</c:v>
                </c:pt>
                <c:pt idx="2392">
                  <c:v>210.37720270184752</c:v>
                </c:pt>
                <c:pt idx="2393">
                  <c:v>210.39203022743325</c:v>
                </c:pt>
                <c:pt idx="2394">
                  <c:v>210.46410419247815</c:v>
                </c:pt>
                <c:pt idx="2395">
                  <c:v>210.48838154739067</c:v>
                </c:pt>
                <c:pt idx="2396">
                  <c:v>210.45041317892654</c:v>
                </c:pt>
                <c:pt idx="2397">
                  <c:v>210.40063254883859</c:v>
                </c:pt>
                <c:pt idx="2398">
                  <c:v>210.32443828735776</c:v>
                </c:pt>
                <c:pt idx="2399">
                  <c:v>210.34542854029144</c:v>
                </c:pt>
                <c:pt idx="2400">
                  <c:v>210.39059104783661</c:v>
                </c:pt>
                <c:pt idx="2401">
                  <c:v>210.45017100054343</c:v>
                </c:pt>
                <c:pt idx="2402">
                  <c:v>210.47296453758545</c:v>
                </c:pt>
                <c:pt idx="2403">
                  <c:v>210.43852459850163</c:v>
                </c:pt>
                <c:pt idx="2404">
                  <c:v>210.3660564916519</c:v>
                </c:pt>
                <c:pt idx="2405">
                  <c:v>210.33279746898734</c:v>
                </c:pt>
                <c:pt idx="2406">
                  <c:v>210.36881277242006</c:v>
                </c:pt>
                <c:pt idx="2407">
                  <c:v>210.45068612587073</c:v>
                </c:pt>
                <c:pt idx="2408">
                  <c:v>210.48130876131734</c:v>
                </c:pt>
                <c:pt idx="2409">
                  <c:v>210.49817982285683</c:v>
                </c:pt>
                <c:pt idx="2410">
                  <c:v>210.45918221774662</c:v>
                </c:pt>
                <c:pt idx="2411">
                  <c:v>210.37055467812237</c:v>
                </c:pt>
                <c:pt idx="2412">
                  <c:v>210.36116426592909</c:v>
                </c:pt>
                <c:pt idx="2413">
                  <c:v>210.4216227116996</c:v>
                </c:pt>
                <c:pt idx="2414">
                  <c:v>210.49169858979133</c:v>
                </c:pt>
                <c:pt idx="2415">
                  <c:v>210.4989678929949</c:v>
                </c:pt>
                <c:pt idx="2416">
                  <c:v>210.48904753650405</c:v>
                </c:pt>
                <c:pt idx="2417">
                  <c:v>210.41611016612868</c:v>
                </c:pt>
                <c:pt idx="2418">
                  <c:v>210.34683695480447</c:v>
                </c:pt>
                <c:pt idx="2419">
                  <c:v>210.35300162053719</c:v>
                </c:pt>
                <c:pt idx="2420">
                  <c:v>210.43517777011763</c:v>
                </c:pt>
                <c:pt idx="2421">
                  <c:v>210.47555405622964</c:v>
                </c:pt>
                <c:pt idx="2422">
                  <c:v>210.49621163242239</c:v>
                </c:pt>
                <c:pt idx="2423">
                  <c:v>210.45410838392812</c:v>
                </c:pt>
                <c:pt idx="2424">
                  <c:v>210.39852737745713</c:v>
                </c:pt>
                <c:pt idx="2425">
                  <c:v>210.36496569118657</c:v>
                </c:pt>
                <c:pt idx="2426">
                  <c:v>210.40098092936847</c:v>
                </c:pt>
                <c:pt idx="2427">
                  <c:v>210.47393324985529</c:v>
                </c:pt>
                <c:pt idx="2428">
                  <c:v>210.5102956529694</c:v>
                </c:pt>
                <c:pt idx="2429">
                  <c:v>210.48788131114009</c:v>
                </c:pt>
                <c:pt idx="2430">
                  <c:v>210.44087194365571</c:v>
                </c:pt>
                <c:pt idx="2431">
                  <c:v>210.37026684186426</c:v>
                </c:pt>
                <c:pt idx="2432">
                  <c:v>210.36181537172286</c:v>
                </c:pt>
                <c:pt idx="2433">
                  <c:v>210.41177873733176</c:v>
                </c:pt>
                <c:pt idx="2434">
                  <c:v>210.48096038236278</c:v>
                </c:pt>
                <c:pt idx="2435">
                  <c:v>210.49987605942044</c:v>
                </c:pt>
                <c:pt idx="2436">
                  <c:v>210.46480095104144</c:v>
                </c:pt>
                <c:pt idx="2437">
                  <c:v>210.39902662368661</c:v>
                </c:pt>
                <c:pt idx="2438">
                  <c:v>210.35095698844322</c:v>
                </c:pt>
                <c:pt idx="2439">
                  <c:v>210.36248235812099</c:v>
                </c:pt>
                <c:pt idx="2440">
                  <c:v>210.42948359475432</c:v>
                </c:pt>
                <c:pt idx="2441">
                  <c:v>210.48023384845271</c:v>
                </c:pt>
                <c:pt idx="2442">
                  <c:v>210.4991346383093</c:v>
                </c:pt>
                <c:pt idx="2443">
                  <c:v>210.46705797218269</c:v>
                </c:pt>
                <c:pt idx="2444">
                  <c:v>210.40722001656107</c:v>
                </c:pt>
                <c:pt idx="2445">
                  <c:v>210.3641786076426</c:v>
                </c:pt>
                <c:pt idx="2446">
                  <c:v>210.39003026403114</c:v>
                </c:pt>
                <c:pt idx="2447">
                  <c:v>210.45226127779051</c:v>
                </c:pt>
                <c:pt idx="2448">
                  <c:v>210.49106237673976</c:v>
                </c:pt>
                <c:pt idx="2449">
                  <c:v>210.49157750088153</c:v>
                </c:pt>
                <c:pt idx="2450">
                  <c:v>210.43267856630459</c:v>
                </c:pt>
                <c:pt idx="2451">
                  <c:v>210.38947047274576</c:v>
                </c:pt>
                <c:pt idx="2452">
                  <c:v>210.3796870253926</c:v>
                </c:pt>
                <c:pt idx="2453">
                  <c:v>210.42082074262674</c:v>
                </c:pt>
                <c:pt idx="2454">
                  <c:v>210.47108567234596</c:v>
                </c:pt>
                <c:pt idx="2455">
                  <c:v>210.4561688846911</c:v>
                </c:pt>
                <c:pt idx="2456">
                  <c:v>210.44105357753838</c:v>
                </c:pt>
                <c:pt idx="2457">
                  <c:v>210.35618171775332</c:v>
                </c:pt>
                <c:pt idx="2458">
                  <c:v>210.31074716612531</c:v>
                </c:pt>
                <c:pt idx="2459">
                  <c:v>210.33873484780133</c:v>
                </c:pt>
                <c:pt idx="2460">
                  <c:v>210.41788184327675</c:v>
                </c:pt>
                <c:pt idx="2461">
                  <c:v>210.45996929708039</c:v>
                </c:pt>
                <c:pt idx="2462">
                  <c:v>210.46113552427633</c:v>
                </c:pt>
                <c:pt idx="2463">
                  <c:v>210.4103703279697</c:v>
                </c:pt>
                <c:pt idx="2464">
                  <c:v>210.3325860577693</c:v>
                </c:pt>
                <c:pt idx="2465">
                  <c:v>210.33447883323285</c:v>
                </c:pt>
                <c:pt idx="2466">
                  <c:v>210.39433192200784</c:v>
                </c:pt>
                <c:pt idx="2467">
                  <c:v>210.46048442212361</c:v>
                </c:pt>
                <c:pt idx="2468">
                  <c:v>210.48720043399862</c:v>
                </c:pt>
                <c:pt idx="2469">
                  <c:v>210.46174196238798</c:v>
                </c:pt>
                <c:pt idx="2470">
                  <c:v>210.40254020510355</c:v>
                </c:pt>
                <c:pt idx="2471">
                  <c:v>210.35866505170017</c:v>
                </c:pt>
                <c:pt idx="2472">
                  <c:v>210.36937256435672</c:v>
                </c:pt>
                <c:pt idx="2473">
                  <c:v>210.42154727896659</c:v>
                </c:pt>
                <c:pt idx="2474">
                  <c:v>210.47959763499063</c:v>
                </c:pt>
                <c:pt idx="2475">
                  <c:v>210.47187374368562</c:v>
                </c:pt>
                <c:pt idx="2476">
                  <c:v>210.43131581522903</c:v>
                </c:pt>
                <c:pt idx="2477">
                  <c:v>210.34756448671143</c:v>
                </c:pt>
                <c:pt idx="2478">
                  <c:v>210.3273305527365</c:v>
                </c:pt>
                <c:pt idx="2479">
                  <c:v>210.36908472807943</c:v>
                </c:pt>
                <c:pt idx="2480">
                  <c:v>210.43673803538579</c:v>
                </c:pt>
                <c:pt idx="2481">
                  <c:v>210.48220204065677</c:v>
                </c:pt>
                <c:pt idx="2482">
                  <c:v>210.49512083994955</c:v>
                </c:pt>
                <c:pt idx="2483">
                  <c:v>210.43943376055159</c:v>
                </c:pt>
                <c:pt idx="2484">
                  <c:v>210.36495080309965</c:v>
                </c:pt>
                <c:pt idx="2485">
                  <c:v>210.36570811043688</c:v>
                </c:pt>
                <c:pt idx="2486">
                  <c:v>210.42530303465381</c:v>
                </c:pt>
                <c:pt idx="2487">
                  <c:v>210.48585257509055</c:v>
                </c:pt>
                <c:pt idx="2488">
                  <c:v>210.49733220078016</c:v>
                </c:pt>
                <c:pt idx="2489">
                  <c:v>210.45556244638925</c:v>
                </c:pt>
                <c:pt idx="2490">
                  <c:v>210.38356387957919</c:v>
                </c:pt>
                <c:pt idx="2491">
                  <c:v>210.35946801611945</c:v>
                </c:pt>
                <c:pt idx="2492">
                  <c:v>210.38845510659263</c:v>
                </c:pt>
                <c:pt idx="2493">
                  <c:v>210.45610734758122</c:v>
                </c:pt>
                <c:pt idx="2494">
                  <c:v>210.50173904111216</c:v>
                </c:pt>
                <c:pt idx="2495">
                  <c:v>210.49207674449607</c:v>
                </c:pt>
                <c:pt idx="2496">
                  <c:v>210.44859584843832</c:v>
                </c:pt>
                <c:pt idx="2497">
                  <c:v>210.35998314407763</c:v>
                </c:pt>
                <c:pt idx="2498">
                  <c:v>210.33973433614926</c:v>
                </c:pt>
                <c:pt idx="2499">
                  <c:v>210.39702765360977</c:v>
                </c:pt>
                <c:pt idx="2500">
                  <c:v>210.45606268354973</c:v>
                </c:pt>
                <c:pt idx="2501">
                  <c:v>210.46937454503478</c:v>
                </c:pt>
                <c:pt idx="2502">
                  <c:v>210.44886879541048</c:v>
                </c:pt>
                <c:pt idx="2503">
                  <c:v>210.38847098719762</c:v>
                </c:pt>
                <c:pt idx="2504">
                  <c:v>210.34399034945773</c:v>
                </c:pt>
                <c:pt idx="2505">
                  <c:v>210.36843362255223</c:v>
                </c:pt>
                <c:pt idx="2506">
                  <c:v>210.44591501268187</c:v>
                </c:pt>
                <c:pt idx="2507">
                  <c:v>210.48586746307609</c:v>
                </c:pt>
                <c:pt idx="2508">
                  <c:v>210.4845503725727</c:v>
                </c:pt>
                <c:pt idx="2509">
                  <c:v>210.44149327048177</c:v>
                </c:pt>
                <c:pt idx="2510">
                  <c:v>210.36710163525609</c:v>
                </c:pt>
                <c:pt idx="2511">
                  <c:v>210.35504625239574</c:v>
                </c:pt>
                <c:pt idx="2512">
                  <c:v>210.42387973832663</c:v>
                </c:pt>
                <c:pt idx="2513">
                  <c:v>210.48283825402561</c:v>
                </c:pt>
                <c:pt idx="2514">
                  <c:v>210.52651657978853</c:v>
                </c:pt>
                <c:pt idx="2515">
                  <c:v>210.48556474070077</c:v>
                </c:pt>
                <c:pt idx="2516">
                  <c:v>210.43899406755725</c:v>
                </c:pt>
                <c:pt idx="2517">
                  <c:v>210.36875222754639</c:v>
                </c:pt>
                <c:pt idx="2518">
                  <c:v>210.37973168961616</c:v>
                </c:pt>
                <c:pt idx="2519">
                  <c:v>210.44093248828349</c:v>
                </c:pt>
                <c:pt idx="2520">
                  <c:v>210.4857007176372</c:v>
                </c:pt>
                <c:pt idx="2521">
                  <c:v>210.50543423544013</c:v>
                </c:pt>
                <c:pt idx="2522">
                  <c:v>210.47076806172063</c:v>
                </c:pt>
                <c:pt idx="2523">
                  <c:v>210.39449866830435</c:v>
                </c:pt>
                <c:pt idx="2524">
                  <c:v>210.36052804820204</c:v>
                </c:pt>
                <c:pt idx="2525">
                  <c:v>210.39380190698344</c:v>
                </c:pt>
                <c:pt idx="2526">
                  <c:v>210.44855019185349</c:v>
                </c:pt>
                <c:pt idx="2527">
                  <c:v>210.49821059133893</c:v>
                </c:pt>
                <c:pt idx="2528">
                  <c:v>210.49044105164708</c:v>
                </c:pt>
                <c:pt idx="2529">
                  <c:v>210.43996377421428</c:v>
                </c:pt>
                <c:pt idx="2530">
                  <c:v>210.3649051462998</c:v>
                </c:pt>
                <c:pt idx="2531">
                  <c:v>210.36139155743604</c:v>
                </c:pt>
                <c:pt idx="2532">
                  <c:v>210.43417828714166</c:v>
                </c:pt>
                <c:pt idx="2533">
                  <c:v>210.4796274109722</c:v>
                </c:pt>
                <c:pt idx="2534">
                  <c:v>210.50672154845964</c:v>
                </c:pt>
                <c:pt idx="2535">
                  <c:v>210.48480743847367</c:v>
                </c:pt>
                <c:pt idx="2536">
                  <c:v>210.40859865007238</c:v>
                </c:pt>
                <c:pt idx="2537">
                  <c:v>210.35284976194802</c:v>
                </c:pt>
                <c:pt idx="2538">
                  <c:v>210.36849416742695</c:v>
                </c:pt>
                <c:pt idx="2539">
                  <c:v>210.43207311973626</c:v>
                </c:pt>
                <c:pt idx="2540">
                  <c:v>210.48165714026507</c:v>
                </c:pt>
                <c:pt idx="2541">
                  <c:v>210.44061487711906</c:v>
                </c:pt>
                <c:pt idx="2542">
                  <c:v>210.4105063054817</c:v>
                </c:pt>
                <c:pt idx="2543">
                  <c:v>210.3498512989506</c:v>
                </c:pt>
                <c:pt idx="2544">
                  <c:v>210.31712325579628</c:v>
                </c:pt>
                <c:pt idx="2545">
                  <c:v>210.38577525429676</c:v>
                </c:pt>
                <c:pt idx="2546">
                  <c:v>210.45556244638925</c:v>
                </c:pt>
                <c:pt idx="2547">
                  <c:v>210.49095617580693</c:v>
                </c:pt>
                <c:pt idx="2548">
                  <c:v>210.48123332883773</c:v>
                </c:pt>
                <c:pt idx="2549">
                  <c:v>210.42722656883933</c:v>
                </c:pt>
                <c:pt idx="2550">
                  <c:v>210.36694977678749</c:v>
                </c:pt>
                <c:pt idx="2551">
                  <c:v>210.35718120511902</c:v>
                </c:pt>
                <c:pt idx="2552">
                  <c:v>210.41797315660395</c:v>
                </c:pt>
                <c:pt idx="2553">
                  <c:v>210.49760514700364</c:v>
                </c:pt>
                <c:pt idx="2554">
                  <c:v>210.48551908421092</c:v>
                </c:pt>
                <c:pt idx="2555">
                  <c:v>210.47160079706691</c:v>
                </c:pt>
                <c:pt idx="2556">
                  <c:v>210.41032467128662</c:v>
                </c:pt>
                <c:pt idx="2557">
                  <c:v>210.37771782929113</c:v>
                </c:pt>
                <c:pt idx="2558">
                  <c:v>210.38200360963964</c:v>
                </c:pt>
                <c:pt idx="2559">
                  <c:v>210.46330123278949</c:v>
                </c:pt>
                <c:pt idx="2560">
                  <c:v>210.50437421200482</c:v>
                </c:pt>
                <c:pt idx="2561">
                  <c:v>210.4911983536341</c:v>
                </c:pt>
                <c:pt idx="2562">
                  <c:v>210.4396302824733</c:v>
                </c:pt>
                <c:pt idx="2563">
                  <c:v>210.3652535275306</c:v>
                </c:pt>
                <c:pt idx="2564">
                  <c:v>210.33522125375808</c:v>
                </c:pt>
                <c:pt idx="2565">
                  <c:v>210.39080345090164</c:v>
                </c:pt>
                <c:pt idx="2566">
                  <c:v>210.46040898955562</c:v>
                </c:pt>
                <c:pt idx="2567">
                  <c:v>210.49309111219455</c:v>
                </c:pt>
                <c:pt idx="2568">
                  <c:v>210.46743612741184</c:v>
                </c:pt>
                <c:pt idx="2569">
                  <c:v>210.41221843099979</c:v>
                </c:pt>
                <c:pt idx="2570">
                  <c:v>210.35044186022316</c:v>
                </c:pt>
                <c:pt idx="2571">
                  <c:v>210.35651521106132</c:v>
                </c:pt>
                <c:pt idx="2572">
                  <c:v>210.42796898548681</c:v>
                </c:pt>
                <c:pt idx="2573">
                  <c:v>210.4979981895581</c:v>
                </c:pt>
                <c:pt idx="2574">
                  <c:v>210.50732798501551</c:v>
                </c:pt>
                <c:pt idx="2575">
                  <c:v>210.46587586483969</c:v>
                </c:pt>
                <c:pt idx="2576">
                  <c:v>210.39099997336143</c:v>
                </c:pt>
                <c:pt idx="2577">
                  <c:v>210.36279997068274</c:v>
                </c:pt>
                <c:pt idx="2578">
                  <c:v>210.40088961595387</c:v>
                </c:pt>
                <c:pt idx="2579">
                  <c:v>210.47615950131626</c:v>
                </c:pt>
                <c:pt idx="2580">
                  <c:v>210.50678209286301</c:v>
                </c:pt>
                <c:pt idx="2581">
                  <c:v>210.51196211244934</c:v>
                </c:pt>
                <c:pt idx="2582">
                  <c:v>210.44918640642732</c:v>
                </c:pt>
                <c:pt idx="2583">
                  <c:v>210.3812314149242</c:v>
                </c:pt>
                <c:pt idx="2584">
                  <c:v>210.37518884123568</c:v>
                </c:pt>
                <c:pt idx="2585">
                  <c:v>210.43116395730954</c:v>
                </c:pt>
                <c:pt idx="2586">
                  <c:v>210.49354569182924</c:v>
                </c:pt>
                <c:pt idx="2587">
                  <c:v>210.51627862886286</c:v>
                </c:pt>
                <c:pt idx="2588">
                  <c:v>210.48868426971805</c:v>
                </c:pt>
                <c:pt idx="2589">
                  <c:v>210.42321275423456</c:v>
                </c:pt>
                <c:pt idx="2590">
                  <c:v>210.36428381679426</c:v>
                </c:pt>
                <c:pt idx="2591">
                  <c:v>210.40974900005497</c:v>
                </c:pt>
                <c:pt idx="2592">
                  <c:v>210.47553916823549</c:v>
                </c:pt>
                <c:pt idx="2593">
                  <c:v>210.52453251200876</c:v>
                </c:pt>
                <c:pt idx="2594">
                  <c:v>210.53931326575631</c:v>
                </c:pt>
                <c:pt idx="2595">
                  <c:v>210.49465137237695</c:v>
                </c:pt>
                <c:pt idx="2596">
                  <c:v>210.42908955814869</c:v>
                </c:pt>
                <c:pt idx="2597">
                  <c:v>210.39970849674478</c:v>
                </c:pt>
                <c:pt idx="2598">
                  <c:v>210.43469341293275</c:v>
                </c:pt>
                <c:pt idx="2599">
                  <c:v>210.4966056675394</c:v>
                </c:pt>
                <c:pt idx="2600">
                  <c:v>210.5399345891405</c:v>
                </c:pt>
                <c:pt idx="2601">
                  <c:v>210.52877260056175</c:v>
                </c:pt>
                <c:pt idx="2602">
                  <c:v>210.46743612741184</c:v>
                </c:pt>
                <c:pt idx="2603">
                  <c:v>210.40240422753058</c:v>
                </c:pt>
                <c:pt idx="2604">
                  <c:v>210.38963721908794</c:v>
                </c:pt>
                <c:pt idx="2605">
                  <c:v>210.45535103663269</c:v>
                </c:pt>
                <c:pt idx="2606">
                  <c:v>210.52584959954913</c:v>
                </c:pt>
                <c:pt idx="2607">
                  <c:v>210.54160005331241</c:v>
                </c:pt>
                <c:pt idx="2608">
                  <c:v>210.52506252313316</c:v>
                </c:pt>
                <c:pt idx="2609">
                  <c:v>210.43885809026335</c:v>
                </c:pt>
                <c:pt idx="2610">
                  <c:v>210.38023192891234</c:v>
                </c:pt>
                <c:pt idx="2611">
                  <c:v>210.41760988836467</c:v>
                </c:pt>
                <c:pt idx="2612">
                  <c:v>210.48627638640772</c:v>
                </c:pt>
                <c:pt idx="2613">
                  <c:v>210.53570939119382</c:v>
                </c:pt>
                <c:pt idx="2614">
                  <c:v>210.52453251200876</c:v>
                </c:pt>
                <c:pt idx="2615">
                  <c:v>210.49350003535989</c:v>
                </c:pt>
                <c:pt idx="2616">
                  <c:v>210.4277873514703</c:v>
                </c:pt>
                <c:pt idx="2617">
                  <c:v>210.39428626528348</c:v>
                </c:pt>
                <c:pt idx="2618">
                  <c:v>210.44447682998606</c:v>
                </c:pt>
                <c:pt idx="2619">
                  <c:v>210.52173059900403</c:v>
                </c:pt>
                <c:pt idx="2620">
                  <c:v>210.54458359600974</c:v>
                </c:pt>
                <c:pt idx="2621">
                  <c:v>210.54543220836214</c:v>
                </c:pt>
                <c:pt idx="2622">
                  <c:v>210.50448041285745</c:v>
                </c:pt>
                <c:pt idx="2623">
                  <c:v>210.42292491882989</c:v>
                </c:pt>
                <c:pt idx="2624">
                  <c:v>210.42899824487858</c:v>
                </c:pt>
                <c:pt idx="2625">
                  <c:v>210.47202460872398</c:v>
                </c:pt>
                <c:pt idx="2626">
                  <c:v>210.54213006392797</c:v>
                </c:pt>
                <c:pt idx="2627">
                  <c:v>210.57196546748065</c:v>
                </c:pt>
                <c:pt idx="2628">
                  <c:v>210.53684484500425</c:v>
                </c:pt>
                <c:pt idx="2629">
                  <c:v>210.47200972072685</c:v>
                </c:pt>
                <c:pt idx="2630">
                  <c:v>210.41759400778574</c:v>
                </c:pt>
                <c:pt idx="2631">
                  <c:v>210.42440975245344</c:v>
                </c:pt>
                <c:pt idx="2632">
                  <c:v>210.48900287255537</c:v>
                </c:pt>
                <c:pt idx="2633">
                  <c:v>210.55011198218597</c:v>
                </c:pt>
                <c:pt idx="2634">
                  <c:v>210.55373173428603</c:v>
                </c:pt>
                <c:pt idx="2635">
                  <c:v>210.50640393847118</c:v>
                </c:pt>
                <c:pt idx="2636">
                  <c:v>210.43493559152685</c:v>
                </c:pt>
                <c:pt idx="2637">
                  <c:v>210.41733694091221</c:v>
                </c:pt>
                <c:pt idx="2638">
                  <c:v>210.46146901561363</c:v>
                </c:pt>
                <c:pt idx="2639">
                  <c:v>210.50790365308544</c:v>
                </c:pt>
                <c:pt idx="2640">
                  <c:v>210.53331640220017</c:v>
                </c:pt>
                <c:pt idx="2641">
                  <c:v>210.52057926374118</c:v>
                </c:pt>
                <c:pt idx="2642">
                  <c:v>210.45588104982045</c:v>
                </c:pt>
                <c:pt idx="2643">
                  <c:v>210.38678962806523</c:v>
                </c:pt>
                <c:pt idx="2644">
                  <c:v>210.39999633252566</c:v>
                </c:pt>
                <c:pt idx="2645">
                  <c:v>210.4770230049287</c:v>
                </c:pt>
                <c:pt idx="2646">
                  <c:v>210.52728876818924</c:v>
                </c:pt>
                <c:pt idx="2647">
                  <c:v>210.52116981933793</c:v>
                </c:pt>
                <c:pt idx="2648">
                  <c:v>210.48501984041215</c:v>
                </c:pt>
                <c:pt idx="2649">
                  <c:v>210.40868897091062</c:v>
                </c:pt>
                <c:pt idx="2650">
                  <c:v>210.38282146107545</c:v>
                </c:pt>
                <c:pt idx="2651">
                  <c:v>210.42843845482142</c:v>
                </c:pt>
                <c:pt idx="2652">
                  <c:v>210.49025941826926</c:v>
                </c:pt>
                <c:pt idx="2653">
                  <c:v>210.52872694418289</c:v>
                </c:pt>
                <c:pt idx="2654">
                  <c:v>210.51700516129938</c:v>
                </c:pt>
                <c:pt idx="2655">
                  <c:v>210.4635741795357</c:v>
                </c:pt>
                <c:pt idx="2656">
                  <c:v>210.39769364614796</c:v>
                </c:pt>
                <c:pt idx="2657">
                  <c:v>210.397088198387</c:v>
                </c:pt>
                <c:pt idx="2658">
                  <c:v>210.46142335906183</c:v>
                </c:pt>
                <c:pt idx="2659">
                  <c:v>210.50763070702013</c:v>
                </c:pt>
                <c:pt idx="2660">
                  <c:v>210.54976360458005</c:v>
                </c:pt>
                <c:pt idx="2661">
                  <c:v>210.52233604251748</c:v>
                </c:pt>
                <c:pt idx="2662">
                  <c:v>210.46698154710916</c:v>
                </c:pt>
                <c:pt idx="2663">
                  <c:v>210.39387733983435</c:v>
                </c:pt>
                <c:pt idx="2664">
                  <c:v>210.41856371561099</c:v>
                </c:pt>
                <c:pt idx="2665">
                  <c:v>210.48885101512894</c:v>
                </c:pt>
                <c:pt idx="2666">
                  <c:v>210.545174150809</c:v>
                </c:pt>
                <c:pt idx="2667">
                  <c:v>210.54178168616559</c:v>
                </c:pt>
                <c:pt idx="2668">
                  <c:v>210.50853887300303</c:v>
                </c:pt>
                <c:pt idx="2669">
                  <c:v>210.4373891384088</c:v>
                </c:pt>
                <c:pt idx="2670">
                  <c:v>210.40358534656042</c:v>
                </c:pt>
                <c:pt idx="2671">
                  <c:v>210.44471900844675</c:v>
                </c:pt>
                <c:pt idx="2672">
                  <c:v>210.52136733288606</c:v>
                </c:pt>
                <c:pt idx="2673">
                  <c:v>210.55194419022345</c:v>
                </c:pt>
                <c:pt idx="2674">
                  <c:v>210.5424784416835</c:v>
                </c:pt>
                <c:pt idx="2675">
                  <c:v>210.47741704047121</c:v>
                </c:pt>
                <c:pt idx="2676">
                  <c:v>210.41751857503556</c:v>
                </c:pt>
                <c:pt idx="2677">
                  <c:v>210.42310754543198</c:v>
                </c:pt>
                <c:pt idx="2678">
                  <c:v>210.47874901949484</c:v>
                </c:pt>
                <c:pt idx="2679">
                  <c:v>210.53392184531901</c:v>
                </c:pt>
                <c:pt idx="2680">
                  <c:v>210.57252624554445</c:v>
                </c:pt>
                <c:pt idx="2681">
                  <c:v>210.53832867657906</c:v>
                </c:pt>
                <c:pt idx="2682">
                  <c:v>210.47650788036495</c:v>
                </c:pt>
                <c:pt idx="2683">
                  <c:v>210.40787112066616</c:v>
                </c:pt>
                <c:pt idx="2684">
                  <c:v>210.42463704315088</c:v>
                </c:pt>
                <c:pt idx="2685">
                  <c:v>210.49501463904099</c:v>
                </c:pt>
                <c:pt idx="2686">
                  <c:v>210.54199408742326</c:v>
                </c:pt>
                <c:pt idx="2687">
                  <c:v>210.53531535694367</c:v>
                </c:pt>
                <c:pt idx="2688">
                  <c:v>210.509266398287</c:v>
                </c:pt>
                <c:pt idx="2689">
                  <c:v>210.43360261668312</c:v>
                </c:pt>
                <c:pt idx="2690">
                  <c:v>210.39764898196958</c:v>
                </c:pt>
                <c:pt idx="2691">
                  <c:v>210.43917570145916</c:v>
                </c:pt>
                <c:pt idx="2692">
                  <c:v>210.5102807650043</c:v>
                </c:pt>
                <c:pt idx="2693">
                  <c:v>210.55194419022345</c:v>
                </c:pt>
                <c:pt idx="2694">
                  <c:v>210.54408435387006</c:v>
                </c:pt>
                <c:pt idx="2695">
                  <c:v>210.47522056515675</c:v>
                </c:pt>
                <c:pt idx="2696">
                  <c:v>210.40893114985928</c:v>
                </c:pt>
                <c:pt idx="2697">
                  <c:v>210.38242742343448</c:v>
                </c:pt>
                <c:pt idx="2698">
                  <c:v>210.43946353660047</c:v>
                </c:pt>
                <c:pt idx="2699">
                  <c:v>210.48559451667234</c:v>
                </c:pt>
                <c:pt idx="2700">
                  <c:v>210.51352237097498</c:v>
                </c:pt>
                <c:pt idx="2701">
                  <c:v>210.48868426971805</c:v>
                </c:pt>
                <c:pt idx="2702">
                  <c:v>210.40958225390162</c:v>
                </c:pt>
                <c:pt idx="2703">
                  <c:v>210.35422839968058</c:v>
                </c:pt>
                <c:pt idx="2704">
                  <c:v>210.38619906800156</c:v>
                </c:pt>
                <c:pt idx="2705">
                  <c:v>210.44217414937486</c:v>
                </c:pt>
                <c:pt idx="2706">
                  <c:v>210.46793636423797</c:v>
                </c:pt>
                <c:pt idx="2707">
                  <c:v>210.48586746307609</c:v>
                </c:pt>
                <c:pt idx="2708">
                  <c:v>210.43519265814564</c:v>
                </c:pt>
                <c:pt idx="2709">
                  <c:v>210.36651107453764</c:v>
                </c:pt>
                <c:pt idx="2710">
                  <c:v>210.35388001823344</c:v>
                </c:pt>
                <c:pt idx="2711">
                  <c:v>210.39942066095924</c:v>
                </c:pt>
                <c:pt idx="2712">
                  <c:v>210.45291238024461</c:v>
                </c:pt>
                <c:pt idx="2713">
                  <c:v>210.5166567830446</c:v>
                </c:pt>
                <c:pt idx="2714">
                  <c:v>210.48533745078279</c:v>
                </c:pt>
                <c:pt idx="2715">
                  <c:v>210.41362684021527</c:v>
                </c:pt>
                <c:pt idx="2716">
                  <c:v>210.34424741739306</c:v>
                </c:pt>
                <c:pt idx="2717">
                  <c:v>210.34299086134942</c:v>
                </c:pt>
                <c:pt idx="2718">
                  <c:v>210.40808352352451</c:v>
                </c:pt>
                <c:pt idx="2719">
                  <c:v>210.45132234036808</c:v>
                </c:pt>
                <c:pt idx="2720">
                  <c:v>210.46837506398271</c:v>
                </c:pt>
                <c:pt idx="2721">
                  <c:v>210.43566212728936</c:v>
                </c:pt>
                <c:pt idx="2722">
                  <c:v>210.371598828923</c:v>
                </c:pt>
                <c:pt idx="2723">
                  <c:v>210.33765992630768</c:v>
                </c:pt>
                <c:pt idx="2724">
                  <c:v>210.37128121651867</c:v>
                </c:pt>
                <c:pt idx="2725">
                  <c:v>210.43820698729419</c:v>
                </c:pt>
                <c:pt idx="2726">
                  <c:v>210.49330351403404</c:v>
                </c:pt>
                <c:pt idx="2727">
                  <c:v>210.46516421831569</c:v>
                </c:pt>
                <c:pt idx="2728">
                  <c:v>210.42274328476182</c:v>
                </c:pt>
                <c:pt idx="2729">
                  <c:v>210.35963476274338</c:v>
                </c:pt>
                <c:pt idx="2730">
                  <c:v>210.33858298909007</c:v>
                </c:pt>
                <c:pt idx="2731">
                  <c:v>210.39461975787589</c:v>
                </c:pt>
                <c:pt idx="2732">
                  <c:v>210.45630486185249</c:v>
                </c:pt>
                <c:pt idx="2733">
                  <c:v>210.47031348150321</c:v>
                </c:pt>
                <c:pt idx="2734">
                  <c:v>210.43752511571398</c:v>
                </c:pt>
                <c:pt idx="2735">
                  <c:v>210.38018627215178</c:v>
                </c:pt>
                <c:pt idx="2736">
                  <c:v>210.3268918495076</c:v>
                </c:pt>
                <c:pt idx="2737">
                  <c:v>210.36130024381785</c:v>
                </c:pt>
                <c:pt idx="2738">
                  <c:v>210.42242567327216</c:v>
                </c:pt>
                <c:pt idx="2739">
                  <c:v>210.48392904725236</c:v>
                </c:pt>
                <c:pt idx="2740">
                  <c:v>210.48248987510104</c:v>
                </c:pt>
                <c:pt idx="2741">
                  <c:v>210.44140195727547</c:v>
                </c:pt>
                <c:pt idx="2742">
                  <c:v>210.36461730995009</c:v>
                </c:pt>
                <c:pt idx="2743">
                  <c:v>210.34668608870271</c:v>
                </c:pt>
                <c:pt idx="2744">
                  <c:v>210.39625545954763</c:v>
                </c:pt>
                <c:pt idx="2745">
                  <c:v>210.45565375952276</c:v>
                </c:pt>
                <c:pt idx="2746">
                  <c:v>210.49124401010937</c:v>
                </c:pt>
                <c:pt idx="2747">
                  <c:v>210.46860235411765</c:v>
                </c:pt>
                <c:pt idx="2748">
                  <c:v>210.41336878074793</c:v>
                </c:pt>
                <c:pt idx="2749">
                  <c:v>210.35075947300027</c:v>
                </c:pt>
                <c:pt idx="2750">
                  <c:v>210.35880202214756</c:v>
                </c:pt>
                <c:pt idx="2751">
                  <c:v>210.40952170916697</c:v>
                </c:pt>
                <c:pt idx="2752">
                  <c:v>210.45925765031981</c:v>
                </c:pt>
                <c:pt idx="2753">
                  <c:v>210.51152242124971</c:v>
                </c:pt>
                <c:pt idx="2754">
                  <c:v>210.48641236333873</c:v>
                </c:pt>
                <c:pt idx="2755">
                  <c:v>210.41230875181964</c:v>
                </c:pt>
                <c:pt idx="2756">
                  <c:v>210.36746490452856</c:v>
                </c:pt>
                <c:pt idx="2757">
                  <c:v>210.40163203370224</c:v>
                </c:pt>
                <c:pt idx="2758">
                  <c:v>210.4547902548718</c:v>
                </c:pt>
                <c:pt idx="2759">
                  <c:v>210.48736717942342</c:v>
                </c:pt>
                <c:pt idx="2760">
                  <c:v>210.49621163242239</c:v>
                </c:pt>
                <c:pt idx="2761">
                  <c:v>210.4307709132766</c:v>
                </c:pt>
                <c:pt idx="2762">
                  <c:v>210.35274356018883</c:v>
                </c:pt>
                <c:pt idx="2763">
                  <c:v>210.34009760598175</c:v>
                </c:pt>
                <c:pt idx="2764">
                  <c:v>210.39643709388662</c:v>
                </c:pt>
                <c:pt idx="2765">
                  <c:v>210.46995021433423</c:v>
                </c:pt>
                <c:pt idx="2766">
                  <c:v>210.49834656817862</c:v>
                </c:pt>
                <c:pt idx="2767">
                  <c:v>210.48367098880624</c:v>
                </c:pt>
                <c:pt idx="2768">
                  <c:v>210.43502591223117</c:v>
                </c:pt>
                <c:pt idx="2769">
                  <c:v>210.37779326221036</c:v>
                </c:pt>
                <c:pt idx="2770">
                  <c:v>210.38933350253492</c:v>
                </c:pt>
                <c:pt idx="2771">
                  <c:v>210.45273074648313</c:v>
                </c:pt>
                <c:pt idx="2772">
                  <c:v>210.50136088661301</c:v>
                </c:pt>
                <c:pt idx="2773">
                  <c:v>210.51661112663461</c:v>
                </c:pt>
                <c:pt idx="2774">
                  <c:v>210.50370822346582</c:v>
                </c:pt>
                <c:pt idx="2775">
                  <c:v>210.43610182036613</c:v>
                </c:pt>
                <c:pt idx="2776">
                  <c:v>210.35689336864411</c:v>
                </c:pt>
                <c:pt idx="2777">
                  <c:v>210.38226166956278</c:v>
                </c:pt>
                <c:pt idx="2778">
                  <c:v>210.45315455859034</c:v>
                </c:pt>
                <c:pt idx="2779">
                  <c:v>210.49422756125952</c:v>
                </c:pt>
                <c:pt idx="2780">
                  <c:v>210.51973164273281</c:v>
                </c:pt>
                <c:pt idx="2781">
                  <c:v>210.46878398771685</c:v>
                </c:pt>
                <c:pt idx="2782">
                  <c:v>210.4122789757252</c:v>
                </c:pt>
                <c:pt idx="2783">
                  <c:v>210.38424575323106</c:v>
                </c:pt>
                <c:pt idx="2784">
                  <c:v>210.41532308485156</c:v>
                </c:pt>
                <c:pt idx="2785">
                  <c:v>210.48904753650405</c:v>
                </c:pt>
                <c:pt idx="2786">
                  <c:v>210.5231687754474</c:v>
                </c:pt>
                <c:pt idx="2787">
                  <c:v>210.51586970622157</c:v>
                </c:pt>
                <c:pt idx="2788">
                  <c:v>210.45274563449644</c:v>
                </c:pt>
                <c:pt idx="2789">
                  <c:v>210.38200360963964</c:v>
                </c:pt>
                <c:pt idx="2790">
                  <c:v>210.36798003225468</c:v>
                </c:pt>
                <c:pt idx="2791">
                  <c:v>210.42952825885266</c:v>
                </c:pt>
                <c:pt idx="2792">
                  <c:v>210.48925993839191</c:v>
                </c:pt>
                <c:pt idx="2793">
                  <c:v>210.51924629532223</c:v>
                </c:pt>
                <c:pt idx="2794">
                  <c:v>210.51072045623462</c:v>
                </c:pt>
                <c:pt idx="2795">
                  <c:v>210.44117466679251</c:v>
                </c:pt>
                <c:pt idx="2796">
                  <c:v>210.37783891897709</c:v>
                </c:pt>
                <c:pt idx="2797">
                  <c:v>210.40684186005006</c:v>
                </c:pt>
                <c:pt idx="2798">
                  <c:v>210.46749667194908</c:v>
                </c:pt>
                <c:pt idx="2799">
                  <c:v>210.53433076754499</c:v>
                </c:pt>
                <c:pt idx="2800">
                  <c:v>210.54817357336876</c:v>
                </c:pt>
                <c:pt idx="2801">
                  <c:v>210.512264834375</c:v>
                </c:pt>
                <c:pt idx="2802">
                  <c:v>210.43731271320766</c:v>
                </c:pt>
                <c:pt idx="2803">
                  <c:v>210.37314421169671</c:v>
                </c:pt>
                <c:pt idx="2804">
                  <c:v>210.40935595554814</c:v>
                </c:pt>
                <c:pt idx="2805">
                  <c:v>210.46555825412122</c:v>
                </c:pt>
                <c:pt idx="2806">
                  <c:v>210.50292015353796</c:v>
                </c:pt>
                <c:pt idx="2807">
                  <c:v>210.50282983317877</c:v>
                </c:pt>
                <c:pt idx="2808">
                  <c:v>210.46740635140983</c:v>
                </c:pt>
                <c:pt idx="2809">
                  <c:v>210.39639143716772</c:v>
                </c:pt>
                <c:pt idx="2810">
                  <c:v>210.37315909977676</c:v>
                </c:pt>
                <c:pt idx="2811">
                  <c:v>210.43375447458178</c:v>
                </c:pt>
                <c:pt idx="2812">
                  <c:v>210.49572628436951</c:v>
                </c:pt>
                <c:pt idx="2813">
                  <c:v>210.5231687754474</c:v>
                </c:pt>
                <c:pt idx="2814">
                  <c:v>210.50681286133025</c:v>
                </c:pt>
                <c:pt idx="2815">
                  <c:v>210.45382054902407</c:v>
                </c:pt>
                <c:pt idx="2816">
                  <c:v>210.37591537944238</c:v>
                </c:pt>
                <c:pt idx="2817">
                  <c:v>210.3785962257646</c:v>
                </c:pt>
                <c:pt idx="2818">
                  <c:v>210.43587452981538</c:v>
                </c:pt>
                <c:pt idx="2819">
                  <c:v>210.49728654432056</c:v>
                </c:pt>
                <c:pt idx="2820">
                  <c:v>210.51073534419936</c:v>
                </c:pt>
                <c:pt idx="2821">
                  <c:v>210.48100603886436</c:v>
                </c:pt>
                <c:pt idx="2822">
                  <c:v>210.40434265224997</c:v>
                </c:pt>
                <c:pt idx="2823">
                  <c:v>210.36595028997172</c:v>
                </c:pt>
                <c:pt idx="2824">
                  <c:v>210.39296916799</c:v>
                </c:pt>
                <c:pt idx="2825">
                  <c:v>210.4522463897768</c:v>
                </c:pt>
                <c:pt idx="2826">
                  <c:v>210.50763070702013</c:v>
                </c:pt>
                <c:pt idx="2827">
                  <c:v>210.50322386814909</c:v>
                </c:pt>
                <c:pt idx="2828">
                  <c:v>210.45710782185742</c:v>
                </c:pt>
                <c:pt idx="2829">
                  <c:v>210.39137813020974</c:v>
                </c:pt>
                <c:pt idx="2830">
                  <c:v>210.39290862319871</c:v>
                </c:pt>
                <c:pt idx="2831">
                  <c:v>210.43011881747552</c:v>
                </c:pt>
                <c:pt idx="2832">
                  <c:v>210.48442829108174</c:v>
                </c:pt>
                <c:pt idx="2833">
                  <c:v>210.52733442457182</c:v>
                </c:pt>
                <c:pt idx="2834">
                  <c:v>210.49878625970419</c:v>
                </c:pt>
                <c:pt idx="2835">
                  <c:v>210.43820698729419</c:v>
                </c:pt>
                <c:pt idx="2836">
                  <c:v>210.35610628474234</c:v>
                </c:pt>
                <c:pt idx="2837">
                  <c:v>210.37326530141385</c:v>
                </c:pt>
                <c:pt idx="2838">
                  <c:v>210.43893352292287</c:v>
                </c:pt>
                <c:pt idx="2839">
                  <c:v>210.49330351403404</c:v>
                </c:pt>
                <c:pt idx="2840">
                  <c:v>210.51785377496839</c:v>
                </c:pt>
                <c:pt idx="2841">
                  <c:v>210.48995669596871</c:v>
                </c:pt>
                <c:pt idx="2842">
                  <c:v>210.40070798166042</c:v>
                </c:pt>
                <c:pt idx="2843">
                  <c:v>210.37158394084165</c:v>
                </c:pt>
                <c:pt idx="2844">
                  <c:v>210.42921064748433</c:v>
                </c:pt>
                <c:pt idx="2845">
                  <c:v>210.4981649348816</c:v>
                </c:pt>
                <c:pt idx="2846">
                  <c:v>210.54470468455844</c:v>
                </c:pt>
                <c:pt idx="2847">
                  <c:v>210.54676517481755</c:v>
                </c:pt>
                <c:pt idx="2848">
                  <c:v>210.49483300570992</c:v>
                </c:pt>
                <c:pt idx="2849">
                  <c:v>210.41329334797985</c:v>
                </c:pt>
                <c:pt idx="2850">
                  <c:v>210.38591123199708</c:v>
                </c:pt>
                <c:pt idx="2851">
                  <c:v>210.41612505417265</c:v>
                </c:pt>
                <c:pt idx="2852">
                  <c:v>210.50161795227078</c:v>
                </c:pt>
                <c:pt idx="2853">
                  <c:v>210.51756594109688</c:v>
                </c:pt>
                <c:pt idx="2854">
                  <c:v>210.50558609272483</c:v>
                </c:pt>
                <c:pt idx="2855">
                  <c:v>210.43717673590086</c:v>
                </c:pt>
                <c:pt idx="2856">
                  <c:v>210.38382094694154</c:v>
                </c:pt>
                <c:pt idx="2857">
                  <c:v>210.40181366798623</c:v>
                </c:pt>
                <c:pt idx="2858">
                  <c:v>210.45742543272698</c:v>
                </c:pt>
                <c:pt idx="2859">
                  <c:v>210.52539502074063</c:v>
                </c:pt>
                <c:pt idx="2860">
                  <c:v>210.54470468455844</c:v>
                </c:pt>
                <c:pt idx="2861">
                  <c:v>210.50725156011518</c:v>
                </c:pt>
                <c:pt idx="2862">
                  <c:v>210.42721168080467</c:v>
                </c:pt>
                <c:pt idx="2863">
                  <c:v>210.38385171562174</c:v>
                </c:pt>
                <c:pt idx="2864">
                  <c:v>210.40847756059617</c:v>
                </c:pt>
                <c:pt idx="2865">
                  <c:v>210.46257469815731</c:v>
                </c:pt>
                <c:pt idx="2866">
                  <c:v>210.51904977428103</c:v>
                </c:pt>
                <c:pt idx="2867">
                  <c:v>210.51256755629552</c:v>
                </c:pt>
                <c:pt idx="2868">
                  <c:v>210.45392675017891</c:v>
                </c:pt>
                <c:pt idx="2869">
                  <c:v>210.38771368083121</c:v>
                </c:pt>
                <c:pt idx="2870">
                  <c:v>210.37346182406773</c:v>
                </c:pt>
                <c:pt idx="2871">
                  <c:v>210.42863497686477</c:v>
                </c:pt>
                <c:pt idx="2872">
                  <c:v>210.49097106378821</c:v>
                </c:pt>
                <c:pt idx="2873">
                  <c:v>210.51650591838512</c:v>
                </c:pt>
                <c:pt idx="2874">
                  <c:v>210.52622874605734</c:v>
                </c:pt>
                <c:pt idx="2875">
                  <c:v>210.4503526343311</c:v>
                </c:pt>
                <c:pt idx="2876">
                  <c:v>210.39407386226011</c:v>
                </c:pt>
                <c:pt idx="2877">
                  <c:v>210.39684601927686</c:v>
                </c:pt>
                <c:pt idx="2878">
                  <c:v>210.45071590190076</c:v>
                </c:pt>
                <c:pt idx="2879">
                  <c:v>210.50725156011518</c:v>
                </c:pt>
                <c:pt idx="2880">
                  <c:v>210.51417347118442</c:v>
                </c:pt>
                <c:pt idx="2881">
                  <c:v>210.47656842487129</c:v>
                </c:pt>
                <c:pt idx="2882">
                  <c:v>210.41765455249282</c:v>
                </c:pt>
                <c:pt idx="2883">
                  <c:v>210.38235199053497</c:v>
                </c:pt>
                <c:pt idx="2884">
                  <c:v>210.40664434522878</c:v>
                </c:pt>
                <c:pt idx="2885">
                  <c:v>210.4755083997141</c:v>
                </c:pt>
                <c:pt idx="2886">
                  <c:v>210.51882248479131</c:v>
                </c:pt>
                <c:pt idx="2887">
                  <c:v>210.5177326862368</c:v>
                </c:pt>
                <c:pt idx="2888">
                  <c:v>210.47017750444903</c:v>
                </c:pt>
                <c:pt idx="2889">
                  <c:v>210.39866335505977</c:v>
                </c:pt>
                <c:pt idx="2890">
                  <c:v>210.38362442440229</c:v>
                </c:pt>
                <c:pt idx="2891">
                  <c:v>210.43787349552022</c:v>
                </c:pt>
                <c:pt idx="2892">
                  <c:v>210.50363279108129</c:v>
                </c:pt>
                <c:pt idx="2893">
                  <c:v>210.53230104426771</c:v>
                </c:pt>
                <c:pt idx="2894">
                  <c:v>210.50125468574171</c:v>
                </c:pt>
                <c:pt idx="2895">
                  <c:v>210.43707053464595</c:v>
                </c:pt>
                <c:pt idx="2896">
                  <c:v>210.36991846073181</c:v>
                </c:pt>
                <c:pt idx="2897">
                  <c:v>210.38453259672454</c:v>
                </c:pt>
                <c:pt idx="2898">
                  <c:v>210.44746038898924</c:v>
                </c:pt>
                <c:pt idx="2899">
                  <c:v>210.52350226562052</c:v>
                </c:pt>
                <c:pt idx="2900">
                  <c:v>210.53305834447116</c:v>
                </c:pt>
                <c:pt idx="2901">
                  <c:v>210.49668109995378</c:v>
                </c:pt>
                <c:pt idx="2902">
                  <c:v>210.43705564661951</c:v>
                </c:pt>
                <c:pt idx="2903">
                  <c:v>210.382140579907</c:v>
                </c:pt>
                <c:pt idx="2904">
                  <c:v>210.41853294699095</c:v>
                </c:pt>
                <c:pt idx="2905">
                  <c:v>210.47476598505327</c:v>
                </c:pt>
                <c:pt idx="2906">
                  <c:v>210.5076912514204</c:v>
                </c:pt>
                <c:pt idx="2907">
                  <c:v>210.50919096592608</c:v>
                </c:pt>
                <c:pt idx="2908">
                  <c:v>210.45883383835823</c:v>
                </c:pt>
                <c:pt idx="2909">
                  <c:v>210.38424575323106</c:v>
                </c:pt>
                <c:pt idx="2910">
                  <c:v>210.36623812629978</c:v>
                </c:pt>
                <c:pt idx="2911">
                  <c:v>210.43443535377145</c:v>
                </c:pt>
                <c:pt idx="2912">
                  <c:v>210.47853761001414</c:v>
                </c:pt>
                <c:pt idx="2913">
                  <c:v>210.51829247348078</c:v>
                </c:pt>
                <c:pt idx="2914">
                  <c:v>210.50972097750798</c:v>
                </c:pt>
                <c:pt idx="2915">
                  <c:v>210.43757077232715</c:v>
                </c:pt>
                <c:pt idx="2916">
                  <c:v>210.38806206161453</c:v>
                </c:pt>
                <c:pt idx="2917">
                  <c:v>210.39952686243927</c:v>
                </c:pt>
                <c:pt idx="2918">
                  <c:v>210.46860235411765</c:v>
                </c:pt>
                <c:pt idx="2919">
                  <c:v>210.52118569982429</c:v>
                </c:pt>
                <c:pt idx="2920">
                  <c:v>210.55248908846033</c:v>
                </c:pt>
                <c:pt idx="2921">
                  <c:v>210.48930559487212</c:v>
                </c:pt>
                <c:pt idx="2922">
                  <c:v>210.44702069619356</c:v>
                </c:pt>
                <c:pt idx="2923">
                  <c:v>210.38622884413974</c:v>
                </c:pt>
                <c:pt idx="2924">
                  <c:v>210.41574689785125</c:v>
                </c:pt>
                <c:pt idx="2925">
                  <c:v>210.46769319356036</c:v>
                </c:pt>
                <c:pt idx="2926">
                  <c:v>210.51140133247503</c:v>
                </c:pt>
                <c:pt idx="2927">
                  <c:v>210.50640393847118</c:v>
                </c:pt>
                <c:pt idx="2928">
                  <c:v>210.45541158121108</c:v>
                </c:pt>
                <c:pt idx="2929">
                  <c:v>210.36905495191257</c:v>
                </c:pt>
                <c:pt idx="2930">
                  <c:v>210.38427552937247</c:v>
                </c:pt>
                <c:pt idx="2931">
                  <c:v>210.4450366195378</c:v>
                </c:pt>
                <c:pt idx="2932">
                  <c:v>210.51444542461846</c:v>
                </c:pt>
                <c:pt idx="2933">
                  <c:v>210.53299780015723</c:v>
                </c:pt>
                <c:pt idx="2934">
                  <c:v>210.51128024369947</c:v>
                </c:pt>
                <c:pt idx="2935">
                  <c:v>210.44087194365571</c:v>
                </c:pt>
                <c:pt idx="2936">
                  <c:v>210.36964551254636</c:v>
                </c:pt>
                <c:pt idx="2937">
                  <c:v>210.39826931777037</c:v>
                </c:pt>
                <c:pt idx="2938">
                  <c:v>210.46099954715191</c:v>
                </c:pt>
                <c:pt idx="2939">
                  <c:v>210.50510173745926</c:v>
                </c:pt>
                <c:pt idx="2940">
                  <c:v>210.53261964632318</c:v>
                </c:pt>
                <c:pt idx="2941">
                  <c:v>210.50770613938769</c:v>
                </c:pt>
                <c:pt idx="2942">
                  <c:v>210.44564305819895</c:v>
                </c:pt>
                <c:pt idx="2943">
                  <c:v>210.4034186003492</c:v>
                </c:pt>
                <c:pt idx="2944">
                  <c:v>210.43626757373539</c:v>
                </c:pt>
                <c:pt idx="2945">
                  <c:v>210.50217873255377</c:v>
                </c:pt>
                <c:pt idx="2946">
                  <c:v>210.54211517598952</c:v>
                </c:pt>
                <c:pt idx="2947">
                  <c:v>210.54997501321353</c:v>
                </c:pt>
                <c:pt idx="2948">
                  <c:v>210.48782076667229</c:v>
                </c:pt>
                <c:pt idx="2949">
                  <c:v>210.40541756970671</c:v>
                </c:pt>
                <c:pt idx="2950">
                  <c:v>210.38912209199009</c:v>
                </c:pt>
                <c:pt idx="2951">
                  <c:v>210.44231111917816</c:v>
                </c:pt>
                <c:pt idx="2952">
                  <c:v>210.48938102731745</c:v>
                </c:pt>
                <c:pt idx="2953">
                  <c:v>210.52076089680918</c:v>
                </c:pt>
                <c:pt idx="2954">
                  <c:v>210.50069390542959</c:v>
                </c:pt>
                <c:pt idx="2955">
                  <c:v>210.44447682998606</c:v>
                </c:pt>
                <c:pt idx="2956">
                  <c:v>210.38619906800156</c:v>
                </c:pt>
                <c:pt idx="2957">
                  <c:v>210.40924975412688</c:v>
                </c:pt>
                <c:pt idx="2958">
                  <c:v>210.46954129062686</c:v>
                </c:pt>
                <c:pt idx="2959">
                  <c:v>210.52948424453859</c:v>
                </c:pt>
                <c:pt idx="2960">
                  <c:v>210.53560319052775</c:v>
                </c:pt>
                <c:pt idx="2961">
                  <c:v>210.49236457878041</c:v>
                </c:pt>
                <c:pt idx="2962">
                  <c:v>210.41295985573814</c:v>
                </c:pt>
                <c:pt idx="2963">
                  <c:v>210.38957667428528</c:v>
                </c:pt>
                <c:pt idx="2964">
                  <c:v>210.4280444181926</c:v>
                </c:pt>
                <c:pt idx="2965">
                  <c:v>210.48504961638466</c:v>
                </c:pt>
                <c:pt idx="2966">
                  <c:v>210.50772102735493</c:v>
                </c:pt>
                <c:pt idx="2967">
                  <c:v>210.48912396148268</c:v>
                </c:pt>
                <c:pt idx="2968">
                  <c:v>210.41988081100641</c:v>
                </c:pt>
                <c:pt idx="2969">
                  <c:v>210.36336075534817</c:v>
                </c:pt>
                <c:pt idx="2970">
                  <c:v>210.39168184672781</c:v>
                </c:pt>
                <c:pt idx="2971">
                  <c:v>210.44371952600764</c:v>
                </c:pt>
                <c:pt idx="2972">
                  <c:v>210.49652924259294</c:v>
                </c:pt>
                <c:pt idx="2973">
                  <c:v>210.53077155581619</c:v>
                </c:pt>
                <c:pt idx="2974">
                  <c:v>210.482550419587</c:v>
                </c:pt>
                <c:pt idx="2975">
                  <c:v>210.41317225853567</c:v>
                </c:pt>
                <c:pt idx="2976">
                  <c:v>210.36105806421963</c:v>
                </c:pt>
                <c:pt idx="2977">
                  <c:v>210.39343863824976</c:v>
                </c:pt>
                <c:pt idx="2978">
                  <c:v>210.45650138358761</c:v>
                </c:pt>
                <c:pt idx="2979">
                  <c:v>210.5085845294337</c:v>
                </c:pt>
                <c:pt idx="2980">
                  <c:v>210.49872571527354</c:v>
                </c:pt>
                <c:pt idx="2981">
                  <c:v>210.45751674585091</c:v>
                </c:pt>
                <c:pt idx="2982">
                  <c:v>210.38497229106713</c:v>
                </c:pt>
                <c:pt idx="2983">
                  <c:v>210.38009595116856</c:v>
                </c:pt>
                <c:pt idx="2984">
                  <c:v>210.43716184787451</c:v>
                </c:pt>
                <c:pt idx="2985">
                  <c:v>210.49343949091127</c:v>
                </c:pt>
                <c:pt idx="2986">
                  <c:v>210.5231687754474</c:v>
                </c:pt>
                <c:pt idx="2987">
                  <c:v>210.49672675641494</c:v>
                </c:pt>
                <c:pt idx="2988">
                  <c:v>210.44168979238069</c:v>
                </c:pt>
                <c:pt idx="2989">
                  <c:v>210.37774859798191</c:v>
                </c:pt>
                <c:pt idx="2990">
                  <c:v>210.37820218802989</c:v>
                </c:pt>
                <c:pt idx="2991">
                  <c:v>210.4498077329626</c:v>
                </c:pt>
                <c:pt idx="2992">
                  <c:v>210.4966056675394</c:v>
                </c:pt>
                <c:pt idx="2993">
                  <c:v>210.51741408391453</c:v>
                </c:pt>
                <c:pt idx="2994">
                  <c:v>210.46761776102295</c:v>
                </c:pt>
                <c:pt idx="2995">
                  <c:v>210.39914771322725</c:v>
                </c:pt>
                <c:pt idx="2996">
                  <c:v>210.36887331729349</c:v>
                </c:pt>
                <c:pt idx="2997">
                  <c:v>210.40614509921343</c:v>
                </c:pt>
                <c:pt idx="2998">
                  <c:v>210.50361691057924</c:v>
                </c:pt>
                <c:pt idx="2999">
                  <c:v>210.54614385167204</c:v>
                </c:pt>
                <c:pt idx="3000">
                  <c:v>210.55270148959008</c:v>
                </c:pt>
                <c:pt idx="3001">
                  <c:v>210.49996737232624</c:v>
                </c:pt>
                <c:pt idx="3002">
                  <c:v>210.43331478144685</c:v>
                </c:pt>
                <c:pt idx="3003">
                  <c:v>210.42846823088874</c:v>
                </c:pt>
                <c:pt idx="3004">
                  <c:v>210.46254392961347</c:v>
                </c:pt>
                <c:pt idx="3005">
                  <c:v>210.52368389865862</c:v>
                </c:pt>
                <c:pt idx="3006">
                  <c:v>210.55112634657243</c:v>
                </c:pt>
                <c:pt idx="3007">
                  <c:v>210.51917086300367</c:v>
                </c:pt>
                <c:pt idx="3008">
                  <c:v>210.45706216529445</c:v>
                </c:pt>
                <c:pt idx="3009">
                  <c:v>210.41280899019816</c:v>
                </c:pt>
                <c:pt idx="3010">
                  <c:v>210.40731132994307</c:v>
                </c:pt>
                <c:pt idx="3011">
                  <c:v>210.48829023442536</c:v>
                </c:pt>
                <c:pt idx="3012">
                  <c:v>210.55309552345483</c:v>
                </c:pt>
                <c:pt idx="3013">
                  <c:v>210.5546398979136</c:v>
                </c:pt>
                <c:pt idx="3014">
                  <c:v>210.52962121366892</c:v>
                </c:pt>
                <c:pt idx="3015">
                  <c:v>210.46837506398271</c:v>
                </c:pt>
                <c:pt idx="3016">
                  <c:v>210.41680692657437</c:v>
                </c:pt>
                <c:pt idx="3017">
                  <c:v>210.4295441394209</c:v>
                </c:pt>
                <c:pt idx="3018">
                  <c:v>210.49012344136767</c:v>
                </c:pt>
                <c:pt idx="3019">
                  <c:v>210.51682352819304</c:v>
                </c:pt>
                <c:pt idx="3020">
                  <c:v>210.53269507858465</c:v>
                </c:pt>
                <c:pt idx="3021">
                  <c:v>210.45774304359082</c:v>
                </c:pt>
                <c:pt idx="3022">
                  <c:v>210.40378186887878</c:v>
                </c:pt>
                <c:pt idx="3023">
                  <c:v>210.38953101754876</c:v>
                </c:pt>
                <c:pt idx="3024">
                  <c:v>210.44344657895641</c:v>
                </c:pt>
                <c:pt idx="3025">
                  <c:v>210.49174325373326</c:v>
                </c:pt>
                <c:pt idx="3026">
                  <c:v>210.53772323361028</c:v>
                </c:pt>
                <c:pt idx="3027">
                  <c:v>210.53184745815403</c:v>
                </c:pt>
                <c:pt idx="3028">
                  <c:v>210.47705278091456</c:v>
                </c:pt>
                <c:pt idx="3029">
                  <c:v>210.40967356727151</c:v>
                </c:pt>
                <c:pt idx="3030">
                  <c:v>210.40493321171027</c:v>
                </c:pt>
                <c:pt idx="3031">
                  <c:v>210.4772195264346</c:v>
                </c:pt>
                <c:pt idx="3032">
                  <c:v>210.52369878661247</c:v>
                </c:pt>
                <c:pt idx="3033">
                  <c:v>210.53611831337864</c:v>
                </c:pt>
                <c:pt idx="3034">
                  <c:v>210.50013411763129</c:v>
                </c:pt>
                <c:pt idx="3035">
                  <c:v>210.42857443219506</c:v>
                </c:pt>
                <c:pt idx="3036">
                  <c:v>210.38368496922521</c:v>
                </c:pt>
                <c:pt idx="3037">
                  <c:v>210.42645437609019</c:v>
                </c:pt>
                <c:pt idx="3038">
                  <c:v>210.48215737669088</c:v>
                </c:pt>
                <c:pt idx="3039">
                  <c:v>210.54558307277611</c:v>
                </c:pt>
                <c:pt idx="3040">
                  <c:v>210.54246355374536</c:v>
                </c:pt>
                <c:pt idx="3041">
                  <c:v>210.50743418585049</c:v>
                </c:pt>
                <c:pt idx="3042">
                  <c:v>210.43151233724052</c:v>
                </c:pt>
                <c:pt idx="3043">
                  <c:v>210.40915844075482</c:v>
                </c:pt>
                <c:pt idx="3044">
                  <c:v>210.45833459380967</c:v>
                </c:pt>
                <c:pt idx="3045">
                  <c:v>210.52516872386221</c:v>
                </c:pt>
                <c:pt idx="3046">
                  <c:v>210.53651135508144</c:v>
                </c:pt>
                <c:pt idx="3047">
                  <c:v>210.5317263695178</c:v>
                </c:pt>
                <c:pt idx="3048">
                  <c:v>210.45681998700198</c:v>
                </c:pt>
                <c:pt idx="3049">
                  <c:v>210.40781057592565</c:v>
                </c:pt>
                <c:pt idx="3050">
                  <c:v>210.39881521325717</c:v>
                </c:pt>
                <c:pt idx="3051">
                  <c:v>210.47466077655602</c:v>
                </c:pt>
                <c:pt idx="3052">
                  <c:v>210.53078743629399</c:v>
                </c:pt>
                <c:pt idx="3053">
                  <c:v>210.55710831619481</c:v>
                </c:pt>
                <c:pt idx="3054">
                  <c:v>210.52777312285022</c:v>
                </c:pt>
                <c:pt idx="3055">
                  <c:v>210.46867778665086</c:v>
                </c:pt>
                <c:pt idx="3056">
                  <c:v>210.41236929654474</c:v>
                </c:pt>
                <c:pt idx="3057">
                  <c:v>210.44303765463903</c:v>
                </c:pt>
                <c:pt idx="3058">
                  <c:v>210.49522704085751</c:v>
                </c:pt>
                <c:pt idx="3059">
                  <c:v>210.5478857399882</c:v>
                </c:pt>
                <c:pt idx="3060">
                  <c:v>210.53760214501409</c:v>
                </c:pt>
                <c:pt idx="3061">
                  <c:v>210.48635181886593</c:v>
                </c:pt>
                <c:pt idx="3062">
                  <c:v>210.41456577963024</c:v>
                </c:pt>
                <c:pt idx="3063">
                  <c:v>210.39713385510416</c:v>
                </c:pt>
                <c:pt idx="3064">
                  <c:v>210.45032285830044</c:v>
                </c:pt>
                <c:pt idx="3065">
                  <c:v>210.52110927498353</c:v>
                </c:pt>
                <c:pt idx="3066">
                  <c:v>210.54932391431549</c:v>
                </c:pt>
                <c:pt idx="3067">
                  <c:v>210.53796541080027</c:v>
                </c:pt>
                <c:pt idx="3068">
                  <c:v>210.49022964230554</c:v>
                </c:pt>
                <c:pt idx="3069">
                  <c:v>210.41359607158665</c:v>
                </c:pt>
                <c:pt idx="3070">
                  <c:v>210.40381263752437</c:v>
                </c:pt>
                <c:pt idx="3071">
                  <c:v>210.46190870805171</c:v>
                </c:pt>
                <c:pt idx="3072">
                  <c:v>210.50376876787948</c:v>
                </c:pt>
                <c:pt idx="3073">
                  <c:v>210.52709125470693</c:v>
                </c:pt>
                <c:pt idx="3074">
                  <c:v>210.49184945466141</c:v>
                </c:pt>
                <c:pt idx="3075">
                  <c:v>210.41082490972104</c:v>
                </c:pt>
                <c:pt idx="3076">
                  <c:v>210.38522935840913</c:v>
                </c:pt>
                <c:pt idx="3077">
                  <c:v>210.43117983787636</c:v>
                </c:pt>
                <c:pt idx="3078">
                  <c:v>210.50019466205714</c:v>
                </c:pt>
                <c:pt idx="3079">
                  <c:v>210.55730582934365</c:v>
                </c:pt>
                <c:pt idx="3080">
                  <c:v>210.55585177520669</c:v>
                </c:pt>
                <c:pt idx="3081">
                  <c:v>210.48548930823924</c:v>
                </c:pt>
                <c:pt idx="3082">
                  <c:v>210.41603473337221</c:v>
                </c:pt>
                <c:pt idx="3083">
                  <c:v>210.40063254883859</c:v>
                </c:pt>
                <c:pt idx="3084">
                  <c:v>210.4271352555597</c:v>
                </c:pt>
                <c:pt idx="3085">
                  <c:v>210.50492010423125</c:v>
                </c:pt>
                <c:pt idx="3086">
                  <c:v>210.53722399127795</c:v>
                </c:pt>
                <c:pt idx="3087">
                  <c:v>210.5337253244401</c:v>
                </c:pt>
                <c:pt idx="3088">
                  <c:v>210.496650331469</c:v>
                </c:pt>
                <c:pt idx="3089">
                  <c:v>210.41998701236412</c:v>
                </c:pt>
                <c:pt idx="3090">
                  <c:v>210.41833642483579</c:v>
                </c:pt>
                <c:pt idx="3091">
                  <c:v>210.46163576127989</c:v>
                </c:pt>
                <c:pt idx="3092">
                  <c:v>210.54918793786578</c:v>
                </c:pt>
                <c:pt idx="3093">
                  <c:v>210.56757353247551</c:v>
                </c:pt>
                <c:pt idx="3094">
                  <c:v>210.53461860114498</c:v>
                </c:pt>
                <c:pt idx="3095">
                  <c:v>210.45825816869859</c:v>
                </c:pt>
                <c:pt idx="3096">
                  <c:v>210.3921959812138</c:v>
                </c:pt>
                <c:pt idx="3097">
                  <c:v>210.42281971002564</c:v>
                </c:pt>
                <c:pt idx="3098">
                  <c:v>210.48161148376519</c:v>
                </c:pt>
                <c:pt idx="3099">
                  <c:v>210.52130678853234</c:v>
                </c:pt>
                <c:pt idx="3100">
                  <c:v>210.5549426191125</c:v>
                </c:pt>
                <c:pt idx="3101">
                  <c:v>210.51265886913612</c:v>
                </c:pt>
                <c:pt idx="3102">
                  <c:v>210.43620702909172</c:v>
                </c:pt>
                <c:pt idx="3103">
                  <c:v>210.41707987403498</c:v>
                </c:pt>
                <c:pt idx="3104">
                  <c:v>210.45974299936884</c:v>
                </c:pt>
                <c:pt idx="3105">
                  <c:v>210.52974230231951</c:v>
                </c:pt>
                <c:pt idx="3106">
                  <c:v>210.55922934924106</c:v>
                </c:pt>
                <c:pt idx="3107">
                  <c:v>210.53457294478116</c:v>
                </c:pt>
                <c:pt idx="3108">
                  <c:v>210.49089563134959</c:v>
                </c:pt>
                <c:pt idx="3109">
                  <c:v>210.41494393597679</c:v>
                </c:pt>
                <c:pt idx="3110">
                  <c:v>210.40591780827933</c:v>
                </c:pt>
                <c:pt idx="3111">
                  <c:v>210.4715710210719</c:v>
                </c:pt>
                <c:pt idx="3112">
                  <c:v>210.52363824226668</c:v>
                </c:pt>
                <c:pt idx="3113">
                  <c:v>210.53536101330562</c:v>
                </c:pt>
                <c:pt idx="3114">
                  <c:v>210.52138222084184</c:v>
                </c:pt>
                <c:pt idx="3115">
                  <c:v>210.46201391662444</c:v>
                </c:pt>
                <c:pt idx="3116">
                  <c:v>210.40391883897814</c:v>
                </c:pt>
                <c:pt idx="3117">
                  <c:v>210.42643948805485</c:v>
                </c:pt>
                <c:pt idx="3118">
                  <c:v>210.48877558268137</c:v>
                </c:pt>
                <c:pt idx="3119">
                  <c:v>210.5427364992758</c:v>
                </c:pt>
                <c:pt idx="3120">
                  <c:v>210.5622883211158</c:v>
                </c:pt>
                <c:pt idx="3121">
                  <c:v>210.50564663713209</c:v>
                </c:pt>
                <c:pt idx="3122">
                  <c:v>210.43548049335152</c:v>
                </c:pt>
                <c:pt idx="3123">
                  <c:v>210.39639143716772</c:v>
                </c:pt>
                <c:pt idx="3124">
                  <c:v>210.43766109301808</c:v>
                </c:pt>
                <c:pt idx="3125">
                  <c:v>210.50764559498742</c:v>
                </c:pt>
                <c:pt idx="3126">
                  <c:v>210.5385261899365</c:v>
                </c:pt>
                <c:pt idx="3127">
                  <c:v>210.56006208044278</c:v>
                </c:pt>
                <c:pt idx="3128">
                  <c:v>210.49206185651576</c:v>
                </c:pt>
                <c:pt idx="3129">
                  <c:v>210.42583304873807</c:v>
                </c:pt>
                <c:pt idx="3130">
                  <c:v>210.42622708541595</c:v>
                </c:pt>
                <c:pt idx="3131">
                  <c:v>210.45469894173385</c:v>
                </c:pt>
                <c:pt idx="3132">
                  <c:v>210.51883737274923</c:v>
                </c:pt>
                <c:pt idx="3133">
                  <c:v>210.54744604967723</c:v>
                </c:pt>
                <c:pt idx="3134">
                  <c:v>210.51923140736463</c:v>
                </c:pt>
                <c:pt idx="3135">
                  <c:v>210.45641106299246</c:v>
                </c:pt>
                <c:pt idx="3136">
                  <c:v>210.38890968890493</c:v>
                </c:pt>
                <c:pt idx="3137">
                  <c:v>210.41597418865959</c:v>
                </c:pt>
                <c:pt idx="3138">
                  <c:v>210.47753812947749</c:v>
                </c:pt>
                <c:pt idx="3139">
                  <c:v>210.53301368063305</c:v>
                </c:pt>
                <c:pt idx="3140">
                  <c:v>210.55951718243796</c:v>
                </c:pt>
                <c:pt idx="3141">
                  <c:v>210.51806518398135</c:v>
                </c:pt>
                <c:pt idx="3142">
                  <c:v>210.45560810295606</c:v>
                </c:pt>
                <c:pt idx="3143">
                  <c:v>210.40732621799447</c:v>
                </c:pt>
                <c:pt idx="3144">
                  <c:v>210.43466264434062</c:v>
                </c:pt>
                <c:pt idx="3145">
                  <c:v>210.49404592792038</c:v>
                </c:pt>
                <c:pt idx="3146">
                  <c:v>210.52937903636527</c:v>
                </c:pt>
                <c:pt idx="3147">
                  <c:v>210.52600145665937</c:v>
                </c:pt>
                <c:pt idx="3148">
                  <c:v>210.47790139649135</c:v>
                </c:pt>
                <c:pt idx="3149">
                  <c:v>210.40437242835765</c:v>
                </c:pt>
                <c:pt idx="3150">
                  <c:v>210.40980954478883</c:v>
                </c:pt>
                <c:pt idx="3151">
                  <c:v>210.47296453758545</c:v>
                </c:pt>
                <c:pt idx="3152">
                  <c:v>210.5392527214637</c:v>
                </c:pt>
                <c:pt idx="3153">
                  <c:v>210.58426287972378</c:v>
                </c:pt>
                <c:pt idx="3154">
                  <c:v>210.54983903676882</c:v>
                </c:pt>
                <c:pt idx="3155">
                  <c:v>210.48120256032624</c:v>
                </c:pt>
                <c:pt idx="3156">
                  <c:v>210.42975554948461</c:v>
                </c:pt>
                <c:pt idx="3157">
                  <c:v>210.43996377421428</c:v>
                </c:pt>
                <c:pt idx="3158">
                  <c:v>210.51212885764181</c:v>
                </c:pt>
                <c:pt idx="3159">
                  <c:v>210.5478857399882</c:v>
                </c:pt>
                <c:pt idx="3160">
                  <c:v>210.56186451161105</c:v>
                </c:pt>
                <c:pt idx="3161">
                  <c:v>210.53678430070323</c:v>
                </c:pt>
                <c:pt idx="3162">
                  <c:v>210.44258307371209</c:v>
                </c:pt>
                <c:pt idx="3163">
                  <c:v>210.42477302055363</c:v>
                </c:pt>
                <c:pt idx="3164">
                  <c:v>210.47731083945681</c:v>
                </c:pt>
                <c:pt idx="3165">
                  <c:v>210.5429032441796</c:v>
                </c:pt>
                <c:pt idx="3166">
                  <c:v>210.58644445366289</c:v>
                </c:pt>
                <c:pt idx="3167">
                  <c:v>210.59045723887658</c:v>
                </c:pt>
                <c:pt idx="3168">
                  <c:v>210.5296361016178</c:v>
                </c:pt>
                <c:pt idx="3169">
                  <c:v>210.4624684970542</c:v>
                </c:pt>
                <c:pt idx="3170">
                  <c:v>210.42665089815546</c:v>
                </c:pt>
                <c:pt idx="3171">
                  <c:v>210.47631135885115</c:v>
                </c:pt>
                <c:pt idx="3172">
                  <c:v>210.5235330340588</c:v>
                </c:pt>
                <c:pt idx="3173">
                  <c:v>210.57020869360878</c:v>
                </c:pt>
                <c:pt idx="3174">
                  <c:v>210.55500316335164</c:v>
                </c:pt>
                <c:pt idx="3175">
                  <c:v>210.48750315634609</c:v>
                </c:pt>
                <c:pt idx="3176">
                  <c:v>210.41450523491255</c:v>
                </c:pt>
                <c:pt idx="3177">
                  <c:v>210.44418899492595</c:v>
                </c:pt>
                <c:pt idx="3178">
                  <c:v>210.50414692232738</c:v>
                </c:pt>
                <c:pt idx="3179">
                  <c:v>210.55183798965439</c:v>
                </c:pt>
                <c:pt idx="3180">
                  <c:v>210.5624094095439</c:v>
                </c:pt>
                <c:pt idx="3181">
                  <c:v>210.52497121035631</c:v>
                </c:pt>
                <c:pt idx="3182">
                  <c:v>210.44184165021022</c:v>
                </c:pt>
                <c:pt idx="3183">
                  <c:v>210.39513488481421</c:v>
                </c:pt>
                <c:pt idx="3184">
                  <c:v>210.42910444618178</c:v>
                </c:pt>
                <c:pt idx="3185">
                  <c:v>210.50944803147058</c:v>
                </c:pt>
                <c:pt idx="3186">
                  <c:v>210.54252409802703</c:v>
                </c:pt>
                <c:pt idx="3187">
                  <c:v>210.54078220918549</c:v>
                </c:pt>
                <c:pt idx="3188">
                  <c:v>210.5123253787595</c:v>
                </c:pt>
                <c:pt idx="3189">
                  <c:v>210.44482520965596</c:v>
                </c:pt>
                <c:pt idx="3190">
                  <c:v>210.41489827930542</c:v>
                </c:pt>
                <c:pt idx="3191">
                  <c:v>210.4727819114959</c:v>
                </c:pt>
                <c:pt idx="3192">
                  <c:v>210.51724733877163</c:v>
                </c:pt>
                <c:pt idx="3193">
                  <c:v>210.5477944273286</c:v>
                </c:pt>
                <c:pt idx="3194">
                  <c:v>210.52380498734968</c:v>
                </c:pt>
                <c:pt idx="3195">
                  <c:v>210.43796381620962</c:v>
                </c:pt>
                <c:pt idx="3196">
                  <c:v>210.38594200067362</c:v>
                </c:pt>
                <c:pt idx="3197">
                  <c:v>210.41926047596044</c:v>
                </c:pt>
                <c:pt idx="3198">
                  <c:v>210.4889264475762</c:v>
                </c:pt>
                <c:pt idx="3199">
                  <c:v>210.55308063552559</c:v>
                </c:pt>
                <c:pt idx="3200">
                  <c:v>210.57953845116748</c:v>
                </c:pt>
                <c:pt idx="3201">
                  <c:v>210.56187939953293</c:v>
                </c:pt>
                <c:pt idx="3202">
                  <c:v>210.476008636313</c:v>
                </c:pt>
                <c:pt idx="3203">
                  <c:v>210.43817621870815</c:v>
                </c:pt>
                <c:pt idx="3204">
                  <c:v>210.45459373311778</c:v>
                </c:pt>
                <c:pt idx="3205">
                  <c:v>210.52348737766647</c:v>
                </c:pt>
                <c:pt idx="3206">
                  <c:v>210.57443388335648</c:v>
                </c:pt>
                <c:pt idx="3207">
                  <c:v>210.55267171373092</c:v>
                </c:pt>
                <c:pt idx="3208">
                  <c:v>210.51015967622112</c:v>
                </c:pt>
                <c:pt idx="3209">
                  <c:v>210.45118537063422</c:v>
                </c:pt>
                <c:pt idx="3210">
                  <c:v>210.42219838254641</c:v>
                </c:pt>
                <c:pt idx="3211">
                  <c:v>210.4700256468617</c:v>
                </c:pt>
                <c:pt idx="3212">
                  <c:v>210.53542155761144</c:v>
                </c:pt>
                <c:pt idx="3213">
                  <c:v>210.56356074209756</c:v>
                </c:pt>
                <c:pt idx="3214">
                  <c:v>210.57544923888264</c:v>
                </c:pt>
                <c:pt idx="3215">
                  <c:v>210.51886814119558</c:v>
                </c:pt>
                <c:pt idx="3216">
                  <c:v>210.44279547615537</c:v>
                </c:pt>
                <c:pt idx="3217">
                  <c:v>210.4463844815422</c:v>
                </c:pt>
                <c:pt idx="3218">
                  <c:v>210.47971872398205</c:v>
                </c:pt>
                <c:pt idx="3219">
                  <c:v>210.55304986713847</c:v>
                </c:pt>
                <c:pt idx="3220">
                  <c:v>210.53729942351993</c:v>
                </c:pt>
                <c:pt idx="3221">
                  <c:v>210.52300302288876</c:v>
                </c:pt>
                <c:pt idx="3222">
                  <c:v>210.45736488815538</c:v>
                </c:pt>
                <c:pt idx="3223">
                  <c:v>210.4034186003492</c:v>
                </c:pt>
                <c:pt idx="3224">
                  <c:v>210.45021665712409</c:v>
                </c:pt>
                <c:pt idx="3225">
                  <c:v>210.51794409525124</c:v>
                </c:pt>
                <c:pt idx="3226">
                  <c:v>210.55400368711489</c:v>
                </c:pt>
                <c:pt idx="3227">
                  <c:v>210.55901694818937</c:v>
                </c:pt>
                <c:pt idx="3228">
                  <c:v>210.44544554380914</c:v>
                </c:pt>
                <c:pt idx="3229">
                  <c:v>210.44747527700696</c:v>
                </c:pt>
                <c:pt idx="3230">
                  <c:v>210.50314744323109</c:v>
                </c:pt>
                <c:pt idx="3231">
                  <c:v>210.54977849251205</c:v>
                </c:pt>
                <c:pt idx="3232">
                  <c:v>210.59253261172978</c:v>
                </c:pt>
                <c:pt idx="3233">
                  <c:v>210.55226279192684</c:v>
                </c:pt>
                <c:pt idx="3234">
                  <c:v>210.47823488751393</c:v>
                </c:pt>
                <c:pt idx="3235">
                  <c:v>210.41806347739453</c:v>
                </c:pt>
                <c:pt idx="3236">
                  <c:v>210.43234507442685</c:v>
                </c:pt>
                <c:pt idx="3237">
                  <c:v>210.50401094553209</c:v>
                </c:pt>
                <c:pt idx="3238">
                  <c:v>210.56808865440007</c:v>
                </c:pt>
                <c:pt idx="3239">
                  <c:v>210.59715182906157</c:v>
                </c:pt>
                <c:pt idx="3240">
                  <c:v>210.54269084293281</c:v>
                </c:pt>
                <c:pt idx="3241">
                  <c:v>210.47388759333558</c:v>
                </c:pt>
                <c:pt idx="3242">
                  <c:v>210.44144761387867</c:v>
                </c:pt>
                <c:pt idx="3243">
                  <c:v>210.47882544451778</c:v>
                </c:pt>
                <c:pt idx="3244">
                  <c:v>210.53740562417585</c:v>
                </c:pt>
                <c:pt idx="3245">
                  <c:v>210.56568078184614</c:v>
                </c:pt>
                <c:pt idx="3246">
                  <c:v>210.55382205438659</c:v>
                </c:pt>
                <c:pt idx="3247">
                  <c:v>210.49331840201336</c:v>
                </c:pt>
                <c:pt idx="3248">
                  <c:v>210.42401571573521</c:v>
                </c:pt>
                <c:pt idx="3249">
                  <c:v>210.42100237671451</c:v>
                </c:pt>
                <c:pt idx="3250">
                  <c:v>210.48932048285479</c:v>
                </c:pt>
                <c:pt idx="3251">
                  <c:v>210.5388140234686</c:v>
                </c:pt>
                <c:pt idx="3252">
                  <c:v>210.56592295865528</c:v>
                </c:pt>
                <c:pt idx="3253">
                  <c:v>210.53901054429127</c:v>
                </c:pt>
                <c:pt idx="3254">
                  <c:v>210.4860947529873</c:v>
                </c:pt>
                <c:pt idx="3255">
                  <c:v>210.43316292354444</c:v>
                </c:pt>
                <c:pt idx="3256">
                  <c:v>210.44038758662603</c:v>
                </c:pt>
                <c:pt idx="3257">
                  <c:v>210.50064924151013</c:v>
                </c:pt>
                <c:pt idx="3258">
                  <c:v>210.54602276313321</c:v>
                </c:pt>
                <c:pt idx="3259">
                  <c:v>210.546128963737</c:v>
                </c:pt>
                <c:pt idx="3260">
                  <c:v>210.4954235621621</c:v>
                </c:pt>
                <c:pt idx="3261">
                  <c:v>210.42028973585684</c:v>
                </c:pt>
                <c:pt idx="3262">
                  <c:v>210.39486193701634</c:v>
                </c:pt>
                <c:pt idx="3263">
                  <c:v>210.44576414742181</c:v>
                </c:pt>
                <c:pt idx="3264">
                  <c:v>210.51947358480655</c:v>
                </c:pt>
                <c:pt idx="3265">
                  <c:v>210.56742266824813</c:v>
                </c:pt>
                <c:pt idx="3266">
                  <c:v>210.55482153063357</c:v>
                </c:pt>
                <c:pt idx="3267">
                  <c:v>210.50414692232738</c:v>
                </c:pt>
                <c:pt idx="3268">
                  <c:v>210.4277873514703</c:v>
                </c:pt>
                <c:pt idx="3269">
                  <c:v>210.40988597010832</c:v>
                </c:pt>
                <c:pt idx="3270">
                  <c:v>210.47081371824837</c:v>
                </c:pt>
                <c:pt idx="3271">
                  <c:v>210.5282128136478</c:v>
                </c:pt>
                <c:pt idx="3272">
                  <c:v>210.54921870625961</c:v>
                </c:pt>
                <c:pt idx="3273">
                  <c:v>210.53225638042773</c:v>
                </c:pt>
                <c:pt idx="3274">
                  <c:v>210.46666393641044</c:v>
                </c:pt>
                <c:pt idx="3275">
                  <c:v>210.40544833834949</c:v>
                </c:pt>
                <c:pt idx="3276">
                  <c:v>210.4399478936553</c:v>
                </c:pt>
                <c:pt idx="3277">
                  <c:v>210.49362211678852</c:v>
                </c:pt>
                <c:pt idx="3278">
                  <c:v>210.55775941480778</c:v>
                </c:pt>
                <c:pt idx="3279">
                  <c:v>210.58583801980586</c:v>
                </c:pt>
                <c:pt idx="3280">
                  <c:v>210.53526970058164</c:v>
                </c:pt>
                <c:pt idx="3281">
                  <c:v>210.45604680300517</c:v>
                </c:pt>
                <c:pt idx="3282">
                  <c:v>210.41874534972183</c:v>
                </c:pt>
                <c:pt idx="3283">
                  <c:v>210.4492320630105</c:v>
                </c:pt>
                <c:pt idx="3284">
                  <c:v>210.51185591164139</c:v>
                </c:pt>
                <c:pt idx="3285">
                  <c:v>210.55992511154693</c:v>
                </c:pt>
                <c:pt idx="3286">
                  <c:v>210.55224691146825</c:v>
                </c:pt>
                <c:pt idx="3287">
                  <c:v>210.50619153678824</c:v>
                </c:pt>
                <c:pt idx="3288">
                  <c:v>210.44418899492595</c:v>
                </c:pt>
                <c:pt idx="3289">
                  <c:v>210.42115324218486</c:v>
                </c:pt>
                <c:pt idx="3290">
                  <c:v>210.47266082245721</c:v>
                </c:pt>
                <c:pt idx="3291">
                  <c:v>210.54300845227283</c:v>
                </c:pt>
                <c:pt idx="3292">
                  <c:v>210.57089056009829</c:v>
                </c:pt>
                <c:pt idx="3293">
                  <c:v>210.54594733092821</c:v>
                </c:pt>
                <c:pt idx="3294">
                  <c:v>210.47758279345501</c:v>
                </c:pt>
                <c:pt idx="3295">
                  <c:v>210.40017796682636</c:v>
                </c:pt>
                <c:pt idx="3296">
                  <c:v>210.42553032533982</c:v>
                </c:pt>
                <c:pt idx="3297">
                  <c:v>210.48199063121717</c:v>
                </c:pt>
                <c:pt idx="3298">
                  <c:v>210.53560319052775</c:v>
                </c:pt>
                <c:pt idx="3299">
                  <c:v>210.53331640220017</c:v>
                </c:pt>
                <c:pt idx="3300">
                  <c:v>210.49557541953237</c:v>
                </c:pt>
                <c:pt idx="3301">
                  <c:v>210.43178528447518</c:v>
                </c:pt>
                <c:pt idx="3302">
                  <c:v>210.39825442971141</c:v>
                </c:pt>
                <c:pt idx="3303">
                  <c:v>210.45310890201719</c:v>
                </c:pt>
                <c:pt idx="3304">
                  <c:v>210.50903910867214</c:v>
                </c:pt>
                <c:pt idx="3305">
                  <c:v>210.53004502394236</c:v>
                </c:pt>
                <c:pt idx="3306">
                  <c:v>210.51435510431784</c:v>
                </c:pt>
                <c:pt idx="3307">
                  <c:v>210.44791397725689</c:v>
                </c:pt>
                <c:pt idx="3308">
                  <c:v>210.38422987262229</c:v>
                </c:pt>
                <c:pt idx="3309">
                  <c:v>210.37358291378271</c:v>
                </c:pt>
                <c:pt idx="3310">
                  <c:v>210.45041317892654</c:v>
                </c:pt>
                <c:pt idx="3311">
                  <c:v>210.51397595755634</c:v>
                </c:pt>
                <c:pt idx="3312">
                  <c:v>210.52136733288606</c:v>
                </c:pt>
                <c:pt idx="3313">
                  <c:v>210.50487444779114</c:v>
                </c:pt>
                <c:pt idx="3314">
                  <c:v>210.43999355026227</c:v>
                </c:pt>
                <c:pt idx="3315">
                  <c:v>210.38574448561988</c:v>
                </c:pt>
                <c:pt idx="3316">
                  <c:v>210.41995723628256</c:v>
                </c:pt>
                <c:pt idx="3317">
                  <c:v>210.48612452895799</c:v>
                </c:pt>
                <c:pt idx="3318">
                  <c:v>210.53021176896522</c:v>
                </c:pt>
                <c:pt idx="3319">
                  <c:v>210.54216083233402</c:v>
                </c:pt>
                <c:pt idx="3320">
                  <c:v>210.49051648408761</c:v>
                </c:pt>
                <c:pt idx="3321">
                  <c:v>210.40903735128245</c:v>
                </c:pt>
                <c:pt idx="3322">
                  <c:v>210.40815895631474</c:v>
                </c:pt>
                <c:pt idx="3323">
                  <c:v>210.49784732474023</c:v>
                </c:pt>
                <c:pt idx="3324">
                  <c:v>210.69810634057777</c:v>
                </c:pt>
                <c:pt idx="3325">
                  <c:v>210.86097126596954</c:v>
                </c:pt>
                <c:pt idx="3326">
                  <c:v>211.02268339979244</c:v>
                </c:pt>
                <c:pt idx="3327">
                  <c:v>211.14730653376131</c:v>
                </c:pt>
                <c:pt idx="3328">
                  <c:v>211.39598844793917</c:v>
                </c:pt>
                <c:pt idx="3329">
                  <c:v>211.76360684091441</c:v>
                </c:pt>
                <c:pt idx="3330">
                  <c:v>212.18732426853768</c:v>
                </c:pt>
                <c:pt idx="3331">
                  <c:v>212.54655243901752</c:v>
                </c:pt>
                <c:pt idx="3332">
                  <c:v>212.83261865908921</c:v>
                </c:pt>
                <c:pt idx="3333">
                  <c:v>213.16207835898103</c:v>
                </c:pt>
                <c:pt idx="3334">
                  <c:v>213.63486987392824</c:v>
                </c:pt>
                <c:pt idx="3335">
                  <c:v>214.23988090137956</c:v>
                </c:pt>
                <c:pt idx="3336">
                  <c:v>214.85740849035284</c:v>
                </c:pt>
                <c:pt idx="3337">
                  <c:v>215.36214771652087</c:v>
                </c:pt>
                <c:pt idx="3338">
                  <c:v>215.77774216879064</c:v>
                </c:pt>
                <c:pt idx="3339">
                  <c:v>216.27818667855394</c:v>
                </c:pt>
                <c:pt idx="3340">
                  <c:v>216.93072452392934</c:v>
                </c:pt>
                <c:pt idx="3341">
                  <c:v>217.64276516319717</c:v>
                </c:pt>
                <c:pt idx="3342">
                  <c:v>218.33909648557201</c:v>
                </c:pt>
                <c:pt idx="3343">
                  <c:v>218.90339980715822</c:v>
                </c:pt>
                <c:pt idx="3344">
                  <c:v>219.42975135641365</c:v>
                </c:pt>
                <c:pt idx="3345">
                  <c:v>220.05222380902333</c:v>
                </c:pt>
                <c:pt idx="3346">
                  <c:v>220.85758392658772</c:v>
                </c:pt>
                <c:pt idx="3347">
                  <c:v>221.64548985864207</c:v>
                </c:pt>
                <c:pt idx="3348">
                  <c:v>222.37220137127775</c:v>
                </c:pt>
                <c:pt idx="3349">
                  <c:v>222.98816111049601</c:v>
                </c:pt>
                <c:pt idx="3350">
                  <c:v>223.61209256266872</c:v>
                </c:pt>
                <c:pt idx="3351">
                  <c:v>224.40071883697374</c:v>
                </c:pt>
                <c:pt idx="3352">
                  <c:v>225.28758612796321</c:v>
                </c:pt>
                <c:pt idx="3353">
                  <c:v>226.10767984950795</c:v>
                </c:pt>
                <c:pt idx="3354">
                  <c:v>226.80526562150627</c:v>
                </c:pt>
                <c:pt idx="3355">
                  <c:v>227.42648865373849</c:v>
                </c:pt>
                <c:pt idx="3356">
                  <c:v>228.15498566457995</c:v>
                </c:pt>
                <c:pt idx="3357">
                  <c:v>229.03826694959528</c:v>
                </c:pt>
                <c:pt idx="3358">
                  <c:v>229.89671405195409</c:v>
                </c:pt>
                <c:pt idx="3359">
                  <c:v>230.67273308445809</c:v>
                </c:pt>
                <c:pt idx="3360">
                  <c:v>231.28995096750177</c:v>
                </c:pt>
                <c:pt idx="3361">
                  <c:v>231.97092985796209</c:v>
                </c:pt>
                <c:pt idx="3362">
                  <c:v>232.82365820046763</c:v>
                </c:pt>
                <c:pt idx="3363">
                  <c:v>233.80408117774692</c:v>
                </c:pt>
                <c:pt idx="3364">
                  <c:v>234.70733134037053</c:v>
                </c:pt>
                <c:pt idx="3365">
                  <c:v>235.48119140377304</c:v>
                </c:pt>
                <c:pt idx="3366">
                  <c:v>236.14586787583576</c:v>
                </c:pt>
                <c:pt idx="3367">
                  <c:v>236.90954342535832</c:v>
                </c:pt>
                <c:pt idx="3368">
                  <c:v>237.87485250961208</c:v>
                </c:pt>
                <c:pt idx="3369">
                  <c:v>238.86280463529346</c:v>
                </c:pt>
                <c:pt idx="3370">
                  <c:v>239.71465543196976</c:v>
                </c:pt>
                <c:pt idx="3371">
                  <c:v>240.42088007313615</c:v>
                </c:pt>
                <c:pt idx="3372">
                  <c:v>241.13406812586723</c:v>
                </c:pt>
                <c:pt idx="3373">
                  <c:v>242.02200217950593</c:v>
                </c:pt>
                <c:pt idx="3374">
                  <c:v>243.04058684623797</c:v>
                </c:pt>
                <c:pt idx="3375">
                  <c:v>243.99054465897223</c:v>
                </c:pt>
                <c:pt idx="3376">
                  <c:v>244.7585949931624</c:v>
                </c:pt>
                <c:pt idx="3377">
                  <c:v>245.46442151719307</c:v>
                </c:pt>
                <c:pt idx="3378">
                  <c:v>246.28778672961943</c:v>
                </c:pt>
                <c:pt idx="3379">
                  <c:v>247.29403102392396</c:v>
                </c:pt>
                <c:pt idx="3380">
                  <c:v>248.2863562837565</c:v>
                </c:pt>
                <c:pt idx="3381">
                  <c:v>249.14768691394625</c:v>
                </c:pt>
                <c:pt idx="3382">
                  <c:v>249.83978066257473</c:v>
                </c:pt>
                <c:pt idx="3383">
                  <c:v>250.57175963986097</c:v>
                </c:pt>
                <c:pt idx="3384">
                  <c:v>251.529972318495</c:v>
                </c:pt>
                <c:pt idx="3385">
                  <c:v>252.55336779570794</c:v>
                </c:pt>
                <c:pt idx="3386">
                  <c:v>253.48667309677288</c:v>
                </c:pt>
                <c:pt idx="3387">
                  <c:v>254.24035469338506</c:v>
                </c:pt>
                <c:pt idx="3388">
                  <c:v>254.91193460483115</c:v>
                </c:pt>
                <c:pt idx="3389">
                  <c:v>255.76289792830073</c:v>
                </c:pt>
                <c:pt idx="3390">
                  <c:v>256.8079906720086</c:v>
                </c:pt>
                <c:pt idx="3391">
                  <c:v>257.83052583433124</c:v>
                </c:pt>
                <c:pt idx="3392">
                  <c:v>258.67574321002229</c:v>
                </c:pt>
                <c:pt idx="3393">
                  <c:v>259.34090988141139</c:v>
                </c:pt>
                <c:pt idx="3394">
                  <c:v>260.07943456151986</c:v>
                </c:pt>
                <c:pt idx="3395">
                  <c:v>261.05310246797774</c:v>
                </c:pt>
                <c:pt idx="3396">
                  <c:v>262.09520954231681</c:v>
                </c:pt>
                <c:pt idx="3397">
                  <c:v>263.02463055252178</c:v>
                </c:pt>
                <c:pt idx="3398">
                  <c:v>263.73782694398022</c:v>
                </c:pt>
                <c:pt idx="3399">
                  <c:v>264.39933648108251</c:v>
                </c:pt>
                <c:pt idx="3400">
                  <c:v>265.2655032319575</c:v>
                </c:pt>
                <c:pt idx="3401">
                  <c:v>266.36350203061767</c:v>
                </c:pt>
                <c:pt idx="3402">
                  <c:v>267.40360265454666</c:v>
                </c:pt>
                <c:pt idx="3403">
                  <c:v>268.23122141107524</c:v>
                </c:pt>
                <c:pt idx="3404">
                  <c:v>268.87897507098137</c:v>
                </c:pt>
                <c:pt idx="3405">
                  <c:v>269.63688981865397</c:v>
                </c:pt>
                <c:pt idx="3406">
                  <c:v>270.65920465263514</c:v>
                </c:pt>
                <c:pt idx="3407">
                  <c:v>271.71435158781406</c:v>
                </c:pt>
                <c:pt idx="3408">
                  <c:v>272.59190797377516</c:v>
                </c:pt>
                <c:pt idx="3409">
                  <c:v>273.27669257451839</c:v>
                </c:pt>
                <c:pt idx="3410">
                  <c:v>273.95756667205467</c:v>
                </c:pt>
                <c:pt idx="3411">
                  <c:v>274.87052110292842</c:v>
                </c:pt>
                <c:pt idx="3412">
                  <c:v>275.97276782799622</c:v>
                </c:pt>
                <c:pt idx="3413">
                  <c:v>276.93145311738203</c:v>
                </c:pt>
                <c:pt idx="3414">
                  <c:v>277.69089824000895</c:v>
                </c:pt>
                <c:pt idx="3415">
                  <c:v>278.33540840311355</c:v>
                </c:pt>
                <c:pt idx="3416">
                  <c:v>279.16428391532014</c:v>
                </c:pt>
                <c:pt idx="3417">
                  <c:v>280.23525352686943</c:v>
                </c:pt>
                <c:pt idx="3418">
                  <c:v>281.26819991458962</c:v>
                </c:pt>
                <c:pt idx="3419">
                  <c:v>282.10585430960299</c:v>
                </c:pt>
                <c:pt idx="3420">
                  <c:v>282.76716329955775</c:v>
                </c:pt>
                <c:pt idx="3421">
                  <c:v>283.52805189210994</c:v>
                </c:pt>
                <c:pt idx="3422">
                  <c:v>284.55489477296879</c:v>
                </c:pt>
                <c:pt idx="3423">
                  <c:v>285.59674693249082</c:v>
                </c:pt>
                <c:pt idx="3424">
                  <c:v>286.45791445305929</c:v>
                </c:pt>
                <c:pt idx="3425">
                  <c:v>287.11703272198656</c:v>
                </c:pt>
                <c:pt idx="3426">
                  <c:v>287.82919092695255</c:v>
                </c:pt>
                <c:pt idx="3427">
                  <c:v>288.83366609537148</c:v>
                </c:pt>
                <c:pt idx="3428">
                  <c:v>289.94408994811056</c:v>
                </c:pt>
                <c:pt idx="3429">
                  <c:v>290.87707961030719</c:v>
                </c:pt>
                <c:pt idx="3430">
                  <c:v>291.56978760844686</c:v>
                </c:pt>
                <c:pt idx="3431">
                  <c:v>292.2191603746665</c:v>
                </c:pt>
                <c:pt idx="3432">
                  <c:v>293.09045102106904</c:v>
                </c:pt>
                <c:pt idx="3433">
                  <c:v>294.2295615781951</c:v>
                </c:pt>
                <c:pt idx="3434">
                  <c:v>295.25863589414001</c:v>
                </c:pt>
                <c:pt idx="3435">
                  <c:v>296.03634302195587</c:v>
                </c:pt>
                <c:pt idx="3436">
                  <c:v>296.66068490192339</c:v>
                </c:pt>
                <c:pt idx="3437">
                  <c:v>297.44325730229468</c:v>
                </c:pt>
                <c:pt idx="3438">
                  <c:v>298.54745296491296</c:v>
                </c:pt>
                <c:pt idx="3439">
                  <c:v>299.62910338600625</c:v>
                </c:pt>
                <c:pt idx="3440">
                  <c:v>300.47447196087904</c:v>
                </c:pt>
                <c:pt idx="3441">
                  <c:v>301.07330954276165</c:v>
                </c:pt>
                <c:pt idx="3442">
                  <c:v>301.78267321167493</c:v>
                </c:pt>
                <c:pt idx="3443">
                  <c:v>302.83766141510438</c:v>
                </c:pt>
                <c:pt idx="3444">
                  <c:v>303.95353656775387</c:v>
                </c:pt>
                <c:pt idx="3445">
                  <c:v>304.85937840115304</c:v>
                </c:pt>
                <c:pt idx="3446">
                  <c:v>305.50739152199799</c:v>
                </c:pt>
                <c:pt idx="3447">
                  <c:v>306.15056663160698</c:v>
                </c:pt>
                <c:pt idx="3448">
                  <c:v>307.09805210268649</c:v>
                </c:pt>
                <c:pt idx="3449">
                  <c:v>308.25521733544656</c:v>
                </c:pt>
                <c:pt idx="3450">
                  <c:v>309.27582449878611</c:v>
                </c:pt>
                <c:pt idx="3451">
                  <c:v>309.99513108916886</c:v>
                </c:pt>
                <c:pt idx="3452">
                  <c:v>310.60252424201911</c:v>
                </c:pt>
                <c:pt idx="3453">
                  <c:v>311.43347722018291</c:v>
                </c:pt>
                <c:pt idx="3454">
                  <c:v>312.57332510314103</c:v>
                </c:pt>
                <c:pt idx="3455">
                  <c:v>313.62252968749982</c:v>
                </c:pt>
                <c:pt idx="3456">
                  <c:v>314.39613604124946</c:v>
                </c:pt>
                <c:pt idx="3457">
                  <c:v>315.00544914836377</c:v>
                </c:pt>
                <c:pt idx="3458">
                  <c:v>315.80296955896381</c:v>
                </c:pt>
                <c:pt idx="3459">
                  <c:v>316.90297128092215</c:v>
                </c:pt>
                <c:pt idx="3460">
                  <c:v>317.9653567371347</c:v>
                </c:pt>
                <c:pt idx="3461">
                  <c:v>318.81396215779324</c:v>
                </c:pt>
                <c:pt idx="3462">
                  <c:v>319.41934495836966</c:v>
                </c:pt>
                <c:pt idx="3463">
                  <c:v>320.1559540458536</c:v>
                </c:pt>
                <c:pt idx="3464">
                  <c:v>321.22475205968703</c:v>
                </c:pt>
                <c:pt idx="3465">
                  <c:v>322.3215070371283</c:v>
                </c:pt>
                <c:pt idx="3466">
                  <c:v>323.17709744027604</c:v>
                </c:pt>
                <c:pt idx="3467">
                  <c:v>323.7864307989459</c:v>
                </c:pt>
                <c:pt idx="3468">
                  <c:v>324.47231050271142</c:v>
                </c:pt>
                <c:pt idx="3469">
                  <c:v>325.50089459141697</c:v>
                </c:pt>
                <c:pt idx="3470">
                  <c:v>326.6322062811397</c:v>
                </c:pt>
                <c:pt idx="3471">
                  <c:v>327.56720218920668</c:v>
                </c:pt>
                <c:pt idx="3472">
                  <c:v>328.19883542859441</c:v>
                </c:pt>
                <c:pt idx="3473">
                  <c:v>328.81103426266469</c:v>
                </c:pt>
                <c:pt idx="3474">
                  <c:v>329.76625625875374</c:v>
                </c:pt>
                <c:pt idx="3475">
                  <c:v>330.96679681123226</c:v>
                </c:pt>
                <c:pt idx="3476">
                  <c:v>331.97341366107378</c:v>
                </c:pt>
                <c:pt idx="3477">
                  <c:v>332.65694813289633</c:v>
                </c:pt>
                <c:pt idx="3478">
                  <c:v>333.23922342572729</c:v>
                </c:pt>
                <c:pt idx="3479">
                  <c:v>334.10975180269975</c:v>
                </c:pt>
                <c:pt idx="3480">
                  <c:v>335.28871121118914</c:v>
                </c:pt>
                <c:pt idx="3481">
                  <c:v>336.3375657371937</c:v>
                </c:pt>
                <c:pt idx="3482">
                  <c:v>337.05131005647451</c:v>
                </c:pt>
                <c:pt idx="3483">
                  <c:v>337.59308145122964</c:v>
                </c:pt>
                <c:pt idx="3484">
                  <c:v>338.41805813234492</c:v>
                </c:pt>
                <c:pt idx="3485">
                  <c:v>339.60434888200302</c:v>
                </c:pt>
                <c:pt idx="3486">
                  <c:v>340.68419443326371</c:v>
                </c:pt>
                <c:pt idx="3487">
                  <c:v>341.44076423043128</c:v>
                </c:pt>
                <c:pt idx="3488">
                  <c:v>341.99266033735677</c:v>
                </c:pt>
                <c:pt idx="3489">
                  <c:v>342.74928655657516</c:v>
                </c:pt>
                <c:pt idx="3490">
                  <c:v>343.88444955380271</c:v>
                </c:pt>
                <c:pt idx="3491">
                  <c:v>345.01960763399495</c:v>
                </c:pt>
                <c:pt idx="3492">
                  <c:v>345.8166543326227</c:v>
                </c:pt>
                <c:pt idx="3493">
                  <c:v>346.36812096865907</c:v>
                </c:pt>
                <c:pt idx="3494">
                  <c:v>347.05628414217148</c:v>
                </c:pt>
                <c:pt idx="3495">
                  <c:v>348.16023949796408</c:v>
                </c:pt>
                <c:pt idx="3496">
                  <c:v>349.33168203206361</c:v>
                </c:pt>
                <c:pt idx="3497">
                  <c:v>350.24771049795237</c:v>
                </c:pt>
                <c:pt idx="3498">
                  <c:v>350.81965851427242</c:v>
                </c:pt>
                <c:pt idx="3499">
                  <c:v>351.44491590170804</c:v>
                </c:pt>
                <c:pt idx="3500">
                  <c:v>352.44559942396569</c:v>
                </c:pt>
                <c:pt idx="3501">
                  <c:v>353.61429551775905</c:v>
                </c:pt>
                <c:pt idx="3502">
                  <c:v>354.54100444887848</c:v>
                </c:pt>
                <c:pt idx="3503">
                  <c:v>355.14499381401026</c:v>
                </c:pt>
                <c:pt idx="3504">
                  <c:v>355.74816912499494</c:v>
                </c:pt>
                <c:pt idx="3505">
                  <c:v>356.74740895346025</c:v>
                </c:pt>
                <c:pt idx="3506">
                  <c:v>357.92042682585111</c:v>
                </c:pt>
                <c:pt idx="3507">
                  <c:v>358.86482250664534</c:v>
                </c:pt>
                <c:pt idx="3508">
                  <c:v>359.48399368406893</c:v>
                </c:pt>
                <c:pt idx="3509">
                  <c:v>360.07133614799056</c:v>
                </c:pt>
                <c:pt idx="3510">
                  <c:v>361.04114154441578</c:v>
                </c:pt>
                <c:pt idx="3511">
                  <c:v>362.26356460837599</c:v>
                </c:pt>
                <c:pt idx="3512">
                  <c:v>363.24608044157725</c:v>
                </c:pt>
                <c:pt idx="3513">
                  <c:v>363.85074957570532</c:v>
                </c:pt>
                <c:pt idx="3514">
                  <c:v>364.39130960447829</c:v>
                </c:pt>
                <c:pt idx="3515">
                  <c:v>365.33256279546941</c:v>
                </c:pt>
                <c:pt idx="3516">
                  <c:v>366.56231299497682</c:v>
                </c:pt>
                <c:pt idx="3517">
                  <c:v>367.58102693375429</c:v>
                </c:pt>
                <c:pt idx="3518">
                  <c:v>368.19741763119953</c:v>
                </c:pt>
                <c:pt idx="3519">
                  <c:v>368.69605341137708</c:v>
                </c:pt>
                <c:pt idx="3520">
                  <c:v>369.60622608636578</c:v>
                </c:pt>
                <c:pt idx="3521">
                  <c:v>370.85559191917594</c:v>
                </c:pt>
                <c:pt idx="3522">
                  <c:v>371.94421526772385</c:v>
                </c:pt>
                <c:pt idx="3523">
                  <c:v>372.62265951229921</c:v>
                </c:pt>
                <c:pt idx="3524">
                  <c:v>373.08824403771365</c:v>
                </c:pt>
                <c:pt idx="3525">
                  <c:v>373.8833410027305</c:v>
                </c:pt>
                <c:pt idx="3526">
                  <c:v>375.12563127501267</c:v>
                </c:pt>
                <c:pt idx="3527">
                  <c:v>376.27421956891897</c:v>
                </c:pt>
                <c:pt idx="3528">
                  <c:v>377.00501184702608</c:v>
                </c:pt>
                <c:pt idx="3529">
                  <c:v>377.47043384258177</c:v>
                </c:pt>
                <c:pt idx="3530">
                  <c:v>378.19474815933734</c:v>
                </c:pt>
                <c:pt idx="3531">
                  <c:v>379.38127148244615</c:v>
                </c:pt>
                <c:pt idx="3532">
                  <c:v>380.55079122357967</c:v>
                </c:pt>
                <c:pt idx="3533">
                  <c:v>381.33228111437455</c:v>
                </c:pt>
                <c:pt idx="3534">
                  <c:v>381.79283830209175</c:v>
                </c:pt>
                <c:pt idx="3535">
                  <c:v>382.48236586059528</c:v>
                </c:pt>
                <c:pt idx="3536">
                  <c:v>383.61819393598608</c:v>
                </c:pt>
                <c:pt idx="3537">
                  <c:v>384.7867197603581</c:v>
                </c:pt>
                <c:pt idx="3538">
                  <c:v>385.5631514770937</c:v>
                </c:pt>
                <c:pt idx="3539">
                  <c:v>386.05554045013241</c:v>
                </c:pt>
                <c:pt idx="3540">
                  <c:v>386.75108138892256</c:v>
                </c:pt>
                <c:pt idx="3541">
                  <c:v>387.8762631304557</c:v>
                </c:pt>
                <c:pt idx="3542">
                  <c:v>389.05007907694301</c:v>
                </c:pt>
                <c:pt idx="3543">
                  <c:v>389.82858084820407</c:v>
                </c:pt>
                <c:pt idx="3544">
                  <c:v>390.31973194405441</c:v>
                </c:pt>
                <c:pt idx="3545">
                  <c:v>391.04555764872015</c:v>
                </c:pt>
                <c:pt idx="3546">
                  <c:v>392.16725127749544</c:v>
                </c:pt>
                <c:pt idx="3547">
                  <c:v>393.27876468273371</c:v>
                </c:pt>
                <c:pt idx="3548">
                  <c:v>394.00909167239462</c:v>
                </c:pt>
                <c:pt idx="3549">
                  <c:v>394.49007635505427</c:v>
                </c:pt>
                <c:pt idx="3550">
                  <c:v>395.06604308586225</c:v>
                </c:pt>
                <c:pt idx="3551">
                  <c:v>395.87595100745011</c:v>
                </c:pt>
                <c:pt idx="3552">
                  <c:v>396.55424777241876</c:v>
                </c:pt>
                <c:pt idx="3553">
                  <c:v>396.89309763583617</c:v>
                </c:pt>
                <c:pt idx="3554">
                  <c:v>397.03392594959035</c:v>
                </c:pt>
                <c:pt idx="3555">
                  <c:v>397.31054271678801</c:v>
                </c:pt>
                <c:pt idx="3556">
                  <c:v>397.73215673161434</c:v>
                </c:pt>
                <c:pt idx="3557">
                  <c:v>398.01176588945572</c:v>
                </c:pt>
                <c:pt idx="3558">
                  <c:v>398.13744534945329</c:v>
                </c:pt>
                <c:pt idx="3559">
                  <c:v>398.3337828264597</c:v>
                </c:pt>
                <c:pt idx="3560">
                  <c:v>398.6769293586097</c:v>
                </c:pt>
                <c:pt idx="3561">
                  <c:v>398.9779432468797</c:v>
                </c:pt>
                <c:pt idx="3562">
                  <c:v>399.05572496629776</c:v>
                </c:pt>
                <c:pt idx="3563">
                  <c:v>399.02330831985506</c:v>
                </c:pt>
                <c:pt idx="3564">
                  <c:v>399.12876832147742</c:v>
                </c:pt>
                <c:pt idx="3565">
                  <c:v>399.40563732437323</c:v>
                </c:pt>
                <c:pt idx="3566">
                  <c:v>399.5925628402868</c:v>
                </c:pt>
                <c:pt idx="3567">
                  <c:v>399.54052615696855</c:v>
                </c:pt>
                <c:pt idx="3568">
                  <c:v>399.47062243804635</c:v>
                </c:pt>
                <c:pt idx="3569">
                  <c:v>399.57167615810181</c:v>
                </c:pt>
                <c:pt idx="3570">
                  <c:v>399.80958089453702</c:v>
                </c:pt>
                <c:pt idx="3571">
                  <c:v>399.88093502382253</c:v>
                </c:pt>
                <c:pt idx="3572">
                  <c:v>399.75048217705989</c:v>
                </c:pt>
                <c:pt idx="3573">
                  <c:v>399.67097847170123</c:v>
                </c:pt>
                <c:pt idx="3574">
                  <c:v>399.83925143755476</c:v>
                </c:pt>
                <c:pt idx="3575">
                  <c:v>400.02095631815246</c:v>
                </c:pt>
                <c:pt idx="3576">
                  <c:v>400.01772606507706</c:v>
                </c:pt>
                <c:pt idx="3577">
                  <c:v>399.83674617053447</c:v>
                </c:pt>
                <c:pt idx="3578">
                  <c:v>399.79307067246401</c:v>
                </c:pt>
                <c:pt idx="3579">
                  <c:v>399.97842697678561</c:v>
                </c:pt>
                <c:pt idx="3580">
                  <c:v>400.12086381450268</c:v>
                </c:pt>
                <c:pt idx="3581">
                  <c:v>400.04117853784709</c:v>
                </c:pt>
                <c:pt idx="3582">
                  <c:v>399.85102312812757</c:v>
                </c:pt>
                <c:pt idx="3583">
                  <c:v>399.88310797145954</c:v>
                </c:pt>
                <c:pt idx="3584">
                  <c:v>400.13227258590985</c:v>
                </c:pt>
                <c:pt idx="3585">
                  <c:v>400.22212948404359</c:v>
                </c:pt>
                <c:pt idx="3586">
                  <c:v>400.08980447341105</c:v>
                </c:pt>
                <c:pt idx="3587">
                  <c:v>399.85742130320682</c:v>
                </c:pt>
                <c:pt idx="3588">
                  <c:v>399.885613240743</c:v>
                </c:pt>
                <c:pt idx="3589">
                  <c:v>400.12303677232791</c:v>
                </c:pt>
                <c:pt idx="3590">
                  <c:v>400.24694101812076</c:v>
                </c:pt>
                <c:pt idx="3591">
                  <c:v>400.09234041355433</c:v>
                </c:pt>
                <c:pt idx="3592">
                  <c:v>399.86807635832804</c:v>
                </c:pt>
                <c:pt idx="3593">
                  <c:v>399.90079519499943</c:v>
                </c:pt>
                <c:pt idx="3594">
                  <c:v>400.14525198278443</c:v>
                </c:pt>
                <c:pt idx="3595">
                  <c:v>400.24331908330873</c:v>
                </c:pt>
                <c:pt idx="3596">
                  <c:v>400.09052945160607</c:v>
                </c:pt>
                <c:pt idx="3597">
                  <c:v>399.85995723184044</c:v>
                </c:pt>
                <c:pt idx="3598">
                  <c:v>399.86445445036117</c:v>
                </c:pt>
                <c:pt idx="3599">
                  <c:v>400.13535152049428</c:v>
                </c:pt>
                <c:pt idx="3600">
                  <c:v>400.28017341946838</c:v>
                </c:pt>
                <c:pt idx="3601">
                  <c:v>400.14781759740163</c:v>
                </c:pt>
                <c:pt idx="3602">
                  <c:v>399.87559216434335</c:v>
                </c:pt>
                <c:pt idx="3603">
                  <c:v>399.87426386745074</c:v>
                </c:pt>
                <c:pt idx="3604">
                  <c:v>400.16194331596637</c:v>
                </c:pt>
                <c:pt idx="3605">
                  <c:v>400.3526141952928</c:v>
                </c:pt>
                <c:pt idx="3606">
                  <c:v>400.27721514143292</c:v>
                </c:pt>
                <c:pt idx="3607">
                  <c:v>399.9848864891249</c:v>
                </c:pt>
                <c:pt idx="3608">
                  <c:v>399.86484710394325</c:v>
                </c:pt>
                <c:pt idx="3609">
                  <c:v>400.10396083667149</c:v>
                </c:pt>
                <c:pt idx="3610">
                  <c:v>400.36833928327184</c:v>
                </c:pt>
                <c:pt idx="3611">
                  <c:v>400.35780577830081</c:v>
                </c:pt>
                <c:pt idx="3612">
                  <c:v>400.07742940381593</c:v>
                </c:pt>
                <c:pt idx="3613">
                  <c:v>399.85053948190659</c:v>
                </c:pt>
                <c:pt idx="3614">
                  <c:v>400.01561344407003</c:v>
                </c:pt>
                <c:pt idx="3615">
                  <c:v>400.31926108121388</c:v>
                </c:pt>
                <c:pt idx="3616">
                  <c:v>400.41014396722056</c:v>
                </c:pt>
                <c:pt idx="3617">
                  <c:v>400.18554718084789</c:v>
                </c:pt>
                <c:pt idx="3618">
                  <c:v>399.89771627453183</c:v>
                </c:pt>
                <c:pt idx="3619">
                  <c:v>399.94187550874716</c:v>
                </c:pt>
                <c:pt idx="3620">
                  <c:v>400.2761884973404</c:v>
                </c:pt>
                <c:pt idx="3621">
                  <c:v>400.46864011945399</c:v>
                </c:pt>
                <c:pt idx="3622">
                  <c:v>400.35840910575661</c:v>
                </c:pt>
                <c:pt idx="3623">
                  <c:v>400.0448311190251</c:v>
                </c:pt>
                <c:pt idx="3624">
                  <c:v>399.9417845158406</c:v>
                </c:pt>
                <c:pt idx="3625">
                  <c:v>400.19076940761539</c:v>
                </c:pt>
                <c:pt idx="3626">
                  <c:v>400.42194645041064</c:v>
                </c:pt>
                <c:pt idx="3627">
                  <c:v>400.40489204606013</c:v>
                </c:pt>
                <c:pt idx="3628">
                  <c:v>400.10616445452911</c:v>
                </c:pt>
                <c:pt idx="3629">
                  <c:v>399.89249506674747</c:v>
                </c:pt>
                <c:pt idx="3630">
                  <c:v>400.07392814585882</c:v>
                </c:pt>
                <c:pt idx="3631">
                  <c:v>400.39312022776096</c:v>
                </c:pt>
                <c:pt idx="3632">
                  <c:v>400.50292898646217</c:v>
                </c:pt>
                <c:pt idx="3633">
                  <c:v>400.28168173581821</c:v>
                </c:pt>
                <c:pt idx="3634">
                  <c:v>399.98500715373308</c:v>
                </c:pt>
                <c:pt idx="3635">
                  <c:v>400.00021979813016</c:v>
                </c:pt>
                <c:pt idx="3636">
                  <c:v>400.31180554260385</c:v>
                </c:pt>
                <c:pt idx="3637">
                  <c:v>400.50027334908305</c:v>
                </c:pt>
                <c:pt idx="3638">
                  <c:v>400.35997874623661</c:v>
                </c:pt>
                <c:pt idx="3639">
                  <c:v>400.06245806603357</c:v>
                </c:pt>
                <c:pt idx="3640">
                  <c:v>399.94773070481676</c:v>
                </c:pt>
                <c:pt idx="3641">
                  <c:v>400.20561912885103</c:v>
                </c:pt>
                <c:pt idx="3642">
                  <c:v>400.46993875992143</c:v>
                </c:pt>
                <c:pt idx="3643">
                  <c:v>400.47636767361689</c:v>
                </c:pt>
                <c:pt idx="3644">
                  <c:v>400.18636216468707</c:v>
                </c:pt>
                <c:pt idx="3645">
                  <c:v>399.95757079850267</c:v>
                </c:pt>
                <c:pt idx="3646">
                  <c:v>400.08343594097761</c:v>
                </c:pt>
                <c:pt idx="3647">
                  <c:v>400.39161190810393</c:v>
                </c:pt>
                <c:pt idx="3648">
                  <c:v>400.5214927363354</c:v>
                </c:pt>
                <c:pt idx="3649">
                  <c:v>400.32611230477681</c:v>
                </c:pt>
                <c:pt idx="3650">
                  <c:v>400.02557421550893</c:v>
                </c:pt>
                <c:pt idx="3651">
                  <c:v>399.98763309261278</c:v>
                </c:pt>
                <c:pt idx="3652">
                  <c:v>400.29499349497127</c:v>
                </c:pt>
                <c:pt idx="3653">
                  <c:v>400.53148327873737</c:v>
                </c:pt>
                <c:pt idx="3654">
                  <c:v>400.44893006471409</c:v>
                </c:pt>
                <c:pt idx="3655">
                  <c:v>400.14814992066141</c:v>
                </c:pt>
                <c:pt idx="3656">
                  <c:v>400.00432437430618</c:v>
                </c:pt>
                <c:pt idx="3657">
                  <c:v>400.17513338971105</c:v>
                </c:pt>
                <c:pt idx="3658">
                  <c:v>400.45303566611085</c:v>
                </c:pt>
                <c:pt idx="3659">
                  <c:v>400.47295639300216</c:v>
                </c:pt>
                <c:pt idx="3660">
                  <c:v>400.21343664735031</c:v>
                </c:pt>
                <c:pt idx="3661">
                  <c:v>399.98573213044233</c:v>
                </c:pt>
                <c:pt idx="3662">
                  <c:v>400.08799351155272</c:v>
                </c:pt>
                <c:pt idx="3663">
                  <c:v>400.39363355098561</c:v>
                </c:pt>
                <c:pt idx="3664">
                  <c:v>400.51147153490854</c:v>
                </c:pt>
                <c:pt idx="3665">
                  <c:v>400.32095138588761</c:v>
                </c:pt>
                <c:pt idx="3666">
                  <c:v>400.03677229688697</c:v>
                </c:pt>
                <c:pt idx="3667">
                  <c:v>400.05008300306093</c:v>
                </c:pt>
                <c:pt idx="3668">
                  <c:v>400.33833709749064</c:v>
                </c:pt>
                <c:pt idx="3669">
                  <c:v>400.52523535687965</c:v>
                </c:pt>
                <c:pt idx="3670">
                  <c:v>400.40356373538953</c:v>
                </c:pt>
                <c:pt idx="3671">
                  <c:v>400.09979592005578</c:v>
                </c:pt>
                <c:pt idx="3672">
                  <c:v>400.02560388715744</c:v>
                </c:pt>
                <c:pt idx="3673">
                  <c:v>400.29988340871137</c:v>
                </c:pt>
                <c:pt idx="3674">
                  <c:v>400.53000462690625</c:v>
                </c:pt>
                <c:pt idx="3675">
                  <c:v>400.47555268512787</c:v>
                </c:pt>
                <c:pt idx="3676">
                  <c:v>400.1670142144896</c:v>
                </c:pt>
                <c:pt idx="3677">
                  <c:v>399.99653754850596</c:v>
                </c:pt>
                <c:pt idx="3678">
                  <c:v>400.1982842719973</c:v>
                </c:pt>
                <c:pt idx="3679">
                  <c:v>400.48509022721015</c:v>
                </c:pt>
                <c:pt idx="3680">
                  <c:v>400.53625254935264</c:v>
                </c:pt>
                <c:pt idx="3681">
                  <c:v>400.28436901168135</c:v>
                </c:pt>
                <c:pt idx="3682">
                  <c:v>400.0617340772925</c:v>
                </c:pt>
                <c:pt idx="3683">
                  <c:v>400.07413980381887</c:v>
                </c:pt>
                <c:pt idx="3684">
                  <c:v>400.2005788872965</c:v>
                </c:pt>
                <c:pt idx="3685">
                  <c:v>400.19970357067234</c:v>
                </c:pt>
                <c:pt idx="3686">
                  <c:v>400.11645657761369</c:v>
                </c:pt>
                <c:pt idx="3687">
                  <c:v>400.15056420964635</c:v>
                </c:pt>
                <c:pt idx="3688">
                  <c:v>400.29369485897814</c:v>
                </c:pt>
                <c:pt idx="3689">
                  <c:v>400.35551115591136</c:v>
                </c:pt>
                <c:pt idx="3690">
                  <c:v>400.28198438815343</c:v>
                </c:pt>
                <c:pt idx="3691">
                  <c:v>400.20501580320695</c:v>
                </c:pt>
                <c:pt idx="3692">
                  <c:v>400.2720235666535</c:v>
                </c:pt>
                <c:pt idx="3693">
                  <c:v>400.38804930670506</c:v>
                </c:pt>
                <c:pt idx="3694">
                  <c:v>400.39324089333542</c:v>
                </c:pt>
                <c:pt idx="3695">
                  <c:v>400.29695480133603</c:v>
                </c:pt>
                <c:pt idx="3696">
                  <c:v>400.25204159688246</c:v>
                </c:pt>
                <c:pt idx="3697">
                  <c:v>400.3760064893907</c:v>
                </c:pt>
                <c:pt idx="3698">
                  <c:v>400.48134760963234</c:v>
                </c:pt>
                <c:pt idx="3699">
                  <c:v>400.42611139338669</c:v>
                </c:pt>
                <c:pt idx="3700">
                  <c:v>400.31056822793096</c:v>
                </c:pt>
                <c:pt idx="3701">
                  <c:v>400.33335717550841</c:v>
                </c:pt>
                <c:pt idx="3702">
                  <c:v>400.47069341544068</c:v>
                </c:pt>
                <c:pt idx="3703">
                  <c:v>400.52737866004833</c:v>
                </c:pt>
                <c:pt idx="3704">
                  <c:v>400.41424956547797</c:v>
                </c:pt>
                <c:pt idx="3705">
                  <c:v>400.31086989137765</c:v>
                </c:pt>
                <c:pt idx="3706">
                  <c:v>400.3859970031254</c:v>
                </c:pt>
                <c:pt idx="3707">
                  <c:v>400.5281629883649</c:v>
                </c:pt>
                <c:pt idx="3708">
                  <c:v>400.50395563513985</c:v>
                </c:pt>
                <c:pt idx="3709">
                  <c:v>400.32731994800389</c:v>
                </c:pt>
                <c:pt idx="3710">
                  <c:v>400.26619800518654</c:v>
                </c:pt>
                <c:pt idx="3711">
                  <c:v>400.41104994840231</c:v>
                </c:pt>
                <c:pt idx="3712">
                  <c:v>400.57117545316748</c:v>
                </c:pt>
                <c:pt idx="3713">
                  <c:v>400.51750779526208</c:v>
                </c:pt>
                <c:pt idx="3714">
                  <c:v>400.30860593198082</c:v>
                </c:pt>
                <c:pt idx="3715">
                  <c:v>400.28998291637174</c:v>
                </c:pt>
                <c:pt idx="3716">
                  <c:v>400.47030075719408</c:v>
                </c:pt>
                <c:pt idx="3717">
                  <c:v>400.59535217750187</c:v>
                </c:pt>
                <c:pt idx="3718">
                  <c:v>400.47932596325444</c:v>
                </c:pt>
                <c:pt idx="3719">
                  <c:v>400.27292855631305</c:v>
                </c:pt>
                <c:pt idx="3720">
                  <c:v>400.30546665424214</c:v>
                </c:pt>
                <c:pt idx="3721">
                  <c:v>400.53344558330775</c:v>
                </c:pt>
                <c:pt idx="3722">
                  <c:v>400.63924002364598</c:v>
                </c:pt>
                <c:pt idx="3723">
                  <c:v>400.47790665677019</c:v>
                </c:pt>
                <c:pt idx="3724">
                  <c:v>400.26022111828269</c:v>
                </c:pt>
                <c:pt idx="3725">
                  <c:v>400.31135255289604</c:v>
                </c:pt>
                <c:pt idx="3726">
                  <c:v>400.54859706959593</c:v>
                </c:pt>
                <c:pt idx="3727">
                  <c:v>400.62949079223091</c:v>
                </c:pt>
                <c:pt idx="3728">
                  <c:v>400.43462326793684</c:v>
                </c:pt>
                <c:pt idx="3729">
                  <c:v>400.21304498015002</c:v>
                </c:pt>
                <c:pt idx="3730">
                  <c:v>400.2870246377658</c:v>
                </c:pt>
                <c:pt idx="3731">
                  <c:v>400.54666542545556</c:v>
                </c:pt>
                <c:pt idx="3732">
                  <c:v>400.63232743560985</c:v>
                </c:pt>
                <c:pt idx="3733">
                  <c:v>400.43353628782819</c:v>
                </c:pt>
                <c:pt idx="3734">
                  <c:v>400.19882825406313</c:v>
                </c:pt>
                <c:pt idx="3735">
                  <c:v>400.24826932469887</c:v>
                </c:pt>
                <c:pt idx="3736">
                  <c:v>400.53293225866736</c:v>
                </c:pt>
                <c:pt idx="3737">
                  <c:v>400.69073383950848</c:v>
                </c:pt>
                <c:pt idx="3738">
                  <c:v>400.53335458934413</c:v>
                </c:pt>
                <c:pt idx="3739">
                  <c:v>400.22849902285122</c:v>
                </c:pt>
                <c:pt idx="3740">
                  <c:v>400.18590917609521</c:v>
                </c:pt>
                <c:pt idx="3741">
                  <c:v>400.44778374050969</c:v>
                </c:pt>
                <c:pt idx="3742">
                  <c:v>400.66882005585222</c:v>
                </c:pt>
                <c:pt idx="3743">
                  <c:v>400.5942661830091</c:v>
                </c:pt>
                <c:pt idx="3744">
                  <c:v>400.28789995589102</c:v>
                </c:pt>
                <c:pt idx="3745">
                  <c:v>400.13855112023515</c:v>
                </c:pt>
                <c:pt idx="3746">
                  <c:v>400.3354391487901</c:v>
                </c:pt>
                <c:pt idx="3747">
                  <c:v>400.60582638787804</c:v>
                </c:pt>
                <c:pt idx="3748">
                  <c:v>400.6343194160973</c:v>
                </c:pt>
                <c:pt idx="3749">
                  <c:v>400.37153889765563</c:v>
                </c:pt>
                <c:pt idx="3750">
                  <c:v>400.13486886064345</c:v>
                </c:pt>
                <c:pt idx="3751">
                  <c:v>400.23652721443642</c:v>
                </c:pt>
                <c:pt idx="3752">
                  <c:v>400.56260322268287</c:v>
                </c:pt>
                <c:pt idx="3753">
                  <c:v>400.70238407165908</c:v>
                </c:pt>
                <c:pt idx="3754">
                  <c:v>400.51732679645681</c:v>
                </c:pt>
                <c:pt idx="3755">
                  <c:v>400.21672724538706</c:v>
                </c:pt>
                <c:pt idx="3756">
                  <c:v>400.16680354520207</c:v>
                </c:pt>
                <c:pt idx="3757">
                  <c:v>400.43918086995643</c:v>
                </c:pt>
                <c:pt idx="3758">
                  <c:v>400.65218888905787</c:v>
                </c:pt>
                <c:pt idx="3759">
                  <c:v>400.56525886333191</c:v>
                </c:pt>
                <c:pt idx="3760">
                  <c:v>400.26127842289816</c:v>
                </c:pt>
                <c:pt idx="3761">
                  <c:v>400.11328764001394</c:v>
                </c:pt>
                <c:pt idx="3762">
                  <c:v>400.31720878041295</c:v>
                </c:pt>
                <c:pt idx="3763">
                  <c:v>400.61017234511507</c:v>
                </c:pt>
                <c:pt idx="3764">
                  <c:v>400.64096001100069</c:v>
                </c:pt>
                <c:pt idx="3765">
                  <c:v>400.39979145196179</c:v>
                </c:pt>
                <c:pt idx="3766">
                  <c:v>400.16722587283562</c:v>
                </c:pt>
                <c:pt idx="3767">
                  <c:v>400.27585716230533</c:v>
                </c:pt>
                <c:pt idx="3768">
                  <c:v>400.59761614970245</c:v>
                </c:pt>
                <c:pt idx="3769">
                  <c:v>400.7188649165912</c:v>
                </c:pt>
                <c:pt idx="3770">
                  <c:v>400.56990747113508</c:v>
                </c:pt>
                <c:pt idx="3771">
                  <c:v>400.26556401797711</c:v>
                </c:pt>
                <c:pt idx="3772">
                  <c:v>400.23915316625215</c:v>
                </c:pt>
                <c:pt idx="3773">
                  <c:v>400.51397683507935</c:v>
                </c:pt>
                <c:pt idx="3774">
                  <c:v>400.71883524453756</c:v>
                </c:pt>
                <c:pt idx="3775">
                  <c:v>400.62819214766887</c:v>
                </c:pt>
                <c:pt idx="3776">
                  <c:v>400.31926108121388</c:v>
                </c:pt>
                <c:pt idx="3777">
                  <c:v>400.19937124707656</c:v>
                </c:pt>
                <c:pt idx="3778">
                  <c:v>400.42046681271279</c:v>
                </c:pt>
                <c:pt idx="3779">
                  <c:v>400.69136783203697</c:v>
                </c:pt>
                <c:pt idx="3780">
                  <c:v>400.6850288961781</c:v>
                </c:pt>
                <c:pt idx="3781">
                  <c:v>400.42955234273364</c:v>
                </c:pt>
                <c:pt idx="3782">
                  <c:v>400.22849902285122</c:v>
                </c:pt>
                <c:pt idx="3783">
                  <c:v>400.34533964998138</c:v>
                </c:pt>
                <c:pt idx="3784">
                  <c:v>400.61977123469262</c:v>
                </c:pt>
                <c:pt idx="3785">
                  <c:v>400.70313873064748</c:v>
                </c:pt>
                <c:pt idx="3786">
                  <c:v>400.47217206554046</c:v>
                </c:pt>
                <c:pt idx="3787">
                  <c:v>400.20734009056343</c:v>
                </c:pt>
                <c:pt idx="3788">
                  <c:v>400.25744482834449</c:v>
                </c:pt>
                <c:pt idx="3789">
                  <c:v>400.56115424190341</c:v>
                </c:pt>
                <c:pt idx="3790">
                  <c:v>400.70135840801936</c:v>
                </c:pt>
                <c:pt idx="3791">
                  <c:v>400.56456453939455</c:v>
                </c:pt>
                <c:pt idx="3792">
                  <c:v>400.28011308681539</c:v>
                </c:pt>
                <c:pt idx="3793">
                  <c:v>400.22276347071215</c:v>
                </c:pt>
                <c:pt idx="3794">
                  <c:v>400.46957577358785</c:v>
                </c:pt>
                <c:pt idx="3795">
                  <c:v>400.69127683778902</c:v>
                </c:pt>
                <c:pt idx="3796">
                  <c:v>400.63450041532127</c:v>
                </c:pt>
                <c:pt idx="3797">
                  <c:v>400.3526141952928</c:v>
                </c:pt>
                <c:pt idx="3798">
                  <c:v>400.2225528011943</c:v>
                </c:pt>
                <c:pt idx="3799">
                  <c:v>400.40821232835771</c:v>
                </c:pt>
                <c:pt idx="3800">
                  <c:v>400.6765773126275</c:v>
                </c:pt>
                <c:pt idx="3801">
                  <c:v>400.71005132838064</c:v>
                </c:pt>
                <c:pt idx="3802">
                  <c:v>400.45155602750606</c:v>
                </c:pt>
                <c:pt idx="3803">
                  <c:v>400.22010784797982</c:v>
                </c:pt>
                <c:pt idx="3804">
                  <c:v>400.32677695362554</c:v>
                </c:pt>
                <c:pt idx="3805">
                  <c:v>400.63920936257239</c:v>
                </c:pt>
                <c:pt idx="3806">
                  <c:v>400.76782382876559</c:v>
                </c:pt>
                <c:pt idx="3807">
                  <c:v>400.58092467333478</c:v>
                </c:pt>
                <c:pt idx="3808">
                  <c:v>400.28500201006506</c:v>
                </c:pt>
                <c:pt idx="3809">
                  <c:v>400.25997978776553</c:v>
                </c:pt>
                <c:pt idx="3810">
                  <c:v>400.54560910395998</c:v>
                </c:pt>
                <c:pt idx="3811">
                  <c:v>400.75523693298487</c:v>
                </c:pt>
                <c:pt idx="3812">
                  <c:v>400.65913115183093</c:v>
                </c:pt>
                <c:pt idx="3813">
                  <c:v>400.35569314320054</c:v>
                </c:pt>
                <c:pt idx="3814">
                  <c:v>400.20115254113745</c:v>
                </c:pt>
                <c:pt idx="3815">
                  <c:v>400.42559806983354</c:v>
                </c:pt>
                <c:pt idx="3816">
                  <c:v>400.70332071918637</c:v>
                </c:pt>
                <c:pt idx="3817">
                  <c:v>400.73247845660973</c:v>
                </c:pt>
                <c:pt idx="3818">
                  <c:v>400.47419470069656</c:v>
                </c:pt>
                <c:pt idx="3819">
                  <c:v>400.22641606488634</c:v>
                </c:pt>
                <c:pt idx="3820">
                  <c:v>400.31781210738677</c:v>
                </c:pt>
                <c:pt idx="3821">
                  <c:v>400.60965901969593</c:v>
                </c:pt>
                <c:pt idx="3822">
                  <c:v>400.72933915259148</c:v>
                </c:pt>
                <c:pt idx="3823">
                  <c:v>400.54204748080247</c:v>
                </c:pt>
                <c:pt idx="3824">
                  <c:v>400.23885150323065</c:v>
                </c:pt>
                <c:pt idx="3825">
                  <c:v>400.22409177665963</c:v>
                </c:pt>
                <c:pt idx="3826">
                  <c:v>400.51841377836269</c:v>
                </c:pt>
                <c:pt idx="3827">
                  <c:v>400.74452135877783</c:v>
                </c:pt>
                <c:pt idx="3828">
                  <c:v>400.66878939476061</c:v>
                </c:pt>
                <c:pt idx="3829">
                  <c:v>400.34956590846991</c:v>
                </c:pt>
                <c:pt idx="3830">
                  <c:v>400.19771160724684</c:v>
                </c:pt>
                <c:pt idx="3831">
                  <c:v>400.39191357203168</c:v>
                </c:pt>
                <c:pt idx="3832">
                  <c:v>400.67923394833417</c:v>
                </c:pt>
                <c:pt idx="3833">
                  <c:v>400.72493186284402</c:v>
                </c:pt>
                <c:pt idx="3834">
                  <c:v>400.46362952371993</c:v>
                </c:pt>
                <c:pt idx="3835">
                  <c:v>400.2159122610625</c:v>
                </c:pt>
                <c:pt idx="3836">
                  <c:v>400.29710612754889</c:v>
                </c:pt>
                <c:pt idx="3837">
                  <c:v>400.60781836732076</c:v>
                </c:pt>
                <c:pt idx="3838">
                  <c:v>400.75427061241879</c:v>
                </c:pt>
                <c:pt idx="3839">
                  <c:v>400.59927580260762</c:v>
                </c:pt>
                <c:pt idx="3840">
                  <c:v>400.2904655776918</c:v>
                </c:pt>
                <c:pt idx="3841">
                  <c:v>400.24286609421063</c:v>
                </c:pt>
                <c:pt idx="3842">
                  <c:v>400.48934616925777</c:v>
                </c:pt>
                <c:pt idx="3843">
                  <c:v>400.7373674235277</c:v>
                </c:pt>
                <c:pt idx="3844">
                  <c:v>400.69342014799901</c:v>
                </c:pt>
                <c:pt idx="3845">
                  <c:v>400.40616002396285</c:v>
                </c:pt>
                <c:pt idx="3846">
                  <c:v>400.24057246606583</c:v>
                </c:pt>
                <c:pt idx="3847">
                  <c:v>400.41189460772824</c:v>
                </c:pt>
                <c:pt idx="3848">
                  <c:v>400.67035904486141</c:v>
                </c:pt>
                <c:pt idx="3849">
                  <c:v>400.70805934490471</c:v>
                </c:pt>
                <c:pt idx="3850">
                  <c:v>400.45469531427648</c:v>
                </c:pt>
                <c:pt idx="3851">
                  <c:v>400.23743319252401</c:v>
                </c:pt>
                <c:pt idx="3852">
                  <c:v>400.33776344210338</c:v>
                </c:pt>
                <c:pt idx="3853">
                  <c:v>400.65635385098028</c:v>
                </c:pt>
                <c:pt idx="3854">
                  <c:v>400.77597277232042</c:v>
                </c:pt>
                <c:pt idx="3855">
                  <c:v>400.59396352881043</c:v>
                </c:pt>
                <c:pt idx="3856">
                  <c:v>400.29949075178564</c:v>
                </c:pt>
                <c:pt idx="3857">
                  <c:v>400.28551533219763</c:v>
                </c:pt>
                <c:pt idx="3858">
                  <c:v>400.53272059879788</c:v>
                </c:pt>
                <c:pt idx="3859">
                  <c:v>400.71747626450286</c:v>
                </c:pt>
                <c:pt idx="3860">
                  <c:v>400.62330220226016</c:v>
                </c:pt>
                <c:pt idx="3861">
                  <c:v>400.35415317469267</c:v>
                </c:pt>
                <c:pt idx="3862">
                  <c:v>400.26713365559112</c:v>
                </c:pt>
                <c:pt idx="3863">
                  <c:v>400.49577607447958</c:v>
                </c:pt>
                <c:pt idx="3864">
                  <c:v>400.70027142217901</c:v>
                </c:pt>
                <c:pt idx="3865">
                  <c:v>400.6314827726066</c:v>
                </c:pt>
                <c:pt idx="3866">
                  <c:v>400.3451279908947</c:v>
                </c:pt>
                <c:pt idx="3867">
                  <c:v>400.196624632203</c:v>
                </c:pt>
                <c:pt idx="3868">
                  <c:v>400.41289059362583</c:v>
                </c:pt>
                <c:pt idx="3869">
                  <c:v>400.69046184583641</c:v>
                </c:pt>
                <c:pt idx="3870">
                  <c:v>400.71605794040096</c:v>
                </c:pt>
                <c:pt idx="3871">
                  <c:v>400.48134760963234</c:v>
                </c:pt>
                <c:pt idx="3872">
                  <c:v>400.24304709203756</c:v>
                </c:pt>
                <c:pt idx="3873">
                  <c:v>400.32375834017444</c:v>
                </c:pt>
                <c:pt idx="3874">
                  <c:v>400.61614927325911</c:v>
                </c:pt>
                <c:pt idx="3875">
                  <c:v>400.74841532340753</c:v>
                </c:pt>
                <c:pt idx="3876">
                  <c:v>400.56607385326475</c:v>
                </c:pt>
                <c:pt idx="3877">
                  <c:v>400.27105725530799</c:v>
                </c:pt>
                <c:pt idx="3878">
                  <c:v>400.25524120394846</c:v>
                </c:pt>
                <c:pt idx="3879">
                  <c:v>400.5111995422011</c:v>
                </c:pt>
                <c:pt idx="3880">
                  <c:v>400.73108980414651</c:v>
                </c:pt>
                <c:pt idx="3881">
                  <c:v>400.6367040561982</c:v>
                </c:pt>
                <c:pt idx="3882">
                  <c:v>400.3538515109891</c:v>
                </c:pt>
                <c:pt idx="3883">
                  <c:v>400.22309579446051</c:v>
                </c:pt>
                <c:pt idx="3884">
                  <c:v>400.42967300839479</c:v>
                </c:pt>
                <c:pt idx="3885">
                  <c:v>400.67832796235143</c:v>
                </c:pt>
                <c:pt idx="3886">
                  <c:v>400.67546065529285</c:v>
                </c:pt>
                <c:pt idx="3887">
                  <c:v>400.42701737485356</c:v>
                </c:pt>
                <c:pt idx="3888">
                  <c:v>400.23453524957125</c:v>
                </c:pt>
                <c:pt idx="3889">
                  <c:v>400.3774554648773</c:v>
                </c:pt>
                <c:pt idx="3890">
                  <c:v>400.67316601850928</c:v>
                </c:pt>
                <c:pt idx="3891">
                  <c:v>400.74832432905663</c:v>
                </c:pt>
                <c:pt idx="3892">
                  <c:v>400.51548614744109</c:v>
                </c:pt>
                <c:pt idx="3893">
                  <c:v>400.26462836760135</c:v>
                </c:pt>
                <c:pt idx="3894">
                  <c:v>400.30579897853045</c:v>
                </c:pt>
                <c:pt idx="3895">
                  <c:v>400.60120843782335</c:v>
                </c:pt>
                <c:pt idx="3896">
                  <c:v>400.75194629997645</c:v>
                </c:pt>
                <c:pt idx="3897">
                  <c:v>400.59689215333896</c:v>
                </c:pt>
                <c:pt idx="3898">
                  <c:v>400.30419966791294</c:v>
                </c:pt>
                <c:pt idx="3899">
                  <c:v>400.22572174558377</c:v>
                </c:pt>
                <c:pt idx="3900">
                  <c:v>400.46489750309104</c:v>
                </c:pt>
                <c:pt idx="3901">
                  <c:v>400.7111076533144</c:v>
                </c:pt>
                <c:pt idx="3902">
                  <c:v>400.64989425333187</c:v>
                </c:pt>
                <c:pt idx="3903">
                  <c:v>400.35433417291563</c:v>
                </c:pt>
                <c:pt idx="3904">
                  <c:v>400.19538732032947</c:v>
                </c:pt>
                <c:pt idx="3905">
                  <c:v>400.39855413514613</c:v>
                </c:pt>
                <c:pt idx="3906">
                  <c:v>400.69740411387357</c:v>
                </c:pt>
                <c:pt idx="3907">
                  <c:v>400.70627803303472</c:v>
                </c:pt>
                <c:pt idx="3908">
                  <c:v>400.46610514961975</c:v>
                </c:pt>
                <c:pt idx="3909">
                  <c:v>400.20184686010532</c:v>
                </c:pt>
                <c:pt idx="3910">
                  <c:v>400.31153355096654</c:v>
                </c:pt>
                <c:pt idx="3911">
                  <c:v>400.64548795959013</c:v>
                </c:pt>
                <c:pt idx="3912">
                  <c:v>400.76833616672423</c:v>
                </c:pt>
                <c:pt idx="3913">
                  <c:v>400.58979857203082</c:v>
                </c:pt>
                <c:pt idx="3914">
                  <c:v>400.29713579935532</c:v>
                </c:pt>
                <c:pt idx="3915">
                  <c:v>400.27477018559352</c:v>
                </c:pt>
                <c:pt idx="3916">
                  <c:v>400.54678609139557</c:v>
                </c:pt>
                <c:pt idx="3917">
                  <c:v>400.74346503314405</c:v>
                </c:pt>
                <c:pt idx="3918">
                  <c:v>400.64243965514345</c:v>
                </c:pt>
                <c:pt idx="3919">
                  <c:v>400.33972573917902</c:v>
                </c:pt>
                <c:pt idx="3920">
                  <c:v>400.22197914711234</c:v>
                </c:pt>
                <c:pt idx="3921">
                  <c:v>400.44135384137599</c:v>
                </c:pt>
                <c:pt idx="3922">
                  <c:v>400.71442795570829</c:v>
                </c:pt>
                <c:pt idx="3923">
                  <c:v>400.70763701276769</c:v>
                </c:pt>
                <c:pt idx="3924">
                  <c:v>400.43235930302342</c:v>
                </c:pt>
                <c:pt idx="3925">
                  <c:v>400.2056794614158</c:v>
                </c:pt>
                <c:pt idx="3926">
                  <c:v>400.35560214955586</c:v>
                </c:pt>
                <c:pt idx="3927">
                  <c:v>400.66245145080478</c:v>
                </c:pt>
                <c:pt idx="3928">
                  <c:v>400.77796574754996</c:v>
                </c:pt>
                <c:pt idx="3929">
                  <c:v>400.58207100055313</c:v>
                </c:pt>
                <c:pt idx="3930">
                  <c:v>400.28793061675225</c:v>
                </c:pt>
                <c:pt idx="3931">
                  <c:v>400.25756549359693</c:v>
                </c:pt>
                <c:pt idx="3932">
                  <c:v>400.41627120926142</c:v>
                </c:pt>
                <c:pt idx="3933">
                  <c:v>400.46353951894514</c:v>
                </c:pt>
                <c:pt idx="3934">
                  <c:v>400.38895528749237</c:v>
                </c:pt>
                <c:pt idx="3935">
                  <c:v>400.37440618750196</c:v>
                </c:pt>
                <c:pt idx="3936">
                  <c:v>400.46362952371993</c:v>
                </c:pt>
                <c:pt idx="3937">
                  <c:v>400.56374954948592</c:v>
                </c:pt>
                <c:pt idx="3938">
                  <c:v>400.53130227988214</c:v>
                </c:pt>
                <c:pt idx="3939">
                  <c:v>400.43380828011891</c:v>
                </c:pt>
                <c:pt idx="3940">
                  <c:v>400.44648510060972</c:v>
                </c:pt>
                <c:pt idx="3941">
                  <c:v>400.55098170565373</c:v>
                </c:pt>
                <c:pt idx="3942">
                  <c:v>400.57455607936544</c:v>
                </c:pt>
                <c:pt idx="3943">
                  <c:v>400.49982035769295</c:v>
                </c:pt>
                <c:pt idx="3944">
                  <c:v>400.41787151247001</c:v>
                </c:pt>
                <c:pt idx="3945">
                  <c:v>400.50473996309358</c:v>
                </c:pt>
                <c:pt idx="3946">
                  <c:v>400.62230621222392</c:v>
                </c:pt>
                <c:pt idx="3947">
                  <c:v>400.62055556444193</c:v>
                </c:pt>
                <c:pt idx="3948">
                  <c:v>400.49532308312973</c:v>
                </c:pt>
                <c:pt idx="3949">
                  <c:v>400.44120350379643</c:v>
                </c:pt>
                <c:pt idx="3950">
                  <c:v>400.54102182041731</c:v>
                </c:pt>
                <c:pt idx="3951">
                  <c:v>400.67862962798802</c:v>
                </c:pt>
                <c:pt idx="3952">
                  <c:v>400.61119899596889</c:v>
                </c:pt>
                <c:pt idx="3953">
                  <c:v>400.43800388502063</c:v>
                </c:pt>
                <c:pt idx="3954">
                  <c:v>400.40905797669876</c:v>
                </c:pt>
                <c:pt idx="3955">
                  <c:v>400.59812947499927</c:v>
                </c:pt>
                <c:pt idx="3956">
                  <c:v>400.70845200499775</c:v>
                </c:pt>
                <c:pt idx="3957">
                  <c:v>400.58143799846204</c:v>
                </c:pt>
                <c:pt idx="3958">
                  <c:v>400.41590921237452</c:v>
                </c:pt>
                <c:pt idx="3959">
                  <c:v>400.45089236608703</c:v>
                </c:pt>
                <c:pt idx="3960">
                  <c:v>400.62958079730083</c:v>
                </c:pt>
                <c:pt idx="3961">
                  <c:v>400.6658014220194</c:v>
                </c:pt>
                <c:pt idx="3962">
                  <c:v>400.49858303843644</c:v>
                </c:pt>
                <c:pt idx="3963">
                  <c:v>400.36987925220973</c:v>
                </c:pt>
                <c:pt idx="3964">
                  <c:v>400.4687914461785</c:v>
                </c:pt>
                <c:pt idx="3965">
                  <c:v>400.6816176014886</c:v>
                </c:pt>
                <c:pt idx="3966">
                  <c:v>400.66064046852534</c:v>
                </c:pt>
                <c:pt idx="3967">
                  <c:v>400.4799292921553</c:v>
                </c:pt>
                <c:pt idx="3968">
                  <c:v>400.39348321354743</c:v>
                </c:pt>
                <c:pt idx="3969">
                  <c:v>400.5508313677488</c:v>
                </c:pt>
                <c:pt idx="3970">
                  <c:v>400.72094789479524</c:v>
                </c:pt>
                <c:pt idx="3971">
                  <c:v>400.66438309936996</c:v>
                </c:pt>
                <c:pt idx="3972">
                  <c:v>400.46308652788349</c:v>
                </c:pt>
                <c:pt idx="3973">
                  <c:v>400.43924120279843</c:v>
                </c:pt>
                <c:pt idx="3974">
                  <c:v>400.63718770988652</c:v>
                </c:pt>
                <c:pt idx="3975">
                  <c:v>400.77920307365019</c:v>
                </c:pt>
                <c:pt idx="3976">
                  <c:v>400.6605198023135</c:v>
                </c:pt>
                <c:pt idx="3977">
                  <c:v>400.44624376920774</c:v>
                </c:pt>
                <c:pt idx="3978">
                  <c:v>400.41618120457071</c:v>
                </c:pt>
                <c:pt idx="3979">
                  <c:v>400.64168499706255</c:v>
                </c:pt>
                <c:pt idx="3980">
                  <c:v>400.78050073303024</c:v>
                </c:pt>
                <c:pt idx="3981">
                  <c:v>400.64364631684271</c:v>
                </c:pt>
                <c:pt idx="3982">
                  <c:v>400.39173257367486</c:v>
                </c:pt>
                <c:pt idx="3983">
                  <c:v>400.3738335207691</c:v>
                </c:pt>
                <c:pt idx="3984">
                  <c:v>400.62076722467901</c:v>
                </c:pt>
                <c:pt idx="3985">
                  <c:v>400.80555387380451</c:v>
                </c:pt>
                <c:pt idx="3986">
                  <c:v>400.70446704918254</c:v>
                </c:pt>
                <c:pt idx="3987">
                  <c:v>400.41156327180829</c:v>
                </c:pt>
                <c:pt idx="3988">
                  <c:v>400.32315501313002</c:v>
                </c:pt>
                <c:pt idx="3989">
                  <c:v>400.57171845016296</c:v>
                </c:pt>
                <c:pt idx="3990">
                  <c:v>400.8073648612895</c:v>
                </c:pt>
                <c:pt idx="3991">
                  <c:v>400.74071838878592</c:v>
                </c:pt>
                <c:pt idx="3992">
                  <c:v>400.46535049416883</c:v>
                </c:pt>
                <c:pt idx="3993">
                  <c:v>400.3170277823221</c:v>
                </c:pt>
                <c:pt idx="3994">
                  <c:v>400.50724526293141</c:v>
                </c:pt>
                <c:pt idx="3995">
                  <c:v>400.76628384771271</c:v>
                </c:pt>
                <c:pt idx="3996">
                  <c:v>400.77850874677</c:v>
                </c:pt>
                <c:pt idx="3997">
                  <c:v>400.50851324339396</c:v>
                </c:pt>
                <c:pt idx="3998">
                  <c:v>400.29568781521886</c:v>
                </c:pt>
                <c:pt idx="3999">
                  <c:v>400.39994178941873</c:v>
                </c:pt>
                <c:pt idx="4000">
                  <c:v>400.68985851442369</c:v>
                </c:pt>
                <c:pt idx="4001">
                  <c:v>400.76743116821012</c:v>
                </c:pt>
                <c:pt idx="4002">
                  <c:v>400.55360767373622</c:v>
                </c:pt>
                <c:pt idx="4003">
                  <c:v>400.29991308051939</c:v>
                </c:pt>
                <c:pt idx="4004">
                  <c:v>400.33812543843317</c:v>
                </c:pt>
                <c:pt idx="4005">
                  <c:v>400.66248112282523</c:v>
                </c:pt>
                <c:pt idx="4006">
                  <c:v>400.83317168729883</c:v>
                </c:pt>
                <c:pt idx="4007">
                  <c:v>400.70670135422853</c:v>
                </c:pt>
                <c:pt idx="4008">
                  <c:v>400.40682368479668</c:v>
                </c:pt>
                <c:pt idx="4009">
                  <c:v>400.29408751585908</c:v>
                </c:pt>
                <c:pt idx="4010">
                  <c:v>400.53383725297914</c:v>
                </c:pt>
                <c:pt idx="4011">
                  <c:v>400.78065206068868</c:v>
                </c:pt>
                <c:pt idx="4012">
                  <c:v>400.75055863604604</c:v>
                </c:pt>
                <c:pt idx="4013">
                  <c:v>400.45738161023053</c:v>
                </c:pt>
                <c:pt idx="4014">
                  <c:v>400.25850114384286</c:v>
                </c:pt>
                <c:pt idx="4015">
                  <c:v>400.43245029680565</c:v>
                </c:pt>
                <c:pt idx="4016">
                  <c:v>400.72209422519211</c:v>
                </c:pt>
                <c:pt idx="4017">
                  <c:v>400.7941133006301</c:v>
                </c:pt>
                <c:pt idx="4018">
                  <c:v>400.58774626027912</c:v>
                </c:pt>
                <c:pt idx="4019">
                  <c:v>400.30453100313258</c:v>
                </c:pt>
                <c:pt idx="4020">
                  <c:v>400.30694628859015</c:v>
                </c:pt>
                <c:pt idx="4021">
                  <c:v>400.593058533423</c:v>
                </c:pt>
                <c:pt idx="4022">
                  <c:v>400.74904931666117</c:v>
                </c:pt>
                <c:pt idx="4023">
                  <c:v>400.62094822385444</c:v>
                </c:pt>
                <c:pt idx="4024">
                  <c:v>400.31606147012167</c:v>
                </c:pt>
                <c:pt idx="4025">
                  <c:v>400.24449606373554</c:v>
                </c:pt>
                <c:pt idx="4026">
                  <c:v>400.5214620753332</c:v>
                </c:pt>
                <c:pt idx="4027">
                  <c:v>400.74527601839679</c:v>
                </c:pt>
                <c:pt idx="4028">
                  <c:v>400.69272582230036</c:v>
                </c:pt>
                <c:pt idx="4029">
                  <c:v>400.38753697259887</c:v>
                </c:pt>
                <c:pt idx="4030">
                  <c:v>400.22973633552868</c:v>
                </c:pt>
                <c:pt idx="4031">
                  <c:v>400.30428967240522</c:v>
                </c:pt>
                <c:pt idx="4032">
                  <c:v>400.41452056860282</c:v>
                </c:pt>
                <c:pt idx="4033">
                  <c:v>400.38590699848839</c:v>
                </c:pt>
                <c:pt idx="4034">
                  <c:v>400.29976274335849</c:v>
                </c:pt>
                <c:pt idx="4035">
                  <c:v>400.37552382725823</c:v>
                </c:pt>
                <c:pt idx="4036">
                  <c:v>400.51391650214845</c:v>
                </c:pt>
                <c:pt idx="4037">
                  <c:v>400.5598259271365</c:v>
                </c:pt>
                <c:pt idx="4038">
                  <c:v>400.48059295395444</c:v>
                </c:pt>
                <c:pt idx="4039">
                  <c:v>400.42375742414896</c:v>
                </c:pt>
                <c:pt idx="4040">
                  <c:v>400.49979068576801</c:v>
                </c:pt>
                <c:pt idx="4041">
                  <c:v>400.6035317542578</c:v>
                </c:pt>
                <c:pt idx="4042">
                  <c:v>400.5502270489381</c:v>
                </c:pt>
                <c:pt idx="4043">
                  <c:v>400.44144483517442</c:v>
                </c:pt>
                <c:pt idx="4044">
                  <c:v>400.44035785491957</c:v>
                </c:pt>
                <c:pt idx="4045">
                  <c:v>400.56133524086539</c:v>
                </c:pt>
                <c:pt idx="4046">
                  <c:v>400.61252731208526</c:v>
                </c:pt>
                <c:pt idx="4047">
                  <c:v>400.53169493860173</c:v>
                </c:pt>
                <c:pt idx="4048">
                  <c:v>400.42457241180551</c:v>
                </c:pt>
                <c:pt idx="4049">
                  <c:v>400.47105541271861</c:v>
                </c:pt>
                <c:pt idx="4050">
                  <c:v>400.62330220226016</c:v>
                </c:pt>
                <c:pt idx="4051">
                  <c:v>400.65505619479472</c:v>
                </c:pt>
                <c:pt idx="4052">
                  <c:v>400.50434829364735</c:v>
                </c:pt>
                <c:pt idx="4053">
                  <c:v>400.41449089672778</c:v>
                </c:pt>
                <c:pt idx="4054">
                  <c:v>400.53703687780671</c:v>
                </c:pt>
                <c:pt idx="4055">
                  <c:v>400.68846986313395</c:v>
                </c:pt>
                <c:pt idx="4056">
                  <c:v>400.63703638265838</c:v>
                </c:pt>
                <c:pt idx="4057">
                  <c:v>400.45110402561465</c:v>
                </c:pt>
                <c:pt idx="4058">
                  <c:v>400.40453004925445</c:v>
                </c:pt>
                <c:pt idx="4059">
                  <c:v>400.58315798384967</c:v>
                </c:pt>
                <c:pt idx="4060">
                  <c:v>400.71965023694861</c:v>
                </c:pt>
                <c:pt idx="4061">
                  <c:v>400.60202342833566</c:v>
                </c:pt>
                <c:pt idx="4062">
                  <c:v>400.39731582929841</c:v>
                </c:pt>
                <c:pt idx="4063">
                  <c:v>400.40021378152932</c:v>
                </c:pt>
                <c:pt idx="4064">
                  <c:v>400.61183298749887</c:v>
                </c:pt>
                <c:pt idx="4065">
                  <c:v>400.71092665381576</c:v>
                </c:pt>
                <c:pt idx="4066">
                  <c:v>400.58107501132912</c:v>
                </c:pt>
                <c:pt idx="4067">
                  <c:v>400.40287040273006</c:v>
                </c:pt>
                <c:pt idx="4068">
                  <c:v>400.48427523858078</c:v>
                </c:pt>
                <c:pt idx="4069">
                  <c:v>400.68982785331934</c:v>
                </c:pt>
                <c:pt idx="4070">
                  <c:v>400.72556585580242</c:v>
                </c:pt>
                <c:pt idx="4071">
                  <c:v>400.54129282422014</c:v>
                </c:pt>
                <c:pt idx="4072">
                  <c:v>400.38708398221581</c:v>
                </c:pt>
                <c:pt idx="4073">
                  <c:v>400.5136148374948</c:v>
                </c:pt>
                <c:pt idx="4074">
                  <c:v>400.72680318061612</c:v>
                </c:pt>
                <c:pt idx="4075">
                  <c:v>400.73516476732362</c:v>
                </c:pt>
                <c:pt idx="4076">
                  <c:v>400.51781044900349</c:v>
                </c:pt>
                <c:pt idx="4077">
                  <c:v>400.37386319262043</c:v>
                </c:pt>
                <c:pt idx="4078">
                  <c:v>400.51630113657251</c:v>
                </c:pt>
                <c:pt idx="4079">
                  <c:v>400.74696633729604</c:v>
                </c:pt>
                <c:pt idx="4080">
                  <c:v>400.76978515345019</c:v>
                </c:pt>
                <c:pt idx="4081">
                  <c:v>400.55013704400943</c:v>
                </c:pt>
                <c:pt idx="4082">
                  <c:v>400.33682779039941</c:v>
                </c:pt>
                <c:pt idx="4083">
                  <c:v>400.42001481109844</c:v>
                </c:pt>
                <c:pt idx="4084">
                  <c:v>400.70220307219182</c:v>
                </c:pt>
                <c:pt idx="4085">
                  <c:v>400.76685750795815</c:v>
                </c:pt>
                <c:pt idx="4086">
                  <c:v>400.58149833147354</c:v>
                </c:pt>
                <c:pt idx="4087">
                  <c:v>400.31337518164457</c:v>
                </c:pt>
                <c:pt idx="4088">
                  <c:v>400.32140437568097</c:v>
                </c:pt>
                <c:pt idx="4089">
                  <c:v>400.60700337671506</c:v>
                </c:pt>
                <c:pt idx="4090">
                  <c:v>400.76963481489383</c:v>
                </c:pt>
                <c:pt idx="4091">
                  <c:v>400.67147570208317</c:v>
                </c:pt>
                <c:pt idx="4092">
                  <c:v>400.38442736184118</c:v>
                </c:pt>
                <c:pt idx="4093">
                  <c:v>400.25515119954292</c:v>
                </c:pt>
                <c:pt idx="4094">
                  <c:v>400.47745465464391</c:v>
                </c:pt>
                <c:pt idx="4095">
                  <c:v>400.73534576690929</c:v>
                </c:pt>
                <c:pt idx="4096">
                  <c:v>400.74313270598293</c:v>
                </c:pt>
                <c:pt idx="4097">
                  <c:v>400.4843662324563</c:v>
                </c:pt>
                <c:pt idx="4098">
                  <c:v>400.27492151174033</c:v>
                </c:pt>
                <c:pt idx="4099">
                  <c:v>400.35569314320054</c:v>
                </c:pt>
                <c:pt idx="4100">
                  <c:v>400.65412053723037</c:v>
                </c:pt>
                <c:pt idx="4101">
                  <c:v>400.77549010637097</c:v>
                </c:pt>
                <c:pt idx="4102">
                  <c:v>400.59275686829756</c:v>
                </c:pt>
                <c:pt idx="4103">
                  <c:v>400.29094823901653</c:v>
                </c:pt>
                <c:pt idx="4104">
                  <c:v>400.24887265085528</c:v>
                </c:pt>
                <c:pt idx="4105">
                  <c:v>400.51391650214845</c:v>
                </c:pt>
                <c:pt idx="4106">
                  <c:v>400.7250525292099</c:v>
                </c:pt>
                <c:pt idx="4107">
                  <c:v>400.6675520713697</c:v>
                </c:pt>
                <c:pt idx="4108">
                  <c:v>400.38986027923386</c:v>
                </c:pt>
                <c:pt idx="4109">
                  <c:v>400.24654836160357</c:v>
                </c:pt>
                <c:pt idx="4110">
                  <c:v>400.45958524339483</c:v>
                </c:pt>
                <c:pt idx="4111">
                  <c:v>400.72776950065565</c:v>
                </c:pt>
                <c:pt idx="4112">
                  <c:v>400.76492585546816</c:v>
                </c:pt>
                <c:pt idx="4113">
                  <c:v>400.53383725297914</c:v>
                </c:pt>
                <c:pt idx="4114">
                  <c:v>400.29541582366772</c:v>
                </c:pt>
                <c:pt idx="4115">
                  <c:v>400.39535451905988</c:v>
                </c:pt>
                <c:pt idx="4116">
                  <c:v>400.66722073377616</c:v>
                </c:pt>
                <c:pt idx="4117">
                  <c:v>400.78566169879178</c:v>
                </c:pt>
                <c:pt idx="4118">
                  <c:v>400.62906747168461</c:v>
                </c:pt>
                <c:pt idx="4119">
                  <c:v>400.3582884402648</c:v>
                </c:pt>
                <c:pt idx="4120">
                  <c:v>400.338638761102</c:v>
                </c:pt>
                <c:pt idx="4121">
                  <c:v>400.59272620725204</c:v>
                </c:pt>
                <c:pt idx="4122">
                  <c:v>400.78191905894568</c:v>
                </c:pt>
                <c:pt idx="4123">
                  <c:v>400.6804406109128</c:v>
                </c:pt>
                <c:pt idx="4124">
                  <c:v>400.3853936753419</c:v>
                </c:pt>
                <c:pt idx="4125">
                  <c:v>400.26936695229233</c:v>
                </c:pt>
                <c:pt idx="4126">
                  <c:v>400.47011975855742</c:v>
                </c:pt>
                <c:pt idx="4127">
                  <c:v>400.72070656208342</c:v>
                </c:pt>
                <c:pt idx="4128">
                  <c:v>400.72064622890565</c:v>
                </c:pt>
                <c:pt idx="4129">
                  <c:v>400.47018009143619</c:v>
                </c:pt>
                <c:pt idx="4130">
                  <c:v>400.28285970619197</c:v>
                </c:pt>
                <c:pt idx="4131">
                  <c:v>400.42363675850191</c:v>
                </c:pt>
                <c:pt idx="4132">
                  <c:v>400.69571379663557</c:v>
                </c:pt>
                <c:pt idx="4133">
                  <c:v>400.78502869414712</c:v>
                </c:pt>
                <c:pt idx="4134">
                  <c:v>400.57739271966153</c:v>
                </c:pt>
                <c:pt idx="4135">
                  <c:v>400.3211017231111</c:v>
                </c:pt>
                <c:pt idx="4136">
                  <c:v>400.35487815664976</c:v>
                </c:pt>
                <c:pt idx="4137">
                  <c:v>400.62976179650781</c:v>
                </c:pt>
                <c:pt idx="4138">
                  <c:v>400.78448470578695</c:v>
                </c:pt>
                <c:pt idx="4139">
                  <c:v>400.67416299861617</c:v>
                </c:pt>
                <c:pt idx="4140">
                  <c:v>400.39179290646041</c:v>
                </c:pt>
                <c:pt idx="4141">
                  <c:v>400.2845500096559</c:v>
                </c:pt>
                <c:pt idx="4142">
                  <c:v>400.50875457509244</c:v>
                </c:pt>
                <c:pt idx="4143">
                  <c:v>400.7488979890976</c:v>
                </c:pt>
                <c:pt idx="4144">
                  <c:v>400.71131931393114</c:v>
                </c:pt>
                <c:pt idx="4145">
                  <c:v>400.44702908533145</c:v>
                </c:pt>
                <c:pt idx="4146">
                  <c:v>400.27682248468216</c:v>
                </c:pt>
                <c:pt idx="4147">
                  <c:v>400.41123094682808</c:v>
                </c:pt>
                <c:pt idx="4148">
                  <c:v>400.72197355883333</c:v>
                </c:pt>
                <c:pt idx="4149">
                  <c:v>400.79326863491741</c:v>
                </c:pt>
                <c:pt idx="4150">
                  <c:v>400.60190177319765</c:v>
                </c:pt>
                <c:pt idx="4151">
                  <c:v>400.33486549343564</c:v>
                </c:pt>
                <c:pt idx="4152">
                  <c:v>400.34929391663047</c:v>
                </c:pt>
                <c:pt idx="4153">
                  <c:v>400.63121077925376</c:v>
                </c:pt>
                <c:pt idx="4154">
                  <c:v>400.80114657739011</c:v>
                </c:pt>
                <c:pt idx="4155">
                  <c:v>400.68424357635962</c:v>
                </c:pt>
                <c:pt idx="4156">
                  <c:v>400.41095895465844</c:v>
                </c:pt>
                <c:pt idx="4157">
                  <c:v>400.31005490554554</c:v>
                </c:pt>
                <c:pt idx="4158">
                  <c:v>400.55409132662953</c:v>
                </c:pt>
                <c:pt idx="4159">
                  <c:v>400.78185872569469</c:v>
                </c:pt>
                <c:pt idx="4160">
                  <c:v>400.75550793793707</c:v>
                </c:pt>
                <c:pt idx="4161">
                  <c:v>400.4689427729034</c:v>
                </c:pt>
                <c:pt idx="4162">
                  <c:v>400.27932777327214</c:v>
                </c:pt>
                <c:pt idx="4163">
                  <c:v>400.46175821568886</c:v>
                </c:pt>
                <c:pt idx="4164">
                  <c:v>400.75342594737418</c:v>
                </c:pt>
                <c:pt idx="4165">
                  <c:v>400.82825204989234</c:v>
                </c:pt>
                <c:pt idx="4166">
                  <c:v>400.59357185867356</c:v>
                </c:pt>
                <c:pt idx="4167">
                  <c:v>400.31391817587979</c:v>
                </c:pt>
                <c:pt idx="4168">
                  <c:v>400.31817410357451</c:v>
                </c:pt>
                <c:pt idx="4169">
                  <c:v>400.49366244456968</c:v>
                </c:pt>
                <c:pt idx="4170">
                  <c:v>400.52780099067883</c:v>
                </c:pt>
                <c:pt idx="4171">
                  <c:v>400.42333410532285</c:v>
                </c:pt>
                <c:pt idx="4172">
                  <c:v>400.38491101312019</c:v>
                </c:pt>
                <c:pt idx="4173">
                  <c:v>400.51222619104647</c:v>
                </c:pt>
                <c:pt idx="4174">
                  <c:v>400.62653249381407</c:v>
                </c:pt>
                <c:pt idx="4175">
                  <c:v>400.57165811716317</c:v>
                </c:pt>
                <c:pt idx="4176">
                  <c:v>400.42831502519226</c:v>
                </c:pt>
                <c:pt idx="4177">
                  <c:v>400.4236664303823</c:v>
                </c:pt>
                <c:pt idx="4178">
                  <c:v>400.57597439949365</c:v>
                </c:pt>
                <c:pt idx="4179">
                  <c:v>400.66160579823043</c:v>
                </c:pt>
                <c:pt idx="4180">
                  <c:v>400.56036892401016</c:v>
                </c:pt>
                <c:pt idx="4181">
                  <c:v>400.42270110521565</c:v>
                </c:pt>
                <c:pt idx="4182">
                  <c:v>400.50464995824581</c:v>
                </c:pt>
                <c:pt idx="4183">
                  <c:v>400.66320610919598</c:v>
                </c:pt>
                <c:pt idx="4184">
                  <c:v>400.68892285621428</c:v>
                </c:pt>
                <c:pt idx="4185">
                  <c:v>400.5214927363354</c:v>
                </c:pt>
                <c:pt idx="4186">
                  <c:v>400.41853517345692</c:v>
                </c:pt>
                <c:pt idx="4187">
                  <c:v>400.5336562541155</c:v>
                </c:pt>
                <c:pt idx="4188">
                  <c:v>400.68294591945715</c:v>
                </c:pt>
                <c:pt idx="4189">
                  <c:v>400.65599185237636</c:v>
                </c:pt>
                <c:pt idx="4190">
                  <c:v>400.49257645225902</c:v>
                </c:pt>
                <c:pt idx="4191">
                  <c:v>400.4179921781033</c:v>
                </c:pt>
                <c:pt idx="4192">
                  <c:v>400.5844556381889</c:v>
                </c:pt>
                <c:pt idx="4193">
                  <c:v>400.71439729458888</c:v>
                </c:pt>
                <c:pt idx="4194">
                  <c:v>400.60467907105487</c:v>
                </c:pt>
                <c:pt idx="4195">
                  <c:v>400.40374572285089</c:v>
                </c:pt>
                <c:pt idx="4196">
                  <c:v>400.38403569332422</c:v>
                </c:pt>
                <c:pt idx="4197">
                  <c:v>400.60398474657632</c:v>
                </c:pt>
                <c:pt idx="4198">
                  <c:v>400.73036481680026</c:v>
                </c:pt>
                <c:pt idx="4199">
                  <c:v>400.59994045503788</c:v>
                </c:pt>
                <c:pt idx="4200">
                  <c:v>400.37902510594603</c:v>
                </c:pt>
                <c:pt idx="4201">
                  <c:v>400.41461156235312</c:v>
                </c:pt>
                <c:pt idx="4202">
                  <c:v>400.65756150207926</c:v>
                </c:pt>
                <c:pt idx="4203">
                  <c:v>400.78013873353513</c:v>
                </c:pt>
                <c:pt idx="4204">
                  <c:v>400.62535550452225</c:v>
                </c:pt>
                <c:pt idx="4205">
                  <c:v>400.38005076305365</c:v>
                </c:pt>
                <c:pt idx="4206">
                  <c:v>400.35228187069839</c:v>
                </c:pt>
                <c:pt idx="4207">
                  <c:v>400.61026333921683</c:v>
                </c:pt>
                <c:pt idx="4208">
                  <c:v>400.77609343880852</c:v>
                </c:pt>
                <c:pt idx="4209">
                  <c:v>400.67748230951111</c:v>
                </c:pt>
                <c:pt idx="4210">
                  <c:v>400.39070592726921</c:v>
                </c:pt>
                <c:pt idx="4211">
                  <c:v>400.32336568306437</c:v>
                </c:pt>
                <c:pt idx="4212">
                  <c:v>400.55197769428514</c:v>
                </c:pt>
                <c:pt idx="4213">
                  <c:v>400.77675809356771</c:v>
                </c:pt>
                <c:pt idx="4214">
                  <c:v>400.74458169198419</c:v>
                </c:pt>
                <c:pt idx="4215">
                  <c:v>400.46873111330132</c:v>
                </c:pt>
                <c:pt idx="4216">
                  <c:v>400.30136205383656</c:v>
                </c:pt>
                <c:pt idx="4217">
                  <c:v>400.50042368683779</c:v>
                </c:pt>
                <c:pt idx="4218">
                  <c:v>400.78726201369449</c:v>
                </c:pt>
                <c:pt idx="4219">
                  <c:v>400.8242374124859</c:v>
                </c:pt>
                <c:pt idx="4220">
                  <c:v>400.57126545813355</c:v>
                </c:pt>
                <c:pt idx="4221">
                  <c:v>400.33012690264241</c:v>
                </c:pt>
                <c:pt idx="4222">
                  <c:v>400.39589751417128</c:v>
                </c:pt>
                <c:pt idx="4223">
                  <c:v>400.6894351933712</c:v>
                </c:pt>
                <c:pt idx="4224">
                  <c:v>400.80709286698806</c:v>
                </c:pt>
                <c:pt idx="4225">
                  <c:v>400.62351386250884</c:v>
                </c:pt>
                <c:pt idx="4226">
                  <c:v>400.33196853399392</c:v>
                </c:pt>
                <c:pt idx="4227">
                  <c:v>400.29505382764199</c:v>
                </c:pt>
                <c:pt idx="4228">
                  <c:v>400.55176702340123</c:v>
                </c:pt>
                <c:pt idx="4229">
                  <c:v>400.76157488860025</c:v>
                </c:pt>
                <c:pt idx="4230">
                  <c:v>400.67413233752131</c:v>
                </c:pt>
                <c:pt idx="4231">
                  <c:v>400.39472053023945</c:v>
                </c:pt>
                <c:pt idx="4232">
                  <c:v>400.2479973334012</c:v>
                </c:pt>
                <c:pt idx="4233">
                  <c:v>400.47072308734863</c:v>
                </c:pt>
                <c:pt idx="4234">
                  <c:v>400.74098939366013</c:v>
                </c:pt>
                <c:pt idx="4235">
                  <c:v>400.75164463390138</c:v>
                </c:pt>
                <c:pt idx="4236">
                  <c:v>400.49508175149521</c:v>
                </c:pt>
                <c:pt idx="4237">
                  <c:v>400.24087412909751</c:v>
                </c:pt>
                <c:pt idx="4238">
                  <c:v>400.33036823349244</c:v>
                </c:pt>
                <c:pt idx="4239">
                  <c:v>400.63356475813771</c:v>
                </c:pt>
                <c:pt idx="4240">
                  <c:v>400.78545102693255</c:v>
                </c:pt>
                <c:pt idx="4241">
                  <c:v>400.60247543157448</c:v>
                </c:pt>
                <c:pt idx="4242">
                  <c:v>400.30622130731666</c:v>
                </c:pt>
                <c:pt idx="4243">
                  <c:v>400.26227440584415</c:v>
                </c:pt>
                <c:pt idx="4244">
                  <c:v>400.5304872905092</c:v>
                </c:pt>
                <c:pt idx="4245">
                  <c:v>400.74219704678512</c:v>
                </c:pt>
                <c:pt idx="4246">
                  <c:v>400.67950495287801</c:v>
                </c:pt>
                <c:pt idx="4247">
                  <c:v>400.37999043028202</c:v>
                </c:pt>
                <c:pt idx="4248">
                  <c:v>400.23571222979496</c:v>
                </c:pt>
                <c:pt idx="4249">
                  <c:v>400.45620462487233</c:v>
                </c:pt>
                <c:pt idx="4250">
                  <c:v>400.75976390276168</c:v>
                </c:pt>
                <c:pt idx="4251">
                  <c:v>400.79981825630671</c:v>
                </c:pt>
                <c:pt idx="4252">
                  <c:v>400.54603143474253</c:v>
                </c:pt>
                <c:pt idx="4253">
                  <c:v>400.27640015614003</c:v>
                </c:pt>
                <c:pt idx="4254">
                  <c:v>400.33866942199381</c:v>
                </c:pt>
                <c:pt idx="4255">
                  <c:v>400.6360700643562</c:v>
                </c:pt>
                <c:pt idx="4256">
                  <c:v>400.76749150144383</c:v>
                </c:pt>
                <c:pt idx="4257">
                  <c:v>400.60295908493521</c:v>
                </c:pt>
                <c:pt idx="4258">
                  <c:v>400.3190197504166</c:v>
                </c:pt>
                <c:pt idx="4259">
                  <c:v>400.31086989137765</c:v>
                </c:pt>
                <c:pt idx="4260">
                  <c:v>400.58798759235549</c:v>
                </c:pt>
                <c:pt idx="4261">
                  <c:v>400.79169898099008</c:v>
                </c:pt>
                <c:pt idx="4262">
                  <c:v>400.69477813831764</c:v>
                </c:pt>
                <c:pt idx="4263">
                  <c:v>400.40881664547481</c:v>
                </c:pt>
                <c:pt idx="4264">
                  <c:v>400.30607097013706</c:v>
                </c:pt>
                <c:pt idx="4265">
                  <c:v>400.52547668865782</c:v>
                </c:pt>
                <c:pt idx="4266">
                  <c:v>400.78732234695207</c:v>
                </c:pt>
                <c:pt idx="4267">
                  <c:v>400.77817641937776</c:v>
                </c:pt>
                <c:pt idx="4268">
                  <c:v>400.51829311249031</c:v>
                </c:pt>
                <c:pt idx="4269">
                  <c:v>400.26197274268571</c:v>
                </c:pt>
                <c:pt idx="4270">
                  <c:v>400.34920292299734</c:v>
                </c:pt>
                <c:pt idx="4271">
                  <c:v>400.6315124446088</c:v>
                </c:pt>
                <c:pt idx="4272">
                  <c:v>400.72511286239296</c:v>
                </c:pt>
                <c:pt idx="4273">
                  <c:v>400.54935172628717</c:v>
                </c:pt>
                <c:pt idx="4274">
                  <c:v>400.294389179208</c:v>
                </c:pt>
                <c:pt idx="4275">
                  <c:v>400.33151554410642</c:v>
                </c:pt>
                <c:pt idx="4276">
                  <c:v>400.61340263582963</c:v>
                </c:pt>
                <c:pt idx="4277">
                  <c:v>400.78173805919272</c:v>
                </c:pt>
                <c:pt idx="4278">
                  <c:v>400.6431636521595</c:v>
                </c:pt>
                <c:pt idx="4279">
                  <c:v>400.34017872913972</c:v>
                </c:pt>
                <c:pt idx="4280">
                  <c:v>400.27042326803809</c:v>
                </c:pt>
                <c:pt idx="4281">
                  <c:v>400.54174581598119</c:v>
                </c:pt>
                <c:pt idx="4282">
                  <c:v>400.79363063450683</c:v>
                </c:pt>
                <c:pt idx="4283">
                  <c:v>400.74569835084907</c:v>
                </c:pt>
                <c:pt idx="4284">
                  <c:v>400.45738161023053</c:v>
                </c:pt>
                <c:pt idx="4285">
                  <c:v>400.25726383046634</c:v>
                </c:pt>
                <c:pt idx="4286">
                  <c:v>400.40187342796685</c:v>
                </c:pt>
                <c:pt idx="4287">
                  <c:v>400.68478756363817</c:v>
                </c:pt>
                <c:pt idx="4288">
                  <c:v>400.75928123696764</c:v>
                </c:pt>
                <c:pt idx="4289">
                  <c:v>400.56320655257605</c:v>
                </c:pt>
                <c:pt idx="4290">
                  <c:v>400.27914677531624</c:v>
                </c:pt>
                <c:pt idx="4291">
                  <c:v>400.2871759639491</c:v>
                </c:pt>
                <c:pt idx="4292">
                  <c:v>400.59897413744505</c:v>
                </c:pt>
                <c:pt idx="4293">
                  <c:v>400.78179839244365</c:v>
                </c:pt>
                <c:pt idx="4294">
                  <c:v>400.67144603005744</c:v>
                </c:pt>
                <c:pt idx="4295">
                  <c:v>400.38717398685498</c:v>
                </c:pt>
                <c:pt idx="4296">
                  <c:v>400.28080641779991</c:v>
                </c:pt>
                <c:pt idx="4297">
                  <c:v>400.5209794118162</c:v>
                </c:pt>
                <c:pt idx="4298">
                  <c:v>400.80413455815312</c:v>
                </c:pt>
                <c:pt idx="4299">
                  <c:v>400.80627787316257</c:v>
                </c:pt>
                <c:pt idx="4300">
                  <c:v>400.53438123863879</c:v>
                </c:pt>
                <c:pt idx="4301">
                  <c:v>400.31859643246344</c:v>
                </c:pt>
                <c:pt idx="4302">
                  <c:v>400.40335306512253</c:v>
                </c:pt>
                <c:pt idx="4303">
                  <c:v>400.71315997007957</c:v>
                </c:pt>
                <c:pt idx="4304">
                  <c:v>400.83051603254751</c:v>
                </c:pt>
                <c:pt idx="4305">
                  <c:v>400.64050701835072</c:v>
                </c:pt>
                <c:pt idx="4306">
                  <c:v>400.33912142288409</c:v>
                </c:pt>
                <c:pt idx="4307">
                  <c:v>400.31050789524187</c:v>
                </c:pt>
                <c:pt idx="4308">
                  <c:v>400.58388198001654</c:v>
                </c:pt>
                <c:pt idx="4309">
                  <c:v>400.79655828155524</c:v>
                </c:pt>
                <c:pt idx="4310">
                  <c:v>400.74458169198419</c:v>
                </c:pt>
                <c:pt idx="4311">
                  <c:v>400.4596455762611</c:v>
                </c:pt>
                <c:pt idx="4312">
                  <c:v>400.28663198093938</c:v>
                </c:pt>
                <c:pt idx="4313">
                  <c:v>400.46522982842282</c:v>
                </c:pt>
                <c:pt idx="4314">
                  <c:v>400.7007244153653</c:v>
                </c:pt>
                <c:pt idx="4315">
                  <c:v>400.72502285715274</c:v>
                </c:pt>
                <c:pt idx="4316">
                  <c:v>400.46981809416451</c:v>
                </c:pt>
                <c:pt idx="4317">
                  <c:v>400.24120546390486</c:v>
                </c:pt>
                <c:pt idx="4318">
                  <c:v>400.34416266722121</c:v>
                </c:pt>
                <c:pt idx="4319">
                  <c:v>400.6306677816192</c:v>
                </c:pt>
                <c:pt idx="4320">
                  <c:v>400.73694509114517</c:v>
                </c:pt>
                <c:pt idx="4321">
                  <c:v>400.55976559415086</c:v>
                </c:pt>
                <c:pt idx="4322">
                  <c:v>400.27193257315861</c:v>
                </c:pt>
                <c:pt idx="4323">
                  <c:v>400.26372337808942</c:v>
                </c:pt>
                <c:pt idx="4324">
                  <c:v>400.55194802232967</c:v>
                </c:pt>
                <c:pt idx="4325">
                  <c:v>400.75568992666501</c:v>
                </c:pt>
                <c:pt idx="4326">
                  <c:v>400.66024780880434</c:v>
                </c:pt>
                <c:pt idx="4327">
                  <c:v>400.36975858669081</c:v>
                </c:pt>
                <c:pt idx="4328">
                  <c:v>400.24356041374699</c:v>
                </c:pt>
                <c:pt idx="4329">
                  <c:v>400.45937358383185</c:v>
                </c:pt>
                <c:pt idx="4330">
                  <c:v>400.71660093895412</c:v>
                </c:pt>
                <c:pt idx="4331">
                  <c:v>400.72954982421606</c:v>
                </c:pt>
                <c:pt idx="4332">
                  <c:v>400.48720385676245</c:v>
                </c:pt>
                <c:pt idx="4333">
                  <c:v>400.26411504567943</c:v>
                </c:pt>
                <c:pt idx="4334">
                  <c:v>400.36510999724334</c:v>
                </c:pt>
                <c:pt idx="4335">
                  <c:v>400.67020870660133</c:v>
                </c:pt>
                <c:pt idx="4336">
                  <c:v>400.76963481489383</c:v>
                </c:pt>
                <c:pt idx="4337">
                  <c:v>400.57195978216288</c:v>
                </c:pt>
                <c:pt idx="4338">
                  <c:v>400.31394883675665</c:v>
                </c:pt>
                <c:pt idx="4339">
                  <c:v>400.27787880058264</c:v>
                </c:pt>
                <c:pt idx="4340">
                  <c:v>400.5598259271365</c:v>
                </c:pt>
                <c:pt idx="4341">
                  <c:v>400.74956165442899</c:v>
                </c:pt>
                <c:pt idx="4342">
                  <c:v>400.65704817617865</c:v>
                </c:pt>
                <c:pt idx="4343">
                  <c:v>400.36251469983051</c:v>
                </c:pt>
                <c:pt idx="4344">
                  <c:v>400.27160123815128</c:v>
                </c:pt>
                <c:pt idx="4345">
                  <c:v>400.51844345029855</c:v>
                </c:pt>
                <c:pt idx="4346">
                  <c:v>400.76770316229732</c:v>
                </c:pt>
                <c:pt idx="4347">
                  <c:v>400.75816457780178</c:v>
                </c:pt>
                <c:pt idx="4348">
                  <c:v>400.49526275022106</c:v>
                </c:pt>
                <c:pt idx="4349">
                  <c:v>400.28657164827865</c:v>
                </c:pt>
                <c:pt idx="4350">
                  <c:v>400.34081172821823</c:v>
                </c:pt>
                <c:pt idx="4351">
                  <c:v>400.44874906615382</c:v>
                </c:pt>
                <c:pt idx="4352">
                  <c:v>400.41005396254076</c:v>
                </c:pt>
                <c:pt idx="4353">
                  <c:v>400.33000623721779</c:v>
                </c:pt>
                <c:pt idx="4354">
                  <c:v>400.37630815322586</c:v>
                </c:pt>
                <c:pt idx="4355">
                  <c:v>400.50993156167129</c:v>
                </c:pt>
                <c:pt idx="4356">
                  <c:v>400.55457399046225</c:v>
                </c:pt>
                <c:pt idx="4357">
                  <c:v>400.45662695490944</c:v>
                </c:pt>
                <c:pt idx="4358">
                  <c:v>400.3920945703893</c:v>
                </c:pt>
                <c:pt idx="4359">
                  <c:v>400.48780718575699</c:v>
                </c:pt>
                <c:pt idx="4360">
                  <c:v>400.61974057363074</c:v>
                </c:pt>
                <c:pt idx="4361">
                  <c:v>400.60117777677283</c:v>
                </c:pt>
                <c:pt idx="4362">
                  <c:v>400.47733299980524</c:v>
                </c:pt>
                <c:pt idx="4363">
                  <c:v>400.41165327649082</c:v>
                </c:pt>
                <c:pt idx="4364">
                  <c:v>400.54772174697325</c:v>
                </c:pt>
                <c:pt idx="4365">
                  <c:v>400.67627564700319</c:v>
                </c:pt>
                <c:pt idx="4366">
                  <c:v>400.60470973210755</c:v>
                </c:pt>
                <c:pt idx="4367">
                  <c:v>400.43344628310689</c:v>
                </c:pt>
                <c:pt idx="4368">
                  <c:v>400.41935016102957</c:v>
                </c:pt>
                <c:pt idx="4369">
                  <c:v>400.58967790598814</c:v>
                </c:pt>
                <c:pt idx="4370">
                  <c:v>400.72644118150686</c:v>
                </c:pt>
                <c:pt idx="4371">
                  <c:v>400.62230621222392</c:v>
                </c:pt>
                <c:pt idx="4372">
                  <c:v>400.446848086778</c:v>
                </c:pt>
                <c:pt idx="4373">
                  <c:v>400.44588177210704</c:v>
                </c:pt>
                <c:pt idx="4374">
                  <c:v>400.66227045148065</c:v>
                </c:pt>
                <c:pt idx="4375">
                  <c:v>400.76640451417762</c:v>
                </c:pt>
                <c:pt idx="4376">
                  <c:v>400.61252731208526</c:v>
                </c:pt>
                <c:pt idx="4377">
                  <c:v>400.43395960673951</c:v>
                </c:pt>
                <c:pt idx="4378">
                  <c:v>400.50419696681661</c:v>
                </c:pt>
                <c:pt idx="4379">
                  <c:v>400.70262639335141</c:v>
                </c:pt>
                <c:pt idx="4380">
                  <c:v>400.77295512114284</c:v>
                </c:pt>
                <c:pt idx="4381">
                  <c:v>400.58409364010009</c:v>
                </c:pt>
                <c:pt idx="4382">
                  <c:v>400.39671250138031</c:v>
                </c:pt>
                <c:pt idx="4383">
                  <c:v>400.50736592877746</c:v>
                </c:pt>
                <c:pt idx="4384">
                  <c:v>400.74095972159358</c:v>
                </c:pt>
                <c:pt idx="4385">
                  <c:v>400.77573143934512</c:v>
                </c:pt>
                <c:pt idx="4386">
                  <c:v>400.58231332166815</c:v>
                </c:pt>
                <c:pt idx="4387">
                  <c:v>400.38134940125337</c:v>
                </c:pt>
                <c:pt idx="4388">
                  <c:v>400.47866131240812</c:v>
                </c:pt>
                <c:pt idx="4389">
                  <c:v>400.74823432377497</c:v>
                </c:pt>
                <c:pt idx="4390">
                  <c:v>400.81880444840505</c:v>
                </c:pt>
                <c:pt idx="4391">
                  <c:v>400.61605827914673</c:v>
                </c:pt>
                <c:pt idx="4392">
                  <c:v>400.35204053974434</c:v>
                </c:pt>
                <c:pt idx="4393">
                  <c:v>400.36755495742733</c:v>
                </c:pt>
                <c:pt idx="4394">
                  <c:v>400.61744692844519</c:v>
                </c:pt>
                <c:pt idx="4395">
                  <c:v>400.74243837959978</c:v>
                </c:pt>
                <c:pt idx="4396">
                  <c:v>400.60655038436954</c:v>
                </c:pt>
                <c:pt idx="4397">
                  <c:v>400.35273486077102</c:v>
                </c:pt>
                <c:pt idx="4398">
                  <c:v>400.33015756352899</c:v>
                </c:pt>
                <c:pt idx="4399">
                  <c:v>400.58176933549311</c:v>
                </c:pt>
                <c:pt idx="4400">
                  <c:v>400.74832432905663</c:v>
                </c:pt>
                <c:pt idx="4401">
                  <c:v>400.66712973957169</c:v>
                </c:pt>
                <c:pt idx="4402">
                  <c:v>400.40845365957875</c:v>
                </c:pt>
                <c:pt idx="4403">
                  <c:v>400.31400916944989</c:v>
                </c:pt>
                <c:pt idx="4404">
                  <c:v>400.51077721170913</c:v>
                </c:pt>
                <c:pt idx="4405">
                  <c:v>400.76740050705848</c:v>
                </c:pt>
                <c:pt idx="4406">
                  <c:v>400.73160313080047</c:v>
                </c:pt>
                <c:pt idx="4407">
                  <c:v>400.46495783596362</c:v>
                </c:pt>
                <c:pt idx="4408">
                  <c:v>400.3112625483912</c:v>
                </c:pt>
                <c:pt idx="4409">
                  <c:v>400.45200901846465</c:v>
                </c:pt>
                <c:pt idx="4410">
                  <c:v>400.72804050546029</c:v>
                </c:pt>
                <c:pt idx="4411">
                  <c:v>400.78104373227768</c:v>
                </c:pt>
                <c:pt idx="4412">
                  <c:v>400.54594142982137</c:v>
                </c:pt>
                <c:pt idx="4413">
                  <c:v>400.30329368863676</c:v>
                </c:pt>
                <c:pt idx="4414">
                  <c:v>400.39016293221329</c:v>
                </c:pt>
                <c:pt idx="4415">
                  <c:v>400.69791744018465</c:v>
                </c:pt>
                <c:pt idx="4416">
                  <c:v>400.81584613888185</c:v>
                </c:pt>
                <c:pt idx="4417">
                  <c:v>400.64286198673494</c:v>
                </c:pt>
                <c:pt idx="4418">
                  <c:v>400.34005707463024</c:v>
                </c:pt>
                <c:pt idx="4419">
                  <c:v>400.29529515832559</c:v>
                </c:pt>
                <c:pt idx="4420">
                  <c:v>400.59239388108324</c:v>
                </c:pt>
                <c:pt idx="4421">
                  <c:v>400.80102591084193</c:v>
                </c:pt>
                <c:pt idx="4422">
                  <c:v>400.70425637766272</c:v>
                </c:pt>
                <c:pt idx="4423">
                  <c:v>400.39785981349291</c:v>
                </c:pt>
                <c:pt idx="4424">
                  <c:v>400.22919235313287</c:v>
                </c:pt>
                <c:pt idx="4425">
                  <c:v>400.41874683284948</c:v>
                </c:pt>
                <c:pt idx="4426">
                  <c:v>400.70932733040513</c:v>
                </c:pt>
                <c:pt idx="4427">
                  <c:v>400.73223613477398</c:v>
                </c:pt>
                <c:pt idx="4428">
                  <c:v>400.48880317314581</c:v>
                </c:pt>
                <c:pt idx="4429">
                  <c:v>400.24663935505316</c:v>
                </c:pt>
                <c:pt idx="4430">
                  <c:v>400.30136205383656</c:v>
                </c:pt>
                <c:pt idx="4431">
                  <c:v>400.62677382607563</c:v>
                </c:pt>
                <c:pt idx="4432">
                  <c:v>400.78318704630425</c:v>
                </c:pt>
                <c:pt idx="4433">
                  <c:v>400.61400596632893</c:v>
                </c:pt>
                <c:pt idx="4434">
                  <c:v>400.32004540631294</c:v>
                </c:pt>
                <c:pt idx="4435">
                  <c:v>400.24663935505316</c:v>
                </c:pt>
                <c:pt idx="4436">
                  <c:v>400.52562801555206</c:v>
                </c:pt>
                <c:pt idx="4437">
                  <c:v>400.76486552223747</c:v>
                </c:pt>
                <c:pt idx="4438">
                  <c:v>400.71243597205938</c:v>
                </c:pt>
                <c:pt idx="4439">
                  <c:v>400.42550806512628</c:v>
                </c:pt>
                <c:pt idx="4440">
                  <c:v>400.22846836202586</c:v>
                </c:pt>
                <c:pt idx="4441">
                  <c:v>400.40688401760019</c:v>
                </c:pt>
                <c:pt idx="4442">
                  <c:v>400.71017199471083</c:v>
                </c:pt>
                <c:pt idx="4443">
                  <c:v>400.76549951569808</c:v>
                </c:pt>
                <c:pt idx="4444">
                  <c:v>400.52490303115417</c:v>
                </c:pt>
                <c:pt idx="4445">
                  <c:v>400.28337203924298</c:v>
                </c:pt>
                <c:pt idx="4446">
                  <c:v>400.34690929005762</c:v>
                </c:pt>
                <c:pt idx="4447">
                  <c:v>400.67606398653351</c:v>
                </c:pt>
                <c:pt idx="4448">
                  <c:v>400.82408608469632</c:v>
                </c:pt>
                <c:pt idx="4449">
                  <c:v>400.65143423083128</c:v>
                </c:pt>
                <c:pt idx="4450">
                  <c:v>400.35424416833473</c:v>
                </c:pt>
                <c:pt idx="4451">
                  <c:v>400.30323335595625</c:v>
                </c:pt>
                <c:pt idx="4452">
                  <c:v>400.59837080712521</c:v>
                </c:pt>
                <c:pt idx="4453">
                  <c:v>400.82251642980799</c:v>
                </c:pt>
                <c:pt idx="4454">
                  <c:v>400.74675467652963</c:v>
                </c:pt>
                <c:pt idx="4455">
                  <c:v>400.4578049293408</c:v>
                </c:pt>
                <c:pt idx="4456">
                  <c:v>400.29562748254739</c:v>
                </c:pt>
                <c:pt idx="4457">
                  <c:v>400.47262505668334</c:v>
                </c:pt>
                <c:pt idx="4458">
                  <c:v>400.73954139683099</c:v>
                </c:pt>
                <c:pt idx="4459">
                  <c:v>400.76411086232514</c:v>
                </c:pt>
                <c:pt idx="4460">
                  <c:v>400.5065509397898</c:v>
                </c:pt>
                <c:pt idx="4461">
                  <c:v>400.27362287625948</c:v>
                </c:pt>
                <c:pt idx="4462">
                  <c:v>400.34527931725097</c:v>
                </c:pt>
                <c:pt idx="4463">
                  <c:v>400.6561125185774</c:v>
                </c:pt>
                <c:pt idx="4464">
                  <c:v>400.75873823795467</c:v>
                </c:pt>
                <c:pt idx="4465">
                  <c:v>400.57932436497504</c:v>
                </c:pt>
                <c:pt idx="4466">
                  <c:v>400.29837410276161</c:v>
                </c:pt>
                <c:pt idx="4467">
                  <c:v>400.30426000059458</c:v>
                </c:pt>
                <c:pt idx="4468">
                  <c:v>400.58285631878323</c:v>
                </c:pt>
                <c:pt idx="4469">
                  <c:v>400.77135480669466</c:v>
                </c:pt>
                <c:pt idx="4470">
                  <c:v>400.67757330373422</c:v>
                </c:pt>
                <c:pt idx="4471">
                  <c:v>400.36094505927213</c:v>
                </c:pt>
                <c:pt idx="4472">
                  <c:v>400.23027932887157</c:v>
                </c:pt>
                <c:pt idx="4473">
                  <c:v>400.44093151146609</c:v>
                </c:pt>
                <c:pt idx="4474">
                  <c:v>400.69948709119137</c:v>
                </c:pt>
                <c:pt idx="4475">
                  <c:v>400.73235680115732</c:v>
                </c:pt>
                <c:pt idx="4476">
                  <c:v>400.48964882283087</c:v>
                </c:pt>
                <c:pt idx="4477">
                  <c:v>400.28669231360016</c:v>
                </c:pt>
                <c:pt idx="4478">
                  <c:v>400.43836588206523</c:v>
                </c:pt>
                <c:pt idx="4479">
                  <c:v>400.72958048534463</c:v>
                </c:pt>
                <c:pt idx="4480">
                  <c:v>400.80654986745969</c:v>
                </c:pt>
                <c:pt idx="4481">
                  <c:v>400.60392441353798</c:v>
                </c:pt>
                <c:pt idx="4482">
                  <c:v>400.34497765360015</c:v>
                </c:pt>
                <c:pt idx="4483">
                  <c:v>400.38198240084489</c:v>
                </c:pt>
                <c:pt idx="4484">
                  <c:v>400.67111370337079</c:v>
                </c:pt>
                <c:pt idx="4485">
                  <c:v>400.81044284781433</c:v>
                </c:pt>
                <c:pt idx="4486">
                  <c:v>400.6733776789668</c:v>
                </c:pt>
                <c:pt idx="4487">
                  <c:v>400.36933625737663</c:v>
                </c:pt>
                <c:pt idx="4488">
                  <c:v>400.27812013118472</c:v>
                </c:pt>
                <c:pt idx="4489">
                  <c:v>400.53803286616375</c:v>
                </c:pt>
                <c:pt idx="4490">
                  <c:v>400.78726201369449</c:v>
                </c:pt>
                <c:pt idx="4491">
                  <c:v>400.75095030740101</c:v>
                </c:pt>
                <c:pt idx="4492">
                  <c:v>400.47757532041902</c:v>
                </c:pt>
                <c:pt idx="4493">
                  <c:v>400.28355402627392</c:v>
                </c:pt>
                <c:pt idx="4494">
                  <c:v>400.43320495176698</c:v>
                </c:pt>
                <c:pt idx="4495">
                  <c:v>400.72203389201269</c:v>
                </c:pt>
                <c:pt idx="4496">
                  <c:v>400.78596435414028</c:v>
                </c:pt>
                <c:pt idx="4497">
                  <c:v>400.55351766880159</c:v>
                </c:pt>
                <c:pt idx="4498">
                  <c:v>400.28282904533393</c:v>
                </c:pt>
                <c:pt idx="4499">
                  <c:v>400.31814443175574</c:v>
                </c:pt>
                <c:pt idx="4500">
                  <c:v>400.61798992593771</c:v>
                </c:pt>
                <c:pt idx="4501">
                  <c:v>400.7891936670411</c:v>
                </c:pt>
                <c:pt idx="4502">
                  <c:v>400.64065834558926</c:v>
                </c:pt>
                <c:pt idx="4503">
                  <c:v>400.34156638181736</c:v>
                </c:pt>
                <c:pt idx="4504">
                  <c:v>400.24793700078629</c:v>
                </c:pt>
                <c:pt idx="4505">
                  <c:v>400.47778599099428</c:v>
                </c:pt>
                <c:pt idx="4506">
                  <c:v>400.73271978937782</c:v>
                </c:pt>
                <c:pt idx="4507">
                  <c:v>400.72444919738348</c:v>
                </c:pt>
                <c:pt idx="4508">
                  <c:v>400.46755412767959</c:v>
                </c:pt>
                <c:pt idx="4509">
                  <c:v>400.30773061349925</c:v>
                </c:pt>
                <c:pt idx="4510">
                  <c:v>400.47845064182917</c:v>
                </c:pt>
                <c:pt idx="4511">
                  <c:v>400.74856566190067</c:v>
                </c:pt>
                <c:pt idx="4512">
                  <c:v>400.81249615769593</c:v>
                </c:pt>
                <c:pt idx="4513">
                  <c:v>400.57093313210578</c:v>
                </c:pt>
                <c:pt idx="4514">
                  <c:v>400.32215902899202</c:v>
                </c:pt>
                <c:pt idx="4515">
                  <c:v>400.35454583204057</c:v>
                </c:pt>
                <c:pt idx="4516">
                  <c:v>400.64397864334853</c:v>
                </c:pt>
                <c:pt idx="4517">
                  <c:v>400.78928466146579</c:v>
                </c:pt>
                <c:pt idx="4518">
                  <c:v>400.65493552859624</c:v>
                </c:pt>
                <c:pt idx="4519">
                  <c:v>400.37878377486487</c:v>
                </c:pt>
                <c:pt idx="4520">
                  <c:v>400.29831377008696</c:v>
                </c:pt>
                <c:pt idx="4521">
                  <c:v>400.51648213537408</c:v>
                </c:pt>
                <c:pt idx="4522">
                  <c:v>400.74038606164294</c:v>
                </c:pt>
                <c:pt idx="4523">
                  <c:v>400.72469053011315</c:v>
                </c:pt>
                <c:pt idx="4524">
                  <c:v>400.45735193833036</c:v>
                </c:pt>
                <c:pt idx="4525">
                  <c:v>400.26867263240393</c:v>
                </c:pt>
                <c:pt idx="4526">
                  <c:v>400.39118858954595</c:v>
                </c:pt>
                <c:pt idx="4527">
                  <c:v>400.681648262588</c:v>
                </c:pt>
                <c:pt idx="4528">
                  <c:v>400.77847808561177</c:v>
                </c:pt>
                <c:pt idx="4529">
                  <c:v>400.57878136789788</c:v>
                </c:pt>
                <c:pt idx="4530">
                  <c:v>400.32022640441443</c:v>
                </c:pt>
                <c:pt idx="4531">
                  <c:v>400.31672512977832</c:v>
                </c:pt>
                <c:pt idx="4532">
                  <c:v>400.60772737322338</c:v>
                </c:pt>
                <c:pt idx="4533">
                  <c:v>400.78382103999553</c:v>
                </c:pt>
                <c:pt idx="4534">
                  <c:v>400.66715941159487</c:v>
                </c:pt>
                <c:pt idx="4535">
                  <c:v>400.38020208951383</c:v>
                </c:pt>
                <c:pt idx="4536">
                  <c:v>400.26900495645185</c:v>
                </c:pt>
                <c:pt idx="4537">
                  <c:v>400.48801884543877</c:v>
                </c:pt>
                <c:pt idx="4538">
                  <c:v>400.74210704151437</c:v>
                </c:pt>
                <c:pt idx="4539">
                  <c:v>400.73259912299363</c:v>
                </c:pt>
                <c:pt idx="4540">
                  <c:v>400.48741452737772</c:v>
                </c:pt>
                <c:pt idx="4541">
                  <c:v>400.27996176065307</c:v>
                </c:pt>
                <c:pt idx="4542">
                  <c:v>400.41587954049868</c:v>
                </c:pt>
                <c:pt idx="4543">
                  <c:v>400.7260791824001</c:v>
                </c:pt>
                <c:pt idx="4544">
                  <c:v>400.7913063202484</c:v>
                </c:pt>
                <c:pt idx="4545">
                  <c:v>400.61128900100618</c:v>
                </c:pt>
                <c:pt idx="4546">
                  <c:v>400.30018507209456</c:v>
                </c:pt>
                <c:pt idx="4547">
                  <c:v>400.29122023054379</c:v>
                </c:pt>
                <c:pt idx="4548">
                  <c:v>400.57057113411378</c:v>
                </c:pt>
                <c:pt idx="4549">
                  <c:v>400.76353720211097</c:v>
                </c:pt>
                <c:pt idx="4550">
                  <c:v>400.66531875712445</c:v>
                </c:pt>
                <c:pt idx="4551">
                  <c:v>400.38925695140443</c:v>
                </c:pt>
                <c:pt idx="4552">
                  <c:v>400.26526235479912</c:v>
                </c:pt>
                <c:pt idx="4553">
                  <c:v>400.47730332789354</c:v>
                </c:pt>
                <c:pt idx="4554">
                  <c:v>400.73715675187037</c:v>
                </c:pt>
                <c:pt idx="4555">
                  <c:v>400.7516752950433</c:v>
                </c:pt>
                <c:pt idx="4556">
                  <c:v>400.49610741094978</c:v>
                </c:pt>
                <c:pt idx="4557">
                  <c:v>400.27803012673877</c:v>
                </c:pt>
                <c:pt idx="4558">
                  <c:v>400.38973961366742</c:v>
                </c:pt>
                <c:pt idx="4559">
                  <c:v>400.67772463108378</c:v>
                </c:pt>
                <c:pt idx="4560">
                  <c:v>400.77615377205262</c:v>
                </c:pt>
                <c:pt idx="4561">
                  <c:v>400.59695248636882</c:v>
                </c:pt>
                <c:pt idx="4562">
                  <c:v>400.3270182844596</c:v>
                </c:pt>
                <c:pt idx="4563">
                  <c:v>400.31735911762536</c:v>
                </c:pt>
                <c:pt idx="4564">
                  <c:v>400.59984946095466</c:v>
                </c:pt>
                <c:pt idx="4565">
                  <c:v>400.76245021492997</c:v>
                </c:pt>
                <c:pt idx="4566">
                  <c:v>400.67168736253359</c:v>
                </c:pt>
                <c:pt idx="4567">
                  <c:v>400.40963163289138</c:v>
                </c:pt>
                <c:pt idx="4568">
                  <c:v>400.30238869843703</c:v>
                </c:pt>
                <c:pt idx="4569">
                  <c:v>400.50558561304473</c:v>
                </c:pt>
                <c:pt idx="4570">
                  <c:v>400.73616075958722</c:v>
                </c:pt>
                <c:pt idx="4571">
                  <c:v>400.73981240169888</c:v>
                </c:pt>
                <c:pt idx="4572">
                  <c:v>400.50193299879561</c:v>
                </c:pt>
                <c:pt idx="4573">
                  <c:v>400.34947491483621</c:v>
                </c:pt>
                <c:pt idx="4574">
                  <c:v>400.48828984895789</c:v>
                </c:pt>
                <c:pt idx="4575">
                  <c:v>400.76706916880897</c:v>
                </c:pt>
                <c:pt idx="4576">
                  <c:v>400.8036212307602</c:v>
                </c:pt>
                <c:pt idx="4577">
                  <c:v>400.57226144716429</c:v>
                </c:pt>
                <c:pt idx="4578">
                  <c:v>400.32182670459673</c:v>
                </c:pt>
                <c:pt idx="4579">
                  <c:v>400.33519781791608</c:v>
                </c:pt>
                <c:pt idx="4580">
                  <c:v>400.59806914196793</c:v>
                </c:pt>
                <c:pt idx="4581">
                  <c:v>400.73265945618567</c:v>
                </c:pt>
                <c:pt idx="4582">
                  <c:v>400.59501985131584</c:v>
                </c:pt>
                <c:pt idx="4583">
                  <c:v>400.32801426869287</c:v>
                </c:pt>
                <c:pt idx="4584">
                  <c:v>400.29454050541318</c:v>
                </c:pt>
                <c:pt idx="4585">
                  <c:v>400.55013704400943</c:v>
                </c:pt>
                <c:pt idx="4586">
                  <c:v>400.7583159053932</c:v>
                </c:pt>
                <c:pt idx="4587">
                  <c:v>400.70476871497533</c:v>
                </c:pt>
                <c:pt idx="4588">
                  <c:v>400.44391947092799</c:v>
                </c:pt>
                <c:pt idx="4589">
                  <c:v>400.29091856721362</c:v>
                </c:pt>
                <c:pt idx="4590">
                  <c:v>400.46181854855774</c:v>
                </c:pt>
                <c:pt idx="4591">
                  <c:v>400.71901624406468</c:v>
                </c:pt>
                <c:pt idx="4592">
                  <c:v>400.74418903160972</c:v>
                </c:pt>
                <c:pt idx="4593">
                  <c:v>400.51364450942782</c:v>
                </c:pt>
                <c:pt idx="4594">
                  <c:v>400.29650280082063</c:v>
                </c:pt>
                <c:pt idx="4595">
                  <c:v>400.38829162689223</c:v>
                </c:pt>
                <c:pt idx="4596">
                  <c:v>400.67358933942529</c:v>
                </c:pt>
                <c:pt idx="4597">
                  <c:v>400.77609343880852</c:v>
                </c:pt>
                <c:pt idx="4598">
                  <c:v>400.61542428756377</c:v>
                </c:pt>
                <c:pt idx="4599">
                  <c:v>400.35472683026495</c:v>
                </c:pt>
                <c:pt idx="4600">
                  <c:v>400.32270202332097</c:v>
                </c:pt>
                <c:pt idx="4601">
                  <c:v>400.58822892443288</c:v>
                </c:pt>
                <c:pt idx="4602">
                  <c:v>400.77986673938074</c:v>
                </c:pt>
                <c:pt idx="4603">
                  <c:v>400.6956534634877</c:v>
                </c:pt>
                <c:pt idx="4604">
                  <c:v>400.40975229850511</c:v>
                </c:pt>
                <c:pt idx="4605">
                  <c:v>400.29001258817402</c:v>
                </c:pt>
                <c:pt idx="4606">
                  <c:v>400.50196365978599</c:v>
                </c:pt>
                <c:pt idx="4607">
                  <c:v>400.75125197347194</c:v>
                </c:pt>
                <c:pt idx="4608">
                  <c:v>400.75602126483972</c:v>
                </c:pt>
                <c:pt idx="4609">
                  <c:v>400.48113693904219</c:v>
                </c:pt>
                <c:pt idx="4610">
                  <c:v>400.26378371072303</c:v>
                </c:pt>
                <c:pt idx="4611">
                  <c:v>400.38140973402665</c:v>
                </c:pt>
                <c:pt idx="4612">
                  <c:v>400.66909204940765</c:v>
                </c:pt>
                <c:pt idx="4613">
                  <c:v>400.78179839244365</c:v>
                </c:pt>
                <c:pt idx="4614">
                  <c:v>400.59435618801638</c:v>
                </c:pt>
                <c:pt idx="4615">
                  <c:v>400.32949291463609</c:v>
                </c:pt>
                <c:pt idx="4616">
                  <c:v>400.34229136359488</c:v>
                </c:pt>
                <c:pt idx="4617">
                  <c:v>400.63000312878484</c:v>
                </c:pt>
                <c:pt idx="4618">
                  <c:v>400.79737327522326</c:v>
                </c:pt>
                <c:pt idx="4619">
                  <c:v>400.67123436960793</c:v>
                </c:pt>
                <c:pt idx="4620">
                  <c:v>400.38107740924386</c:v>
                </c:pt>
                <c:pt idx="4621">
                  <c:v>400.28216538611952</c:v>
                </c:pt>
                <c:pt idx="4622">
                  <c:v>400.53202627530698</c:v>
                </c:pt>
                <c:pt idx="4623">
                  <c:v>400.78089339368762</c:v>
                </c:pt>
                <c:pt idx="4624">
                  <c:v>400.74041672277809</c:v>
                </c:pt>
                <c:pt idx="4625">
                  <c:v>400.45605428724872</c:v>
                </c:pt>
                <c:pt idx="4626">
                  <c:v>400.25859213731377</c:v>
                </c:pt>
                <c:pt idx="4627">
                  <c:v>400.42909935197554</c:v>
                </c:pt>
                <c:pt idx="4628">
                  <c:v>400.73724675713231</c:v>
                </c:pt>
                <c:pt idx="4629">
                  <c:v>400.8188944538129</c:v>
                </c:pt>
                <c:pt idx="4630">
                  <c:v>400.60664137846481</c:v>
                </c:pt>
                <c:pt idx="4631">
                  <c:v>400.32273169514247</c:v>
                </c:pt>
                <c:pt idx="4632">
                  <c:v>400.35062222588164</c:v>
                </c:pt>
                <c:pt idx="4633">
                  <c:v>400.6373083760426</c:v>
                </c:pt>
                <c:pt idx="4634">
                  <c:v>400.80757553324042</c:v>
                </c:pt>
                <c:pt idx="4635">
                  <c:v>400.66981604680586</c:v>
                </c:pt>
                <c:pt idx="4636">
                  <c:v>400.36061273462326</c:v>
                </c:pt>
                <c:pt idx="4637">
                  <c:v>400.26115775763697</c:v>
                </c:pt>
                <c:pt idx="4638">
                  <c:v>400.48225359208618</c:v>
                </c:pt>
                <c:pt idx="4639">
                  <c:v>400.70522170820203</c:v>
                </c:pt>
                <c:pt idx="4640">
                  <c:v>400.68062161030213</c:v>
                </c:pt>
                <c:pt idx="4641">
                  <c:v>400.41171360930008</c:v>
                </c:pt>
                <c:pt idx="4642">
                  <c:v>400.26523169395159</c:v>
                </c:pt>
                <c:pt idx="4643">
                  <c:v>400.44648510060972</c:v>
                </c:pt>
                <c:pt idx="4644">
                  <c:v>400.71355263021229</c:v>
                </c:pt>
                <c:pt idx="4645">
                  <c:v>400.78113472668764</c:v>
                </c:pt>
                <c:pt idx="4646">
                  <c:v>400.53631288231026</c:v>
                </c:pt>
                <c:pt idx="4647">
                  <c:v>400.28995225550932</c:v>
                </c:pt>
                <c:pt idx="4648">
                  <c:v>400.3793564416535</c:v>
                </c:pt>
                <c:pt idx="4649">
                  <c:v>400.67316601850928</c:v>
                </c:pt>
                <c:pt idx="4650">
                  <c:v>400.79435562276348</c:v>
                </c:pt>
                <c:pt idx="4651">
                  <c:v>400.62300053695424</c:v>
                </c:pt>
                <c:pt idx="4652">
                  <c:v>400.32451299352039</c:v>
                </c:pt>
                <c:pt idx="4653">
                  <c:v>400.27546450556508</c:v>
                </c:pt>
                <c:pt idx="4654">
                  <c:v>400.54844673169805</c:v>
                </c:pt>
                <c:pt idx="4655">
                  <c:v>400.77977673404274</c:v>
                </c:pt>
                <c:pt idx="4656">
                  <c:v>400.71436762253796</c:v>
                </c:pt>
                <c:pt idx="4657">
                  <c:v>400.41636220301478</c:v>
                </c:pt>
                <c:pt idx="4658">
                  <c:v>400.26227440584415</c:v>
                </c:pt>
                <c:pt idx="4659">
                  <c:v>400.45391098709723</c:v>
                </c:pt>
                <c:pt idx="4660">
                  <c:v>400.73036481680026</c:v>
                </c:pt>
                <c:pt idx="4661">
                  <c:v>400.74735899769206</c:v>
                </c:pt>
                <c:pt idx="4662">
                  <c:v>400.50452929240618</c:v>
                </c:pt>
                <c:pt idx="4663">
                  <c:v>400.26873296504345</c:v>
                </c:pt>
                <c:pt idx="4664">
                  <c:v>400.380926082781</c:v>
                </c:pt>
                <c:pt idx="4665">
                  <c:v>400.67844862860591</c:v>
                </c:pt>
                <c:pt idx="4666">
                  <c:v>400.77609343880852</c:v>
                </c:pt>
                <c:pt idx="4667">
                  <c:v>400.56625485224441</c:v>
                </c:pt>
                <c:pt idx="4668">
                  <c:v>400.2907375692165</c:v>
                </c:pt>
                <c:pt idx="4669">
                  <c:v>400.27027293096432</c:v>
                </c:pt>
                <c:pt idx="4670">
                  <c:v>400.55306467693509</c:v>
                </c:pt>
                <c:pt idx="4671">
                  <c:v>400.76405052909536</c:v>
                </c:pt>
                <c:pt idx="4672">
                  <c:v>400.67917262613832</c:v>
                </c:pt>
                <c:pt idx="4673">
                  <c:v>400.3907969209767</c:v>
                </c:pt>
                <c:pt idx="4674">
                  <c:v>400.27461885944712</c:v>
                </c:pt>
                <c:pt idx="4675">
                  <c:v>400.50664193370528</c:v>
                </c:pt>
                <c:pt idx="4676">
                  <c:v>400.75810424457921</c:v>
                </c:pt>
                <c:pt idx="4677">
                  <c:v>400.77760275900351</c:v>
                </c:pt>
                <c:pt idx="4678">
                  <c:v>400.52614035105375</c:v>
                </c:pt>
                <c:pt idx="4679">
                  <c:v>400.29722679289534</c:v>
                </c:pt>
                <c:pt idx="4680">
                  <c:v>400.41726719524496</c:v>
                </c:pt>
                <c:pt idx="4681">
                  <c:v>400.71442795570829</c:v>
                </c:pt>
                <c:pt idx="4682">
                  <c:v>400.80766652769836</c:v>
                </c:pt>
                <c:pt idx="4683">
                  <c:v>400.64029634709789</c:v>
                </c:pt>
                <c:pt idx="4684">
                  <c:v>400.35668912799576</c:v>
                </c:pt>
                <c:pt idx="4685">
                  <c:v>400.32647529008455</c:v>
                </c:pt>
                <c:pt idx="4686">
                  <c:v>400.58623694576204</c:v>
                </c:pt>
                <c:pt idx="4687">
                  <c:v>400.75596093161971</c:v>
                </c:pt>
                <c:pt idx="4688">
                  <c:v>400.68575289380499</c:v>
                </c:pt>
                <c:pt idx="4689">
                  <c:v>400.41871617190941</c:v>
                </c:pt>
                <c:pt idx="4690">
                  <c:v>400.33568047966537</c:v>
                </c:pt>
                <c:pt idx="4691">
                  <c:v>400.5661341862579</c:v>
                </c:pt>
                <c:pt idx="4692">
                  <c:v>400.78587335972162</c:v>
                </c:pt>
                <c:pt idx="4693">
                  <c:v>400.76601284270254</c:v>
                </c:pt>
                <c:pt idx="4694">
                  <c:v>400.5056459459658</c:v>
                </c:pt>
                <c:pt idx="4695">
                  <c:v>400.32677695362554</c:v>
                </c:pt>
                <c:pt idx="4696">
                  <c:v>400.49321044230271</c:v>
                </c:pt>
                <c:pt idx="4697">
                  <c:v>400.76444318962456</c:v>
                </c:pt>
                <c:pt idx="4698">
                  <c:v>400.81530313925913</c:v>
                </c:pt>
                <c:pt idx="4699">
                  <c:v>400.60866302992844</c:v>
                </c:pt>
                <c:pt idx="4700">
                  <c:v>400.3497162457781</c:v>
                </c:pt>
                <c:pt idx="4701">
                  <c:v>400.38747663981832</c:v>
                </c:pt>
                <c:pt idx="4702">
                  <c:v>400.6585268317254</c:v>
                </c:pt>
                <c:pt idx="4703">
                  <c:v>400.77929307898717</c:v>
                </c:pt>
                <c:pt idx="4704">
                  <c:v>400.65212855596201</c:v>
                </c:pt>
                <c:pt idx="4705">
                  <c:v>400.38792864114288</c:v>
                </c:pt>
                <c:pt idx="4706">
                  <c:v>400.36169971317031</c:v>
                </c:pt>
                <c:pt idx="4707">
                  <c:v>400.61684359790485</c:v>
                </c:pt>
                <c:pt idx="4708">
                  <c:v>400.78828866815212</c:v>
                </c:pt>
                <c:pt idx="4709">
                  <c:v>400.67020870660133</c:v>
                </c:pt>
                <c:pt idx="4710">
                  <c:v>400.40833299396809</c:v>
                </c:pt>
                <c:pt idx="4711">
                  <c:v>400.3039573481268</c:v>
                </c:pt>
                <c:pt idx="4712">
                  <c:v>400.55671729487347</c:v>
                </c:pt>
                <c:pt idx="4713">
                  <c:v>400.80531155161725</c:v>
                </c:pt>
                <c:pt idx="4714">
                  <c:v>400.76758150675994</c:v>
                </c:pt>
                <c:pt idx="4715">
                  <c:v>400.47507002204838</c:v>
                </c:pt>
                <c:pt idx="4716">
                  <c:v>400.29194422254324</c:v>
                </c:pt>
                <c:pt idx="4717">
                  <c:v>400.43839654301723</c:v>
                </c:pt>
                <c:pt idx="4718">
                  <c:v>400.71605794040096</c:v>
                </c:pt>
                <c:pt idx="4719">
                  <c:v>400.75897957084862</c:v>
                </c:pt>
                <c:pt idx="4720">
                  <c:v>400.52499402510256</c:v>
                </c:pt>
                <c:pt idx="4721">
                  <c:v>400.28977125751555</c:v>
                </c:pt>
                <c:pt idx="4722">
                  <c:v>400.37002958957811</c:v>
                </c:pt>
                <c:pt idx="4723">
                  <c:v>400.69290682173369</c:v>
                </c:pt>
                <c:pt idx="4724">
                  <c:v>400.82025343658336</c:v>
                </c:pt>
                <c:pt idx="4725">
                  <c:v>400.65964447775275</c:v>
                </c:pt>
                <c:pt idx="4726">
                  <c:v>400.36529099550535</c:v>
                </c:pt>
                <c:pt idx="4727">
                  <c:v>400.31080955868816</c:v>
                </c:pt>
                <c:pt idx="4728">
                  <c:v>400.56571185530754</c:v>
                </c:pt>
                <c:pt idx="4729">
                  <c:v>400.81599746664665</c:v>
                </c:pt>
                <c:pt idx="4730">
                  <c:v>400.74907898873255</c:v>
                </c:pt>
                <c:pt idx="4731">
                  <c:v>400.45517896622522</c:v>
                </c:pt>
                <c:pt idx="4732">
                  <c:v>400.28011308681539</c:v>
                </c:pt>
                <c:pt idx="4733">
                  <c:v>400.4665274797394</c:v>
                </c:pt>
                <c:pt idx="4734">
                  <c:v>400.74787133544265</c:v>
                </c:pt>
                <c:pt idx="4735">
                  <c:v>400.76423152878476</c:v>
                </c:pt>
                <c:pt idx="4736">
                  <c:v>400.51934943341587</c:v>
                </c:pt>
                <c:pt idx="4737">
                  <c:v>400.29224687493956</c:v>
                </c:pt>
                <c:pt idx="4738">
                  <c:v>400.39420720700383</c:v>
                </c:pt>
                <c:pt idx="4739">
                  <c:v>400.71140931914698</c:v>
                </c:pt>
                <c:pt idx="4740">
                  <c:v>400.83187402656114</c:v>
                </c:pt>
                <c:pt idx="4741">
                  <c:v>400.65384854375566</c:v>
                </c:pt>
                <c:pt idx="4742">
                  <c:v>400.36529099550535</c:v>
                </c:pt>
                <c:pt idx="4743">
                  <c:v>400.35191987426765</c:v>
                </c:pt>
                <c:pt idx="4744">
                  <c:v>400.62357419557054</c:v>
                </c:pt>
                <c:pt idx="4745">
                  <c:v>400.82118909723118</c:v>
                </c:pt>
                <c:pt idx="4746">
                  <c:v>400.72134055498867</c:v>
                </c:pt>
                <c:pt idx="4747">
                  <c:v>400.40978197037742</c:v>
                </c:pt>
                <c:pt idx="4748">
                  <c:v>400.29242787294214</c:v>
                </c:pt>
                <c:pt idx="4749">
                  <c:v>400.51415783387267</c:v>
                </c:pt>
                <c:pt idx="4750">
                  <c:v>400.74947164914505</c:v>
                </c:pt>
                <c:pt idx="4751">
                  <c:v>400.7328404557623</c:v>
                </c:pt>
                <c:pt idx="4752">
                  <c:v>400.47286638821089</c:v>
                </c:pt>
                <c:pt idx="4753">
                  <c:v>400.29861543346095</c:v>
                </c:pt>
                <c:pt idx="4754">
                  <c:v>400.4864492009973</c:v>
                </c:pt>
                <c:pt idx="4755">
                  <c:v>400.74935098272073</c:v>
                </c:pt>
                <c:pt idx="4756">
                  <c:v>400.77485611278456</c:v>
                </c:pt>
                <c:pt idx="4757">
                  <c:v>400.51180386054591</c:v>
                </c:pt>
                <c:pt idx="4758">
                  <c:v>400.28657164827865</c:v>
                </c:pt>
                <c:pt idx="4759">
                  <c:v>400.42122146749585</c:v>
                </c:pt>
                <c:pt idx="4760">
                  <c:v>400.71488094902168</c:v>
                </c:pt>
                <c:pt idx="4761">
                  <c:v>400.80839052708677</c:v>
                </c:pt>
                <c:pt idx="4762">
                  <c:v>400.61029301120658</c:v>
                </c:pt>
                <c:pt idx="4763">
                  <c:v>400.30803227692905</c:v>
                </c:pt>
                <c:pt idx="4764">
                  <c:v>400.3247849852271</c:v>
                </c:pt>
                <c:pt idx="4765">
                  <c:v>400.63039578827073</c:v>
                </c:pt>
                <c:pt idx="4766">
                  <c:v>400.81475915057183</c:v>
                </c:pt>
                <c:pt idx="4767">
                  <c:v>400.70027142217901</c:v>
                </c:pt>
                <c:pt idx="4768">
                  <c:v>400.40721634255192</c:v>
                </c:pt>
                <c:pt idx="4769">
                  <c:v>400.297378119109</c:v>
                </c:pt>
                <c:pt idx="4770">
                  <c:v>400.41672419990499</c:v>
                </c:pt>
                <c:pt idx="4771">
                  <c:v>400.51246752276268</c:v>
                </c:pt>
                <c:pt idx="4772">
                  <c:v>400.45185868085343</c:v>
                </c:pt>
                <c:pt idx="4773">
                  <c:v>400.3808657500083</c:v>
                </c:pt>
                <c:pt idx="4774">
                  <c:v>400.43284295475917</c:v>
                </c:pt>
                <c:pt idx="4775">
                  <c:v>400.569514812119</c:v>
                </c:pt>
                <c:pt idx="4776">
                  <c:v>400.59538283854897</c:v>
                </c:pt>
                <c:pt idx="4777">
                  <c:v>400.50232565728743</c:v>
                </c:pt>
                <c:pt idx="4778">
                  <c:v>400.44914172423353</c:v>
                </c:pt>
                <c:pt idx="4779">
                  <c:v>400.55895060431965</c:v>
                </c:pt>
                <c:pt idx="4780">
                  <c:v>400.63800270097914</c:v>
                </c:pt>
                <c:pt idx="4781">
                  <c:v>400.58176933549311</c:v>
                </c:pt>
                <c:pt idx="4782">
                  <c:v>400.46978743319352</c:v>
                </c:pt>
                <c:pt idx="4783">
                  <c:v>400.48430589956058</c:v>
                </c:pt>
                <c:pt idx="4784">
                  <c:v>400.63788104575445</c:v>
                </c:pt>
                <c:pt idx="4785">
                  <c:v>400.69568412459569</c:v>
                </c:pt>
                <c:pt idx="4786">
                  <c:v>400.57775471770236</c:v>
                </c:pt>
                <c:pt idx="4787">
                  <c:v>400.47365071568333</c:v>
                </c:pt>
                <c:pt idx="4788">
                  <c:v>400.54002484293659</c:v>
                </c:pt>
                <c:pt idx="4789">
                  <c:v>400.7006640822114</c:v>
                </c:pt>
                <c:pt idx="4790">
                  <c:v>400.67292468602597</c:v>
                </c:pt>
                <c:pt idx="4791">
                  <c:v>400.50295964745317</c:v>
                </c:pt>
                <c:pt idx="4792">
                  <c:v>400.45013771086252</c:v>
                </c:pt>
                <c:pt idx="4793">
                  <c:v>400.58074367430265</c:v>
                </c:pt>
                <c:pt idx="4794">
                  <c:v>400.68677954619528</c:v>
                </c:pt>
                <c:pt idx="4795">
                  <c:v>400.569514812119</c:v>
                </c:pt>
                <c:pt idx="4796">
                  <c:v>400.39674316230713</c:v>
                </c:pt>
                <c:pt idx="4797">
                  <c:v>400.4214024659579</c:v>
                </c:pt>
                <c:pt idx="4798">
                  <c:v>400.62801114846758</c:v>
                </c:pt>
                <c:pt idx="4799">
                  <c:v>400.69927543062431</c:v>
                </c:pt>
                <c:pt idx="4800">
                  <c:v>400.5472697442238</c:v>
                </c:pt>
                <c:pt idx="4801">
                  <c:v>400.38343137650202</c:v>
                </c:pt>
                <c:pt idx="4802">
                  <c:v>400.47902330974301</c:v>
                </c:pt>
                <c:pt idx="4803">
                  <c:v>400.68448589796481</c:v>
                </c:pt>
                <c:pt idx="4804">
                  <c:v>400.6881978694741</c:v>
                </c:pt>
                <c:pt idx="4805">
                  <c:v>400.48155926928712</c:v>
                </c:pt>
                <c:pt idx="4806">
                  <c:v>400.34458499632615</c:v>
                </c:pt>
                <c:pt idx="4807">
                  <c:v>400.50905623971721</c:v>
                </c:pt>
                <c:pt idx="4808">
                  <c:v>400.70099640909268</c:v>
                </c:pt>
                <c:pt idx="4809">
                  <c:v>400.6944764725846</c:v>
                </c:pt>
                <c:pt idx="4810">
                  <c:v>400.44802507191901</c:v>
                </c:pt>
                <c:pt idx="4811">
                  <c:v>400.30939124597603</c:v>
                </c:pt>
                <c:pt idx="4812">
                  <c:v>400.47893330494088</c:v>
                </c:pt>
                <c:pt idx="4813">
                  <c:v>400.71171098498132</c:v>
                </c:pt>
                <c:pt idx="4814">
                  <c:v>400.698581104845</c:v>
                </c:pt>
                <c:pt idx="4815">
                  <c:v>400.45158668846597</c:v>
                </c:pt>
                <c:pt idx="4816">
                  <c:v>400.29484216876477</c:v>
                </c:pt>
                <c:pt idx="4817">
                  <c:v>400.47588501052957</c:v>
                </c:pt>
                <c:pt idx="4818">
                  <c:v>400.74117138233561</c:v>
                </c:pt>
                <c:pt idx="4819">
                  <c:v>400.75176530033116</c:v>
                </c:pt>
                <c:pt idx="4820">
                  <c:v>400.49028182377401</c:v>
                </c:pt>
                <c:pt idx="4821">
                  <c:v>400.28068575249233</c:v>
                </c:pt>
                <c:pt idx="4822">
                  <c:v>400.3838537059334</c:v>
                </c:pt>
                <c:pt idx="4823">
                  <c:v>400.67063103842509</c:v>
                </c:pt>
                <c:pt idx="4824">
                  <c:v>400.75731892362268</c:v>
                </c:pt>
                <c:pt idx="4825">
                  <c:v>400.55212902125868</c:v>
                </c:pt>
                <c:pt idx="4826">
                  <c:v>400.31796343366165</c:v>
                </c:pt>
                <c:pt idx="4827">
                  <c:v>400.38469935386865</c:v>
                </c:pt>
                <c:pt idx="4828">
                  <c:v>400.67660698465619</c:v>
                </c:pt>
                <c:pt idx="4829">
                  <c:v>400.79728326985395</c:v>
                </c:pt>
                <c:pt idx="4830">
                  <c:v>400.65433219760814</c:v>
                </c:pt>
                <c:pt idx="4831">
                  <c:v>400.36553232652238</c:v>
                </c:pt>
                <c:pt idx="4832">
                  <c:v>400.32086039230518</c:v>
                </c:pt>
                <c:pt idx="4833">
                  <c:v>400.58545162747942</c:v>
                </c:pt>
                <c:pt idx="4834">
                  <c:v>400.80682087268804</c:v>
                </c:pt>
                <c:pt idx="4835">
                  <c:v>400.7685478275813</c:v>
                </c:pt>
                <c:pt idx="4836">
                  <c:v>400.47407403492952</c:v>
                </c:pt>
                <c:pt idx="4837">
                  <c:v>400.31074922599879</c:v>
                </c:pt>
                <c:pt idx="4838">
                  <c:v>400.38952894345778</c:v>
                </c:pt>
                <c:pt idx="4839">
                  <c:v>400.50845291046954</c:v>
                </c:pt>
                <c:pt idx="4840">
                  <c:v>400.5038646412292</c:v>
                </c:pt>
                <c:pt idx="4841">
                  <c:v>400.41011429534814</c:v>
                </c:pt>
                <c:pt idx="4842">
                  <c:v>400.41035562657822</c:v>
                </c:pt>
                <c:pt idx="4843">
                  <c:v>400.51364450942782</c:v>
                </c:pt>
                <c:pt idx="4844">
                  <c:v>400.59076390038229</c:v>
                </c:pt>
                <c:pt idx="4845">
                  <c:v>400.52399803700206</c:v>
                </c:pt>
                <c:pt idx="4846">
                  <c:v>400.43063932275692</c:v>
                </c:pt>
                <c:pt idx="4847">
                  <c:v>400.47187040113533</c:v>
                </c:pt>
                <c:pt idx="4848">
                  <c:v>400.5937825297317</c:v>
                </c:pt>
                <c:pt idx="4849">
                  <c:v>400.61789992088848</c:v>
                </c:pt>
                <c:pt idx="4850">
                  <c:v>400.50588727765063</c:v>
                </c:pt>
                <c:pt idx="4851">
                  <c:v>400.4443121289703</c:v>
                </c:pt>
                <c:pt idx="4852">
                  <c:v>400.5364632201721</c:v>
                </c:pt>
                <c:pt idx="4853">
                  <c:v>400.68031994465366</c:v>
                </c:pt>
                <c:pt idx="4854">
                  <c:v>400.64506562797669</c:v>
                </c:pt>
                <c:pt idx="4855">
                  <c:v>400.49381377136888</c:v>
                </c:pt>
                <c:pt idx="4856">
                  <c:v>400.45418199043399</c:v>
                </c:pt>
                <c:pt idx="4857">
                  <c:v>400.60884501812683</c:v>
                </c:pt>
                <c:pt idx="4858">
                  <c:v>400.74074806085241</c:v>
                </c:pt>
                <c:pt idx="4859">
                  <c:v>400.6534865451697</c:v>
                </c:pt>
                <c:pt idx="4860">
                  <c:v>400.48276691621294</c:v>
                </c:pt>
                <c:pt idx="4861">
                  <c:v>400.48490922852068</c:v>
                </c:pt>
                <c:pt idx="4862">
                  <c:v>400.65901048562267</c:v>
                </c:pt>
                <c:pt idx="4863">
                  <c:v>400.72025356871762</c:v>
                </c:pt>
                <c:pt idx="4864">
                  <c:v>400.56417286948539</c:v>
                </c:pt>
                <c:pt idx="4865">
                  <c:v>400.40658235358336</c:v>
                </c:pt>
                <c:pt idx="4866">
                  <c:v>400.47618667495863</c:v>
                </c:pt>
                <c:pt idx="4867">
                  <c:v>400.67301568024084</c:v>
                </c:pt>
                <c:pt idx="4868">
                  <c:v>400.69761577443279</c:v>
                </c:pt>
                <c:pt idx="4869">
                  <c:v>400.50875457509244</c:v>
                </c:pt>
                <c:pt idx="4870">
                  <c:v>400.37817945810525</c:v>
                </c:pt>
                <c:pt idx="4871">
                  <c:v>400.50440862656689</c:v>
                </c:pt>
                <c:pt idx="4872">
                  <c:v>400.70673102627495</c:v>
                </c:pt>
                <c:pt idx="4873">
                  <c:v>400.68074227656194</c:v>
                </c:pt>
                <c:pt idx="4874">
                  <c:v>400.48249492365954</c:v>
                </c:pt>
                <c:pt idx="4875">
                  <c:v>400.38687232295524</c:v>
                </c:pt>
                <c:pt idx="4876">
                  <c:v>400.54530743911744</c:v>
                </c:pt>
                <c:pt idx="4877">
                  <c:v>400.72728683516789</c:v>
                </c:pt>
                <c:pt idx="4878">
                  <c:v>400.67564165466428</c:v>
                </c:pt>
                <c:pt idx="4879">
                  <c:v>400.44624376920774</c:v>
                </c:pt>
                <c:pt idx="4880">
                  <c:v>400.34700028368667</c:v>
                </c:pt>
                <c:pt idx="4881">
                  <c:v>400.54889972352316</c:v>
                </c:pt>
                <c:pt idx="4882">
                  <c:v>400.73498277866992</c:v>
                </c:pt>
                <c:pt idx="4883">
                  <c:v>400.65487519549708</c:v>
                </c:pt>
                <c:pt idx="4884">
                  <c:v>400.42061813929348</c:v>
                </c:pt>
                <c:pt idx="4885">
                  <c:v>400.32671662091724</c:v>
                </c:pt>
                <c:pt idx="4886">
                  <c:v>400.50280832062657</c:v>
                </c:pt>
                <c:pt idx="4887">
                  <c:v>400.71922691564606</c:v>
                </c:pt>
                <c:pt idx="4888">
                  <c:v>400.72481119647847</c:v>
                </c:pt>
                <c:pt idx="4889">
                  <c:v>400.48339991707007</c:v>
                </c:pt>
                <c:pt idx="4890">
                  <c:v>400.34232103542774</c:v>
                </c:pt>
                <c:pt idx="4891">
                  <c:v>400.50102800505402</c:v>
                </c:pt>
                <c:pt idx="4892">
                  <c:v>400.73694509114517</c:v>
                </c:pt>
                <c:pt idx="4893">
                  <c:v>400.76634418094511</c:v>
                </c:pt>
                <c:pt idx="4894">
                  <c:v>400.53537722694358</c:v>
                </c:pt>
                <c:pt idx="4895">
                  <c:v>400.34642662820164</c:v>
                </c:pt>
                <c:pt idx="4896">
                  <c:v>400.46399251001083</c:v>
                </c:pt>
                <c:pt idx="4897">
                  <c:v>400.73688475794796</c:v>
                </c:pt>
                <c:pt idx="4898">
                  <c:v>400.8021425709581</c:v>
                </c:pt>
                <c:pt idx="4899">
                  <c:v>400.58415397311467</c:v>
                </c:pt>
                <c:pt idx="4900">
                  <c:v>400.33912142288409</c:v>
                </c:pt>
                <c:pt idx="4901">
                  <c:v>400.34881125475187</c:v>
                </c:pt>
                <c:pt idx="4902">
                  <c:v>400.60733570297992</c:v>
                </c:pt>
                <c:pt idx="4903">
                  <c:v>400.78101406018749</c:v>
                </c:pt>
                <c:pt idx="4904">
                  <c:v>400.68913352767009</c:v>
                </c:pt>
                <c:pt idx="4905">
                  <c:v>400.41364524829618</c:v>
                </c:pt>
                <c:pt idx="4906">
                  <c:v>400.30287135987487</c:v>
                </c:pt>
                <c:pt idx="4907">
                  <c:v>400.52088841787497</c:v>
                </c:pt>
                <c:pt idx="4908">
                  <c:v>400.7516752950433</c:v>
                </c:pt>
                <c:pt idx="4909">
                  <c:v>400.74316336711968</c:v>
                </c:pt>
                <c:pt idx="4910">
                  <c:v>400.5060989374079</c:v>
                </c:pt>
                <c:pt idx="4911">
                  <c:v>400.3166351252641</c:v>
                </c:pt>
                <c:pt idx="4912">
                  <c:v>400.45870992231045</c:v>
                </c:pt>
                <c:pt idx="4913">
                  <c:v>400.74337403880202</c:v>
                </c:pt>
                <c:pt idx="4914">
                  <c:v>400.8034402309292</c:v>
                </c:pt>
                <c:pt idx="4915">
                  <c:v>400.58780659329807</c:v>
                </c:pt>
                <c:pt idx="4916">
                  <c:v>400.33012690264241</c:v>
                </c:pt>
                <c:pt idx="4917">
                  <c:v>400.36993958496936</c:v>
                </c:pt>
                <c:pt idx="4918">
                  <c:v>400.67730131013309</c:v>
                </c:pt>
                <c:pt idx="4919">
                  <c:v>400.84639259704318</c:v>
                </c:pt>
                <c:pt idx="4920">
                  <c:v>400.71572561342049</c:v>
                </c:pt>
                <c:pt idx="4921">
                  <c:v>400.41926015633334</c:v>
                </c:pt>
                <c:pt idx="4922">
                  <c:v>400.3102359036115</c:v>
                </c:pt>
                <c:pt idx="4923">
                  <c:v>400.54008517589858</c:v>
                </c:pt>
                <c:pt idx="4924">
                  <c:v>400.79842960198749</c:v>
                </c:pt>
                <c:pt idx="4925">
                  <c:v>400.78113472668764</c:v>
                </c:pt>
                <c:pt idx="4926">
                  <c:v>400.5287366459055</c:v>
                </c:pt>
                <c:pt idx="4927">
                  <c:v>400.3166351252641</c:v>
                </c:pt>
                <c:pt idx="4928">
                  <c:v>400.44304415011402</c:v>
                </c:pt>
                <c:pt idx="4929">
                  <c:v>400.73392645323594</c:v>
                </c:pt>
                <c:pt idx="4930">
                  <c:v>400.82034344199371</c:v>
                </c:pt>
                <c:pt idx="4931">
                  <c:v>400.61916790412454</c:v>
                </c:pt>
                <c:pt idx="4932">
                  <c:v>400.34929391663047</c:v>
                </c:pt>
                <c:pt idx="4933">
                  <c:v>400.35300685262877</c:v>
                </c:pt>
                <c:pt idx="4934">
                  <c:v>400.64814360459383</c:v>
                </c:pt>
                <c:pt idx="4935">
                  <c:v>400.81744645474413</c:v>
                </c:pt>
                <c:pt idx="4936">
                  <c:v>400.72221588061973</c:v>
                </c:pt>
                <c:pt idx="4937">
                  <c:v>400.41319324674265</c:v>
                </c:pt>
                <c:pt idx="4938">
                  <c:v>400.31083923050272</c:v>
                </c:pt>
                <c:pt idx="4939">
                  <c:v>400.55885961031009</c:v>
                </c:pt>
                <c:pt idx="4940">
                  <c:v>400.81638913851049</c:v>
                </c:pt>
                <c:pt idx="4941">
                  <c:v>400.81738513238008</c:v>
                </c:pt>
                <c:pt idx="4942">
                  <c:v>400.53815353208324</c:v>
                </c:pt>
                <c:pt idx="4943">
                  <c:v>400.31174520991328</c:v>
                </c:pt>
                <c:pt idx="4944">
                  <c:v>400.42952267084979</c:v>
                </c:pt>
                <c:pt idx="4945">
                  <c:v>400.72475086329575</c:v>
                </c:pt>
                <c:pt idx="4946">
                  <c:v>400.81663146075101</c:v>
                </c:pt>
                <c:pt idx="4947">
                  <c:v>400.61026333921683</c:v>
                </c:pt>
                <c:pt idx="4948">
                  <c:v>400.34250203360853</c:v>
                </c:pt>
                <c:pt idx="4949">
                  <c:v>400.34609430364776</c:v>
                </c:pt>
                <c:pt idx="4950">
                  <c:v>400.63247876282384</c:v>
                </c:pt>
                <c:pt idx="4951">
                  <c:v>400.78496836089232</c:v>
                </c:pt>
                <c:pt idx="4952">
                  <c:v>400.64566895885406</c:v>
                </c:pt>
                <c:pt idx="4953">
                  <c:v>400.35179920879136</c:v>
                </c:pt>
                <c:pt idx="4954">
                  <c:v>400.2727782192319</c:v>
                </c:pt>
                <c:pt idx="4955">
                  <c:v>400.55264234609376</c:v>
                </c:pt>
                <c:pt idx="4956">
                  <c:v>400.79686093696927</c:v>
                </c:pt>
                <c:pt idx="4957">
                  <c:v>400.77709042095057</c:v>
                </c:pt>
                <c:pt idx="4958">
                  <c:v>400.50069567948742</c:v>
                </c:pt>
                <c:pt idx="4959">
                  <c:v>400.29834344189413</c:v>
                </c:pt>
                <c:pt idx="4960">
                  <c:v>400.46287585736928</c:v>
                </c:pt>
                <c:pt idx="4961">
                  <c:v>400.76936282079618</c:v>
                </c:pt>
                <c:pt idx="4962">
                  <c:v>400.8242977457877</c:v>
                </c:pt>
                <c:pt idx="4963">
                  <c:v>400.61294964342665</c:v>
                </c:pt>
                <c:pt idx="4964">
                  <c:v>400.33879008743895</c:v>
                </c:pt>
                <c:pt idx="4965">
                  <c:v>400.37015124415933</c:v>
                </c:pt>
                <c:pt idx="4966">
                  <c:v>400.65626384586267</c:v>
                </c:pt>
                <c:pt idx="4967">
                  <c:v>400.80851119365258</c:v>
                </c:pt>
                <c:pt idx="4968">
                  <c:v>400.66393010650989</c:v>
                </c:pt>
                <c:pt idx="4969">
                  <c:v>400.36692096895405</c:v>
                </c:pt>
                <c:pt idx="4970">
                  <c:v>400.27558517086027</c:v>
                </c:pt>
                <c:pt idx="4971">
                  <c:v>400.54633408865448</c:v>
                </c:pt>
                <c:pt idx="4972">
                  <c:v>400.7985512575994</c:v>
                </c:pt>
                <c:pt idx="4973">
                  <c:v>400.76145422214694</c:v>
                </c:pt>
                <c:pt idx="4974">
                  <c:v>400.47359038280041</c:v>
                </c:pt>
                <c:pt idx="4975">
                  <c:v>400.29399751138482</c:v>
                </c:pt>
                <c:pt idx="4976">
                  <c:v>400.47087441407933</c:v>
                </c:pt>
                <c:pt idx="4977">
                  <c:v>400.76359753534007</c:v>
                </c:pt>
                <c:pt idx="4978">
                  <c:v>400.8260790618304</c:v>
                </c:pt>
                <c:pt idx="4979">
                  <c:v>400.58026002115446</c:v>
                </c:pt>
                <c:pt idx="4980">
                  <c:v>400.31086989137765</c:v>
                </c:pt>
                <c:pt idx="4981">
                  <c:v>400.36251469983051</c:v>
                </c:pt>
                <c:pt idx="4982">
                  <c:v>400.66652640843785</c:v>
                </c:pt>
                <c:pt idx="4983">
                  <c:v>400.81786878780156</c:v>
                </c:pt>
                <c:pt idx="4984">
                  <c:v>400.67515898967525</c:v>
                </c:pt>
                <c:pt idx="4985">
                  <c:v>400.36302703368426</c:v>
                </c:pt>
                <c:pt idx="4986">
                  <c:v>400.2950231667765</c:v>
                </c:pt>
                <c:pt idx="4987">
                  <c:v>400.55173636238061</c:v>
                </c:pt>
                <c:pt idx="4988">
                  <c:v>400.78569235995445</c:v>
                </c:pt>
                <c:pt idx="4989">
                  <c:v>400.71765726402509</c:v>
                </c:pt>
                <c:pt idx="4990">
                  <c:v>400.44711909007697</c:v>
                </c:pt>
                <c:pt idx="4991">
                  <c:v>400.30667429697888</c:v>
                </c:pt>
                <c:pt idx="4992">
                  <c:v>400.5003940149125</c:v>
                </c:pt>
                <c:pt idx="4993">
                  <c:v>400.76362819648926</c:v>
                </c:pt>
                <c:pt idx="4994">
                  <c:v>400.79354062914416</c:v>
                </c:pt>
                <c:pt idx="4995">
                  <c:v>400.53438123863879</c:v>
                </c:pt>
                <c:pt idx="4996">
                  <c:v>400.34497765360015</c:v>
                </c:pt>
                <c:pt idx="4997">
                  <c:v>400.49634973165331</c:v>
                </c:pt>
                <c:pt idx="4998">
                  <c:v>400.76583085393736</c:v>
                </c:pt>
                <c:pt idx="4999">
                  <c:v>400.84518494141912</c:v>
                </c:pt>
                <c:pt idx="5000">
                  <c:v>400.63727771497014</c:v>
                </c:pt>
                <c:pt idx="5001">
                  <c:v>400.38738564611674</c:v>
                </c:pt>
                <c:pt idx="5002">
                  <c:v>400.42547740418212</c:v>
                </c:pt>
                <c:pt idx="5003">
                  <c:v>400.69613612867278</c:v>
                </c:pt>
                <c:pt idx="5004">
                  <c:v>400.83139136007571</c:v>
                </c:pt>
                <c:pt idx="5005">
                  <c:v>400.69272582230036</c:v>
                </c:pt>
                <c:pt idx="5006">
                  <c:v>400.39831181490996</c:v>
                </c:pt>
                <c:pt idx="5007">
                  <c:v>400.30848526660736</c:v>
                </c:pt>
                <c:pt idx="5008">
                  <c:v>400.53456223750499</c:v>
                </c:pt>
                <c:pt idx="5009">
                  <c:v>400.78279438562902</c:v>
                </c:pt>
                <c:pt idx="5010">
                  <c:v>400.73407778075466</c:v>
                </c:pt>
                <c:pt idx="5011">
                  <c:v>400.4716290696125</c:v>
                </c:pt>
                <c:pt idx="5012">
                  <c:v>400.29755911712982</c:v>
                </c:pt>
                <c:pt idx="5013">
                  <c:v>400.46788546396527</c:v>
                </c:pt>
                <c:pt idx="5014">
                  <c:v>400.7465440048332</c:v>
                </c:pt>
                <c:pt idx="5015">
                  <c:v>400.80796819410892</c:v>
                </c:pt>
                <c:pt idx="5016">
                  <c:v>400.58315798384967</c:v>
                </c:pt>
                <c:pt idx="5017">
                  <c:v>400.32282268872825</c:v>
                </c:pt>
                <c:pt idx="5018">
                  <c:v>400.400787437622</c:v>
                </c:pt>
                <c:pt idx="5019">
                  <c:v>400.69414414574629</c:v>
                </c:pt>
                <c:pt idx="5020">
                  <c:v>400.83371468711448</c:v>
                </c:pt>
                <c:pt idx="5021">
                  <c:v>400.69435580629181</c:v>
                </c:pt>
                <c:pt idx="5022">
                  <c:v>400.39293922939976</c:v>
                </c:pt>
                <c:pt idx="5023">
                  <c:v>400.31289252010708</c:v>
                </c:pt>
                <c:pt idx="5024">
                  <c:v>400.56284455463924</c:v>
                </c:pt>
                <c:pt idx="5025">
                  <c:v>400.77244179406773</c:v>
                </c:pt>
                <c:pt idx="5026">
                  <c:v>400.7123756388915</c:v>
                </c:pt>
                <c:pt idx="5027">
                  <c:v>400.4452181107622</c:v>
                </c:pt>
                <c:pt idx="5028">
                  <c:v>400.27978076269488</c:v>
                </c:pt>
                <c:pt idx="5029">
                  <c:v>400.4651694955499</c:v>
                </c:pt>
                <c:pt idx="5030">
                  <c:v>400.74823432377497</c:v>
                </c:pt>
                <c:pt idx="5031">
                  <c:v>400.78385071208731</c:v>
                </c:pt>
                <c:pt idx="5032">
                  <c:v>400.54038782977506</c:v>
                </c:pt>
                <c:pt idx="5033">
                  <c:v>400.27739613938201</c:v>
                </c:pt>
                <c:pt idx="5034">
                  <c:v>400.34817726651255</c:v>
                </c:pt>
                <c:pt idx="5035">
                  <c:v>400.66217945728516</c:v>
                </c:pt>
                <c:pt idx="5036">
                  <c:v>400.79981825630671</c:v>
                </c:pt>
                <c:pt idx="5037">
                  <c:v>400.65315421860129</c:v>
                </c:pt>
                <c:pt idx="5038">
                  <c:v>400.36758561833659</c:v>
                </c:pt>
                <c:pt idx="5039">
                  <c:v>400.30030573744841</c:v>
                </c:pt>
                <c:pt idx="5040">
                  <c:v>400.5488393905506</c:v>
                </c:pt>
                <c:pt idx="5041">
                  <c:v>400.78665868112324</c:v>
                </c:pt>
                <c:pt idx="5042">
                  <c:v>400.7148502879021</c:v>
                </c:pt>
                <c:pt idx="5043">
                  <c:v>400.43380828011891</c:v>
                </c:pt>
                <c:pt idx="5044">
                  <c:v>400.27075559209754</c:v>
                </c:pt>
                <c:pt idx="5045">
                  <c:v>400.43830554922431</c:v>
                </c:pt>
                <c:pt idx="5046">
                  <c:v>400.72456986374817</c:v>
                </c:pt>
                <c:pt idx="5047">
                  <c:v>400.76082121780649</c:v>
                </c:pt>
                <c:pt idx="5048">
                  <c:v>400.51596881090569</c:v>
                </c:pt>
                <c:pt idx="5049">
                  <c:v>400.27199290580194</c:v>
                </c:pt>
                <c:pt idx="5050">
                  <c:v>400.34537031087712</c:v>
                </c:pt>
                <c:pt idx="5051">
                  <c:v>400.66227045148065</c:v>
                </c:pt>
                <c:pt idx="5052">
                  <c:v>400.80504054639709</c:v>
                </c:pt>
                <c:pt idx="5053">
                  <c:v>400.64609129047255</c:v>
                </c:pt>
                <c:pt idx="5054">
                  <c:v>400.36245436707975</c:v>
                </c:pt>
                <c:pt idx="5055">
                  <c:v>400.32043806339738</c:v>
                </c:pt>
                <c:pt idx="5056">
                  <c:v>400.58584428661919</c:v>
                </c:pt>
                <c:pt idx="5057">
                  <c:v>400.79024999363372</c:v>
                </c:pt>
                <c:pt idx="5058">
                  <c:v>400.70818001123013</c:v>
                </c:pt>
                <c:pt idx="5059">
                  <c:v>400.39852347421817</c:v>
                </c:pt>
                <c:pt idx="5060">
                  <c:v>400.23785552074281</c:v>
                </c:pt>
                <c:pt idx="5061">
                  <c:v>400.44470478701567</c:v>
                </c:pt>
                <c:pt idx="5062">
                  <c:v>400.73471177382794</c:v>
                </c:pt>
                <c:pt idx="5063">
                  <c:v>400.74500402443061</c:v>
                </c:pt>
                <c:pt idx="5064">
                  <c:v>400.48741452737772</c:v>
                </c:pt>
                <c:pt idx="5065">
                  <c:v>400.26275706690149</c:v>
                </c:pt>
                <c:pt idx="5066">
                  <c:v>400.38693265573505</c:v>
                </c:pt>
                <c:pt idx="5067">
                  <c:v>400.69224315714791</c:v>
                </c:pt>
                <c:pt idx="5068">
                  <c:v>400.80727386683213</c:v>
                </c:pt>
                <c:pt idx="5069">
                  <c:v>400.61714526317411</c:v>
                </c:pt>
                <c:pt idx="5070">
                  <c:v>400.35092388956599</c:v>
                </c:pt>
                <c:pt idx="5071">
                  <c:v>400.33915208377607</c:v>
                </c:pt>
                <c:pt idx="5072">
                  <c:v>400.62825248073619</c:v>
                </c:pt>
                <c:pt idx="5073">
                  <c:v>400.80099524966994</c:v>
                </c:pt>
                <c:pt idx="5074">
                  <c:v>400.68976752017846</c:v>
                </c:pt>
                <c:pt idx="5075">
                  <c:v>400.39278889196362</c:v>
                </c:pt>
                <c:pt idx="5076">
                  <c:v>400.28943992239203</c:v>
                </c:pt>
                <c:pt idx="5077">
                  <c:v>400.53250992799406</c:v>
                </c:pt>
                <c:pt idx="5078">
                  <c:v>400.78702068066514</c:v>
                </c:pt>
                <c:pt idx="5079">
                  <c:v>400.77355845354998</c:v>
                </c:pt>
                <c:pt idx="5080">
                  <c:v>400.49354177875625</c:v>
                </c:pt>
                <c:pt idx="5081">
                  <c:v>400.28557566485711</c:v>
                </c:pt>
                <c:pt idx="5082">
                  <c:v>400.40259841060521</c:v>
                </c:pt>
                <c:pt idx="5083">
                  <c:v>400.70229406645944</c:v>
                </c:pt>
                <c:pt idx="5084">
                  <c:v>400.80208223768278</c:v>
                </c:pt>
                <c:pt idx="5085">
                  <c:v>400.57017946415806</c:v>
                </c:pt>
                <c:pt idx="5086">
                  <c:v>400.30688595590533</c:v>
                </c:pt>
                <c:pt idx="5087">
                  <c:v>400.37374252709196</c:v>
                </c:pt>
                <c:pt idx="5088">
                  <c:v>400.67159735738869</c:v>
                </c:pt>
                <c:pt idx="5089">
                  <c:v>400.83972131388083</c:v>
                </c:pt>
                <c:pt idx="5090">
                  <c:v>400.69414414574629</c:v>
                </c:pt>
                <c:pt idx="5091">
                  <c:v>400.40181309516925</c:v>
                </c:pt>
                <c:pt idx="5092">
                  <c:v>400.32605197206931</c:v>
                </c:pt>
                <c:pt idx="5093">
                  <c:v>400.61472996293747</c:v>
                </c:pt>
                <c:pt idx="5094">
                  <c:v>400.8354960034905</c:v>
                </c:pt>
                <c:pt idx="5095">
                  <c:v>400.78853000118761</c:v>
                </c:pt>
                <c:pt idx="5096">
                  <c:v>400.47057176061838</c:v>
                </c:pt>
                <c:pt idx="5097">
                  <c:v>400.28488134474759</c:v>
                </c:pt>
                <c:pt idx="5098">
                  <c:v>400.47144807097112</c:v>
                </c:pt>
                <c:pt idx="5099">
                  <c:v>400.74883765588606</c:v>
                </c:pt>
                <c:pt idx="5100">
                  <c:v>400.78825800698792</c:v>
                </c:pt>
                <c:pt idx="5101">
                  <c:v>400.53700720585994</c:v>
                </c:pt>
                <c:pt idx="5102">
                  <c:v>400.29671347064459</c:v>
                </c:pt>
                <c:pt idx="5103">
                  <c:v>400.3707239108507</c:v>
                </c:pt>
                <c:pt idx="5104">
                  <c:v>400.69028084641184</c:v>
                </c:pt>
                <c:pt idx="5105">
                  <c:v>400.81693312721541</c:v>
                </c:pt>
                <c:pt idx="5106">
                  <c:v>400.63845470453975</c:v>
                </c:pt>
                <c:pt idx="5107">
                  <c:v>400.34615463637908</c:v>
                </c:pt>
                <c:pt idx="5108">
                  <c:v>400.30480299473248</c:v>
                </c:pt>
                <c:pt idx="5109">
                  <c:v>400.58297698480965</c:v>
                </c:pt>
                <c:pt idx="5110">
                  <c:v>400.78225138636259</c:v>
                </c:pt>
                <c:pt idx="5111">
                  <c:v>400.6877755375034</c:v>
                </c:pt>
                <c:pt idx="5112">
                  <c:v>400.37660981706267</c:v>
                </c:pt>
                <c:pt idx="5113">
                  <c:v>400.25738449571833</c:v>
                </c:pt>
                <c:pt idx="5114">
                  <c:v>400.50422762780846</c:v>
                </c:pt>
                <c:pt idx="5115">
                  <c:v>400.7718078005197</c:v>
                </c:pt>
                <c:pt idx="5116">
                  <c:v>400.775248773398</c:v>
                </c:pt>
                <c:pt idx="5117">
                  <c:v>400.48995048734184</c:v>
                </c:pt>
                <c:pt idx="5118">
                  <c:v>400.25584453018746</c:v>
                </c:pt>
                <c:pt idx="5119">
                  <c:v>400.37214321433629</c:v>
                </c:pt>
                <c:pt idx="5120">
                  <c:v>400.69293649377198</c:v>
                </c:pt>
                <c:pt idx="5121">
                  <c:v>400.80839052708677</c:v>
                </c:pt>
                <c:pt idx="5122">
                  <c:v>400.60552472267631</c:v>
                </c:pt>
                <c:pt idx="5123">
                  <c:v>400.31539781047366</c:v>
                </c:pt>
                <c:pt idx="5124">
                  <c:v>400.31349584702974</c:v>
                </c:pt>
                <c:pt idx="5125">
                  <c:v>400.59840047910797</c:v>
                </c:pt>
                <c:pt idx="5126">
                  <c:v>400.78738268020965</c:v>
                </c:pt>
                <c:pt idx="5127">
                  <c:v>400.68388157755572</c:v>
                </c:pt>
                <c:pt idx="5128">
                  <c:v>400.37265554828718</c:v>
                </c:pt>
                <c:pt idx="5129">
                  <c:v>400.27652082143737</c:v>
                </c:pt>
                <c:pt idx="5130">
                  <c:v>400.54787307393406</c:v>
                </c:pt>
                <c:pt idx="5131">
                  <c:v>400.81156049720965</c:v>
                </c:pt>
                <c:pt idx="5132">
                  <c:v>400.79335864027956</c:v>
                </c:pt>
                <c:pt idx="5133">
                  <c:v>400.515214154712</c:v>
                </c:pt>
                <c:pt idx="5134">
                  <c:v>400.32064972238112</c:v>
                </c:pt>
                <c:pt idx="5135">
                  <c:v>400.48053262106322</c:v>
                </c:pt>
                <c:pt idx="5136">
                  <c:v>400.75934157019168</c:v>
                </c:pt>
                <c:pt idx="5137">
                  <c:v>400.83564733131436</c:v>
                </c:pt>
                <c:pt idx="5138">
                  <c:v>400.61904624894521</c:v>
                </c:pt>
                <c:pt idx="5139">
                  <c:v>400.33462416256424</c:v>
                </c:pt>
                <c:pt idx="5140">
                  <c:v>400.37271687011173</c:v>
                </c:pt>
                <c:pt idx="5141">
                  <c:v>400.69613612867278</c:v>
                </c:pt>
                <c:pt idx="5142">
                  <c:v>400.86670614045943</c:v>
                </c:pt>
                <c:pt idx="5143">
                  <c:v>400.7307881381962</c:v>
                </c:pt>
                <c:pt idx="5144">
                  <c:v>400.40926864698946</c:v>
                </c:pt>
                <c:pt idx="5145">
                  <c:v>400.33281319200461</c:v>
                </c:pt>
                <c:pt idx="5146">
                  <c:v>400.56776416616509</c:v>
                </c:pt>
                <c:pt idx="5147">
                  <c:v>400.79492829425868</c:v>
                </c:pt>
                <c:pt idx="5148">
                  <c:v>400.76504652192978</c:v>
                </c:pt>
                <c:pt idx="5149">
                  <c:v>400.48693186418524</c:v>
                </c:pt>
                <c:pt idx="5150">
                  <c:v>400.34054072548673</c:v>
                </c:pt>
                <c:pt idx="5151">
                  <c:v>400.54032749681261</c:v>
                </c:pt>
                <c:pt idx="5152">
                  <c:v>400.8017202380326</c:v>
                </c:pt>
                <c:pt idx="5153">
                  <c:v>400.82538473430378</c:v>
                </c:pt>
                <c:pt idx="5154">
                  <c:v>400.58023034918239</c:v>
                </c:pt>
                <c:pt idx="5155">
                  <c:v>400.34253269450267</c:v>
                </c:pt>
                <c:pt idx="5156">
                  <c:v>400.43561925428077</c:v>
                </c:pt>
                <c:pt idx="5157">
                  <c:v>400.72695450811347</c:v>
                </c:pt>
                <c:pt idx="5158">
                  <c:v>400.84204563037508</c:v>
                </c:pt>
                <c:pt idx="5159">
                  <c:v>400.67298501914667</c:v>
                </c:pt>
                <c:pt idx="5160">
                  <c:v>400.37823979087472</c:v>
                </c:pt>
                <c:pt idx="5161">
                  <c:v>400.38355204205351</c:v>
                </c:pt>
                <c:pt idx="5162">
                  <c:v>400.66405077272987</c:v>
                </c:pt>
                <c:pt idx="5163">
                  <c:v>400.85783219303221</c:v>
                </c:pt>
                <c:pt idx="5164">
                  <c:v>400.76504652192978</c:v>
                </c:pt>
                <c:pt idx="5165">
                  <c:v>400.49118780638759</c:v>
                </c:pt>
                <c:pt idx="5166">
                  <c:v>400.37283753563776</c:v>
                </c:pt>
                <c:pt idx="5167">
                  <c:v>400.58853058953144</c:v>
                </c:pt>
                <c:pt idx="5168">
                  <c:v>400.82378441818906</c:v>
                </c:pt>
                <c:pt idx="5169">
                  <c:v>400.80657953956489</c:v>
                </c:pt>
                <c:pt idx="5170">
                  <c:v>400.53293225866736</c:v>
                </c:pt>
                <c:pt idx="5171">
                  <c:v>400.33450349712899</c:v>
                </c:pt>
                <c:pt idx="5172">
                  <c:v>400.48352157192318</c:v>
                </c:pt>
                <c:pt idx="5173">
                  <c:v>400.74461235312179</c:v>
                </c:pt>
                <c:pt idx="5174">
                  <c:v>400.80682087268804</c:v>
                </c:pt>
                <c:pt idx="5175">
                  <c:v>400.58687093697898</c:v>
                </c:pt>
                <c:pt idx="5176">
                  <c:v>400.3335381736573</c:v>
                </c:pt>
                <c:pt idx="5177">
                  <c:v>400.38998193386266</c:v>
                </c:pt>
                <c:pt idx="5178">
                  <c:v>400.68527022871928</c:v>
                </c:pt>
                <c:pt idx="5179">
                  <c:v>400.82269841877815</c:v>
                </c:pt>
                <c:pt idx="5180">
                  <c:v>400.6754003221692</c:v>
                </c:pt>
                <c:pt idx="5181">
                  <c:v>400.37416485644275</c:v>
                </c:pt>
                <c:pt idx="5182">
                  <c:v>400.32236969892222</c:v>
                </c:pt>
                <c:pt idx="5183">
                  <c:v>400.57528007540918</c:v>
                </c:pt>
                <c:pt idx="5184">
                  <c:v>400.80685153386361</c:v>
                </c:pt>
                <c:pt idx="5185">
                  <c:v>400.74853598982958</c:v>
                </c:pt>
                <c:pt idx="5186">
                  <c:v>400.47549235224272</c:v>
                </c:pt>
                <c:pt idx="5187">
                  <c:v>400.32321534583411</c:v>
                </c:pt>
                <c:pt idx="5188">
                  <c:v>400.4973150582224</c:v>
                </c:pt>
                <c:pt idx="5189">
                  <c:v>400.77111347374142</c:v>
                </c:pt>
                <c:pt idx="5190">
                  <c:v>400.76872882728685</c:v>
                </c:pt>
                <c:pt idx="5191">
                  <c:v>400.51808145268194</c:v>
                </c:pt>
                <c:pt idx="5192">
                  <c:v>400.28729662927202</c:v>
                </c:pt>
                <c:pt idx="5193">
                  <c:v>400.37434585473704</c:v>
                </c:pt>
                <c:pt idx="5194">
                  <c:v>400.65828549931211</c:v>
                </c:pt>
                <c:pt idx="5195">
                  <c:v>400.75381761875138</c:v>
                </c:pt>
                <c:pt idx="5196">
                  <c:v>400.58125601036238</c:v>
                </c:pt>
                <c:pt idx="5197">
                  <c:v>400.31908008311581</c:v>
                </c:pt>
                <c:pt idx="5198">
                  <c:v>400.34582231182702</c:v>
                </c:pt>
                <c:pt idx="5199">
                  <c:v>400.62034489327226</c:v>
                </c:pt>
                <c:pt idx="5200">
                  <c:v>400.77618443320955</c:v>
                </c:pt>
                <c:pt idx="5201">
                  <c:v>400.65590085819218</c:v>
                </c:pt>
                <c:pt idx="5202">
                  <c:v>400.36106572477013</c:v>
                </c:pt>
                <c:pt idx="5203">
                  <c:v>400.2809884048217</c:v>
                </c:pt>
                <c:pt idx="5204">
                  <c:v>400.53640288721431</c:v>
                </c:pt>
                <c:pt idx="5205">
                  <c:v>400.80374288638461</c:v>
                </c:pt>
                <c:pt idx="5206">
                  <c:v>400.76432252316437</c:v>
                </c:pt>
                <c:pt idx="5207">
                  <c:v>400.4921837938428</c:v>
                </c:pt>
                <c:pt idx="5208">
                  <c:v>400.32176637189428</c:v>
                </c:pt>
                <c:pt idx="5209">
                  <c:v>400.48828984895789</c:v>
                </c:pt>
                <c:pt idx="5210">
                  <c:v>400.76869915520393</c:v>
                </c:pt>
                <c:pt idx="5211">
                  <c:v>400.8246300734844</c:v>
                </c:pt>
                <c:pt idx="5212">
                  <c:v>400.56513819734778</c:v>
                </c:pt>
                <c:pt idx="5213">
                  <c:v>400.2863303176365</c:v>
                </c:pt>
                <c:pt idx="5214">
                  <c:v>400.3308212233697</c:v>
                </c:pt>
                <c:pt idx="5215">
                  <c:v>400.62538517652087</c:v>
                </c:pt>
                <c:pt idx="5216">
                  <c:v>400.79589461560471</c:v>
                </c:pt>
                <c:pt idx="5217">
                  <c:v>400.67177835674624</c:v>
                </c:pt>
                <c:pt idx="5218">
                  <c:v>400.38180140252337</c:v>
                </c:pt>
                <c:pt idx="5219">
                  <c:v>400.30869692554131</c:v>
                </c:pt>
                <c:pt idx="5220">
                  <c:v>400.57778537873872</c:v>
                </c:pt>
                <c:pt idx="5221">
                  <c:v>400.79275530763522</c:v>
                </c:pt>
                <c:pt idx="5222">
                  <c:v>400.75719825717954</c:v>
                </c:pt>
                <c:pt idx="5223">
                  <c:v>400.45306533800846</c:v>
                </c:pt>
                <c:pt idx="5224">
                  <c:v>400.29007292083884</c:v>
                </c:pt>
                <c:pt idx="5225">
                  <c:v>400.44530811550447</c:v>
                </c:pt>
                <c:pt idx="5226">
                  <c:v>400.71143998026446</c:v>
                </c:pt>
                <c:pt idx="5227">
                  <c:v>400.76673684149222</c:v>
                </c:pt>
                <c:pt idx="5228">
                  <c:v>400.53667488005721</c:v>
                </c:pt>
                <c:pt idx="5229">
                  <c:v>400.29994374138784</c:v>
                </c:pt>
                <c:pt idx="5230">
                  <c:v>400.38753697259887</c:v>
                </c:pt>
                <c:pt idx="5231">
                  <c:v>400.69495913775836</c:v>
                </c:pt>
                <c:pt idx="5232">
                  <c:v>400.82628973385965</c:v>
                </c:pt>
                <c:pt idx="5233">
                  <c:v>400.65873849212164</c:v>
                </c:pt>
                <c:pt idx="5234">
                  <c:v>400.37482950592005</c:v>
                </c:pt>
                <c:pt idx="5235">
                  <c:v>400.31859643246344</c:v>
                </c:pt>
                <c:pt idx="5236">
                  <c:v>400.59218321003101</c:v>
                </c:pt>
                <c:pt idx="5237">
                  <c:v>400.78837867350541</c:v>
                </c:pt>
                <c:pt idx="5238">
                  <c:v>400.71913691041635</c:v>
                </c:pt>
                <c:pt idx="5239">
                  <c:v>400.45677828159808</c:v>
                </c:pt>
                <c:pt idx="5240">
                  <c:v>400.32034805887645</c:v>
                </c:pt>
                <c:pt idx="5241">
                  <c:v>400.51784012093901</c:v>
                </c:pt>
                <c:pt idx="5242">
                  <c:v>400.76773283437961</c:v>
                </c:pt>
                <c:pt idx="5243">
                  <c:v>400.76583085393736</c:v>
                </c:pt>
                <c:pt idx="5244">
                  <c:v>400.52626101694489</c:v>
                </c:pt>
                <c:pt idx="5245">
                  <c:v>400.30604030926503</c:v>
                </c:pt>
                <c:pt idx="5246">
                  <c:v>400.42315310685387</c:v>
                </c:pt>
                <c:pt idx="5247">
                  <c:v>400.71436762253796</c:v>
                </c:pt>
                <c:pt idx="5248">
                  <c:v>400.83139136007571</c:v>
                </c:pt>
                <c:pt idx="5249">
                  <c:v>400.63939036181387</c:v>
                </c:pt>
                <c:pt idx="5250">
                  <c:v>400.37138856028292</c:v>
                </c:pt>
                <c:pt idx="5251">
                  <c:v>400.36610598222319</c:v>
                </c:pt>
                <c:pt idx="5252">
                  <c:v>400.62743748980091</c:v>
                </c:pt>
                <c:pt idx="5253">
                  <c:v>400.78877133422424</c:v>
                </c:pt>
                <c:pt idx="5254">
                  <c:v>400.67980661852158</c:v>
                </c:pt>
                <c:pt idx="5255">
                  <c:v>400.39472053023945</c:v>
                </c:pt>
                <c:pt idx="5256">
                  <c:v>400.30836460123408</c:v>
                </c:pt>
                <c:pt idx="5257">
                  <c:v>400.54591076880433</c:v>
                </c:pt>
                <c:pt idx="5258">
                  <c:v>400.76697817442437</c:v>
                </c:pt>
                <c:pt idx="5259">
                  <c:v>400.74089938839154</c:v>
                </c:pt>
                <c:pt idx="5260">
                  <c:v>400.47458636990973</c:v>
                </c:pt>
                <c:pt idx="5261">
                  <c:v>400.30468232936801</c:v>
                </c:pt>
                <c:pt idx="5262">
                  <c:v>400.45517896622522</c:v>
                </c:pt>
                <c:pt idx="5263">
                  <c:v>400.72043456824974</c:v>
                </c:pt>
                <c:pt idx="5264">
                  <c:v>400.78726201369449</c:v>
                </c:pt>
                <c:pt idx="5265">
                  <c:v>400.59652916609508</c:v>
                </c:pt>
                <c:pt idx="5266">
                  <c:v>400.33408116810784</c:v>
                </c:pt>
                <c:pt idx="5267">
                  <c:v>400.38023176136892</c:v>
                </c:pt>
                <c:pt idx="5268">
                  <c:v>400.66746206623208</c:v>
                </c:pt>
                <c:pt idx="5269">
                  <c:v>400.80793753293267</c:v>
                </c:pt>
                <c:pt idx="5270">
                  <c:v>400.69278615544476</c:v>
                </c:pt>
                <c:pt idx="5271">
                  <c:v>400.3997607910332</c:v>
                </c:pt>
                <c:pt idx="5272">
                  <c:v>400.30453100313258</c:v>
                </c:pt>
                <c:pt idx="5273">
                  <c:v>400.52294072691484</c:v>
                </c:pt>
                <c:pt idx="5274">
                  <c:v>400.73957106889679</c:v>
                </c:pt>
                <c:pt idx="5275">
                  <c:v>400.72372421013267</c:v>
                </c:pt>
                <c:pt idx="5276">
                  <c:v>400.45445398283539</c:v>
                </c:pt>
                <c:pt idx="5277">
                  <c:v>400.2662583378231</c:v>
                </c:pt>
                <c:pt idx="5278">
                  <c:v>400.42686604825371</c:v>
                </c:pt>
                <c:pt idx="5279">
                  <c:v>400.6959254571878</c:v>
                </c:pt>
                <c:pt idx="5280">
                  <c:v>400.7516752950433</c:v>
                </c:pt>
                <c:pt idx="5281">
                  <c:v>400.54862773061461</c:v>
                </c:pt>
                <c:pt idx="5282">
                  <c:v>400.30404834167905</c:v>
                </c:pt>
                <c:pt idx="5283">
                  <c:v>400.37374252709196</c:v>
                </c:pt>
                <c:pt idx="5284">
                  <c:v>400.68173826775092</c:v>
                </c:pt>
                <c:pt idx="5285">
                  <c:v>400.83121036014489</c:v>
                </c:pt>
                <c:pt idx="5286">
                  <c:v>400.6895261876158</c:v>
                </c:pt>
                <c:pt idx="5287">
                  <c:v>400.39342288075983</c:v>
                </c:pt>
                <c:pt idx="5288">
                  <c:v>400.31388850406358</c:v>
                </c:pt>
                <c:pt idx="5289">
                  <c:v>400.54811440582017</c:v>
                </c:pt>
                <c:pt idx="5290">
                  <c:v>400.78376070674216</c:v>
                </c:pt>
                <c:pt idx="5291">
                  <c:v>400.77455444657238</c:v>
                </c:pt>
                <c:pt idx="5292">
                  <c:v>400.50627993617303</c:v>
                </c:pt>
                <c:pt idx="5293">
                  <c:v>400.32179604371521</c:v>
                </c:pt>
                <c:pt idx="5294">
                  <c:v>400.47102475174694</c:v>
                </c:pt>
                <c:pt idx="5295">
                  <c:v>400.7258675217214</c:v>
                </c:pt>
                <c:pt idx="5296">
                  <c:v>400.77307578762372</c:v>
                </c:pt>
                <c:pt idx="5297">
                  <c:v>400.53094028217362</c:v>
                </c:pt>
                <c:pt idx="5298">
                  <c:v>400.2772754740825</c:v>
                </c:pt>
                <c:pt idx="5299">
                  <c:v>400.32692729086631</c:v>
                </c:pt>
                <c:pt idx="5300">
                  <c:v>400.61602860715362</c:v>
                </c:pt>
                <c:pt idx="5301">
                  <c:v>400.78191905894568</c:v>
                </c:pt>
                <c:pt idx="5302">
                  <c:v>400.63220676946565</c:v>
                </c:pt>
                <c:pt idx="5303">
                  <c:v>400.34811693377884</c:v>
                </c:pt>
                <c:pt idx="5304">
                  <c:v>400.28135040074733</c:v>
                </c:pt>
                <c:pt idx="5305">
                  <c:v>400.548386398726</c:v>
                </c:pt>
                <c:pt idx="5306">
                  <c:v>400.77072081316032</c:v>
                </c:pt>
                <c:pt idx="5307">
                  <c:v>400.73486211228021</c:v>
                </c:pt>
                <c:pt idx="5308">
                  <c:v>400.45786526220496</c:v>
                </c:pt>
                <c:pt idx="5309">
                  <c:v>400.31974374281185</c:v>
                </c:pt>
                <c:pt idx="5310">
                  <c:v>400.47232339227548</c:v>
                </c:pt>
                <c:pt idx="5311">
                  <c:v>400.73148147535017</c:v>
                </c:pt>
                <c:pt idx="5312">
                  <c:v>400.77087214078944</c:v>
                </c:pt>
                <c:pt idx="5313">
                  <c:v>400.53637321526793</c:v>
                </c:pt>
                <c:pt idx="5314">
                  <c:v>400.35668912799576</c:v>
                </c:pt>
                <c:pt idx="5315">
                  <c:v>400.45246200942734</c:v>
                </c:pt>
                <c:pt idx="5316">
                  <c:v>400.70839068276632</c:v>
                </c:pt>
                <c:pt idx="5317">
                  <c:v>400.78339870722368</c:v>
                </c:pt>
                <c:pt idx="5318">
                  <c:v>400.58318864488933</c:v>
                </c:pt>
                <c:pt idx="5319">
                  <c:v>400.315367149596</c:v>
                </c:pt>
                <c:pt idx="5320">
                  <c:v>400.32780260967837</c:v>
                </c:pt>
                <c:pt idx="5321">
                  <c:v>400.60075544552973</c:v>
                </c:pt>
                <c:pt idx="5322">
                  <c:v>400.77283445466225</c:v>
                </c:pt>
                <c:pt idx="5323">
                  <c:v>400.65252022655272</c:v>
                </c:pt>
                <c:pt idx="5324">
                  <c:v>400.3814394058823</c:v>
                </c:pt>
                <c:pt idx="5325">
                  <c:v>400.30661396429434</c:v>
                </c:pt>
                <c:pt idx="5326">
                  <c:v>400.52580901438705</c:v>
                </c:pt>
                <c:pt idx="5327">
                  <c:v>400.75137362896993</c:v>
                </c:pt>
                <c:pt idx="5328">
                  <c:v>400.71409562873856</c:v>
                </c:pt>
                <c:pt idx="5329">
                  <c:v>400.45164702132274</c:v>
                </c:pt>
                <c:pt idx="5330">
                  <c:v>400.27477018559352</c:v>
                </c:pt>
                <c:pt idx="5331">
                  <c:v>400.43815521165374</c:v>
                </c:pt>
                <c:pt idx="5332">
                  <c:v>400.72725617404075</c:v>
                </c:pt>
                <c:pt idx="5333">
                  <c:v>400.7913063202484</c:v>
                </c:pt>
                <c:pt idx="5334">
                  <c:v>400.57497841038969</c:v>
                </c:pt>
                <c:pt idx="5335">
                  <c:v>400.3322998693946</c:v>
                </c:pt>
                <c:pt idx="5336">
                  <c:v>400.37087523728314</c:v>
                </c:pt>
                <c:pt idx="5337">
                  <c:v>400.66912172143196</c:v>
                </c:pt>
                <c:pt idx="5338">
                  <c:v>400.79076332089039</c:v>
                </c:pt>
                <c:pt idx="5339">
                  <c:v>400.63265976204121</c:v>
                </c:pt>
                <c:pt idx="5340">
                  <c:v>400.33305452286737</c:v>
                </c:pt>
                <c:pt idx="5341">
                  <c:v>400.27926744062017</c:v>
                </c:pt>
                <c:pt idx="5342">
                  <c:v>400.53930084739739</c:v>
                </c:pt>
                <c:pt idx="5343">
                  <c:v>400.78376070674216</c:v>
                </c:pt>
                <c:pt idx="5344">
                  <c:v>400.72556585580242</c:v>
                </c:pt>
                <c:pt idx="5345">
                  <c:v>400.43697723767883</c:v>
                </c:pt>
                <c:pt idx="5346">
                  <c:v>400.26462836760135</c:v>
                </c:pt>
                <c:pt idx="5347">
                  <c:v>400.3966521685889</c:v>
                </c:pt>
                <c:pt idx="5348">
                  <c:v>400.67192869501093</c:v>
                </c:pt>
                <c:pt idx="5349">
                  <c:v>400.73462077950182</c:v>
                </c:pt>
                <c:pt idx="5350">
                  <c:v>400.5077585873114</c:v>
                </c:pt>
                <c:pt idx="5351">
                  <c:v>400.27803012673877</c:v>
                </c:pt>
                <c:pt idx="5352">
                  <c:v>400.38403569332422</c:v>
                </c:pt>
                <c:pt idx="5353">
                  <c:v>400.6764259852813</c:v>
                </c:pt>
                <c:pt idx="5354">
                  <c:v>400.77352779239476</c:v>
                </c:pt>
                <c:pt idx="5355">
                  <c:v>400.57416342031331</c:v>
                </c:pt>
                <c:pt idx="5356">
                  <c:v>400.29927909288989</c:v>
                </c:pt>
                <c:pt idx="5357">
                  <c:v>400.29813277206347</c:v>
                </c:pt>
                <c:pt idx="5358">
                  <c:v>400.58122633838968</c:v>
                </c:pt>
                <c:pt idx="5359">
                  <c:v>400.7610022174843</c:v>
                </c:pt>
                <c:pt idx="5360">
                  <c:v>400.64358598375702</c:v>
                </c:pt>
                <c:pt idx="5361">
                  <c:v>400.37193155513796</c:v>
                </c:pt>
                <c:pt idx="5362">
                  <c:v>400.28814128654062</c:v>
                </c:pt>
                <c:pt idx="5363">
                  <c:v>400.53969350617899</c:v>
                </c:pt>
                <c:pt idx="5364">
                  <c:v>400.77355845354998</c:v>
                </c:pt>
                <c:pt idx="5365">
                  <c:v>400.74331370559713</c:v>
                </c:pt>
                <c:pt idx="5366">
                  <c:v>400.45741227119402</c:v>
                </c:pt>
                <c:pt idx="5367">
                  <c:v>400.26191142099464</c:v>
                </c:pt>
                <c:pt idx="5368">
                  <c:v>400.42943167707284</c:v>
                </c:pt>
                <c:pt idx="5369">
                  <c:v>400.72976148491017</c:v>
                </c:pt>
                <c:pt idx="5370">
                  <c:v>400.7687891605222</c:v>
                </c:pt>
                <c:pt idx="5371">
                  <c:v>400.53332491739957</c:v>
                </c:pt>
                <c:pt idx="5372">
                  <c:v>400.26837096920747</c:v>
                </c:pt>
                <c:pt idx="5373">
                  <c:v>400.35741312092762</c:v>
                </c:pt>
                <c:pt idx="5374">
                  <c:v>400.67129470272664</c:v>
                </c:pt>
                <c:pt idx="5375">
                  <c:v>400.82278842419288</c:v>
                </c:pt>
                <c:pt idx="5376">
                  <c:v>400.65617285167804</c:v>
                </c:pt>
                <c:pt idx="5377">
                  <c:v>400.34745228465107</c:v>
                </c:pt>
                <c:pt idx="5378">
                  <c:v>400.29583815236771</c:v>
                </c:pt>
                <c:pt idx="5379">
                  <c:v>400.56082191594209</c:v>
                </c:pt>
                <c:pt idx="5380">
                  <c:v>400.76740050705848</c:v>
                </c:pt>
                <c:pt idx="5381">
                  <c:v>400.72837283252187</c:v>
                </c:pt>
                <c:pt idx="5382">
                  <c:v>400.43851720869935</c:v>
                </c:pt>
                <c:pt idx="5383">
                  <c:v>400.30664462516677</c:v>
                </c:pt>
                <c:pt idx="5384">
                  <c:v>400.5100225555928</c:v>
                </c:pt>
                <c:pt idx="5385">
                  <c:v>400.78146705409938</c:v>
                </c:pt>
                <c:pt idx="5386">
                  <c:v>400.77579177258883</c:v>
                </c:pt>
                <c:pt idx="5387">
                  <c:v>400.51515382177962</c:v>
                </c:pt>
                <c:pt idx="5388">
                  <c:v>400.29025391883368</c:v>
                </c:pt>
                <c:pt idx="5389">
                  <c:v>400.42433108050778</c:v>
                </c:pt>
                <c:pt idx="5390">
                  <c:v>400.70012108382986</c:v>
                </c:pt>
                <c:pt idx="5391">
                  <c:v>400.80458755227306</c:v>
                </c:pt>
                <c:pt idx="5392">
                  <c:v>400.60724470888334</c:v>
                </c:pt>
                <c:pt idx="5393">
                  <c:v>400.33818577115505</c:v>
                </c:pt>
                <c:pt idx="5394">
                  <c:v>400.38186173529715</c:v>
                </c:pt>
                <c:pt idx="5395">
                  <c:v>400.66015681461244</c:v>
                </c:pt>
                <c:pt idx="5396">
                  <c:v>400.81315982386531</c:v>
                </c:pt>
                <c:pt idx="5397">
                  <c:v>400.69731410868275</c:v>
                </c:pt>
                <c:pt idx="5398">
                  <c:v>400.41998415015752</c:v>
                </c:pt>
                <c:pt idx="5399">
                  <c:v>400.34938392120273</c:v>
                </c:pt>
                <c:pt idx="5400">
                  <c:v>400.57965669105795</c:v>
                </c:pt>
                <c:pt idx="5401">
                  <c:v>400.76785350084799</c:v>
                </c:pt>
                <c:pt idx="5402">
                  <c:v>400.70353139070221</c:v>
                </c:pt>
                <c:pt idx="5403">
                  <c:v>400.4456404407079</c:v>
                </c:pt>
                <c:pt idx="5404">
                  <c:v>400.32756127884062</c:v>
                </c:pt>
                <c:pt idx="5405">
                  <c:v>400.54117215829314</c:v>
                </c:pt>
                <c:pt idx="5406">
                  <c:v>400.77530910664115</c:v>
                </c:pt>
                <c:pt idx="5407">
                  <c:v>400.78131572643844</c:v>
                </c:pt>
                <c:pt idx="5408">
                  <c:v>400.52170340709341</c:v>
                </c:pt>
                <c:pt idx="5409">
                  <c:v>400.34277402541164</c:v>
                </c:pt>
                <c:pt idx="5410">
                  <c:v>400.4716290696125</c:v>
                </c:pt>
                <c:pt idx="5411">
                  <c:v>400.75692725221819</c:v>
                </c:pt>
                <c:pt idx="5412">
                  <c:v>400.83030437142986</c:v>
                </c:pt>
                <c:pt idx="5413">
                  <c:v>400.63244810175433</c:v>
                </c:pt>
                <c:pt idx="5414">
                  <c:v>400.37564449279091</c:v>
                </c:pt>
                <c:pt idx="5415">
                  <c:v>400.40262808247331</c:v>
                </c:pt>
                <c:pt idx="5416">
                  <c:v>400.68831853575205</c:v>
                </c:pt>
                <c:pt idx="5417">
                  <c:v>400.84901858050245</c:v>
                </c:pt>
                <c:pt idx="5418">
                  <c:v>400.73809241097462</c:v>
                </c:pt>
                <c:pt idx="5419">
                  <c:v>400.4416258337086</c:v>
                </c:pt>
                <c:pt idx="5420">
                  <c:v>400.31754011571729</c:v>
                </c:pt>
                <c:pt idx="5421">
                  <c:v>400.53145261772914</c:v>
                </c:pt>
                <c:pt idx="5422">
                  <c:v>400.78415336742501</c:v>
                </c:pt>
                <c:pt idx="5423">
                  <c:v>400.77875007975865</c:v>
                </c:pt>
                <c:pt idx="5424">
                  <c:v>400.54805407284852</c:v>
                </c:pt>
                <c:pt idx="5425">
                  <c:v>400.32487498975587</c:v>
                </c:pt>
                <c:pt idx="5426">
                  <c:v>400.46513883458175</c:v>
                </c:pt>
                <c:pt idx="5427">
                  <c:v>400.73812208303957</c:v>
                </c:pt>
                <c:pt idx="5428">
                  <c:v>400.83456034257665</c:v>
                </c:pt>
                <c:pt idx="5429">
                  <c:v>400.6320564313192</c:v>
                </c:pt>
                <c:pt idx="5430">
                  <c:v>400.38557467367622</c:v>
                </c:pt>
                <c:pt idx="5431">
                  <c:v>400.41995447827935</c:v>
                </c:pt>
                <c:pt idx="5432">
                  <c:v>400.72191322565402</c:v>
                </c:pt>
                <c:pt idx="5433">
                  <c:v>400.85200656410808</c:v>
                </c:pt>
                <c:pt idx="5434">
                  <c:v>400.71361296338159</c:v>
                </c:pt>
                <c:pt idx="5435">
                  <c:v>400.42451207898097</c:v>
                </c:pt>
                <c:pt idx="5436">
                  <c:v>400.35013857492908</c:v>
                </c:pt>
                <c:pt idx="5437">
                  <c:v>400.6065810454233</c:v>
                </c:pt>
                <c:pt idx="5438">
                  <c:v>400.83763931983572</c:v>
                </c:pt>
                <c:pt idx="5439">
                  <c:v>400.78050073303024</c:v>
                </c:pt>
                <c:pt idx="5440">
                  <c:v>400.50618894225823</c:v>
                </c:pt>
                <c:pt idx="5441">
                  <c:v>400.32964424094575</c:v>
                </c:pt>
                <c:pt idx="5442">
                  <c:v>400.47872164529707</c:v>
                </c:pt>
                <c:pt idx="5443">
                  <c:v>400.7432533723923</c:v>
                </c:pt>
                <c:pt idx="5444">
                  <c:v>400.78692968624449</c:v>
                </c:pt>
                <c:pt idx="5445">
                  <c:v>400.56993714310119</c:v>
                </c:pt>
                <c:pt idx="5446">
                  <c:v>400.30767028081345</c:v>
                </c:pt>
                <c:pt idx="5447">
                  <c:v>400.35031957313782</c:v>
                </c:pt>
                <c:pt idx="5448">
                  <c:v>400.63561806081685</c:v>
                </c:pt>
                <c:pt idx="5449">
                  <c:v>400.7909146485797</c:v>
                </c:pt>
                <c:pt idx="5450">
                  <c:v>400.632901094332</c:v>
                </c:pt>
                <c:pt idx="5451">
                  <c:v>400.34419233905516</c:v>
                </c:pt>
                <c:pt idx="5452">
                  <c:v>400.2724162233672</c:v>
                </c:pt>
                <c:pt idx="5453">
                  <c:v>400.52813331642335</c:v>
                </c:pt>
                <c:pt idx="5454">
                  <c:v>400.75946223663988</c:v>
                </c:pt>
                <c:pt idx="5455">
                  <c:v>400.72595851603177</c:v>
                </c:pt>
                <c:pt idx="5456">
                  <c:v>400.4343512756418</c:v>
                </c:pt>
                <c:pt idx="5457">
                  <c:v>400.26719398822877</c:v>
                </c:pt>
                <c:pt idx="5458">
                  <c:v>400.43866754627101</c:v>
                </c:pt>
                <c:pt idx="5459">
                  <c:v>400.71684227164627</c:v>
                </c:pt>
                <c:pt idx="5460">
                  <c:v>400.77621410529684</c:v>
                </c:pt>
                <c:pt idx="5461">
                  <c:v>400.56073191099455</c:v>
                </c:pt>
                <c:pt idx="5462">
                  <c:v>400.31889908501842</c:v>
                </c:pt>
                <c:pt idx="5463">
                  <c:v>400.36510999724334</c:v>
                </c:pt>
                <c:pt idx="5464">
                  <c:v>400.63392774564772</c:v>
                </c:pt>
                <c:pt idx="5465">
                  <c:v>400.76616318124815</c:v>
                </c:pt>
                <c:pt idx="5466">
                  <c:v>400.60815069359097</c:v>
                </c:pt>
                <c:pt idx="5467">
                  <c:v>400.34386100357699</c:v>
                </c:pt>
                <c:pt idx="5468">
                  <c:v>400.33057989251751</c:v>
                </c:pt>
                <c:pt idx="5469">
                  <c:v>400.60812003253625</c:v>
                </c:pt>
                <c:pt idx="5470">
                  <c:v>400.79363063450683</c:v>
                </c:pt>
                <c:pt idx="5471">
                  <c:v>400.72921848621536</c:v>
                </c:pt>
                <c:pt idx="5472">
                  <c:v>400.43987519217501</c:v>
                </c:pt>
                <c:pt idx="5473">
                  <c:v>400.31059789974535</c:v>
                </c:pt>
                <c:pt idx="5474">
                  <c:v>400.51195419833493</c:v>
                </c:pt>
                <c:pt idx="5475">
                  <c:v>400.77168713404188</c:v>
                </c:pt>
                <c:pt idx="5476">
                  <c:v>400.80262523716294</c:v>
                </c:pt>
                <c:pt idx="5477">
                  <c:v>400.55218935423517</c:v>
                </c:pt>
                <c:pt idx="5478">
                  <c:v>400.33208919942319</c:v>
                </c:pt>
                <c:pt idx="5479">
                  <c:v>400.44911205233825</c:v>
                </c:pt>
                <c:pt idx="5480">
                  <c:v>400.72583784966372</c:v>
                </c:pt>
                <c:pt idx="5481">
                  <c:v>400.83585800338369</c:v>
                </c:pt>
                <c:pt idx="5482">
                  <c:v>400.66583208310914</c:v>
                </c:pt>
                <c:pt idx="5483">
                  <c:v>400.38657065905733</c:v>
                </c:pt>
                <c:pt idx="5484">
                  <c:v>400.37093557004391</c:v>
                </c:pt>
                <c:pt idx="5485">
                  <c:v>400.6138249671784</c:v>
                </c:pt>
                <c:pt idx="5486">
                  <c:v>400.7979172637227</c:v>
                </c:pt>
                <c:pt idx="5487">
                  <c:v>400.68744321070926</c:v>
                </c:pt>
                <c:pt idx="5488">
                  <c:v>400.4050730444639</c:v>
                </c:pt>
                <c:pt idx="5489">
                  <c:v>400.28352336541542</c:v>
                </c:pt>
                <c:pt idx="5490">
                  <c:v>400.45877025517569</c:v>
                </c:pt>
                <c:pt idx="5491">
                  <c:v>400.67690963935013</c:v>
                </c:pt>
                <c:pt idx="5492">
                  <c:v>400.67029871174384</c:v>
                </c:pt>
                <c:pt idx="5493">
                  <c:v>400.42798270010235</c:v>
                </c:pt>
                <c:pt idx="5494">
                  <c:v>400.29155255473893</c:v>
                </c:pt>
                <c:pt idx="5495">
                  <c:v>400.46857978657698</c:v>
                </c:pt>
                <c:pt idx="5496">
                  <c:v>400.69701145386648</c:v>
                </c:pt>
                <c:pt idx="5497">
                  <c:v>400.70905533663279</c:v>
                </c:pt>
                <c:pt idx="5498">
                  <c:v>400.4808649464976</c:v>
                </c:pt>
                <c:pt idx="5499">
                  <c:v>400.31074922599879</c:v>
                </c:pt>
                <c:pt idx="5500">
                  <c:v>400.43196763413647</c:v>
                </c:pt>
                <c:pt idx="5501">
                  <c:v>400.68955684872003</c:v>
                </c:pt>
                <c:pt idx="5502">
                  <c:v>400.73588876567015</c:v>
                </c:pt>
                <c:pt idx="5503">
                  <c:v>400.53954217924257</c:v>
                </c:pt>
                <c:pt idx="5504">
                  <c:v>400.31802376635954</c:v>
                </c:pt>
                <c:pt idx="5505">
                  <c:v>400.40600869742519</c:v>
                </c:pt>
                <c:pt idx="5506">
                  <c:v>400.66984670789816</c:v>
                </c:pt>
                <c:pt idx="5507">
                  <c:v>400.76085088988469</c:v>
                </c:pt>
                <c:pt idx="5508">
                  <c:v>400.56990747113508</c:v>
                </c:pt>
                <c:pt idx="5509">
                  <c:v>400.33580213416445</c:v>
                </c:pt>
                <c:pt idx="5510">
                  <c:v>400.37223321894891</c:v>
                </c:pt>
                <c:pt idx="5511">
                  <c:v>400.65888981941481</c:v>
                </c:pt>
                <c:pt idx="5512">
                  <c:v>400.80543320724581</c:v>
                </c:pt>
                <c:pt idx="5513">
                  <c:v>400.67304535226742</c:v>
                </c:pt>
                <c:pt idx="5514">
                  <c:v>400.37461784671058</c:v>
                </c:pt>
                <c:pt idx="5515">
                  <c:v>400.32321534583411</c:v>
                </c:pt>
                <c:pt idx="5516">
                  <c:v>400.58563361559425</c:v>
                </c:pt>
                <c:pt idx="5517">
                  <c:v>400.81699346050846</c:v>
                </c:pt>
                <c:pt idx="5518">
                  <c:v>400.75348628059118</c:v>
                </c:pt>
                <c:pt idx="5519">
                  <c:v>400.46942543592462</c:v>
                </c:pt>
                <c:pt idx="5520">
                  <c:v>400.31606147012167</c:v>
                </c:pt>
                <c:pt idx="5521">
                  <c:v>400.47914397552182</c:v>
                </c:pt>
                <c:pt idx="5522">
                  <c:v>400.74844499547845</c:v>
                </c:pt>
                <c:pt idx="5523">
                  <c:v>400.7959242877036</c:v>
                </c:pt>
                <c:pt idx="5524">
                  <c:v>400.54298313629255</c:v>
                </c:pt>
                <c:pt idx="5525">
                  <c:v>400.30422933972363</c:v>
                </c:pt>
                <c:pt idx="5526">
                  <c:v>400.36803761948403</c:v>
                </c:pt>
                <c:pt idx="5527">
                  <c:v>400.65605218547682</c:v>
                </c:pt>
                <c:pt idx="5528">
                  <c:v>400.78191905894568</c:v>
                </c:pt>
                <c:pt idx="5529">
                  <c:v>400.61325130867272</c:v>
                </c:pt>
                <c:pt idx="5530">
                  <c:v>400.33782377482481</c:v>
                </c:pt>
                <c:pt idx="5531">
                  <c:v>400.30501465365114</c:v>
                </c:pt>
                <c:pt idx="5532">
                  <c:v>400.56513819734778</c:v>
                </c:pt>
                <c:pt idx="5533">
                  <c:v>400.78732234695207</c:v>
                </c:pt>
                <c:pt idx="5534">
                  <c:v>400.71309963691078</c:v>
                </c:pt>
                <c:pt idx="5535">
                  <c:v>400.42526673382417</c:v>
                </c:pt>
                <c:pt idx="5536">
                  <c:v>400.29783011963212</c:v>
                </c:pt>
                <c:pt idx="5537">
                  <c:v>400.50389530222083</c:v>
                </c:pt>
                <c:pt idx="5538">
                  <c:v>400.76634418094511</c:v>
                </c:pt>
                <c:pt idx="5539">
                  <c:v>400.77576210050171</c:v>
                </c:pt>
                <c:pt idx="5540">
                  <c:v>400.53232794007033</c:v>
                </c:pt>
                <c:pt idx="5541">
                  <c:v>400.31065823243455</c:v>
                </c:pt>
                <c:pt idx="5542">
                  <c:v>400.42780170161677</c:v>
                </c:pt>
                <c:pt idx="5543">
                  <c:v>400.7443403591592</c:v>
                </c:pt>
                <c:pt idx="5544">
                  <c:v>400.84123063598366</c:v>
                </c:pt>
                <c:pt idx="5545">
                  <c:v>400.64944224966882</c:v>
                </c:pt>
                <c:pt idx="5546">
                  <c:v>400.36680030344218</c:v>
                </c:pt>
                <c:pt idx="5547">
                  <c:v>400.35231253159833</c:v>
                </c:pt>
                <c:pt idx="5548">
                  <c:v>400.65040757915983</c:v>
                </c:pt>
                <c:pt idx="5549">
                  <c:v>400.83833364753139</c:v>
                </c:pt>
                <c:pt idx="5550">
                  <c:v>400.72378454331408</c:v>
                </c:pt>
                <c:pt idx="5551">
                  <c:v>400.41367590923323</c:v>
                </c:pt>
                <c:pt idx="5552">
                  <c:v>400.2783021181969</c:v>
                </c:pt>
                <c:pt idx="5553">
                  <c:v>400.49055381636919</c:v>
                </c:pt>
                <c:pt idx="5554">
                  <c:v>400.74714733692406</c:v>
                </c:pt>
                <c:pt idx="5555">
                  <c:v>400.72755783996985</c:v>
                </c:pt>
                <c:pt idx="5556">
                  <c:v>400.47156873673197</c:v>
                </c:pt>
                <c:pt idx="5557">
                  <c:v>400.27081592473945</c:v>
                </c:pt>
                <c:pt idx="5558">
                  <c:v>400.41056728593668</c:v>
                </c:pt>
                <c:pt idx="5559">
                  <c:v>400.71901624406468</c:v>
                </c:pt>
                <c:pt idx="5560">
                  <c:v>400.80875252678493</c:v>
                </c:pt>
                <c:pt idx="5561">
                  <c:v>400.57087279910689</c:v>
                </c:pt>
                <c:pt idx="5562">
                  <c:v>400.30326401682663</c:v>
                </c:pt>
                <c:pt idx="5563">
                  <c:v>400.34681829642869</c:v>
                </c:pt>
                <c:pt idx="5564">
                  <c:v>400.63528573436605</c:v>
                </c:pt>
                <c:pt idx="5565">
                  <c:v>400.79788660255258</c:v>
                </c:pt>
                <c:pt idx="5566">
                  <c:v>400.6434356455768</c:v>
                </c:pt>
                <c:pt idx="5567">
                  <c:v>400.34745228465107</c:v>
                </c:pt>
                <c:pt idx="5568">
                  <c:v>400.28557566485711</c:v>
                </c:pt>
                <c:pt idx="5569">
                  <c:v>400.56565152231491</c:v>
                </c:pt>
                <c:pt idx="5570">
                  <c:v>400.80983951496529</c:v>
                </c:pt>
                <c:pt idx="5571">
                  <c:v>400.75469294494644</c:v>
                </c:pt>
                <c:pt idx="5572">
                  <c:v>400.44588177210704</c:v>
                </c:pt>
                <c:pt idx="5573">
                  <c:v>400.27108791615905</c:v>
                </c:pt>
                <c:pt idx="5574">
                  <c:v>400.44050918155961</c:v>
                </c:pt>
                <c:pt idx="5575">
                  <c:v>400.72644118150686</c:v>
                </c:pt>
                <c:pt idx="5576">
                  <c:v>400.76417119555487</c:v>
                </c:pt>
                <c:pt idx="5577">
                  <c:v>400.52550636059783</c:v>
                </c:pt>
                <c:pt idx="5578">
                  <c:v>400.28035441742804</c:v>
                </c:pt>
                <c:pt idx="5579">
                  <c:v>400.35327785542665</c:v>
                </c:pt>
                <c:pt idx="5580">
                  <c:v>400.66272245525857</c:v>
                </c:pt>
                <c:pt idx="5581">
                  <c:v>400.77630509969811</c:v>
                </c:pt>
                <c:pt idx="5582">
                  <c:v>400.58720227404558</c:v>
                </c:pt>
                <c:pt idx="5583">
                  <c:v>400.30993424016862</c:v>
                </c:pt>
                <c:pt idx="5584">
                  <c:v>400.29052591035713</c:v>
                </c:pt>
                <c:pt idx="5585">
                  <c:v>400.57856970783661</c:v>
                </c:pt>
                <c:pt idx="5586">
                  <c:v>400.79870159624215</c:v>
                </c:pt>
                <c:pt idx="5587">
                  <c:v>400.71614893469359</c:v>
                </c:pt>
                <c:pt idx="5588">
                  <c:v>400.39951945985348</c:v>
                </c:pt>
                <c:pt idx="5589">
                  <c:v>400.25771681969258</c:v>
                </c:pt>
                <c:pt idx="5590">
                  <c:v>400.45741227119402</c:v>
                </c:pt>
                <c:pt idx="5591">
                  <c:v>400.72622952082662</c:v>
                </c:pt>
                <c:pt idx="5592">
                  <c:v>400.7324477954794</c:v>
                </c:pt>
                <c:pt idx="5593">
                  <c:v>400.48065328684567</c:v>
                </c:pt>
                <c:pt idx="5594">
                  <c:v>400.25397322981041</c:v>
                </c:pt>
                <c:pt idx="5595">
                  <c:v>400.36894359991436</c:v>
                </c:pt>
                <c:pt idx="5596">
                  <c:v>400.68291624742466</c:v>
                </c:pt>
                <c:pt idx="5597">
                  <c:v>400.78128506527838</c:v>
                </c:pt>
                <c:pt idx="5598">
                  <c:v>400.58840992349178</c:v>
                </c:pt>
                <c:pt idx="5599">
                  <c:v>400.29484216876477</c:v>
                </c:pt>
                <c:pt idx="5600">
                  <c:v>400.29695480133603</c:v>
                </c:pt>
                <c:pt idx="5601">
                  <c:v>400.61768826066339</c:v>
                </c:pt>
                <c:pt idx="5602">
                  <c:v>400.81554447242405</c:v>
                </c:pt>
                <c:pt idx="5603">
                  <c:v>400.7299731456053</c:v>
                </c:pt>
                <c:pt idx="5604">
                  <c:v>400.42405908826788</c:v>
                </c:pt>
                <c:pt idx="5605">
                  <c:v>400.29221621407584</c:v>
                </c:pt>
                <c:pt idx="5606">
                  <c:v>400.52454103349135</c:v>
                </c:pt>
                <c:pt idx="5607">
                  <c:v>400.76160554974825</c:v>
                </c:pt>
                <c:pt idx="5608">
                  <c:v>400.73501343980172</c:v>
                </c:pt>
                <c:pt idx="5609">
                  <c:v>400.45647661728458</c:v>
                </c:pt>
                <c:pt idx="5610">
                  <c:v>400.24120546390486</c:v>
                </c:pt>
                <c:pt idx="5611">
                  <c:v>400.35843976666024</c:v>
                </c:pt>
                <c:pt idx="5612">
                  <c:v>400.65025724095921</c:v>
                </c:pt>
                <c:pt idx="5613">
                  <c:v>400.7415630536176</c:v>
                </c:pt>
                <c:pt idx="5614">
                  <c:v>400.55176702340123</c:v>
                </c:pt>
                <c:pt idx="5615">
                  <c:v>400.28011308681539</c:v>
                </c:pt>
                <c:pt idx="5616">
                  <c:v>400.33130388507743</c:v>
                </c:pt>
                <c:pt idx="5617">
                  <c:v>400.62460084669658</c:v>
                </c:pt>
                <c:pt idx="5618">
                  <c:v>400.78659834786652</c:v>
                </c:pt>
                <c:pt idx="5619">
                  <c:v>400.63839437146032</c:v>
                </c:pt>
                <c:pt idx="5620">
                  <c:v>400.33528881152421</c:v>
                </c:pt>
                <c:pt idx="5621">
                  <c:v>400.28467067497257</c:v>
                </c:pt>
                <c:pt idx="5622">
                  <c:v>400.53890818861885</c:v>
                </c:pt>
                <c:pt idx="5623">
                  <c:v>400.76918182108824</c:v>
                </c:pt>
                <c:pt idx="5624">
                  <c:v>400.7068516925973</c:v>
                </c:pt>
                <c:pt idx="5625">
                  <c:v>400.42571873548525</c:v>
                </c:pt>
                <c:pt idx="5626">
                  <c:v>400.28959025952241</c:v>
                </c:pt>
                <c:pt idx="5627">
                  <c:v>400.50332164496166</c:v>
                </c:pt>
                <c:pt idx="5628">
                  <c:v>400.77763342016129</c:v>
                </c:pt>
                <c:pt idx="5629">
                  <c:v>400.78439470044071</c:v>
                </c:pt>
                <c:pt idx="5630">
                  <c:v>400.51965109810374</c:v>
                </c:pt>
                <c:pt idx="5631">
                  <c:v>400.28838261719142</c:v>
                </c:pt>
                <c:pt idx="5632">
                  <c:v>400.41575887487033</c:v>
                </c:pt>
                <c:pt idx="5633">
                  <c:v>400.72982181809886</c:v>
                </c:pt>
                <c:pt idx="5634">
                  <c:v>400.85348522537549</c:v>
                </c:pt>
                <c:pt idx="5635">
                  <c:v>400.66740173311803</c:v>
                </c:pt>
                <c:pt idx="5636">
                  <c:v>400.3764288187603</c:v>
                </c:pt>
                <c:pt idx="5637">
                  <c:v>400.35267452803186</c:v>
                </c:pt>
                <c:pt idx="5638">
                  <c:v>400.65997581529655</c:v>
                </c:pt>
                <c:pt idx="5639">
                  <c:v>400.87431308883754</c:v>
                </c:pt>
                <c:pt idx="5640">
                  <c:v>400.78170838710219</c:v>
                </c:pt>
                <c:pt idx="5641">
                  <c:v>400.48895449993051</c:v>
                </c:pt>
                <c:pt idx="5642">
                  <c:v>400.33616413048031</c:v>
                </c:pt>
                <c:pt idx="5643">
                  <c:v>400.50664193370528</c:v>
                </c:pt>
                <c:pt idx="5644">
                  <c:v>400.76537884923545</c:v>
                </c:pt>
                <c:pt idx="5645">
                  <c:v>400.77383044767032</c:v>
                </c:pt>
                <c:pt idx="5646">
                  <c:v>400.51853444423534</c:v>
                </c:pt>
                <c:pt idx="5647">
                  <c:v>400.3030820297252</c:v>
                </c:pt>
                <c:pt idx="5648">
                  <c:v>400.42230844734058</c:v>
                </c:pt>
                <c:pt idx="5649">
                  <c:v>400.71152998548047</c:v>
                </c:pt>
                <c:pt idx="5650">
                  <c:v>400.79667894809262</c:v>
                </c:pt>
                <c:pt idx="5651">
                  <c:v>400.58614595170349</c:v>
                </c:pt>
                <c:pt idx="5652">
                  <c:v>400.31503482524516</c:v>
                </c:pt>
                <c:pt idx="5653">
                  <c:v>400.32553963858834</c:v>
                </c:pt>
                <c:pt idx="5654">
                  <c:v>400.6115916553087</c:v>
                </c:pt>
                <c:pt idx="5655">
                  <c:v>400.77651676058866</c:v>
                </c:pt>
                <c:pt idx="5656">
                  <c:v>400.63691571650298</c:v>
                </c:pt>
                <c:pt idx="5657">
                  <c:v>400.33891075288432</c:v>
                </c:pt>
                <c:pt idx="5658">
                  <c:v>400.26281739953396</c:v>
                </c:pt>
                <c:pt idx="5659">
                  <c:v>400.53486390228358</c:v>
                </c:pt>
                <c:pt idx="5660">
                  <c:v>400.77286412674761</c:v>
                </c:pt>
                <c:pt idx="5661">
                  <c:v>400.71759693085096</c:v>
                </c:pt>
                <c:pt idx="5662">
                  <c:v>400.42725870616403</c:v>
                </c:pt>
                <c:pt idx="5663">
                  <c:v>400.25167960116528</c:v>
                </c:pt>
                <c:pt idx="5664">
                  <c:v>400.43441160847806</c:v>
                </c:pt>
                <c:pt idx="5665">
                  <c:v>400.71989156965537</c:v>
                </c:pt>
                <c:pt idx="5666">
                  <c:v>400.75756124557898</c:v>
                </c:pt>
                <c:pt idx="5667">
                  <c:v>400.50126933671686</c:v>
                </c:pt>
                <c:pt idx="5668">
                  <c:v>400.25955745936312</c:v>
                </c:pt>
                <c:pt idx="5669">
                  <c:v>400.34841859744824</c:v>
                </c:pt>
                <c:pt idx="5670">
                  <c:v>400.6471179420563</c:v>
                </c:pt>
                <c:pt idx="5671">
                  <c:v>400.77425278036191</c:v>
                </c:pt>
                <c:pt idx="5672">
                  <c:v>400.6148516181064</c:v>
                </c:pt>
                <c:pt idx="5673">
                  <c:v>400.31865775422284</c:v>
                </c:pt>
                <c:pt idx="5674">
                  <c:v>400.31464315726299</c:v>
                </c:pt>
                <c:pt idx="5675">
                  <c:v>400.59997012702161</c:v>
                </c:pt>
                <c:pt idx="5676">
                  <c:v>400.78394170650239</c:v>
                </c:pt>
                <c:pt idx="5677">
                  <c:v>400.6639607675985</c:v>
                </c:pt>
                <c:pt idx="5678">
                  <c:v>400.35354984728741</c:v>
                </c:pt>
                <c:pt idx="5679">
                  <c:v>400.25171026200456</c:v>
                </c:pt>
                <c:pt idx="5680">
                  <c:v>400.48816918315725</c:v>
                </c:pt>
                <c:pt idx="5681">
                  <c:v>400.7443403591592</c:v>
                </c:pt>
                <c:pt idx="5682">
                  <c:v>400.73519443938682</c:v>
                </c:pt>
                <c:pt idx="5683">
                  <c:v>400.45158668846597</c:v>
                </c:pt>
                <c:pt idx="5684">
                  <c:v>400.24682035289356</c:v>
                </c:pt>
                <c:pt idx="5685">
                  <c:v>400.37199188790004</c:v>
                </c:pt>
                <c:pt idx="5686">
                  <c:v>400.69809843963662</c:v>
                </c:pt>
                <c:pt idx="5687">
                  <c:v>400.79142698677322</c:v>
                </c:pt>
                <c:pt idx="5688">
                  <c:v>400.59677049821329</c:v>
                </c:pt>
                <c:pt idx="5689">
                  <c:v>400.32511632058095</c:v>
                </c:pt>
                <c:pt idx="5690">
                  <c:v>400.33320584918766</c:v>
                </c:pt>
                <c:pt idx="5691">
                  <c:v>400.60893502315997</c:v>
                </c:pt>
                <c:pt idx="5692">
                  <c:v>400.80745486667689</c:v>
                </c:pt>
                <c:pt idx="5693">
                  <c:v>400.70700302003468</c:v>
                </c:pt>
                <c:pt idx="5694">
                  <c:v>400.38952894345778</c:v>
                </c:pt>
                <c:pt idx="5695">
                  <c:v>400.25472788212124</c:v>
                </c:pt>
                <c:pt idx="5696">
                  <c:v>400.4729267210929</c:v>
                </c:pt>
                <c:pt idx="5697">
                  <c:v>400.70169073490518</c:v>
                </c:pt>
                <c:pt idx="5698">
                  <c:v>400.68747387181213</c:v>
                </c:pt>
                <c:pt idx="5699">
                  <c:v>400.44905073042133</c:v>
                </c:pt>
                <c:pt idx="5700">
                  <c:v>400.29420818119843</c:v>
                </c:pt>
                <c:pt idx="5701">
                  <c:v>400.44763241384794</c:v>
                </c:pt>
                <c:pt idx="5702">
                  <c:v>400.70624836098852</c:v>
                </c:pt>
                <c:pt idx="5703">
                  <c:v>400.74850532868953</c:v>
                </c:pt>
                <c:pt idx="5704">
                  <c:v>400.51687380491427</c:v>
                </c:pt>
                <c:pt idx="5705">
                  <c:v>400.28566665837644</c:v>
                </c:pt>
                <c:pt idx="5706">
                  <c:v>400.40625101769814</c:v>
                </c:pt>
                <c:pt idx="5707">
                  <c:v>400.69942675803895</c:v>
                </c:pt>
                <c:pt idx="5708">
                  <c:v>400.7926049690102</c:v>
                </c:pt>
                <c:pt idx="5709">
                  <c:v>400.61560528672004</c:v>
                </c:pt>
                <c:pt idx="5710">
                  <c:v>400.32765227243505</c:v>
                </c:pt>
                <c:pt idx="5711">
                  <c:v>400.32765227243505</c:v>
                </c:pt>
                <c:pt idx="5712">
                  <c:v>400.60075544552973</c:v>
                </c:pt>
                <c:pt idx="5713">
                  <c:v>400.7755207675275</c:v>
                </c:pt>
                <c:pt idx="5714">
                  <c:v>400.67364967254673</c:v>
                </c:pt>
                <c:pt idx="5715">
                  <c:v>400.35783545014266</c:v>
                </c:pt>
                <c:pt idx="5716">
                  <c:v>400.25318890572998</c:v>
                </c:pt>
                <c:pt idx="5717">
                  <c:v>400.48008061891352</c:v>
                </c:pt>
                <c:pt idx="5718">
                  <c:v>400.735556438559</c:v>
                </c:pt>
                <c:pt idx="5719">
                  <c:v>400.73036481680026</c:v>
                </c:pt>
                <c:pt idx="5720">
                  <c:v>400.48186093374994</c:v>
                </c:pt>
                <c:pt idx="5721">
                  <c:v>400.28403668753305</c:v>
                </c:pt>
                <c:pt idx="5722">
                  <c:v>400.43136331674356</c:v>
                </c:pt>
                <c:pt idx="5723">
                  <c:v>400.71986090853272</c:v>
                </c:pt>
                <c:pt idx="5724">
                  <c:v>400.78321770746544</c:v>
                </c:pt>
                <c:pt idx="5725">
                  <c:v>400.58433497215896</c:v>
                </c:pt>
                <c:pt idx="5726">
                  <c:v>400.34799626831153</c:v>
                </c:pt>
                <c:pt idx="5727">
                  <c:v>400.36767562294108</c:v>
                </c:pt>
                <c:pt idx="5728">
                  <c:v>400.6069430436732</c:v>
                </c:pt>
                <c:pt idx="5729">
                  <c:v>400.7472986644824</c:v>
                </c:pt>
                <c:pt idx="5730">
                  <c:v>400.62668283194415</c:v>
                </c:pt>
                <c:pt idx="5731">
                  <c:v>400.39082659283798</c:v>
                </c:pt>
                <c:pt idx="5732">
                  <c:v>400.38059474706318</c:v>
                </c:pt>
                <c:pt idx="5733">
                  <c:v>400.62122021715203</c:v>
                </c:pt>
                <c:pt idx="5734">
                  <c:v>400.79538128829574</c:v>
                </c:pt>
                <c:pt idx="5735">
                  <c:v>400.67473566874605</c:v>
                </c:pt>
                <c:pt idx="5736">
                  <c:v>400.41035562657822</c:v>
                </c:pt>
                <c:pt idx="5737">
                  <c:v>400.31805343817831</c:v>
                </c:pt>
                <c:pt idx="5738">
                  <c:v>400.54600176279052</c:v>
                </c:pt>
                <c:pt idx="5739">
                  <c:v>400.75149429539908</c:v>
                </c:pt>
                <c:pt idx="5740">
                  <c:v>400.72761817315592</c:v>
                </c:pt>
                <c:pt idx="5741">
                  <c:v>400.46417350862555</c:v>
                </c:pt>
                <c:pt idx="5742">
                  <c:v>400.30102972957724</c:v>
                </c:pt>
                <c:pt idx="5743">
                  <c:v>400.4684591208233</c:v>
                </c:pt>
                <c:pt idx="5744">
                  <c:v>400.73187413562562</c:v>
                </c:pt>
                <c:pt idx="5745">
                  <c:v>400.76290320867497</c:v>
                </c:pt>
                <c:pt idx="5746">
                  <c:v>400.51162187269665</c:v>
                </c:pt>
                <c:pt idx="5747">
                  <c:v>400.26692199682998</c:v>
                </c:pt>
                <c:pt idx="5748">
                  <c:v>400.34847893018241</c:v>
                </c:pt>
                <c:pt idx="5749">
                  <c:v>400.65436186962376</c:v>
                </c:pt>
                <c:pt idx="5750">
                  <c:v>400.7768480989003</c:v>
                </c:pt>
                <c:pt idx="5751">
                  <c:v>400.6320564313192</c:v>
                </c:pt>
                <c:pt idx="5752">
                  <c:v>400.35406317011206</c:v>
                </c:pt>
                <c:pt idx="5753">
                  <c:v>400.30872659735462</c:v>
                </c:pt>
                <c:pt idx="5754">
                  <c:v>400.57214078116351</c:v>
                </c:pt>
                <c:pt idx="5755">
                  <c:v>400.76048889053095</c:v>
                </c:pt>
                <c:pt idx="5756">
                  <c:v>400.70060374905768</c:v>
                </c:pt>
                <c:pt idx="5757">
                  <c:v>400.41708619679764</c:v>
                </c:pt>
                <c:pt idx="5758">
                  <c:v>400.30151338006249</c:v>
                </c:pt>
                <c:pt idx="5759">
                  <c:v>400.50911657264237</c:v>
                </c:pt>
                <c:pt idx="5760">
                  <c:v>400.75919123166636</c:v>
                </c:pt>
                <c:pt idx="5761">
                  <c:v>400.75173562825825</c:v>
                </c:pt>
                <c:pt idx="5762">
                  <c:v>400.50634026909495</c:v>
                </c:pt>
                <c:pt idx="5763">
                  <c:v>400.30226704401798</c:v>
                </c:pt>
                <c:pt idx="5764">
                  <c:v>400.42746937653027</c:v>
                </c:pt>
                <c:pt idx="5765">
                  <c:v>400.70842134388204</c:v>
                </c:pt>
                <c:pt idx="5766">
                  <c:v>400.79906359587062</c:v>
                </c:pt>
                <c:pt idx="5767">
                  <c:v>400.6016001080194</c:v>
                </c:pt>
                <c:pt idx="5768">
                  <c:v>400.34570164636511</c:v>
                </c:pt>
                <c:pt idx="5769">
                  <c:v>400.3584694385026</c:v>
                </c:pt>
                <c:pt idx="5770">
                  <c:v>400.63109011311218</c:v>
                </c:pt>
                <c:pt idx="5771">
                  <c:v>400.82635006716396</c:v>
                </c:pt>
                <c:pt idx="5772">
                  <c:v>400.73739808466092</c:v>
                </c:pt>
                <c:pt idx="5773">
                  <c:v>400.44965504802497</c:v>
                </c:pt>
                <c:pt idx="5774">
                  <c:v>400.33368851091808</c:v>
                </c:pt>
                <c:pt idx="5775">
                  <c:v>400.53241893403214</c:v>
                </c:pt>
                <c:pt idx="5776">
                  <c:v>400.75837623861605</c:v>
                </c:pt>
                <c:pt idx="5777">
                  <c:v>400.72991281241639</c:v>
                </c:pt>
                <c:pt idx="5778">
                  <c:v>400.4938741042759</c:v>
                </c:pt>
                <c:pt idx="5779">
                  <c:v>400.34407167359723</c:v>
                </c:pt>
                <c:pt idx="5780">
                  <c:v>400.51391650214845</c:v>
                </c:pt>
                <c:pt idx="5781">
                  <c:v>400.76586151508792</c:v>
                </c:pt>
                <c:pt idx="5782">
                  <c:v>400.78865066770578</c:v>
                </c:pt>
                <c:pt idx="5783">
                  <c:v>400.56036892401016</c:v>
                </c:pt>
                <c:pt idx="5784">
                  <c:v>400.35351918638668</c:v>
                </c:pt>
                <c:pt idx="5785">
                  <c:v>400.46130621370656</c:v>
                </c:pt>
                <c:pt idx="5786">
                  <c:v>400.73679475268676</c:v>
                </c:pt>
                <c:pt idx="5787">
                  <c:v>400.84440060817525</c:v>
                </c:pt>
                <c:pt idx="5788">
                  <c:v>400.65339555099007</c:v>
                </c:pt>
                <c:pt idx="5789">
                  <c:v>400.37126789476031</c:v>
                </c:pt>
                <c:pt idx="5790">
                  <c:v>400.35442516655803</c:v>
                </c:pt>
                <c:pt idx="5791">
                  <c:v>400.6255365037141</c:v>
                </c:pt>
                <c:pt idx="5792">
                  <c:v>400.80579520692277</c:v>
                </c:pt>
                <c:pt idx="5793">
                  <c:v>400.70036241644323</c:v>
                </c:pt>
                <c:pt idx="5794">
                  <c:v>400.4134039170504</c:v>
                </c:pt>
                <c:pt idx="5795">
                  <c:v>400.27944843857654</c:v>
                </c:pt>
                <c:pt idx="5796">
                  <c:v>400.50836290561517</c:v>
                </c:pt>
                <c:pt idx="5797">
                  <c:v>400.77561077285787</c:v>
                </c:pt>
                <c:pt idx="5798">
                  <c:v>400.78080239927806</c:v>
                </c:pt>
                <c:pt idx="5799">
                  <c:v>400.52366571128471</c:v>
                </c:pt>
                <c:pt idx="5800">
                  <c:v>400.30567831316364</c:v>
                </c:pt>
                <c:pt idx="5801">
                  <c:v>400.39574618766426</c:v>
                </c:pt>
                <c:pt idx="5802">
                  <c:v>400.68255325956261</c:v>
                </c:pt>
                <c:pt idx="5803">
                  <c:v>400.78901266726206</c:v>
                </c:pt>
                <c:pt idx="5804">
                  <c:v>400.60516173537042</c:v>
                </c:pt>
                <c:pt idx="5805">
                  <c:v>400.34168704726943</c:v>
                </c:pt>
                <c:pt idx="5806">
                  <c:v>400.30625196818886</c:v>
                </c:pt>
                <c:pt idx="5807">
                  <c:v>400.59652916609508</c:v>
                </c:pt>
                <c:pt idx="5808">
                  <c:v>400.77763342016129</c:v>
                </c:pt>
                <c:pt idx="5809">
                  <c:v>400.71249630522738</c:v>
                </c:pt>
                <c:pt idx="5810">
                  <c:v>400.43148398240896</c:v>
                </c:pt>
                <c:pt idx="5811">
                  <c:v>400.30142238651479</c:v>
                </c:pt>
                <c:pt idx="5812">
                  <c:v>400.50845291046954</c:v>
                </c:pt>
                <c:pt idx="5813">
                  <c:v>400.77660676592086</c:v>
                </c:pt>
                <c:pt idx="5814">
                  <c:v>400.78427403393266</c:v>
                </c:pt>
                <c:pt idx="5815">
                  <c:v>400.52740833198948</c:v>
                </c:pt>
                <c:pt idx="5816">
                  <c:v>400.3244526608147</c:v>
                </c:pt>
                <c:pt idx="5817">
                  <c:v>400.42469307745478</c:v>
                </c:pt>
                <c:pt idx="5818">
                  <c:v>400.71512228170559</c:v>
                </c:pt>
                <c:pt idx="5819">
                  <c:v>400.81720413249968</c:v>
                </c:pt>
                <c:pt idx="5820">
                  <c:v>400.6195902355214</c:v>
                </c:pt>
                <c:pt idx="5821">
                  <c:v>400.34054072548673</c:v>
                </c:pt>
                <c:pt idx="5822">
                  <c:v>400.33984640462666</c:v>
                </c:pt>
                <c:pt idx="5823">
                  <c:v>400.63435007716799</c:v>
                </c:pt>
                <c:pt idx="5824">
                  <c:v>400.78252338052999</c:v>
                </c:pt>
                <c:pt idx="5825">
                  <c:v>400.66293411567233</c:v>
                </c:pt>
                <c:pt idx="5826">
                  <c:v>400.36785662121224</c:v>
                </c:pt>
                <c:pt idx="5827">
                  <c:v>400.27416685913022</c:v>
                </c:pt>
                <c:pt idx="5828">
                  <c:v>400.50899590679211</c:v>
                </c:pt>
                <c:pt idx="5829">
                  <c:v>400.75224895512241</c:v>
                </c:pt>
                <c:pt idx="5830">
                  <c:v>400.72988215128765</c:v>
                </c:pt>
                <c:pt idx="5831">
                  <c:v>400.46033989875997</c:v>
                </c:pt>
                <c:pt idx="5832">
                  <c:v>400.25684150208656</c:v>
                </c:pt>
                <c:pt idx="5833">
                  <c:v>400.40969196569824</c:v>
                </c:pt>
                <c:pt idx="5834">
                  <c:v>400.70479937608883</c:v>
                </c:pt>
                <c:pt idx="5835">
                  <c:v>400.79206098056824</c:v>
                </c:pt>
                <c:pt idx="5836">
                  <c:v>400.5788417009062</c:v>
                </c:pt>
                <c:pt idx="5837">
                  <c:v>400.28491200560688</c:v>
                </c:pt>
                <c:pt idx="5838">
                  <c:v>400.30806293780233</c:v>
                </c:pt>
                <c:pt idx="5839">
                  <c:v>400.61026333921683</c:v>
                </c:pt>
                <c:pt idx="5840">
                  <c:v>400.78348871256821</c:v>
                </c:pt>
                <c:pt idx="5841">
                  <c:v>400.67310568538829</c:v>
                </c:pt>
                <c:pt idx="5842">
                  <c:v>400.37654948429514</c:v>
                </c:pt>
                <c:pt idx="5843">
                  <c:v>400.27709447613381</c:v>
                </c:pt>
                <c:pt idx="5844">
                  <c:v>400.50688326539483</c:v>
                </c:pt>
                <c:pt idx="5845">
                  <c:v>400.74482302481027</c:v>
                </c:pt>
                <c:pt idx="5846">
                  <c:v>400.71974024217923</c:v>
                </c:pt>
                <c:pt idx="5847">
                  <c:v>400.46809712356389</c:v>
                </c:pt>
                <c:pt idx="5848">
                  <c:v>400.27854344880103</c:v>
                </c:pt>
                <c:pt idx="5849">
                  <c:v>400.42502441346039</c:v>
                </c:pt>
                <c:pt idx="5850">
                  <c:v>400.73235680115732</c:v>
                </c:pt>
                <c:pt idx="5851">
                  <c:v>400.80223356540614</c:v>
                </c:pt>
                <c:pt idx="5852">
                  <c:v>400.5599169211477</c:v>
                </c:pt>
                <c:pt idx="5853">
                  <c:v>400.30972258122944</c:v>
                </c:pt>
                <c:pt idx="5854">
                  <c:v>400.32753160701628</c:v>
                </c:pt>
                <c:pt idx="5855">
                  <c:v>400.60908635030393</c:v>
                </c:pt>
                <c:pt idx="5856">
                  <c:v>400.79209164173483</c:v>
                </c:pt>
                <c:pt idx="5857">
                  <c:v>400.66217945728516</c:v>
                </c:pt>
                <c:pt idx="5858">
                  <c:v>400.37138856028292</c:v>
                </c:pt>
                <c:pt idx="5859">
                  <c:v>400.28805128207694</c:v>
                </c:pt>
                <c:pt idx="5860">
                  <c:v>400.52366571128471</c:v>
                </c:pt>
                <c:pt idx="5861">
                  <c:v>400.76688816910934</c:v>
                </c:pt>
                <c:pt idx="5862">
                  <c:v>400.73588876567015</c:v>
                </c:pt>
                <c:pt idx="5863">
                  <c:v>400.47854064663039</c:v>
                </c:pt>
                <c:pt idx="5864">
                  <c:v>400.27968976918606</c:v>
                </c:pt>
                <c:pt idx="5865">
                  <c:v>400.42740904370226</c:v>
                </c:pt>
                <c:pt idx="5866">
                  <c:v>400.70093607593856</c:v>
                </c:pt>
                <c:pt idx="5867">
                  <c:v>400.7682758334895</c:v>
                </c:pt>
                <c:pt idx="5868">
                  <c:v>400.55520798128231</c:v>
                </c:pt>
                <c:pt idx="5869">
                  <c:v>400.2984641072436</c:v>
                </c:pt>
                <c:pt idx="5870">
                  <c:v>400.32632396378432</c:v>
                </c:pt>
                <c:pt idx="5871">
                  <c:v>400.62891713354753</c:v>
                </c:pt>
                <c:pt idx="5872">
                  <c:v>400.78210005869931</c:v>
                </c:pt>
                <c:pt idx="5873">
                  <c:v>400.63981368244674</c:v>
                </c:pt>
                <c:pt idx="5874">
                  <c:v>400.36076406102563</c:v>
                </c:pt>
                <c:pt idx="5875">
                  <c:v>400.27902611001258</c:v>
                </c:pt>
                <c:pt idx="5876">
                  <c:v>400.53462257046061</c:v>
                </c:pt>
                <c:pt idx="5877">
                  <c:v>400.80401389159789</c:v>
                </c:pt>
                <c:pt idx="5878">
                  <c:v>400.79785693045244</c:v>
                </c:pt>
                <c:pt idx="5879">
                  <c:v>400.52245806338385</c:v>
                </c:pt>
                <c:pt idx="5880">
                  <c:v>400.30872659735462</c:v>
                </c:pt>
                <c:pt idx="5881">
                  <c:v>400.3990664693635</c:v>
                </c:pt>
                <c:pt idx="5882">
                  <c:v>400.68846986313395</c:v>
                </c:pt>
                <c:pt idx="5883">
                  <c:v>400.78038006653156</c:v>
                </c:pt>
                <c:pt idx="5884">
                  <c:v>400.57090346013911</c:v>
                </c:pt>
                <c:pt idx="5885">
                  <c:v>400.30332434950719</c:v>
                </c:pt>
                <c:pt idx="5886">
                  <c:v>400.32722994347085</c:v>
                </c:pt>
                <c:pt idx="5887">
                  <c:v>400.62544550958484</c:v>
                </c:pt>
                <c:pt idx="5888">
                  <c:v>400.83362468168013</c:v>
                </c:pt>
                <c:pt idx="5889">
                  <c:v>400.73160313080047</c:v>
                </c:pt>
                <c:pt idx="5890">
                  <c:v>400.43631357645063</c:v>
                </c:pt>
                <c:pt idx="5891">
                  <c:v>400.28950025505611</c:v>
                </c:pt>
                <c:pt idx="5892">
                  <c:v>400.51965109810374</c:v>
                </c:pt>
                <c:pt idx="5893">
                  <c:v>400.80546287935044</c:v>
                </c:pt>
                <c:pt idx="5894">
                  <c:v>400.82230575779465</c:v>
                </c:pt>
                <c:pt idx="5895">
                  <c:v>400.54585043583529</c:v>
                </c:pt>
                <c:pt idx="5896">
                  <c:v>400.29224687493956</c:v>
                </c:pt>
                <c:pt idx="5897">
                  <c:v>400.37359218971267</c:v>
                </c:pt>
                <c:pt idx="5898">
                  <c:v>400.6765773126275</c:v>
                </c:pt>
                <c:pt idx="5899">
                  <c:v>400.83148136550608</c:v>
                </c:pt>
                <c:pt idx="5900">
                  <c:v>400.67558132154039</c:v>
                </c:pt>
                <c:pt idx="5901">
                  <c:v>400.38331071095087</c:v>
                </c:pt>
                <c:pt idx="5902">
                  <c:v>400.34368000539138</c:v>
                </c:pt>
                <c:pt idx="5903">
                  <c:v>400.61943890834601</c:v>
                </c:pt>
                <c:pt idx="5904">
                  <c:v>400.84720759151821</c:v>
                </c:pt>
                <c:pt idx="5905">
                  <c:v>400.7750974457557</c:v>
                </c:pt>
                <c:pt idx="5906">
                  <c:v>400.47832997605195</c:v>
                </c:pt>
                <c:pt idx="5907">
                  <c:v>400.33085188425667</c:v>
                </c:pt>
                <c:pt idx="5908">
                  <c:v>400.51759878919728</c:v>
                </c:pt>
                <c:pt idx="5909">
                  <c:v>400.81134883617182</c:v>
                </c:pt>
                <c:pt idx="5910">
                  <c:v>400.81545347795185</c:v>
                </c:pt>
                <c:pt idx="5911">
                  <c:v>400.57105478716926</c:v>
                </c:pt>
                <c:pt idx="5912">
                  <c:v>400.32083072048476</c:v>
                </c:pt>
                <c:pt idx="5913">
                  <c:v>400.41494388735543</c:v>
                </c:pt>
                <c:pt idx="5914">
                  <c:v>400.72683384174303</c:v>
                </c:pt>
                <c:pt idx="5915">
                  <c:v>400.82967037715326</c:v>
                </c:pt>
                <c:pt idx="5916">
                  <c:v>400.65529752719254</c:v>
                </c:pt>
                <c:pt idx="5917">
                  <c:v>400.33338684733599</c:v>
                </c:pt>
                <c:pt idx="5918">
                  <c:v>400.30942091778962</c:v>
                </c:pt>
                <c:pt idx="5919">
                  <c:v>400.61934890329422</c:v>
                </c:pt>
                <c:pt idx="5920">
                  <c:v>400.85596087039079</c:v>
                </c:pt>
                <c:pt idx="5921">
                  <c:v>400.80745486667689</c:v>
                </c:pt>
                <c:pt idx="5922">
                  <c:v>400.5138255082199</c:v>
                </c:pt>
                <c:pt idx="5923">
                  <c:v>400.33559047511756</c:v>
                </c:pt>
                <c:pt idx="5924">
                  <c:v>400.53012529280659</c:v>
                </c:pt>
                <c:pt idx="5925">
                  <c:v>400.81346149030884</c:v>
                </c:pt>
                <c:pt idx="5926">
                  <c:v>400.85445154784605</c:v>
                </c:pt>
                <c:pt idx="5927">
                  <c:v>400.59812947499927</c:v>
                </c:pt>
                <c:pt idx="5928">
                  <c:v>400.3360731368706</c:v>
                </c:pt>
                <c:pt idx="5929">
                  <c:v>400.38660131997813</c:v>
                </c:pt>
                <c:pt idx="5930">
                  <c:v>400.70292805913317</c:v>
                </c:pt>
                <c:pt idx="5931">
                  <c:v>400.85777185969016</c:v>
                </c:pt>
                <c:pt idx="5932">
                  <c:v>400.69975809584395</c:v>
                </c:pt>
                <c:pt idx="5933">
                  <c:v>400.39912680215775</c:v>
                </c:pt>
                <c:pt idx="5934">
                  <c:v>400.31781210738677</c:v>
                </c:pt>
                <c:pt idx="5935">
                  <c:v>400.57322776424672</c:v>
                </c:pt>
                <c:pt idx="5936">
                  <c:v>400.85152389742956</c:v>
                </c:pt>
                <c:pt idx="5937">
                  <c:v>400.82952003841797</c:v>
                </c:pt>
                <c:pt idx="5938">
                  <c:v>400.53069895036941</c:v>
                </c:pt>
                <c:pt idx="5939">
                  <c:v>400.33667745312937</c:v>
                </c:pt>
                <c:pt idx="5940">
                  <c:v>400.48484889562434</c:v>
                </c:pt>
                <c:pt idx="5941">
                  <c:v>400.78831834024663</c:v>
                </c:pt>
                <c:pt idx="5942">
                  <c:v>400.86042850495176</c:v>
                </c:pt>
                <c:pt idx="5943">
                  <c:v>400.62381552781784</c:v>
                </c:pt>
                <c:pt idx="5944">
                  <c:v>400.32406000369929</c:v>
                </c:pt>
                <c:pt idx="5945">
                  <c:v>400.32484531793318</c:v>
                </c:pt>
                <c:pt idx="5946">
                  <c:v>400.63410874487022</c:v>
                </c:pt>
                <c:pt idx="5947">
                  <c:v>400.84080830273012</c:v>
                </c:pt>
                <c:pt idx="5948">
                  <c:v>400.76024755762978</c:v>
                </c:pt>
                <c:pt idx="5949">
                  <c:v>400.44280281872847</c:v>
                </c:pt>
                <c:pt idx="5950">
                  <c:v>400.2904655776918</c:v>
                </c:pt>
                <c:pt idx="5951">
                  <c:v>400.50875457509244</c:v>
                </c:pt>
                <c:pt idx="5952">
                  <c:v>400.79550195483029</c:v>
                </c:pt>
                <c:pt idx="5953">
                  <c:v>400.81071484213402</c:v>
                </c:pt>
                <c:pt idx="5954">
                  <c:v>400.55529798622007</c:v>
                </c:pt>
                <c:pt idx="5955">
                  <c:v>400.28515333624233</c:v>
                </c:pt>
                <c:pt idx="5956">
                  <c:v>400.35161821057744</c:v>
                </c:pt>
                <c:pt idx="5957">
                  <c:v>400.67890162159625</c:v>
                </c:pt>
                <c:pt idx="5958">
                  <c:v>400.82465974560034</c:v>
                </c:pt>
                <c:pt idx="5959">
                  <c:v>400.66700907334439</c:v>
                </c:pt>
                <c:pt idx="5960">
                  <c:v>400.36749462467054</c:v>
                </c:pt>
                <c:pt idx="5961">
                  <c:v>400.30860593198082</c:v>
                </c:pt>
                <c:pt idx="5962">
                  <c:v>400.58342997694399</c:v>
                </c:pt>
                <c:pt idx="5963">
                  <c:v>400.81319048504474</c:v>
                </c:pt>
                <c:pt idx="5964">
                  <c:v>400.7853600325148</c:v>
                </c:pt>
                <c:pt idx="5965">
                  <c:v>400.49541308796097</c:v>
                </c:pt>
                <c:pt idx="5966">
                  <c:v>400.33489615432507</c:v>
                </c:pt>
                <c:pt idx="5967">
                  <c:v>400.51645147437489</c:v>
                </c:pt>
                <c:pt idx="5968">
                  <c:v>400.79348029587925</c:v>
                </c:pt>
                <c:pt idx="5969">
                  <c:v>400.84132163050242</c:v>
                </c:pt>
                <c:pt idx="5970">
                  <c:v>400.5903722302703</c:v>
                </c:pt>
                <c:pt idx="5971">
                  <c:v>400.32297401501808</c:v>
                </c:pt>
                <c:pt idx="5972">
                  <c:v>400.32463365893193</c:v>
                </c:pt>
                <c:pt idx="5973">
                  <c:v>400.48011029082687</c:v>
                </c:pt>
                <c:pt idx="5974">
                  <c:v>400.54096049838921</c:v>
                </c:pt>
                <c:pt idx="5975">
                  <c:v>400.48047228817211</c:v>
                </c:pt>
                <c:pt idx="5976">
                  <c:v>400.42979367405616</c:v>
                </c:pt>
                <c:pt idx="5977">
                  <c:v>400.48798818445681</c:v>
                </c:pt>
                <c:pt idx="5978">
                  <c:v>400.59825014106207</c:v>
                </c:pt>
                <c:pt idx="5979">
                  <c:v>400.60138943692868</c:v>
                </c:pt>
                <c:pt idx="5980">
                  <c:v>400.53401825184346</c:v>
                </c:pt>
                <c:pt idx="5981">
                  <c:v>400.50087667823328</c:v>
                </c:pt>
                <c:pt idx="5982">
                  <c:v>400.60920701639287</c:v>
                </c:pt>
                <c:pt idx="5983">
                  <c:v>400.69441613943815</c:v>
                </c:pt>
                <c:pt idx="5984">
                  <c:v>400.61741725645129</c:v>
                </c:pt>
                <c:pt idx="5985">
                  <c:v>400.49302944358431</c:v>
                </c:pt>
                <c:pt idx="5986">
                  <c:v>400.50078667339238</c:v>
                </c:pt>
                <c:pt idx="5987">
                  <c:v>400.63519474021911</c:v>
                </c:pt>
                <c:pt idx="5988">
                  <c:v>400.68596455431532</c:v>
                </c:pt>
                <c:pt idx="5989">
                  <c:v>400.57899302796005</c:v>
                </c:pt>
                <c:pt idx="5990">
                  <c:v>400.45943490576121</c:v>
                </c:pt>
                <c:pt idx="5991">
                  <c:v>400.52897797770038</c:v>
                </c:pt>
                <c:pt idx="5992">
                  <c:v>400.6734983452094</c:v>
                </c:pt>
                <c:pt idx="5993">
                  <c:v>400.67322734069774</c:v>
                </c:pt>
                <c:pt idx="5994">
                  <c:v>400.53691621188995</c:v>
                </c:pt>
                <c:pt idx="5995">
                  <c:v>400.45578229483868</c:v>
                </c:pt>
                <c:pt idx="5996">
                  <c:v>400.55650563490451</c:v>
                </c:pt>
                <c:pt idx="5997">
                  <c:v>400.71089599269857</c:v>
                </c:pt>
                <c:pt idx="5998">
                  <c:v>400.67515898967525</c:v>
                </c:pt>
                <c:pt idx="5999">
                  <c:v>400.4968620668588</c:v>
                </c:pt>
                <c:pt idx="6000">
                  <c:v>400.42964333651094</c:v>
                </c:pt>
                <c:pt idx="6001">
                  <c:v>400.59049289631457</c:v>
                </c:pt>
                <c:pt idx="6002">
                  <c:v>400.7596432363128</c:v>
                </c:pt>
                <c:pt idx="6003">
                  <c:v>400.66223979039302</c:v>
                </c:pt>
                <c:pt idx="6004">
                  <c:v>400.45774459647674</c:v>
                </c:pt>
                <c:pt idx="6005">
                  <c:v>400.43803454597241</c:v>
                </c:pt>
                <c:pt idx="6006">
                  <c:v>400.65206822286621</c:v>
                </c:pt>
                <c:pt idx="6007">
                  <c:v>400.77334679267187</c:v>
                </c:pt>
                <c:pt idx="6008">
                  <c:v>400.63751904728304</c:v>
                </c:pt>
                <c:pt idx="6009">
                  <c:v>400.41953115948496</c:v>
                </c:pt>
                <c:pt idx="6010">
                  <c:v>400.43782288649936</c:v>
                </c:pt>
                <c:pt idx="6011">
                  <c:v>400.69344982003764</c:v>
                </c:pt>
                <c:pt idx="6012">
                  <c:v>400.81792912109574</c:v>
                </c:pt>
                <c:pt idx="6013">
                  <c:v>400.65116223737101</c:v>
                </c:pt>
                <c:pt idx="6014">
                  <c:v>400.40791066433309</c:v>
                </c:pt>
                <c:pt idx="6015">
                  <c:v>400.42315310685387</c:v>
                </c:pt>
                <c:pt idx="6016">
                  <c:v>400.65701850416139</c:v>
                </c:pt>
                <c:pt idx="6017">
                  <c:v>400.7938719675679</c:v>
                </c:pt>
                <c:pt idx="6018">
                  <c:v>400.66148513201631</c:v>
                </c:pt>
                <c:pt idx="6019">
                  <c:v>400.43703757051821</c:v>
                </c:pt>
                <c:pt idx="6020">
                  <c:v>400.41397757329219</c:v>
                </c:pt>
                <c:pt idx="6021">
                  <c:v>400.6781469629704</c:v>
                </c:pt>
                <c:pt idx="6022">
                  <c:v>400.83121036014489</c:v>
                </c:pt>
                <c:pt idx="6023">
                  <c:v>400.71400562351795</c:v>
                </c:pt>
                <c:pt idx="6024">
                  <c:v>400.47712232923192</c:v>
                </c:pt>
                <c:pt idx="6025">
                  <c:v>400.42919034575198</c:v>
                </c:pt>
                <c:pt idx="6026">
                  <c:v>400.65750116897698</c:v>
                </c:pt>
                <c:pt idx="6027">
                  <c:v>400.8562328649565</c:v>
                </c:pt>
                <c:pt idx="6028">
                  <c:v>400.77352779239476</c:v>
                </c:pt>
                <c:pt idx="6029">
                  <c:v>400.50576661180804</c:v>
                </c:pt>
                <c:pt idx="6030">
                  <c:v>400.38527300978603</c:v>
                </c:pt>
                <c:pt idx="6031">
                  <c:v>400.57896236692295</c:v>
                </c:pt>
                <c:pt idx="6032">
                  <c:v>400.81533281136944</c:v>
                </c:pt>
                <c:pt idx="6033">
                  <c:v>400.7980072690932</c:v>
                </c:pt>
                <c:pt idx="6034">
                  <c:v>400.55834727447717</c:v>
                </c:pt>
                <c:pt idx="6035">
                  <c:v>400.3650199926434</c:v>
                </c:pt>
                <c:pt idx="6036">
                  <c:v>400.46637714208515</c:v>
                </c:pt>
                <c:pt idx="6037">
                  <c:v>400.74793265772206</c:v>
                </c:pt>
                <c:pt idx="6038">
                  <c:v>400.82306041857919</c:v>
                </c:pt>
                <c:pt idx="6039">
                  <c:v>400.6463929559165</c:v>
                </c:pt>
                <c:pt idx="6040">
                  <c:v>400.37594615662385</c:v>
                </c:pt>
                <c:pt idx="6041">
                  <c:v>400.33755277210929</c:v>
                </c:pt>
                <c:pt idx="6042">
                  <c:v>400.6017811071261</c:v>
                </c:pt>
                <c:pt idx="6043">
                  <c:v>400.77304512646867</c:v>
                </c:pt>
                <c:pt idx="6044">
                  <c:v>400.68300625258991</c:v>
                </c:pt>
                <c:pt idx="6045">
                  <c:v>400.4222777863983</c:v>
                </c:pt>
                <c:pt idx="6046">
                  <c:v>400.32381867287927</c:v>
                </c:pt>
                <c:pt idx="6047">
                  <c:v>400.52088841787497</c:v>
                </c:pt>
                <c:pt idx="6048">
                  <c:v>400.75731892362268</c:v>
                </c:pt>
                <c:pt idx="6049">
                  <c:v>400.75049830283251</c:v>
                </c:pt>
                <c:pt idx="6050">
                  <c:v>400.51086721656776</c:v>
                </c:pt>
                <c:pt idx="6051">
                  <c:v>400.32964424094575</c:v>
                </c:pt>
                <c:pt idx="6052">
                  <c:v>400.48092527938923</c:v>
                </c:pt>
                <c:pt idx="6053">
                  <c:v>400.75185629468825</c:v>
                </c:pt>
                <c:pt idx="6054">
                  <c:v>400.83522400903701</c:v>
                </c:pt>
                <c:pt idx="6055">
                  <c:v>400.62013323303694</c:v>
                </c:pt>
                <c:pt idx="6056">
                  <c:v>400.37404419091359</c:v>
                </c:pt>
                <c:pt idx="6057">
                  <c:v>400.40184375609914</c:v>
                </c:pt>
                <c:pt idx="6058">
                  <c:v>400.68119526957292</c:v>
                </c:pt>
                <c:pt idx="6059">
                  <c:v>400.81418647885101</c:v>
                </c:pt>
                <c:pt idx="6060">
                  <c:v>400.67947528084761</c:v>
                </c:pt>
                <c:pt idx="6061">
                  <c:v>400.39315088868562</c:v>
                </c:pt>
                <c:pt idx="6062">
                  <c:v>400.32360701388228</c:v>
                </c:pt>
                <c:pt idx="6063">
                  <c:v>400.57721172064208</c:v>
                </c:pt>
                <c:pt idx="6064">
                  <c:v>400.79637728174964</c:v>
                </c:pt>
                <c:pt idx="6065">
                  <c:v>400.74693567615691</c:v>
                </c:pt>
                <c:pt idx="6066">
                  <c:v>400.48871316832629</c:v>
                </c:pt>
                <c:pt idx="6067">
                  <c:v>400.31289252010708</c:v>
                </c:pt>
                <c:pt idx="6068">
                  <c:v>400.46716146945727</c:v>
                </c:pt>
                <c:pt idx="6069">
                  <c:v>400.73785107818071</c:v>
                </c:pt>
                <c:pt idx="6070">
                  <c:v>400.80241456523277</c:v>
                </c:pt>
                <c:pt idx="6071">
                  <c:v>400.59601682988051</c:v>
                </c:pt>
                <c:pt idx="6072">
                  <c:v>400.34733161918535</c:v>
                </c:pt>
                <c:pt idx="6073">
                  <c:v>400.40317206672484</c:v>
                </c:pt>
                <c:pt idx="6074">
                  <c:v>400.68122593067216</c:v>
                </c:pt>
                <c:pt idx="6075">
                  <c:v>400.81110750302702</c:v>
                </c:pt>
                <c:pt idx="6076">
                  <c:v>400.65901048562267</c:v>
                </c:pt>
                <c:pt idx="6077">
                  <c:v>400.37845145009925</c:v>
                </c:pt>
                <c:pt idx="6078">
                  <c:v>400.33640546135894</c:v>
                </c:pt>
                <c:pt idx="6079">
                  <c:v>400.58889258765203</c:v>
                </c:pt>
                <c:pt idx="6080">
                  <c:v>400.78391104534074</c:v>
                </c:pt>
                <c:pt idx="6081">
                  <c:v>400.728493498896</c:v>
                </c:pt>
                <c:pt idx="6082">
                  <c:v>400.45379032137845</c:v>
                </c:pt>
                <c:pt idx="6083">
                  <c:v>400.32013639989395</c:v>
                </c:pt>
                <c:pt idx="6084">
                  <c:v>400.52674466957683</c:v>
                </c:pt>
                <c:pt idx="6085">
                  <c:v>400.81663146075101</c:v>
                </c:pt>
                <c:pt idx="6086">
                  <c:v>400.81702313261985</c:v>
                </c:pt>
                <c:pt idx="6087">
                  <c:v>400.57419309228192</c:v>
                </c:pt>
                <c:pt idx="6088">
                  <c:v>400.32647529008455</c:v>
                </c:pt>
                <c:pt idx="6089">
                  <c:v>400.43682690011224</c:v>
                </c:pt>
                <c:pt idx="6090">
                  <c:v>400.75399960747325</c:v>
                </c:pt>
                <c:pt idx="6091">
                  <c:v>400.88472603473252</c:v>
                </c:pt>
                <c:pt idx="6092">
                  <c:v>400.72106856115158</c:v>
                </c:pt>
                <c:pt idx="6093">
                  <c:v>400.41002330160592</c:v>
                </c:pt>
                <c:pt idx="6094">
                  <c:v>400.36891293900436</c:v>
                </c:pt>
                <c:pt idx="6095">
                  <c:v>400.62547617065007</c:v>
                </c:pt>
                <c:pt idx="6096">
                  <c:v>400.84944091382482</c:v>
                </c:pt>
                <c:pt idx="6097">
                  <c:v>400.78629569251416</c:v>
                </c:pt>
                <c:pt idx="6098">
                  <c:v>400.49317978131762</c:v>
                </c:pt>
                <c:pt idx="6099">
                  <c:v>400.32490565063927</c:v>
                </c:pt>
                <c:pt idx="6100">
                  <c:v>400.49701339366754</c:v>
                </c:pt>
                <c:pt idx="6101">
                  <c:v>400.77657709383328</c:v>
                </c:pt>
                <c:pt idx="6102">
                  <c:v>400.7996372564894</c:v>
                </c:pt>
                <c:pt idx="6103">
                  <c:v>400.54428078960115</c:v>
                </c:pt>
                <c:pt idx="6104">
                  <c:v>400.31760044841479</c:v>
                </c:pt>
                <c:pt idx="6105">
                  <c:v>400.39577684859046</c:v>
                </c:pt>
                <c:pt idx="6106">
                  <c:v>400.70238407165908</c:v>
                </c:pt>
                <c:pt idx="6107">
                  <c:v>400.84358561374563</c:v>
                </c:pt>
                <c:pt idx="6108">
                  <c:v>400.68182926198165</c:v>
                </c:pt>
                <c:pt idx="6109">
                  <c:v>400.38288838152397</c:v>
                </c:pt>
                <c:pt idx="6110">
                  <c:v>400.35780577830081</c:v>
                </c:pt>
                <c:pt idx="6111">
                  <c:v>400.62864514020845</c:v>
                </c:pt>
                <c:pt idx="6112">
                  <c:v>400.85653453165827</c:v>
                </c:pt>
                <c:pt idx="6113">
                  <c:v>400.76471419462638</c:v>
                </c:pt>
                <c:pt idx="6114">
                  <c:v>400.46172854378619</c:v>
                </c:pt>
                <c:pt idx="6115">
                  <c:v>400.32101171858909</c:v>
                </c:pt>
                <c:pt idx="6116">
                  <c:v>400.51995276279337</c:v>
                </c:pt>
                <c:pt idx="6117">
                  <c:v>400.79643761501808</c:v>
                </c:pt>
                <c:pt idx="6118">
                  <c:v>400.79257430784332</c:v>
                </c:pt>
                <c:pt idx="6119">
                  <c:v>400.53679554597346</c:v>
                </c:pt>
                <c:pt idx="6120">
                  <c:v>400.30679496234802</c:v>
                </c:pt>
                <c:pt idx="6121">
                  <c:v>400.42463274463012</c:v>
                </c:pt>
                <c:pt idx="6122">
                  <c:v>400.73169313605246</c:v>
                </c:pt>
                <c:pt idx="6123">
                  <c:v>400.84156296379217</c:v>
                </c:pt>
                <c:pt idx="6124">
                  <c:v>400.65212855596201</c:v>
                </c:pt>
                <c:pt idx="6125">
                  <c:v>400.36248403892438</c:v>
                </c:pt>
                <c:pt idx="6126">
                  <c:v>400.36335935834893</c:v>
                </c:pt>
                <c:pt idx="6127">
                  <c:v>400.64014501986043</c:v>
                </c:pt>
                <c:pt idx="6128">
                  <c:v>400.83422801481436</c:v>
                </c:pt>
                <c:pt idx="6129">
                  <c:v>400.71454862204899</c:v>
                </c:pt>
                <c:pt idx="6130">
                  <c:v>400.41397757329219</c:v>
                </c:pt>
                <c:pt idx="6131">
                  <c:v>400.28995225550932</c:v>
                </c:pt>
                <c:pt idx="6132">
                  <c:v>400.39327155426014</c:v>
                </c:pt>
                <c:pt idx="6133">
                  <c:v>400.43163530902262</c:v>
                </c:pt>
                <c:pt idx="6134">
                  <c:v>400.32396999917205</c:v>
                </c:pt>
                <c:pt idx="6135">
                  <c:v>400.2773358067322</c:v>
                </c:pt>
                <c:pt idx="6136">
                  <c:v>400.42448141803732</c:v>
                </c:pt>
                <c:pt idx="6137">
                  <c:v>400.59381319077772</c:v>
                </c:pt>
                <c:pt idx="6138">
                  <c:v>400.56936447415904</c:v>
                </c:pt>
                <c:pt idx="6139">
                  <c:v>400.41763018120412</c:v>
                </c:pt>
                <c:pt idx="6140">
                  <c:v>400.39773914790743</c:v>
                </c:pt>
                <c:pt idx="6141">
                  <c:v>400.5761553985086</c:v>
                </c:pt>
                <c:pt idx="6142">
                  <c:v>400.70256606019524</c:v>
                </c:pt>
                <c:pt idx="6143">
                  <c:v>400.60078511751391</c:v>
                </c:pt>
                <c:pt idx="6144">
                  <c:v>400.40978197037742</c:v>
                </c:pt>
                <c:pt idx="6145">
                  <c:v>400.44730008863149</c:v>
                </c:pt>
                <c:pt idx="6146">
                  <c:v>400.65547852649166</c:v>
                </c:pt>
                <c:pt idx="6147">
                  <c:v>400.70872300969847</c:v>
                </c:pt>
                <c:pt idx="6148">
                  <c:v>400.5608525769681</c:v>
                </c:pt>
                <c:pt idx="6149">
                  <c:v>400.40446971645372</c:v>
                </c:pt>
                <c:pt idx="6150">
                  <c:v>400.4955644147654</c:v>
                </c:pt>
                <c:pt idx="6151">
                  <c:v>400.73374545365539</c:v>
                </c:pt>
                <c:pt idx="6152">
                  <c:v>400.75469294494644</c:v>
                </c:pt>
                <c:pt idx="6153">
                  <c:v>400.5690014871127</c:v>
                </c:pt>
                <c:pt idx="6154">
                  <c:v>400.40899764389269</c:v>
                </c:pt>
                <c:pt idx="6155">
                  <c:v>400.52976230604168</c:v>
                </c:pt>
                <c:pt idx="6156">
                  <c:v>400.77540010104082</c:v>
                </c:pt>
                <c:pt idx="6157">
                  <c:v>400.8239960792792</c:v>
                </c:pt>
                <c:pt idx="6158">
                  <c:v>400.60033311429021</c:v>
                </c:pt>
                <c:pt idx="6159">
                  <c:v>400.39496186139638</c:v>
                </c:pt>
                <c:pt idx="6160">
                  <c:v>400.48104594517258</c:v>
                </c:pt>
                <c:pt idx="6161">
                  <c:v>400.77470577421298</c:v>
                </c:pt>
                <c:pt idx="6162">
                  <c:v>400.8623294998975</c:v>
                </c:pt>
                <c:pt idx="6163">
                  <c:v>400.68415357119227</c:v>
                </c:pt>
                <c:pt idx="6164">
                  <c:v>400.39538419092372</c:v>
                </c:pt>
                <c:pt idx="6165">
                  <c:v>400.38391502777154</c:v>
                </c:pt>
                <c:pt idx="6166">
                  <c:v>400.67090303199024</c:v>
                </c:pt>
                <c:pt idx="6167">
                  <c:v>400.86344616137416</c:v>
                </c:pt>
                <c:pt idx="6168">
                  <c:v>400.76881982167458</c:v>
                </c:pt>
                <c:pt idx="6169">
                  <c:v>400.4843968934361</c:v>
                </c:pt>
                <c:pt idx="6170">
                  <c:v>400.33712945400185</c:v>
                </c:pt>
                <c:pt idx="6171">
                  <c:v>400.55511698727958</c:v>
                </c:pt>
                <c:pt idx="6172">
                  <c:v>400.8343190093205</c:v>
                </c:pt>
                <c:pt idx="6173">
                  <c:v>400.82900671076607</c:v>
                </c:pt>
                <c:pt idx="6174">
                  <c:v>400.57446508532792</c:v>
                </c:pt>
                <c:pt idx="6175">
                  <c:v>400.33088155608294</c:v>
                </c:pt>
                <c:pt idx="6176">
                  <c:v>400.37066357809016</c:v>
                </c:pt>
                <c:pt idx="6177">
                  <c:v>400.48998015926105</c:v>
                </c:pt>
                <c:pt idx="6178">
                  <c:v>400.42399875544396</c:v>
                </c:pt>
                <c:pt idx="6179">
                  <c:v>400.28744696639609</c:v>
                </c:pt>
                <c:pt idx="6180">
                  <c:v>400.35361018002754</c:v>
                </c:pt>
                <c:pt idx="6181">
                  <c:v>400.57416342031331</c:v>
                </c:pt>
                <c:pt idx="6182">
                  <c:v>400.64729894132614</c:v>
                </c:pt>
                <c:pt idx="6183">
                  <c:v>400.51032422022513</c:v>
                </c:pt>
                <c:pt idx="6184">
                  <c:v>400.38635899979897</c:v>
                </c:pt>
                <c:pt idx="6185">
                  <c:v>400.49997168451057</c:v>
                </c:pt>
                <c:pt idx="6186">
                  <c:v>400.71955924264967</c:v>
                </c:pt>
                <c:pt idx="6187">
                  <c:v>400.71675226642077</c:v>
                </c:pt>
                <c:pt idx="6188">
                  <c:v>400.50887524094213</c:v>
                </c:pt>
                <c:pt idx="6189">
                  <c:v>400.37881344671905</c:v>
                </c:pt>
                <c:pt idx="6190">
                  <c:v>400.53507556216198</c:v>
                </c:pt>
                <c:pt idx="6191">
                  <c:v>400.75771158409935</c:v>
                </c:pt>
                <c:pt idx="6192">
                  <c:v>400.73214612952097</c:v>
                </c:pt>
                <c:pt idx="6193">
                  <c:v>400.50606827641496</c:v>
                </c:pt>
                <c:pt idx="6194">
                  <c:v>400.4050730444639</c:v>
                </c:pt>
                <c:pt idx="6195">
                  <c:v>400.58336964393021</c:v>
                </c:pt>
                <c:pt idx="6196">
                  <c:v>400.7755207675275</c:v>
                </c:pt>
                <c:pt idx="6197">
                  <c:v>400.76094188425827</c:v>
                </c:pt>
                <c:pt idx="6198">
                  <c:v>400.52263906220736</c:v>
                </c:pt>
                <c:pt idx="6199">
                  <c:v>400.36667963793047</c:v>
                </c:pt>
                <c:pt idx="6200">
                  <c:v>400.54597110177343</c:v>
                </c:pt>
                <c:pt idx="6201">
                  <c:v>400.75882824325515</c:v>
                </c:pt>
                <c:pt idx="6202">
                  <c:v>400.77437344684591</c:v>
                </c:pt>
                <c:pt idx="6203">
                  <c:v>400.54358745501673</c:v>
                </c:pt>
                <c:pt idx="6204">
                  <c:v>400.36891293900436</c:v>
                </c:pt>
                <c:pt idx="6205">
                  <c:v>400.52025442748482</c:v>
                </c:pt>
                <c:pt idx="6206">
                  <c:v>400.77259213263255</c:v>
                </c:pt>
                <c:pt idx="6207">
                  <c:v>400.8146988172814</c:v>
                </c:pt>
                <c:pt idx="6208">
                  <c:v>400.60069511249526</c:v>
                </c:pt>
                <c:pt idx="6209">
                  <c:v>400.36284603543032</c:v>
                </c:pt>
                <c:pt idx="6210">
                  <c:v>400.44558010785829</c:v>
                </c:pt>
                <c:pt idx="6211">
                  <c:v>400.73546643330008</c:v>
                </c:pt>
                <c:pt idx="6212">
                  <c:v>400.8333230151157</c:v>
                </c:pt>
                <c:pt idx="6213">
                  <c:v>400.66622375380621</c:v>
                </c:pt>
                <c:pt idx="6214">
                  <c:v>400.40413739151995</c:v>
                </c:pt>
                <c:pt idx="6215">
                  <c:v>400.41261959050973</c:v>
                </c:pt>
                <c:pt idx="6216">
                  <c:v>400.68391223865655</c:v>
                </c:pt>
                <c:pt idx="6217">
                  <c:v>400.85574920916622</c:v>
                </c:pt>
                <c:pt idx="6218">
                  <c:v>400.7324477954794</c:v>
                </c:pt>
                <c:pt idx="6219">
                  <c:v>400.44666708822513</c:v>
                </c:pt>
                <c:pt idx="6220">
                  <c:v>400.35267452803186</c:v>
                </c:pt>
                <c:pt idx="6221">
                  <c:v>400.60573539378424</c:v>
                </c:pt>
                <c:pt idx="6222">
                  <c:v>400.85076923621807</c:v>
                </c:pt>
                <c:pt idx="6223">
                  <c:v>400.82158076913549</c:v>
                </c:pt>
                <c:pt idx="6224">
                  <c:v>400.54440145553548</c:v>
                </c:pt>
                <c:pt idx="6225">
                  <c:v>400.35961674975113</c:v>
                </c:pt>
                <c:pt idx="6226">
                  <c:v>400.53670554106867</c:v>
                </c:pt>
                <c:pt idx="6227">
                  <c:v>400.82100809733714</c:v>
                </c:pt>
                <c:pt idx="6228">
                  <c:v>400.90005961580761</c:v>
                </c:pt>
                <c:pt idx="6229">
                  <c:v>400.65979481598129</c:v>
                </c:pt>
                <c:pt idx="6230">
                  <c:v>400.39064559448491</c:v>
                </c:pt>
                <c:pt idx="6231">
                  <c:v>400.45324633658413</c:v>
                </c:pt>
                <c:pt idx="6232">
                  <c:v>400.75176530033116</c:v>
                </c:pt>
                <c:pt idx="6233">
                  <c:v>400.87524875049104</c:v>
                </c:pt>
                <c:pt idx="6234">
                  <c:v>400.72085690049391</c:v>
                </c:pt>
                <c:pt idx="6235">
                  <c:v>400.40944964540893</c:v>
                </c:pt>
                <c:pt idx="6236">
                  <c:v>400.35904309412359</c:v>
                </c:pt>
                <c:pt idx="6237">
                  <c:v>400.64781226712768</c:v>
                </c:pt>
                <c:pt idx="6238">
                  <c:v>400.85912985443963</c:v>
                </c:pt>
                <c:pt idx="6239">
                  <c:v>400.7846053722954</c:v>
                </c:pt>
                <c:pt idx="6240">
                  <c:v>400.48998015926105</c:v>
                </c:pt>
                <c:pt idx="6241">
                  <c:v>400.33006656993007</c:v>
                </c:pt>
                <c:pt idx="6242">
                  <c:v>400.52448070054783</c:v>
                </c:pt>
                <c:pt idx="6243">
                  <c:v>400.80784752754448</c:v>
                </c:pt>
                <c:pt idx="6244">
                  <c:v>400.83317168729883</c:v>
                </c:pt>
                <c:pt idx="6245">
                  <c:v>400.57778537873872</c:v>
                </c:pt>
                <c:pt idx="6246">
                  <c:v>400.32206803540737</c:v>
                </c:pt>
                <c:pt idx="6247">
                  <c:v>400.41609021081763</c:v>
                </c:pt>
                <c:pt idx="6248">
                  <c:v>400.69444581147735</c:v>
                </c:pt>
                <c:pt idx="6249">
                  <c:v>400.79136665351081</c:v>
                </c:pt>
                <c:pt idx="6250">
                  <c:v>400.61307030952491</c:v>
                </c:pt>
                <c:pt idx="6251">
                  <c:v>400.33939341466896</c:v>
                </c:pt>
                <c:pt idx="6252">
                  <c:v>400.34093338272953</c:v>
                </c:pt>
                <c:pt idx="6253">
                  <c:v>400.62592817409865</c:v>
                </c:pt>
                <c:pt idx="6254">
                  <c:v>400.80328989227235</c:v>
                </c:pt>
                <c:pt idx="6255">
                  <c:v>400.69517079830734</c:v>
                </c:pt>
                <c:pt idx="6256">
                  <c:v>400.38949828253533</c:v>
                </c:pt>
                <c:pt idx="6257">
                  <c:v>400.32360701388228</c:v>
                </c:pt>
                <c:pt idx="6258">
                  <c:v>400.56954547315036</c:v>
                </c:pt>
                <c:pt idx="6259">
                  <c:v>400.80697220042566</c:v>
                </c:pt>
                <c:pt idx="6260">
                  <c:v>400.77044980812622</c:v>
                </c:pt>
                <c:pt idx="6261">
                  <c:v>400.47528069261324</c:v>
                </c:pt>
                <c:pt idx="6262">
                  <c:v>400.3025093637961</c:v>
                </c:pt>
                <c:pt idx="6263">
                  <c:v>400.45846859085026</c:v>
                </c:pt>
                <c:pt idx="6264">
                  <c:v>400.74340469993905</c:v>
                </c:pt>
                <c:pt idx="6265">
                  <c:v>400.79535161619708</c:v>
                </c:pt>
                <c:pt idx="6266">
                  <c:v>400.56770383317007</c:v>
                </c:pt>
                <c:pt idx="6267">
                  <c:v>400.31898908953667</c:v>
                </c:pt>
                <c:pt idx="6268">
                  <c:v>400.40558636780946</c:v>
                </c:pt>
                <c:pt idx="6269">
                  <c:v>400.73184446356447</c:v>
                </c:pt>
                <c:pt idx="6270">
                  <c:v>400.8755504173069</c:v>
                </c:pt>
                <c:pt idx="6271">
                  <c:v>400.70833034960333</c:v>
                </c:pt>
                <c:pt idx="6272">
                  <c:v>400.40329273232317</c:v>
                </c:pt>
                <c:pt idx="6273">
                  <c:v>400.3379444402679</c:v>
                </c:pt>
                <c:pt idx="6274">
                  <c:v>400.61856358449717</c:v>
                </c:pt>
                <c:pt idx="6275">
                  <c:v>400.84421960819765</c:v>
                </c:pt>
                <c:pt idx="6276">
                  <c:v>400.76145422214694</c:v>
                </c:pt>
                <c:pt idx="6277">
                  <c:v>400.45671794873527</c:v>
                </c:pt>
                <c:pt idx="6278">
                  <c:v>400.29912875573086</c:v>
                </c:pt>
                <c:pt idx="6279">
                  <c:v>400.50576661180804</c:v>
                </c:pt>
                <c:pt idx="6280">
                  <c:v>400.7999092507506</c:v>
                </c:pt>
                <c:pt idx="6281">
                  <c:v>400.80612654542705</c:v>
                </c:pt>
                <c:pt idx="6282">
                  <c:v>400.53999517098799</c:v>
                </c:pt>
                <c:pt idx="6283">
                  <c:v>400.31434149379402</c:v>
                </c:pt>
                <c:pt idx="6284">
                  <c:v>400.40555669593971</c:v>
                </c:pt>
                <c:pt idx="6285">
                  <c:v>400.71705393228706</c:v>
                </c:pt>
                <c:pt idx="6286">
                  <c:v>400.8346206758909</c:v>
                </c:pt>
                <c:pt idx="6287">
                  <c:v>400.63456173746283</c:v>
                </c:pt>
                <c:pt idx="6288">
                  <c:v>400.35928442511096</c:v>
                </c:pt>
                <c:pt idx="6289">
                  <c:v>400.36239304526754</c:v>
                </c:pt>
                <c:pt idx="6290">
                  <c:v>400.6336250912114</c:v>
                </c:pt>
                <c:pt idx="6291">
                  <c:v>400.83830298633666</c:v>
                </c:pt>
                <c:pt idx="6292">
                  <c:v>400.72764883428323</c:v>
                </c:pt>
                <c:pt idx="6293">
                  <c:v>400.41817317655386</c:v>
                </c:pt>
                <c:pt idx="6294">
                  <c:v>400.29460083808334</c:v>
                </c:pt>
                <c:pt idx="6295">
                  <c:v>400.53960251220411</c:v>
                </c:pt>
                <c:pt idx="6296">
                  <c:v>400.80537188489643</c:v>
                </c:pt>
                <c:pt idx="6297">
                  <c:v>400.80374288638461</c:v>
                </c:pt>
                <c:pt idx="6298">
                  <c:v>400.52242839144554</c:v>
                </c:pt>
                <c:pt idx="6299">
                  <c:v>400.31150387915164</c:v>
                </c:pt>
                <c:pt idx="6300">
                  <c:v>400.46018857206064</c:v>
                </c:pt>
                <c:pt idx="6301">
                  <c:v>400.76954382050462</c:v>
                </c:pt>
                <c:pt idx="6302">
                  <c:v>400.86755179647633</c:v>
                </c:pt>
                <c:pt idx="6303">
                  <c:v>400.64636328390549</c:v>
                </c:pt>
                <c:pt idx="6304">
                  <c:v>400.36510999724334</c:v>
                </c:pt>
                <c:pt idx="6305">
                  <c:v>400.39798047907874</c:v>
                </c:pt>
                <c:pt idx="6306">
                  <c:v>400.68110526441109</c:v>
                </c:pt>
                <c:pt idx="6307">
                  <c:v>400.83905764736113</c:v>
                </c:pt>
                <c:pt idx="6308">
                  <c:v>400.69903409801617</c:v>
                </c:pt>
                <c:pt idx="6309">
                  <c:v>400.39052492891659</c:v>
                </c:pt>
                <c:pt idx="6310">
                  <c:v>400.30860593198082</c:v>
                </c:pt>
                <c:pt idx="6311">
                  <c:v>400.56685917124662</c:v>
                </c:pt>
                <c:pt idx="6312">
                  <c:v>400.81213316890057</c:v>
                </c:pt>
                <c:pt idx="6313">
                  <c:v>400.77944440664214</c:v>
                </c:pt>
                <c:pt idx="6314">
                  <c:v>400.47585434955494</c:v>
                </c:pt>
                <c:pt idx="6315">
                  <c:v>400.29342385649784</c:v>
                </c:pt>
                <c:pt idx="6316">
                  <c:v>400.48826017703965</c:v>
                </c:pt>
                <c:pt idx="6317">
                  <c:v>400.77663742707801</c:v>
                </c:pt>
                <c:pt idx="6318">
                  <c:v>400.84280029145572</c:v>
                </c:pt>
                <c:pt idx="6319">
                  <c:v>400.59969912290444</c:v>
                </c:pt>
                <c:pt idx="6320">
                  <c:v>400.33109321511017</c:v>
                </c:pt>
                <c:pt idx="6321">
                  <c:v>400.41403790610423</c:v>
                </c:pt>
                <c:pt idx="6322">
                  <c:v>400.710081000429</c:v>
                </c:pt>
                <c:pt idx="6323">
                  <c:v>400.84603059707416</c:v>
                </c:pt>
                <c:pt idx="6324">
                  <c:v>400.65882948631088</c:v>
                </c:pt>
                <c:pt idx="6325">
                  <c:v>400.36740363100478</c:v>
                </c:pt>
                <c:pt idx="6326">
                  <c:v>400.33565080783643</c:v>
                </c:pt>
                <c:pt idx="6327">
                  <c:v>400.6385150376193</c:v>
                </c:pt>
                <c:pt idx="6328">
                  <c:v>400.83812198638094</c:v>
                </c:pt>
                <c:pt idx="6329">
                  <c:v>400.74651334369429</c:v>
                </c:pt>
                <c:pt idx="6330">
                  <c:v>400.45040970324226</c:v>
                </c:pt>
                <c:pt idx="6331">
                  <c:v>400.30987390748027</c:v>
                </c:pt>
                <c:pt idx="6332">
                  <c:v>400.525688348497</c:v>
                </c:pt>
                <c:pt idx="6333">
                  <c:v>400.80392388621669</c:v>
                </c:pt>
                <c:pt idx="6334">
                  <c:v>400.82659140038186</c:v>
                </c:pt>
                <c:pt idx="6335">
                  <c:v>400.55004605001585</c:v>
                </c:pt>
                <c:pt idx="6336">
                  <c:v>400.33266285474645</c:v>
                </c:pt>
                <c:pt idx="6337">
                  <c:v>400.45602362628597</c:v>
                </c:pt>
                <c:pt idx="6338">
                  <c:v>400.74340469993905</c:v>
                </c:pt>
                <c:pt idx="6339">
                  <c:v>400.83534467566716</c:v>
                </c:pt>
                <c:pt idx="6340">
                  <c:v>400.62749782286727</c:v>
                </c:pt>
                <c:pt idx="6341">
                  <c:v>400.37482950592005</c:v>
                </c:pt>
                <c:pt idx="6342">
                  <c:v>400.4212521284374</c:v>
                </c:pt>
                <c:pt idx="6343">
                  <c:v>400.71264664361337</c:v>
                </c:pt>
                <c:pt idx="6344">
                  <c:v>400.85819419308615</c:v>
                </c:pt>
                <c:pt idx="6345">
                  <c:v>400.72622952082662</c:v>
                </c:pt>
                <c:pt idx="6346">
                  <c:v>400.43006566632681</c:v>
                </c:pt>
                <c:pt idx="6347">
                  <c:v>400.32744061342208</c:v>
                </c:pt>
                <c:pt idx="6348">
                  <c:v>400.58342997694399</c:v>
                </c:pt>
                <c:pt idx="6349">
                  <c:v>400.82813138327936</c:v>
                </c:pt>
                <c:pt idx="6350">
                  <c:v>400.82988203826812</c:v>
                </c:pt>
                <c:pt idx="6351">
                  <c:v>400.53513589511817</c:v>
                </c:pt>
                <c:pt idx="6352">
                  <c:v>400.33079155154354</c:v>
                </c:pt>
                <c:pt idx="6353">
                  <c:v>400.47159840864043</c:v>
                </c:pt>
                <c:pt idx="6354">
                  <c:v>400.76661617502651</c:v>
                </c:pt>
                <c:pt idx="6355">
                  <c:v>400.83893698072211</c:v>
                </c:pt>
                <c:pt idx="6356">
                  <c:v>400.61946956940767</c:v>
                </c:pt>
                <c:pt idx="6357">
                  <c:v>400.3482672710827</c:v>
                </c:pt>
                <c:pt idx="6358">
                  <c:v>400.34980723941226</c:v>
                </c:pt>
                <c:pt idx="6359">
                  <c:v>400.63371608535545</c:v>
                </c:pt>
                <c:pt idx="6360">
                  <c:v>400.78946566124586</c:v>
                </c:pt>
                <c:pt idx="6361">
                  <c:v>400.66547008443735</c:v>
                </c:pt>
                <c:pt idx="6362">
                  <c:v>400.39589751417128</c:v>
                </c:pt>
                <c:pt idx="6363">
                  <c:v>400.33673778584955</c:v>
                </c:pt>
                <c:pt idx="6364">
                  <c:v>400.59311886644832</c:v>
                </c:pt>
                <c:pt idx="6365">
                  <c:v>400.80036224483251</c:v>
                </c:pt>
                <c:pt idx="6366">
                  <c:v>400.73543577216799</c:v>
                </c:pt>
                <c:pt idx="6367">
                  <c:v>400.43489526023342</c:v>
                </c:pt>
                <c:pt idx="6368">
                  <c:v>400.28222571877501</c:v>
                </c:pt>
                <c:pt idx="6369">
                  <c:v>400.48149893639476</c:v>
                </c:pt>
                <c:pt idx="6370">
                  <c:v>400.73229646796563</c:v>
                </c:pt>
                <c:pt idx="6371">
                  <c:v>400.74714733692406</c:v>
                </c:pt>
                <c:pt idx="6372">
                  <c:v>400.51491249005062</c:v>
                </c:pt>
                <c:pt idx="6373">
                  <c:v>400.31265118934004</c:v>
                </c:pt>
                <c:pt idx="6374">
                  <c:v>400.44310547202366</c:v>
                </c:pt>
                <c:pt idx="6375">
                  <c:v>400.71152998548047</c:v>
                </c:pt>
                <c:pt idx="6376">
                  <c:v>400.7957739490692</c:v>
                </c:pt>
                <c:pt idx="6377">
                  <c:v>400.57850937482863</c:v>
                </c:pt>
                <c:pt idx="6378">
                  <c:v>400.33767343755181</c:v>
                </c:pt>
                <c:pt idx="6379">
                  <c:v>400.36299736183935</c:v>
                </c:pt>
                <c:pt idx="6380">
                  <c:v>400.66450376559106</c:v>
                </c:pt>
                <c:pt idx="6381">
                  <c:v>400.81032218124398</c:v>
                </c:pt>
                <c:pt idx="6382">
                  <c:v>400.65113256535722</c:v>
                </c:pt>
                <c:pt idx="6383">
                  <c:v>400.38035242691279</c:v>
                </c:pt>
                <c:pt idx="6384">
                  <c:v>400.32704795628359</c:v>
                </c:pt>
                <c:pt idx="6385">
                  <c:v>400.58149833147354</c:v>
                </c:pt>
                <c:pt idx="6386">
                  <c:v>400.80371222521092</c:v>
                </c:pt>
                <c:pt idx="6387">
                  <c:v>400.74796232979276</c:v>
                </c:pt>
                <c:pt idx="6388">
                  <c:v>400.48454723114372</c:v>
                </c:pt>
                <c:pt idx="6389">
                  <c:v>400.3348358216071</c:v>
                </c:pt>
                <c:pt idx="6390">
                  <c:v>400.53761053544787</c:v>
                </c:pt>
                <c:pt idx="6391">
                  <c:v>400.80099524966994</c:v>
                </c:pt>
                <c:pt idx="6392">
                  <c:v>400.80866252139532</c:v>
                </c:pt>
                <c:pt idx="6393">
                  <c:v>400.57500808235881</c:v>
                </c:pt>
                <c:pt idx="6394">
                  <c:v>400.33906109016107</c:v>
                </c:pt>
                <c:pt idx="6395">
                  <c:v>400.45197934656767</c:v>
                </c:pt>
                <c:pt idx="6396">
                  <c:v>400.7540896127652</c:v>
                </c:pt>
                <c:pt idx="6397">
                  <c:v>400.86700780722401</c:v>
                </c:pt>
                <c:pt idx="6398">
                  <c:v>400.68038027778323</c:v>
                </c:pt>
                <c:pt idx="6399">
                  <c:v>400.39239623431996</c:v>
                </c:pt>
                <c:pt idx="6400">
                  <c:v>400.32656529461622</c:v>
                </c:pt>
                <c:pt idx="6401">
                  <c:v>400.54693741835365</c:v>
                </c:pt>
                <c:pt idx="6402">
                  <c:v>400.74515535198248</c:v>
                </c:pt>
                <c:pt idx="6403">
                  <c:v>400.66776373180369</c:v>
                </c:pt>
                <c:pt idx="6404">
                  <c:v>400.44337647530261</c:v>
                </c:pt>
                <c:pt idx="6405">
                  <c:v>400.33758244393943</c:v>
                </c:pt>
                <c:pt idx="6406">
                  <c:v>400.55418133156519</c:v>
                </c:pt>
                <c:pt idx="6407">
                  <c:v>400.77618443320955</c:v>
                </c:pt>
                <c:pt idx="6408">
                  <c:v>400.74464202519056</c:v>
                </c:pt>
                <c:pt idx="6409">
                  <c:v>400.49825071288586</c:v>
                </c:pt>
                <c:pt idx="6410">
                  <c:v>400.37084457637195</c:v>
                </c:pt>
                <c:pt idx="6411">
                  <c:v>400.55647596294631</c:v>
                </c:pt>
                <c:pt idx="6412">
                  <c:v>400.79314796838821</c:v>
                </c:pt>
                <c:pt idx="6413">
                  <c:v>400.81367315135549</c:v>
                </c:pt>
                <c:pt idx="6414">
                  <c:v>400.54560910395998</c:v>
                </c:pt>
                <c:pt idx="6415">
                  <c:v>400.33990673735065</c:v>
                </c:pt>
                <c:pt idx="6416">
                  <c:v>400.43048799614633</c:v>
                </c:pt>
                <c:pt idx="6417">
                  <c:v>400.7217628872404</c:v>
                </c:pt>
                <c:pt idx="6418">
                  <c:v>400.8217014357329</c:v>
                </c:pt>
                <c:pt idx="6419">
                  <c:v>400.64554829267803</c:v>
                </c:pt>
                <c:pt idx="6420">
                  <c:v>400.37341020235937</c:v>
                </c:pt>
                <c:pt idx="6421">
                  <c:v>400.39167224088936</c:v>
                </c:pt>
                <c:pt idx="6422">
                  <c:v>400.64132200949689</c:v>
                </c:pt>
                <c:pt idx="6423">
                  <c:v>400.81865312063184</c:v>
                </c:pt>
                <c:pt idx="6424">
                  <c:v>400.80446688571669</c:v>
                </c:pt>
                <c:pt idx="6425">
                  <c:v>400.90494958807687</c:v>
                </c:pt>
                <c:pt idx="6426">
                  <c:v>401.43721860598436</c:v>
                </c:pt>
                <c:pt idx="6427">
                  <c:v>402.1129308530252</c:v>
                </c:pt>
                <c:pt idx="6428">
                  <c:v>402.51448181209832</c:v>
                </c:pt>
                <c:pt idx="6429">
                  <c:v>402.69734281549745</c:v>
                </c:pt>
                <c:pt idx="6430">
                  <c:v>403.13041186013993</c:v>
                </c:pt>
                <c:pt idx="6431">
                  <c:v>403.95704774061471</c:v>
                </c:pt>
                <c:pt idx="6432">
                  <c:v>404.76145007045238</c:v>
                </c:pt>
                <c:pt idx="6433">
                  <c:v>405.21135174775128</c:v>
                </c:pt>
                <c:pt idx="6434">
                  <c:v>405.50268518556811</c:v>
                </c:pt>
                <c:pt idx="6435">
                  <c:v>406.16215459740687</c:v>
                </c:pt>
                <c:pt idx="6436">
                  <c:v>407.22642511222665</c:v>
                </c:pt>
                <c:pt idx="6437">
                  <c:v>408.16069706509046</c:v>
                </c:pt>
                <c:pt idx="6438">
                  <c:v>408.65582499575584</c:v>
                </c:pt>
                <c:pt idx="6439">
                  <c:v>409.00870692520959</c:v>
                </c:pt>
                <c:pt idx="6440">
                  <c:v>409.80187975899116</c:v>
                </c:pt>
                <c:pt idx="6441">
                  <c:v>410.97130172067739</c:v>
                </c:pt>
                <c:pt idx="6442">
                  <c:v>411.94182476723296</c:v>
                </c:pt>
                <c:pt idx="6443">
                  <c:v>412.45242555590124</c:v>
                </c:pt>
                <c:pt idx="6444">
                  <c:v>412.87441977836113</c:v>
                </c:pt>
                <c:pt idx="6445">
                  <c:v>413.79465642832827</c:v>
                </c:pt>
                <c:pt idx="6446">
                  <c:v>415.02195336091597</c:v>
                </c:pt>
                <c:pt idx="6447">
                  <c:v>415.99598698768699</c:v>
                </c:pt>
                <c:pt idx="6448">
                  <c:v>416.48248416433535</c:v>
                </c:pt>
                <c:pt idx="6449">
                  <c:v>416.95567165449978</c:v>
                </c:pt>
                <c:pt idx="6450">
                  <c:v>417.94548604068086</c:v>
                </c:pt>
                <c:pt idx="6451">
                  <c:v>419.20981758032565</c:v>
                </c:pt>
                <c:pt idx="6452">
                  <c:v>420.18592294059152</c:v>
                </c:pt>
                <c:pt idx="6453">
                  <c:v>420.68011517086609</c:v>
                </c:pt>
                <c:pt idx="6454">
                  <c:v>421.1894137875617</c:v>
                </c:pt>
                <c:pt idx="6455">
                  <c:v>422.2205956324085</c:v>
                </c:pt>
                <c:pt idx="6456">
                  <c:v>423.51219818908396</c:v>
                </c:pt>
                <c:pt idx="6457">
                  <c:v>424.4509415326952</c:v>
                </c:pt>
                <c:pt idx="6458">
                  <c:v>424.93371693398666</c:v>
                </c:pt>
                <c:pt idx="6459">
                  <c:v>425.50230505436696</c:v>
                </c:pt>
                <c:pt idx="6460">
                  <c:v>426.57828780289867</c:v>
                </c:pt>
                <c:pt idx="6461">
                  <c:v>427.84691953927654</c:v>
                </c:pt>
                <c:pt idx="6462">
                  <c:v>428.70513627387749</c:v>
                </c:pt>
                <c:pt idx="6463">
                  <c:v>429.16707155464042</c:v>
                </c:pt>
                <c:pt idx="6464">
                  <c:v>429.78327838899963</c:v>
                </c:pt>
                <c:pt idx="6465">
                  <c:v>430.91909255993119</c:v>
                </c:pt>
                <c:pt idx="6466">
                  <c:v>432.1475382813897</c:v>
                </c:pt>
                <c:pt idx="6467">
                  <c:v>432.95536208470912</c:v>
                </c:pt>
                <c:pt idx="6468">
                  <c:v>433.42038140572652</c:v>
                </c:pt>
                <c:pt idx="6469">
                  <c:v>434.13225865185166</c:v>
                </c:pt>
                <c:pt idx="6470">
                  <c:v>435.31714683446938</c:v>
                </c:pt>
                <c:pt idx="6471">
                  <c:v>436.49679557659658</c:v>
                </c:pt>
                <c:pt idx="6472">
                  <c:v>437.22113506887678</c:v>
                </c:pt>
                <c:pt idx="6473">
                  <c:v>437.69619215612437</c:v>
                </c:pt>
                <c:pt idx="6474">
                  <c:v>438.49676304953653</c:v>
                </c:pt>
                <c:pt idx="6475">
                  <c:v>439.72923933977449</c:v>
                </c:pt>
                <c:pt idx="6476">
                  <c:v>440.87190094456849</c:v>
                </c:pt>
                <c:pt idx="6477">
                  <c:v>441.50753885357983</c:v>
                </c:pt>
                <c:pt idx="6478">
                  <c:v>441.98559905069732</c:v>
                </c:pt>
                <c:pt idx="6479">
                  <c:v>442.8537142516725</c:v>
                </c:pt>
                <c:pt idx="6480">
                  <c:v>444.09693083292382</c:v>
                </c:pt>
                <c:pt idx="6481">
                  <c:v>445.1525828860444</c:v>
                </c:pt>
                <c:pt idx="6482">
                  <c:v>445.74307678543687</c:v>
                </c:pt>
                <c:pt idx="6483">
                  <c:v>446.26189362267559</c:v>
                </c:pt>
                <c:pt idx="6484">
                  <c:v>447.21133127098221</c:v>
                </c:pt>
                <c:pt idx="6485">
                  <c:v>448.45094435091471</c:v>
                </c:pt>
                <c:pt idx="6486">
                  <c:v>449.43087053867117</c:v>
                </c:pt>
                <c:pt idx="6487">
                  <c:v>450.00380888335781</c:v>
                </c:pt>
                <c:pt idx="6488">
                  <c:v>450.58177827882213</c:v>
                </c:pt>
                <c:pt idx="6489">
                  <c:v>451.5842791040003</c:v>
                </c:pt>
                <c:pt idx="6490">
                  <c:v>452.80953437293493</c:v>
                </c:pt>
                <c:pt idx="6491">
                  <c:v>453.72523598366263</c:v>
                </c:pt>
                <c:pt idx="6492">
                  <c:v>454.25340714000197</c:v>
                </c:pt>
                <c:pt idx="6493">
                  <c:v>454.92822602793973</c:v>
                </c:pt>
                <c:pt idx="6494">
                  <c:v>455.97716418979223</c:v>
                </c:pt>
                <c:pt idx="6495">
                  <c:v>457.12178778004136</c:v>
                </c:pt>
                <c:pt idx="6496">
                  <c:v>457.92625759130135</c:v>
                </c:pt>
                <c:pt idx="6497">
                  <c:v>458.47112274217483</c:v>
                </c:pt>
                <c:pt idx="6498">
                  <c:v>459.19640996965876</c:v>
                </c:pt>
                <c:pt idx="6499">
                  <c:v>460.3016060021875</c:v>
                </c:pt>
                <c:pt idx="6500">
                  <c:v>461.38178428982485</c:v>
                </c:pt>
                <c:pt idx="6501">
                  <c:v>462.14520987335192</c:v>
                </c:pt>
                <c:pt idx="6502">
                  <c:v>462.72861601838696</c:v>
                </c:pt>
                <c:pt idx="6503">
                  <c:v>463.55517963984119</c:v>
                </c:pt>
                <c:pt idx="6504">
                  <c:v>464.64997190210698</c:v>
                </c:pt>
                <c:pt idx="6505">
                  <c:v>465.63063162196431</c:v>
                </c:pt>
                <c:pt idx="6506">
                  <c:v>466.3651330657043</c:v>
                </c:pt>
                <c:pt idx="6507">
                  <c:v>467.01163207227358</c:v>
                </c:pt>
                <c:pt idx="6508">
                  <c:v>467.9149840462357</c:v>
                </c:pt>
                <c:pt idx="6509">
                  <c:v>468.97148358065112</c:v>
                </c:pt>
                <c:pt idx="6510">
                  <c:v>469.89779146027115</c:v>
                </c:pt>
                <c:pt idx="6511">
                  <c:v>470.57519646356633</c:v>
                </c:pt>
                <c:pt idx="6512">
                  <c:v>471.25495421926161</c:v>
                </c:pt>
                <c:pt idx="6513">
                  <c:v>472.2021484156989</c:v>
                </c:pt>
                <c:pt idx="6514">
                  <c:v>473.26809416448583</c:v>
                </c:pt>
                <c:pt idx="6515">
                  <c:v>474.1475678065932</c:v>
                </c:pt>
                <c:pt idx="6516">
                  <c:v>474.79530433168389</c:v>
                </c:pt>
                <c:pt idx="6517">
                  <c:v>475.53624131686945</c:v>
                </c:pt>
                <c:pt idx="6518">
                  <c:v>476.54146975193748</c:v>
                </c:pt>
                <c:pt idx="6519">
                  <c:v>477.59983397056584</c:v>
                </c:pt>
                <c:pt idx="6520">
                  <c:v>478.42180875955501</c:v>
                </c:pt>
                <c:pt idx="6521">
                  <c:v>479.05536795162942</c:v>
                </c:pt>
                <c:pt idx="6522">
                  <c:v>479.83584264825635</c:v>
                </c:pt>
                <c:pt idx="6523">
                  <c:v>480.83929246671897</c:v>
                </c:pt>
                <c:pt idx="6524">
                  <c:v>481.87660846510073</c:v>
                </c:pt>
                <c:pt idx="6525">
                  <c:v>482.67045723791676</c:v>
                </c:pt>
                <c:pt idx="6526">
                  <c:v>483.31974760960327</c:v>
                </c:pt>
                <c:pt idx="6527">
                  <c:v>484.10630033175704</c:v>
                </c:pt>
                <c:pt idx="6528">
                  <c:v>485.11926892365869</c:v>
                </c:pt>
                <c:pt idx="6529">
                  <c:v>486.0988645093106</c:v>
                </c:pt>
                <c:pt idx="6530">
                  <c:v>486.91199874651585</c:v>
                </c:pt>
                <c:pt idx="6531">
                  <c:v>487.57703068643707</c:v>
                </c:pt>
                <c:pt idx="6532">
                  <c:v>488.35264937607786</c:v>
                </c:pt>
                <c:pt idx="6533">
                  <c:v>489.32227186451934</c:v>
                </c:pt>
                <c:pt idx="6534">
                  <c:v>490.29527765953708</c:v>
                </c:pt>
                <c:pt idx="6535">
                  <c:v>491.08918435869236</c:v>
                </c:pt>
                <c:pt idx="6536">
                  <c:v>491.7962278390134</c:v>
                </c:pt>
                <c:pt idx="6537">
                  <c:v>492.59943973058103</c:v>
                </c:pt>
                <c:pt idx="6538">
                  <c:v>493.55417636957429</c:v>
                </c:pt>
                <c:pt idx="6539">
                  <c:v>494.51790055268043</c:v>
                </c:pt>
                <c:pt idx="6540">
                  <c:v>495.3218122204562</c:v>
                </c:pt>
                <c:pt idx="6541">
                  <c:v>496.05608055174946</c:v>
                </c:pt>
                <c:pt idx="6542">
                  <c:v>496.84343029297111</c:v>
                </c:pt>
                <c:pt idx="6543">
                  <c:v>497.76203970097134</c:v>
                </c:pt>
                <c:pt idx="6544">
                  <c:v>498.72224093310172</c:v>
                </c:pt>
                <c:pt idx="6545">
                  <c:v>499.53956098550589</c:v>
                </c:pt>
                <c:pt idx="6546">
                  <c:v>500.24016036986069</c:v>
                </c:pt>
                <c:pt idx="6547">
                  <c:v>501.04464349681592</c:v>
                </c:pt>
                <c:pt idx="6548">
                  <c:v>501.96020846021713</c:v>
                </c:pt>
                <c:pt idx="6549">
                  <c:v>502.93828825752325</c:v>
                </c:pt>
                <c:pt idx="6550">
                  <c:v>503.77342343240718</c:v>
                </c:pt>
                <c:pt idx="6551">
                  <c:v>504.52409411176416</c:v>
                </c:pt>
                <c:pt idx="6552">
                  <c:v>505.32008499256824</c:v>
                </c:pt>
                <c:pt idx="6553">
                  <c:v>506.25040812940381</c:v>
                </c:pt>
                <c:pt idx="6554">
                  <c:v>507.19039381241305</c:v>
                </c:pt>
                <c:pt idx="6555">
                  <c:v>508.04694031433064</c:v>
                </c:pt>
                <c:pt idx="6556">
                  <c:v>508.8334031003248</c:v>
                </c:pt>
                <c:pt idx="6557">
                  <c:v>509.63118345887187</c:v>
                </c:pt>
                <c:pt idx="6558">
                  <c:v>510.52312513348159</c:v>
                </c:pt>
                <c:pt idx="6559">
                  <c:v>511.43579835179082</c:v>
                </c:pt>
                <c:pt idx="6560">
                  <c:v>512.31916907383129</c:v>
                </c:pt>
                <c:pt idx="6561">
                  <c:v>513.11918916626303</c:v>
                </c:pt>
                <c:pt idx="6562">
                  <c:v>513.9318064250117</c:v>
                </c:pt>
                <c:pt idx="6563">
                  <c:v>514.77261301454882</c:v>
                </c:pt>
                <c:pt idx="6564">
                  <c:v>515.64440474402886</c:v>
                </c:pt>
                <c:pt idx="6565">
                  <c:v>516.4871261638466</c:v>
                </c:pt>
                <c:pt idx="6566">
                  <c:v>517.32698066916237</c:v>
                </c:pt>
                <c:pt idx="6567">
                  <c:v>518.18793678153202</c:v>
                </c:pt>
                <c:pt idx="6568">
                  <c:v>519.05689135014302</c:v>
                </c:pt>
                <c:pt idx="6569">
                  <c:v>519.91570055990189</c:v>
                </c:pt>
                <c:pt idx="6570">
                  <c:v>520.7331725962797</c:v>
                </c:pt>
                <c:pt idx="6571">
                  <c:v>521.54765492991237</c:v>
                </c:pt>
                <c:pt idx="6572">
                  <c:v>522.40691240513058</c:v>
                </c:pt>
                <c:pt idx="6573">
                  <c:v>523.28655242123148</c:v>
                </c:pt>
                <c:pt idx="6574">
                  <c:v>524.11392258902049</c:v>
                </c:pt>
                <c:pt idx="6575">
                  <c:v>524.9307168787127</c:v>
                </c:pt>
                <c:pt idx="6576">
                  <c:v>525.78653105315391</c:v>
                </c:pt>
                <c:pt idx="6577">
                  <c:v>526.67463235282526</c:v>
                </c:pt>
                <c:pt idx="6578">
                  <c:v>527.51057490229459</c:v>
                </c:pt>
                <c:pt idx="6579">
                  <c:v>528.30388285595018</c:v>
                </c:pt>
                <c:pt idx="6580">
                  <c:v>529.13062997884128</c:v>
                </c:pt>
                <c:pt idx="6581">
                  <c:v>529.99173564956266</c:v>
                </c:pt>
                <c:pt idx="6582">
                  <c:v>530.86467430647269</c:v>
                </c:pt>
                <c:pt idx="6583">
                  <c:v>531.69801033682518</c:v>
                </c:pt>
                <c:pt idx="6584">
                  <c:v>532.5151791173713</c:v>
                </c:pt>
                <c:pt idx="6585">
                  <c:v>533.37333321474966</c:v>
                </c:pt>
                <c:pt idx="6586">
                  <c:v>534.27090305730871</c:v>
                </c:pt>
                <c:pt idx="6587">
                  <c:v>535.12667600175519</c:v>
                </c:pt>
                <c:pt idx="6588">
                  <c:v>535.95492255212923</c:v>
                </c:pt>
                <c:pt idx="6589">
                  <c:v>536.73959718143783</c:v>
                </c:pt>
                <c:pt idx="6590">
                  <c:v>537.59017812987418</c:v>
                </c:pt>
                <c:pt idx="6591">
                  <c:v>538.45952720858406</c:v>
                </c:pt>
                <c:pt idx="6592">
                  <c:v>539.34090320822634</c:v>
                </c:pt>
                <c:pt idx="6593">
                  <c:v>540.16873840573771</c:v>
                </c:pt>
                <c:pt idx="6594">
                  <c:v>540.98544208390058</c:v>
                </c:pt>
                <c:pt idx="6595">
                  <c:v>541.80784882951787</c:v>
                </c:pt>
                <c:pt idx="6596">
                  <c:v>542.65474027852929</c:v>
                </c:pt>
                <c:pt idx="6597">
                  <c:v>543.53469205526051</c:v>
                </c:pt>
                <c:pt idx="6598">
                  <c:v>544.37749953845002</c:v>
                </c:pt>
                <c:pt idx="6599">
                  <c:v>545.19318774225985</c:v>
                </c:pt>
                <c:pt idx="6600">
                  <c:v>546.02005228306984</c:v>
                </c:pt>
                <c:pt idx="6601">
                  <c:v>546.90150786651338</c:v>
                </c:pt>
                <c:pt idx="6602">
                  <c:v>547.77359830103921</c:v>
                </c:pt>
                <c:pt idx="6603">
                  <c:v>548.61376297803383</c:v>
                </c:pt>
                <c:pt idx="6604">
                  <c:v>549.45039386744543</c:v>
                </c:pt>
                <c:pt idx="6605">
                  <c:v>550.26147665534074</c:v>
                </c:pt>
                <c:pt idx="6606">
                  <c:v>551.08149081962767</c:v>
                </c:pt>
                <c:pt idx="6607">
                  <c:v>551.96317362272146</c:v>
                </c:pt>
                <c:pt idx="6608">
                  <c:v>552.83561064219953</c:v>
                </c:pt>
                <c:pt idx="6609">
                  <c:v>553.67568504246674</c:v>
                </c:pt>
                <c:pt idx="6610">
                  <c:v>554.49543427862443</c:v>
                </c:pt>
                <c:pt idx="6611">
                  <c:v>555.34742371986476</c:v>
                </c:pt>
                <c:pt idx="6612">
                  <c:v>556.18870128314836</c:v>
                </c:pt>
                <c:pt idx="6613">
                  <c:v>557.03186153431</c:v>
                </c:pt>
                <c:pt idx="6614">
                  <c:v>557.84124557169991</c:v>
                </c:pt>
                <c:pt idx="6615">
                  <c:v>558.65415089252338</c:v>
                </c:pt>
                <c:pt idx="6616">
                  <c:v>559.54312756118429</c:v>
                </c:pt>
                <c:pt idx="6617">
                  <c:v>560.40453488172932</c:v>
                </c:pt>
                <c:pt idx="6618">
                  <c:v>561.21073408144412</c:v>
                </c:pt>
                <c:pt idx="6619">
                  <c:v>562.00395954488033</c:v>
                </c:pt>
                <c:pt idx="6620">
                  <c:v>562.84490551667375</c:v>
                </c:pt>
                <c:pt idx="6621">
                  <c:v>563.74082614138592</c:v>
                </c:pt>
                <c:pt idx="6622">
                  <c:v>564.63279574564569</c:v>
                </c:pt>
                <c:pt idx="6623">
                  <c:v>565.43860906758675</c:v>
                </c:pt>
                <c:pt idx="6624">
                  <c:v>566.21129015974486</c:v>
                </c:pt>
                <c:pt idx="6625">
                  <c:v>567.0688544205949</c:v>
                </c:pt>
                <c:pt idx="6626">
                  <c:v>567.98013829266961</c:v>
                </c:pt>
                <c:pt idx="6627">
                  <c:v>568.8887517128145</c:v>
                </c:pt>
                <c:pt idx="6628">
                  <c:v>569.70289778792392</c:v>
                </c:pt>
                <c:pt idx="6629">
                  <c:v>570.4719606940256</c:v>
                </c:pt>
                <c:pt idx="6630">
                  <c:v>571.31162175236182</c:v>
                </c:pt>
                <c:pt idx="6631">
                  <c:v>572.20081795879264</c:v>
                </c:pt>
                <c:pt idx="6632">
                  <c:v>573.0792962395077</c:v>
                </c:pt>
                <c:pt idx="6633">
                  <c:v>573.89800406840948</c:v>
                </c:pt>
                <c:pt idx="6634">
                  <c:v>574.69056538745338</c:v>
                </c:pt>
                <c:pt idx="6635">
                  <c:v>575.5346804503904</c:v>
                </c:pt>
                <c:pt idx="6636">
                  <c:v>576.41963303637863</c:v>
                </c:pt>
                <c:pt idx="6637">
                  <c:v>577.29057564190555</c:v>
                </c:pt>
                <c:pt idx="6638">
                  <c:v>578.11324415976367</c:v>
                </c:pt>
                <c:pt idx="6639">
                  <c:v>578.9418870583354</c:v>
                </c:pt>
                <c:pt idx="6640">
                  <c:v>579.79699026531546</c:v>
                </c:pt>
                <c:pt idx="6641">
                  <c:v>580.6582568918742</c:v>
                </c:pt>
                <c:pt idx="6642">
                  <c:v>581.483979173227</c:v>
                </c:pt>
                <c:pt idx="6643">
                  <c:v>582.29335949849519</c:v>
                </c:pt>
                <c:pt idx="6644">
                  <c:v>583.16073587187395</c:v>
                </c:pt>
                <c:pt idx="6645">
                  <c:v>584.04556327815567</c:v>
                </c:pt>
                <c:pt idx="6646">
                  <c:v>584.86519597629785</c:v>
                </c:pt>
                <c:pt idx="6647">
                  <c:v>585.65365903870645</c:v>
                </c:pt>
                <c:pt idx="6648">
                  <c:v>586.44724178116985</c:v>
                </c:pt>
                <c:pt idx="6649">
                  <c:v>587.35063874391335</c:v>
                </c:pt>
                <c:pt idx="6650">
                  <c:v>588.2271442245119</c:v>
                </c:pt>
                <c:pt idx="6651">
                  <c:v>589.04971677158312</c:v>
                </c:pt>
                <c:pt idx="6652">
                  <c:v>589.85514450975211</c:v>
                </c:pt>
                <c:pt idx="6653">
                  <c:v>590.68498443133683</c:v>
                </c:pt>
                <c:pt idx="6654">
                  <c:v>591.56444691970671</c:v>
                </c:pt>
                <c:pt idx="6655">
                  <c:v>592.42915033959991</c:v>
                </c:pt>
                <c:pt idx="6656">
                  <c:v>593.20638819701583</c:v>
                </c:pt>
                <c:pt idx="6657">
                  <c:v>594.00266832553632</c:v>
                </c:pt>
                <c:pt idx="6658">
                  <c:v>594.83948745976807</c:v>
                </c:pt>
                <c:pt idx="6659">
                  <c:v>595.74915466400682</c:v>
                </c:pt>
                <c:pt idx="6660">
                  <c:v>596.5996086983364</c:v>
                </c:pt>
                <c:pt idx="6661">
                  <c:v>597.3867431051342</c:v>
                </c:pt>
                <c:pt idx="6662">
                  <c:v>598.1688070835354</c:v>
                </c:pt>
                <c:pt idx="6663">
                  <c:v>599.04474497933143</c:v>
                </c:pt>
                <c:pt idx="6664">
                  <c:v>599.94769533852877</c:v>
                </c:pt>
                <c:pt idx="6665">
                  <c:v>600.78328352638619</c:v>
                </c:pt>
                <c:pt idx="6666">
                  <c:v>601.55772515187232</c:v>
                </c:pt>
                <c:pt idx="6667">
                  <c:v>602.36234613795966</c:v>
                </c:pt>
                <c:pt idx="6668">
                  <c:v>603.22623887314796</c:v>
                </c:pt>
                <c:pt idx="6669">
                  <c:v>604.13860278586867</c:v>
                </c:pt>
                <c:pt idx="6670">
                  <c:v>605.00026291788959</c:v>
                </c:pt>
                <c:pt idx="6671">
                  <c:v>605.77643231636864</c:v>
                </c:pt>
                <c:pt idx="6672">
                  <c:v>606.60033706291654</c:v>
                </c:pt>
                <c:pt idx="6673">
                  <c:v>607.47639082438275</c:v>
                </c:pt>
                <c:pt idx="6674">
                  <c:v>608.39262415660619</c:v>
                </c:pt>
                <c:pt idx="6675">
                  <c:v>609.22854473407756</c:v>
                </c:pt>
                <c:pt idx="6676">
                  <c:v>610.0051037950542</c:v>
                </c:pt>
                <c:pt idx="6677">
                  <c:v>610.83486160898269</c:v>
                </c:pt>
                <c:pt idx="6678">
                  <c:v>611.7175261819732</c:v>
                </c:pt>
                <c:pt idx="6679">
                  <c:v>612.61280855356119</c:v>
                </c:pt>
                <c:pt idx="6680">
                  <c:v>613.44712856164767</c:v>
                </c:pt>
                <c:pt idx="6681">
                  <c:v>614.2364992206185</c:v>
                </c:pt>
                <c:pt idx="6682">
                  <c:v>615.02972647240654</c:v>
                </c:pt>
                <c:pt idx="6683">
                  <c:v>615.91264741191401</c:v>
                </c:pt>
                <c:pt idx="6684">
                  <c:v>616.80433826580429</c:v>
                </c:pt>
                <c:pt idx="6685">
                  <c:v>617.62782050047019</c:v>
                </c:pt>
                <c:pt idx="6686">
                  <c:v>618.42689445595602</c:v>
                </c:pt>
                <c:pt idx="6687">
                  <c:v>619.27273218128198</c:v>
                </c:pt>
                <c:pt idx="6688">
                  <c:v>620.17018090546287</c:v>
                </c:pt>
                <c:pt idx="6689">
                  <c:v>621.06251181300945</c:v>
                </c:pt>
                <c:pt idx="6690">
                  <c:v>621.8984816920464</c:v>
                </c:pt>
                <c:pt idx="6691">
                  <c:v>622.68089256896315</c:v>
                </c:pt>
                <c:pt idx="6692">
                  <c:v>623.53788447403247</c:v>
                </c:pt>
                <c:pt idx="6693">
                  <c:v>624.39887400086593</c:v>
                </c:pt>
                <c:pt idx="6694">
                  <c:v>625.24383522719165</c:v>
                </c:pt>
                <c:pt idx="6695">
                  <c:v>626.06976370651614</c:v>
                </c:pt>
                <c:pt idx="6696">
                  <c:v>626.90587179688328</c:v>
                </c:pt>
                <c:pt idx="6697">
                  <c:v>627.74818000487892</c:v>
                </c:pt>
                <c:pt idx="6698">
                  <c:v>628.59485339889022</c:v>
                </c:pt>
                <c:pt idx="6699">
                  <c:v>629.43112719865928</c:v>
                </c:pt>
                <c:pt idx="6700">
                  <c:v>630.25944933366372</c:v>
                </c:pt>
                <c:pt idx="6701">
                  <c:v>631.08919420762845</c:v>
                </c:pt>
                <c:pt idx="6702">
                  <c:v>631.95315001895244</c:v>
                </c:pt>
                <c:pt idx="6703">
                  <c:v>632.81173143787112</c:v>
                </c:pt>
                <c:pt idx="6704">
                  <c:v>633.66732937287895</c:v>
                </c:pt>
                <c:pt idx="6705">
                  <c:v>634.5019809657058</c:v>
                </c:pt>
                <c:pt idx="6706">
                  <c:v>635.34964465674284</c:v>
                </c:pt>
                <c:pt idx="6707">
                  <c:v>636.18702550304999</c:v>
                </c:pt>
                <c:pt idx="6708">
                  <c:v>637.03840333535038</c:v>
                </c:pt>
                <c:pt idx="6709">
                  <c:v>637.92144486830125</c:v>
                </c:pt>
                <c:pt idx="6710">
                  <c:v>638.74998765752468</c:v>
                </c:pt>
                <c:pt idx="6711">
                  <c:v>639.59854094573348</c:v>
                </c:pt>
                <c:pt idx="6712">
                  <c:v>640.43877058769044</c:v>
                </c:pt>
                <c:pt idx="6713">
                  <c:v>641.32159444814954</c:v>
                </c:pt>
                <c:pt idx="6714">
                  <c:v>642.14112704383467</c:v>
                </c:pt>
                <c:pt idx="6715">
                  <c:v>642.94944455595646</c:v>
                </c:pt>
                <c:pt idx="6716">
                  <c:v>643.79533075981567</c:v>
                </c:pt>
                <c:pt idx="6717">
                  <c:v>644.64123565850264</c:v>
                </c:pt>
                <c:pt idx="6718">
                  <c:v>645.50796855655256</c:v>
                </c:pt>
                <c:pt idx="6719">
                  <c:v>646.34796171353446</c:v>
                </c:pt>
                <c:pt idx="6720">
                  <c:v>647.203260296704</c:v>
                </c:pt>
                <c:pt idx="6721">
                  <c:v>648.04581030464237</c:v>
                </c:pt>
                <c:pt idx="6722">
                  <c:v>648.88985521871598</c:v>
                </c:pt>
                <c:pt idx="6723">
                  <c:v>649.74386804118501</c:v>
                </c:pt>
                <c:pt idx="6724">
                  <c:v>650.60373757708976</c:v>
                </c:pt>
                <c:pt idx="6725">
                  <c:v>651.47376571261373</c:v>
                </c:pt>
                <c:pt idx="6726">
                  <c:v>652.28374527166193</c:v>
                </c:pt>
                <c:pt idx="6727">
                  <c:v>653.11069608412777</c:v>
                </c:pt>
                <c:pt idx="6728">
                  <c:v>653.96623227495297</c:v>
                </c:pt>
                <c:pt idx="6729">
                  <c:v>654.81552593686547</c:v>
                </c:pt>
                <c:pt idx="6730">
                  <c:v>655.63577763479725</c:v>
                </c:pt>
                <c:pt idx="6731">
                  <c:v>656.48566760137817</c:v>
                </c:pt>
                <c:pt idx="6732">
                  <c:v>657.31271749540304</c:v>
                </c:pt>
                <c:pt idx="6733">
                  <c:v>658.16910709959518</c:v>
                </c:pt>
                <c:pt idx="6734">
                  <c:v>658.9897436340749</c:v>
                </c:pt>
                <c:pt idx="6735">
                  <c:v>659.85146782891763</c:v>
                </c:pt>
                <c:pt idx="6736">
                  <c:v>660.67485134224285</c:v>
                </c:pt>
                <c:pt idx="6737">
                  <c:v>661.51313487708592</c:v>
                </c:pt>
                <c:pt idx="6738">
                  <c:v>662.35064193235564</c:v>
                </c:pt>
                <c:pt idx="6739">
                  <c:v>663.17439439849397</c:v>
                </c:pt>
                <c:pt idx="6740">
                  <c:v>663.70821011846328</c:v>
                </c:pt>
                <c:pt idx="6741">
                  <c:v>663.87865172274212</c:v>
                </c:pt>
                <c:pt idx="6742">
                  <c:v>663.98998565369959</c:v>
                </c:pt>
                <c:pt idx="6743">
                  <c:v>664.26235867671642</c:v>
                </c:pt>
                <c:pt idx="6744">
                  <c:v>664.60117782583745</c:v>
                </c:pt>
                <c:pt idx="6745">
                  <c:v>664.82534212647226</c:v>
                </c:pt>
                <c:pt idx="6746">
                  <c:v>664.90156231315609</c:v>
                </c:pt>
                <c:pt idx="6747">
                  <c:v>664.99094753465488</c:v>
                </c:pt>
                <c:pt idx="6748">
                  <c:v>665.14615943665763</c:v>
                </c:pt>
                <c:pt idx="6749">
                  <c:v>665.36713922953766</c:v>
                </c:pt>
                <c:pt idx="6750">
                  <c:v>665.48765965577979</c:v>
                </c:pt>
                <c:pt idx="6751">
                  <c:v>665.50180959153602</c:v>
                </c:pt>
                <c:pt idx="6752">
                  <c:v>665.53453859255944</c:v>
                </c:pt>
                <c:pt idx="6753">
                  <c:v>665.57465119905419</c:v>
                </c:pt>
                <c:pt idx="6754">
                  <c:v>665.64780189404394</c:v>
                </c:pt>
                <c:pt idx="6755">
                  <c:v>665.68920730281457</c:v>
                </c:pt>
                <c:pt idx="6756">
                  <c:v>665.6483562898992</c:v>
                </c:pt>
                <c:pt idx="6757">
                  <c:v>665.65475402075936</c:v>
                </c:pt>
                <c:pt idx="6758">
                  <c:v>665.72230698234944</c:v>
                </c:pt>
                <c:pt idx="6759">
                  <c:v>665.75817477817827</c:v>
                </c:pt>
                <c:pt idx="6760">
                  <c:v>665.7572524528382</c:v>
                </c:pt>
                <c:pt idx="6761">
                  <c:v>665.7399026755669</c:v>
                </c:pt>
                <c:pt idx="6762">
                  <c:v>665.75639060794117</c:v>
                </c:pt>
                <c:pt idx="6763">
                  <c:v>665.77306404663159</c:v>
                </c:pt>
                <c:pt idx="6764">
                  <c:v>665.77546310532716</c:v>
                </c:pt>
                <c:pt idx="6765">
                  <c:v>665.78992097674325</c:v>
                </c:pt>
                <c:pt idx="6766">
                  <c:v>665.77743174518866</c:v>
                </c:pt>
                <c:pt idx="6767">
                  <c:v>665.71190945324031</c:v>
                </c:pt>
                <c:pt idx="6768">
                  <c:v>665.72310632759115</c:v>
                </c:pt>
                <c:pt idx="6769">
                  <c:v>665.75060768140804</c:v>
                </c:pt>
                <c:pt idx="6770">
                  <c:v>665.77201773469608</c:v>
                </c:pt>
                <c:pt idx="6771">
                  <c:v>665.74500922370441</c:v>
                </c:pt>
                <c:pt idx="6772">
                  <c:v>665.72482900253021</c:v>
                </c:pt>
                <c:pt idx="6773">
                  <c:v>665.71314022163597</c:v>
                </c:pt>
                <c:pt idx="6774">
                  <c:v>665.71959949071766</c:v>
                </c:pt>
                <c:pt idx="6775">
                  <c:v>665.74894648938539</c:v>
                </c:pt>
                <c:pt idx="6776">
                  <c:v>665.76906427301071</c:v>
                </c:pt>
                <c:pt idx="6777">
                  <c:v>665.75153000600653</c:v>
                </c:pt>
                <c:pt idx="6778">
                  <c:v>665.73399577620967</c:v>
                </c:pt>
                <c:pt idx="6779">
                  <c:v>665.76703414671715</c:v>
                </c:pt>
                <c:pt idx="6780">
                  <c:v>665.77047951527015</c:v>
                </c:pt>
                <c:pt idx="6781">
                  <c:v>665.72882774673701</c:v>
                </c:pt>
                <c:pt idx="6782">
                  <c:v>665.74199428343366</c:v>
                </c:pt>
                <c:pt idx="6783">
                  <c:v>665.73159672955364</c:v>
                </c:pt>
                <c:pt idx="6784">
                  <c:v>665.72378370470403</c:v>
                </c:pt>
                <c:pt idx="6785">
                  <c:v>665.70280419200719</c:v>
                </c:pt>
                <c:pt idx="6786">
                  <c:v>665.69757469413184</c:v>
                </c:pt>
                <c:pt idx="6787">
                  <c:v>665.71880014581507</c:v>
                </c:pt>
                <c:pt idx="6788">
                  <c:v>665.70397246309119</c:v>
                </c:pt>
                <c:pt idx="6789">
                  <c:v>665.67155022981876</c:v>
                </c:pt>
                <c:pt idx="6790">
                  <c:v>665.65229350953371</c:v>
                </c:pt>
                <c:pt idx="6791">
                  <c:v>665.65395468212853</c:v>
                </c:pt>
                <c:pt idx="6792">
                  <c:v>665.68096289553762</c:v>
                </c:pt>
                <c:pt idx="6793">
                  <c:v>665.68877688790178</c:v>
                </c:pt>
                <c:pt idx="6794">
                  <c:v>665.66828936558079</c:v>
                </c:pt>
                <c:pt idx="6795">
                  <c:v>665.66662819010503</c:v>
                </c:pt>
                <c:pt idx="6796">
                  <c:v>665.67751756430596</c:v>
                </c:pt>
                <c:pt idx="6797">
                  <c:v>665.68791505014622</c:v>
                </c:pt>
                <c:pt idx="6798">
                  <c:v>665.6874231474676</c:v>
                </c:pt>
                <c:pt idx="6799">
                  <c:v>665.67745607654695</c:v>
                </c:pt>
                <c:pt idx="6800">
                  <c:v>665.69579053697851</c:v>
                </c:pt>
                <c:pt idx="6801">
                  <c:v>665.7066799496032</c:v>
                </c:pt>
                <c:pt idx="6802">
                  <c:v>665.69954331543784</c:v>
                </c:pt>
                <c:pt idx="6803">
                  <c:v>665.70378799922491</c:v>
                </c:pt>
                <c:pt idx="6804">
                  <c:v>665.67770202758595</c:v>
                </c:pt>
                <c:pt idx="6805">
                  <c:v>665.66429065066552</c:v>
                </c:pt>
                <c:pt idx="6806">
                  <c:v>665.66952012748061</c:v>
                </c:pt>
                <c:pt idx="6807">
                  <c:v>665.6701350045015</c:v>
                </c:pt>
                <c:pt idx="6808">
                  <c:v>665.64220350598191</c:v>
                </c:pt>
                <c:pt idx="6809">
                  <c:v>665.63992746092936</c:v>
                </c:pt>
                <c:pt idx="6810">
                  <c:v>665.64970901594211</c:v>
                </c:pt>
                <c:pt idx="6811">
                  <c:v>665.69049955568494</c:v>
                </c:pt>
                <c:pt idx="6812">
                  <c:v>665.69271412679154</c:v>
                </c:pt>
                <c:pt idx="6813">
                  <c:v>665.69394489232843</c:v>
                </c:pt>
                <c:pt idx="6814">
                  <c:v>665.6669971161831</c:v>
                </c:pt>
                <c:pt idx="6815">
                  <c:v>665.6521705343913</c:v>
                </c:pt>
                <c:pt idx="6816">
                  <c:v>665.66066086347985</c:v>
                </c:pt>
                <c:pt idx="6817">
                  <c:v>665.6837318623169</c:v>
                </c:pt>
                <c:pt idx="6818">
                  <c:v>665.68643833420083</c:v>
                </c:pt>
                <c:pt idx="6819">
                  <c:v>665.67893279088742</c:v>
                </c:pt>
                <c:pt idx="6820">
                  <c:v>665.65887671429516</c:v>
                </c:pt>
                <c:pt idx="6821">
                  <c:v>665.66219805447042</c:v>
                </c:pt>
                <c:pt idx="6822">
                  <c:v>665.68871540005898</c:v>
                </c:pt>
                <c:pt idx="6823">
                  <c:v>665.67074988156833</c:v>
                </c:pt>
                <c:pt idx="6824">
                  <c:v>665.62774589298999</c:v>
                </c:pt>
                <c:pt idx="6825">
                  <c:v>665.60442809356539</c:v>
                </c:pt>
                <c:pt idx="6826">
                  <c:v>665.63217500216876</c:v>
                </c:pt>
                <c:pt idx="6827">
                  <c:v>665.65450807040315</c:v>
                </c:pt>
                <c:pt idx="6828">
                  <c:v>665.66139871511973</c:v>
                </c:pt>
                <c:pt idx="6829">
                  <c:v>665.68551601686704</c:v>
                </c:pt>
                <c:pt idx="6830">
                  <c:v>665.65487699594019</c:v>
                </c:pt>
                <c:pt idx="6831">
                  <c:v>665.6837318623169</c:v>
                </c:pt>
                <c:pt idx="6832">
                  <c:v>665.6879765379831</c:v>
                </c:pt>
                <c:pt idx="6833">
                  <c:v>665.68545452904846</c:v>
                </c:pt>
                <c:pt idx="6834">
                  <c:v>665.69542060161689</c:v>
                </c:pt>
                <c:pt idx="6835">
                  <c:v>665.67862535204381</c:v>
                </c:pt>
                <c:pt idx="6836">
                  <c:v>665.65850678058575</c:v>
                </c:pt>
                <c:pt idx="6837">
                  <c:v>665.64718701868435</c:v>
                </c:pt>
                <c:pt idx="6838">
                  <c:v>665.68034801771114</c:v>
                </c:pt>
                <c:pt idx="6839">
                  <c:v>665.66539742863586</c:v>
                </c:pt>
                <c:pt idx="6840">
                  <c:v>665.65340028589787</c:v>
                </c:pt>
                <c:pt idx="6841">
                  <c:v>665.65973754102879</c:v>
                </c:pt>
                <c:pt idx="6842">
                  <c:v>665.66312137719638</c:v>
                </c:pt>
                <c:pt idx="6843">
                  <c:v>665.66736604227742</c:v>
                </c:pt>
                <c:pt idx="6844">
                  <c:v>665.6198704709924</c:v>
                </c:pt>
                <c:pt idx="6845">
                  <c:v>665.60565884595644</c:v>
                </c:pt>
                <c:pt idx="6846">
                  <c:v>665.65481550834966</c:v>
                </c:pt>
                <c:pt idx="6847">
                  <c:v>665.68280853728857</c:v>
                </c:pt>
                <c:pt idx="6848">
                  <c:v>665.66342881546313</c:v>
                </c:pt>
                <c:pt idx="6849">
                  <c:v>665.66718157922821</c:v>
                </c:pt>
                <c:pt idx="6850">
                  <c:v>665.66995054139034</c:v>
                </c:pt>
                <c:pt idx="6851">
                  <c:v>665.65358474863956</c:v>
                </c:pt>
                <c:pt idx="6852">
                  <c:v>665.65758446636903</c:v>
                </c:pt>
                <c:pt idx="6853">
                  <c:v>665.64005043588963</c:v>
                </c:pt>
                <c:pt idx="6854">
                  <c:v>665.65801487965734</c:v>
                </c:pt>
                <c:pt idx="6855">
                  <c:v>665.64343426399739</c:v>
                </c:pt>
                <c:pt idx="6856">
                  <c:v>665.64066531071819</c:v>
                </c:pt>
                <c:pt idx="6857">
                  <c:v>665.65936861527473</c:v>
                </c:pt>
                <c:pt idx="6858">
                  <c:v>665.66687414082185</c:v>
                </c:pt>
                <c:pt idx="6859">
                  <c:v>665.63795885382274</c:v>
                </c:pt>
                <c:pt idx="6860">
                  <c:v>665.62713001113241</c:v>
                </c:pt>
                <c:pt idx="6861">
                  <c:v>665.62940706065149</c:v>
                </c:pt>
                <c:pt idx="6862">
                  <c:v>665.63389765815486</c:v>
                </c:pt>
                <c:pt idx="6863">
                  <c:v>665.62116271302239</c:v>
                </c:pt>
                <c:pt idx="6864">
                  <c:v>665.60978050701806</c:v>
                </c:pt>
                <c:pt idx="6865">
                  <c:v>665.63888116584963</c:v>
                </c:pt>
                <c:pt idx="6866">
                  <c:v>665.67087285698722</c:v>
                </c:pt>
                <c:pt idx="6867">
                  <c:v>665.69246817530563</c:v>
                </c:pt>
                <c:pt idx="6868">
                  <c:v>665.67714863775836</c:v>
                </c:pt>
                <c:pt idx="6869">
                  <c:v>665.64921711553723</c:v>
                </c:pt>
                <c:pt idx="6870">
                  <c:v>665.67505704630378</c:v>
                </c:pt>
                <c:pt idx="6871">
                  <c:v>665.67727161327241</c:v>
                </c:pt>
                <c:pt idx="6872">
                  <c:v>665.68613089507824</c:v>
                </c:pt>
                <c:pt idx="6873">
                  <c:v>665.64084977317577</c:v>
                </c:pt>
                <c:pt idx="6874">
                  <c:v>665.63555882705271</c:v>
                </c:pt>
                <c:pt idx="6875">
                  <c:v>665.68004057881501</c:v>
                </c:pt>
                <c:pt idx="6876">
                  <c:v>665.68108587110851</c:v>
                </c:pt>
                <c:pt idx="6877">
                  <c:v>665.66490552729749</c:v>
                </c:pt>
                <c:pt idx="6878">
                  <c:v>665.65561585505714</c:v>
                </c:pt>
                <c:pt idx="6879">
                  <c:v>665.64872521516168</c:v>
                </c:pt>
                <c:pt idx="6880">
                  <c:v>665.64423360161095</c:v>
                </c:pt>
                <c:pt idx="6881">
                  <c:v>665.62940706065149</c:v>
                </c:pt>
                <c:pt idx="6882">
                  <c:v>665.64854075252845</c:v>
                </c:pt>
                <c:pt idx="6883">
                  <c:v>665.65684560707621</c:v>
                </c:pt>
                <c:pt idx="6884">
                  <c:v>665.65432360764089</c:v>
                </c:pt>
                <c:pt idx="6885">
                  <c:v>665.66859680403979</c:v>
                </c:pt>
                <c:pt idx="6886">
                  <c:v>665.6700735167974</c:v>
                </c:pt>
                <c:pt idx="6887">
                  <c:v>665.66410618768475</c:v>
                </c:pt>
                <c:pt idx="6888">
                  <c:v>665.6756104359913</c:v>
                </c:pt>
                <c:pt idx="6889">
                  <c:v>665.69554357740287</c:v>
                </c:pt>
                <c:pt idx="6890">
                  <c:v>665.69579053697851</c:v>
                </c:pt>
                <c:pt idx="6891">
                  <c:v>665.67856386427661</c:v>
                </c:pt>
                <c:pt idx="6892">
                  <c:v>665.6669356285023</c:v>
                </c:pt>
                <c:pt idx="6893">
                  <c:v>665.70065009812936</c:v>
                </c:pt>
                <c:pt idx="6894">
                  <c:v>665.7058795979508</c:v>
                </c:pt>
                <c:pt idx="6895">
                  <c:v>665.66305988954434</c:v>
                </c:pt>
                <c:pt idx="6896">
                  <c:v>665.66441362598812</c:v>
                </c:pt>
                <c:pt idx="6897">
                  <c:v>665.66748901764606</c:v>
                </c:pt>
                <c:pt idx="6898">
                  <c:v>665.65493848353151</c:v>
                </c:pt>
                <c:pt idx="6899">
                  <c:v>665.62454653339819</c:v>
                </c:pt>
                <c:pt idx="6900">
                  <c:v>665.60639770067394</c:v>
                </c:pt>
                <c:pt idx="6901">
                  <c:v>665.66742752996163</c:v>
                </c:pt>
                <c:pt idx="6902">
                  <c:v>665.66373625374138</c:v>
                </c:pt>
                <c:pt idx="6903">
                  <c:v>665.64614072268569</c:v>
                </c:pt>
                <c:pt idx="6904">
                  <c:v>665.67118130353742</c:v>
                </c:pt>
                <c:pt idx="6905">
                  <c:v>665.69345198129292</c:v>
                </c:pt>
                <c:pt idx="6906">
                  <c:v>665.69209824009283</c:v>
                </c:pt>
                <c:pt idx="6907">
                  <c:v>665.67351884492587</c:v>
                </c:pt>
                <c:pt idx="6908">
                  <c:v>665.63765040851217</c:v>
                </c:pt>
                <c:pt idx="6909">
                  <c:v>665.64650964784926</c:v>
                </c:pt>
                <c:pt idx="6910">
                  <c:v>665.66102978929155</c:v>
                </c:pt>
                <c:pt idx="6911">
                  <c:v>665.65776892920417</c:v>
                </c:pt>
                <c:pt idx="6912">
                  <c:v>665.67105732011896</c:v>
                </c:pt>
                <c:pt idx="6913">
                  <c:v>665.67462663212791</c:v>
                </c:pt>
                <c:pt idx="6914">
                  <c:v>665.62928408584958</c:v>
                </c:pt>
                <c:pt idx="6915">
                  <c:v>665.6286682038774</c:v>
                </c:pt>
                <c:pt idx="6916">
                  <c:v>665.63758892104954</c:v>
                </c:pt>
                <c:pt idx="6917">
                  <c:v>665.63771189597503</c:v>
                </c:pt>
                <c:pt idx="6918">
                  <c:v>665.64269540596945</c:v>
                </c:pt>
                <c:pt idx="6919">
                  <c:v>665.62473099549618</c:v>
                </c:pt>
                <c:pt idx="6920">
                  <c:v>665.64011192337034</c:v>
                </c:pt>
                <c:pt idx="6921">
                  <c:v>665.66724306691083</c:v>
                </c:pt>
                <c:pt idx="6922">
                  <c:v>665.694744234827</c:v>
                </c:pt>
                <c:pt idx="6923">
                  <c:v>665.69622095225645</c:v>
                </c:pt>
                <c:pt idx="6924">
                  <c:v>665.66558189164539</c:v>
                </c:pt>
                <c:pt idx="6925">
                  <c:v>665.63475949027793</c:v>
                </c:pt>
                <c:pt idx="6926">
                  <c:v>665.67118130353742</c:v>
                </c:pt>
                <c:pt idx="6927">
                  <c:v>665.68963771774963</c:v>
                </c:pt>
                <c:pt idx="6928">
                  <c:v>665.68613089507824</c:v>
                </c:pt>
                <c:pt idx="6929">
                  <c:v>665.68083991996866</c:v>
                </c:pt>
                <c:pt idx="6930">
                  <c:v>665.66570486698743</c:v>
                </c:pt>
                <c:pt idx="6931">
                  <c:v>665.67530299727139</c:v>
                </c:pt>
                <c:pt idx="6932">
                  <c:v>665.67979361970993</c:v>
                </c:pt>
                <c:pt idx="6933">
                  <c:v>665.69012962056024</c:v>
                </c:pt>
                <c:pt idx="6934">
                  <c:v>665.66502850262941</c:v>
                </c:pt>
                <c:pt idx="6935">
                  <c:v>665.64263391846941</c:v>
                </c:pt>
                <c:pt idx="6936">
                  <c:v>665.62159312441429</c:v>
                </c:pt>
                <c:pt idx="6937">
                  <c:v>665.6565996566577</c:v>
                </c:pt>
                <c:pt idx="6938">
                  <c:v>665.6827470494901</c:v>
                </c:pt>
                <c:pt idx="6939">
                  <c:v>665.68951474205164</c:v>
                </c:pt>
                <c:pt idx="6940">
                  <c:v>665.66219805447042</c:v>
                </c:pt>
                <c:pt idx="6941">
                  <c:v>665.67044244302917</c:v>
                </c:pt>
                <c:pt idx="6942">
                  <c:v>665.6904380678294</c:v>
                </c:pt>
                <c:pt idx="6943">
                  <c:v>665.68945325420339</c:v>
                </c:pt>
                <c:pt idx="6944">
                  <c:v>665.66871977942662</c:v>
                </c:pt>
                <c:pt idx="6945">
                  <c:v>665.6390656282673</c:v>
                </c:pt>
                <c:pt idx="6946">
                  <c:v>665.65635370624659</c:v>
                </c:pt>
                <c:pt idx="6947">
                  <c:v>665.69892742823026</c:v>
                </c:pt>
                <c:pt idx="6948">
                  <c:v>665.68865391221652</c:v>
                </c:pt>
                <c:pt idx="6949">
                  <c:v>665.65684560707621</c:v>
                </c:pt>
                <c:pt idx="6950">
                  <c:v>665.59975305052637</c:v>
                </c:pt>
                <c:pt idx="6951">
                  <c:v>665.60781190709099</c:v>
                </c:pt>
                <c:pt idx="6952">
                  <c:v>665.66256798834513</c:v>
                </c:pt>
                <c:pt idx="6953">
                  <c:v>665.67653376021542</c:v>
                </c:pt>
                <c:pt idx="6954">
                  <c:v>665.67142725438987</c:v>
                </c:pt>
                <c:pt idx="6955">
                  <c:v>665.65346177347783</c:v>
                </c:pt>
                <c:pt idx="6956">
                  <c:v>665.64958604083824</c:v>
                </c:pt>
                <c:pt idx="6957">
                  <c:v>665.69191377649156</c:v>
                </c:pt>
                <c:pt idx="6958">
                  <c:v>665.70784822123505</c:v>
                </c:pt>
                <c:pt idx="6959">
                  <c:v>665.69074550711218</c:v>
                </c:pt>
                <c:pt idx="6960">
                  <c:v>665.68010206659335</c:v>
                </c:pt>
                <c:pt idx="6961">
                  <c:v>665.66558189164539</c:v>
                </c:pt>
                <c:pt idx="6962">
                  <c:v>665.69375942068791</c:v>
                </c:pt>
                <c:pt idx="6963">
                  <c:v>665.67973213193397</c:v>
                </c:pt>
                <c:pt idx="6964">
                  <c:v>665.67179618068212</c:v>
                </c:pt>
                <c:pt idx="6965">
                  <c:v>665.67973213193397</c:v>
                </c:pt>
                <c:pt idx="6966">
                  <c:v>665.65253945982408</c:v>
                </c:pt>
                <c:pt idx="6967">
                  <c:v>665.64035787329817</c:v>
                </c:pt>
                <c:pt idx="6968">
                  <c:v>665.64140416856469</c:v>
                </c:pt>
                <c:pt idx="6969">
                  <c:v>665.60824332577533</c:v>
                </c:pt>
                <c:pt idx="6970">
                  <c:v>665.65038638703925</c:v>
                </c:pt>
                <c:pt idx="6971">
                  <c:v>665.6791172541989</c:v>
                </c:pt>
                <c:pt idx="6972">
                  <c:v>665.67333438173932</c:v>
                </c:pt>
                <c:pt idx="6973">
                  <c:v>665.66595182567141</c:v>
                </c:pt>
                <c:pt idx="6974">
                  <c:v>665.67093434469734</c:v>
                </c:pt>
                <c:pt idx="6975">
                  <c:v>665.70194235278882</c:v>
                </c:pt>
                <c:pt idx="6976">
                  <c:v>665.7095708929935</c:v>
                </c:pt>
                <c:pt idx="6977">
                  <c:v>665.68514708996236</c:v>
                </c:pt>
                <c:pt idx="6978">
                  <c:v>665.66952012748061</c:v>
                </c:pt>
                <c:pt idx="6979">
                  <c:v>665.67542597275803</c:v>
                </c:pt>
                <c:pt idx="6980">
                  <c:v>665.67093434469734</c:v>
                </c:pt>
                <c:pt idx="6981">
                  <c:v>665.66533594096711</c:v>
                </c:pt>
                <c:pt idx="6982">
                  <c:v>665.64380318904011</c:v>
                </c:pt>
                <c:pt idx="6983">
                  <c:v>665.62749994343756</c:v>
                </c:pt>
                <c:pt idx="6984">
                  <c:v>665.62343875290833</c:v>
                </c:pt>
                <c:pt idx="6985">
                  <c:v>665.61267242450447</c:v>
                </c:pt>
                <c:pt idx="6986">
                  <c:v>665.62706852374833</c:v>
                </c:pt>
                <c:pt idx="6987">
                  <c:v>665.65918415240401</c:v>
                </c:pt>
                <c:pt idx="6988">
                  <c:v>665.65180060098214</c:v>
                </c:pt>
                <c:pt idx="6989">
                  <c:v>665.65746149114796</c:v>
                </c:pt>
                <c:pt idx="6990">
                  <c:v>665.67001202909375</c:v>
                </c:pt>
                <c:pt idx="6991">
                  <c:v>665.69142187357477</c:v>
                </c:pt>
                <c:pt idx="6992">
                  <c:v>665.69609797646046</c:v>
                </c:pt>
                <c:pt idx="6993">
                  <c:v>665.67979361970993</c:v>
                </c:pt>
                <c:pt idx="6994">
                  <c:v>665.66816639020033</c:v>
                </c:pt>
                <c:pt idx="6995">
                  <c:v>665.66982756598532</c:v>
                </c:pt>
                <c:pt idx="6996">
                  <c:v>665.68606940725488</c:v>
                </c:pt>
                <c:pt idx="6997">
                  <c:v>665.6873616596348</c:v>
                </c:pt>
                <c:pt idx="6998">
                  <c:v>665.657154053103</c:v>
                </c:pt>
                <c:pt idx="6999">
                  <c:v>665.62700703636438</c:v>
                </c:pt>
                <c:pt idx="7000">
                  <c:v>665.6291611110496</c:v>
                </c:pt>
                <c:pt idx="7001">
                  <c:v>665.63826629115351</c:v>
                </c:pt>
                <c:pt idx="7002">
                  <c:v>665.67265700876146</c:v>
                </c:pt>
                <c:pt idx="7003">
                  <c:v>665.64872521516168</c:v>
                </c:pt>
                <c:pt idx="7004">
                  <c:v>665.63826629115351</c:v>
                </c:pt>
                <c:pt idx="7005">
                  <c:v>665.65740000353799</c:v>
                </c:pt>
                <c:pt idx="7006">
                  <c:v>665.68200919594437</c:v>
                </c:pt>
                <c:pt idx="7007">
                  <c:v>665.69529762583284</c:v>
                </c:pt>
                <c:pt idx="7008">
                  <c:v>665.67973213193397</c:v>
                </c:pt>
                <c:pt idx="7009">
                  <c:v>665.67905576642806</c:v>
                </c:pt>
                <c:pt idx="7010">
                  <c:v>665.65247797225084</c:v>
                </c:pt>
                <c:pt idx="7011">
                  <c:v>665.67198064383444</c:v>
                </c:pt>
                <c:pt idx="7012">
                  <c:v>665.63875819090674</c:v>
                </c:pt>
                <c:pt idx="7013">
                  <c:v>665.61482548746574</c:v>
                </c:pt>
                <c:pt idx="7014">
                  <c:v>665.60947307074662</c:v>
                </c:pt>
                <c:pt idx="7015">
                  <c:v>665.64177309351692</c:v>
                </c:pt>
                <c:pt idx="7016">
                  <c:v>665.64195755599917</c:v>
                </c:pt>
                <c:pt idx="7017">
                  <c:v>665.66952012748061</c:v>
                </c:pt>
                <c:pt idx="7018">
                  <c:v>665.65173911341435</c:v>
                </c:pt>
                <c:pt idx="7019">
                  <c:v>665.66878126712072</c:v>
                </c:pt>
                <c:pt idx="7020">
                  <c:v>665.68859141637722</c:v>
                </c:pt>
                <c:pt idx="7021">
                  <c:v>665.70341907150464</c:v>
                </c:pt>
                <c:pt idx="7022">
                  <c:v>665.68828397717436</c:v>
                </c:pt>
                <c:pt idx="7023">
                  <c:v>665.64140416856469</c:v>
                </c:pt>
                <c:pt idx="7024">
                  <c:v>665.66902721790166</c:v>
                </c:pt>
                <c:pt idx="7025">
                  <c:v>665.68262407389454</c:v>
                </c:pt>
                <c:pt idx="7026">
                  <c:v>665.69271412679154</c:v>
                </c:pt>
                <c:pt idx="7027">
                  <c:v>665.65241648467793</c:v>
                </c:pt>
                <c:pt idx="7028">
                  <c:v>665.62528438181425</c:v>
                </c:pt>
                <c:pt idx="7029">
                  <c:v>665.60430511913512</c:v>
                </c:pt>
                <c:pt idx="7030">
                  <c:v>665.62940706065149</c:v>
                </c:pt>
                <c:pt idx="7031">
                  <c:v>665.65333879831803</c:v>
                </c:pt>
                <c:pt idx="7032">
                  <c:v>665.66146020275926</c:v>
                </c:pt>
                <c:pt idx="7033">
                  <c:v>665.67031946761676</c:v>
                </c:pt>
                <c:pt idx="7034">
                  <c:v>665.6578919044299</c:v>
                </c:pt>
                <c:pt idx="7035">
                  <c:v>665.65961456577566</c:v>
                </c:pt>
                <c:pt idx="7036">
                  <c:v>665.66933465638806</c:v>
                </c:pt>
                <c:pt idx="7037">
                  <c:v>665.69142187357477</c:v>
                </c:pt>
                <c:pt idx="7038">
                  <c:v>665.71314022163597</c:v>
                </c:pt>
                <c:pt idx="7039">
                  <c:v>665.69782064576964</c:v>
                </c:pt>
                <c:pt idx="7040">
                  <c:v>665.69252966317651</c:v>
                </c:pt>
                <c:pt idx="7041">
                  <c:v>665.71055570901672</c:v>
                </c:pt>
                <c:pt idx="7042">
                  <c:v>665.69812808532708</c:v>
                </c:pt>
                <c:pt idx="7043">
                  <c:v>665.65740000353799</c:v>
                </c:pt>
                <c:pt idx="7044">
                  <c:v>665.65666114426165</c:v>
                </c:pt>
                <c:pt idx="7045">
                  <c:v>665.60885819823807</c:v>
                </c:pt>
                <c:pt idx="7046">
                  <c:v>665.64724850621826</c:v>
                </c:pt>
                <c:pt idx="7047">
                  <c:v>665.67973213193397</c:v>
                </c:pt>
                <c:pt idx="7048">
                  <c:v>665.69658987965556</c:v>
                </c:pt>
                <c:pt idx="7049">
                  <c:v>665.7040954390045</c:v>
                </c:pt>
                <c:pt idx="7050">
                  <c:v>665.70102003372483</c:v>
                </c:pt>
                <c:pt idx="7051">
                  <c:v>665.72083026025859</c:v>
                </c:pt>
                <c:pt idx="7052">
                  <c:v>665.69000664485486</c:v>
                </c:pt>
                <c:pt idx="7053">
                  <c:v>665.68994515700285</c:v>
                </c:pt>
                <c:pt idx="7054">
                  <c:v>665.69382090856823</c:v>
                </c:pt>
                <c:pt idx="7055">
                  <c:v>665.69000664485486</c:v>
                </c:pt>
                <c:pt idx="7056">
                  <c:v>665.68686975698893</c:v>
                </c:pt>
                <c:pt idx="7057">
                  <c:v>665.65007794126484</c:v>
                </c:pt>
                <c:pt idx="7058">
                  <c:v>665.62356172762316</c:v>
                </c:pt>
                <c:pt idx="7059">
                  <c:v>665.59993751207094</c:v>
                </c:pt>
                <c:pt idx="7060">
                  <c:v>665.58166475129565</c:v>
                </c:pt>
                <c:pt idx="7061">
                  <c:v>665.64435657663523</c:v>
                </c:pt>
                <c:pt idx="7062">
                  <c:v>665.67960915638332</c:v>
                </c:pt>
                <c:pt idx="7063">
                  <c:v>665.70994082898835</c:v>
                </c:pt>
                <c:pt idx="7064">
                  <c:v>665.676163825716</c:v>
                </c:pt>
                <c:pt idx="7065">
                  <c:v>665.67228808243078</c:v>
                </c:pt>
                <c:pt idx="7066">
                  <c:v>665.65543139226997</c:v>
                </c:pt>
                <c:pt idx="7067">
                  <c:v>665.65961456577566</c:v>
                </c:pt>
                <c:pt idx="7068">
                  <c:v>665.66558189164539</c:v>
                </c:pt>
                <c:pt idx="7069">
                  <c:v>665.65087828751371</c:v>
                </c:pt>
                <c:pt idx="7070">
                  <c:v>665.66435213832654</c:v>
                </c:pt>
                <c:pt idx="7071">
                  <c:v>665.637097021366</c:v>
                </c:pt>
                <c:pt idx="7072">
                  <c:v>665.60172164853429</c:v>
                </c:pt>
                <c:pt idx="7073">
                  <c:v>665.61494846205244</c:v>
                </c:pt>
                <c:pt idx="7074">
                  <c:v>665.63432807020979</c:v>
                </c:pt>
                <c:pt idx="7075">
                  <c:v>665.66213656682544</c:v>
                </c:pt>
                <c:pt idx="7076">
                  <c:v>665.65143167558244</c:v>
                </c:pt>
                <c:pt idx="7077">
                  <c:v>665.6531543355818</c:v>
                </c:pt>
                <c:pt idx="7078">
                  <c:v>665.64903265289286</c:v>
                </c:pt>
                <c:pt idx="7079">
                  <c:v>665.64780189404394</c:v>
                </c:pt>
                <c:pt idx="7080">
                  <c:v>665.66607480101879</c:v>
                </c:pt>
                <c:pt idx="7081">
                  <c:v>665.66392071671373</c:v>
                </c:pt>
                <c:pt idx="7082">
                  <c:v>665.64447955166133</c:v>
                </c:pt>
                <c:pt idx="7083">
                  <c:v>665.66324435250181</c:v>
                </c:pt>
                <c:pt idx="7084">
                  <c:v>665.68071694440141</c:v>
                </c:pt>
                <c:pt idx="7085">
                  <c:v>665.68096289553762</c:v>
                </c:pt>
                <c:pt idx="7086">
                  <c:v>665.63968151101426</c:v>
                </c:pt>
                <c:pt idx="7087">
                  <c:v>665.62503843233503</c:v>
                </c:pt>
                <c:pt idx="7088">
                  <c:v>665.60645918790442</c:v>
                </c:pt>
                <c:pt idx="7089">
                  <c:v>665.6407882856895</c:v>
                </c:pt>
                <c:pt idx="7090">
                  <c:v>665.6291611110496</c:v>
                </c:pt>
                <c:pt idx="7091">
                  <c:v>665.63562031449999</c:v>
                </c:pt>
                <c:pt idx="7092">
                  <c:v>665.66589033799835</c:v>
                </c:pt>
                <c:pt idx="7093">
                  <c:v>665.68957622990047</c:v>
                </c:pt>
                <c:pt idx="7094">
                  <c:v>665.68717719613926</c:v>
                </c:pt>
                <c:pt idx="7095">
                  <c:v>665.6680434148218</c:v>
                </c:pt>
                <c:pt idx="7096">
                  <c:v>665.66675116546264</c:v>
                </c:pt>
                <c:pt idx="7097">
                  <c:v>665.68668428550723</c:v>
                </c:pt>
                <c:pt idx="7098">
                  <c:v>665.700588610198</c:v>
                </c:pt>
                <c:pt idx="7099">
                  <c:v>665.71024826899691</c:v>
                </c:pt>
                <c:pt idx="7100">
                  <c:v>665.68465417945151</c:v>
                </c:pt>
                <c:pt idx="7101">
                  <c:v>665.65616924344306</c:v>
                </c:pt>
                <c:pt idx="7102">
                  <c:v>665.67087285698722</c:v>
                </c:pt>
                <c:pt idx="7103">
                  <c:v>665.65912266478131</c:v>
                </c:pt>
                <c:pt idx="7104">
                  <c:v>665.64767891896838</c:v>
                </c:pt>
                <c:pt idx="7105">
                  <c:v>665.63820480368656</c:v>
                </c:pt>
                <c:pt idx="7106">
                  <c:v>665.64854075252845</c:v>
                </c:pt>
                <c:pt idx="7107">
                  <c:v>665.67696417449076</c:v>
                </c:pt>
                <c:pt idx="7108">
                  <c:v>665.694744234827</c:v>
                </c:pt>
                <c:pt idx="7109">
                  <c:v>665.69092997068731</c:v>
                </c:pt>
                <c:pt idx="7110">
                  <c:v>665.67308843083015</c:v>
                </c:pt>
                <c:pt idx="7111">
                  <c:v>665.66921168099213</c:v>
                </c:pt>
                <c:pt idx="7112">
                  <c:v>665.68594643160998</c:v>
                </c:pt>
                <c:pt idx="7113">
                  <c:v>665.6978821336802</c:v>
                </c:pt>
                <c:pt idx="7114">
                  <c:v>665.70354204740954</c:v>
                </c:pt>
                <c:pt idx="7115">
                  <c:v>665.65869124344147</c:v>
                </c:pt>
                <c:pt idx="7116">
                  <c:v>665.64128018559279</c:v>
                </c:pt>
                <c:pt idx="7117">
                  <c:v>665.61925559771043</c:v>
                </c:pt>
                <c:pt idx="7118">
                  <c:v>665.64411062658837</c:v>
                </c:pt>
                <c:pt idx="7119">
                  <c:v>665.66004497916981</c:v>
                </c:pt>
                <c:pt idx="7120">
                  <c:v>665.63814331621995</c:v>
                </c:pt>
                <c:pt idx="7121">
                  <c:v>665.65912266478131</c:v>
                </c:pt>
                <c:pt idx="7122">
                  <c:v>665.68557750468619</c:v>
                </c:pt>
                <c:pt idx="7123">
                  <c:v>665.70372651127025</c:v>
                </c:pt>
                <c:pt idx="7124">
                  <c:v>665.67339586946764</c:v>
                </c:pt>
                <c:pt idx="7125">
                  <c:v>665.66988905368771</c:v>
                </c:pt>
                <c:pt idx="7126">
                  <c:v>665.68588494378821</c:v>
                </c:pt>
                <c:pt idx="7127">
                  <c:v>665.69363644492853</c:v>
                </c:pt>
                <c:pt idx="7128">
                  <c:v>665.6565996566577</c:v>
                </c:pt>
                <c:pt idx="7129">
                  <c:v>665.66705860386435</c:v>
                </c:pt>
                <c:pt idx="7130">
                  <c:v>665.66638223939549</c:v>
                </c:pt>
                <c:pt idx="7131">
                  <c:v>665.70021968262051</c:v>
                </c:pt>
                <c:pt idx="7132">
                  <c:v>665.67481109534333</c:v>
                </c:pt>
                <c:pt idx="7133">
                  <c:v>665.6438646765489</c:v>
                </c:pt>
                <c:pt idx="7134">
                  <c:v>665.61304134817431</c:v>
                </c:pt>
                <c:pt idx="7135">
                  <c:v>665.64281838097088</c:v>
                </c:pt>
                <c:pt idx="7136">
                  <c:v>665.65924564002705</c:v>
                </c:pt>
                <c:pt idx="7137">
                  <c:v>665.64970901594211</c:v>
                </c:pt>
                <c:pt idx="7138">
                  <c:v>665.63229797701376</c:v>
                </c:pt>
                <c:pt idx="7139">
                  <c:v>665.65290838527324</c:v>
                </c:pt>
                <c:pt idx="7140">
                  <c:v>665.71043273300745</c:v>
                </c:pt>
                <c:pt idx="7141">
                  <c:v>665.71190945324031</c:v>
                </c:pt>
                <c:pt idx="7142">
                  <c:v>665.67880981534859</c:v>
                </c:pt>
                <c:pt idx="7143">
                  <c:v>665.65106275019912</c:v>
                </c:pt>
                <c:pt idx="7144">
                  <c:v>665.66176764096429</c:v>
                </c:pt>
                <c:pt idx="7145">
                  <c:v>665.68108587110851</c:v>
                </c:pt>
                <c:pt idx="7146">
                  <c:v>665.68287002508748</c:v>
                </c:pt>
                <c:pt idx="7147">
                  <c:v>665.62989895987744</c:v>
                </c:pt>
                <c:pt idx="7148">
                  <c:v>665.61341127984883</c:v>
                </c:pt>
                <c:pt idx="7149">
                  <c:v>665.6191941103848</c:v>
                </c:pt>
                <c:pt idx="7150">
                  <c:v>665.657154053103</c:v>
                </c:pt>
                <c:pt idx="7151">
                  <c:v>665.68896135143302</c:v>
                </c:pt>
                <c:pt idx="7152">
                  <c:v>665.69074550711218</c:v>
                </c:pt>
                <c:pt idx="7153">
                  <c:v>665.67308843083015</c:v>
                </c:pt>
                <c:pt idx="7154">
                  <c:v>665.69049955568494</c:v>
                </c:pt>
                <c:pt idx="7155">
                  <c:v>665.71572372706271</c:v>
                </c:pt>
                <c:pt idx="7156">
                  <c:v>665.72255293472324</c:v>
                </c:pt>
                <c:pt idx="7157">
                  <c:v>665.70065009812936</c:v>
                </c:pt>
                <c:pt idx="7158">
                  <c:v>665.69905040406832</c:v>
                </c:pt>
                <c:pt idx="7159">
                  <c:v>665.68496161851931</c:v>
                </c:pt>
                <c:pt idx="7160">
                  <c:v>665.65709155750187</c:v>
                </c:pt>
                <c:pt idx="7161">
                  <c:v>665.66650521474935</c:v>
                </c:pt>
                <c:pt idx="7162">
                  <c:v>665.6326064221247</c:v>
                </c:pt>
                <c:pt idx="7163">
                  <c:v>665.60941158349362</c:v>
                </c:pt>
                <c:pt idx="7164">
                  <c:v>665.62257792995479</c:v>
                </c:pt>
                <c:pt idx="7165">
                  <c:v>665.65149316314796</c:v>
                </c:pt>
                <c:pt idx="7166">
                  <c:v>665.64558733497131</c:v>
                </c:pt>
                <c:pt idx="7167">
                  <c:v>665.64675660595981</c:v>
                </c:pt>
                <c:pt idx="7168">
                  <c:v>665.64072679820356</c:v>
                </c:pt>
                <c:pt idx="7169">
                  <c:v>665.63168310280741</c:v>
                </c:pt>
                <c:pt idx="7170">
                  <c:v>665.6638592290559</c:v>
                </c:pt>
                <c:pt idx="7171">
                  <c:v>665.67788649087015</c:v>
                </c:pt>
                <c:pt idx="7172">
                  <c:v>665.68951474205164</c:v>
                </c:pt>
                <c:pt idx="7173">
                  <c:v>665.67044244302917</c:v>
                </c:pt>
                <c:pt idx="7174">
                  <c:v>665.65469253316974</c:v>
                </c:pt>
                <c:pt idx="7175">
                  <c:v>665.61648665253074</c:v>
                </c:pt>
                <c:pt idx="7176">
                  <c:v>665.63592775174391</c:v>
                </c:pt>
                <c:pt idx="7177">
                  <c:v>665.63838926608912</c:v>
                </c:pt>
                <c:pt idx="7178">
                  <c:v>665.64318831397804</c:v>
                </c:pt>
                <c:pt idx="7179">
                  <c:v>665.6457717975386</c:v>
                </c:pt>
                <c:pt idx="7180">
                  <c:v>665.63863521596568</c:v>
                </c:pt>
                <c:pt idx="7181">
                  <c:v>665.67401074677707</c:v>
                </c:pt>
                <c:pt idx="7182">
                  <c:v>665.68828397717436</c:v>
                </c:pt>
                <c:pt idx="7183">
                  <c:v>665.67462663212791</c:v>
                </c:pt>
                <c:pt idx="7184">
                  <c:v>665.66484403963216</c:v>
                </c:pt>
                <c:pt idx="7185">
                  <c:v>665.64417211409932</c:v>
                </c:pt>
                <c:pt idx="7186">
                  <c:v>665.69572904908341</c:v>
                </c:pt>
                <c:pt idx="7187">
                  <c:v>665.70188086484814</c:v>
                </c:pt>
                <c:pt idx="7188">
                  <c:v>665.67628680121538</c:v>
                </c:pt>
                <c:pt idx="7189">
                  <c:v>665.65887671429516</c:v>
                </c:pt>
                <c:pt idx="7190">
                  <c:v>665.64546435992861</c:v>
                </c:pt>
                <c:pt idx="7191">
                  <c:v>665.64607923516007</c:v>
                </c:pt>
                <c:pt idx="7192">
                  <c:v>665.67388777131157</c:v>
                </c:pt>
                <c:pt idx="7193">
                  <c:v>665.68342442329492</c:v>
                </c:pt>
                <c:pt idx="7194">
                  <c:v>665.67388777131157</c:v>
                </c:pt>
                <c:pt idx="7195">
                  <c:v>665.68250109830092</c:v>
                </c:pt>
                <c:pt idx="7196">
                  <c:v>665.6960364885631</c:v>
                </c:pt>
                <c:pt idx="7197">
                  <c:v>665.69019110841361</c:v>
                </c:pt>
                <c:pt idx="7198">
                  <c:v>665.68102438332289</c:v>
                </c:pt>
                <c:pt idx="7199">
                  <c:v>665.65592329304468</c:v>
                </c:pt>
                <c:pt idx="7200">
                  <c:v>665.65721554071115</c:v>
                </c:pt>
                <c:pt idx="7201">
                  <c:v>665.67068839385968</c:v>
                </c:pt>
                <c:pt idx="7202">
                  <c:v>665.67757905206543</c:v>
                </c:pt>
                <c:pt idx="7203">
                  <c:v>665.66459808897559</c:v>
                </c:pt>
                <c:pt idx="7204">
                  <c:v>665.62903712826119</c:v>
                </c:pt>
                <c:pt idx="7205">
                  <c:v>665.62774589298999</c:v>
                </c:pt>
                <c:pt idx="7206">
                  <c:v>665.64527989736814</c:v>
                </c:pt>
                <c:pt idx="7207">
                  <c:v>665.6388196783779</c:v>
                </c:pt>
                <c:pt idx="7208">
                  <c:v>665.63555882705271</c:v>
                </c:pt>
                <c:pt idx="7209">
                  <c:v>665.64374170153189</c:v>
                </c:pt>
                <c:pt idx="7210">
                  <c:v>665.66422916300473</c:v>
                </c:pt>
                <c:pt idx="7211">
                  <c:v>665.66324435250181</c:v>
                </c:pt>
                <c:pt idx="7212">
                  <c:v>665.63875819090674</c:v>
                </c:pt>
                <c:pt idx="7213">
                  <c:v>665.67161171753401</c:v>
                </c:pt>
                <c:pt idx="7214">
                  <c:v>665.69708178287976</c:v>
                </c:pt>
                <c:pt idx="7215">
                  <c:v>665.66890424251017</c:v>
                </c:pt>
                <c:pt idx="7216">
                  <c:v>665.61802484329507</c:v>
                </c:pt>
                <c:pt idx="7217">
                  <c:v>665.62946854805307</c:v>
                </c:pt>
                <c:pt idx="7218">
                  <c:v>665.64447955166133</c:v>
                </c:pt>
                <c:pt idx="7219">
                  <c:v>665.64165011853106</c:v>
                </c:pt>
                <c:pt idx="7220">
                  <c:v>665.63340575869097</c:v>
                </c:pt>
                <c:pt idx="7221">
                  <c:v>665.6259002635345</c:v>
                </c:pt>
                <c:pt idx="7222">
                  <c:v>665.63555882705271</c:v>
                </c:pt>
                <c:pt idx="7223">
                  <c:v>665.65118572532515</c:v>
                </c:pt>
                <c:pt idx="7224">
                  <c:v>665.69412935597518</c:v>
                </c:pt>
                <c:pt idx="7225">
                  <c:v>665.65290838527324</c:v>
                </c:pt>
                <c:pt idx="7226">
                  <c:v>665.65592329304468</c:v>
                </c:pt>
                <c:pt idx="7227">
                  <c:v>665.69252966317651</c:v>
                </c:pt>
                <c:pt idx="7228">
                  <c:v>665.67628680121538</c:v>
                </c:pt>
                <c:pt idx="7229">
                  <c:v>665.67819493768218</c:v>
                </c:pt>
                <c:pt idx="7230">
                  <c:v>665.68194770815194</c:v>
                </c:pt>
                <c:pt idx="7231">
                  <c:v>665.66139871511973</c:v>
                </c:pt>
                <c:pt idx="7232">
                  <c:v>665.63598923919403</c:v>
                </c:pt>
                <c:pt idx="7233">
                  <c:v>665.60867373649444</c:v>
                </c:pt>
                <c:pt idx="7234">
                  <c:v>665.63586626429424</c:v>
                </c:pt>
                <c:pt idx="7235">
                  <c:v>665.65389319454471</c:v>
                </c:pt>
                <c:pt idx="7236">
                  <c:v>665.66601331334493</c:v>
                </c:pt>
                <c:pt idx="7237">
                  <c:v>665.66668967778344</c:v>
                </c:pt>
                <c:pt idx="7238">
                  <c:v>665.64023489833335</c:v>
                </c:pt>
                <c:pt idx="7239">
                  <c:v>665.65844529296817</c:v>
                </c:pt>
                <c:pt idx="7240">
                  <c:v>665.66767448869712</c:v>
                </c:pt>
                <c:pt idx="7241">
                  <c:v>665.68822248933532</c:v>
                </c:pt>
                <c:pt idx="7242">
                  <c:v>665.66016795442931</c:v>
                </c:pt>
                <c:pt idx="7243">
                  <c:v>665.63352873355427</c:v>
                </c:pt>
                <c:pt idx="7244">
                  <c:v>665.62842225429733</c:v>
                </c:pt>
                <c:pt idx="7245">
                  <c:v>665.62885266606713</c:v>
                </c:pt>
                <c:pt idx="7246">
                  <c:v>665.64109572312566</c:v>
                </c:pt>
                <c:pt idx="7247">
                  <c:v>665.65561585505714</c:v>
                </c:pt>
                <c:pt idx="7248">
                  <c:v>665.62645364993091</c:v>
                </c:pt>
                <c:pt idx="7249">
                  <c:v>665.62497694496631</c:v>
                </c:pt>
                <c:pt idx="7250">
                  <c:v>665.6498319910479</c:v>
                </c:pt>
                <c:pt idx="7251">
                  <c:v>665.65321582316017</c:v>
                </c:pt>
                <c:pt idx="7252">
                  <c:v>665.6250999197041</c:v>
                </c:pt>
                <c:pt idx="7253">
                  <c:v>665.65137018801738</c:v>
                </c:pt>
                <c:pt idx="7254">
                  <c:v>665.65432360764089</c:v>
                </c:pt>
                <c:pt idx="7255">
                  <c:v>665.68606940725488</c:v>
                </c:pt>
                <c:pt idx="7256">
                  <c:v>665.64718701868435</c:v>
                </c:pt>
                <c:pt idx="7257">
                  <c:v>665.62239346790511</c:v>
                </c:pt>
                <c:pt idx="7258">
                  <c:v>665.63974299849235</c:v>
                </c:pt>
                <c:pt idx="7259">
                  <c:v>665.64472550171922</c:v>
                </c:pt>
                <c:pt idx="7260">
                  <c:v>665.63408212046136</c:v>
                </c:pt>
                <c:pt idx="7261">
                  <c:v>665.63088376640758</c:v>
                </c:pt>
                <c:pt idx="7262">
                  <c:v>665.63758892104954</c:v>
                </c:pt>
                <c:pt idx="7263">
                  <c:v>665.6623210297621</c:v>
                </c:pt>
                <c:pt idx="7264">
                  <c:v>665.68551601686704</c:v>
                </c:pt>
                <c:pt idx="7265">
                  <c:v>665.68988366915119</c:v>
                </c:pt>
                <c:pt idx="7266">
                  <c:v>665.66890424251017</c:v>
                </c:pt>
                <c:pt idx="7267">
                  <c:v>665.66619777636811</c:v>
                </c:pt>
                <c:pt idx="7268">
                  <c:v>665.67530299727139</c:v>
                </c:pt>
                <c:pt idx="7269">
                  <c:v>665.6758563869754</c:v>
                </c:pt>
                <c:pt idx="7270">
                  <c:v>665.64681809349054</c:v>
                </c:pt>
                <c:pt idx="7271">
                  <c:v>665.62263941730566</c:v>
                </c:pt>
                <c:pt idx="7272">
                  <c:v>665.62608472566251</c:v>
                </c:pt>
                <c:pt idx="7273">
                  <c:v>665.63494395260375</c:v>
                </c:pt>
                <c:pt idx="7274">
                  <c:v>665.62897564086268</c:v>
                </c:pt>
                <c:pt idx="7275">
                  <c:v>665.66724306691083</c:v>
                </c:pt>
                <c:pt idx="7276">
                  <c:v>665.66816639020033</c:v>
                </c:pt>
                <c:pt idx="7277">
                  <c:v>665.645402872408</c:v>
                </c:pt>
                <c:pt idx="7278">
                  <c:v>665.6536472442142</c:v>
                </c:pt>
                <c:pt idx="7279">
                  <c:v>665.64232648097607</c:v>
                </c:pt>
                <c:pt idx="7280">
                  <c:v>665.63820480368656</c:v>
                </c:pt>
                <c:pt idx="7281">
                  <c:v>665.67505704630378</c:v>
                </c:pt>
                <c:pt idx="7282">
                  <c:v>665.6847156672643</c:v>
                </c:pt>
                <c:pt idx="7283">
                  <c:v>665.65456955799152</c:v>
                </c:pt>
                <c:pt idx="7284">
                  <c:v>665.62276239200878</c:v>
                </c:pt>
                <c:pt idx="7285">
                  <c:v>665.64134167308271</c:v>
                </c:pt>
                <c:pt idx="7286">
                  <c:v>665.68490013070482</c:v>
                </c:pt>
                <c:pt idx="7287">
                  <c:v>665.67118130353742</c:v>
                </c:pt>
                <c:pt idx="7288">
                  <c:v>665.66595182567141</c:v>
                </c:pt>
                <c:pt idx="7289">
                  <c:v>665.67924022974228</c:v>
                </c:pt>
                <c:pt idx="7290">
                  <c:v>665.6876076109686</c:v>
                </c:pt>
                <c:pt idx="7291">
                  <c:v>665.71326319768559</c:v>
                </c:pt>
                <c:pt idx="7292">
                  <c:v>665.69911289998686</c:v>
                </c:pt>
                <c:pt idx="7293">
                  <c:v>665.6757334114825</c:v>
                </c:pt>
                <c:pt idx="7294">
                  <c:v>665.67659524796784</c:v>
                </c:pt>
                <c:pt idx="7295">
                  <c:v>665.67142725438987</c:v>
                </c:pt>
                <c:pt idx="7296">
                  <c:v>665.66379774139841</c:v>
                </c:pt>
                <c:pt idx="7297">
                  <c:v>665.63691255899221</c:v>
                </c:pt>
                <c:pt idx="7298">
                  <c:v>665.62922259844936</c:v>
                </c:pt>
                <c:pt idx="7299">
                  <c:v>665.65973754102879</c:v>
                </c:pt>
                <c:pt idx="7300">
                  <c:v>665.69172931289427</c:v>
                </c:pt>
                <c:pt idx="7301">
                  <c:v>665.6843467403952</c:v>
                </c:pt>
                <c:pt idx="7302">
                  <c:v>665.6858234559669</c:v>
                </c:pt>
                <c:pt idx="7303">
                  <c:v>665.67437967318472</c:v>
                </c:pt>
                <c:pt idx="7304">
                  <c:v>665.67345735719664</c:v>
                </c:pt>
                <c:pt idx="7305">
                  <c:v>665.66902721790166</c:v>
                </c:pt>
                <c:pt idx="7306">
                  <c:v>665.65887671429516</c:v>
                </c:pt>
                <c:pt idx="7307">
                  <c:v>665.67499555856296</c:v>
                </c:pt>
                <c:pt idx="7308">
                  <c:v>665.6565996566577</c:v>
                </c:pt>
                <c:pt idx="7309">
                  <c:v>665.67161171753401</c:v>
                </c:pt>
                <c:pt idx="7310">
                  <c:v>665.67727161327241</c:v>
                </c:pt>
                <c:pt idx="7311">
                  <c:v>665.67819493768218</c:v>
                </c:pt>
                <c:pt idx="7312">
                  <c:v>665.64497245977634</c:v>
                </c:pt>
                <c:pt idx="7313">
                  <c:v>665.66945863978083</c:v>
                </c:pt>
                <c:pt idx="7314">
                  <c:v>665.69123740998862</c:v>
                </c:pt>
                <c:pt idx="7315">
                  <c:v>665.71400105402165</c:v>
                </c:pt>
                <c:pt idx="7316">
                  <c:v>665.69105294640644</c:v>
                </c:pt>
                <c:pt idx="7317">
                  <c:v>665.66816639020033</c:v>
                </c:pt>
                <c:pt idx="7318">
                  <c:v>665.65069382483239</c:v>
                </c:pt>
                <c:pt idx="7319">
                  <c:v>665.64398765156773</c:v>
                </c:pt>
                <c:pt idx="7320">
                  <c:v>665.66404369203099</c:v>
                </c:pt>
                <c:pt idx="7321">
                  <c:v>665.69074550711218</c:v>
                </c:pt>
                <c:pt idx="7322">
                  <c:v>665.69714327078486</c:v>
                </c:pt>
                <c:pt idx="7323">
                  <c:v>665.63359022098643</c:v>
                </c:pt>
                <c:pt idx="7324">
                  <c:v>665.6478633815824</c:v>
                </c:pt>
                <c:pt idx="7325">
                  <c:v>665.663551790773</c:v>
                </c:pt>
                <c:pt idx="7326">
                  <c:v>665.68785356230978</c:v>
                </c:pt>
                <c:pt idx="7327">
                  <c:v>665.67216510699086</c:v>
                </c:pt>
                <c:pt idx="7328">
                  <c:v>665.65340028589787</c:v>
                </c:pt>
                <c:pt idx="7329">
                  <c:v>665.63949604059133</c:v>
                </c:pt>
                <c:pt idx="7330">
                  <c:v>665.65967605340211</c:v>
                </c:pt>
                <c:pt idx="7331">
                  <c:v>665.69585202487394</c:v>
                </c:pt>
                <c:pt idx="7332">
                  <c:v>665.68293151288674</c:v>
                </c:pt>
                <c:pt idx="7333">
                  <c:v>665.70175788896779</c:v>
                </c:pt>
                <c:pt idx="7334">
                  <c:v>665.68151628562077</c:v>
                </c:pt>
                <c:pt idx="7335">
                  <c:v>665.65253945982408</c:v>
                </c:pt>
                <c:pt idx="7336">
                  <c:v>665.65949159052434</c:v>
                </c:pt>
                <c:pt idx="7337">
                  <c:v>665.63518990237776</c:v>
                </c:pt>
                <c:pt idx="7338">
                  <c:v>665.62848374169164</c:v>
                </c:pt>
                <c:pt idx="7339">
                  <c:v>665.66225954211609</c:v>
                </c:pt>
                <c:pt idx="7340">
                  <c:v>665.67899427865746</c:v>
                </c:pt>
                <c:pt idx="7341">
                  <c:v>665.6498319910479</c:v>
                </c:pt>
                <c:pt idx="7342">
                  <c:v>665.64860224007236</c:v>
                </c:pt>
                <c:pt idx="7343">
                  <c:v>665.69800510950267</c:v>
                </c:pt>
                <c:pt idx="7344">
                  <c:v>665.72255293472324</c:v>
                </c:pt>
                <c:pt idx="7345">
                  <c:v>665.72083026025859</c:v>
                </c:pt>
                <c:pt idx="7346">
                  <c:v>665.65807636727186</c:v>
                </c:pt>
                <c:pt idx="7347">
                  <c:v>665.65721554071115</c:v>
                </c:pt>
                <c:pt idx="7348">
                  <c:v>665.67530299727139</c:v>
                </c:pt>
                <c:pt idx="7349">
                  <c:v>665.67973213193397</c:v>
                </c:pt>
                <c:pt idx="7350">
                  <c:v>665.64374170153189</c:v>
                </c:pt>
                <c:pt idx="7351">
                  <c:v>665.62325429083921</c:v>
                </c:pt>
                <c:pt idx="7352">
                  <c:v>665.64694106855325</c:v>
                </c:pt>
                <c:pt idx="7353">
                  <c:v>665.67265700876146</c:v>
                </c:pt>
                <c:pt idx="7354">
                  <c:v>665.68047099327271</c:v>
                </c:pt>
                <c:pt idx="7355">
                  <c:v>665.67265700876146</c:v>
                </c:pt>
                <c:pt idx="7356">
                  <c:v>665.67437967318472</c:v>
                </c:pt>
                <c:pt idx="7357">
                  <c:v>665.66539742863586</c:v>
                </c:pt>
                <c:pt idx="7358">
                  <c:v>665.69492869849159</c:v>
                </c:pt>
                <c:pt idx="7359">
                  <c:v>665.7211377006721</c:v>
                </c:pt>
                <c:pt idx="7360">
                  <c:v>665.71160201317002</c:v>
                </c:pt>
                <c:pt idx="7361">
                  <c:v>665.69628244015507</c:v>
                </c:pt>
                <c:pt idx="7362">
                  <c:v>665.67142725438987</c:v>
                </c:pt>
                <c:pt idx="7363">
                  <c:v>665.63518990237776</c:v>
                </c:pt>
                <c:pt idx="7364">
                  <c:v>665.59698411187912</c:v>
                </c:pt>
                <c:pt idx="7365">
                  <c:v>665.61470251288074</c:v>
                </c:pt>
                <c:pt idx="7366">
                  <c:v>665.63802034128798</c:v>
                </c:pt>
                <c:pt idx="7367">
                  <c:v>665.66595182567141</c:v>
                </c:pt>
                <c:pt idx="7368">
                  <c:v>665.65973754102879</c:v>
                </c:pt>
                <c:pt idx="7369">
                  <c:v>665.65352326105847</c:v>
                </c:pt>
                <c:pt idx="7370">
                  <c:v>665.67093434469734</c:v>
                </c:pt>
                <c:pt idx="7371">
                  <c:v>665.67665673572037</c:v>
                </c:pt>
                <c:pt idx="7372">
                  <c:v>665.68213217153084</c:v>
                </c:pt>
                <c:pt idx="7373">
                  <c:v>665.66293691424187</c:v>
                </c:pt>
                <c:pt idx="7374">
                  <c:v>665.67339586946764</c:v>
                </c:pt>
                <c:pt idx="7375">
                  <c:v>665.71000231698929</c:v>
                </c:pt>
                <c:pt idx="7376">
                  <c:v>665.68182473256832</c:v>
                </c:pt>
                <c:pt idx="7377">
                  <c:v>665.65475402075936</c:v>
                </c:pt>
                <c:pt idx="7378">
                  <c:v>665.65862975582252</c:v>
                </c:pt>
                <c:pt idx="7379">
                  <c:v>665.66884275481527</c:v>
                </c:pt>
                <c:pt idx="7380">
                  <c:v>665.6623210297621</c:v>
                </c:pt>
                <c:pt idx="7381">
                  <c:v>665.66619777636811</c:v>
                </c:pt>
                <c:pt idx="7382">
                  <c:v>665.69092997068731</c:v>
                </c:pt>
                <c:pt idx="7383">
                  <c:v>665.6954820895096</c:v>
                </c:pt>
                <c:pt idx="7384">
                  <c:v>665.68502310633414</c:v>
                </c:pt>
                <c:pt idx="7385">
                  <c:v>665.66822787789033</c:v>
                </c:pt>
                <c:pt idx="7386">
                  <c:v>665.69929736374877</c:v>
                </c:pt>
                <c:pt idx="7387">
                  <c:v>665.70157342515097</c:v>
                </c:pt>
                <c:pt idx="7388">
                  <c:v>665.66675116546264</c:v>
                </c:pt>
                <c:pt idx="7389">
                  <c:v>665.62368470234003</c:v>
                </c:pt>
                <c:pt idx="7390">
                  <c:v>665.65001645371001</c:v>
                </c:pt>
                <c:pt idx="7391">
                  <c:v>665.67111981582559</c:v>
                </c:pt>
                <c:pt idx="7392">
                  <c:v>665.70717185342801</c:v>
                </c:pt>
                <c:pt idx="7393">
                  <c:v>665.71012529299219</c:v>
                </c:pt>
                <c:pt idx="7394">
                  <c:v>665.69031408412172</c:v>
                </c:pt>
                <c:pt idx="7395">
                  <c:v>665.65776892920417</c:v>
                </c:pt>
                <c:pt idx="7396">
                  <c:v>665.66945863978083</c:v>
                </c:pt>
                <c:pt idx="7397">
                  <c:v>665.69898891614912</c:v>
                </c:pt>
                <c:pt idx="7398">
                  <c:v>665.68287002508748</c:v>
                </c:pt>
                <c:pt idx="7399">
                  <c:v>665.6609068140192</c:v>
                </c:pt>
                <c:pt idx="7400">
                  <c:v>665.64823230682282</c:v>
                </c:pt>
                <c:pt idx="7401">
                  <c:v>665.65020192436884</c:v>
                </c:pt>
                <c:pt idx="7402">
                  <c:v>665.65050936215516</c:v>
                </c:pt>
                <c:pt idx="7403">
                  <c:v>665.66312137719638</c:v>
                </c:pt>
                <c:pt idx="7404">
                  <c:v>665.65672263186605</c:v>
                </c:pt>
                <c:pt idx="7405">
                  <c:v>665.65296987284967</c:v>
                </c:pt>
                <c:pt idx="7406">
                  <c:v>665.66250650069708</c:v>
                </c:pt>
                <c:pt idx="7407">
                  <c:v>665.67837940097729</c:v>
                </c:pt>
                <c:pt idx="7408">
                  <c:v>665.70028117054903</c:v>
                </c:pt>
                <c:pt idx="7409">
                  <c:v>665.68459269163941</c:v>
                </c:pt>
                <c:pt idx="7410">
                  <c:v>665.69092997068731</c:v>
                </c:pt>
                <c:pt idx="7411">
                  <c:v>665.68459269163941</c:v>
                </c:pt>
                <c:pt idx="7412">
                  <c:v>665.68053248105423</c:v>
                </c:pt>
                <c:pt idx="7413">
                  <c:v>665.6556773426538</c:v>
                </c:pt>
                <c:pt idx="7414">
                  <c:v>665.63857372849589</c:v>
                </c:pt>
                <c:pt idx="7415">
                  <c:v>665.64571031001572</c:v>
                </c:pt>
                <c:pt idx="7416">
                  <c:v>665.66299840189288</c:v>
                </c:pt>
                <c:pt idx="7417">
                  <c:v>665.66502850262941</c:v>
                </c:pt>
                <c:pt idx="7418">
                  <c:v>665.64128018559279</c:v>
                </c:pt>
                <c:pt idx="7419">
                  <c:v>665.66164466568091</c:v>
                </c:pt>
                <c:pt idx="7420">
                  <c:v>665.65407765729753</c:v>
                </c:pt>
                <c:pt idx="7421">
                  <c:v>665.65020192436884</c:v>
                </c:pt>
                <c:pt idx="7422">
                  <c:v>665.65653816905433</c:v>
                </c:pt>
                <c:pt idx="7423">
                  <c:v>665.67167320524948</c:v>
                </c:pt>
                <c:pt idx="7424">
                  <c:v>665.663551790773</c:v>
                </c:pt>
                <c:pt idx="7425">
                  <c:v>665.6679204394452</c:v>
                </c:pt>
                <c:pt idx="7426">
                  <c:v>665.67351884492587</c:v>
                </c:pt>
                <c:pt idx="7427">
                  <c:v>665.68096289553762</c:v>
                </c:pt>
                <c:pt idx="7428">
                  <c:v>665.66724306691083</c:v>
                </c:pt>
                <c:pt idx="7429">
                  <c:v>665.65346177347783</c:v>
                </c:pt>
                <c:pt idx="7430">
                  <c:v>665.64607923516007</c:v>
                </c:pt>
                <c:pt idx="7431">
                  <c:v>665.68127033446819</c:v>
                </c:pt>
                <c:pt idx="7432">
                  <c:v>665.72046133177753</c:v>
                </c:pt>
                <c:pt idx="7433">
                  <c:v>665.71633860752115</c:v>
                </c:pt>
                <c:pt idx="7434">
                  <c:v>665.71184796522527</c:v>
                </c:pt>
                <c:pt idx="7435">
                  <c:v>665.68822248933532</c:v>
                </c:pt>
                <c:pt idx="7436">
                  <c:v>665.67413372224439</c:v>
                </c:pt>
                <c:pt idx="7437">
                  <c:v>665.67887130311772</c:v>
                </c:pt>
                <c:pt idx="7438">
                  <c:v>665.67198064383444</c:v>
                </c:pt>
                <c:pt idx="7439">
                  <c:v>665.66029092969063</c:v>
                </c:pt>
                <c:pt idx="7440">
                  <c:v>665.6536472442142</c:v>
                </c:pt>
                <c:pt idx="7441">
                  <c:v>665.66121425220354</c:v>
                </c:pt>
                <c:pt idx="7442">
                  <c:v>665.64823230682282</c:v>
                </c:pt>
                <c:pt idx="7443">
                  <c:v>665.64324980148217</c:v>
                </c:pt>
                <c:pt idx="7444">
                  <c:v>665.65247797225084</c:v>
                </c:pt>
                <c:pt idx="7445">
                  <c:v>665.67130427896268</c:v>
                </c:pt>
                <c:pt idx="7446">
                  <c:v>665.68108587110851</c:v>
                </c:pt>
                <c:pt idx="7447">
                  <c:v>665.6998507550594</c:v>
                </c:pt>
                <c:pt idx="7448">
                  <c:v>665.67099583240781</c:v>
                </c:pt>
                <c:pt idx="7449">
                  <c:v>665.67358033265577</c:v>
                </c:pt>
                <c:pt idx="7450">
                  <c:v>665.68693124481808</c:v>
                </c:pt>
                <c:pt idx="7451">
                  <c:v>665.69056104354092</c:v>
                </c:pt>
                <c:pt idx="7452">
                  <c:v>665.63666660916692</c:v>
                </c:pt>
                <c:pt idx="7453">
                  <c:v>665.60713554746997</c:v>
                </c:pt>
                <c:pt idx="7454">
                  <c:v>665.63383617072031</c:v>
                </c:pt>
                <c:pt idx="7455">
                  <c:v>665.67524150952886</c:v>
                </c:pt>
                <c:pt idx="7456">
                  <c:v>665.70901750103189</c:v>
                </c:pt>
                <c:pt idx="7457">
                  <c:v>665.67364182038602</c:v>
                </c:pt>
                <c:pt idx="7458">
                  <c:v>665.65783041681675</c:v>
                </c:pt>
                <c:pt idx="7459">
                  <c:v>665.68342442329492</c:v>
                </c:pt>
                <c:pt idx="7460">
                  <c:v>665.7074178053515</c:v>
                </c:pt>
                <c:pt idx="7461">
                  <c:v>665.69591351276983</c:v>
                </c:pt>
                <c:pt idx="7462">
                  <c:v>665.67973213193397</c:v>
                </c:pt>
                <c:pt idx="7463">
                  <c:v>665.67185766839907</c:v>
                </c:pt>
                <c:pt idx="7464">
                  <c:v>665.65284689769726</c:v>
                </c:pt>
                <c:pt idx="7465">
                  <c:v>665.63611322208681</c:v>
                </c:pt>
                <c:pt idx="7466">
                  <c:v>665.63869670343593</c:v>
                </c:pt>
                <c:pt idx="7467">
                  <c:v>665.66945863978083</c:v>
                </c:pt>
                <c:pt idx="7468">
                  <c:v>665.68385483792895</c:v>
                </c:pt>
                <c:pt idx="7469">
                  <c:v>665.65998349154063</c:v>
                </c:pt>
                <c:pt idx="7470">
                  <c:v>665.62872969127352</c:v>
                </c:pt>
                <c:pt idx="7471">
                  <c:v>665.6615831780399</c:v>
                </c:pt>
                <c:pt idx="7472">
                  <c:v>665.68951474205164</c:v>
                </c:pt>
                <c:pt idx="7473">
                  <c:v>665.69695880707093</c:v>
                </c:pt>
                <c:pt idx="7474">
                  <c:v>665.6756104359913</c:v>
                </c:pt>
                <c:pt idx="7475">
                  <c:v>665.67567192373667</c:v>
                </c:pt>
                <c:pt idx="7476">
                  <c:v>665.67954766860862</c:v>
                </c:pt>
                <c:pt idx="7477">
                  <c:v>665.71080166104082</c:v>
                </c:pt>
                <c:pt idx="7478">
                  <c:v>665.69154484930129</c:v>
                </c:pt>
                <c:pt idx="7479">
                  <c:v>665.66662819010503</c:v>
                </c:pt>
                <c:pt idx="7480">
                  <c:v>665.65881421868096</c:v>
                </c:pt>
                <c:pt idx="7481">
                  <c:v>665.65604626824302</c:v>
                </c:pt>
                <c:pt idx="7482">
                  <c:v>665.66004497916981</c:v>
                </c:pt>
                <c:pt idx="7483">
                  <c:v>665.66478255196739</c:v>
                </c:pt>
                <c:pt idx="7484">
                  <c:v>665.69425233174195</c:v>
                </c:pt>
                <c:pt idx="7485">
                  <c:v>665.70544918216956</c:v>
                </c:pt>
                <c:pt idx="7486">
                  <c:v>665.6954820895096</c:v>
                </c:pt>
                <c:pt idx="7487">
                  <c:v>665.69117592212751</c:v>
                </c:pt>
                <c:pt idx="7488">
                  <c:v>665.70920196501504</c:v>
                </c:pt>
                <c:pt idx="7489">
                  <c:v>665.69609797646046</c:v>
                </c:pt>
                <c:pt idx="7490">
                  <c:v>665.68305448848685</c:v>
                </c:pt>
                <c:pt idx="7491">
                  <c:v>665.64767891896838</c:v>
                </c:pt>
                <c:pt idx="7492">
                  <c:v>665.6521705343913</c:v>
                </c:pt>
                <c:pt idx="7493">
                  <c:v>665.6620750791808</c:v>
                </c:pt>
                <c:pt idx="7494">
                  <c:v>665.64275689346982</c:v>
                </c:pt>
                <c:pt idx="7495">
                  <c:v>665.65475402075936</c:v>
                </c:pt>
                <c:pt idx="7496">
                  <c:v>665.67622531346547</c:v>
                </c:pt>
                <c:pt idx="7497">
                  <c:v>665.69031408412172</c:v>
                </c:pt>
                <c:pt idx="7498">
                  <c:v>665.66496701496305</c:v>
                </c:pt>
                <c:pt idx="7499">
                  <c:v>665.65223202196239</c:v>
                </c:pt>
                <c:pt idx="7500">
                  <c:v>665.66398220437225</c:v>
                </c:pt>
                <c:pt idx="7501">
                  <c:v>665.67917874197053</c:v>
                </c:pt>
                <c:pt idx="7502">
                  <c:v>665.66293691424187</c:v>
                </c:pt>
                <c:pt idx="7503">
                  <c:v>665.65813785488672</c:v>
                </c:pt>
                <c:pt idx="7504">
                  <c:v>665.65869124344147</c:v>
                </c:pt>
                <c:pt idx="7505">
                  <c:v>665.66244501304982</c:v>
                </c:pt>
                <c:pt idx="7506">
                  <c:v>665.63592775174391</c:v>
                </c:pt>
                <c:pt idx="7507">
                  <c:v>665.61525690651592</c:v>
                </c:pt>
                <c:pt idx="7508">
                  <c:v>665.62042486497432</c:v>
                </c:pt>
                <c:pt idx="7509">
                  <c:v>665.67284147193288</c:v>
                </c:pt>
                <c:pt idx="7510">
                  <c:v>665.68090140775303</c:v>
                </c:pt>
                <c:pt idx="7511">
                  <c:v>665.67524150952886</c:v>
                </c:pt>
                <c:pt idx="7512">
                  <c:v>665.69800510950267</c:v>
                </c:pt>
                <c:pt idx="7513">
                  <c:v>665.70975636498895</c:v>
                </c:pt>
                <c:pt idx="7514">
                  <c:v>665.68563899250569</c:v>
                </c:pt>
                <c:pt idx="7515">
                  <c:v>665.67696417449076</c:v>
                </c:pt>
                <c:pt idx="7516">
                  <c:v>665.67111981582559</c:v>
                </c:pt>
                <c:pt idx="7517">
                  <c:v>665.69960480336135</c:v>
                </c:pt>
                <c:pt idx="7518">
                  <c:v>665.65130870045289</c:v>
                </c:pt>
                <c:pt idx="7519">
                  <c:v>665.63199053990479</c:v>
                </c:pt>
                <c:pt idx="7520">
                  <c:v>665.63082127100495</c:v>
                </c:pt>
                <c:pt idx="7521">
                  <c:v>665.64860224007236</c:v>
                </c:pt>
                <c:pt idx="7522">
                  <c:v>665.64060382323339</c:v>
                </c:pt>
                <c:pt idx="7523">
                  <c:v>665.63395914558987</c:v>
                </c:pt>
                <c:pt idx="7524">
                  <c:v>665.62669959945231</c:v>
                </c:pt>
                <c:pt idx="7525">
                  <c:v>665.65862975582252</c:v>
                </c:pt>
                <c:pt idx="7526">
                  <c:v>665.66472106430297</c:v>
                </c:pt>
                <c:pt idx="7527">
                  <c:v>665.65253945982408</c:v>
                </c:pt>
                <c:pt idx="7528">
                  <c:v>665.64841777744186</c:v>
                </c:pt>
                <c:pt idx="7529">
                  <c:v>665.65167762584713</c:v>
                </c:pt>
                <c:pt idx="7530">
                  <c:v>665.66644372707219</c:v>
                </c:pt>
                <c:pt idx="7531">
                  <c:v>665.68988366915119</c:v>
                </c:pt>
                <c:pt idx="7532">
                  <c:v>665.62479248286286</c:v>
                </c:pt>
                <c:pt idx="7533">
                  <c:v>665.59218509081404</c:v>
                </c:pt>
                <c:pt idx="7534">
                  <c:v>665.63383617072031</c:v>
                </c:pt>
                <c:pt idx="7535">
                  <c:v>665.64146565605574</c:v>
                </c:pt>
                <c:pt idx="7536">
                  <c:v>665.6729654553784</c:v>
                </c:pt>
                <c:pt idx="7537">
                  <c:v>665.63494395260375</c:v>
                </c:pt>
                <c:pt idx="7538">
                  <c:v>665.66182912860666</c:v>
                </c:pt>
                <c:pt idx="7539">
                  <c:v>665.69388340444721</c:v>
                </c:pt>
                <c:pt idx="7540">
                  <c:v>665.729812565055</c:v>
                </c:pt>
                <c:pt idx="7541">
                  <c:v>665.726182749092</c:v>
                </c:pt>
                <c:pt idx="7542">
                  <c:v>665.69419084385822</c:v>
                </c:pt>
                <c:pt idx="7543">
                  <c:v>665.64952455328682</c:v>
                </c:pt>
                <c:pt idx="7544">
                  <c:v>665.6483562898992</c:v>
                </c:pt>
                <c:pt idx="7545">
                  <c:v>665.66712009154617</c:v>
                </c:pt>
                <c:pt idx="7546">
                  <c:v>665.68551601686704</c:v>
                </c:pt>
                <c:pt idx="7547">
                  <c:v>665.69455977116661</c:v>
                </c:pt>
                <c:pt idx="7548">
                  <c:v>665.68305448848685</c:v>
                </c:pt>
                <c:pt idx="7549">
                  <c:v>665.68016355437203</c:v>
                </c:pt>
                <c:pt idx="7550">
                  <c:v>665.72489049064188</c:v>
                </c:pt>
                <c:pt idx="7551">
                  <c:v>665.74740827425455</c:v>
                </c:pt>
                <c:pt idx="7552">
                  <c:v>665.73276601271084</c:v>
                </c:pt>
                <c:pt idx="7553">
                  <c:v>665.69997373091132</c:v>
                </c:pt>
                <c:pt idx="7554">
                  <c:v>665.68883837574504</c:v>
                </c:pt>
                <c:pt idx="7555">
                  <c:v>665.68723868397058</c:v>
                </c:pt>
                <c:pt idx="7556">
                  <c:v>665.68945325420339</c:v>
                </c:pt>
                <c:pt idx="7557">
                  <c:v>665.71012529299219</c:v>
                </c:pt>
                <c:pt idx="7558">
                  <c:v>665.68588494378821</c:v>
                </c:pt>
                <c:pt idx="7559">
                  <c:v>665.64866372761674</c:v>
                </c:pt>
                <c:pt idx="7560">
                  <c:v>665.64374170153189</c:v>
                </c:pt>
                <c:pt idx="7561">
                  <c:v>665.66884275481527</c:v>
                </c:pt>
                <c:pt idx="7562">
                  <c:v>665.68145479783186</c:v>
                </c:pt>
                <c:pt idx="7563">
                  <c:v>665.7074178053515</c:v>
                </c:pt>
                <c:pt idx="7564">
                  <c:v>665.69492869849159</c:v>
                </c:pt>
                <c:pt idx="7565">
                  <c:v>665.67733310103017</c:v>
                </c:pt>
                <c:pt idx="7566">
                  <c:v>665.70483430252136</c:v>
                </c:pt>
                <c:pt idx="7567">
                  <c:v>665.74494773544325</c:v>
                </c:pt>
                <c:pt idx="7568">
                  <c:v>665.75417601977028</c:v>
                </c:pt>
                <c:pt idx="7569">
                  <c:v>665.70508025437505</c:v>
                </c:pt>
                <c:pt idx="7570">
                  <c:v>665.64669511842953</c:v>
                </c:pt>
                <c:pt idx="7571">
                  <c:v>665.65272392254667</c:v>
                </c:pt>
                <c:pt idx="7572">
                  <c:v>665.66884275481527</c:v>
                </c:pt>
                <c:pt idx="7573">
                  <c:v>665.66533594096711</c:v>
                </c:pt>
                <c:pt idx="7574">
                  <c:v>665.63279088440231</c:v>
                </c:pt>
                <c:pt idx="7575">
                  <c:v>665.64718701868435</c:v>
                </c:pt>
                <c:pt idx="7576">
                  <c:v>665.65180060098214</c:v>
                </c:pt>
                <c:pt idx="7577">
                  <c:v>665.65776892920417</c:v>
                </c:pt>
                <c:pt idx="7578">
                  <c:v>665.64607923516007</c:v>
                </c:pt>
                <c:pt idx="7579">
                  <c:v>665.65229350953371</c:v>
                </c:pt>
                <c:pt idx="7580">
                  <c:v>665.66250650069708</c:v>
                </c:pt>
                <c:pt idx="7581">
                  <c:v>665.67364182038602</c:v>
                </c:pt>
                <c:pt idx="7582">
                  <c:v>665.66096830165498</c:v>
                </c:pt>
                <c:pt idx="7583">
                  <c:v>665.63125269089028</c:v>
                </c:pt>
                <c:pt idx="7584">
                  <c:v>665.63974299849235</c:v>
                </c:pt>
                <c:pt idx="7585">
                  <c:v>665.65487699594019</c:v>
                </c:pt>
                <c:pt idx="7586">
                  <c:v>665.68730017180258</c:v>
                </c:pt>
                <c:pt idx="7587">
                  <c:v>665.66312137719638</c:v>
                </c:pt>
                <c:pt idx="7588">
                  <c:v>665.62946854805307</c:v>
                </c:pt>
                <c:pt idx="7589">
                  <c:v>665.65118572532515</c:v>
                </c:pt>
                <c:pt idx="7590">
                  <c:v>665.70483430252136</c:v>
                </c:pt>
                <c:pt idx="7591">
                  <c:v>665.70926345301018</c:v>
                </c:pt>
                <c:pt idx="7592">
                  <c:v>665.72273739900834</c:v>
                </c:pt>
                <c:pt idx="7593">
                  <c:v>665.69455977116661</c:v>
                </c:pt>
                <c:pt idx="7594">
                  <c:v>665.69105294640644</c:v>
                </c:pt>
                <c:pt idx="7595">
                  <c:v>665.69560607329481</c:v>
                </c:pt>
                <c:pt idx="7596">
                  <c:v>665.69935885167047</c:v>
                </c:pt>
                <c:pt idx="7597">
                  <c:v>665.66404369203099</c:v>
                </c:pt>
                <c:pt idx="7598">
                  <c:v>665.64257243096972</c:v>
                </c:pt>
                <c:pt idx="7599">
                  <c:v>665.65487699594019</c:v>
                </c:pt>
                <c:pt idx="7600">
                  <c:v>665.71467742238758</c:v>
                </c:pt>
                <c:pt idx="7601">
                  <c:v>665.71633860752115</c:v>
                </c:pt>
                <c:pt idx="7602">
                  <c:v>665.68446971601634</c:v>
                </c:pt>
                <c:pt idx="7603">
                  <c:v>665.65703006989486</c:v>
                </c:pt>
                <c:pt idx="7604">
                  <c:v>665.70784822123505</c:v>
                </c:pt>
                <c:pt idx="7605">
                  <c:v>665.73522654789485</c:v>
                </c:pt>
                <c:pt idx="7606">
                  <c:v>665.73024298210521</c:v>
                </c:pt>
                <c:pt idx="7607">
                  <c:v>665.67757905206543</c:v>
                </c:pt>
                <c:pt idx="7608">
                  <c:v>665.65290838527324</c:v>
                </c:pt>
                <c:pt idx="7609">
                  <c:v>665.68563899250569</c:v>
                </c:pt>
                <c:pt idx="7610">
                  <c:v>665.696466903854</c:v>
                </c:pt>
                <c:pt idx="7611">
                  <c:v>665.66982756598532</c:v>
                </c:pt>
                <c:pt idx="7612">
                  <c:v>665.6623210297621</c:v>
                </c:pt>
                <c:pt idx="7613">
                  <c:v>665.68188622035984</c:v>
                </c:pt>
                <c:pt idx="7614">
                  <c:v>665.70077307399299</c:v>
                </c:pt>
                <c:pt idx="7615">
                  <c:v>665.72015389138903</c:v>
                </c:pt>
                <c:pt idx="7616">
                  <c:v>665.72076877217728</c:v>
                </c:pt>
                <c:pt idx="7617">
                  <c:v>665.70477281455896</c:v>
                </c:pt>
                <c:pt idx="7618">
                  <c:v>665.70249574427669</c:v>
                </c:pt>
                <c:pt idx="7619">
                  <c:v>665.73073589533499</c:v>
                </c:pt>
                <c:pt idx="7620">
                  <c:v>665.70477281455896</c:v>
                </c:pt>
                <c:pt idx="7621">
                  <c:v>665.6778250031083</c:v>
                </c:pt>
                <c:pt idx="7622">
                  <c:v>665.66810490251089</c:v>
                </c:pt>
                <c:pt idx="7623">
                  <c:v>665.67800946639511</c:v>
                </c:pt>
                <c:pt idx="7624">
                  <c:v>665.68908432712294</c:v>
                </c:pt>
                <c:pt idx="7625">
                  <c:v>665.67407223451062</c:v>
                </c:pt>
                <c:pt idx="7626">
                  <c:v>665.65346177347783</c:v>
                </c:pt>
                <c:pt idx="7627">
                  <c:v>665.64804784420062</c:v>
                </c:pt>
                <c:pt idx="7628">
                  <c:v>665.70378799922491</c:v>
                </c:pt>
                <c:pt idx="7629">
                  <c:v>665.72341376808936</c:v>
                </c:pt>
                <c:pt idx="7630">
                  <c:v>665.71375510190228</c:v>
                </c:pt>
                <c:pt idx="7631">
                  <c:v>665.67985611548283</c:v>
                </c:pt>
                <c:pt idx="7632">
                  <c:v>665.6864998220268</c:v>
                </c:pt>
                <c:pt idx="7633">
                  <c:v>665.71080166104082</c:v>
                </c:pt>
                <c:pt idx="7634">
                  <c:v>665.72525941932076</c:v>
                </c:pt>
                <c:pt idx="7635">
                  <c:v>665.71178647721081</c:v>
                </c:pt>
                <c:pt idx="7636">
                  <c:v>665.70065009812936</c:v>
                </c:pt>
                <c:pt idx="7637">
                  <c:v>665.67370330811673</c:v>
                </c:pt>
                <c:pt idx="7638">
                  <c:v>665.65247797225084</c:v>
                </c:pt>
                <c:pt idx="7639">
                  <c:v>665.66853531634706</c:v>
                </c:pt>
                <c:pt idx="7640">
                  <c:v>665.67641078471252</c:v>
                </c:pt>
                <c:pt idx="7641">
                  <c:v>665.6876076109686</c:v>
                </c:pt>
                <c:pt idx="7642">
                  <c:v>665.70858708508752</c:v>
                </c:pt>
                <c:pt idx="7643">
                  <c:v>665.70206532867178</c:v>
                </c:pt>
                <c:pt idx="7644">
                  <c:v>665.70637250972754</c:v>
                </c:pt>
                <c:pt idx="7645">
                  <c:v>665.69812808532708</c:v>
                </c:pt>
                <c:pt idx="7646">
                  <c:v>665.69117592212751</c:v>
                </c:pt>
                <c:pt idx="7647">
                  <c:v>665.69535911372463</c:v>
                </c:pt>
                <c:pt idx="7648">
                  <c:v>665.73042744656198</c:v>
                </c:pt>
                <c:pt idx="7649">
                  <c:v>665.72015389138903</c:v>
                </c:pt>
                <c:pt idx="7650">
                  <c:v>665.67702566224614</c:v>
                </c:pt>
                <c:pt idx="7651">
                  <c:v>665.65026341192538</c:v>
                </c:pt>
                <c:pt idx="7652">
                  <c:v>665.69259115104762</c:v>
                </c:pt>
                <c:pt idx="7653">
                  <c:v>665.67727161327241</c:v>
                </c:pt>
                <c:pt idx="7654">
                  <c:v>665.67985611548283</c:v>
                </c:pt>
                <c:pt idx="7655">
                  <c:v>665.66373625374138</c:v>
                </c:pt>
                <c:pt idx="7656">
                  <c:v>665.70341907150464</c:v>
                </c:pt>
                <c:pt idx="7657">
                  <c:v>665.72562935601798</c:v>
                </c:pt>
                <c:pt idx="7658">
                  <c:v>665.70557215810481</c:v>
                </c:pt>
                <c:pt idx="7659">
                  <c:v>665.69868147655961</c:v>
                </c:pt>
                <c:pt idx="7660">
                  <c:v>665.70311163175018</c:v>
                </c:pt>
                <c:pt idx="7661">
                  <c:v>665.70372651127025</c:v>
                </c:pt>
                <c:pt idx="7662">
                  <c:v>665.69597500066641</c:v>
                </c:pt>
                <c:pt idx="7663">
                  <c:v>665.69529762583284</c:v>
                </c:pt>
                <c:pt idx="7664">
                  <c:v>665.69111443426686</c:v>
                </c:pt>
                <c:pt idx="7665">
                  <c:v>665.69695880707093</c:v>
                </c:pt>
                <c:pt idx="7666">
                  <c:v>665.68354739890242</c:v>
                </c:pt>
                <c:pt idx="7667">
                  <c:v>665.6700735167974</c:v>
                </c:pt>
                <c:pt idx="7668">
                  <c:v>665.65204755925072</c:v>
                </c:pt>
                <c:pt idx="7669">
                  <c:v>665.68164026919624</c:v>
                </c:pt>
                <c:pt idx="7670">
                  <c:v>665.71541628685043</c:v>
                </c:pt>
                <c:pt idx="7671">
                  <c:v>665.71984544301097</c:v>
                </c:pt>
                <c:pt idx="7672">
                  <c:v>665.6898221813002</c:v>
                </c:pt>
                <c:pt idx="7673">
                  <c:v>665.6964054159539</c:v>
                </c:pt>
                <c:pt idx="7674">
                  <c:v>665.69966629128521</c:v>
                </c:pt>
                <c:pt idx="7675">
                  <c:v>665.72661316595293</c:v>
                </c:pt>
                <c:pt idx="7676">
                  <c:v>665.71615414337873</c:v>
                </c:pt>
                <c:pt idx="7677">
                  <c:v>665.67413372224439</c:v>
                </c:pt>
                <c:pt idx="7678">
                  <c:v>665.6756104359913</c:v>
                </c:pt>
                <c:pt idx="7679">
                  <c:v>665.69228371169618</c:v>
                </c:pt>
                <c:pt idx="7680">
                  <c:v>665.67074988156833</c:v>
                </c:pt>
                <c:pt idx="7681">
                  <c:v>665.67025797991118</c:v>
                </c:pt>
                <c:pt idx="7682">
                  <c:v>665.67696417449076</c:v>
                </c:pt>
                <c:pt idx="7683">
                  <c:v>665.71652307166767</c:v>
                </c:pt>
                <c:pt idx="7684">
                  <c:v>665.71147903714507</c:v>
                </c:pt>
                <c:pt idx="7685">
                  <c:v>665.68877688790178</c:v>
                </c:pt>
                <c:pt idx="7686">
                  <c:v>665.6839778135427</c:v>
                </c:pt>
                <c:pt idx="7687">
                  <c:v>665.69855850072702</c:v>
                </c:pt>
                <c:pt idx="7688">
                  <c:v>665.69911289998686</c:v>
                </c:pt>
                <c:pt idx="7689">
                  <c:v>665.70138896133813</c:v>
                </c:pt>
                <c:pt idx="7690">
                  <c:v>665.7058795979508</c:v>
                </c:pt>
                <c:pt idx="7691">
                  <c:v>665.71640009556961</c:v>
                </c:pt>
                <c:pt idx="7692">
                  <c:v>665.70452686271426</c:v>
                </c:pt>
                <c:pt idx="7693">
                  <c:v>665.66576635465901</c:v>
                </c:pt>
                <c:pt idx="7694">
                  <c:v>665.67185766839907</c:v>
                </c:pt>
                <c:pt idx="7695">
                  <c:v>665.69535911372463</c:v>
                </c:pt>
                <c:pt idx="7696">
                  <c:v>665.70631102175378</c:v>
                </c:pt>
                <c:pt idx="7697">
                  <c:v>665.68410078915838</c:v>
                </c:pt>
                <c:pt idx="7698">
                  <c:v>665.66416767534452</c:v>
                </c:pt>
                <c:pt idx="7699">
                  <c:v>665.65327731073887</c:v>
                </c:pt>
                <c:pt idx="7700">
                  <c:v>665.70114300959415</c:v>
                </c:pt>
                <c:pt idx="7701">
                  <c:v>665.72378370470403</c:v>
                </c:pt>
                <c:pt idx="7702">
                  <c:v>665.68723868397058</c:v>
                </c:pt>
                <c:pt idx="7703">
                  <c:v>665.69794362159132</c:v>
                </c:pt>
                <c:pt idx="7704">
                  <c:v>665.72796691280678</c:v>
                </c:pt>
                <c:pt idx="7705">
                  <c:v>665.73387279985161</c:v>
                </c:pt>
                <c:pt idx="7706">
                  <c:v>665.73528803608383</c:v>
                </c:pt>
                <c:pt idx="7707">
                  <c:v>665.68096289553762</c:v>
                </c:pt>
                <c:pt idx="7708">
                  <c:v>665.68157777340991</c:v>
                </c:pt>
                <c:pt idx="7709">
                  <c:v>665.67548746050193</c:v>
                </c:pt>
                <c:pt idx="7710">
                  <c:v>665.68527006559555</c:v>
                </c:pt>
                <c:pt idx="7711">
                  <c:v>665.65395468212853</c:v>
                </c:pt>
                <c:pt idx="7712">
                  <c:v>665.66115276456571</c:v>
                </c:pt>
                <c:pt idx="7713">
                  <c:v>665.68483864289078</c:v>
                </c:pt>
                <c:pt idx="7714">
                  <c:v>665.70471132659713</c:v>
                </c:pt>
                <c:pt idx="7715">
                  <c:v>665.68680726116315</c:v>
                </c:pt>
                <c:pt idx="7716">
                  <c:v>665.68754612313444</c:v>
                </c:pt>
                <c:pt idx="7717">
                  <c:v>665.68182473256832</c:v>
                </c:pt>
                <c:pt idx="7718">
                  <c:v>665.71314022163597</c:v>
                </c:pt>
                <c:pt idx="7719">
                  <c:v>665.72673614220298</c:v>
                </c:pt>
                <c:pt idx="7720">
                  <c:v>665.7074178053515</c:v>
                </c:pt>
                <c:pt idx="7721">
                  <c:v>665.67327289401123</c:v>
                </c:pt>
                <c:pt idx="7722">
                  <c:v>665.67542597275803</c:v>
                </c:pt>
                <c:pt idx="7723">
                  <c:v>665.71990693108546</c:v>
                </c:pt>
                <c:pt idx="7724">
                  <c:v>665.73135077691063</c:v>
                </c:pt>
                <c:pt idx="7725">
                  <c:v>665.69492869849159</c:v>
                </c:pt>
                <c:pt idx="7726">
                  <c:v>665.66632075171913</c:v>
                </c:pt>
                <c:pt idx="7727">
                  <c:v>665.68440822820571</c:v>
                </c:pt>
                <c:pt idx="7728">
                  <c:v>665.69708178287976</c:v>
                </c:pt>
                <c:pt idx="7729">
                  <c:v>665.70366502331626</c:v>
                </c:pt>
                <c:pt idx="7730">
                  <c:v>665.6826855616921</c:v>
                </c:pt>
                <c:pt idx="7731">
                  <c:v>665.67924022974228</c:v>
                </c:pt>
                <c:pt idx="7732">
                  <c:v>665.69166782502953</c:v>
                </c:pt>
                <c:pt idx="7733">
                  <c:v>665.70108152165926</c:v>
                </c:pt>
                <c:pt idx="7734">
                  <c:v>665.7190460980845</c:v>
                </c:pt>
                <c:pt idx="7735">
                  <c:v>665.69831254906717</c:v>
                </c:pt>
                <c:pt idx="7736">
                  <c:v>665.67825642544688</c:v>
                </c:pt>
                <c:pt idx="7737">
                  <c:v>665.70305014380074</c:v>
                </c:pt>
                <c:pt idx="7738">
                  <c:v>665.69923587582764</c:v>
                </c:pt>
                <c:pt idx="7739">
                  <c:v>665.68766909880321</c:v>
                </c:pt>
                <c:pt idx="7740">
                  <c:v>665.64774040650593</c:v>
                </c:pt>
                <c:pt idx="7741">
                  <c:v>665.64287986847216</c:v>
                </c:pt>
                <c:pt idx="7742">
                  <c:v>665.67714863775836</c:v>
                </c:pt>
                <c:pt idx="7743">
                  <c:v>665.68176324477713</c:v>
                </c:pt>
                <c:pt idx="7744">
                  <c:v>665.69486721060275</c:v>
                </c:pt>
                <c:pt idx="7745">
                  <c:v>665.70286567995481</c:v>
                </c:pt>
                <c:pt idx="7746">
                  <c:v>665.71572372706271</c:v>
                </c:pt>
                <c:pt idx="7747">
                  <c:v>665.70698738949022</c:v>
                </c:pt>
                <c:pt idx="7748">
                  <c:v>665.70052712226743</c:v>
                </c:pt>
                <c:pt idx="7749">
                  <c:v>665.72329079188876</c:v>
                </c:pt>
                <c:pt idx="7750">
                  <c:v>665.73110482427489</c:v>
                </c:pt>
                <c:pt idx="7751">
                  <c:v>665.71984544301097</c:v>
                </c:pt>
                <c:pt idx="7752">
                  <c:v>665.71436998221429</c:v>
                </c:pt>
                <c:pt idx="7753">
                  <c:v>665.68490013070482</c:v>
                </c:pt>
                <c:pt idx="7754">
                  <c:v>665.70329609560144</c:v>
                </c:pt>
                <c:pt idx="7755">
                  <c:v>665.69117592212751</c:v>
                </c:pt>
                <c:pt idx="7756">
                  <c:v>665.68127033446819</c:v>
                </c:pt>
                <c:pt idx="7757">
                  <c:v>665.67001202909375</c:v>
                </c:pt>
                <c:pt idx="7758">
                  <c:v>665.70280419200719</c:v>
                </c:pt>
                <c:pt idx="7759">
                  <c:v>665.7312892887511</c:v>
                </c:pt>
                <c:pt idx="7760">
                  <c:v>665.71590819119535</c:v>
                </c:pt>
                <c:pt idx="7761">
                  <c:v>665.70594108592127</c:v>
                </c:pt>
                <c:pt idx="7762">
                  <c:v>665.73559547703519</c:v>
                </c:pt>
                <c:pt idx="7763">
                  <c:v>665.75097661123505</c:v>
                </c:pt>
                <c:pt idx="7764">
                  <c:v>665.73522654789485</c:v>
                </c:pt>
                <c:pt idx="7765">
                  <c:v>665.7066799496032</c:v>
                </c:pt>
                <c:pt idx="7766">
                  <c:v>665.67696417449076</c:v>
                </c:pt>
                <c:pt idx="7767">
                  <c:v>665.71024826899691</c:v>
                </c:pt>
                <c:pt idx="7768">
                  <c:v>665.71769235269198</c:v>
                </c:pt>
                <c:pt idx="7769">
                  <c:v>665.68600791943231</c:v>
                </c:pt>
                <c:pt idx="7770">
                  <c:v>665.6567841194709</c:v>
                </c:pt>
                <c:pt idx="7771">
                  <c:v>665.66213656682544</c:v>
                </c:pt>
                <c:pt idx="7772">
                  <c:v>665.6874231474676</c:v>
                </c:pt>
                <c:pt idx="7773">
                  <c:v>665.6998507550594</c:v>
                </c:pt>
                <c:pt idx="7774">
                  <c:v>665.70747929333345</c:v>
                </c:pt>
                <c:pt idx="7775">
                  <c:v>665.69566756118877</c:v>
                </c:pt>
                <c:pt idx="7776">
                  <c:v>665.72599828472983</c:v>
                </c:pt>
                <c:pt idx="7777">
                  <c:v>665.72802840094175</c:v>
                </c:pt>
                <c:pt idx="7778">
                  <c:v>665.71166350118324</c:v>
                </c:pt>
                <c:pt idx="7779">
                  <c:v>665.69566756118877</c:v>
                </c:pt>
                <c:pt idx="7780">
                  <c:v>665.6906840192546</c:v>
                </c:pt>
                <c:pt idx="7781">
                  <c:v>665.68889986358897</c:v>
                </c:pt>
                <c:pt idx="7782">
                  <c:v>665.68483864289078</c:v>
                </c:pt>
                <c:pt idx="7783">
                  <c:v>665.68367037451173</c:v>
                </c:pt>
                <c:pt idx="7784">
                  <c:v>665.64515692232999</c:v>
                </c:pt>
                <c:pt idx="7785">
                  <c:v>665.63918860321473</c:v>
                </c:pt>
                <c:pt idx="7786">
                  <c:v>665.66675116546264</c:v>
                </c:pt>
                <c:pt idx="7787">
                  <c:v>665.68705422047776</c:v>
                </c:pt>
                <c:pt idx="7788">
                  <c:v>665.69351346917097</c:v>
                </c:pt>
                <c:pt idx="7789">
                  <c:v>665.68219365932475</c:v>
                </c:pt>
                <c:pt idx="7790">
                  <c:v>665.72636721345816</c:v>
                </c:pt>
                <c:pt idx="7791">
                  <c:v>665.74211725991256</c:v>
                </c:pt>
                <c:pt idx="7792">
                  <c:v>665.72212251807389</c:v>
                </c:pt>
                <c:pt idx="7793">
                  <c:v>665.6913603857123</c:v>
                </c:pt>
                <c:pt idx="7794">
                  <c:v>665.67105732011896</c:v>
                </c:pt>
                <c:pt idx="7795">
                  <c:v>665.68016355437203</c:v>
                </c:pt>
                <c:pt idx="7796">
                  <c:v>665.68416227696696</c:v>
                </c:pt>
                <c:pt idx="7797">
                  <c:v>665.6826855616921</c:v>
                </c:pt>
                <c:pt idx="7798">
                  <c:v>665.68188622035984</c:v>
                </c:pt>
                <c:pt idx="7799">
                  <c:v>665.64534138488773</c:v>
                </c:pt>
                <c:pt idx="7800">
                  <c:v>665.66410618768475</c:v>
                </c:pt>
                <c:pt idx="7801">
                  <c:v>665.71190945324031</c:v>
                </c:pt>
                <c:pt idx="7802">
                  <c:v>665.71596967924063</c:v>
                </c:pt>
                <c:pt idx="7803">
                  <c:v>665.7312278005918</c:v>
                </c:pt>
                <c:pt idx="7804">
                  <c:v>665.72421412144013</c:v>
                </c:pt>
                <c:pt idx="7805">
                  <c:v>665.72482900253021</c:v>
                </c:pt>
                <c:pt idx="7806">
                  <c:v>665.73811850927518</c:v>
                </c:pt>
                <c:pt idx="7807">
                  <c:v>665.7272290552238</c:v>
                </c:pt>
                <c:pt idx="7808">
                  <c:v>665.72329079188876</c:v>
                </c:pt>
                <c:pt idx="7809">
                  <c:v>665.71006380499045</c:v>
                </c:pt>
                <c:pt idx="7810">
                  <c:v>665.72378370470403</c:v>
                </c:pt>
                <c:pt idx="7811">
                  <c:v>665.73614987877988</c:v>
                </c:pt>
                <c:pt idx="7812">
                  <c:v>665.72292186329776</c:v>
                </c:pt>
                <c:pt idx="7813">
                  <c:v>665.7060640618638</c:v>
                </c:pt>
                <c:pt idx="7814">
                  <c:v>665.68053248105423</c:v>
                </c:pt>
                <c:pt idx="7815">
                  <c:v>665.67628680121538</c:v>
                </c:pt>
                <c:pt idx="7816">
                  <c:v>665.66902721790166</c:v>
                </c:pt>
                <c:pt idx="7817">
                  <c:v>665.67511853404494</c:v>
                </c:pt>
                <c:pt idx="7818">
                  <c:v>665.69388340444721</c:v>
                </c:pt>
                <c:pt idx="7819">
                  <c:v>665.71720044824087</c:v>
                </c:pt>
                <c:pt idx="7820">
                  <c:v>665.67677971122714</c:v>
                </c:pt>
                <c:pt idx="7821">
                  <c:v>665.68299300068668</c:v>
                </c:pt>
                <c:pt idx="7822">
                  <c:v>665.69806659741482</c:v>
                </c:pt>
                <c:pt idx="7823">
                  <c:v>665.6978821336802</c:v>
                </c:pt>
                <c:pt idx="7824">
                  <c:v>665.68914581496847</c:v>
                </c:pt>
                <c:pt idx="7825">
                  <c:v>665.68490013070482</c:v>
                </c:pt>
                <c:pt idx="7826">
                  <c:v>665.68256258609745</c:v>
                </c:pt>
                <c:pt idx="7827">
                  <c:v>665.69314454190919</c:v>
                </c:pt>
                <c:pt idx="7828">
                  <c:v>665.69695880707093</c:v>
                </c:pt>
                <c:pt idx="7829">
                  <c:v>665.68403930135048</c:v>
                </c:pt>
                <c:pt idx="7830">
                  <c:v>665.68231663491383</c:v>
                </c:pt>
                <c:pt idx="7831">
                  <c:v>665.67997909103713</c:v>
                </c:pt>
                <c:pt idx="7832">
                  <c:v>665.69172931289427</c:v>
                </c:pt>
                <c:pt idx="7833">
                  <c:v>665.72581382037185</c:v>
                </c:pt>
                <c:pt idx="7834">
                  <c:v>665.74882351280473</c:v>
                </c:pt>
                <c:pt idx="7835">
                  <c:v>665.71135606112216</c:v>
                </c:pt>
                <c:pt idx="7836">
                  <c:v>665.7048957904841</c:v>
                </c:pt>
                <c:pt idx="7837">
                  <c:v>665.72464453819839</c:v>
                </c:pt>
                <c:pt idx="7838">
                  <c:v>665.74094797543216</c:v>
                </c:pt>
                <c:pt idx="7839">
                  <c:v>665.73541101246292</c:v>
                </c:pt>
                <c:pt idx="7840">
                  <c:v>665.69400638021023</c:v>
                </c:pt>
                <c:pt idx="7841">
                  <c:v>665.69579053697851</c:v>
                </c:pt>
                <c:pt idx="7842">
                  <c:v>665.7173849124066</c:v>
                </c:pt>
                <c:pt idx="7843">
                  <c:v>665.70323460765053</c:v>
                </c:pt>
                <c:pt idx="7844">
                  <c:v>665.68311597628758</c:v>
                </c:pt>
                <c:pt idx="7845">
                  <c:v>665.67093434469734</c:v>
                </c:pt>
                <c:pt idx="7846">
                  <c:v>665.66410618768475</c:v>
                </c:pt>
                <c:pt idx="7847">
                  <c:v>665.67087285698722</c:v>
                </c:pt>
                <c:pt idx="7848">
                  <c:v>665.69954331543784</c:v>
                </c:pt>
                <c:pt idx="7849">
                  <c:v>665.70329609560144</c:v>
                </c:pt>
                <c:pt idx="7850">
                  <c:v>665.70772524526615</c:v>
                </c:pt>
                <c:pt idx="7851">
                  <c:v>665.70108152165926</c:v>
                </c:pt>
                <c:pt idx="7852">
                  <c:v>665.68926879066112</c:v>
                </c:pt>
                <c:pt idx="7853">
                  <c:v>665.70157342515097</c:v>
                </c:pt>
                <c:pt idx="7854">
                  <c:v>665.70434139083625</c:v>
                </c:pt>
                <c:pt idx="7855">
                  <c:v>665.70797220520558</c:v>
                </c:pt>
                <c:pt idx="7856">
                  <c:v>665.70095854579097</c:v>
                </c:pt>
                <c:pt idx="7857">
                  <c:v>665.69400638021023</c:v>
                </c:pt>
                <c:pt idx="7858">
                  <c:v>665.69572904908341</c:v>
                </c:pt>
                <c:pt idx="7859">
                  <c:v>665.68717719613926</c:v>
                </c:pt>
                <c:pt idx="7860">
                  <c:v>665.68250109830092</c:v>
                </c:pt>
                <c:pt idx="7861">
                  <c:v>665.66638223939549</c:v>
                </c:pt>
                <c:pt idx="7862">
                  <c:v>665.66133722748054</c:v>
                </c:pt>
                <c:pt idx="7863">
                  <c:v>665.70994082898835</c:v>
                </c:pt>
                <c:pt idx="7864">
                  <c:v>665.75220738544942</c:v>
                </c:pt>
                <c:pt idx="7865">
                  <c:v>665.75189994387995</c:v>
                </c:pt>
                <c:pt idx="7866">
                  <c:v>665.70501876641106</c:v>
                </c:pt>
                <c:pt idx="7867">
                  <c:v>665.72852030603735</c:v>
                </c:pt>
                <c:pt idx="7868">
                  <c:v>665.72852030603735</c:v>
                </c:pt>
                <c:pt idx="7869">
                  <c:v>665.7135706378175</c:v>
                </c:pt>
                <c:pt idx="7870">
                  <c:v>665.69868147655961</c:v>
                </c:pt>
                <c:pt idx="7871">
                  <c:v>665.70305014380074</c:v>
                </c:pt>
                <c:pt idx="7872">
                  <c:v>665.71744640046279</c:v>
                </c:pt>
                <c:pt idx="7873">
                  <c:v>665.72372221660078</c:v>
                </c:pt>
                <c:pt idx="7874">
                  <c:v>665.68613089507824</c:v>
                </c:pt>
                <c:pt idx="7875">
                  <c:v>665.66066086347985</c:v>
                </c:pt>
                <c:pt idx="7876">
                  <c:v>665.6729654553784</c:v>
                </c:pt>
                <c:pt idx="7877">
                  <c:v>665.68422376477599</c:v>
                </c:pt>
                <c:pt idx="7878">
                  <c:v>665.68428525258537</c:v>
                </c:pt>
                <c:pt idx="7879">
                  <c:v>665.71246284539552</c:v>
                </c:pt>
                <c:pt idx="7880">
                  <c:v>665.7173849124066</c:v>
                </c:pt>
                <c:pt idx="7881">
                  <c:v>665.70557215810481</c:v>
                </c:pt>
                <c:pt idx="7882">
                  <c:v>665.72839732976081</c:v>
                </c:pt>
                <c:pt idx="7883">
                  <c:v>665.70292716790311</c:v>
                </c:pt>
                <c:pt idx="7884">
                  <c:v>665.70354204740954</c:v>
                </c:pt>
                <c:pt idx="7885">
                  <c:v>665.71670854381898</c:v>
                </c:pt>
                <c:pt idx="7886">
                  <c:v>665.70969487699006</c:v>
                </c:pt>
                <c:pt idx="7887">
                  <c:v>665.69259115104762</c:v>
                </c:pt>
                <c:pt idx="7888">
                  <c:v>665.66305988954434</c:v>
                </c:pt>
                <c:pt idx="7889">
                  <c:v>665.6738262835795</c:v>
                </c:pt>
                <c:pt idx="7890">
                  <c:v>665.67518002178656</c:v>
                </c:pt>
                <c:pt idx="7891">
                  <c:v>665.64946306573609</c:v>
                </c:pt>
                <c:pt idx="7892">
                  <c:v>665.61937857236319</c:v>
                </c:pt>
                <c:pt idx="7893">
                  <c:v>665.64632518526548</c:v>
                </c:pt>
                <c:pt idx="7894">
                  <c:v>665.68016355437203</c:v>
                </c:pt>
                <c:pt idx="7895">
                  <c:v>665.71449295828222</c:v>
                </c:pt>
                <c:pt idx="7896">
                  <c:v>665.70206532867178</c:v>
                </c:pt>
                <c:pt idx="7897">
                  <c:v>665.6898221813002</c:v>
                </c:pt>
                <c:pt idx="7898">
                  <c:v>665.70963338899151</c:v>
                </c:pt>
                <c:pt idx="7899">
                  <c:v>665.74267065409072</c:v>
                </c:pt>
                <c:pt idx="7900">
                  <c:v>665.73744113098724</c:v>
                </c:pt>
                <c:pt idx="7901">
                  <c:v>665.72162960535763</c:v>
                </c:pt>
                <c:pt idx="7902">
                  <c:v>665.6791172541989</c:v>
                </c:pt>
                <c:pt idx="7903">
                  <c:v>665.67727161327241</c:v>
                </c:pt>
                <c:pt idx="7904">
                  <c:v>665.70009670676495</c:v>
                </c:pt>
                <c:pt idx="7905">
                  <c:v>665.68533155341277</c:v>
                </c:pt>
                <c:pt idx="7906">
                  <c:v>665.66219805447042</c:v>
                </c:pt>
                <c:pt idx="7907">
                  <c:v>665.63765040851217</c:v>
                </c:pt>
                <c:pt idx="7908">
                  <c:v>665.63765040851217</c:v>
                </c:pt>
                <c:pt idx="7909">
                  <c:v>665.6669356285023</c:v>
                </c:pt>
                <c:pt idx="7910">
                  <c:v>665.70354204740954</c:v>
                </c:pt>
                <c:pt idx="7911">
                  <c:v>665.7399026755669</c:v>
                </c:pt>
                <c:pt idx="7912">
                  <c:v>665.72199954189239</c:v>
                </c:pt>
                <c:pt idx="7913">
                  <c:v>665.73658029615979</c:v>
                </c:pt>
                <c:pt idx="7914">
                  <c:v>665.73830297390782</c:v>
                </c:pt>
                <c:pt idx="7915">
                  <c:v>665.71910758615309</c:v>
                </c:pt>
                <c:pt idx="7916">
                  <c:v>665.7517769672553</c:v>
                </c:pt>
                <c:pt idx="7917">
                  <c:v>665.72802840094175</c:v>
                </c:pt>
                <c:pt idx="7918">
                  <c:v>665.70175788896779</c:v>
                </c:pt>
                <c:pt idx="7919">
                  <c:v>665.69683583126391</c:v>
                </c:pt>
                <c:pt idx="7920">
                  <c:v>665.67567192373667</c:v>
                </c:pt>
                <c:pt idx="7921">
                  <c:v>665.64158863103864</c:v>
                </c:pt>
                <c:pt idx="7922">
                  <c:v>665.64441806414811</c:v>
                </c:pt>
                <c:pt idx="7923">
                  <c:v>665.682378122709</c:v>
                </c:pt>
                <c:pt idx="7924">
                  <c:v>665.70274270406014</c:v>
                </c:pt>
                <c:pt idx="7925">
                  <c:v>665.69978926713429</c:v>
                </c:pt>
                <c:pt idx="7926">
                  <c:v>665.70145044927528</c:v>
                </c:pt>
                <c:pt idx="7927">
                  <c:v>665.70348055945681</c:v>
                </c:pt>
                <c:pt idx="7928">
                  <c:v>665.71504735861106</c:v>
                </c:pt>
                <c:pt idx="7929">
                  <c:v>665.7152318227287</c:v>
                </c:pt>
                <c:pt idx="7930">
                  <c:v>665.69375942068791</c:v>
                </c:pt>
                <c:pt idx="7931">
                  <c:v>665.69369793280805</c:v>
                </c:pt>
                <c:pt idx="7932">
                  <c:v>665.7164615836183</c:v>
                </c:pt>
                <c:pt idx="7933">
                  <c:v>665.71787681686862</c:v>
                </c:pt>
                <c:pt idx="7934">
                  <c:v>665.68496161851931</c:v>
                </c:pt>
                <c:pt idx="7935">
                  <c:v>665.66484403963216</c:v>
                </c:pt>
                <c:pt idx="7936">
                  <c:v>665.65340028589787</c:v>
                </c:pt>
                <c:pt idx="7937">
                  <c:v>665.67628680121538</c:v>
                </c:pt>
                <c:pt idx="7938">
                  <c:v>665.67216510699086</c:v>
                </c:pt>
                <c:pt idx="7939">
                  <c:v>665.67628680121538</c:v>
                </c:pt>
                <c:pt idx="7940">
                  <c:v>665.70243425633168</c:v>
                </c:pt>
                <c:pt idx="7941">
                  <c:v>665.70157342515097</c:v>
                </c:pt>
                <c:pt idx="7942">
                  <c:v>665.72624423721368</c:v>
                </c:pt>
                <c:pt idx="7943">
                  <c:v>665.73073589533499</c:v>
                </c:pt>
                <c:pt idx="7944">
                  <c:v>665.73110482427489</c:v>
                </c:pt>
                <c:pt idx="7945">
                  <c:v>665.70920196501504</c:v>
                </c:pt>
                <c:pt idx="7946">
                  <c:v>665.73744113098724</c:v>
                </c:pt>
                <c:pt idx="7947">
                  <c:v>665.70372651127025</c:v>
                </c:pt>
                <c:pt idx="7948">
                  <c:v>665.70212681661405</c:v>
                </c:pt>
                <c:pt idx="7949">
                  <c:v>665.69806659741482</c:v>
                </c:pt>
                <c:pt idx="7950">
                  <c:v>665.69689731916731</c:v>
                </c:pt>
                <c:pt idx="7951">
                  <c:v>665.68483864289078</c:v>
                </c:pt>
                <c:pt idx="7952">
                  <c:v>665.66447511365027</c:v>
                </c:pt>
                <c:pt idx="7953">
                  <c:v>665.6460177476348</c:v>
                </c:pt>
                <c:pt idx="7954">
                  <c:v>665.64669511842953</c:v>
                </c:pt>
                <c:pt idx="7955">
                  <c:v>665.70231128044327</c:v>
                </c:pt>
                <c:pt idx="7956">
                  <c:v>665.71898461001661</c:v>
                </c:pt>
                <c:pt idx="7957">
                  <c:v>665.73165821771556</c:v>
                </c:pt>
                <c:pt idx="7958">
                  <c:v>665.71640009556961</c:v>
                </c:pt>
                <c:pt idx="7959">
                  <c:v>665.70760226929883</c:v>
                </c:pt>
                <c:pt idx="7960">
                  <c:v>665.72027686754302</c:v>
                </c:pt>
                <c:pt idx="7961">
                  <c:v>665.72636721345816</c:v>
                </c:pt>
                <c:pt idx="7962">
                  <c:v>665.71246284539552</c:v>
                </c:pt>
                <c:pt idx="7963">
                  <c:v>665.70366502331626</c:v>
                </c:pt>
                <c:pt idx="7964">
                  <c:v>665.69394489232843</c:v>
                </c:pt>
                <c:pt idx="7965">
                  <c:v>665.72292186329776</c:v>
                </c:pt>
                <c:pt idx="7966">
                  <c:v>665.70575662201099</c:v>
                </c:pt>
                <c:pt idx="7967">
                  <c:v>665.68120884668099</c:v>
                </c:pt>
                <c:pt idx="7968">
                  <c:v>665.65395468212853</c:v>
                </c:pt>
                <c:pt idx="7969">
                  <c:v>665.65333879831803</c:v>
                </c:pt>
                <c:pt idx="7970">
                  <c:v>665.71037124500356</c:v>
                </c:pt>
                <c:pt idx="7971">
                  <c:v>665.71553926293404</c:v>
                </c:pt>
                <c:pt idx="7972">
                  <c:v>665.69283710253728</c:v>
                </c:pt>
                <c:pt idx="7973">
                  <c:v>665.70944791699878</c:v>
                </c:pt>
                <c:pt idx="7974">
                  <c:v>665.73571845341883</c:v>
                </c:pt>
                <c:pt idx="7975">
                  <c:v>665.73313494174124</c:v>
                </c:pt>
                <c:pt idx="7976">
                  <c:v>665.73534952427315</c:v>
                </c:pt>
                <c:pt idx="7977">
                  <c:v>665.72458305008865</c:v>
                </c:pt>
                <c:pt idx="7978">
                  <c:v>665.71246284539552</c:v>
                </c:pt>
                <c:pt idx="7979">
                  <c:v>665.71529331076874</c:v>
                </c:pt>
                <c:pt idx="7980">
                  <c:v>665.71756937657642</c:v>
                </c:pt>
                <c:pt idx="7981">
                  <c:v>665.67284147193288</c:v>
                </c:pt>
                <c:pt idx="7982">
                  <c:v>665.64810933174078</c:v>
                </c:pt>
                <c:pt idx="7983">
                  <c:v>665.66601331334493</c:v>
                </c:pt>
                <c:pt idx="7984">
                  <c:v>665.70698738949022</c:v>
                </c:pt>
                <c:pt idx="7985">
                  <c:v>665.68520857777878</c:v>
                </c:pt>
                <c:pt idx="7986">
                  <c:v>665.69837403698136</c:v>
                </c:pt>
                <c:pt idx="7987">
                  <c:v>665.73048893471503</c:v>
                </c:pt>
                <c:pt idx="7988">
                  <c:v>665.73861041497139</c:v>
                </c:pt>
                <c:pt idx="7989">
                  <c:v>665.69720475869042</c:v>
                </c:pt>
                <c:pt idx="7990">
                  <c:v>665.70366502331626</c:v>
                </c:pt>
                <c:pt idx="7991">
                  <c:v>665.73984118734381</c:v>
                </c:pt>
                <c:pt idx="7992">
                  <c:v>665.71769235269198</c:v>
                </c:pt>
                <c:pt idx="7993">
                  <c:v>665.68563899250569</c:v>
                </c:pt>
                <c:pt idx="7994">
                  <c:v>665.70815666916542</c:v>
                </c:pt>
                <c:pt idx="7995">
                  <c:v>665.7203383556207</c:v>
                </c:pt>
                <c:pt idx="7996">
                  <c:v>665.73147375323128</c:v>
                </c:pt>
                <c:pt idx="7997">
                  <c:v>665.70138896133813</c:v>
                </c:pt>
                <c:pt idx="7998">
                  <c:v>665.66952012748061</c:v>
                </c:pt>
                <c:pt idx="7999">
                  <c:v>665.68047099327271</c:v>
                </c:pt>
                <c:pt idx="8000">
                  <c:v>665.68299300068668</c:v>
                </c:pt>
                <c:pt idx="8001">
                  <c:v>665.71861568161773</c:v>
                </c:pt>
                <c:pt idx="8002">
                  <c:v>665.7185541935529</c:v>
                </c:pt>
                <c:pt idx="8003">
                  <c:v>665.70391097513527</c:v>
                </c:pt>
                <c:pt idx="8004">
                  <c:v>665.71732342435098</c:v>
                </c:pt>
                <c:pt idx="8005">
                  <c:v>665.73196565853198</c:v>
                </c:pt>
                <c:pt idx="8006">
                  <c:v>665.7303044702569</c:v>
                </c:pt>
                <c:pt idx="8007">
                  <c:v>665.73941076979395</c:v>
                </c:pt>
                <c:pt idx="8008">
                  <c:v>665.72925917173802</c:v>
                </c:pt>
                <c:pt idx="8009">
                  <c:v>665.70840262111813</c:v>
                </c:pt>
                <c:pt idx="8010">
                  <c:v>665.72236847044212</c:v>
                </c:pt>
                <c:pt idx="8011">
                  <c:v>665.71314022163597</c:v>
                </c:pt>
                <c:pt idx="8012">
                  <c:v>665.6906840192546</c:v>
                </c:pt>
                <c:pt idx="8013">
                  <c:v>665.682378122709</c:v>
                </c:pt>
                <c:pt idx="8014">
                  <c:v>665.66976607828349</c:v>
                </c:pt>
                <c:pt idx="8015">
                  <c:v>665.68403930135048</c:v>
                </c:pt>
                <c:pt idx="8016">
                  <c:v>665.67468811986589</c:v>
                </c:pt>
                <c:pt idx="8017">
                  <c:v>665.69861998864303</c:v>
                </c:pt>
                <c:pt idx="8018">
                  <c:v>665.6881610014965</c:v>
                </c:pt>
                <c:pt idx="8019">
                  <c:v>665.70145044927528</c:v>
                </c:pt>
                <c:pt idx="8020">
                  <c:v>665.7060640618638</c:v>
                </c:pt>
                <c:pt idx="8021">
                  <c:v>665.70292716790311</c:v>
                </c:pt>
                <c:pt idx="8022">
                  <c:v>665.74279363057974</c:v>
                </c:pt>
                <c:pt idx="8023">
                  <c:v>665.72698209470877</c:v>
                </c:pt>
                <c:pt idx="8024">
                  <c:v>665.6998507550594</c:v>
                </c:pt>
                <c:pt idx="8025">
                  <c:v>665.66755050533095</c:v>
                </c:pt>
                <c:pt idx="8026">
                  <c:v>665.67167320524948</c:v>
                </c:pt>
                <c:pt idx="8027">
                  <c:v>665.69628244015507</c:v>
                </c:pt>
                <c:pt idx="8028">
                  <c:v>665.70009670676495</c:v>
                </c:pt>
                <c:pt idx="8029">
                  <c:v>665.68016355437203</c:v>
                </c:pt>
                <c:pt idx="8030">
                  <c:v>665.65930712765078</c:v>
                </c:pt>
                <c:pt idx="8031">
                  <c:v>665.68243961050462</c:v>
                </c:pt>
                <c:pt idx="8032">
                  <c:v>665.70600257389242</c:v>
                </c:pt>
                <c:pt idx="8033">
                  <c:v>665.7079107172201</c:v>
                </c:pt>
                <c:pt idx="8034">
                  <c:v>665.696466903854</c:v>
                </c:pt>
                <c:pt idx="8035">
                  <c:v>665.69843552489624</c:v>
                </c:pt>
                <c:pt idx="8036">
                  <c:v>665.75171547894377</c:v>
                </c:pt>
                <c:pt idx="8037">
                  <c:v>665.7561446545601</c:v>
                </c:pt>
                <c:pt idx="8038">
                  <c:v>665.71812276911078</c:v>
                </c:pt>
                <c:pt idx="8039">
                  <c:v>665.71270879747635</c:v>
                </c:pt>
                <c:pt idx="8040">
                  <c:v>665.71677003187028</c:v>
                </c:pt>
                <c:pt idx="8041">
                  <c:v>665.70065009812936</c:v>
                </c:pt>
                <c:pt idx="8042">
                  <c:v>665.68071694440141</c:v>
                </c:pt>
                <c:pt idx="8043">
                  <c:v>665.68613089507824</c:v>
                </c:pt>
                <c:pt idx="8044">
                  <c:v>665.67081136927754</c:v>
                </c:pt>
                <c:pt idx="8045">
                  <c:v>665.66798192713327</c:v>
                </c:pt>
                <c:pt idx="8046">
                  <c:v>665.66779746407019</c:v>
                </c:pt>
                <c:pt idx="8047">
                  <c:v>665.70446537475436</c:v>
                </c:pt>
                <c:pt idx="8048">
                  <c:v>665.74507071196615</c:v>
                </c:pt>
                <c:pt idx="8049">
                  <c:v>665.71867716968302</c:v>
                </c:pt>
                <c:pt idx="8050">
                  <c:v>665.68446971601634</c:v>
                </c:pt>
                <c:pt idx="8051">
                  <c:v>665.69529762583284</c:v>
                </c:pt>
                <c:pt idx="8052">
                  <c:v>665.70815666916542</c:v>
                </c:pt>
                <c:pt idx="8053">
                  <c:v>665.71430849418107</c:v>
                </c:pt>
                <c:pt idx="8054">
                  <c:v>665.69991224298519</c:v>
                </c:pt>
                <c:pt idx="8055">
                  <c:v>665.68988366915119</c:v>
                </c:pt>
                <c:pt idx="8056">
                  <c:v>665.69665136755691</c:v>
                </c:pt>
                <c:pt idx="8057">
                  <c:v>665.72495197875389</c:v>
                </c:pt>
                <c:pt idx="8058">
                  <c:v>665.71375510190228</c:v>
                </c:pt>
                <c:pt idx="8059">
                  <c:v>665.70120449752949</c:v>
                </c:pt>
                <c:pt idx="8060">
                  <c:v>665.70889452504559</c:v>
                </c:pt>
                <c:pt idx="8061">
                  <c:v>665.68453120382776</c:v>
                </c:pt>
                <c:pt idx="8062">
                  <c:v>665.67979361970993</c:v>
                </c:pt>
                <c:pt idx="8063">
                  <c:v>665.72156811727029</c:v>
                </c:pt>
                <c:pt idx="8064">
                  <c:v>665.71596967924063</c:v>
                </c:pt>
                <c:pt idx="8065">
                  <c:v>665.70421841491941</c:v>
                </c:pt>
                <c:pt idx="8066">
                  <c:v>665.69086848282859</c:v>
                </c:pt>
                <c:pt idx="8067">
                  <c:v>665.6764722724638</c:v>
                </c:pt>
                <c:pt idx="8068">
                  <c:v>665.70126598546517</c:v>
                </c:pt>
                <c:pt idx="8069">
                  <c:v>665.71547777489207</c:v>
                </c:pt>
                <c:pt idx="8070">
                  <c:v>665.71449295828222</c:v>
                </c:pt>
                <c:pt idx="8071">
                  <c:v>665.69745171831562</c:v>
                </c:pt>
                <c:pt idx="8072">
                  <c:v>665.68213217153084</c:v>
                </c:pt>
                <c:pt idx="8073">
                  <c:v>665.71455444631692</c:v>
                </c:pt>
                <c:pt idx="8074">
                  <c:v>665.72513644309265</c:v>
                </c:pt>
                <c:pt idx="8075">
                  <c:v>665.69708178287976</c:v>
                </c:pt>
                <c:pt idx="8076">
                  <c:v>665.71621563142583</c:v>
                </c:pt>
                <c:pt idx="8077">
                  <c:v>665.73313494174124</c:v>
                </c:pt>
                <c:pt idx="8078">
                  <c:v>665.72999702950233</c:v>
                </c:pt>
                <c:pt idx="8079">
                  <c:v>665.7369492253606</c:v>
                </c:pt>
                <c:pt idx="8080">
                  <c:v>665.70692590151202</c:v>
                </c:pt>
                <c:pt idx="8081">
                  <c:v>665.6926526389193</c:v>
                </c:pt>
                <c:pt idx="8082">
                  <c:v>665.70803369319174</c:v>
                </c:pt>
                <c:pt idx="8083">
                  <c:v>665.72772096027177</c:v>
                </c:pt>
                <c:pt idx="8084">
                  <c:v>665.73338089443746</c:v>
                </c:pt>
                <c:pt idx="8085">
                  <c:v>665.75319119854851</c:v>
                </c:pt>
                <c:pt idx="8086">
                  <c:v>665.72101472450527</c:v>
                </c:pt>
                <c:pt idx="8087">
                  <c:v>665.7060640618638</c:v>
                </c:pt>
                <c:pt idx="8088">
                  <c:v>665.71510884664985</c:v>
                </c:pt>
                <c:pt idx="8089">
                  <c:v>665.70840262111813</c:v>
                </c:pt>
                <c:pt idx="8090">
                  <c:v>665.70618804580761</c:v>
                </c:pt>
                <c:pt idx="8091">
                  <c:v>665.71037124500356</c:v>
                </c:pt>
                <c:pt idx="8092">
                  <c:v>665.70028117054903</c:v>
                </c:pt>
                <c:pt idx="8093">
                  <c:v>665.68883837574504</c:v>
                </c:pt>
                <c:pt idx="8094">
                  <c:v>665.72556786790108</c:v>
                </c:pt>
                <c:pt idx="8095">
                  <c:v>665.71677003187028</c:v>
                </c:pt>
                <c:pt idx="8096">
                  <c:v>665.69782064576964</c:v>
                </c:pt>
                <c:pt idx="8097">
                  <c:v>665.66250650069708</c:v>
                </c:pt>
                <c:pt idx="8098">
                  <c:v>665.69160633716513</c:v>
                </c:pt>
                <c:pt idx="8099">
                  <c:v>665.70987934098821</c:v>
                </c:pt>
                <c:pt idx="8100">
                  <c:v>665.72372221660078</c:v>
                </c:pt>
                <c:pt idx="8101">
                  <c:v>665.70538769420284</c:v>
                </c:pt>
                <c:pt idx="8102">
                  <c:v>665.71504735861106</c:v>
                </c:pt>
                <c:pt idx="8103">
                  <c:v>665.72845881789874</c:v>
                </c:pt>
                <c:pt idx="8104">
                  <c:v>665.74974583720416</c:v>
                </c:pt>
                <c:pt idx="8105">
                  <c:v>665.74488624718231</c:v>
                </c:pt>
                <c:pt idx="8106">
                  <c:v>665.72575233225348</c:v>
                </c:pt>
                <c:pt idx="8107">
                  <c:v>665.73208863486173</c:v>
                </c:pt>
                <c:pt idx="8108">
                  <c:v>665.73774958002218</c:v>
                </c:pt>
                <c:pt idx="8109">
                  <c:v>665.71812276911078</c:v>
                </c:pt>
                <c:pt idx="8110">
                  <c:v>665.70274270406014</c:v>
                </c:pt>
                <c:pt idx="8111">
                  <c:v>665.69837403698136</c:v>
                </c:pt>
                <c:pt idx="8112">
                  <c:v>665.73971821089867</c:v>
                </c:pt>
                <c:pt idx="8113">
                  <c:v>665.75872918143773</c:v>
                </c:pt>
                <c:pt idx="8114">
                  <c:v>665.71898461001661</c:v>
                </c:pt>
                <c:pt idx="8115">
                  <c:v>665.70815666916542</c:v>
                </c:pt>
                <c:pt idx="8116">
                  <c:v>665.71086314904812</c:v>
                </c:pt>
                <c:pt idx="8117">
                  <c:v>665.71233986935783</c:v>
                </c:pt>
                <c:pt idx="8118">
                  <c:v>665.71818425717242</c:v>
                </c:pt>
                <c:pt idx="8119">
                  <c:v>665.67530299727139</c:v>
                </c:pt>
                <c:pt idx="8120">
                  <c:v>665.68182473256832</c:v>
                </c:pt>
                <c:pt idx="8121">
                  <c:v>665.72193805380232</c:v>
                </c:pt>
                <c:pt idx="8122">
                  <c:v>665.74919244255216</c:v>
                </c:pt>
                <c:pt idx="8123">
                  <c:v>665.73904083247965</c:v>
                </c:pt>
                <c:pt idx="8124">
                  <c:v>665.71873865774887</c:v>
                </c:pt>
                <c:pt idx="8125">
                  <c:v>665.70391097513527</c:v>
                </c:pt>
                <c:pt idx="8126">
                  <c:v>665.74500922370441</c:v>
                </c:pt>
                <c:pt idx="8127">
                  <c:v>665.73664178435877</c:v>
                </c:pt>
                <c:pt idx="8128">
                  <c:v>665.74863904793733</c:v>
                </c:pt>
                <c:pt idx="8129">
                  <c:v>665.73319642991464</c:v>
                </c:pt>
                <c:pt idx="8130">
                  <c:v>665.72753649587537</c:v>
                </c:pt>
                <c:pt idx="8131">
                  <c:v>665.74974583720416</c:v>
                </c:pt>
                <c:pt idx="8132">
                  <c:v>665.72316781568998</c:v>
                </c:pt>
                <c:pt idx="8133">
                  <c:v>665.72624423721368</c:v>
                </c:pt>
                <c:pt idx="8134">
                  <c:v>665.71461593435185</c:v>
                </c:pt>
                <c:pt idx="8135">
                  <c:v>665.72685911845497</c:v>
                </c:pt>
                <c:pt idx="8136">
                  <c:v>665.71246284539552</c:v>
                </c:pt>
                <c:pt idx="8137">
                  <c:v>665.71510884664985</c:v>
                </c:pt>
                <c:pt idx="8138">
                  <c:v>665.70255723222203</c:v>
                </c:pt>
                <c:pt idx="8139">
                  <c:v>665.70594108592127</c:v>
                </c:pt>
                <c:pt idx="8140">
                  <c:v>665.74144088930075</c:v>
                </c:pt>
                <c:pt idx="8141">
                  <c:v>665.75276078030333</c:v>
                </c:pt>
                <c:pt idx="8142">
                  <c:v>665.73092035980301</c:v>
                </c:pt>
                <c:pt idx="8143">
                  <c:v>665.7299355413528</c:v>
                </c:pt>
                <c:pt idx="8144">
                  <c:v>665.75073065801519</c:v>
                </c:pt>
                <c:pt idx="8145">
                  <c:v>665.7500542866984</c:v>
                </c:pt>
                <c:pt idx="8146">
                  <c:v>665.73319642991464</c:v>
                </c:pt>
                <c:pt idx="8147">
                  <c:v>665.69172931289427</c:v>
                </c:pt>
                <c:pt idx="8148">
                  <c:v>665.70760226929883</c:v>
                </c:pt>
                <c:pt idx="8149">
                  <c:v>665.72076877217728</c:v>
                </c:pt>
                <c:pt idx="8150">
                  <c:v>665.70126598546517</c:v>
                </c:pt>
                <c:pt idx="8151">
                  <c:v>665.70680292555664</c:v>
                </c:pt>
                <c:pt idx="8152">
                  <c:v>665.7312892887511</c:v>
                </c:pt>
                <c:pt idx="8153">
                  <c:v>665.73411976057264</c:v>
                </c:pt>
                <c:pt idx="8154">
                  <c:v>665.74593154767797</c:v>
                </c:pt>
                <c:pt idx="8155">
                  <c:v>665.71227838133962</c:v>
                </c:pt>
                <c:pt idx="8156">
                  <c:v>665.71756937657642</c:v>
                </c:pt>
                <c:pt idx="8157">
                  <c:v>665.72058430793606</c:v>
                </c:pt>
                <c:pt idx="8158">
                  <c:v>665.70907898902578</c:v>
                </c:pt>
                <c:pt idx="8159">
                  <c:v>665.6932675176613</c:v>
                </c:pt>
                <c:pt idx="8160">
                  <c:v>665.69997373091132</c:v>
                </c:pt>
                <c:pt idx="8161">
                  <c:v>665.7303044702569</c:v>
                </c:pt>
                <c:pt idx="8162">
                  <c:v>665.74457779788099</c:v>
                </c:pt>
                <c:pt idx="8163">
                  <c:v>665.73085887164643</c:v>
                </c:pt>
                <c:pt idx="8164">
                  <c:v>665.72550637978429</c:v>
                </c:pt>
                <c:pt idx="8165">
                  <c:v>665.73338089443746</c:v>
                </c:pt>
                <c:pt idx="8166">
                  <c:v>665.74925393084504</c:v>
                </c:pt>
                <c:pt idx="8167">
                  <c:v>665.74697785631042</c:v>
                </c:pt>
                <c:pt idx="8168">
                  <c:v>665.74420886833968</c:v>
                </c:pt>
                <c:pt idx="8169">
                  <c:v>665.71252433341499</c:v>
                </c:pt>
                <c:pt idx="8170">
                  <c:v>665.73399577620967</c:v>
                </c:pt>
                <c:pt idx="8171">
                  <c:v>665.75835924325861</c:v>
                </c:pt>
                <c:pt idx="8172">
                  <c:v>665.75380708980038</c:v>
                </c:pt>
                <c:pt idx="8173">
                  <c:v>665.73036595840915</c:v>
                </c:pt>
                <c:pt idx="8174">
                  <c:v>665.7117249891968</c:v>
                </c:pt>
                <c:pt idx="8175">
                  <c:v>665.72156811727029</c:v>
                </c:pt>
                <c:pt idx="8176">
                  <c:v>665.71978395493693</c:v>
                </c:pt>
                <c:pt idx="8177">
                  <c:v>665.70397246309119</c:v>
                </c:pt>
                <c:pt idx="8178">
                  <c:v>665.69332900553809</c:v>
                </c:pt>
                <c:pt idx="8179">
                  <c:v>665.70778673325026</c:v>
                </c:pt>
                <c:pt idx="8180">
                  <c:v>665.74174833048107</c:v>
                </c:pt>
                <c:pt idx="8181">
                  <c:v>665.72655167782852</c:v>
                </c:pt>
                <c:pt idx="8182">
                  <c:v>665.71547777489207</c:v>
                </c:pt>
                <c:pt idx="8183">
                  <c:v>665.71806128104947</c:v>
                </c:pt>
                <c:pt idx="8184">
                  <c:v>665.72901321916459</c:v>
                </c:pt>
                <c:pt idx="8185">
                  <c:v>665.73559547703519</c:v>
                </c:pt>
                <c:pt idx="8186">
                  <c:v>665.73817999748553</c:v>
                </c:pt>
                <c:pt idx="8187">
                  <c:v>665.70747929333345</c:v>
                </c:pt>
                <c:pt idx="8188">
                  <c:v>665.70329609560144</c:v>
                </c:pt>
                <c:pt idx="8189">
                  <c:v>665.72015389138903</c:v>
                </c:pt>
                <c:pt idx="8190">
                  <c:v>665.73092035980301</c:v>
                </c:pt>
                <c:pt idx="8191">
                  <c:v>665.73621136697557</c:v>
                </c:pt>
                <c:pt idx="8192">
                  <c:v>665.7328275008814</c:v>
                </c:pt>
                <c:pt idx="8193">
                  <c:v>665.73848743854455</c:v>
                </c:pt>
                <c:pt idx="8194">
                  <c:v>665.73344238261257</c:v>
                </c:pt>
                <c:pt idx="8195">
                  <c:v>665.75454494975656</c:v>
                </c:pt>
                <c:pt idx="8196">
                  <c:v>665.73836446211965</c:v>
                </c:pt>
                <c:pt idx="8197">
                  <c:v>665.70852559709726</c:v>
                </c:pt>
                <c:pt idx="8198">
                  <c:v>665.69259115104762</c:v>
                </c:pt>
                <c:pt idx="8199">
                  <c:v>665.70397246309119</c:v>
                </c:pt>
                <c:pt idx="8200">
                  <c:v>665.75116107615474</c:v>
                </c:pt>
                <c:pt idx="8201">
                  <c:v>665.74279363057974</c:v>
                </c:pt>
                <c:pt idx="8202">
                  <c:v>665.74482475892216</c:v>
                </c:pt>
                <c:pt idx="8203">
                  <c:v>665.72378370470403</c:v>
                </c:pt>
                <c:pt idx="8204">
                  <c:v>665.72359823239378</c:v>
                </c:pt>
                <c:pt idx="8205">
                  <c:v>665.72236847044212</c:v>
                </c:pt>
                <c:pt idx="8206">
                  <c:v>665.71781532880937</c:v>
                </c:pt>
                <c:pt idx="8207">
                  <c:v>665.73085887164643</c:v>
                </c:pt>
                <c:pt idx="8208">
                  <c:v>665.70895601303857</c:v>
                </c:pt>
                <c:pt idx="8209">
                  <c:v>665.72673614220298</c:v>
                </c:pt>
                <c:pt idx="8210">
                  <c:v>665.72286037520087</c:v>
                </c:pt>
                <c:pt idx="8211">
                  <c:v>665.70231128044327</c:v>
                </c:pt>
                <c:pt idx="8212">
                  <c:v>665.70132747340153</c:v>
                </c:pt>
                <c:pt idx="8213">
                  <c:v>665.74125642459808</c:v>
                </c:pt>
                <c:pt idx="8214">
                  <c:v>665.74894648938539</c:v>
                </c:pt>
                <c:pt idx="8215">
                  <c:v>665.72359823239378</c:v>
                </c:pt>
                <c:pt idx="8216">
                  <c:v>665.69585202487394</c:v>
                </c:pt>
                <c:pt idx="8217">
                  <c:v>665.69339049341522</c:v>
                </c:pt>
                <c:pt idx="8218">
                  <c:v>665.71264730945541</c:v>
                </c:pt>
                <c:pt idx="8219">
                  <c:v>665.74488624718231</c:v>
                </c:pt>
                <c:pt idx="8220">
                  <c:v>665.74574708287503</c:v>
                </c:pt>
                <c:pt idx="8221">
                  <c:v>665.72569084413556</c:v>
                </c:pt>
                <c:pt idx="8222">
                  <c:v>665.72341376808936</c:v>
                </c:pt>
                <c:pt idx="8223">
                  <c:v>665.6960364885631</c:v>
                </c:pt>
                <c:pt idx="8224">
                  <c:v>665.73701071356231</c:v>
                </c:pt>
                <c:pt idx="8225">
                  <c:v>665.76389722961176</c:v>
                </c:pt>
                <c:pt idx="8226">
                  <c:v>665.78186194259899</c:v>
                </c:pt>
                <c:pt idx="8227">
                  <c:v>665.74180981871848</c:v>
                </c:pt>
                <c:pt idx="8228">
                  <c:v>665.71984544301097</c:v>
                </c:pt>
                <c:pt idx="8229">
                  <c:v>665.73104333611718</c:v>
                </c:pt>
                <c:pt idx="8230">
                  <c:v>665.72710607896647</c:v>
                </c:pt>
                <c:pt idx="8231">
                  <c:v>665.75466792642237</c:v>
                </c:pt>
                <c:pt idx="8232">
                  <c:v>665.73658029615979</c:v>
                </c:pt>
                <c:pt idx="8233">
                  <c:v>665.75091512292943</c:v>
                </c:pt>
                <c:pt idx="8234">
                  <c:v>665.74402440357528</c:v>
                </c:pt>
                <c:pt idx="8235">
                  <c:v>665.75589870118642</c:v>
                </c:pt>
                <c:pt idx="8236">
                  <c:v>665.72021537946591</c:v>
                </c:pt>
                <c:pt idx="8237">
                  <c:v>665.6778250031083</c:v>
                </c:pt>
                <c:pt idx="8238">
                  <c:v>665.69812808532708</c:v>
                </c:pt>
                <c:pt idx="8239">
                  <c:v>665.73005851765231</c:v>
                </c:pt>
                <c:pt idx="8240">
                  <c:v>665.73491910695714</c:v>
                </c:pt>
                <c:pt idx="8241">
                  <c:v>665.7171389601865</c:v>
                </c:pt>
                <c:pt idx="8242">
                  <c:v>665.70969487699006</c:v>
                </c:pt>
                <c:pt idx="8243">
                  <c:v>665.73651880796126</c:v>
                </c:pt>
                <c:pt idx="8244">
                  <c:v>665.74790018050373</c:v>
                </c:pt>
                <c:pt idx="8245">
                  <c:v>665.7369492253606</c:v>
                </c:pt>
                <c:pt idx="8246">
                  <c:v>665.70889452504559</c:v>
                </c:pt>
                <c:pt idx="8247">
                  <c:v>665.72778244840492</c:v>
                </c:pt>
                <c:pt idx="8248">
                  <c:v>665.71129356511108</c:v>
                </c:pt>
                <c:pt idx="8249">
                  <c:v>665.72181406962216</c:v>
                </c:pt>
                <c:pt idx="8250">
                  <c:v>665.75276078030333</c:v>
                </c:pt>
                <c:pt idx="8251">
                  <c:v>665.74445482136548</c:v>
                </c:pt>
                <c:pt idx="8252">
                  <c:v>665.71320170966044</c:v>
                </c:pt>
                <c:pt idx="8253">
                  <c:v>665.71258582143503</c:v>
                </c:pt>
                <c:pt idx="8254">
                  <c:v>665.70594108592127</c:v>
                </c:pt>
                <c:pt idx="8255">
                  <c:v>665.70871006106927</c:v>
                </c:pt>
                <c:pt idx="8256">
                  <c:v>665.70520323030485</c:v>
                </c:pt>
                <c:pt idx="8257">
                  <c:v>665.69160633716513</c:v>
                </c:pt>
                <c:pt idx="8258">
                  <c:v>665.65573883025081</c:v>
                </c:pt>
                <c:pt idx="8259">
                  <c:v>665.67130427896268</c:v>
                </c:pt>
                <c:pt idx="8260">
                  <c:v>665.70932494100612</c:v>
                </c:pt>
                <c:pt idx="8261">
                  <c:v>665.7332579180885</c:v>
                </c:pt>
                <c:pt idx="8262">
                  <c:v>665.71461593435185</c:v>
                </c:pt>
                <c:pt idx="8263">
                  <c:v>665.71615414337873</c:v>
                </c:pt>
                <c:pt idx="8264">
                  <c:v>665.73639583156569</c:v>
                </c:pt>
                <c:pt idx="8265">
                  <c:v>665.74808464535488</c:v>
                </c:pt>
                <c:pt idx="8266">
                  <c:v>665.73676476075809</c:v>
                </c:pt>
                <c:pt idx="8267">
                  <c:v>665.71504735861106</c:v>
                </c:pt>
                <c:pt idx="8268">
                  <c:v>665.70797220520558</c:v>
                </c:pt>
                <c:pt idx="8269">
                  <c:v>665.73504208333077</c:v>
                </c:pt>
                <c:pt idx="8270">
                  <c:v>665.73608839058443</c:v>
                </c:pt>
                <c:pt idx="8271">
                  <c:v>665.72162960535763</c:v>
                </c:pt>
                <c:pt idx="8272">
                  <c:v>665.71867716968302</c:v>
                </c:pt>
                <c:pt idx="8273">
                  <c:v>665.74353249755666</c:v>
                </c:pt>
                <c:pt idx="8274">
                  <c:v>665.73701071356231</c:v>
                </c:pt>
                <c:pt idx="8275">
                  <c:v>665.73153524139218</c:v>
                </c:pt>
                <c:pt idx="8276">
                  <c:v>665.70378799922491</c:v>
                </c:pt>
                <c:pt idx="8277">
                  <c:v>665.7328275008814</c:v>
                </c:pt>
                <c:pt idx="8278">
                  <c:v>665.72230698234944</c:v>
                </c:pt>
                <c:pt idx="8279">
                  <c:v>665.73405726438955</c:v>
                </c:pt>
                <c:pt idx="8280">
                  <c:v>665.73067440718</c:v>
                </c:pt>
                <c:pt idx="8281">
                  <c:v>665.7371336899671</c:v>
                </c:pt>
                <c:pt idx="8282">
                  <c:v>665.7375641073985</c:v>
                </c:pt>
                <c:pt idx="8283">
                  <c:v>665.73079738349065</c:v>
                </c:pt>
                <c:pt idx="8284">
                  <c:v>665.75774435967355</c:v>
                </c:pt>
                <c:pt idx="8285">
                  <c:v>665.73854892675786</c:v>
                </c:pt>
                <c:pt idx="8286">
                  <c:v>665.7164615836183</c:v>
                </c:pt>
                <c:pt idx="8287">
                  <c:v>665.72550637978429</c:v>
                </c:pt>
                <c:pt idx="8288">
                  <c:v>665.75712947613385</c:v>
                </c:pt>
                <c:pt idx="8289">
                  <c:v>665.75405304311175</c:v>
                </c:pt>
                <c:pt idx="8290">
                  <c:v>665.71947651457367</c:v>
                </c:pt>
                <c:pt idx="8291">
                  <c:v>665.69492869849159</c:v>
                </c:pt>
                <c:pt idx="8292">
                  <c:v>665.71037124500356</c:v>
                </c:pt>
                <c:pt idx="8293">
                  <c:v>665.7517769672553</c:v>
                </c:pt>
                <c:pt idx="8294">
                  <c:v>665.74082499897065</c:v>
                </c:pt>
                <c:pt idx="8295">
                  <c:v>665.72273739900834</c:v>
                </c:pt>
                <c:pt idx="8296">
                  <c:v>665.71781532880937</c:v>
                </c:pt>
                <c:pt idx="8297">
                  <c:v>665.71443147024797</c:v>
                </c:pt>
                <c:pt idx="8298">
                  <c:v>665.72605977285014</c:v>
                </c:pt>
                <c:pt idx="8299">
                  <c:v>665.72329079188876</c:v>
                </c:pt>
                <c:pt idx="8300">
                  <c:v>665.69874296447665</c:v>
                </c:pt>
                <c:pt idx="8301">
                  <c:v>665.68908432712294</c:v>
                </c:pt>
                <c:pt idx="8302">
                  <c:v>665.74211725991256</c:v>
                </c:pt>
                <c:pt idx="8303">
                  <c:v>665.77054100372129</c:v>
                </c:pt>
                <c:pt idx="8304">
                  <c:v>665.7517769672553</c:v>
                </c:pt>
                <c:pt idx="8305">
                  <c:v>665.74070202251085</c:v>
                </c:pt>
                <c:pt idx="8306">
                  <c:v>665.73805702106517</c:v>
                </c:pt>
                <c:pt idx="8307">
                  <c:v>665.74150237753599</c:v>
                </c:pt>
                <c:pt idx="8308">
                  <c:v>665.73135077691063</c:v>
                </c:pt>
                <c:pt idx="8309">
                  <c:v>665.73418124875343</c:v>
                </c:pt>
                <c:pt idx="8310">
                  <c:v>665.73824148569656</c:v>
                </c:pt>
                <c:pt idx="8311">
                  <c:v>665.74956137231595</c:v>
                </c:pt>
                <c:pt idx="8312">
                  <c:v>665.75386857812748</c:v>
                </c:pt>
                <c:pt idx="8313">
                  <c:v>665.71504735861106</c:v>
                </c:pt>
                <c:pt idx="8314">
                  <c:v>665.69800510950267</c:v>
                </c:pt>
                <c:pt idx="8315">
                  <c:v>665.70243425633168</c:v>
                </c:pt>
                <c:pt idx="8316">
                  <c:v>665.75183845556728</c:v>
                </c:pt>
                <c:pt idx="8317">
                  <c:v>665.74100946366377</c:v>
                </c:pt>
                <c:pt idx="8318">
                  <c:v>665.69062253139771</c:v>
                </c:pt>
                <c:pt idx="8319">
                  <c:v>665.68293151288674</c:v>
                </c:pt>
                <c:pt idx="8320">
                  <c:v>665.71836972936103</c:v>
                </c:pt>
                <c:pt idx="8321">
                  <c:v>665.75534530612242</c:v>
                </c:pt>
                <c:pt idx="8322">
                  <c:v>665.75719096448574</c:v>
                </c:pt>
                <c:pt idx="8323">
                  <c:v>665.73762660360819</c:v>
                </c:pt>
                <c:pt idx="8324">
                  <c:v>665.73405726438955</c:v>
                </c:pt>
                <c:pt idx="8325">
                  <c:v>665.75448346142446</c:v>
                </c:pt>
                <c:pt idx="8326">
                  <c:v>665.7403945813694</c:v>
                </c:pt>
                <c:pt idx="8327">
                  <c:v>665.71547777489207</c:v>
                </c:pt>
                <c:pt idx="8328">
                  <c:v>665.7254448916683</c:v>
                </c:pt>
                <c:pt idx="8329">
                  <c:v>665.74710083286357</c:v>
                </c:pt>
                <c:pt idx="8330">
                  <c:v>665.74765422737551</c:v>
                </c:pt>
                <c:pt idx="8331">
                  <c:v>665.72329079188876</c:v>
                </c:pt>
                <c:pt idx="8332">
                  <c:v>665.70348055945681</c:v>
                </c:pt>
                <c:pt idx="8333">
                  <c:v>665.70366502331626</c:v>
                </c:pt>
                <c:pt idx="8334">
                  <c:v>665.74771571565691</c:v>
                </c:pt>
                <c:pt idx="8335">
                  <c:v>665.77349446593462</c:v>
                </c:pt>
                <c:pt idx="8336">
                  <c:v>665.73313494174124</c:v>
                </c:pt>
                <c:pt idx="8337">
                  <c:v>665.6978821336802</c:v>
                </c:pt>
                <c:pt idx="8338">
                  <c:v>665.71406254205249</c:v>
                </c:pt>
                <c:pt idx="8339">
                  <c:v>665.72919768359407</c:v>
                </c:pt>
                <c:pt idx="8340">
                  <c:v>665.73996416379077</c:v>
                </c:pt>
                <c:pt idx="8341">
                  <c:v>665.72876625859612</c:v>
                </c:pt>
                <c:pt idx="8342">
                  <c:v>665.75657507298183</c:v>
                </c:pt>
                <c:pt idx="8343">
                  <c:v>665.76605033196984</c:v>
                </c:pt>
                <c:pt idx="8344">
                  <c:v>665.76746557371303</c:v>
                </c:pt>
                <c:pt idx="8345">
                  <c:v>665.76592735513464</c:v>
                </c:pt>
                <c:pt idx="8346">
                  <c:v>665.74820862992908</c:v>
                </c:pt>
                <c:pt idx="8347">
                  <c:v>665.75860620471167</c:v>
                </c:pt>
                <c:pt idx="8348">
                  <c:v>665.76162014303725</c:v>
                </c:pt>
                <c:pt idx="8349">
                  <c:v>665.75171547894377</c:v>
                </c:pt>
                <c:pt idx="8350">
                  <c:v>665.74433184485167</c:v>
                </c:pt>
                <c:pt idx="8351">
                  <c:v>665.73910232069693</c:v>
                </c:pt>
                <c:pt idx="8352">
                  <c:v>665.74045606959692</c:v>
                </c:pt>
                <c:pt idx="8353">
                  <c:v>665.7375026191927</c:v>
                </c:pt>
                <c:pt idx="8354">
                  <c:v>665.7185541935529</c:v>
                </c:pt>
                <c:pt idx="8355">
                  <c:v>665.7206457960159</c:v>
                </c:pt>
                <c:pt idx="8356">
                  <c:v>665.74919244255216</c:v>
                </c:pt>
                <c:pt idx="8357">
                  <c:v>665.74470178240279</c:v>
                </c:pt>
                <c:pt idx="8358">
                  <c:v>665.72655167782852</c:v>
                </c:pt>
                <c:pt idx="8359">
                  <c:v>665.71240135737639</c:v>
                </c:pt>
                <c:pt idx="8360">
                  <c:v>665.71775384075033</c:v>
                </c:pt>
                <c:pt idx="8361">
                  <c:v>665.73012000580286</c:v>
                </c:pt>
                <c:pt idx="8362">
                  <c:v>665.73411976057264</c:v>
                </c:pt>
                <c:pt idx="8363">
                  <c:v>665.70754078131586</c:v>
                </c:pt>
                <c:pt idx="8364">
                  <c:v>665.72802840094175</c:v>
                </c:pt>
                <c:pt idx="8365">
                  <c:v>665.76235901169764</c:v>
                </c:pt>
                <c:pt idx="8366">
                  <c:v>665.75368411314741</c:v>
                </c:pt>
                <c:pt idx="8367">
                  <c:v>665.72021537946591</c:v>
                </c:pt>
                <c:pt idx="8368">
                  <c:v>665.71633860752115</c:v>
                </c:pt>
                <c:pt idx="8369">
                  <c:v>665.71098612506376</c:v>
                </c:pt>
                <c:pt idx="8370">
                  <c:v>665.72802840094175</c:v>
                </c:pt>
                <c:pt idx="8371">
                  <c:v>665.73836446211965</c:v>
                </c:pt>
                <c:pt idx="8372">
                  <c:v>665.73104333611718</c:v>
                </c:pt>
                <c:pt idx="8373">
                  <c:v>665.73208863486173</c:v>
                </c:pt>
                <c:pt idx="8374">
                  <c:v>665.72316781568998</c:v>
                </c:pt>
                <c:pt idx="8375">
                  <c:v>665.72489049064188</c:v>
                </c:pt>
                <c:pt idx="8376">
                  <c:v>665.71535479880947</c:v>
                </c:pt>
                <c:pt idx="8377">
                  <c:v>665.7040954390045</c:v>
                </c:pt>
                <c:pt idx="8378">
                  <c:v>665.69388340444721</c:v>
                </c:pt>
                <c:pt idx="8379">
                  <c:v>665.69197526435823</c:v>
                </c:pt>
                <c:pt idx="8380">
                  <c:v>665.70274270406014</c:v>
                </c:pt>
                <c:pt idx="8381">
                  <c:v>665.73627285517182</c:v>
                </c:pt>
                <c:pt idx="8382">
                  <c:v>665.73381131167321</c:v>
                </c:pt>
                <c:pt idx="8383">
                  <c:v>665.70723334140826</c:v>
                </c:pt>
                <c:pt idx="8384">
                  <c:v>665.74476327066225</c:v>
                </c:pt>
                <c:pt idx="8385">
                  <c:v>665.7564520962876</c:v>
                </c:pt>
                <c:pt idx="8386">
                  <c:v>665.75479090309</c:v>
                </c:pt>
                <c:pt idx="8387">
                  <c:v>665.72612126097079</c:v>
                </c:pt>
                <c:pt idx="8388">
                  <c:v>665.72864328231572</c:v>
                </c:pt>
                <c:pt idx="8389">
                  <c:v>665.7741093506919</c:v>
                </c:pt>
                <c:pt idx="8390">
                  <c:v>665.76549592821902</c:v>
                </c:pt>
                <c:pt idx="8391">
                  <c:v>665.7403945813694</c:v>
                </c:pt>
                <c:pt idx="8392">
                  <c:v>665.76672670459595</c:v>
                </c:pt>
                <c:pt idx="8393">
                  <c:v>665.7346116660309</c:v>
                </c:pt>
                <c:pt idx="8394">
                  <c:v>665.72876625859612</c:v>
                </c:pt>
                <c:pt idx="8395">
                  <c:v>665.74119493636476</c:v>
                </c:pt>
                <c:pt idx="8396">
                  <c:v>665.75583721284431</c:v>
                </c:pt>
                <c:pt idx="8397">
                  <c:v>665.72833584162311</c:v>
                </c:pt>
                <c:pt idx="8398">
                  <c:v>665.69191377649156</c:v>
                </c:pt>
                <c:pt idx="8399">
                  <c:v>665.6873616596348</c:v>
                </c:pt>
                <c:pt idx="8400">
                  <c:v>665.68822248933532</c:v>
                </c:pt>
                <c:pt idx="8401">
                  <c:v>665.71935353843173</c:v>
                </c:pt>
                <c:pt idx="8402">
                  <c:v>665.74660892666202</c:v>
                </c:pt>
                <c:pt idx="8403">
                  <c:v>665.74599303594664</c:v>
                </c:pt>
                <c:pt idx="8404">
                  <c:v>665.74199428343366</c:v>
                </c:pt>
                <c:pt idx="8405">
                  <c:v>665.75349964817133</c:v>
                </c:pt>
                <c:pt idx="8406">
                  <c:v>665.75522232944661</c:v>
                </c:pt>
                <c:pt idx="8407">
                  <c:v>665.74322505631005</c:v>
                </c:pt>
                <c:pt idx="8408">
                  <c:v>665.77718579118141</c:v>
                </c:pt>
                <c:pt idx="8409">
                  <c:v>665.73971821089867</c:v>
                </c:pt>
                <c:pt idx="8410">
                  <c:v>665.74137940106618</c:v>
                </c:pt>
                <c:pt idx="8411">
                  <c:v>665.73608839058443</c:v>
                </c:pt>
                <c:pt idx="8412">
                  <c:v>665.73116631243317</c:v>
                </c:pt>
                <c:pt idx="8413">
                  <c:v>665.76131270111762</c:v>
                </c:pt>
                <c:pt idx="8414">
                  <c:v>665.7564520962876</c:v>
                </c:pt>
                <c:pt idx="8415">
                  <c:v>665.73159672955364</c:v>
                </c:pt>
                <c:pt idx="8416">
                  <c:v>665.72144514109709</c:v>
                </c:pt>
                <c:pt idx="8417">
                  <c:v>665.71043273300745</c:v>
                </c:pt>
                <c:pt idx="8418">
                  <c:v>665.71289326154181</c:v>
                </c:pt>
                <c:pt idx="8419">
                  <c:v>665.70766375728215</c:v>
                </c:pt>
                <c:pt idx="8420">
                  <c:v>665.70858708508752</c:v>
                </c:pt>
                <c:pt idx="8421">
                  <c:v>665.69978926713429</c:v>
                </c:pt>
                <c:pt idx="8422">
                  <c:v>665.71720044824087</c:v>
                </c:pt>
                <c:pt idx="8423">
                  <c:v>665.71861568161773</c:v>
                </c:pt>
                <c:pt idx="8424">
                  <c:v>665.70711036544833</c:v>
                </c:pt>
                <c:pt idx="8425">
                  <c:v>665.69818957324003</c:v>
                </c:pt>
                <c:pt idx="8426">
                  <c:v>665.70132747340153</c:v>
                </c:pt>
                <c:pt idx="8427">
                  <c:v>665.69609797646046</c:v>
                </c:pt>
                <c:pt idx="8428">
                  <c:v>665.74211725991256</c:v>
                </c:pt>
                <c:pt idx="8429">
                  <c:v>665.74180981871848</c:v>
                </c:pt>
                <c:pt idx="8430">
                  <c:v>665.72372221660078</c:v>
                </c:pt>
                <c:pt idx="8431">
                  <c:v>665.72181406962216</c:v>
                </c:pt>
                <c:pt idx="8432">
                  <c:v>665.74383993881486</c:v>
                </c:pt>
                <c:pt idx="8433">
                  <c:v>665.75854370834327</c:v>
                </c:pt>
                <c:pt idx="8434">
                  <c:v>665.68693124481808</c:v>
                </c:pt>
                <c:pt idx="8435">
                  <c:v>665.68711570830817</c:v>
                </c:pt>
                <c:pt idx="8436">
                  <c:v>665.71436998221429</c:v>
                </c:pt>
                <c:pt idx="8437">
                  <c:v>665.72735203148306</c:v>
                </c:pt>
                <c:pt idx="8438">
                  <c:v>665.6906840192546</c:v>
                </c:pt>
                <c:pt idx="8439">
                  <c:v>665.66576635465901</c:v>
                </c:pt>
                <c:pt idx="8440">
                  <c:v>665.67111981582559</c:v>
                </c:pt>
                <c:pt idx="8441">
                  <c:v>665.71584670315065</c:v>
                </c:pt>
                <c:pt idx="8442">
                  <c:v>665.72735203148306</c:v>
                </c:pt>
                <c:pt idx="8443">
                  <c:v>665.71480039845994</c:v>
                </c:pt>
                <c:pt idx="8444">
                  <c:v>665.74949988402102</c:v>
                </c:pt>
                <c:pt idx="8445">
                  <c:v>665.74230172463456</c:v>
                </c:pt>
                <c:pt idx="8446">
                  <c:v>665.75011577499754</c:v>
                </c:pt>
                <c:pt idx="8447">
                  <c:v>665.75534530612242</c:v>
                </c:pt>
                <c:pt idx="8448">
                  <c:v>665.7644506252484</c:v>
                </c:pt>
                <c:pt idx="8449">
                  <c:v>665.77011058457231</c:v>
                </c:pt>
                <c:pt idx="8450">
                  <c:v>665.75749840625213</c:v>
                </c:pt>
                <c:pt idx="8451">
                  <c:v>665.76844938862871</c:v>
                </c:pt>
                <c:pt idx="8452">
                  <c:v>665.76740408528451</c:v>
                </c:pt>
                <c:pt idx="8453">
                  <c:v>665.76691116986729</c:v>
                </c:pt>
                <c:pt idx="8454">
                  <c:v>665.74002565201488</c:v>
                </c:pt>
                <c:pt idx="8455">
                  <c:v>665.72839732976081</c:v>
                </c:pt>
                <c:pt idx="8456">
                  <c:v>665.73577994161155</c:v>
                </c:pt>
                <c:pt idx="8457">
                  <c:v>665.71277028549775</c:v>
                </c:pt>
                <c:pt idx="8458">
                  <c:v>665.70483430252136</c:v>
                </c:pt>
                <c:pt idx="8459">
                  <c:v>665.70212681661405</c:v>
                </c:pt>
                <c:pt idx="8460">
                  <c:v>665.70028117054903</c:v>
                </c:pt>
                <c:pt idx="8461">
                  <c:v>665.73867190318549</c:v>
                </c:pt>
                <c:pt idx="8462">
                  <c:v>665.74408589182963</c:v>
                </c:pt>
                <c:pt idx="8463">
                  <c:v>665.73338089443746</c:v>
                </c:pt>
                <c:pt idx="8464">
                  <c:v>665.72015389138903</c:v>
                </c:pt>
                <c:pt idx="8465">
                  <c:v>665.72076877217728</c:v>
                </c:pt>
                <c:pt idx="8466">
                  <c:v>665.74562410634201</c:v>
                </c:pt>
                <c:pt idx="8467">
                  <c:v>665.76143567788415</c:v>
                </c:pt>
                <c:pt idx="8468">
                  <c:v>665.7512225644623</c:v>
                </c:pt>
                <c:pt idx="8469">
                  <c:v>665.72778244840492</c:v>
                </c:pt>
                <c:pt idx="8470">
                  <c:v>665.73424273693456</c:v>
                </c:pt>
                <c:pt idx="8471">
                  <c:v>665.74519368849099</c:v>
                </c:pt>
                <c:pt idx="8472">
                  <c:v>665.74088648720124</c:v>
                </c:pt>
                <c:pt idx="8473">
                  <c:v>665.71916907422212</c:v>
                </c:pt>
                <c:pt idx="8474">
                  <c:v>665.69455977116661</c:v>
                </c:pt>
                <c:pt idx="8475">
                  <c:v>665.71055570901672</c:v>
                </c:pt>
                <c:pt idx="8476">
                  <c:v>665.73338089443746</c:v>
                </c:pt>
                <c:pt idx="8477">
                  <c:v>665.75989746042819</c:v>
                </c:pt>
                <c:pt idx="8478">
                  <c:v>665.73405726438955</c:v>
                </c:pt>
                <c:pt idx="8479">
                  <c:v>665.71603116728625</c:v>
                </c:pt>
                <c:pt idx="8480">
                  <c:v>665.72925917173802</c:v>
                </c:pt>
                <c:pt idx="8481">
                  <c:v>665.74986982180337</c:v>
                </c:pt>
                <c:pt idx="8482">
                  <c:v>665.79170515422084</c:v>
                </c:pt>
                <c:pt idx="8483">
                  <c:v>665.75159149431681</c:v>
                </c:pt>
                <c:pt idx="8484">
                  <c:v>665.73436571329808</c:v>
                </c:pt>
                <c:pt idx="8485">
                  <c:v>665.73171970587794</c:v>
                </c:pt>
                <c:pt idx="8486">
                  <c:v>665.74217874815292</c:v>
                </c:pt>
                <c:pt idx="8487">
                  <c:v>665.77441780109564</c:v>
                </c:pt>
                <c:pt idx="8488">
                  <c:v>665.74593154767797</c:v>
                </c:pt>
                <c:pt idx="8489">
                  <c:v>665.73959523445535</c:v>
                </c:pt>
                <c:pt idx="8490">
                  <c:v>665.7429176150747</c:v>
                </c:pt>
                <c:pt idx="8491">
                  <c:v>665.73719517817028</c:v>
                </c:pt>
                <c:pt idx="8492">
                  <c:v>665.72083026025859</c:v>
                </c:pt>
                <c:pt idx="8493">
                  <c:v>665.7190460980845</c:v>
                </c:pt>
                <c:pt idx="8494">
                  <c:v>665.70120449752949</c:v>
                </c:pt>
                <c:pt idx="8495">
                  <c:v>665.7211377006721</c:v>
                </c:pt>
                <c:pt idx="8496">
                  <c:v>665.71473891042353</c:v>
                </c:pt>
                <c:pt idx="8497">
                  <c:v>665.72292186329776</c:v>
                </c:pt>
                <c:pt idx="8498">
                  <c:v>665.71277028549775</c:v>
                </c:pt>
                <c:pt idx="8499">
                  <c:v>665.72378370470403</c:v>
                </c:pt>
                <c:pt idx="8500">
                  <c:v>665.73313494174124</c:v>
                </c:pt>
                <c:pt idx="8501">
                  <c:v>665.73036595840915</c:v>
                </c:pt>
                <c:pt idx="8502">
                  <c:v>665.72685911845497</c:v>
                </c:pt>
                <c:pt idx="8503">
                  <c:v>665.755714236161</c:v>
                </c:pt>
                <c:pt idx="8504">
                  <c:v>665.76592735513464</c:v>
                </c:pt>
                <c:pt idx="8505">
                  <c:v>665.76943421166914</c:v>
                </c:pt>
                <c:pt idx="8506">
                  <c:v>665.73547250065337</c:v>
                </c:pt>
                <c:pt idx="8507">
                  <c:v>665.73676476075809</c:v>
                </c:pt>
                <c:pt idx="8508">
                  <c:v>665.71670854381898</c:v>
                </c:pt>
                <c:pt idx="8509">
                  <c:v>665.73885636783041</c:v>
                </c:pt>
                <c:pt idx="8510">
                  <c:v>665.7389793442627</c:v>
                </c:pt>
                <c:pt idx="8511">
                  <c:v>665.71849270548853</c:v>
                </c:pt>
                <c:pt idx="8512">
                  <c:v>665.72790542467249</c:v>
                </c:pt>
                <c:pt idx="8513">
                  <c:v>665.71154052515749</c:v>
                </c:pt>
                <c:pt idx="8514">
                  <c:v>665.72126067684076</c:v>
                </c:pt>
                <c:pt idx="8515">
                  <c:v>665.72784393653842</c:v>
                </c:pt>
                <c:pt idx="8516">
                  <c:v>665.72538340355254</c:v>
                </c:pt>
                <c:pt idx="8517">
                  <c:v>665.76125121273503</c:v>
                </c:pt>
                <c:pt idx="8518">
                  <c:v>665.74574708287503</c:v>
                </c:pt>
                <c:pt idx="8519">
                  <c:v>665.7264287015812</c:v>
                </c:pt>
                <c:pt idx="8520">
                  <c:v>665.70255723222203</c:v>
                </c:pt>
                <c:pt idx="8521">
                  <c:v>665.75688352273096</c:v>
                </c:pt>
                <c:pt idx="8522">
                  <c:v>665.76051335217994</c:v>
                </c:pt>
                <c:pt idx="8523">
                  <c:v>665.74587005940998</c:v>
                </c:pt>
                <c:pt idx="8524">
                  <c:v>665.72384519280786</c:v>
                </c:pt>
                <c:pt idx="8525">
                  <c:v>665.72839732976081</c:v>
                </c:pt>
                <c:pt idx="8526">
                  <c:v>665.72907470730729</c:v>
                </c:pt>
                <c:pt idx="8527">
                  <c:v>665.76463509046891</c:v>
                </c:pt>
                <c:pt idx="8528">
                  <c:v>665.76949570011243</c:v>
                </c:pt>
                <c:pt idx="8529">
                  <c:v>665.73836446211965</c:v>
                </c:pt>
                <c:pt idx="8530">
                  <c:v>665.69437530751043</c:v>
                </c:pt>
                <c:pt idx="8531">
                  <c:v>665.69769766994989</c:v>
                </c:pt>
                <c:pt idx="8532">
                  <c:v>665.7203383556207</c:v>
                </c:pt>
                <c:pt idx="8533">
                  <c:v>665.76574288988525</c:v>
                </c:pt>
                <c:pt idx="8534">
                  <c:v>665.76408169481977</c:v>
                </c:pt>
                <c:pt idx="8535">
                  <c:v>665.75263780366583</c:v>
                </c:pt>
                <c:pt idx="8536">
                  <c:v>665.74710083286357</c:v>
                </c:pt>
                <c:pt idx="8537">
                  <c:v>665.74808464535488</c:v>
                </c:pt>
                <c:pt idx="8538">
                  <c:v>665.76592735513464</c:v>
                </c:pt>
                <c:pt idx="8539">
                  <c:v>665.76328133760785</c:v>
                </c:pt>
                <c:pt idx="8540">
                  <c:v>665.73707220176459</c:v>
                </c:pt>
                <c:pt idx="8541">
                  <c:v>665.73861041497139</c:v>
                </c:pt>
                <c:pt idx="8542">
                  <c:v>665.72649018970469</c:v>
                </c:pt>
                <c:pt idx="8543">
                  <c:v>665.75374560147361</c:v>
                </c:pt>
                <c:pt idx="8544">
                  <c:v>665.76543443980529</c:v>
                </c:pt>
                <c:pt idx="8545">
                  <c:v>665.75159149431681</c:v>
                </c:pt>
                <c:pt idx="8546">
                  <c:v>665.71775384075033</c:v>
                </c:pt>
                <c:pt idx="8547">
                  <c:v>665.71190945324031</c:v>
                </c:pt>
                <c:pt idx="8548">
                  <c:v>665.72292186329776</c:v>
                </c:pt>
                <c:pt idx="8549">
                  <c:v>665.74414738008454</c:v>
                </c:pt>
                <c:pt idx="8550">
                  <c:v>665.71504735861106</c:v>
                </c:pt>
                <c:pt idx="8551">
                  <c:v>665.72655167782852</c:v>
                </c:pt>
                <c:pt idx="8552">
                  <c:v>665.72384519280786</c:v>
                </c:pt>
                <c:pt idx="8553">
                  <c:v>665.76469657887674</c:v>
                </c:pt>
                <c:pt idx="8554">
                  <c:v>665.76408169481977</c:v>
                </c:pt>
                <c:pt idx="8555">
                  <c:v>665.74451630962312</c:v>
                </c:pt>
                <c:pt idx="8556">
                  <c:v>665.74550112981092</c:v>
                </c:pt>
                <c:pt idx="8557">
                  <c:v>665.7364573197633</c:v>
                </c:pt>
                <c:pt idx="8558">
                  <c:v>665.74513220022834</c:v>
                </c:pt>
                <c:pt idx="8559">
                  <c:v>665.74353249755666</c:v>
                </c:pt>
                <c:pt idx="8560">
                  <c:v>665.76881831925255</c:v>
                </c:pt>
                <c:pt idx="8561">
                  <c:v>665.79078282513763</c:v>
                </c:pt>
                <c:pt idx="8562">
                  <c:v>665.75436048476138</c:v>
                </c:pt>
                <c:pt idx="8563">
                  <c:v>665.73184268220405</c:v>
                </c:pt>
                <c:pt idx="8564">
                  <c:v>665.72741351961338</c:v>
                </c:pt>
                <c:pt idx="8565">
                  <c:v>665.7074178053515</c:v>
                </c:pt>
                <c:pt idx="8566">
                  <c:v>665.71701598407935</c:v>
                </c:pt>
                <c:pt idx="8567">
                  <c:v>665.7531297102264</c:v>
                </c:pt>
                <c:pt idx="8568">
                  <c:v>665.75405304311175</c:v>
                </c:pt>
                <c:pt idx="8569">
                  <c:v>665.74107095189561</c:v>
                </c:pt>
                <c:pt idx="8570">
                  <c:v>665.73719517817028</c:v>
                </c:pt>
                <c:pt idx="8571">
                  <c:v>665.72833584162311</c:v>
                </c:pt>
                <c:pt idx="8572">
                  <c:v>665.77004909612435</c:v>
                </c:pt>
                <c:pt idx="8573">
                  <c:v>665.75245333871317</c:v>
                </c:pt>
                <c:pt idx="8574">
                  <c:v>665.75608316621606</c:v>
                </c:pt>
                <c:pt idx="8575">
                  <c:v>665.7312892887511</c:v>
                </c:pt>
                <c:pt idx="8576">
                  <c:v>665.76057484055696</c:v>
                </c:pt>
                <c:pt idx="8577">
                  <c:v>665.77657090619505</c:v>
                </c:pt>
                <c:pt idx="8578">
                  <c:v>665.76795748115637</c:v>
                </c:pt>
                <c:pt idx="8579">
                  <c:v>665.7639587180139</c:v>
                </c:pt>
                <c:pt idx="8580">
                  <c:v>665.7299355413528</c:v>
                </c:pt>
                <c:pt idx="8581">
                  <c:v>665.7185541935529</c:v>
                </c:pt>
                <c:pt idx="8582">
                  <c:v>665.69468274693975</c:v>
                </c:pt>
                <c:pt idx="8583">
                  <c:v>665.71430849418107</c:v>
                </c:pt>
                <c:pt idx="8584">
                  <c:v>665.74974583720416</c:v>
                </c:pt>
                <c:pt idx="8585">
                  <c:v>665.74451630962312</c:v>
                </c:pt>
                <c:pt idx="8586">
                  <c:v>665.73067440718</c:v>
                </c:pt>
                <c:pt idx="8587">
                  <c:v>665.75669804967777</c:v>
                </c:pt>
                <c:pt idx="8588">
                  <c:v>665.77220220008542</c:v>
                </c:pt>
                <c:pt idx="8589">
                  <c:v>665.74550112981092</c:v>
                </c:pt>
                <c:pt idx="8590">
                  <c:v>665.76844938862871</c:v>
                </c:pt>
                <c:pt idx="8591">
                  <c:v>665.75688352273096</c:v>
                </c:pt>
                <c:pt idx="8592">
                  <c:v>665.76500402092222</c:v>
                </c:pt>
                <c:pt idx="8593">
                  <c:v>665.74937690743207</c:v>
                </c:pt>
                <c:pt idx="8594">
                  <c:v>665.76365026800079</c:v>
                </c:pt>
                <c:pt idx="8595">
                  <c:v>665.78013925576977</c:v>
                </c:pt>
                <c:pt idx="8596">
                  <c:v>665.79145919978851</c:v>
                </c:pt>
                <c:pt idx="8597">
                  <c:v>665.75048470480272</c:v>
                </c:pt>
                <c:pt idx="8598">
                  <c:v>665.73516505970633</c:v>
                </c:pt>
                <c:pt idx="8599">
                  <c:v>665.73055042286876</c:v>
                </c:pt>
                <c:pt idx="8600">
                  <c:v>665.76863385393858</c:v>
                </c:pt>
                <c:pt idx="8601">
                  <c:v>665.75860620471167</c:v>
                </c:pt>
                <c:pt idx="8602">
                  <c:v>665.76180460819455</c:v>
                </c:pt>
                <c:pt idx="8603">
                  <c:v>665.7824153394389</c:v>
                </c:pt>
                <c:pt idx="8604">
                  <c:v>665.77158731547001</c:v>
                </c:pt>
                <c:pt idx="8605">
                  <c:v>665.77287958122292</c:v>
                </c:pt>
                <c:pt idx="8606">
                  <c:v>665.76561991305459</c:v>
                </c:pt>
                <c:pt idx="8607">
                  <c:v>665.77509417440672</c:v>
                </c:pt>
                <c:pt idx="8608">
                  <c:v>665.78069265249428</c:v>
                </c:pt>
                <c:pt idx="8609">
                  <c:v>665.79262849141685</c:v>
                </c:pt>
                <c:pt idx="8610">
                  <c:v>665.80173385162948</c:v>
                </c:pt>
                <c:pt idx="8611">
                  <c:v>665.74937690743207</c:v>
                </c:pt>
                <c:pt idx="8612">
                  <c:v>665.72839732976081</c:v>
                </c:pt>
                <c:pt idx="8613">
                  <c:v>665.74833160650064</c:v>
                </c:pt>
                <c:pt idx="8614">
                  <c:v>665.76654223932883</c:v>
                </c:pt>
                <c:pt idx="8615">
                  <c:v>665.75442197309258</c:v>
                </c:pt>
                <c:pt idx="8616">
                  <c:v>665.71553926293404</c:v>
                </c:pt>
                <c:pt idx="8617">
                  <c:v>665.69031408412172</c:v>
                </c:pt>
                <c:pt idx="8618">
                  <c:v>665.68791505014622</c:v>
                </c:pt>
                <c:pt idx="8619">
                  <c:v>665.74943839572632</c:v>
                </c:pt>
                <c:pt idx="8620">
                  <c:v>665.77281809275439</c:v>
                </c:pt>
                <c:pt idx="8621">
                  <c:v>665.75663656132951</c:v>
                </c:pt>
                <c:pt idx="8622">
                  <c:v>665.76968016544572</c:v>
                </c:pt>
                <c:pt idx="8623">
                  <c:v>665.77761621069897</c:v>
                </c:pt>
                <c:pt idx="8624">
                  <c:v>665.80075003275022</c:v>
                </c:pt>
                <c:pt idx="8625">
                  <c:v>665.7903524049342</c:v>
                </c:pt>
                <c:pt idx="8626">
                  <c:v>665.77232517701407</c:v>
                </c:pt>
                <c:pt idx="8627">
                  <c:v>665.7608822824493</c:v>
                </c:pt>
                <c:pt idx="8628">
                  <c:v>665.7653114629793</c:v>
                </c:pt>
                <c:pt idx="8629">
                  <c:v>665.7725711308766</c:v>
                </c:pt>
                <c:pt idx="8630">
                  <c:v>665.76002043717369</c:v>
                </c:pt>
                <c:pt idx="8631">
                  <c:v>665.72889024288065</c:v>
                </c:pt>
                <c:pt idx="8632">
                  <c:v>665.72569084413556</c:v>
                </c:pt>
                <c:pt idx="8633">
                  <c:v>665.73208863486173</c:v>
                </c:pt>
                <c:pt idx="8634">
                  <c:v>665.76906427301071</c:v>
                </c:pt>
                <c:pt idx="8635">
                  <c:v>665.73153524139218</c:v>
                </c:pt>
                <c:pt idx="8636">
                  <c:v>665.75583721284431</c:v>
                </c:pt>
                <c:pt idx="8637">
                  <c:v>665.76272794204931</c:v>
                </c:pt>
                <c:pt idx="8638">
                  <c:v>665.77577054777328</c:v>
                </c:pt>
                <c:pt idx="8639">
                  <c:v>665.77509417440672</c:v>
                </c:pt>
                <c:pt idx="8640">
                  <c:v>665.77675537168614</c:v>
                </c:pt>
                <c:pt idx="8641">
                  <c:v>665.76752706214177</c:v>
                </c:pt>
                <c:pt idx="8642">
                  <c:v>665.77546310532716</c:v>
                </c:pt>
                <c:pt idx="8643">
                  <c:v>665.79189062805972</c:v>
                </c:pt>
                <c:pt idx="8644">
                  <c:v>665.78653708865374</c:v>
                </c:pt>
                <c:pt idx="8645">
                  <c:v>665.72538340355254</c:v>
                </c:pt>
                <c:pt idx="8646">
                  <c:v>665.70778673325026</c:v>
                </c:pt>
                <c:pt idx="8647">
                  <c:v>665.72415263333346</c:v>
                </c:pt>
                <c:pt idx="8648">
                  <c:v>665.73374982349537</c:v>
                </c:pt>
                <c:pt idx="8649">
                  <c:v>665.72390668091202</c:v>
                </c:pt>
                <c:pt idx="8650">
                  <c:v>665.73307345356841</c:v>
                </c:pt>
                <c:pt idx="8651">
                  <c:v>665.77841656929957</c:v>
                </c:pt>
                <c:pt idx="8652">
                  <c:v>665.78026223281654</c:v>
                </c:pt>
                <c:pt idx="8653">
                  <c:v>665.77146433855239</c:v>
                </c:pt>
                <c:pt idx="8654">
                  <c:v>665.74451630962312</c:v>
                </c:pt>
                <c:pt idx="8655">
                  <c:v>665.7531297102264</c:v>
                </c:pt>
                <c:pt idx="8656">
                  <c:v>665.76912676945858</c:v>
                </c:pt>
                <c:pt idx="8657">
                  <c:v>665.77035653836901</c:v>
                </c:pt>
                <c:pt idx="8658">
                  <c:v>665.75731394119089</c:v>
                </c:pt>
                <c:pt idx="8659">
                  <c:v>665.75282226862259</c:v>
                </c:pt>
                <c:pt idx="8660">
                  <c:v>665.73276601271084</c:v>
                </c:pt>
                <c:pt idx="8661">
                  <c:v>665.72876625859612</c:v>
                </c:pt>
                <c:pt idx="8662">
                  <c:v>665.71959949071766</c:v>
                </c:pt>
                <c:pt idx="8663">
                  <c:v>665.74137940106618</c:v>
                </c:pt>
                <c:pt idx="8664">
                  <c:v>665.7635887796007</c:v>
                </c:pt>
                <c:pt idx="8665">
                  <c:v>665.74414738008454</c:v>
                </c:pt>
                <c:pt idx="8666">
                  <c:v>665.74002565201488</c:v>
                </c:pt>
                <c:pt idx="8667">
                  <c:v>665.76346580280222</c:v>
                </c:pt>
                <c:pt idx="8668">
                  <c:v>665.76881831925255</c:v>
                </c:pt>
                <c:pt idx="8669">
                  <c:v>665.75436048476138</c:v>
                </c:pt>
                <c:pt idx="8670">
                  <c:v>665.73208863486173</c:v>
                </c:pt>
                <c:pt idx="8671">
                  <c:v>665.75952853020283</c:v>
                </c:pt>
                <c:pt idx="8672">
                  <c:v>665.78143152286009</c:v>
                </c:pt>
                <c:pt idx="8673">
                  <c:v>665.78106158366461</c:v>
                </c:pt>
                <c:pt idx="8674">
                  <c:v>665.75589870118642</c:v>
                </c:pt>
                <c:pt idx="8675">
                  <c:v>665.71381658993141</c:v>
                </c:pt>
                <c:pt idx="8676">
                  <c:v>665.73276601271084</c:v>
                </c:pt>
                <c:pt idx="8677">
                  <c:v>665.7590981116274</c:v>
                </c:pt>
                <c:pt idx="8678">
                  <c:v>665.74199428343366</c:v>
                </c:pt>
                <c:pt idx="8679">
                  <c:v>665.7389793442627</c:v>
                </c:pt>
                <c:pt idx="8680">
                  <c:v>665.73996416379077</c:v>
                </c:pt>
                <c:pt idx="8681">
                  <c:v>665.75805180146028</c:v>
                </c:pt>
                <c:pt idx="8682">
                  <c:v>665.76426616003198</c:v>
                </c:pt>
                <c:pt idx="8683">
                  <c:v>665.74753125081418</c:v>
                </c:pt>
                <c:pt idx="8684">
                  <c:v>665.73664178435877</c:v>
                </c:pt>
                <c:pt idx="8685">
                  <c:v>665.7299355413528</c:v>
                </c:pt>
                <c:pt idx="8686">
                  <c:v>665.73442720148057</c:v>
                </c:pt>
                <c:pt idx="8687">
                  <c:v>665.72507495497928</c:v>
                </c:pt>
                <c:pt idx="8688">
                  <c:v>665.75497536809485</c:v>
                </c:pt>
                <c:pt idx="8689">
                  <c:v>665.76235901169764</c:v>
                </c:pt>
                <c:pt idx="8690">
                  <c:v>665.75393006645504</c:v>
                </c:pt>
                <c:pt idx="8691">
                  <c:v>665.72335227998883</c:v>
                </c:pt>
                <c:pt idx="8692">
                  <c:v>665.69849701281123</c:v>
                </c:pt>
                <c:pt idx="8693">
                  <c:v>665.71486289449751</c:v>
                </c:pt>
                <c:pt idx="8694">
                  <c:v>665.72882774673701</c:v>
                </c:pt>
                <c:pt idx="8695">
                  <c:v>665.73092035980301</c:v>
                </c:pt>
                <c:pt idx="8696">
                  <c:v>665.74746976253402</c:v>
                </c:pt>
                <c:pt idx="8697">
                  <c:v>665.78881418209494</c:v>
                </c:pt>
                <c:pt idx="8698">
                  <c:v>665.78401504963824</c:v>
                </c:pt>
                <c:pt idx="8699">
                  <c:v>665.74771571565691</c:v>
                </c:pt>
                <c:pt idx="8700">
                  <c:v>665.75073065801519</c:v>
                </c:pt>
                <c:pt idx="8701">
                  <c:v>665.77798614974017</c:v>
                </c:pt>
                <c:pt idx="8702">
                  <c:v>665.81908375873604</c:v>
                </c:pt>
                <c:pt idx="8703">
                  <c:v>665.77681686018411</c:v>
                </c:pt>
                <c:pt idx="8704">
                  <c:v>665.7312892887511</c:v>
                </c:pt>
                <c:pt idx="8705">
                  <c:v>665.74710083286357</c:v>
                </c:pt>
                <c:pt idx="8706">
                  <c:v>665.72839732976081</c:v>
                </c:pt>
                <c:pt idx="8707">
                  <c:v>665.71461593435185</c:v>
                </c:pt>
                <c:pt idx="8708">
                  <c:v>665.71012529299219</c:v>
                </c:pt>
                <c:pt idx="8709">
                  <c:v>665.68723868397058</c:v>
                </c:pt>
                <c:pt idx="8710">
                  <c:v>665.7172619362957</c:v>
                </c:pt>
                <c:pt idx="8711">
                  <c:v>665.76063632893454</c:v>
                </c:pt>
                <c:pt idx="8712">
                  <c:v>665.76082079406979</c:v>
                </c:pt>
                <c:pt idx="8713">
                  <c:v>665.75436048476138</c:v>
                </c:pt>
                <c:pt idx="8714">
                  <c:v>665.73165821771556</c:v>
                </c:pt>
                <c:pt idx="8715">
                  <c:v>665.74088648720124</c:v>
                </c:pt>
                <c:pt idx="8716">
                  <c:v>665.78284575922896</c:v>
                </c:pt>
                <c:pt idx="8717">
                  <c:v>665.80142640821703</c:v>
                </c:pt>
                <c:pt idx="8718">
                  <c:v>665.78259980506039</c:v>
                </c:pt>
                <c:pt idx="8719">
                  <c:v>665.75688352273096</c:v>
                </c:pt>
                <c:pt idx="8720">
                  <c:v>665.75251482703027</c:v>
                </c:pt>
                <c:pt idx="8721">
                  <c:v>665.7499927983996</c:v>
                </c:pt>
                <c:pt idx="8722">
                  <c:v>665.75103809954123</c:v>
                </c:pt>
                <c:pt idx="8723">
                  <c:v>665.73005851765231</c:v>
                </c:pt>
                <c:pt idx="8724">
                  <c:v>665.72698209470877</c:v>
                </c:pt>
                <c:pt idx="8725">
                  <c:v>665.73147375323128</c:v>
                </c:pt>
                <c:pt idx="8726">
                  <c:v>665.76998760767663</c:v>
                </c:pt>
                <c:pt idx="8727">
                  <c:v>665.7500542866984</c:v>
                </c:pt>
                <c:pt idx="8728">
                  <c:v>665.74371696231015</c:v>
                </c:pt>
                <c:pt idx="8729">
                  <c:v>665.76820343488885</c:v>
                </c:pt>
                <c:pt idx="8730">
                  <c:v>665.78850673916327</c:v>
                </c:pt>
                <c:pt idx="8731">
                  <c:v>665.77183326931072</c:v>
                </c:pt>
                <c:pt idx="8732">
                  <c:v>665.77706281418045</c:v>
                </c:pt>
                <c:pt idx="8733">
                  <c:v>665.76992611922969</c:v>
                </c:pt>
                <c:pt idx="8734">
                  <c:v>665.78825977681686</c:v>
                </c:pt>
                <c:pt idx="8735">
                  <c:v>665.78801382248719</c:v>
                </c:pt>
                <c:pt idx="8736">
                  <c:v>665.74863904793733</c:v>
                </c:pt>
                <c:pt idx="8737">
                  <c:v>665.75454494975656</c:v>
                </c:pt>
                <c:pt idx="8738">
                  <c:v>665.7601434139209</c:v>
                </c:pt>
                <c:pt idx="8739">
                  <c:v>665.74180981871848</c:v>
                </c:pt>
                <c:pt idx="8740">
                  <c:v>665.71578521510639</c:v>
                </c:pt>
                <c:pt idx="8741">
                  <c:v>665.75823626653789</c:v>
                </c:pt>
                <c:pt idx="8742">
                  <c:v>665.77841656929957</c:v>
                </c:pt>
                <c:pt idx="8743">
                  <c:v>665.7722636885494</c:v>
                </c:pt>
                <c:pt idx="8744">
                  <c:v>665.76328133760785</c:v>
                </c:pt>
                <c:pt idx="8745">
                  <c:v>665.76488104410271</c:v>
                </c:pt>
                <c:pt idx="8746">
                  <c:v>665.7903524049342</c:v>
                </c:pt>
                <c:pt idx="8747">
                  <c:v>665.79841144736008</c:v>
                </c:pt>
                <c:pt idx="8748">
                  <c:v>665.78899864785933</c:v>
                </c:pt>
                <c:pt idx="8749">
                  <c:v>665.77367893135693</c:v>
                </c:pt>
                <c:pt idx="8750">
                  <c:v>665.76346580280222</c:v>
                </c:pt>
                <c:pt idx="8751">
                  <c:v>665.76211305813899</c:v>
                </c:pt>
                <c:pt idx="8752">
                  <c:v>665.74722380941864</c:v>
                </c:pt>
                <c:pt idx="8753">
                  <c:v>665.71067868502791</c:v>
                </c:pt>
                <c:pt idx="8754">
                  <c:v>665.71517033468911</c:v>
                </c:pt>
                <c:pt idx="8755">
                  <c:v>665.71640009556961</c:v>
                </c:pt>
                <c:pt idx="8756">
                  <c:v>665.74180981871848</c:v>
                </c:pt>
                <c:pt idx="8757">
                  <c:v>665.77890847739491</c:v>
                </c:pt>
                <c:pt idx="8758">
                  <c:v>665.79244402557151</c:v>
                </c:pt>
                <c:pt idx="8759">
                  <c:v>665.77331000051618</c:v>
                </c:pt>
                <c:pt idx="8760">
                  <c:v>665.77306404663159</c:v>
                </c:pt>
                <c:pt idx="8761">
                  <c:v>665.79373629458632</c:v>
                </c:pt>
                <c:pt idx="8762">
                  <c:v>665.78469142373513</c:v>
                </c:pt>
                <c:pt idx="8763">
                  <c:v>665.74876202451526</c:v>
                </c:pt>
                <c:pt idx="8764">
                  <c:v>665.74882351280473</c:v>
                </c:pt>
                <c:pt idx="8765">
                  <c:v>665.77823210377142</c:v>
                </c:pt>
                <c:pt idx="8766">
                  <c:v>665.81274638140178</c:v>
                </c:pt>
                <c:pt idx="8767">
                  <c:v>665.77429381612797</c:v>
                </c:pt>
                <c:pt idx="8768">
                  <c:v>665.76051335217994</c:v>
                </c:pt>
                <c:pt idx="8769">
                  <c:v>665.73498059514384</c:v>
                </c:pt>
                <c:pt idx="8770">
                  <c:v>665.77398637373676</c:v>
                </c:pt>
                <c:pt idx="8771">
                  <c:v>665.77693983718132</c:v>
                </c:pt>
                <c:pt idx="8772">
                  <c:v>665.78118456072514</c:v>
                </c:pt>
                <c:pt idx="8773">
                  <c:v>665.76026639067004</c:v>
                </c:pt>
                <c:pt idx="8774">
                  <c:v>665.7852458287739</c:v>
                </c:pt>
                <c:pt idx="8775">
                  <c:v>665.80960944694073</c:v>
                </c:pt>
                <c:pt idx="8776">
                  <c:v>665.79668875708035</c:v>
                </c:pt>
                <c:pt idx="8777">
                  <c:v>665.76524997456704</c:v>
                </c:pt>
                <c:pt idx="8778">
                  <c:v>665.75534530612242</c:v>
                </c:pt>
                <c:pt idx="8779">
                  <c:v>665.76765003900073</c:v>
                </c:pt>
                <c:pt idx="8780">
                  <c:v>665.78413802674277</c:v>
                </c:pt>
                <c:pt idx="8781">
                  <c:v>665.76783450429275</c:v>
                </c:pt>
                <c:pt idx="8782">
                  <c:v>665.74476327066225</c:v>
                </c:pt>
                <c:pt idx="8783">
                  <c:v>665.71541628685043</c:v>
                </c:pt>
                <c:pt idx="8784">
                  <c:v>665.72944363617285</c:v>
                </c:pt>
                <c:pt idx="8785">
                  <c:v>665.77171029238934</c:v>
                </c:pt>
                <c:pt idx="8786">
                  <c:v>665.78395356108683</c:v>
                </c:pt>
                <c:pt idx="8787">
                  <c:v>665.77164880392957</c:v>
                </c:pt>
                <c:pt idx="8788">
                  <c:v>665.79016793913945</c:v>
                </c:pt>
                <c:pt idx="8789">
                  <c:v>665.79392076046076</c:v>
                </c:pt>
                <c:pt idx="8790">
                  <c:v>665.79896585331949</c:v>
                </c:pt>
                <c:pt idx="8791">
                  <c:v>665.80056455871238</c:v>
                </c:pt>
                <c:pt idx="8792">
                  <c:v>665.7903524049342</c:v>
                </c:pt>
                <c:pt idx="8793">
                  <c:v>665.78204640820809</c:v>
                </c:pt>
                <c:pt idx="8794">
                  <c:v>665.78352314123902</c:v>
                </c:pt>
                <c:pt idx="8795">
                  <c:v>665.8019798063674</c:v>
                </c:pt>
                <c:pt idx="8796">
                  <c:v>665.79687322302061</c:v>
                </c:pt>
                <c:pt idx="8797">
                  <c:v>665.75171547894377</c:v>
                </c:pt>
                <c:pt idx="8798">
                  <c:v>665.74556261807629</c:v>
                </c:pt>
                <c:pt idx="8799">
                  <c:v>665.72359823239378</c:v>
                </c:pt>
                <c:pt idx="8800">
                  <c:v>665.78352314123902</c:v>
                </c:pt>
                <c:pt idx="8801">
                  <c:v>665.80597959592274</c:v>
                </c:pt>
                <c:pt idx="8802">
                  <c:v>665.79933478530575</c:v>
                </c:pt>
                <c:pt idx="8803">
                  <c:v>665.77853954632064</c:v>
                </c:pt>
                <c:pt idx="8804">
                  <c:v>665.77743174518866</c:v>
                </c:pt>
                <c:pt idx="8805">
                  <c:v>665.7725711308766</c:v>
                </c:pt>
                <c:pt idx="8806">
                  <c:v>665.78389207253576</c:v>
                </c:pt>
                <c:pt idx="8807">
                  <c:v>665.78149301139297</c:v>
                </c:pt>
                <c:pt idx="8808">
                  <c:v>665.77786317272751</c:v>
                </c:pt>
                <c:pt idx="8809">
                  <c:v>665.77078695753096</c:v>
                </c:pt>
                <c:pt idx="8810">
                  <c:v>665.78333867559684</c:v>
                </c:pt>
                <c:pt idx="8811">
                  <c:v>665.78063116396754</c:v>
                </c:pt>
                <c:pt idx="8812">
                  <c:v>665.74931541913827</c:v>
                </c:pt>
                <c:pt idx="8813">
                  <c:v>665.72101472450527</c:v>
                </c:pt>
                <c:pt idx="8814">
                  <c:v>665.75189994387995</c:v>
                </c:pt>
                <c:pt idx="8815">
                  <c:v>665.78155449992607</c:v>
                </c:pt>
                <c:pt idx="8816">
                  <c:v>665.78493838597512</c:v>
                </c:pt>
                <c:pt idx="8817">
                  <c:v>665.79244402557151</c:v>
                </c:pt>
                <c:pt idx="8818">
                  <c:v>665.8048103024048</c:v>
                </c:pt>
                <c:pt idx="8819">
                  <c:v>665.80837866417585</c:v>
                </c:pt>
                <c:pt idx="8820">
                  <c:v>665.81822291540254</c:v>
                </c:pt>
                <c:pt idx="8821">
                  <c:v>665.81853035944005</c:v>
                </c:pt>
                <c:pt idx="8822">
                  <c:v>665.81723808654681</c:v>
                </c:pt>
                <c:pt idx="8823">
                  <c:v>665.80031860401652</c:v>
                </c:pt>
                <c:pt idx="8824">
                  <c:v>665.76629628564558</c:v>
                </c:pt>
                <c:pt idx="8825">
                  <c:v>665.78112307219465</c:v>
                </c:pt>
                <c:pt idx="8826">
                  <c:v>665.74974583720416</c:v>
                </c:pt>
                <c:pt idx="8827">
                  <c:v>665.73805702106517</c:v>
                </c:pt>
                <c:pt idx="8828">
                  <c:v>665.7332579180885</c:v>
                </c:pt>
                <c:pt idx="8829">
                  <c:v>665.74900797767646</c:v>
                </c:pt>
                <c:pt idx="8830">
                  <c:v>665.76248198847975</c:v>
                </c:pt>
                <c:pt idx="8831">
                  <c:v>665.79742762887679</c:v>
                </c:pt>
                <c:pt idx="8832">
                  <c:v>665.7653114629793</c:v>
                </c:pt>
                <c:pt idx="8833">
                  <c:v>665.75657507298183</c:v>
                </c:pt>
                <c:pt idx="8834">
                  <c:v>665.77607799023087</c:v>
                </c:pt>
                <c:pt idx="8835">
                  <c:v>665.80610257335411</c:v>
                </c:pt>
                <c:pt idx="8836">
                  <c:v>665.8192067363625</c:v>
                </c:pt>
                <c:pt idx="8837">
                  <c:v>665.81139362866998</c:v>
                </c:pt>
                <c:pt idx="8838">
                  <c:v>665.76943421166914</c:v>
                </c:pt>
                <c:pt idx="8839">
                  <c:v>665.74144088930075</c:v>
                </c:pt>
                <c:pt idx="8840">
                  <c:v>665.76180460819455</c:v>
                </c:pt>
                <c:pt idx="8841">
                  <c:v>665.76002043717369</c:v>
                </c:pt>
                <c:pt idx="8842">
                  <c:v>665.74986982180337</c:v>
                </c:pt>
                <c:pt idx="8843">
                  <c:v>665.7521458971346</c:v>
                </c:pt>
                <c:pt idx="8844">
                  <c:v>665.76352729120129</c:v>
                </c:pt>
                <c:pt idx="8845">
                  <c:v>665.78487689741667</c:v>
                </c:pt>
                <c:pt idx="8846">
                  <c:v>665.79213658250478</c:v>
                </c:pt>
                <c:pt idx="8847">
                  <c:v>665.79656577978915</c:v>
                </c:pt>
                <c:pt idx="8848">
                  <c:v>665.75897513489576</c:v>
                </c:pt>
                <c:pt idx="8849">
                  <c:v>665.75257631534782</c:v>
                </c:pt>
                <c:pt idx="8850">
                  <c:v>665.77349446593462</c:v>
                </c:pt>
                <c:pt idx="8851">
                  <c:v>665.78352314123902</c:v>
                </c:pt>
                <c:pt idx="8852">
                  <c:v>665.77933889700228</c:v>
                </c:pt>
                <c:pt idx="8853">
                  <c:v>665.76500402092222</c:v>
                </c:pt>
                <c:pt idx="8854">
                  <c:v>665.76894129613061</c:v>
                </c:pt>
                <c:pt idx="8855">
                  <c:v>665.77693983718132</c:v>
                </c:pt>
                <c:pt idx="8856">
                  <c:v>665.75854370834327</c:v>
                </c:pt>
                <c:pt idx="8857">
                  <c:v>665.76623479722593</c:v>
                </c:pt>
                <c:pt idx="8858">
                  <c:v>665.79545898425067</c:v>
                </c:pt>
                <c:pt idx="8859">
                  <c:v>665.81108517688585</c:v>
                </c:pt>
                <c:pt idx="8860">
                  <c:v>665.77823210377142</c:v>
                </c:pt>
                <c:pt idx="8861">
                  <c:v>665.77614048673195</c:v>
                </c:pt>
                <c:pt idx="8862">
                  <c:v>665.79096729094601</c:v>
                </c:pt>
                <c:pt idx="8863">
                  <c:v>665.81016284563918</c:v>
                </c:pt>
                <c:pt idx="8864">
                  <c:v>665.80099598745903</c:v>
                </c:pt>
                <c:pt idx="8865">
                  <c:v>665.77263362735107</c:v>
                </c:pt>
                <c:pt idx="8866">
                  <c:v>665.75620614290483</c:v>
                </c:pt>
                <c:pt idx="8867">
                  <c:v>665.75971299531352</c:v>
                </c:pt>
                <c:pt idx="8868">
                  <c:v>665.76703414671715</c:v>
                </c:pt>
                <c:pt idx="8869">
                  <c:v>665.74267065409072</c:v>
                </c:pt>
                <c:pt idx="8870">
                  <c:v>665.74230172463456</c:v>
                </c:pt>
                <c:pt idx="8871">
                  <c:v>665.78093860660613</c:v>
                </c:pt>
                <c:pt idx="8872">
                  <c:v>665.81551539234135</c:v>
                </c:pt>
                <c:pt idx="8873">
                  <c:v>665.79613535928434</c:v>
                </c:pt>
                <c:pt idx="8874">
                  <c:v>665.78499987453392</c:v>
                </c:pt>
                <c:pt idx="8875">
                  <c:v>665.76192758496848</c:v>
                </c:pt>
                <c:pt idx="8876">
                  <c:v>665.77724727968257</c:v>
                </c:pt>
                <c:pt idx="8877">
                  <c:v>665.80690192670238</c:v>
                </c:pt>
                <c:pt idx="8878">
                  <c:v>665.79970371730849</c:v>
                </c:pt>
                <c:pt idx="8879">
                  <c:v>665.77423232764886</c:v>
                </c:pt>
                <c:pt idx="8880">
                  <c:v>665.76352729120129</c:v>
                </c:pt>
                <c:pt idx="8881">
                  <c:v>665.75589870118642</c:v>
                </c:pt>
                <c:pt idx="8882">
                  <c:v>665.7741093506919</c:v>
                </c:pt>
                <c:pt idx="8883">
                  <c:v>665.7856147601475</c:v>
                </c:pt>
                <c:pt idx="8884">
                  <c:v>665.79293593450177</c:v>
                </c:pt>
                <c:pt idx="8885">
                  <c:v>665.79724316292402</c:v>
                </c:pt>
                <c:pt idx="8886">
                  <c:v>665.78579922584049</c:v>
                </c:pt>
                <c:pt idx="8887">
                  <c:v>665.79878037932178</c:v>
                </c:pt>
                <c:pt idx="8888">
                  <c:v>665.81434609747396</c:v>
                </c:pt>
                <c:pt idx="8889">
                  <c:v>665.81028582313286</c:v>
                </c:pt>
                <c:pt idx="8890">
                  <c:v>665.77318702357309</c:v>
                </c:pt>
                <c:pt idx="8891">
                  <c:v>665.77743174518866</c:v>
                </c:pt>
                <c:pt idx="8892">
                  <c:v>665.81748404174652</c:v>
                </c:pt>
                <c:pt idx="8893">
                  <c:v>665.80148789689861</c:v>
                </c:pt>
                <c:pt idx="8894">
                  <c:v>665.79004395393554</c:v>
                </c:pt>
                <c:pt idx="8895">
                  <c:v>665.75577572450243</c:v>
                </c:pt>
                <c:pt idx="8896">
                  <c:v>665.7634043144036</c:v>
                </c:pt>
                <c:pt idx="8897">
                  <c:v>665.79447415810841</c:v>
                </c:pt>
                <c:pt idx="8898">
                  <c:v>665.79109026815388</c:v>
                </c:pt>
                <c:pt idx="8899">
                  <c:v>665.77724727968257</c:v>
                </c:pt>
                <c:pt idx="8900">
                  <c:v>665.77158731547001</c:v>
                </c:pt>
                <c:pt idx="8901">
                  <c:v>665.77164880392957</c:v>
                </c:pt>
                <c:pt idx="8902">
                  <c:v>665.7893060908093</c:v>
                </c:pt>
                <c:pt idx="8903">
                  <c:v>665.82745128157217</c:v>
                </c:pt>
                <c:pt idx="8904">
                  <c:v>665.82985035606032</c:v>
                </c:pt>
                <c:pt idx="8905">
                  <c:v>665.83772597817506</c:v>
                </c:pt>
                <c:pt idx="8906">
                  <c:v>665.80278016732814</c:v>
                </c:pt>
                <c:pt idx="8907">
                  <c:v>665.7647580672849</c:v>
                </c:pt>
                <c:pt idx="8908">
                  <c:v>665.77312553510205</c:v>
                </c:pt>
                <c:pt idx="8909">
                  <c:v>665.7644506252484</c:v>
                </c:pt>
                <c:pt idx="8910">
                  <c:v>665.76518848615513</c:v>
                </c:pt>
                <c:pt idx="8911">
                  <c:v>665.77441780109564</c:v>
                </c:pt>
                <c:pt idx="8912">
                  <c:v>665.78499987453392</c:v>
                </c:pt>
                <c:pt idx="8913">
                  <c:v>665.78616815723888</c:v>
                </c:pt>
                <c:pt idx="8914">
                  <c:v>665.83624923545563</c:v>
                </c:pt>
                <c:pt idx="8915">
                  <c:v>665.83501844872205</c:v>
                </c:pt>
                <c:pt idx="8916">
                  <c:v>665.79755060618083</c:v>
                </c:pt>
                <c:pt idx="8917">
                  <c:v>665.80979391316941</c:v>
                </c:pt>
                <c:pt idx="8918">
                  <c:v>665.80770228813981</c:v>
                </c:pt>
                <c:pt idx="8919">
                  <c:v>665.83034226721804</c:v>
                </c:pt>
                <c:pt idx="8920">
                  <c:v>665.79718167427404</c:v>
                </c:pt>
                <c:pt idx="8921">
                  <c:v>665.76592735513464</c:v>
                </c:pt>
                <c:pt idx="8922">
                  <c:v>665.75060768140804</c:v>
                </c:pt>
                <c:pt idx="8923">
                  <c:v>665.75774435967355</c:v>
                </c:pt>
                <c:pt idx="8924">
                  <c:v>665.76543443980529</c:v>
                </c:pt>
                <c:pt idx="8925">
                  <c:v>665.7824153394389</c:v>
                </c:pt>
                <c:pt idx="8926">
                  <c:v>665.79902734198276</c:v>
                </c:pt>
                <c:pt idx="8927">
                  <c:v>665.79164366561201</c:v>
                </c:pt>
                <c:pt idx="8928">
                  <c:v>665.80794824305565</c:v>
                </c:pt>
                <c:pt idx="8929">
                  <c:v>665.8169921313546</c:v>
                </c:pt>
                <c:pt idx="8930">
                  <c:v>665.8060410846382</c:v>
                </c:pt>
                <c:pt idx="8931">
                  <c:v>665.80407142994818</c:v>
                </c:pt>
                <c:pt idx="8932">
                  <c:v>665.80019562667121</c:v>
                </c:pt>
                <c:pt idx="8933">
                  <c:v>665.80677894925918</c:v>
                </c:pt>
                <c:pt idx="8934">
                  <c:v>665.81446907502982</c:v>
                </c:pt>
                <c:pt idx="8935">
                  <c:v>665.78192343113483</c:v>
                </c:pt>
                <c:pt idx="8936">
                  <c:v>665.77503268592159</c:v>
                </c:pt>
                <c:pt idx="8937">
                  <c:v>665.80111896481617</c:v>
                </c:pt>
                <c:pt idx="8938">
                  <c:v>665.80062705539854</c:v>
                </c:pt>
                <c:pt idx="8939">
                  <c:v>665.79761209483343</c:v>
                </c:pt>
                <c:pt idx="8940">
                  <c:v>665.78795233390588</c:v>
                </c:pt>
                <c:pt idx="8941">
                  <c:v>665.79558196152527</c:v>
                </c:pt>
                <c:pt idx="8942">
                  <c:v>665.8089935515294</c:v>
                </c:pt>
                <c:pt idx="8943">
                  <c:v>665.80081152142668</c:v>
                </c:pt>
                <c:pt idx="8944">
                  <c:v>665.81656170978556</c:v>
                </c:pt>
                <c:pt idx="8945">
                  <c:v>665.81397716481729</c:v>
                </c:pt>
                <c:pt idx="8946">
                  <c:v>665.8040099412475</c:v>
                </c:pt>
                <c:pt idx="8947">
                  <c:v>665.81748404174652</c:v>
                </c:pt>
                <c:pt idx="8948">
                  <c:v>665.78881418209494</c:v>
                </c:pt>
                <c:pt idx="8949">
                  <c:v>665.78616815723888</c:v>
                </c:pt>
                <c:pt idx="8950">
                  <c:v>665.78204640820809</c:v>
                </c:pt>
                <c:pt idx="8951">
                  <c:v>665.75762138296193</c:v>
                </c:pt>
                <c:pt idx="8952">
                  <c:v>665.78653708865374</c:v>
                </c:pt>
                <c:pt idx="8953">
                  <c:v>665.81293185571303</c:v>
                </c:pt>
                <c:pt idx="8954">
                  <c:v>665.83391164803209</c:v>
                </c:pt>
                <c:pt idx="8955">
                  <c:v>665.81594581385593</c:v>
                </c:pt>
                <c:pt idx="8956">
                  <c:v>665.77786317272751</c:v>
                </c:pt>
                <c:pt idx="8957">
                  <c:v>665.79416671496631</c:v>
                </c:pt>
                <c:pt idx="8958">
                  <c:v>665.8099783794022</c:v>
                </c:pt>
                <c:pt idx="8959">
                  <c:v>665.82529816321289</c:v>
                </c:pt>
                <c:pt idx="8960">
                  <c:v>665.80554816691597</c:v>
                </c:pt>
                <c:pt idx="8961">
                  <c:v>665.82375993386734</c:v>
                </c:pt>
                <c:pt idx="8962">
                  <c:v>665.81976013570386</c:v>
                </c:pt>
                <c:pt idx="8963">
                  <c:v>665.79988818331606</c:v>
                </c:pt>
                <c:pt idx="8964">
                  <c:v>665.76420467162757</c:v>
                </c:pt>
                <c:pt idx="8965">
                  <c:v>665.78056967544114</c:v>
                </c:pt>
                <c:pt idx="8966">
                  <c:v>665.78013925576977</c:v>
                </c:pt>
                <c:pt idx="8967">
                  <c:v>665.80560965562802</c:v>
                </c:pt>
                <c:pt idx="8968">
                  <c:v>665.82972737827549</c:v>
                </c:pt>
                <c:pt idx="8969">
                  <c:v>665.81606879143555</c:v>
                </c:pt>
                <c:pt idx="8970">
                  <c:v>665.81114767365159</c:v>
                </c:pt>
                <c:pt idx="8971">
                  <c:v>665.82351397848095</c:v>
                </c:pt>
                <c:pt idx="8972">
                  <c:v>665.81963715806921</c:v>
                </c:pt>
                <c:pt idx="8973">
                  <c:v>665.81859184824884</c:v>
                </c:pt>
                <c:pt idx="8974">
                  <c:v>665.80800973178566</c:v>
                </c:pt>
                <c:pt idx="8975">
                  <c:v>665.80222576111282</c:v>
                </c:pt>
                <c:pt idx="8976">
                  <c:v>665.83212746143977</c:v>
                </c:pt>
                <c:pt idx="8977">
                  <c:v>665.8425241338158</c:v>
                </c:pt>
                <c:pt idx="8978">
                  <c:v>665.81287036694641</c:v>
                </c:pt>
                <c:pt idx="8979">
                  <c:v>665.79244402557151</c:v>
                </c:pt>
                <c:pt idx="8980">
                  <c:v>665.77275660428609</c:v>
                </c:pt>
                <c:pt idx="8981">
                  <c:v>665.75128405277019</c:v>
                </c:pt>
                <c:pt idx="8982">
                  <c:v>665.78862971633464</c:v>
                </c:pt>
                <c:pt idx="8983">
                  <c:v>665.81083922187668</c:v>
                </c:pt>
                <c:pt idx="8984">
                  <c:v>665.76715712356884</c:v>
                </c:pt>
                <c:pt idx="8985">
                  <c:v>665.76217454652783</c:v>
                </c:pt>
                <c:pt idx="8986">
                  <c:v>665.79834995870158</c:v>
                </c:pt>
                <c:pt idx="8987">
                  <c:v>665.84492422069775</c:v>
                </c:pt>
                <c:pt idx="8988">
                  <c:v>665.83778746712676</c:v>
                </c:pt>
                <c:pt idx="8989">
                  <c:v>665.81625325780851</c:v>
                </c:pt>
                <c:pt idx="8990">
                  <c:v>665.80948646945717</c:v>
                </c:pt>
                <c:pt idx="8991">
                  <c:v>665.79256700280132</c:v>
                </c:pt>
                <c:pt idx="8992">
                  <c:v>665.8150849708494</c:v>
                </c:pt>
                <c:pt idx="8993">
                  <c:v>665.81932971399067</c:v>
                </c:pt>
                <c:pt idx="8994">
                  <c:v>665.80056455871238</c:v>
                </c:pt>
                <c:pt idx="8995">
                  <c:v>665.78081562954924</c:v>
                </c:pt>
                <c:pt idx="8996">
                  <c:v>665.78001627872482</c:v>
                </c:pt>
                <c:pt idx="8997">
                  <c:v>665.7741093506919</c:v>
                </c:pt>
                <c:pt idx="8998">
                  <c:v>665.78586071440566</c:v>
                </c:pt>
                <c:pt idx="8999">
                  <c:v>665.77361744288226</c:v>
                </c:pt>
                <c:pt idx="9000">
                  <c:v>665.80745532521951</c:v>
                </c:pt>
                <c:pt idx="9001">
                  <c:v>665.83680263593862</c:v>
                </c:pt>
                <c:pt idx="9002">
                  <c:v>665.83520291551804</c:v>
                </c:pt>
                <c:pt idx="9003">
                  <c:v>665.80081152142668</c:v>
                </c:pt>
                <c:pt idx="9004">
                  <c:v>665.79361331733912</c:v>
                </c:pt>
                <c:pt idx="9005">
                  <c:v>665.80967093568324</c:v>
                </c:pt>
                <c:pt idx="9006">
                  <c:v>665.85870583346104</c:v>
                </c:pt>
                <c:pt idx="9007">
                  <c:v>665.83298830622198</c:v>
                </c:pt>
                <c:pt idx="9008">
                  <c:v>665.80450285887821</c:v>
                </c:pt>
                <c:pt idx="9009">
                  <c:v>665.77404786221405</c:v>
                </c:pt>
                <c:pt idx="9010">
                  <c:v>665.81939120280549</c:v>
                </c:pt>
                <c:pt idx="9011">
                  <c:v>665.81945269162077</c:v>
                </c:pt>
                <c:pt idx="9012">
                  <c:v>665.76285091883688</c:v>
                </c:pt>
                <c:pt idx="9013">
                  <c:v>665.73430422511615</c:v>
                </c:pt>
                <c:pt idx="9014">
                  <c:v>665.77392488525982</c:v>
                </c:pt>
                <c:pt idx="9015">
                  <c:v>665.80850164164292</c:v>
                </c:pt>
                <c:pt idx="9016">
                  <c:v>665.81791446336354</c:v>
                </c:pt>
                <c:pt idx="9017">
                  <c:v>665.78789084532514</c:v>
                </c:pt>
                <c:pt idx="9018">
                  <c:v>665.80296463340437</c:v>
                </c:pt>
                <c:pt idx="9019">
                  <c:v>665.81606879143555</c:v>
                </c:pt>
                <c:pt idx="9020">
                  <c:v>665.86615005091369</c:v>
                </c:pt>
                <c:pt idx="9021">
                  <c:v>665.82455928892409</c:v>
                </c:pt>
                <c:pt idx="9022">
                  <c:v>665.81637724340567</c:v>
                </c:pt>
                <c:pt idx="9023">
                  <c:v>665.81809892977776</c:v>
                </c:pt>
                <c:pt idx="9024">
                  <c:v>665.84393938865901</c:v>
                </c:pt>
                <c:pt idx="9025">
                  <c:v>665.85790546708211</c:v>
                </c:pt>
                <c:pt idx="9026">
                  <c:v>665.79847293601938</c:v>
                </c:pt>
                <c:pt idx="9027">
                  <c:v>665.77084844598448</c:v>
                </c:pt>
                <c:pt idx="9028">
                  <c:v>665.76481955569352</c:v>
                </c:pt>
                <c:pt idx="9029">
                  <c:v>665.76488104410271</c:v>
                </c:pt>
                <c:pt idx="9030">
                  <c:v>665.78678405094865</c:v>
                </c:pt>
                <c:pt idx="9031">
                  <c:v>665.76648075090725</c:v>
                </c:pt>
                <c:pt idx="9032">
                  <c:v>665.75817477817827</c:v>
                </c:pt>
                <c:pt idx="9033">
                  <c:v>665.77626346371915</c:v>
                </c:pt>
                <c:pt idx="9034">
                  <c:v>665.80677894925918</c:v>
                </c:pt>
                <c:pt idx="9035">
                  <c:v>665.83151156434963</c:v>
                </c:pt>
                <c:pt idx="9036">
                  <c:v>665.8060410846382</c:v>
                </c:pt>
                <c:pt idx="9037">
                  <c:v>665.79576642744087</c:v>
                </c:pt>
                <c:pt idx="9038">
                  <c:v>665.79072133653574</c:v>
                </c:pt>
                <c:pt idx="9039">
                  <c:v>665.80714788159435</c:v>
                </c:pt>
                <c:pt idx="9040">
                  <c:v>665.81902226992372</c:v>
                </c:pt>
                <c:pt idx="9041">
                  <c:v>665.83378766217163</c:v>
                </c:pt>
                <c:pt idx="9042">
                  <c:v>665.81828440420918</c:v>
                </c:pt>
                <c:pt idx="9043">
                  <c:v>665.81047028937667</c:v>
                </c:pt>
                <c:pt idx="9044">
                  <c:v>665.8063485282222</c:v>
                </c:pt>
                <c:pt idx="9045">
                  <c:v>665.80560965562802</c:v>
                </c:pt>
                <c:pt idx="9046">
                  <c:v>665.74993131010126</c:v>
                </c:pt>
                <c:pt idx="9047">
                  <c:v>665.77201773469608</c:v>
                </c:pt>
                <c:pt idx="9048">
                  <c:v>665.75380708980038</c:v>
                </c:pt>
                <c:pt idx="9049">
                  <c:v>665.79970371730849</c:v>
                </c:pt>
                <c:pt idx="9050">
                  <c:v>665.77607799023087</c:v>
                </c:pt>
                <c:pt idx="9051">
                  <c:v>665.78709149381621</c:v>
                </c:pt>
                <c:pt idx="9052">
                  <c:v>665.80690192670238</c:v>
                </c:pt>
                <c:pt idx="9053">
                  <c:v>665.8296044004926</c:v>
                </c:pt>
                <c:pt idx="9054">
                  <c:v>665.83661816910683</c:v>
                </c:pt>
                <c:pt idx="9055">
                  <c:v>665.80124194217512</c:v>
                </c:pt>
                <c:pt idx="9056">
                  <c:v>665.80751681394599</c:v>
                </c:pt>
                <c:pt idx="9057">
                  <c:v>665.81490050450259</c:v>
                </c:pt>
                <c:pt idx="9058">
                  <c:v>665.81939120280549</c:v>
                </c:pt>
                <c:pt idx="9059">
                  <c:v>665.80050307003773</c:v>
                </c:pt>
                <c:pt idx="9060">
                  <c:v>665.78703000524172</c:v>
                </c:pt>
                <c:pt idx="9061">
                  <c:v>665.81077773312563</c:v>
                </c:pt>
                <c:pt idx="9062">
                  <c:v>665.8347724930004</c:v>
                </c:pt>
                <c:pt idx="9063">
                  <c:v>665.79404373771251</c:v>
                </c:pt>
                <c:pt idx="9064">
                  <c:v>665.76211305813899</c:v>
                </c:pt>
                <c:pt idx="9065">
                  <c:v>665.76125121273503</c:v>
                </c:pt>
                <c:pt idx="9066">
                  <c:v>665.77780067621336</c:v>
                </c:pt>
                <c:pt idx="9067">
                  <c:v>665.76229752330721</c:v>
                </c:pt>
                <c:pt idx="9068">
                  <c:v>665.76229752330721</c:v>
                </c:pt>
                <c:pt idx="9069">
                  <c:v>665.79268998003283</c:v>
                </c:pt>
                <c:pt idx="9070">
                  <c:v>665.79970371730849</c:v>
                </c:pt>
                <c:pt idx="9071">
                  <c:v>665.80216427242578</c:v>
                </c:pt>
                <c:pt idx="9072">
                  <c:v>665.80228724980043</c:v>
                </c:pt>
                <c:pt idx="9073">
                  <c:v>665.82511369663803</c:v>
                </c:pt>
                <c:pt idx="9074">
                  <c:v>665.8266509182215</c:v>
                </c:pt>
                <c:pt idx="9075">
                  <c:v>665.807270859043</c:v>
                </c:pt>
                <c:pt idx="9076">
                  <c:v>665.80733234776801</c:v>
                </c:pt>
                <c:pt idx="9077">
                  <c:v>665.79939627397175</c:v>
                </c:pt>
                <c:pt idx="9078">
                  <c:v>665.82320552624424</c:v>
                </c:pt>
                <c:pt idx="9079">
                  <c:v>665.8168691537611</c:v>
                </c:pt>
                <c:pt idx="9080">
                  <c:v>665.80942498071613</c:v>
                </c:pt>
                <c:pt idx="9081">
                  <c:v>665.79268998003283</c:v>
                </c:pt>
                <c:pt idx="9082">
                  <c:v>665.80019562667121</c:v>
                </c:pt>
                <c:pt idx="9083">
                  <c:v>665.81213149376902</c:v>
                </c:pt>
                <c:pt idx="9084">
                  <c:v>665.76672670459595</c:v>
                </c:pt>
                <c:pt idx="9085">
                  <c:v>665.76426616003198</c:v>
                </c:pt>
                <c:pt idx="9086">
                  <c:v>665.7829072477723</c:v>
                </c:pt>
                <c:pt idx="9087">
                  <c:v>665.80714788159435</c:v>
                </c:pt>
                <c:pt idx="9088">
                  <c:v>665.80136491953601</c:v>
                </c:pt>
                <c:pt idx="9089">
                  <c:v>665.82794319258699</c:v>
                </c:pt>
                <c:pt idx="9090">
                  <c:v>665.83526440445098</c:v>
                </c:pt>
                <c:pt idx="9091">
                  <c:v>665.81963715806921</c:v>
                </c:pt>
                <c:pt idx="9092">
                  <c:v>665.82511369663803</c:v>
                </c:pt>
                <c:pt idx="9093">
                  <c:v>665.81477752694025</c:v>
                </c:pt>
                <c:pt idx="9094">
                  <c:v>665.82388291156337</c:v>
                </c:pt>
                <c:pt idx="9095">
                  <c:v>665.82794319258699</c:v>
                </c:pt>
                <c:pt idx="9096">
                  <c:v>665.81028582313286</c:v>
                </c:pt>
                <c:pt idx="9097">
                  <c:v>665.80579412176758</c:v>
                </c:pt>
                <c:pt idx="9098">
                  <c:v>665.84455528667559</c:v>
                </c:pt>
                <c:pt idx="9099">
                  <c:v>665.80302612209732</c:v>
                </c:pt>
                <c:pt idx="9100">
                  <c:v>665.79250551418613</c:v>
                </c:pt>
                <c:pt idx="9101">
                  <c:v>665.79090580234288</c:v>
                </c:pt>
                <c:pt idx="9102">
                  <c:v>665.77294106969202</c:v>
                </c:pt>
                <c:pt idx="9103">
                  <c:v>665.74193279519477</c:v>
                </c:pt>
                <c:pt idx="9104">
                  <c:v>665.7590981116274</c:v>
                </c:pt>
                <c:pt idx="9105">
                  <c:v>665.79865740199932</c:v>
                </c:pt>
                <c:pt idx="9106">
                  <c:v>665.83046625302677</c:v>
                </c:pt>
                <c:pt idx="9107">
                  <c:v>665.81397716481729</c:v>
                </c:pt>
                <c:pt idx="9108">
                  <c:v>665.7818004540635</c:v>
                </c:pt>
                <c:pt idx="9109">
                  <c:v>665.79804251541509</c:v>
                </c:pt>
                <c:pt idx="9110">
                  <c:v>665.83397313695548</c:v>
                </c:pt>
                <c:pt idx="9111">
                  <c:v>665.84492422069775</c:v>
                </c:pt>
                <c:pt idx="9112">
                  <c:v>665.8170536201518</c:v>
                </c:pt>
                <c:pt idx="9113">
                  <c:v>665.81182404996969</c:v>
                </c:pt>
                <c:pt idx="9114">
                  <c:v>665.80856313037714</c:v>
                </c:pt>
                <c:pt idx="9115">
                  <c:v>665.80031860401652</c:v>
                </c:pt>
                <c:pt idx="9116">
                  <c:v>665.79970371730849</c:v>
                </c:pt>
                <c:pt idx="9117">
                  <c:v>665.82548262979196</c:v>
                </c:pt>
                <c:pt idx="9118">
                  <c:v>665.81914524754893</c:v>
                </c:pt>
                <c:pt idx="9119">
                  <c:v>665.81434609747396</c:v>
                </c:pt>
                <c:pt idx="9120">
                  <c:v>665.81366972094952</c:v>
                </c:pt>
                <c:pt idx="9121">
                  <c:v>665.79102877954983</c:v>
                </c:pt>
                <c:pt idx="9122">
                  <c:v>665.77743174518866</c:v>
                </c:pt>
                <c:pt idx="9123">
                  <c:v>665.76641926248635</c:v>
                </c:pt>
                <c:pt idx="9124">
                  <c:v>665.77355595440815</c:v>
                </c:pt>
                <c:pt idx="9125">
                  <c:v>665.78376909543499</c:v>
                </c:pt>
                <c:pt idx="9126">
                  <c:v>665.79970371730849</c:v>
                </c:pt>
                <c:pt idx="9127">
                  <c:v>665.80542518949278</c:v>
                </c:pt>
                <c:pt idx="9128">
                  <c:v>665.80462583628741</c:v>
                </c:pt>
                <c:pt idx="9129">
                  <c:v>665.81902226992372</c:v>
                </c:pt>
                <c:pt idx="9130">
                  <c:v>665.83791044503164</c:v>
                </c:pt>
                <c:pt idx="9131">
                  <c:v>665.82794319258699</c:v>
                </c:pt>
                <c:pt idx="9132">
                  <c:v>665.80278016732814</c:v>
                </c:pt>
                <c:pt idx="9133">
                  <c:v>665.82135985313414</c:v>
                </c:pt>
                <c:pt idx="9134">
                  <c:v>665.81932971399067</c:v>
                </c:pt>
                <c:pt idx="9135">
                  <c:v>665.80308761079084</c:v>
                </c:pt>
                <c:pt idx="9136">
                  <c:v>665.78438398095693</c:v>
                </c:pt>
                <c:pt idx="9137">
                  <c:v>665.79496606715975</c:v>
                </c:pt>
                <c:pt idx="9138">
                  <c:v>665.81311632201584</c:v>
                </c:pt>
                <c:pt idx="9139">
                  <c:v>665.80474881369867</c:v>
                </c:pt>
                <c:pt idx="9140">
                  <c:v>665.75085363462426</c:v>
                </c:pt>
                <c:pt idx="9141">
                  <c:v>665.76432764843719</c:v>
                </c:pt>
                <c:pt idx="9142">
                  <c:v>665.80161087426313</c:v>
                </c:pt>
                <c:pt idx="9143">
                  <c:v>665.7949045785266</c:v>
                </c:pt>
                <c:pt idx="9144">
                  <c:v>665.75639060794117</c:v>
                </c:pt>
                <c:pt idx="9145">
                  <c:v>665.7719562462338</c:v>
                </c:pt>
                <c:pt idx="9146">
                  <c:v>665.79834995870158</c:v>
                </c:pt>
                <c:pt idx="9147">
                  <c:v>665.8099783794022</c:v>
                </c:pt>
                <c:pt idx="9148">
                  <c:v>665.8032720768739</c:v>
                </c:pt>
                <c:pt idx="9149">
                  <c:v>665.83009631163554</c:v>
                </c:pt>
                <c:pt idx="9150">
                  <c:v>665.80844015290916</c:v>
                </c:pt>
                <c:pt idx="9151">
                  <c:v>665.84357045468073</c:v>
                </c:pt>
                <c:pt idx="9152">
                  <c:v>665.83464951514225</c:v>
                </c:pt>
                <c:pt idx="9153">
                  <c:v>665.81453056380838</c:v>
                </c:pt>
                <c:pt idx="9154">
                  <c:v>665.81422311991992</c:v>
                </c:pt>
                <c:pt idx="9155">
                  <c:v>665.82523667435407</c:v>
                </c:pt>
                <c:pt idx="9156">
                  <c:v>665.84061696741639</c:v>
                </c:pt>
                <c:pt idx="9157">
                  <c:v>665.82806617034532</c:v>
                </c:pt>
                <c:pt idx="9158">
                  <c:v>665.81680766496515</c:v>
                </c:pt>
                <c:pt idx="9159">
                  <c:v>665.83760300027291</c:v>
                </c:pt>
                <c:pt idx="9160">
                  <c:v>665.86688792090354</c:v>
                </c:pt>
                <c:pt idx="9161">
                  <c:v>665.84381641066443</c:v>
                </c:pt>
                <c:pt idx="9162">
                  <c:v>665.81366972094952</c:v>
                </c:pt>
                <c:pt idx="9163">
                  <c:v>665.8204990095636</c:v>
                </c:pt>
                <c:pt idx="9164">
                  <c:v>665.79176664282988</c:v>
                </c:pt>
                <c:pt idx="9165">
                  <c:v>665.78659857722437</c:v>
                </c:pt>
                <c:pt idx="9166">
                  <c:v>665.78229236236007</c:v>
                </c:pt>
                <c:pt idx="9167">
                  <c:v>665.80179534031322</c:v>
                </c:pt>
                <c:pt idx="9168">
                  <c:v>665.82714383720293</c:v>
                </c:pt>
                <c:pt idx="9169">
                  <c:v>665.82019156545277</c:v>
                </c:pt>
                <c:pt idx="9170">
                  <c:v>665.82228319364435</c:v>
                </c:pt>
                <c:pt idx="9171">
                  <c:v>665.79631982521209</c:v>
                </c:pt>
                <c:pt idx="9172">
                  <c:v>665.79871889066033</c:v>
                </c:pt>
                <c:pt idx="9173">
                  <c:v>665.82375993386734</c:v>
                </c:pt>
                <c:pt idx="9174">
                  <c:v>665.84080143433755</c:v>
                </c:pt>
                <c:pt idx="9175">
                  <c:v>665.86012109107628</c:v>
                </c:pt>
                <c:pt idx="9176">
                  <c:v>665.79644280249977</c:v>
                </c:pt>
                <c:pt idx="9177">
                  <c:v>665.78678405094865</c:v>
                </c:pt>
                <c:pt idx="9178">
                  <c:v>665.80991689065752</c:v>
                </c:pt>
                <c:pt idx="9179">
                  <c:v>665.81711510894979</c:v>
                </c:pt>
                <c:pt idx="9180">
                  <c:v>665.79625833656917</c:v>
                </c:pt>
                <c:pt idx="9181">
                  <c:v>665.78235385089943</c:v>
                </c:pt>
                <c:pt idx="9182">
                  <c:v>665.8109007106284</c:v>
                </c:pt>
                <c:pt idx="9183">
                  <c:v>665.83458802621385</c:v>
                </c:pt>
                <c:pt idx="9184">
                  <c:v>665.80278016732814</c:v>
                </c:pt>
                <c:pt idx="9185">
                  <c:v>665.80733234776801</c:v>
                </c:pt>
                <c:pt idx="9186">
                  <c:v>665.81342376586326</c:v>
                </c:pt>
                <c:pt idx="9187">
                  <c:v>665.81539241477003</c:v>
                </c:pt>
                <c:pt idx="9188">
                  <c:v>665.82369844502011</c:v>
                </c:pt>
                <c:pt idx="9189">
                  <c:v>665.82271361551159</c:v>
                </c:pt>
                <c:pt idx="9190">
                  <c:v>665.80960944694073</c:v>
                </c:pt>
                <c:pt idx="9191">
                  <c:v>665.79976520597722</c:v>
                </c:pt>
                <c:pt idx="9192">
                  <c:v>665.83723305856222</c:v>
                </c:pt>
                <c:pt idx="9193">
                  <c:v>665.83120411982918</c:v>
                </c:pt>
                <c:pt idx="9194">
                  <c:v>665.83015780053051</c:v>
                </c:pt>
                <c:pt idx="9195">
                  <c:v>665.8169921313546</c:v>
                </c:pt>
                <c:pt idx="9196">
                  <c:v>665.79736614022534</c:v>
                </c:pt>
                <c:pt idx="9197">
                  <c:v>665.83834086771276</c:v>
                </c:pt>
                <c:pt idx="9198">
                  <c:v>665.81533092598488</c:v>
                </c:pt>
                <c:pt idx="9199">
                  <c:v>665.85242991479186</c:v>
                </c:pt>
                <c:pt idx="9200">
                  <c:v>665.8124389375796</c:v>
                </c:pt>
                <c:pt idx="9201">
                  <c:v>665.81816142659659</c:v>
                </c:pt>
                <c:pt idx="9202">
                  <c:v>665.82455928892409</c:v>
                </c:pt>
                <c:pt idx="9203">
                  <c:v>665.83261937273289</c:v>
                </c:pt>
                <c:pt idx="9204">
                  <c:v>665.81428460869665</c:v>
                </c:pt>
                <c:pt idx="9205">
                  <c:v>665.84154031007927</c:v>
                </c:pt>
                <c:pt idx="9206">
                  <c:v>665.81034731188026</c:v>
                </c:pt>
                <c:pt idx="9207">
                  <c:v>665.81250042634315</c:v>
                </c:pt>
                <c:pt idx="9208">
                  <c:v>665.78432249240279</c:v>
                </c:pt>
                <c:pt idx="9209">
                  <c:v>665.79724316292402</c:v>
                </c:pt>
                <c:pt idx="9210">
                  <c:v>665.80868610784694</c:v>
                </c:pt>
                <c:pt idx="9211">
                  <c:v>665.79170515422084</c:v>
                </c:pt>
                <c:pt idx="9212">
                  <c:v>665.78776786816491</c:v>
                </c:pt>
                <c:pt idx="9213">
                  <c:v>665.79656577978915</c:v>
                </c:pt>
                <c:pt idx="9214">
                  <c:v>665.78616815723888</c:v>
                </c:pt>
                <c:pt idx="9215">
                  <c:v>665.78733744811848</c:v>
                </c:pt>
                <c:pt idx="9216">
                  <c:v>665.77269511581846</c:v>
                </c:pt>
                <c:pt idx="9217">
                  <c:v>665.78610666867121</c:v>
                </c:pt>
                <c:pt idx="9218">
                  <c:v>665.7852458287739</c:v>
                </c:pt>
                <c:pt idx="9219">
                  <c:v>665.79576642744087</c:v>
                </c:pt>
                <c:pt idx="9220">
                  <c:v>665.79293593450177</c:v>
                </c:pt>
                <c:pt idx="9221">
                  <c:v>665.76666521617312</c:v>
                </c:pt>
                <c:pt idx="9222">
                  <c:v>665.77743174518866</c:v>
                </c:pt>
                <c:pt idx="9223">
                  <c:v>665.79496606715975</c:v>
                </c:pt>
                <c:pt idx="9224">
                  <c:v>665.79250551418613</c:v>
                </c:pt>
                <c:pt idx="9225">
                  <c:v>665.7846299351786</c:v>
                </c:pt>
                <c:pt idx="9226">
                  <c:v>665.77860103483192</c:v>
                </c:pt>
                <c:pt idx="9227">
                  <c:v>665.76906427301071</c:v>
                </c:pt>
                <c:pt idx="9228">
                  <c:v>665.78616815723888</c:v>
                </c:pt>
                <c:pt idx="9229">
                  <c:v>665.79441266947902</c:v>
                </c:pt>
                <c:pt idx="9230">
                  <c:v>665.7644506252484</c:v>
                </c:pt>
                <c:pt idx="9231">
                  <c:v>665.78616815723888</c:v>
                </c:pt>
                <c:pt idx="9232">
                  <c:v>665.78026223281654</c:v>
                </c:pt>
                <c:pt idx="9233">
                  <c:v>665.77595501324652</c:v>
                </c:pt>
                <c:pt idx="9234">
                  <c:v>665.77220220008542</c:v>
                </c:pt>
                <c:pt idx="9235">
                  <c:v>665.77534012835179</c:v>
                </c:pt>
                <c:pt idx="9236">
                  <c:v>665.76383473320334</c:v>
                </c:pt>
                <c:pt idx="9237">
                  <c:v>665.74156386577158</c:v>
                </c:pt>
                <c:pt idx="9238">
                  <c:v>665.73147375323128</c:v>
                </c:pt>
                <c:pt idx="9239">
                  <c:v>665.74710083286357</c:v>
                </c:pt>
                <c:pt idx="9240">
                  <c:v>665.78739893669513</c:v>
                </c:pt>
                <c:pt idx="9241">
                  <c:v>665.79878037932178</c:v>
                </c:pt>
                <c:pt idx="9242">
                  <c:v>665.75891364653046</c:v>
                </c:pt>
                <c:pt idx="9243">
                  <c:v>665.72027686754302</c:v>
                </c:pt>
                <c:pt idx="9244">
                  <c:v>665.74913095425984</c:v>
                </c:pt>
                <c:pt idx="9245">
                  <c:v>665.77681686018411</c:v>
                </c:pt>
                <c:pt idx="9246">
                  <c:v>665.77534012835179</c:v>
                </c:pt>
                <c:pt idx="9247">
                  <c:v>665.73510357151849</c:v>
                </c:pt>
                <c:pt idx="9248">
                  <c:v>665.76045186380327</c:v>
                </c:pt>
                <c:pt idx="9249">
                  <c:v>665.74722380941864</c:v>
                </c:pt>
                <c:pt idx="9250">
                  <c:v>665.7725711308766</c:v>
                </c:pt>
                <c:pt idx="9251">
                  <c:v>665.74919244255216</c:v>
                </c:pt>
                <c:pt idx="9252">
                  <c:v>665.75300673358345</c:v>
                </c:pt>
                <c:pt idx="9253">
                  <c:v>665.77115689626646</c:v>
                </c:pt>
                <c:pt idx="9254">
                  <c:v>665.76894129613061</c:v>
                </c:pt>
                <c:pt idx="9255">
                  <c:v>665.77041802681936</c:v>
                </c:pt>
                <c:pt idx="9256">
                  <c:v>665.75349964817133</c:v>
                </c:pt>
                <c:pt idx="9257">
                  <c:v>665.76488104410271</c:v>
                </c:pt>
                <c:pt idx="9258">
                  <c:v>665.7601434139209</c:v>
                </c:pt>
                <c:pt idx="9259">
                  <c:v>665.76180460819455</c:v>
                </c:pt>
                <c:pt idx="9260">
                  <c:v>665.7639587180139</c:v>
                </c:pt>
                <c:pt idx="9261">
                  <c:v>665.76180460819455</c:v>
                </c:pt>
                <c:pt idx="9262">
                  <c:v>665.74691636803459</c:v>
                </c:pt>
                <c:pt idx="9263">
                  <c:v>665.75233036208033</c:v>
                </c:pt>
                <c:pt idx="9264">
                  <c:v>665.75282226862259</c:v>
                </c:pt>
                <c:pt idx="9265">
                  <c:v>665.76002043717369</c:v>
                </c:pt>
                <c:pt idx="9266">
                  <c:v>665.76555741663321</c:v>
                </c:pt>
                <c:pt idx="9267">
                  <c:v>665.77817061526309</c:v>
                </c:pt>
                <c:pt idx="9268">
                  <c:v>665.72698209470877</c:v>
                </c:pt>
                <c:pt idx="9269">
                  <c:v>665.72476751441923</c:v>
                </c:pt>
                <c:pt idx="9270">
                  <c:v>665.74162535400751</c:v>
                </c:pt>
                <c:pt idx="9271">
                  <c:v>665.77700132568077</c:v>
                </c:pt>
                <c:pt idx="9272">
                  <c:v>665.74082499897065</c:v>
                </c:pt>
                <c:pt idx="9273">
                  <c:v>665.70421841491941</c:v>
                </c:pt>
                <c:pt idx="9274">
                  <c:v>665.71867716968302</c:v>
                </c:pt>
                <c:pt idx="9275">
                  <c:v>665.74537815328154</c:v>
                </c:pt>
                <c:pt idx="9276">
                  <c:v>665.76469657887674</c:v>
                </c:pt>
                <c:pt idx="9277">
                  <c:v>665.73916380891467</c:v>
                </c:pt>
                <c:pt idx="9278">
                  <c:v>665.75528381778429</c:v>
                </c:pt>
                <c:pt idx="9279">
                  <c:v>665.75048470480272</c:v>
                </c:pt>
                <c:pt idx="9280">
                  <c:v>665.76432764843719</c:v>
                </c:pt>
                <c:pt idx="9281">
                  <c:v>665.7734329774612</c:v>
                </c:pt>
                <c:pt idx="9282">
                  <c:v>665.755714236161</c:v>
                </c:pt>
                <c:pt idx="9283">
                  <c:v>665.74328654455837</c:v>
                </c:pt>
                <c:pt idx="9284">
                  <c:v>665.73824148569656</c:v>
                </c:pt>
                <c:pt idx="9285">
                  <c:v>665.73036595840915</c:v>
                </c:pt>
                <c:pt idx="9286">
                  <c:v>665.75393006645504</c:v>
                </c:pt>
                <c:pt idx="9287">
                  <c:v>665.75485239142461</c:v>
                </c:pt>
                <c:pt idx="9288">
                  <c:v>665.73774958002218</c:v>
                </c:pt>
                <c:pt idx="9289">
                  <c:v>665.73836446211965</c:v>
                </c:pt>
                <c:pt idx="9290">
                  <c:v>665.73744113098724</c:v>
                </c:pt>
                <c:pt idx="9291">
                  <c:v>665.74710083286357</c:v>
                </c:pt>
                <c:pt idx="9292">
                  <c:v>665.73701071356231</c:v>
                </c:pt>
                <c:pt idx="9293">
                  <c:v>665.74316356806196</c:v>
                </c:pt>
                <c:pt idx="9294">
                  <c:v>665.77054100372129</c:v>
                </c:pt>
                <c:pt idx="9295">
                  <c:v>665.75626763124967</c:v>
                </c:pt>
                <c:pt idx="9296">
                  <c:v>665.74839309478705</c:v>
                </c:pt>
                <c:pt idx="9297">
                  <c:v>665.71984544301097</c:v>
                </c:pt>
                <c:pt idx="9298">
                  <c:v>665.76106674759012</c:v>
                </c:pt>
                <c:pt idx="9299">
                  <c:v>665.77570905928314</c:v>
                </c:pt>
                <c:pt idx="9300">
                  <c:v>665.76432764843719</c:v>
                </c:pt>
                <c:pt idx="9301">
                  <c:v>665.76771152743095</c:v>
                </c:pt>
                <c:pt idx="9302">
                  <c:v>665.7620505617441</c:v>
                </c:pt>
                <c:pt idx="9303">
                  <c:v>665.75276078030333</c:v>
                </c:pt>
                <c:pt idx="9304">
                  <c:v>665.72864328231572</c:v>
                </c:pt>
                <c:pt idx="9305">
                  <c:v>665.74814714164404</c:v>
                </c:pt>
                <c:pt idx="9306">
                  <c:v>665.75842073161971</c:v>
                </c:pt>
                <c:pt idx="9307">
                  <c:v>665.75448346142446</c:v>
                </c:pt>
                <c:pt idx="9308">
                  <c:v>665.75079214631944</c:v>
                </c:pt>
                <c:pt idx="9309">
                  <c:v>665.75799031310203</c:v>
                </c:pt>
                <c:pt idx="9310">
                  <c:v>665.75356113649627</c:v>
                </c:pt>
                <c:pt idx="9311">
                  <c:v>665.75546828280005</c:v>
                </c:pt>
                <c:pt idx="9312">
                  <c:v>665.75097661123505</c:v>
                </c:pt>
                <c:pt idx="9313">
                  <c:v>665.71812276911078</c:v>
                </c:pt>
                <c:pt idx="9314">
                  <c:v>665.74045606959692</c:v>
                </c:pt>
                <c:pt idx="9315">
                  <c:v>665.75559125947962</c:v>
                </c:pt>
                <c:pt idx="9316">
                  <c:v>665.73737964278234</c:v>
                </c:pt>
                <c:pt idx="9317">
                  <c:v>665.74605452421565</c:v>
                </c:pt>
                <c:pt idx="9318">
                  <c:v>665.74371696231015</c:v>
                </c:pt>
                <c:pt idx="9319">
                  <c:v>665.72193805380232</c:v>
                </c:pt>
                <c:pt idx="9320">
                  <c:v>665.7040954390045</c:v>
                </c:pt>
                <c:pt idx="9321">
                  <c:v>665.71215540530466</c:v>
                </c:pt>
                <c:pt idx="9322">
                  <c:v>665.70065009812936</c:v>
                </c:pt>
                <c:pt idx="9323">
                  <c:v>665.72507495497928</c:v>
                </c:pt>
                <c:pt idx="9324">
                  <c:v>665.7190460980845</c:v>
                </c:pt>
                <c:pt idx="9325">
                  <c:v>665.70969487699006</c:v>
                </c:pt>
                <c:pt idx="9326">
                  <c:v>665.73867190318549</c:v>
                </c:pt>
                <c:pt idx="9327">
                  <c:v>665.73879487961506</c:v>
                </c:pt>
                <c:pt idx="9328">
                  <c:v>665.70477281455896</c:v>
                </c:pt>
                <c:pt idx="9329">
                  <c:v>665.71252433341499</c:v>
                </c:pt>
                <c:pt idx="9330">
                  <c:v>665.734857618771</c:v>
                </c:pt>
                <c:pt idx="9331">
                  <c:v>665.71012529299219</c:v>
                </c:pt>
                <c:pt idx="9332">
                  <c:v>665.72162960535763</c:v>
                </c:pt>
                <c:pt idx="9333">
                  <c:v>665.70858708508752</c:v>
                </c:pt>
                <c:pt idx="9334">
                  <c:v>665.72630572533569</c:v>
                </c:pt>
                <c:pt idx="9335">
                  <c:v>665.71756937657642</c:v>
                </c:pt>
                <c:pt idx="9336">
                  <c:v>665.71830723329697</c:v>
                </c:pt>
                <c:pt idx="9337">
                  <c:v>665.71510884664985</c:v>
                </c:pt>
                <c:pt idx="9338">
                  <c:v>665.72495197875389</c:v>
                </c:pt>
                <c:pt idx="9339">
                  <c:v>665.74156386577158</c:v>
                </c:pt>
                <c:pt idx="9340">
                  <c:v>665.75189994387995</c:v>
                </c:pt>
                <c:pt idx="9341">
                  <c:v>665.77294106969202</c:v>
                </c:pt>
                <c:pt idx="9342">
                  <c:v>665.70514174233983</c:v>
                </c:pt>
                <c:pt idx="9343">
                  <c:v>665.71861568161773</c:v>
                </c:pt>
                <c:pt idx="9344">
                  <c:v>665.72181406962216</c:v>
                </c:pt>
                <c:pt idx="9345">
                  <c:v>665.69911289998686</c:v>
                </c:pt>
                <c:pt idx="9346">
                  <c:v>665.70366502331626</c:v>
                </c:pt>
                <c:pt idx="9347">
                  <c:v>665.70649548567633</c:v>
                </c:pt>
                <c:pt idx="9348">
                  <c:v>665.72507495497928</c:v>
                </c:pt>
                <c:pt idx="9349">
                  <c:v>665.7060640618638</c:v>
                </c:pt>
                <c:pt idx="9350">
                  <c:v>665.69732773450278</c:v>
                </c:pt>
                <c:pt idx="9351">
                  <c:v>665.72864328231572</c:v>
                </c:pt>
                <c:pt idx="9352">
                  <c:v>665.75663656132951</c:v>
                </c:pt>
                <c:pt idx="9353">
                  <c:v>665.74377845056233</c:v>
                </c:pt>
                <c:pt idx="9354">
                  <c:v>665.7171389601865</c:v>
                </c:pt>
                <c:pt idx="9355">
                  <c:v>665.72409114522748</c:v>
                </c:pt>
                <c:pt idx="9356">
                  <c:v>665.7499927983996</c:v>
                </c:pt>
                <c:pt idx="9357">
                  <c:v>665.75399155478328</c:v>
                </c:pt>
                <c:pt idx="9358">
                  <c:v>665.72772096027177</c:v>
                </c:pt>
                <c:pt idx="9359">
                  <c:v>665.72729054335332</c:v>
                </c:pt>
                <c:pt idx="9360">
                  <c:v>665.7332579180885</c:v>
                </c:pt>
                <c:pt idx="9361">
                  <c:v>665.74457779788099</c:v>
                </c:pt>
                <c:pt idx="9362">
                  <c:v>665.74162535400751</c:v>
                </c:pt>
                <c:pt idx="9363">
                  <c:v>665.72292186329776</c:v>
                </c:pt>
                <c:pt idx="9364">
                  <c:v>665.7264287015812</c:v>
                </c:pt>
                <c:pt idx="9365">
                  <c:v>665.72193805380232</c:v>
                </c:pt>
                <c:pt idx="9366">
                  <c:v>665.74064053428174</c:v>
                </c:pt>
                <c:pt idx="9367">
                  <c:v>665.73178119404076</c:v>
                </c:pt>
                <c:pt idx="9368">
                  <c:v>665.7058795979508</c:v>
                </c:pt>
                <c:pt idx="9369">
                  <c:v>665.7199684191603</c:v>
                </c:pt>
                <c:pt idx="9370">
                  <c:v>665.74913095425984</c:v>
                </c:pt>
                <c:pt idx="9371">
                  <c:v>665.73430422511615</c:v>
                </c:pt>
                <c:pt idx="9372">
                  <c:v>665.70729482938884</c:v>
                </c:pt>
                <c:pt idx="9373">
                  <c:v>665.69320602978519</c:v>
                </c:pt>
                <c:pt idx="9374">
                  <c:v>665.70341907150464</c:v>
                </c:pt>
                <c:pt idx="9375">
                  <c:v>665.73491910695714</c:v>
                </c:pt>
                <c:pt idx="9376">
                  <c:v>665.72316781568998</c:v>
                </c:pt>
                <c:pt idx="9377">
                  <c:v>665.71609265533232</c:v>
                </c:pt>
                <c:pt idx="9378">
                  <c:v>665.70674143757969</c:v>
                </c:pt>
                <c:pt idx="9379">
                  <c:v>665.71117058909078</c:v>
                </c:pt>
                <c:pt idx="9380">
                  <c:v>665.72039984369883</c:v>
                </c:pt>
                <c:pt idx="9381">
                  <c:v>665.71344766176333</c:v>
                </c:pt>
                <c:pt idx="9382">
                  <c:v>665.70901750103189</c:v>
                </c:pt>
                <c:pt idx="9383">
                  <c:v>665.7079107172201</c:v>
                </c:pt>
                <c:pt idx="9384">
                  <c:v>665.72845881789874</c:v>
                </c:pt>
                <c:pt idx="9385">
                  <c:v>665.72932065988243</c:v>
                </c:pt>
                <c:pt idx="9386">
                  <c:v>665.73934827357061</c:v>
                </c:pt>
                <c:pt idx="9387">
                  <c:v>665.72138365301112</c:v>
                </c:pt>
                <c:pt idx="9388">
                  <c:v>665.70514174233983</c:v>
                </c:pt>
                <c:pt idx="9389">
                  <c:v>665.70341907150464</c:v>
                </c:pt>
                <c:pt idx="9390">
                  <c:v>665.72673614220298</c:v>
                </c:pt>
                <c:pt idx="9391">
                  <c:v>665.72089174834048</c:v>
                </c:pt>
                <c:pt idx="9392">
                  <c:v>665.73873339140005</c:v>
                </c:pt>
                <c:pt idx="9393">
                  <c:v>665.72889024288065</c:v>
                </c:pt>
                <c:pt idx="9394">
                  <c:v>665.73984118734381</c:v>
                </c:pt>
                <c:pt idx="9395">
                  <c:v>665.71916907422212</c:v>
                </c:pt>
                <c:pt idx="9396">
                  <c:v>665.72083026025859</c:v>
                </c:pt>
                <c:pt idx="9397">
                  <c:v>665.72482900253021</c:v>
                </c:pt>
                <c:pt idx="9398">
                  <c:v>665.70446537475436</c:v>
                </c:pt>
                <c:pt idx="9399">
                  <c:v>665.70938642900217</c:v>
                </c:pt>
                <c:pt idx="9400">
                  <c:v>665.72329079188876</c:v>
                </c:pt>
                <c:pt idx="9401">
                  <c:v>665.72218400616521</c:v>
                </c:pt>
                <c:pt idx="9402">
                  <c:v>665.73701071356231</c:v>
                </c:pt>
                <c:pt idx="9403">
                  <c:v>665.73116631243317</c:v>
                </c:pt>
                <c:pt idx="9404">
                  <c:v>665.7112320771007</c:v>
                </c:pt>
                <c:pt idx="9405">
                  <c:v>665.71320170966044</c:v>
                </c:pt>
                <c:pt idx="9406">
                  <c:v>665.71473891042353</c:v>
                </c:pt>
                <c:pt idx="9407">
                  <c:v>665.72242995853537</c:v>
                </c:pt>
                <c:pt idx="9408">
                  <c:v>665.72015389138903</c:v>
                </c:pt>
                <c:pt idx="9409">
                  <c:v>665.74125642459808</c:v>
                </c:pt>
                <c:pt idx="9410">
                  <c:v>665.71959949071766</c:v>
                </c:pt>
                <c:pt idx="9411">
                  <c:v>665.71215540530466</c:v>
                </c:pt>
                <c:pt idx="9412">
                  <c:v>665.72784393653842</c:v>
                </c:pt>
                <c:pt idx="9413">
                  <c:v>665.71652307166767</c:v>
                </c:pt>
                <c:pt idx="9414">
                  <c:v>665.7049572784473</c:v>
                </c:pt>
                <c:pt idx="9415">
                  <c:v>665.71769235269198</c:v>
                </c:pt>
                <c:pt idx="9416">
                  <c:v>665.72476751441923</c:v>
                </c:pt>
                <c:pt idx="9417">
                  <c:v>665.72925917173802</c:v>
                </c:pt>
                <c:pt idx="9418">
                  <c:v>665.73067440718</c:v>
                </c:pt>
                <c:pt idx="9419">
                  <c:v>665.74408589182963</c:v>
                </c:pt>
                <c:pt idx="9420">
                  <c:v>665.71436998221429</c:v>
                </c:pt>
                <c:pt idx="9421">
                  <c:v>665.72833584162311</c:v>
                </c:pt>
                <c:pt idx="9422">
                  <c:v>665.73510357151849</c:v>
                </c:pt>
                <c:pt idx="9423">
                  <c:v>665.71412403008389</c:v>
                </c:pt>
                <c:pt idx="9424">
                  <c:v>665.72292186329776</c:v>
                </c:pt>
                <c:pt idx="9425">
                  <c:v>665.73996416379077</c:v>
                </c:pt>
                <c:pt idx="9426">
                  <c:v>665.71966097879022</c:v>
                </c:pt>
                <c:pt idx="9427">
                  <c:v>665.71160201317002</c:v>
                </c:pt>
                <c:pt idx="9428">
                  <c:v>665.72027686754302</c:v>
                </c:pt>
                <c:pt idx="9429">
                  <c:v>665.72895173102233</c:v>
                </c:pt>
                <c:pt idx="9430">
                  <c:v>665.71886163388183</c:v>
                </c:pt>
                <c:pt idx="9431">
                  <c:v>665.70950940499597</c:v>
                </c:pt>
                <c:pt idx="9432">
                  <c:v>665.71861568161773</c:v>
                </c:pt>
                <c:pt idx="9433">
                  <c:v>665.72482900253021</c:v>
                </c:pt>
                <c:pt idx="9434">
                  <c:v>665.71178647721081</c:v>
                </c:pt>
                <c:pt idx="9435">
                  <c:v>665.6879765379831</c:v>
                </c:pt>
                <c:pt idx="9436">
                  <c:v>665.68754612313444</c:v>
                </c:pt>
                <c:pt idx="9437">
                  <c:v>665.71449295828222</c:v>
                </c:pt>
                <c:pt idx="9438">
                  <c:v>665.73891785604644</c:v>
                </c:pt>
                <c:pt idx="9439">
                  <c:v>665.73085887164643</c:v>
                </c:pt>
                <c:pt idx="9440">
                  <c:v>665.69917438790696</c:v>
                </c:pt>
                <c:pt idx="9441">
                  <c:v>665.68957622990047</c:v>
                </c:pt>
                <c:pt idx="9442">
                  <c:v>665.73362684714084</c:v>
                </c:pt>
                <c:pt idx="9443">
                  <c:v>665.73971821089867</c:v>
                </c:pt>
                <c:pt idx="9444">
                  <c:v>665.72316781568998</c:v>
                </c:pt>
                <c:pt idx="9445">
                  <c:v>665.71861568161773</c:v>
                </c:pt>
                <c:pt idx="9446">
                  <c:v>665.72550637978429</c:v>
                </c:pt>
                <c:pt idx="9447">
                  <c:v>665.70889452504559</c:v>
                </c:pt>
                <c:pt idx="9448">
                  <c:v>665.70243425633168</c:v>
                </c:pt>
                <c:pt idx="9449">
                  <c:v>665.74913095425984</c:v>
                </c:pt>
                <c:pt idx="9450">
                  <c:v>665.75719096448574</c:v>
                </c:pt>
                <c:pt idx="9451">
                  <c:v>665.73098184795981</c:v>
                </c:pt>
                <c:pt idx="9452">
                  <c:v>665.72101472450527</c:v>
                </c:pt>
                <c:pt idx="9453">
                  <c:v>665.72433709765448</c:v>
                </c:pt>
                <c:pt idx="9454">
                  <c:v>665.69259115104762</c:v>
                </c:pt>
                <c:pt idx="9455">
                  <c:v>665.70021968262051</c:v>
                </c:pt>
                <c:pt idx="9456">
                  <c:v>665.70212681661405</c:v>
                </c:pt>
                <c:pt idx="9457">
                  <c:v>665.69099145854682</c:v>
                </c:pt>
                <c:pt idx="9458">
                  <c:v>665.70138896133813</c:v>
                </c:pt>
                <c:pt idx="9459">
                  <c:v>665.7040954390045</c:v>
                </c:pt>
                <c:pt idx="9460">
                  <c:v>665.71301623758779</c:v>
                </c:pt>
                <c:pt idx="9461">
                  <c:v>665.6906840192546</c:v>
                </c:pt>
                <c:pt idx="9462">
                  <c:v>665.66465957663922</c:v>
                </c:pt>
                <c:pt idx="9463">
                  <c:v>665.69148336143792</c:v>
                </c:pt>
                <c:pt idx="9464">
                  <c:v>665.71227838133962</c:v>
                </c:pt>
                <c:pt idx="9465">
                  <c:v>665.75669804967777</c:v>
                </c:pt>
                <c:pt idx="9466">
                  <c:v>665.72864328231572</c:v>
                </c:pt>
                <c:pt idx="9467">
                  <c:v>665.68200919594437</c:v>
                </c:pt>
                <c:pt idx="9468">
                  <c:v>665.69160633716513</c:v>
                </c:pt>
                <c:pt idx="9469">
                  <c:v>665.70095854579097</c:v>
                </c:pt>
                <c:pt idx="9470">
                  <c:v>665.71720044824087</c:v>
                </c:pt>
                <c:pt idx="9471">
                  <c:v>665.73799553285562</c:v>
                </c:pt>
                <c:pt idx="9472">
                  <c:v>665.70871006106927</c:v>
                </c:pt>
                <c:pt idx="9473">
                  <c:v>665.67997909103713</c:v>
                </c:pt>
                <c:pt idx="9474">
                  <c:v>665.67880981534859</c:v>
                </c:pt>
                <c:pt idx="9475">
                  <c:v>665.71966097879022</c:v>
                </c:pt>
                <c:pt idx="9476">
                  <c:v>665.72753649587537</c:v>
                </c:pt>
                <c:pt idx="9477">
                  <c:v>665.73264303637109</c:v>
                </c:pt>
                <c:pt idx="9478">
                  <c:v>665.73067440718</c:v>
                </c:pt>
                <c:pt idx="9479">
                  <c:v>665.72987405320373</c:v>
                </c:pt>
                <c:pt idx="9480">
                  <c:v>665.70021968262051</c:v>
                </c:pt>
                <c:pt idx="9481">
                  <c:v>665.72833584162311</c:v>
                </c:pt>
                <c:pt idx="9482">
                  <c:v>665.73073589533499</c:v>
                </c:pt>
                <c:pt idx="9483">
                  <c:v>665.73424273693456</c:v>
                </c:pt>
                <c:pt idx="9484">
                  <c:v>665.72058430793606</c:v>
                </c:pt>
                <c:pt idx="9485">
                  <c:v>665.70661846162716</c:v>
                </c:pt>
                <c:pt idx="9486">
                  <c:v>665.71184796522527</c:v>
                </c:pt>
                <c:pt idx="9487">
                  <c:v>665.69185228862534</c:v>
                </c:pt>
                <c:pt idx="9488">
                  <c:v>665.71166350118324</c:v>
                </c:pt>
                <c:pt idx="9489">
                  <c:v>665.71430849418107</c:v>
                </c:pt>
                <c:pt idx="9490">
                  <c:v>665.7173849124066</c:v>
                </c:pt>
                <c:pt idx="9491">
                  <c:v>665.70384948717981</c:v>
                </c:pt>
                <c:pt idx="9492">
                  <c:v>665.71141754913344</c:v>
                </c:pt>
                <c:pt idx="9493">
                  <c:v>665.69905040406832</c:v>
                </c:pt>
                <c:pt idx="9494">
                  <c:v>665.69419084385822</c:v>
                </c:pt>
                <c:pt idx="9495">
                  <c:v>665.70181937690779</c:v>
                </c:pt>
                <c:pt idx="9496">
                  <c:v>665.70274270406014</c:v>
                </c:pt>
                <c:pt idx="9497">
                  <c:v>665.74187130695645</c:v>
                </c:pt>
                <c:pt idx="9498">
                  <c:v>665.69671285545883</c:v>
                </c:pt>
                <c:pt idx="9499">
                  <c:v>665.69025259626744</c:v>
                </c:pt>
                <c:pt idx="9500">
                  <c:v>665.72464453819839</c:v>
                </c:pt>
                <c:pt idx="9501">
                  <c:v>665.73824148569656</c:v>
                </c:pt>
                <c:pt idx="9502">
                  <c:v>665.73147375323128</c:v>
                </c:pt>
                <c:pt idx="9503">
                  <c:v>665.70237276838736</c:v>
                </c:pt>
                <c:pt idx="9504">
                  <c:v>665.68034801771114</c:v>
                </c:pt>
                <c:pt idx="9505">
                  <c:v>665.72046133177753</c:v>
                </c:pt>
                <c:pt idx="9506">
                  <c:v>665.72341376808936</c:v>
                </c:pt>
                <c:pt idx="9507">
                  <c:v>665.6948057227147</c:v>
                </c:pt>
                <c:pt idx="9508">
                  <c:v>665.68877688790178</c:v>
                </c:pt>
                <c:pt idx="9509">
                  <c:v>665.69935885167047</c:v>
                </c:pt>
                <c:pt idx="9510">
                  <c:v>665.69905040406832</c:v>
                </c:pt>
                <c:pt idx="9511">
                  <c:v>665.69615946435829</c:v>
                </c:pt>
                <c:pt idx="9512">
                  <c:v>665.72569084413556</c:v>
                </c:pt>
                <c:pt idx="9513">
                  <c:v>665.73178119404076</c:v>
                </c:pt>
                <c:pt idx="9514">
                  <c:v>665.71129356511108</c:v>
                </c:pt>
                <c:pt idx="9515">
                  <c:v>665.72242995853537</c:v>
                </c:pt>
                <c:pt idx="9516">
                  <c:v>665.73184268220405</c:v>
                </c:pt>
                <c:pt idx="9517">
                  <c:v>665.73639583156569</c:v>
                </c:pt>
                <c:pt idx="9518">
                  <c:v>665.70434139083625</c:v>
                </c:pt>
                <c:pt idx="9519">
                  <c:v>665.68348591109827</c:v>
                </c:pt>
                <c:pt idx="9520">
                  <c:v>665.7095708929935</c:v>
                </c:pt>
                <c:pt idx="9521">
                  <c:v>665.69560607329481</c:v>
                </c:pt>
                <c:pt idx="9522">
                  <c:v>665.7112320771007</c:v>
                </c:pt>
                <c:pt idx="9523">
                  <c:v>665.70286567995481</c:v>
                </c:pt>
                <c:pt idx="9524">
                  <c:v>665.6864998220268</c:v>
                </c:pt>
                <c:pt idx="9525">
                  <c:v>665.6826855616921</c:v>
                </c:pt>
                <c:pt idx="9526">
                  <c:v>665.71658455971738</c:v>
                </c:pt>
                <c:pt idx="9527">
                  <c:v>665.7312278005918</c:v>
                </c:pt>
                <c:pt idx="9528">
                  <c:v>665.72507495497928</c:v>
                </c:pt>
                <c:pt idx="9529">
                  <c:v>665.69259115104762</c:v>
                </c:pt>
                <c:pt idx="9530">
                  <c:v>665.71480039845994</c:v>
                </c:pt>
                <c:pt idx="9531">
                  <c:v>665.70298865585153</c:v>
                </c:pt>
                <c:pt idx="9532">
                  <c:v>665.70305014380074</c:v>
                </c:pt>
                <c:pt idx="9533">
                  <c:v>665.68330043969252</c:v>
                </c:pt>
                <c:pt idx="9534">
                  <c:v>665.68139331004352</c:v>
                </c:pt>
                <c:pt idx="9535">
                  <c:v>665.71086314904812</c:v>
                </c:pt>
                <c:pt idx="9536">
                  <c:v>665.73374982349537</c:v>
                </c:pt>
                <c:pt idx="9537">
                  <c:v>665.71910758615309</c:v>
                </c:pt>
                <c:pt idx="9538">
                  <c:v>665.67493407082259</c:v>
                </c:pt>
                <c:pt idx="9539">
                  <c:v>665.66459808897559</c:v>
                </c:pt>
                <c:pt idx="9540">
                  <c:v>665.70434139083625</c:v>
                </c:pt>
                <c:pt idx="9541">
                  <c:v>665.6960364885631</c:v>
                </c:pt>
                <c:pt idx="9542">
                  <c:v>665.68976069344956</c:v>
                </c:pt>
                <c:pt idx="9543">
                  <c:v>665.67868683981169</c:v>
                </c:pt>
                <c:pt idx="9544">
                  <c:v>665.69049955568494</c:v>
                </c:pt>
                <c:pt idx="9545">
                  <c:v>665.7272290552238</c:v>
                </c:pt>
                <c:pt idx="9546">
                  <c:v>665.71886163388183</c:v>
                </c:pt>
                <c:pt idx="9547">
                  <c:v>665.68527006559555</c:v>
                </c:pt>
                <c:pt idx="9548">
                  <c:v>665.68047099327271</c:v>
                </c:pt>
                <c:pt idx="9549">
                  <c:v>665.72747500774415</c:v>
                </c:pt>
                <c:pt idx="9550">
                  <c:v>665.73092035980301</c:v>
                </c:pt>
                <c:pt idx="9551">
                  <c:v>665.70698738949022</c:v>
                </c:pt>
                <c:pt idx="9552">
                  <c:v>665.69283710253728</c:v>
                </c:pt>
                <c:pt idx="9553">
                  <c:v>665.68865391221652</c:v>
                </c:pt>
                <c:pt idx="9554">
                  <c:v>665.70834113312924</c:v>
                </c:pt>
                <c:pt idx="9555">
                  <c:v>665.7173849124066</c:v>
                </c:pt>
                <c:pt idx="9556">
                  <c:v>665.68563899250569</c:v>
                </c:pt>
                <c:pt idx="9557">
                  <c:v>665.70194235278882</c:v>
                </c:pt>
                <c:pt idx="9558">
                  <c:v>665.71184796522527</c:v>
                </c:pt>
                <c:pt idx="9559">
                  <c:v>665.72421412144013</c:v>
                </c:pt>
                <c:pt idx="9560">
                  <c:v>665.74162535400751</c:v>
                </c:pt>
                <c:pt idx="9561">
                  <c:v>665.72507495497928</c:v>
                </c:pt>
                <c:pt idx="9562">
                  <c:v>665.71560075097648</c:v>
                </c:pt>
                <c:pt idx="9563">
                  <c:v>665.72372221660078</c:v>
                </c:pt>
                <c:pt idx="9564">
                  <c:v>665.69671285545883</c:v>
                </c:pt>
                <c:pt idx="9565">
                  <c:v>665.69831254906717</c:v>
                </c:pt>
                <c:pt idx="9566">
                  <c:v>665.71375510190228</c:v>
                </c:pt>
                <c:pt idx="9567">
                  <c:v>665.70809518117835</c:v>
                </c:pt>
                <c:pt idx="9568">
                  <c:v>665.69855850072702</c:v>
                </c:pt>
                <c:pt idx="9569">
                  <c:v>665.69702029497523</c:v>
                </c:pt>
                <c:pt idx="9570">
                  <c:v>665.70268121611321</c:v>
                </c:pt>
                <c:pt idx="9571">
                  <c:v>665.70231128044327</c:v>
                </c:pt>
                <c:pt idx="9572">
                  <c:v>665.69455977116661</c:v>
                </c:pt>
                <c:pt idx="9573">
                  <c:v>665.69339049341522</c:v>
                </c:pt>
                <c:pt idx="9574">
                  <c:v>665.708771549061</c:v>
                </c:pt>
                <c:pt idx="9575">
                  <c:v>665.71517033468911</c:v>
                </c:pt>
                <c:pt idx="9576">
                  <c:v>665.72329079188876</c:v>
                </c:pt>
                <c:pt idx="9577">
                  <c:v>665.70065009812936</c:v>
                </c:pt>
                <c:pt idx="9578">
                  <c:v>665.71406254205249</c:v>
                </c:pt>
                <c:pt idx="9579">
                  <c:v>665.72519793120637</c:v>
                </c:pt>
                <c:pt idx="9580">
                  <c:v>665.72882774673701</c:v>
                </c:pt>
                <c:pt idx="9581">
                  <c:v>665.67813344991816</c:v>
                </c:pt>
                <c:pt idx="9582">
                  <c:v>665.68730017180258</c:v>
                </c:pt>
                <c:pt idx="9583">
                  <c:v>665.7203383556207</c:v>
                </c:pt>
                <c:pt idx="9584">
                  <c:v>665.73116631243317</c:v>
                </c:pt>
                <c:pt idx="9585">
                  <c:v>665.70760226929883</c:v>
                </c:pt>
                <c:pt idx="9586">
                  <c:v>665.67610233796688</c:v>
                </c:pt>
                <c:pt idx="9587">
                  <c:v>665.71701598407935</c:v>
                </c:pt>
                <c:pt idx="9588">
                  <c:v>665.74667041493558</c:v>
                </c:pt>
                <c:pt idx="9589">
                  <c:v>665.71000231698929</c:v>
                </c:pt>
                <c:pt idx="9590">
                  <c:v>665.66785895175735</c:v>
                </c:pt>
                <c:pt idx="9591">
                  <c:v>665.6898221813002</c:v>
                </c:pt>
                <c:pt idx="9592">
                  <c:v>665.72796691280678</c:v>
                </c:pt>
                <c:pt idx="9593">
                  <c:v>665.72218400616521</c:v>
                </c:pt>
                <c:pt idx="9594">
                  <c:v>665.70575662201099</c:v>
                </c:pt>
                <c:pt idx="9595">
                  <c:v>665.72507495497928</c:v>
                </c:pt>
                <c:pt idx="9596">
                  <c:v>665.69179080075958</c:v>
                </c:pt>
                <c:pt idx="9597">
                  <c:v>665.68514708996236</c:v>
                </c:pt>
                <c:pt idx="9598">
                  <c:v>665.6847771550772</c:v>
                </c:pt>
                <c:pt idx="9599">
                  <c:v>665.68871540005898</c:v>
                </c:pt>
                <c:pt idx="9600">
                  <c:v>665.70575662201099</c:v>
                </c:pt>
                <c:pt idx="9601">
                  <c:v>665.70200384073007</c:v>
                </c:pt>
                <c:pt idx="9602">
                  <c:v>665.66668967778344</c:v>
                </c:pt>
                <c:pt idx="9603">
                  <c:v>665.7049572784473</c:v>
                </c:pt>
                <c:pt idx="9604">
                  <c:v>665.72372221660078</c:v>
                </c:pt>
                <c:pt idx="9605">
                  <c:v>665.72458305008865</c:v>
                </c:pt>
                <c:pt idx="9606">
                  <c:v>665.68963771774963</c:v>
                </c:pt>
                <c:pt idx="9607">
                  <c:v>665.69234519956558</c:v>
                </c:pt>
                <c:pt idx="9608">
                  <c:v>665.7171389601865</c:v>
                </c:pt>
                <c:pt idx="9609">
                  <c:v>665.72310632759115</c:v>
                </c:pt>
                <c:pt idx="9610">
                  <c:v>665.71338617373692</c:v>
                </c:pt>
                <c:pt idx="9611">
                  <c:v>665.7079107172201</c:v>
                </c:pt>
                <c:pt idx="9612">
                  <c:v>665.69511316216006</c:v>
                </c:pt>
                <c:pt idx="9613">
                  <c:v>665.69782064576964</c:v>
                </c:pt>
                <c:pt idx="9614">
                  <c:v>665.7058795979508</c:v>
                </c:pt>
                <c:pt idx="9615">
                  <c:v>665.67308843083015</c:v>
                </c:pt>
                <c:pt idx="9616">
                  <c:v>665.70704887746911</c:v>
                </c:pt>
                <c:pt idx="9617">
                  <c:v>665.71763086463397</c:v>
                </c:pt>
                <c:pt idx="9618">
                  <c:v>665.7209532364227</c:v>
                </c:pt>
                <c:pt idx="9619">
                  <c:v>665.6926526389193</c:v>
                </c:pt>
                <c:pt idx="9620">
                  <c:v>665.68822248933532</c:v>
                </c:pt>
                <c:pt idx="9621">
                  <c:v>665.70323460765053</c:v>
                </c:pt>
                <c:pt idx="9622">
                  <c:v>665.708771549061</c:v>
                </c:pt>
                <c:pt idx="9623">
                  <c:v>665.69868147655961</c:v>
                </c:pt>
                <c:pt idx="9624">
                  <c:v>665.71849270548853</c:v>
                </c:pt>
                <c:pt idx="9625">
                  <c:v>665.69037657997399</c:v>
                </c:pt>
                <c:pt idx="9626">
                  <c:v>665.69806659741482</c:v>
                </c:pt>
                <c:pt idx="9627">
                  <c:v>665.70864857307822</c:v>
                </c:pt>
                <c:pt idx="9628">
                  <c:v>665.68330043969252</c:v>
                </c:pt>
                <c:pt idx="9629">
                  <c:v>665.66127573984181</c:v>
                </c:pt>
                <c:pt idx="9630">
                  <c:v>665.69591351276983</c:v>
                </c:pt>
                <c:pt idx="9631">
                  <c:v>665.71720044824087</c:v>
                </c:pt>
                <c:pt idx="9632">
                  <c:v>665.71677003187028</c:v>
                </c:pt>
                <c:pt idx="9633">
                  <c:v>665.72101472450527</c:v>
                </c:pt>
                <c:pt idx="9634">
                  <c:v>665.69677434336108</c:v>
                </c:pt>
                <c:pt idx="9635">
                  <c:v>665.70772524526615</c:v>
                </c:pt>
                <c:pt idx="9636">
                  <c:v>665.72316781568998</c:v>
                </c:pt>
                <c:pt idx="9637">
                  <c:v>665.73879487961506</c:v>
                </c:pt>
                <c:pt idx="9638">
                  <c:v>665.71689300797391</c:v>
                </c:pt>
                <c:pt idx="9639">
                  <c:v>665.69751320622368</c:v>
                </c:pt>
                <c:pt idx="9640">
                  <c:v>665.68305448848685</c:v>
                </c:pt>
                <c:pt idx="9641">
                  <c:v>665.72501346686636</c:v>
                </c:pt>
                <c:pt idx="9642">
                  <c:v>665.72316781568998</c:v>
                </c:pt>
                <c:pt idx="9643">
                  <c:v>665.71190945324031</c:v>
                </c:pt>
                <c:pt idx="9644">
                  <c:v>665.69554357740287</c:v>
                </c:pt>
                <c:pt idx="9645">
                  <c:v>665.70637250972754</c:v>
                </c:pt>
                <c:pt idx="9646">
                  <c:v>665.70772524526615</c:v>
                </c:pt>
                <c:pt idx="9647">
                  <c:v>665.74125642459808</c:v>
                </c:pt>
                <c:pt idx="9648">
                  <c:v>665.72230698234944</c:v>
                </c:pt>
                <c:pt idx="9649">
                  <c:v>665.71658455971738</c:v>
                </c:pt>
                <c:pt idx="9650">
                  <c:v>665.7117249891968</c:v>
                </c:pt>
                <c:pt idx="9651">
                  <c:v>665.72519793120637</c:v>
                </c:pt>
                <c:pt idx="9652">
                  <c:v>665.71572372706271</c:v>
                </c:pt>
                <c:pt idx="9653">
                  <c:v>665.70231128044327</c:v>
                </c:pt>
                <c:pt idx="9654">
                  <c:v>665.70834113312924</c:v>
                </c:pt>
                <c:pt idx="9655">
                  <c:v>665.69831254906717</c:v>
                </c:pt>
                <c:pt idx="9656">
                  <c:v>665.71535479880947</c:v>
                </c:pt>
                <c:pt idx="9657">
                  <c:v>665.69277561466401</c:v>
                </c:pt>
                <c:pt idx="9658">
                  <c:v>665.73092035980301</c:v>
                </c:pt>
                <c:pt idx="9659">
                  <c:v>665.71393956599104</c:v>
                </c:pt>
                <c:pt idx="9660">
                  <c:v>665.69886594031186</c:v>
                </c:pt>
                <c:pt idx="9661">
                  <c:v>665.69092997068731</c:v>
                </c:pt>
                <c:pt idx="9662">
                  <c:v>665.70089705785745</c:v>
                </c:pt>
                <c:pt idx="9663">
                  <c:v>665.72476751441923</c:v>
                </c:pt>
                <c:pt idx="9664">
                  <c:v>665.70864857307822</c:v>
                </c:pt>
                <c:pt idx="9665">
                  <c:v>665.71301623758779</c:v>
                </c:pt>
                <c:pt idx="9666">
                  <c:v>665.72685911845497</c:v>
                </c:pt>
                <c:pt idx="9667">
                  <c:v>665.6948057227147</c:v>
                </c:pt>
                <c:pt idx="9668">
                  <c:v>665.7209532364227</c:v>
                </c:pt>
                <c:pt idx="9669">
                  <c:v>665.71129356511108</c:v>
                </c:pt>
                <c:pt idx="9670">
                  <c:v>665.73577994161155</c:v>
                </c:pt>
                <c:pt idx="9671">
                  <c:v>665.72242995853537</c:v>
                </c:pt>
                <c:pt idx="9672">
                  <c:v>665.72741351961338</c:v>
                </c:pt>
                <c:pt idx="9673">
                  <c:v>665.7184312174245</c:v>
                </c:pt>
                <c:pt idx="9674">
                  <c:v>665.72876625859612</c:v>
                </c:pt>
                <c:pt idx="9675">
                  <c:v>665.73670327255832</c:v>
                </c:pt>
                <c:pt idx="9676">
                  <c:v>665.75226887376471</c:v>
                </c:pt>
                <c:pt idx="9677">
                  <c:v>665.71215540530466</c:v>
                </c:pt>
                <c:pt idx="9678">
                  <c:v>665.70637250972754</c:v>
                </c:pt>
                <c:pt idx="9679">
                  <c:v>665.70231128044327</c:v>
                </c:pt>
                <c:pt idx="9680">
                  <c:v>665.71953800264555</c:v>
                </c:pt>
                <c:pt idx="9681">
                  <c:v>665.70772524526615</c:v>
                </c:pt>
                <c:pt idx="9682">
                  <c:v>665.70268121611321</c:v>
                </c:pt>
                <c:pt idx="9683">
                  <c:v>665.68483864289078</c:v>
                </c:pt>
                <c:pt idx="9684">
                  <c:v>665.6879765379831</c:v>
                </c:pt>
                <c:pt idx="9685">
                  <c:v>665.69892742823026</c:v>
                </c:pt>
                <c:pt idx="9686">
                  <c:v>665.70834113312924</c:v>
                </c:pt>
                <c:pt idx="9687">
                  <c:v>665.70323460765053</c:v>
                </c:pt>
                <c:pt idx="9688">
                  <c:v>665.7364573197633</c:v>
                </c:pt>
                <c:pt idx="9689">
                  <c:v>665.73055042286876</c:v>
                </c:pt>
                <c:pt idx="9690">
                  <c:v>665.7058795979508</c:v>
                </c:pt>
                <c:pt idx="9691">
                  <c:v>665.70778673325026</c:v>
                </c:pt>
                <c:pt idx="9692">
                  <c:v>665.69252966317651</c:v>
                </c:pt>
                <c:pt idx="9693">
                  <c:v>665.71400105402165</c:v>
                </c:pt>
                <c:pt idx="9694">
                  <c:v>665.69720475869042</c:v>
                </c:pt>
                <c:pt idx="9695">
                  <c:v>665.70120449752949</c:v>
                </c:pt>
                <c:pt idx="9696">
                  <c:v>665.72335227998883</c:v>
                </c:pt>
                <c:pt idx="9697">
                  <c:v>665.72372221660078</c:v>
                </c:pt>
                <c:pt idx="9698">
                  <c:v>665.70108152165926</c:v>
                </c:pt>
                <c:pt idx="9699">
                  <c:v>665.68028652993098</c:v>
                </c:pt>
                <c:pt idx="9700">
                  <c:v>665.70028117054903</c:v>
                </c:pt>
                <c:pt idx="9701">
                  <c:v>665.6948057227147</c:v>
                </c:pt>
                <c:pt idx="9702">
                  <c:v>665.70729482938884</c:v>
                </c:pt>
                <c:pt idx="9703">
                  <c:v>665.69929736374877</c:v>
                </c:pt>
                <c:pt idx="9704">
                  <c:v>665.71246284539552</c:v>
                </c:pt>
                <c:pt idx="9705">
                  <c:v>665.72673614220298</c:v>
                </c:pt>
                <c:pt idx="9706">
                  <c:v>665.71769235269198</c:v>
                </c:pt>
                <c:pt idx="9707">
                  <c:v>665.7058795979508</c:v>
                </c:pt>
                <c:pt idx="9708">
                  <c:v>665.67807095415822</c:v>
                </c:pt>
                <c:pt idx="9709">
                  <c:v>665.71043273300745</c:v>
                </c:pt>
                <c:pt idx="9710">
                  <c:v>665.72704358283625</c:v>
                </c:pt>
                <c:pt idx="9711">
                  <c:v>665.70046563433709</c:v>
                </c:pt>
                <c:pt idx="9712">
                  <c:v>665.70631102175378</c:v>
                </c:pt>
                <c:pt idx="9713">
                  <c:v>665.70378799922491</c:v>
                </c:pt>
                <c:pt idx="9714">
                  <c:v>665.70778673325026</c:v>
                </c:pt>
                <c:pt idx="9715">
                  <c:v>665.7170774721327</c:v>
                </c:pt>
                <c:pt idx="9716">
                  <c:v>665.72698209470877</c:v>
                </c:pt>
                <c:pt idx="9717">
                  <c:v>665.71560075097648</c:v>
                </c:pt>
                <c:pt idx="9718">
                  <c:v>665.72452156197949</c:v>
                </c:pt>
                <c:pt idx="9719">
                  <c:v>665.72329079188876</c:v>
                </c:pt>
                <c:pt idx="9720">
                  <c:v>665.71037124500356</c:v>
                </c:pt>
                <c:pt idx="9721">
                  <c:v>665.68348591109827</c:v>
                </c:pt>
                <c:pt idx="9722">
                  <c:v>665.69320602978519</c:v>
                </c:pt>
                <c:pt idx="9723">
                  <c:v>665.72039984369883</c:v>
                </c:pt>
                <c:pt idx="9724">
                  <c:v>665.7378110682298</c:v>
                </c:pt>
                <c:pt idx="9725">
                  <c:v>665.72747500774415</c:v>
                </c:pt>
                <c:pt idx="9726">
                  <c:v>665.71633860752115</c:v>
                </c:pt>
                <c:pt idx="9727">
                  <c:v>665.71307772561147</c:v>
                </c:pt>
                <c:pt idx="9728">
                  <c:v>665.72649018970469</c:v>
                </c:pt>
                <c:pt idx="9729">
                  <c:v>665.71553926293404</c:v>
                </c:pt>
                <c:pt idx="9730">
                  <c:v>665.68508459414966</c:v>
                </c:pt>
                <c:pt idx="9731">
                  <c:v>665.4898126861865</c:v>
                </c:pt>
                <c:pt idx="9732">
                  <c:v>662.42489485643648</c:v>
                </c:pt>
                <c:pt idx="9733">
                  <c:v>661.26899361621361</c:v>
                </c:pt>
                <c:pt idx="9734">
                  <c:v>659.53676195265814</c:v>
                </c:pt>
                <c:pt idx="9735">
                  <c:v>657.42218923491453</c:v>
                </c:pt>
                <c:pt idx="9736">
                  <c:v>654.98318978240138</c:v>
                </c:pt>
                <c:pt idx="9737">
                  <c:v>652.32816439845772</c:v>
                </c:pt>
                <c:pt idx="9738">
                  <c:v>649.50151239908871</c:v>
                </c:pt>
                <c:pt idx="9739">
                  <c:v>646.56677704390972</c:v>
                </c:pt>
                <c:pt idx="9740">
                  <c:v>643.52463528662872</c:v>
                </c:pt>
                <c:pt idx="9741">
                  <c:v>640.44243809341424</c:v>
                </c:pt>
                <c:pt idx="9742">
                  <c:v>637.29883954042975</c:v>
                </c:pt>
                <c:pt idx="9743">
                  <c:v>634.15291064378755</c:v>
                </c:pt>
                <c:pt idx="9744">
                  <c:v>630.98136375652166</c:v>
                </c:pt>
                <c:pt idx="9745">
                  <c:v>627.7870086949232</c:v>
                </c:pt>
                <c:pt idx="9746">
                  <c:v>624.61087318587715</c:v>
                </c:pt>
                <c:pt idx="9747">
                  <c:v>621.4505726252786</c:v>
                </c:pt>
                <c:pt idx="9748">
                  <c:v>618.30215355705138</c:v>
                </c:pt>
                <c:pt idx="9749">
                  <c:v>615.16257234011925</c:v>
                </c:pt>
                <c:pt idx="9750">
                  <c:v>612.06550089666814</c:v>
                </c:pt>
                <c:pt idx="9751">
                  <c:v>608.95204648894389</c:v>
                </c:pt>
                <c:pt idx="9752">
                  <c:v>605.8814292071354</c:v>
                </c:pt>
                <c:pt idx="9753">
                  <c:v>602.83234801875403</c:v>
                </c:pt>
                <c:pt idx="9754">
                  <c:v>599.83675340976038</c:v>
                </c:pt>
                <c:pt idx="9755">
                  <c:v>596.84153221294662</c:v>
                </c:pt>
                <c:pt idx="9756">
                  <c:v>593.89522307142829</c:v>
                </c:pt>
                <c:pt idx="9757">
                  <c:v>590.97343212310795</c:v>
                </c:pt>
                <c:pt idx="9758">
                  <c:v>588.0801054380056</c:v>
                </c:pt>
                <c:pt idx="9759">
                  <c:v>585.2192351981854</c:v>
                </c:pt>
                <c:pt idx="9760">
                  <c:v>582.40046797615855</c:v>
                </c:pt>
                <c:pt idx="9761">
                  <c:v>579.58325239814792</c:v>
                </c:pt>
                <c:pt idx="9762">
                  <c:v>576.81896947448001</c:v>
                </c:pt>
                <c:pt idx="9763">
                  <c:v>574.06625389523879</c:v>
                </c:pt>
                <c:pt idx="9764">
                  <c:v>571.35525902028826</c:v>
                </c:pt>
                <c:pt idx="9765">
                  <c:v>568.66091982616729</c:v>
                </c:pt>
                <c:pt idx="9766">
                  <c:v>565.99870472479893</c:v>
                </c:pt>
                <c:pt idx="9767">
                  <c:v>563.35068457443208</c:v>
                </c:pt>
                <c:pt idx="9768">
                  <c:v>560.72013266818283</c:v>
                </c:pt>
                <c:pt idx="9769">
                  <c:v>558.14302984224753</c:v>
                </c:pt>
                <c:pt idx="9770">
                  <c:v>555.59379579895824</c:v>
                </c:pt>
                <c:pt idx="9771">
                  <c:v>553.05680756076094</c:v>
                </c:pt>
                <c:pt idx="9772">
                  <c:v>550.54752760687438</c:v>
                </c:pt>
                <c:pt idx="9773">
                  <c:v>548.07072260118241</c:v>
                </c:pt>
                <c:pt idx="9774">
                  <c:v>545.61866971339919</c:v>
                </c:pt>
                <c:pt idx="9775">
                  <c:v>543.18213884509453</c:v>
                </c:pt>
                <c:pt idx="9776">
                  <c:v>540.7714423627034</c:v>
                </c:pt>
                <c:pt idx="9777">
                  <c:v>538.38331274293216</c:v>
                </c:pt>
                <c:pt idx="9778">
                  <c:v>536.00634650807046</c:v>
                </c:pt>
                <c:pt idx="9779">
                  <c:v>533.66571871616702</c:v>
                </c:pt>
                <c:pt idx="9780">
                  <c:v>531.33692516176143</c:v>
                </c:pt>
                <c:pt idx="9781">
                  <c:v>529.02927419703371</c:v>
                </c:pt>
                <c:pt idx="9782">
                  <c:v>526.74667374047203</c:v>
                </c:pt>
                <c:pt idx="9783">
                  <c:v>524.47544280286411</c:v>
                </c:pt>
                <c:pt idx="9784">
                  <c:v>522.22450806477275</c:v>
                </c:pt>
                <c:pt idx="9785">
                  <c:v>519.98796063108534</c:v>
                </c:pt>
                <c:pt idx="9786">
                  <c:v>517.7923716235797</c:v>
                </c:pt>
                <c:pt idx="9787">
                  <c:v>515.608612233347</c:v>
                </c:pt>
                <c:pt idx="9788">
                  <c:v>513.45842046563598</c:v>
                </c:pt>
                <c:pt idx="9789">
                  <c:v>511.31436379740529</c:v>
                </c:pt>
                <c:pt idx="9790">
                  <c:v>509.1664561700419</c:v>
                </c:pt>
                <c:pt idx="9791">
                  <c:v>507.05664141404958</c:v>
                </c:pt>
                <c:pt idx="9792">
                  <c:v>504.95031379731068</c:v>
                </c:pt>
                <c:pt idx="9793">
                  <c:v>502.85057695389048</c:v>
                </c:pt>
                <c:pt idx="9794">
                  <c:v>500.76998185933377</c:v>
                </c:pt>
                <c:pt idx="9795">
                  <c:v>498.71108516071951</c:v>
                </c:pt>
                <c:pt idx="9796">
                  <c:v>496.66046254111677</c:v>
                </c:pt>
                <c:pt idx="9797">
                  <c:v>494.61784541834203</c:v>
                </c:pt>
                <c:pt idx="9798">
                  <c:v>492.57123776655237</c:v>
                </c:pt>
                <c:pt idx="9799">
                  <c:v>490.60689282663566</c:v>
                </c:pt>
                <c:pt idx="9800">
                  <c:v>488.61544429995678</c:v>
                </c:pt>
                <c:pt idx="9801">
                  <c:v>486.62752895548732</c:v>
                </c:pt>
                <c:pt idx="9802">
                  <c:v>484.66943382650965</c:v>
                </c:pt>
                <c:pt idx="9803">
                  <c:v>482.71499327651827</c:v>
                </c:pt>
                <c:pt idx="9804">
                  <c:v>480.77977101306664</c:v>
                </c:pt>
                <c:pt idx="9805">
                  <c:v>478.86059561710641</c:v>
                </c:pt>
                <c:pt idx="9806">
                  <c:v>476.92567251512469</c:v>
                </c:pt>
                <c:pt idx="9807">
                  <c:v>475.0184955447171</c:v>
                </c:pt>
                <c:pt idx="9808">
                  <c:v>473.12205340096745</c:v>
                </c:pt>
                <c:pt idx="9809">
                  <c:v>471.23589987660307</c:v>
                </c:pt>
                <c:pt idx="9810">
                  <c:v>469.35805872635018</c:v>
                </c:pt>
                <c:pt idx="9811">
                  <c:v>467.48535380422391</c:v>
                </c:pt>
                <c:pt idx="9812">
                  <c:v>465.60870294436444</c:v>
                </c:pt>
                <c:pt idx="9813">
                  <c:v>463.76318496701276</c:v>
                </c:pt>
                <c:pt idx="9814">
                  <c:v>461.92805096149755</c:v>
                </c:pt>
                <c:pt idx="9815">
                  <c:v>460.10921776599872</c:v>
                </c:pt>
                <c:pt idx="9816">
                  <c:v>458.29313671247695</c:v>
                </c:pt>
                <c:pt idx="9817">
                  <c:v>456.4930992102349</c:v>
                </c:pt>
                <c:pt idx="9818">
                  <c:v>454.71174518695591</c:v>
                </c:pt>
                <c:pt idx="9819">
                  <c:v>452.94021034405597</c:v>
                </c:pt>
                <c:pt idx="9820">
                  <c:v>451.16306307072045</c:v>
                </c:pt>
                <c:pt idx="9821">
                  <c:v>449.41769838442229</c:v>
                </c:pt>
                <c:pt idx="9822">
                  <c:v>447.6569110300386</c:v>
                </c:pt>
                <c:pt idx="9823">
                  <c:v>445.91338449764856</c:v>
                </c:pt>
                <c:pt idx="9824">
                  <c:v>444.19035146895408</c:v>
                </c:pt>
                <c:pt idx="9825">
                  <c:v>442.47505495032698</c:v>
                </c:pt>
                <c:pt idx="9826">
                  <c:v>440.76383719842642</c:v>
                </c:pt>
                <c:pt idx="9827">
                  <c:v>439.04140121274429</c:v>
                </c:pt>
                <c:pt idx="9828">
                  <c:v>437.3489945644464</c:v>
                </c:pt>
                <c:pt idx="9829">
                  <c:v>435.65456897042765</c:v>
                </c:pt>
                <c:pt idx="9830">
                  <c:v>433.97672938070127</c:v>
                </c:pt>
                <c:pt idx="9831">
                  <c:v>432.30811955320479</c:v>
                </c:pt>
                <c:pt idx="9832">
                  <c:v>430.65879707063607</c:v>
                </c:pt>
                <c:pt idx="9833">
                  <c:v>429.03252354370949</c:v>
                </c:pt>
                <c:pt idx="9834">
                  <c:v>427.3961752689504</c:v>
                </c:pt>
                <c:pt idx="9835">
                  <c:v>425.7567534478963</c:v>
                </c:pt>
                <c:pt idx="9836">
                  <c:v>424.14521718932718</c:v>
                </c:pt>
                <c:pt idx="9837">
                  <c:v>422.54135689014612</c:v>
                </c:pt>
                <c:pt idx="9838">
                  <c:v>420.92801985009805</c:v>
                </c:pt>
                <c:pt idx="9839">
                  <c:v>419.32332362797951</c:v>
                </c:pt>
                <c:pt idx="9840">
                  <c:v>417.74129495037698</c:v>
                </c:pt>
                <c:pt idx="9841">
                  <c:v>416.15776424484568</c:v>
                </c:pt>
                <c:pt idx="9842">
                  <c:v>414.56496984251066</c:v>
                </c:pt>
                <c:pt idx="9843">
                  <c:v>412.99955485568012</c:v>
                </c:pt>
                <c:pt idx="9844">
                  <c:v>411.44943121678904</c:v>
                </c:pt>
                <c:pt idx="9845">
                  <c:v>409.89355000879817</c:v>
                </c:pt>
                <c:pt idx="9846">
                  <c:v>408.34165196367411</c:v>
                </c:pt>
                <c:pt idx="9847">
                  <c:v>406.81801575681999</c:v>
                </c:pt>
                <c:pt idx="9848">
                  <c:v>405.29429730741225</c:v>
                </c:pt>
                <c:pt idx="9849">
                  <c:v>403.79094003639909</c:v>
                </c:pt>
                <c:pt idx="9850">
                  <c:v>402.28700664024899</c:v>
                </c:pt>
                <c:pt idx="9851">
                  <c:v>400.77955434525904</c:v>
                </c:pt>
                <c:pt idx="9852">
                  <c:v>399.29397045667116</c:v>
                </c:pt>
                <c:pt idx="9853">
                  <c:v>397.79838608775549</c:v>
                </c:pt>
                <c:pt idx="9854">
                  <c:v>396.32177162849365</c:v>
                </c:pt>
                <c:pt idx="9855">
                  <c:v>394.84383314425031</c:v>
                </c:pt>
                <c:pt idx="9856">
                  <c:v>393.38077906116956</c:v>
                </c:pt>
                <c:pt idx="9857">
                  <c:v>391.92225364549927</c:v>
                </c:pt>
                <c:pt idx="9858">
                  <c:v>390.46822147084771</c:v>
                </c:pt>
                <c:pt idx="9859">
                  <c:v>389.00368347681058</c:v>
                </c:pt>
                <c:pt idx="9860">
                  <c:v>387.56717635115234</c:v>
                </c:pt>
                <c:pt idx="9861">
                  <c:v>386.1300146900378</c:v>
                </c:pt>
                <c:pt idx="9862">
                  <c:v>384.68425742735764</c:v>
                </c:pt>
                <c:pt idx="9863">
                  <c:v>383.28254288071497</c:v>
                </c:pt>
                <c:pt idx="9864">
                  <c:v>381.87881787642226</c:v>
                </c:pt>
                <c:pt idx="9865">
                  <c:v>380.47520866618351</c:v>
                </c:pt>
                <c:pt idx="9866">
                  <c:v>379.09281032000416</c:v>
                </c:pt>
                <c:pt idx="9867">
                  <c:v>377.70287977385266</c:v>
                </c:pt>
                <c:pt idx="9868">
                  <c:v>376.32467648232313</c:v>
                </c:pt>
                <c:pt idx="9869">
                  <c:v>374.93834025259343</c:v>
                </c:pt>
                <c:pt idx="9870">
                  <c:v>373.57779718757638</c:v>
                </c:pt>
                <c:pt idx="9871">
                  <c:v>372.2175995062027</c:v>
                </c:pt>
                <c:pt idx="9872">
                  <c:v>370.84783750710926</c:v>
                </c:pt>
                <c:pt idx="9873">
                  <c:v>369.50585237066821</c:v>
                </c:pt>
                <c:pt idx="9874">
                  <c:v>368.1426749776445</c:v>
                </c:pt>
                <c:pt idx="9875">
                  <c:v>366.79954363281513</c:v>
                </c:pt>
                <c:pt idx="9876">
                  <c:v>365.45682182032368</c:v>
                </c:pt>
                <c:pt idx="9877">
                  <c:v>364.13679083437017</c:v>
                </c:pt>
                <c:pt idx="9878">
                  <c:v>362.80678424650688</c:v>
                </c:pt>
                <c:pt idx="9879">
                  <c:v>361.49233257476493</c:v>
                </c:pt>
                <c:pt idx="9880">
                  <c:v>360.19794703313346</c:v>
                </c:pt>
                <c:pt idx="9881">
                  <c:v>358.88964459625379</c:v>
                </c:pt>
                <c:pt idx="9882">
                  <c:v>357.61211972876299</c:v>
                </c:pt>
                <c:pt idx="9883">
                  <c:v>356.31981391912603</c:v>
                </c:pt>
                <c:pt idx="9884">
                  <c:v>355.04323883775237</c:v>
                </c:pt>
                <c:pt idx="9885">
                  <c:v>353.76880023690455</c:v>
                </c:pt>
                <c:pt idx="9886">
                  <c:v>352.50399571088144</c:v>
                </c:pt>
                <c:pt idx="9887">
                  <c:v>351.24055167786105</c:v>
                </c:pt>
                <c:pt idx="9888">
                  <c:v>349.95570029870794</c:v>
                </c:pt>
                <c:pt idx="9889">
                  <c:v>348.69659253168743</c:v>
                </c:pt>
                <c:pt idx="9890">
                  <c:v>347.43845133819798</c:v>
                </c:pt>
                <c:pt idx="9891">
                  <c:v>346.19426204935775</c:v>
                </c:pt>
                <c:pt idx="9892">
                  <c:v>344.94914192571338</c:v>
                </c:pt>
                <c:pt idx="9893">
                  <c:v>343.71634032395252</c:v>
                </c:pt>
                <c:pt idx="9894">
                  <c:v>342.48726443113969</c:v>
                </c:pt>
                <c:pt idx="9895">
                  <c:v>341.28755771546452</c:v>
                </c:pt>
                <c:pt idx="9896">
                  <c:v>340.05892529914661</c:v>
                </c:pt>
                <c:pt idx="9897">
                  <c:v>338.85307255051032</c:v>
                </c:pt>
                <c:pt idx="9898">
                  <c:v>337.65641849917915</c:v>
                </c:pt>
                <c:pt idx="9899">
                  <c:v>336.46220189720259</c:v>
                </c:pt>
                <c:pt idx="9900">
                  <c:v>335.25292064451259</c:v>
                </c:pt>
                <c:pt idx="9901">
                  <c:v>334.07767597406172</c:v>
                </c:pt>
                <c:pt idx="9902">
                  <c:v>332.89603492335362</c:v>
                </c:pt>
                <c:pt idx="9903">
                  <c:v>331.70531234477977</c:v>
                </c:pt>
                <c:pt idx="9904">
                  <c:v>330.54356707133132</c:v>
                </c:pt>
                <c:pt idx="9905">
                  <c:v>329.36883907506649</c:v>
                </c:pt>
                <c:pt idx="9906">
                  <c:v>328.19343015763866</c:v>
                </c:pt>
                <c:pt idx="9907">
                  <c:v>327.03197093649658</c:v>
                </c:pt>
                <c:pt idx="9908">
                  <c:v>325.87790822609776</c:v>
                </c:pt>
                <c:pt idx="9909">
                  <c:v>324.72280231628162</c:v>
                </c:pt>
                <c:pt idx="9910">
                  <c:v>323.5824927041437</c:v>
                </c:pt>
                <c:pt idx="9911">
                  <c:v>322.43346363983994</c:v>
                </c:pt>
                <c:pt idx="9912">
                  <c:v>321.31241353373315</c:v>
                </c:pt>
                <c:pt idx="9913">
                  <c:v>320.20848126603937</c:v>
                </c:pt>
                <c:pt idx="9914">
                  <c:v>319.07490643649606</c:v>
                </c:pt>
                <c:pt idx="9915">
                  <c:v>317.94446236135605</c:v>
                </c:pt>
                <c:pt idx="9916">
                  <c:v>316.86632512823201</c:v>
                </c:pt>
                <c:pt idx="9917">
                  <c:v>315.73172025443546</c:v>
                </c:pt>
                <c:pt idx="9918">
                  <c:v>314.64145315217576</c:v>
                </c:pt>
                <c:pt idx="9919">
                  <c:v>313.52648868325213</c:v>
                </c:pt>
                <c:pt idx="9920">
                  <c:v>312.44308294493476</c:v>
                </c:pt>
                <c:pt idx="9921">
                  <c:v>311.34521110329257</c:v>
                </c:pt>
                <c:pt idx="9922">
                  <c:v>310.23732633024025</c:v>
                </c:pt>
                <c:pt idx="9923">
                  <c:v>309.16639431602755</c:v>
                </c:pt>
                <c:pt idx="9924">
                  <c:v>308.08323264392038</c:v>
                </c:pt>
                <c:pt idx="9925">
                  <c:v>306.99586404505493</c:v>
                </c:pt>
                <c:pt idx="9926">
                  <c:v>305.94904386082447</c:v>
                </c:pt>
                <c:pt idx="9927">
                  <c:v>304.86287345090767</c:v>
                </c:pt>
                <c:pt idx="9928">
                  <c:v>303.83067395360956</c:v>
                </c:pt>
                <c:pt idx="9929">
                  <c:v>302.78113124923829</c:v>
                </c:pt>
                <c:pt idx="9930">
                  <c:v>301.73129644258546</c:v>
                </c:pt>
                <c:pt idx="9931">
                  <c:v>300.69193922617319</c:v>
                </c:pt>
                <c:pt idx="9932">
                  <c:v>299.64411207477366</c:v>
                </c:pt>
                <c:pt idx="9933">
                  <c:v>298.60587377240671</c:v>
                </c:pt>
                <c:pt idx="9934">
                  <c:v>297.56686468451011</c:v>
                </c:pt>
                <c:pt idx="9935">
                  <c:v>296.55387992415467</c:v>
                </c:pt>
                <c:pt idx="9936">
                  <c:v>295.52333001612703</c:v>
                </c:pt>
                <c:pt idx="9937">
                  <c:v>294.47060585875766</c:v>
                </c:pt>
                <c:pt idx="9938">
                  <c:v>293.46429893934209</c:v>
                </c:pt>
                <c:pt idx="9939">
                  <c:v>292.45030690886739</c:v>
                </c:pt>
                <c:pt idx="9940">
                  <c:v>291.44867028966377</c:v>
                </c:pt>
                <c:pt idx="9941">
                  <c:v>290.43742784497704</c:v>
                </c:pt>
                <c:pt idx="9942">
                  <c:v>289.43499644964118</c:v>
                </c:pt>
                <c:pt idx="9943">
                  <c:v>288.4432658944732</c:v>
                </c:pt>
                <c:pt idx="9944">
                  <c:v>287.46037476775814</c:v>
                </c:pt>
                <c:pt idx="9945">
                  <c:v>286.48791812341022</c:v>
                </c:pt>
                <c:pt idx="9946">
                  <c:v>285.50286539455914</c:v>
                </c:pt>
                <c:pt idx="9947">
                  <c:v>284.53007555093996</c:v>
                </c:pt>
                <c:pt idx="9948">
                  <c:v>283.54554161386579</c:v>
                </c:pt>
                <c:pt idx="9949">
                  <c:v>282.57607412364723</c:v>
                </c:pt>
                <c:pt idx="9950">
                  <c:v>281.61234139679112</c:v>
                </c:pt>
                <c:pt idx="9951">
                  <c:v>280.63307905966201</c:v>
                </c:pt>
                <c:pt idx="9952">
                  <c:v>279.66572184885655</c:v>
                </c:pt>
                <c:pt idx="9953">
                  <c:v>278.70728639955519</c:v>
                </c:pt>
                <c:pt idx="9954">
                  <c:v>277.7542582749972</c:v>
                </c:pt>
                <c:pt idx="9955">
                  <c:v>276.79747876660775</c:v>
                </c:pt>
                <c:pt idx="9956">
                  <c:v>275.84648896694824</c:v>
                </c:pt>
                <c:pt idx="9957">
                  <c:v>274.92394860481642</c:v>
                </c:pt>
                <c:pt idx="9958">
                  <c:v>273.97726874985119</c:v>
                </c:pt>
                <c:pt idx="9959">
                  <c:v>273.05233282274997</c:v>
                </c:pt>
                <c:pt idx="9960">
                  <c:v>272.12074593059953</c:v>
                </c:pt>
                <c:pt idx="9961">
                  <c:v>271.20203973503965</c:v>
                </c:pt>
                <c:pt idx="9962">
                  <c:v>270.29373154067383</c:v>
                </c:pt>
                <c:pt idx="9963">
                  <c:v>269.36543976675091</c:v>
                </c:pt>
                <c:pt idx="9964">
                  <c:v>268.45206791603562</c:v>
                </c:pt>
                <c:pt idx="9965">
                  <c:v>267.52130628212365</c:v>
                </c:pt>
                <c:pt idx="9966">
                  <c:v>266.62955730778685</c:v>
                </c:pt>
                <c:pt idx="9967">
                  <c:v>265.71071994383067</c:v>
                </c:pt>
                <c:pt idx="9968">
                  <c:v>264.79805050167181</c:v>
                </c:pt>
                <c:pt idx="9969">
                  <c:v>263.91020938838074</c:v>
                </c:pt>
                <c:pt idx="9970">
                  <c:v>263.00550177021393</c:v>
                </c:pt>
                <c:pt idx="9971">
                  <c:v>262.10364971618486</c:v>
                </c:pt>
                <c:pt idx="9972">
                  <c:v>261.21885040006288</c:v>
                </c:pt>
                <c:pt idx="9973">
                  <c:v>260.3527632766648</c:v>
                </c:pt>
                <c:pt idx="9974">
                  <c:v>259.4707803671634</c:v>
                </c:pt>
                <c:pt idx="9975">
                  <c:v>258.59351734067951</c:v>
                </c:pt>
                <c:pt idx="9976">
                  <c:v>257.73227583191061</c:v>
                </c:pt>
                <c:pt idx="9977">
                  <c:v>256.85486655580883</c:v>
                </c:pt>
                <c:pt idx="9978">
                  <c:v>255.9925029104345</c:v>
                </c:pt>
                <c:pt idx="9979">
                  <c:v>255.14101583490657</c:v>
                </c:pt>
                <c:pt idx="9980">
                  <c:v>254.26404594740887</c:v>
                </c:pt>
                <c:pt idx="9981">
                  <c:v>253.4092864206352</c:v>
                </c:pt>
                <c:pt idx="9982">
                  <c:v>252.55152086719812</c:v>
                </c:pt>
                <c:pt idx="9983">
                  <c:v>251.69736452962601</c:v>
                </c:pt>
                <c:pt idx="9984">
                  <c:v>250.84092350262605</c:v>
                </c:pt>
                <c:pt idx="9985">
                  <c:v>250.00092737027498</c:v>
                </c:pt>
                <c:pt idx="9986">
                  <c:v>249.16568096193927</c:v>
                </c:pt>
                <c:pt idx="9987">
                  <c:v>248.33152701405479</c:v>
                </c:pt>
                <c:pt idx="9988">
                  <c:v>247.50745507372804</c:v>
                </c:pt>
                <c:pt idx="9989">
                  <c:v>246.66400824051203</c:v>
                </c:pt>
                <c:pt idx="9990">
                  <c:v>245.85971701432277</c:v>
                </c:pt>
                <c:pt idx="9991">
                  <c:v>245.02498378311708</c:v>
                </c:pt>
                <c:pt idx="9992">
                  <c:v>244.20065791954462</c:v>
                </c:pt>
                <c:pt idx="9993">
                  <c:v>243.38410430160101</c:v>
                </c:pt>
                <c:pt idx="9994">
                  <c:v>242.56181043237967</c:v>
                </c:pt>
                <c:pt idx="9995">
                  <c:v>241.75787023444857</c:v>
                </c:pt>
                <c:pt idx="9996">
                  <c:v>240.93234659436828</c:v>
                </c:pt>
                <c:pt idx="9997">
                  <c:v>240.13500457293247</c:v>
                </c:pt>
                <c:pt idx="9998">
                  <c:v>239.32206272038476</c:v>
                </c:pt>
                <c:pt idx="9999">
                  <c:v>238.5218024246752</c:v>
                </c:pt>
                <c:pt idx="10000">
                  <c:v>237.75378392510234</c:v>
                </c:pt>
                <c:pt idx="10001">
                  <c:v>236.96160783953221</c:v>
                </c:pt>
                <c:pt idx="10002">
                  <c:v>236.17468894258235</c:v>
                </c:pt>
                <c:pt idx="10003">
                  <c:v>235.38850445914161</c:v>
                </c:pt>
                <c:pt idx="10004">
                  <c:v>234.61991958077985</c:v>
                </c:pt>
                <c:pt idx="10005">
                  <c:v>233.83450704392774</c:v>
                </c:pt>
                <c:pt idx="10006">
                  <c:v>233.07165221433621</c:v>
                </c:pt>
                <c:pt idx="10007">
                  <c:v>232.28659543467447</c:v>
                </c:pt>
                <c:pt idx="10008">
                  <c:v>231.51934909025286</c:v>
                </c:pt>
                <c:pt idx="10009">
                  <c:v>230.72827721015381</c:v>
                </c:pt>
                <c:pt idx="10010">
                  <c:v>229.96233548791483</c:v>
                </c:pt>
                <c:pt idx="10011">
                  <c:v>229.19636955568748</c:v>
                </c:pt>
                <c:pt idx="10012">
                  <c:v>228.44619056966889</c:v>
                </c:pt>
                <c:pt idx="10013">
                  <c:v>227.67443207332082</c:v>
                </c:pt>
                <c:pt idx="10014">
                  <c:v>226.94608069263802</c:v>
                </c:pt>
                <c:pt idx="10015">
                  <c:v>226.20352857487555</c:v>
                </c:pt>
                <c:pt idx="10016">
                  <c:v>225.45605418811689</c:v>
                </c:pt>
                <c:pt idx="10017">
                  <c:v>224.72146448417374</c:v>
                </c:pt>
                <c:pt idx="10018">
                  <c:v>223.97167117713917</c:v>
                </c:pt>
                <c:pt idx="10019">
                  <c:v>223.24009735146402</c:v>
                </c:pt>
                <c:pt idx="10020">
                  <c:v>222.50229121636639</c:v>
                </c:pt>
                <c:pt idx="10021">
                  <c:v>221.78504346786863</c:v>
                </c:pt>
                <c:pt idx="10022">
                  <c:v>221.05056573869774</c:v>
                </c:pt>
                <c:pt idx="10023">
                  <c:v>220.30729410747014</c:v>
                </c:pt>
                <c:pt idx="10024">
                  <c:v>219.57572432181325</c:v>
                </c:pt>
                <c:pt idx="10025">
                  <c:v>218.85560842228915</c:v>
                </c:pt>
                <c:pt idx="10026">
                  <c:v>218.13680684918671</c:v>
                </c:pt>
                <c:pt idx="10027">
                  <c:v>217.41676421908664</c:v>
                </c:pt>
                <c:pt idx="10028">
                  <c:v>216.70599220696309</c:v>
                </c:pt>
                <c:pt idx="10029">
                  <c:v>216.00535708989469</c:v>
                </c:pt>
                <c:pt idx="10030">
                  <c:v>215.2939311016988</c:v>
                </c:pt>
                <c:pt idx="10031">
                  <c:v>214.59886259632654</c:v>
                </c:pt>
                <c:pt idx="10032">
                  <c:v>213.89956244646427</c:v>
                </c:pt>
                <c:pt idx="10033">
                  <c:v>213.2241997985771</c:v>
                </c:pt>
                <c:pt idx="10034">
                  <c:v>212.51927776357138</c:v>
                </c:pt>
                <c:pt idx="10035">
                  <c:v>211.8320740911206</c:v>
                </c:pt>
                <c:pt idx="10036">
                  <c:v>211.1297405793984</c:v>
                </c:pt>
                <c:pt idx="10037">
                  <c:v>210.43041988921181</c:v>
                </c:pt>
                <c:pt idx="10038">
                  <c:v>209.72867837968911</c:v>
                </c:pt>
                <c:pt idx="10039">
                  <c:v>209.03758797393195</c:v>
                </c:pt>
                <c:pt idx="10040">
                  <c:v>208.36297593966103</c:v>
                </c:pt>
                <c:pt idx="10041">
                  <c:v>207.67276380257269</c:v>
                </c:pt>
                <c:pt idx="10042">
                  <c:v>207.00862690358701</c:v>
                </c:pt>
                <c:pt idx="10043">
                  <c:v>206.34475382321358</c:v>
                </c:pt>
                <c:pt idx="10044">
                  <c:v>205.69333370266503</c:v>
                </c:pt>
                <c:pt idx="10045">
                  <c:v>205.02157229225833</c:v>
                </c:pt>
                <c:pt idx="10046">
                  <c:v>204.34864073817502</c:v>
                </c:pt>
                <c:pt idx="10047">
                  <c:v>203.70593082362637</c:v>
                </c:pt>
                <c:pt idx="10048">
                  <c:v>203.05433471088554</c:v>
                </c:pt>
                <c:pt idx="10049">
                  <c:v>202.39684744403567</c:v>
                </c:pt>
                <c:pt idx="10050">
                  <c:v>201.73239155638248</c:v>
                </c:pt>
                <c:pt idx="10051">
                  <c:v>201.08389953049826</c:v>
                </c:pt>
                <c:pt idx="10052">
                  <c:v>200.40954288766559</c:v>
                </c:pt>
                <c:pt idx="10053">
                  <c:v>199.77598728394128</c:v>
                </c:pt>
                <c:pt idx="10054">
                  <c:v>199.11862056250476</c:v>
                </c:pt>
                <c:pt idx="10055">
                  <c:v>198.48562667653735</c:v>
                </c:pt>
                <c:pt idx="10056">
                  <c:v>197.84687220308058</c:v>
                </c:pt>
                <c:pt idx="10057">
                  <c:v>197.20993432412897</c:v>
                </c:pt>
                <c:pt idx="10058">
                  <c:v>196.58538114170571</c:v>
                </c:pt>
                <c:pt idx="10059">
                  <c:v>195.95508085546513</c:v>
                </c:pt>
                <c:pt idx="10060">
                  <c:v>195.34564870042777</c:v>
                </c:pt>
                <c:pt idx="10061">
                  <c:v>194.72316947289391</c:v>
                </c:pt>
                <c:pt idx="10062">
                  <c:v>194.0934911497904</c:v>
                </c:pt>
                <c:pt idx="10063">
                  <c:v>193.45289345091521</c:v>
                </c:pt>
                <c:pt idx="10064">
                  <c:v>192.82567207052745</c:v>
                </c:pt>
                <c:pt idx="10065">
                  <c:v>192.20767879786413</c:v>
                </c:pt>
                <c:pt idx="10066">
                  <c:v>191.60280174435334</c:v>
                </c:pt>
                <c:pt idx="10067">
                  <c:v>190.99218760906064</c:v>
                </c:pt>
                <c:pt idx="10068">
                  <c:v>190.35512381977739</c:v>
                </c:pt>
                <c:pt idx="10069">
                  <c:v>189.78508291555823</c:v>
                </c:pt>
                <c:pt idx="10070">
                  <c:v>189.17971529623281</c:v>
                </c:pt>
                <c:pt idx="10071">
                  <c:v>188.57179133609998</c:v>
                </c:pt>
                <c:pt idx="10072">
                  <c:v>187.99183991006649</c:v>
                </c:pt>
                <c:pt idx="10073">
                  <c:v>187.37413874647265</c:v>
                </c:pt>
                <c:pt idx="10074">
                  <c:v>186.78871936966931</c:v>
                </c:pt>
                <c:pt idx="10075">
                  <c:v>186.19430135571648</c:v>
                </c:pt>
                <c:pt idx="10076">
                  <c:v>185.59212015922225</c:v>
                </c:pt>
                <c:pt idx="10077">
                  <c:v>185.00839893303697</c:v>
                </c:pt>
                <c:pt idx="10078">
                  <c:v>184.41713918417469</c:v>
                </c:pt>
                <c:pt idx="10079">
                  <c:v>183.8127881740684</c:v>
                </c:pt>
                <c:pt idx="10080">
                  <c:v>183.2359857124346</c:v>
                </c:pt>
                <c:pt idx="10081">
                  <c:v>182.66481539632039</c:v>
                </c:pt>
                <c:pt idx="10082">
                  <c:v>182.09361944700663</c:v>
                </c:pt>
                <c:pt idx="10083">
                  <c:v>181.51977986834027</c:v>
                </c:pt>
                <c:pt idx="10084">
                  <c:v>180.95516586734612</c:v>
                </c:pt>
                <c:pt idx="10085">
                  <c:v>180.39027382010124</c:v>
                </c:pt>
                <c:pt idx="10086">
                  <c:v>179.82040092974066</c:v>
                </c:pt>
                <c:pt idx="10087">
                  <c:v>179.25553420269921</c:v>
                </c:pt>
                <c:pt idx="10088">
                  <c:v>178.68379596977232</c:v>
                </c:pt>
                <c:pt idx="10089">
                  <c:v>178.10445088659461</c:v>
                </c:pt>
                <c:pt idx="10090">
                  <c:v>177.55197207377537</c:v>
                </c:pt>
                <c:pt idx="10091">
                  <c:v>176.98114334389683</c:v>
                </c:pt>
                <c:pt idx="10092">
                  <c:v>176.426758682887</c:v>
                </c:pt>
                <c:pt idx="10093">
                  <c:v>175.86842404527462</c:v>
                </c:pt>
                <c:pt idx="10094">
                  <c:v>175.32049783938663</c:v>
                </c:pt>
                <c:pt idx="10095">
                  <c:v>174.79811291982722</c:v>
                </c:pt>
                <c:pt idx="10096">
                  <c:v>174.24111661371086</c:v>
                </c:pt>
                <c:pt idx="10097">
                  <c:v>173.70683159279847</c:v>
                </c:pt>
                <c:pt idx="10098">
                  <c:v>173.1555332467023</c:v>
                </c:pt>
                <c:pt idx="10099">
                  <c:v>172.62924629386708</c:v>
                </c:pt>
                <c:pt idx="10100">
                  <c:v>172.06333325955524</c:v>
                </c:pt>
                <c:pt idx="10101">
                  <c:v>171.52377109621168</c:v>
                </c:pt>
                <c:pt idx="10102">
                  <c:v>170.97780826862149</c:v>
                </c:pt>
                <c:pt idx="10103">
                  <c:v>170.44917123489481</c:v>
                </c:pt>
                <c:pt idx="10104">
                  <c:v>169.89804462624787</c:v>
                </c:pt>
                <c:pt idx="10105">
                  <c:v>169.37359874627646</c:v>
                </c:pt>
                <c:pt idx="10106">
                  <c:v>168.85500310191287</c:v>
                </c:pt>
                <c:pt idx="10107">
                  <c:v>168.32059325468478</c:v>
                </c:pt>
                <c:pt idx="10108">
                  <c:v>167.80669085410199</c:v>
                </c:pt>
                <c:pt idx="10109">
                  <c:v>167.28940697014386</c:v>
                </c:pt>
                <c:pt idx="10110">
                  <c:v>166.76825877322651</c:v>
                </c:pt>
                <c:pt idx="10111">
                  <c:v>166.2557889071054</c:v>
                </c:pt>
                <c:pt idx="10112">
                  <c:v>165.73454298060221</c:v>
                </c:pt>
                <c:pt idx="10113">
                  <c:v>165.21309615183281</c:v>
                </c:pt>
                <c:pt idx="10114">
                  <c:v>164.67792309477048</c:v>
                </c:pt>
                <c:pt idx="10115">
                  <c:v>164.16845897333741</c:v>
                </c:pt>
                <c:pt idx="10116">
                  <c:v>163.65161132678796</c:v>
                </c:pt>
                <c:pt idx="10117">
                  <c:v>163.13671289971356</c:v>
                </c:pt>
                <c:pt idx="10118">
                  <c:v>162.62445698028137</c:v>
                </c:pt>
                <c:pt idx="10119">
                  <c:v>162.10831809133759</c:v>
                </c:pt>
                <c:pt idx="10120">
                  <c:v>161.60843177404374</c:v>
                </c:pt>
                <c:pt idx="10121">
                  <c:v>161.12448837173011</c:v>
                </c:pt>
                <c:pt idx="10122">
                  <c:v>160.60999430943102</c:v>
                </c:pt>
                <c:pt idx="10123">
                  <c:v>160.12480381700649</c:v>
                </c:pt>
                <c:pt idx="10124">
                  <c:v>159.63273881751448</c:v>
                </c:pt>
                <c:pt idx="10125">
                  <c:v>159.14536948957021</c:v>
                </c:pt>
                <c:pt idx="10126">
                  <c:v>158.63887019716401</c:v>
                </c:pt>
                <c:pt idx="10127">
                  <c:v>158.13337622836769</c:v>
                </c:pt>
                <c:pt idx="10128">
                  <c:v>157.63971219643736</c:v>
                </c:pt>
                <c:pt idx="10129">
                  <c:v>157.14785291628576</c:v>
                </c:pt>
                <c:pt idx="10130">
                  <c:v>156.66412578255679</c:v>
                </c:pt>
                <c:pt idx="10131">
                  <c:v>156.1547356772293</c:v>
                </c:pt>
                <c:pt idx="10132">
                  <c:v>155.67474272967209</c:v>
                </c:pt>
                <c:pt idx="10133">
                  <c:v>155.19053296192661</c:v>
                </c:pt>
                <c:pt idx="10134">
                  <c:v>154.71182334528012</c:v>
                </c:pt>
                <c:pt idx="10135">
                  <c:v>154.25803762396328</c:v>
                </c:pt>
                <c:pt idx="10136">
                  <c:v>153.77927307569371</c:v>
                </c:pt>
                <c:pt idx="10137">
                  <c:v>153.30516802915679</c:v>
                </c:pt>
                <c:pt idx="10138">
                  <c:v>152.83083914302472</c:v>
                </c:pt>
                <c:pt idx="10139">
                  <c:v>152.34579395678435</c:v>
                </c:pt>
                <c:pt idx="10140">
                  <c:v>151.87348860089946</c:v>
                </c:pt>
                <c:pt idx="10141">
                  <c:v>151.40747262072605</c:v>
                </c:pt>
                <c:pt idx="10142">
                  <c:v>150.93122128342779</c:v>
                </c:pt>
                <c:pt idx="10143">
                  <c:v>150.45548406006827</c:v>
                </c:pt>
                <c:pt idx="10144">
                  <c:v>149.98166378727154</c:v>
                </c:pt>
                <c:pt idx="10145">
                  <c:v>149.52555550783794</c:v>
                </c:pt>
                <c:pt idx="10146">
                  <c:v>149.07183785609053</c:v>
                </c:pt>
                <c:pt idx="10147">
                  <c:v>148.60879960272422</c:v>
                </c:pt>
                <c:pt idx="10148">
                  <c:v>148.16782983140735</c:v>
                </c:pt>
                <c:pt idx="10149">
                  <c:v>147.70792626637302</c:v>
                </c:pt>
                <c:pt idx="10150">
                  <c:v>147.25669207503063</c:v>
                </c:pt>
                <c:pt idx="10151">
                  <c:v>146.81274112320278</c:v>
                </c:pt>
                <c:pt idx="10152">
                  <c:v>146.36154963835395</c:v>
                </c:pt>
                <c:pt idx="10153">
                  <c:v>145.90352359988228</c:v>
                </c:pt>
                <c:pt idx="10154">
                  <c:v>145.46238711470062</c:v>
                </c:pt>
                <c:pt idx="10155">
                  <c:v>144.99301224258843</c:v>
                </c:pt>
                <c:pt idx="10156">
                  <c:v>144.54199323977414</c:v>
                </c:pt>
                <c:pt idx="10157">
                  <c:v>144.10237211836372</c:v>
                </c:pt>
                <c:pt idx="10158">
                  <c:v>143.66003785511435</c:v>
                </c:pt>
                <c:pt idx="10159">
                  <c:v>143.21760590725225</c:v>
                </c:pt>
                <c:pt idx="10160">
                  <c:v>142.78908554094463</c:v>
                </c:pt>
                <c:pt idx="10161">
                  <c:v>142.33720721468154</c:v>
                </c:pt>
                <c:pt idx="10162">
                  <c:v>141.90953590871754</c:v>
                </c:pt>
                <c:pt idx="10163">
                  <c:v>141.4909321628582</c:v>
                </c:pt>
                <c:pt idx="10164">
                  <c:v>141.06527824693603</c:v>
                </c:pt>
                <c:pt idx="10165">
                  <c:v>140.64146542391251</c:v>
                </c:pt>
                <c:pt idx="10166">
                  <c:v>140.22003839432463</c:v>
                </c:pt>
                <c:pt idx="10167">
                  <c:v>139.79096892510577</c:v>
                </c:pt>
                <c:pt idx="10168">
                  <c:v>139.34917018291901</c:v>
                </c:pt>
                <c:pt idx="10169">
                  <c:v>138.90600245761513</c:v>
                </c:pt>
                <c:pt idx="10170">
                  <c:v>138.49357215254719</c:v>
                </c:pt>
                <c:pt idx="10171">
                  <c:v>138.07156049817431</c:v>
                </c:pt>
                <c:pt idx="10172">
                  <c:v>137.65235868865506</c:v>
                </c:pt>
                <c:pt idx="10173">
                  <c:v>137.24104072888264</c:v>
                </c:pt>
                <c:pt idx="10174">
                  <c:v>136.81037255729765</c:v>
                </c:pt>
                <c:pt idx="10175">
                  <c:v>136.39774575508517</c:v>
                </c:pt>
                <c:pt idx="10176">
                  <c:v>135.97601570407673</c:v>
                </c:pt>
                <c:pt idx="10177">
                  <c:v>135.59089829292654</c:v>
                </c:pt>
                <c:pt idx="10178">
                  <c:v>135.18871621256275</c:v>
                </c:pt>
                <c:pt idx="10179">
                  <c:v>134.78409487733265</c:v>
                </c:pt>
                <c:pt idx="10180">
                  <c:v>134.36579177320903</c:v>
                </c:pt>
                <c:pt idx="10181">
                  <c:v>133.97209021996301</c:v>
                </c:pt>
                <c:pt idx="10182">
                  <c:v>133.56287392380338</c:v>
                </c:pt>
                <c:pt idx="10183">
                  <c:v>133.14103141800166</c:v>
                </c:pt>
                <c:pt idx="10184">
                  <c:v>132.74285734538384</c:v>
                </c:pt>
                <c:pt idx="10185">
                  <c:v>132.34162084601533</c:v>
                </c:pt>
                <c:pt idx="10186">
                  <c:v>131.94094506858772</c:v>
                </c:pt>
                <c:pt idx="10187">
                  <c:v>131.56175163360152</c:v>
                </c:pt>
                <c:pt idx="10188">
                  <c:v>131.15655766891999</c:v>
                </c:pt>
                <c:pt idx="10189">
                  <c:v>130.75471315670103</c:v>
                </c:pt>
                <c:pt idx="10190">
                  <c:v>130.36346909305834</c:v>
                </c:pt>
                <c:pt idx="10191">
                  <c:v>129.98284292566376</c:v>
                </c:pt>
                <c:pt idx="10192">
                  <c:v>129.60569497459693</c:v>
                </c:pt>
                <c:pt idx="10193">
                  <c:v>129.22182993578355</c:v>
                </c:pt>
                <c:pt idx="10194">
                  <c:v>128.85571256906456</c:v>
                </c:pt>
                <c:pt idx="10195">
                  <c:v>128.46751385839545</c:v>
                </c:pt>
                <c:pt idx="10196">
                  <c:v>128.08351301934877</c:v>
                </c:pt>
                <c:pt idx="10197">
                  <c:v>127.68735007619274</c:v>
                </c:pt>
                <c:pt idx="10198">
                  <c:v>127.29579187224493</c:v>
                </c:pt>
                <c:pt idx="10199">
                  <c:v>126.93125133681944</c:v>
                </c:pt>
                <c:pt idx="10200">
                  <c:v>126.54400996136805</c:v>
                </c:pt>
                <c:pt idx="10201">
                  <c:v>126.16420301210992</c:v>
                </c:pt>
                <c:pt idx="10202">
                  <c:v>125.80803719897726</c:v>
                </c:pt>
                <c:pt idx="10203">
                  <c:v>125.41873783504154</c:v>
                </c:pt>
                <c:pt idx="10204">
                  <c:v>125.04494132478601</c:v>
                </c:pt>
                <c:pt idx="10205">
                  <c:v>124.67209681943798</c:v>
                </c:pt>
                <c:pt idx="10206">
                  <c:v>124.32965222019304</c:v>
                </c:pt>
                <c:pt idx="10207">
                  <c:v>123.95493655025535</c:v>
                </c:pt>
                <c:pt idx="10208">
                  <c:v>123.59564884144146</c:v>
                </c:pt>
                <c:pt idx="10209">
                  <c:v>123.23925478298136</c:v>
                </c:pt>
                <c:pt idx="10210">
                  <c:v>122.8906214561094</c:v>
                </c:pt>
                <c:pt idx="10211">
                  <c:v>122.52562384549313</c:v>
                </c:pt>
                <c:pt idx="10212">
                  <c:v>122.15404986798789</c:v>
                </c:pt>
                <c:pt idx="10213">
                  <c:v>121.78303408548821</c:v>
                </c:pt>
                <c:pt idx="10214">
                  <c:v>121.42239309266317</c:v>
                </c:pt>
                <c:pt idx="10215">
                  <c:v>121.06474665990824</c:v>
                </c:pt>
                <c:pt idx="10216">
                  <c:v>120.71754984044678</c:v>
                </c:pt>
                <c:pt idx="10217">
                  <c:v>120.37184464882876</c:v>
                </c:pt>
                <c:pt idx="10218">
                  <c:v>120.01183272742253</c:v>
                </c:pt>
                <c:pt idx="10219">
                  <c:v>119.66037754512895</c:v>
                </c:pt>
                <c:pt idx="10220">
                  <c:v>119.32155250392208</c:v>
                </c:pt>
                <c:pt idx="10221">
                  <c:v>118.95929476519414</c:v>
                </c:pt>
                <c:pt idx="10222">
                  <c:v>118.6194464314823</c:v>
                </c:pt>
                <c:pt idx="10223">
                  <c:v>118.28587914254167</c:v>
                </c:pt>
                <c:pt idx="10224">
                  <c:v>117.93771690450562</c:v>
                </c:pt>
                <c:pt idx="10225">
                  <c:v>117.60231363793689</c:v>
                </c:pt>
                <c:pt idx="10226">
                  <c:v>117.27756477388529</c:v>
                </c:pt>
                <c:pt idx="10227">
                  <c:v>116.93923004272985</c:v>
                </c:pt>
                <c:pt idx="10228">
                  <c:v>116.60098966747141</c:v>
                </c:pt>
                <c:pt idx="10229">
                  <c:v>116.24606630662258</c:v>
                </c:pt>
                <c:pt idx="10230">
                  <c:v>115.90407459740599</c:v>
                </c:pt>
                <c:pt idx="10231">
                  <c:v>115.5787355932903</c:v>
                </c:pt>
                <c:pt idx="10232">
                  <c:v>115.23837236992686</c:v>
                </c:pt>
                <c:pt idx="10233">
                  <c:v>114.90280226254303</c:v>
                </c:pt>
                <c:pt idx="10234">
                  <c:v>114.5875494465602</c:v>
                </c:pt>
                <c:pt idx="10235">
                  <c:v>114.24697308992461</c:v>
                </c:pt>
                <c:pt idx="10236">
                  <c:v>113.92298218561083</c:v>
                </c:pt>
                <c:pt idx="10237">
                  <c:v>113.59540693546873</c:v>
                </c:pt>
                <c:pt idx="10238">
                  <c:v>113.28151170988446</c:v>
                </c:pt>
                <c:pt idx="10239">
                  <c:v>112.97840983986613</c:v>
                </c:pt>
                <c:pt idx="10240">
                  <c:v>112.64254108683606</c:v>
                </c:pt>
                <c:pt idx="10241">
                  <c:v>112.32960310509179</c:v>
                </c:pt>
                <c:pt idx="10242">
                  <c:v>112.01736685622582</c:v>
                </c:pt>
                <c:pt idx="10243">
                  <c:v>111.68871034933134</c:v>
                </c:pt>
                <c:pt idx="10244">
                  <c:v>111.35468022310894</c:v>
                </c:pt>
                <c:pt idx="10245">
                  <c:v>111.04336244990729</c:v>
                </c:pt>
                <c:pt idx="10246">
                  <c:v>110.73228689914261</c:v>
                </c:pt>
                <c:pt idx="10247">
                  <c:v>110.40464146989173</c:v>
                </c:pt>
                <c:pt idx="10248">
                  <c:v>110.08904725073621</c:v>
                </c:pt>
                <c:pt idx="10249">
                  <c:v>109.77097177916528</c:v>
                </c:pt>
                <c:pt idx="10250">
                  <c:v>109.46035937476157</c:v>
                </c:pt>
                <c:pt idx="10251">
                  <c:v>109.17627694998561</c:v>
                </c:pt>
                <c:pt idx="10252">
                  <c:v>108.8537045016943</c:v>
                </c:pt>
                <c:pt idx="10253">
                  <c:v>108.54763375115004</c:v>
                </c:pt>
                <c:pt idx="10254">
                  <c:v>108.25459609731527</c:v>
                </c:pt>
                <c:pt idx="10255">
                  <c:v>107.95614860414125</c:v>
                </c:pt>
                <c:pt idx="10256">
                  <c:v>107.65803879938078</c:v>
                </c:pt>
                <c:pt idx="10257">
                  <c:v>107.36897231011115</c:v>
                </c:pt>
                <c:pt idx="10258">
                  <c:v>107.05302589536338</c:v>
                </c:pt>
                <c:pt idx="10259">
                  <c:v>106.74467029494511</c:v>
                </c:pt>
                <c:pt idx="10260">
                  <c:v>106.46222614468353</c:v>
                </c:pt>
                <c:pt idx="10261">
                  <c:v>106.15571324724495</c:v>
                </c:pt>
                <c:pt idx="10262">
                  <c:v>105.84929309502979</c:v>
                </c:pt>
                <c:pt idx="10263">
                  <c:v>105.54922952159474</c:v>
                </c:pt>
                <c:pt idx="10264">
                  <c:v>105.25613837307851</c:v>
                </c:pt>
                <c:pt idx="10265">
                  <c:v>104.96917812726271</c:v>
                </c:pt>
                <c:pt idx="10266">
                  <c:v>104.67348593945255</c:v>
                </c:pt>
                <c:pt idx="10267">
                  <c:v>104.38632593999007</c:v>
                </c:pt>
                <c:pt idx="10268">
                  <c:v>104.10057696423587</c:v>
                </c:pt>
                <c:pt idx="10269">
                  <c:v>103.81211757942981</c:v>
                </c:pt>
                <c:pt idx="10270">
                  <c:v>103.5274544964371</c:v>
                </c:pt>
                <c:pt idx="10271">
                  <c:v>103.26834414580543</c:v>
                </c:pt>
                <c:pt idx="10272">
                  <c:v>102.9823753159116</c:v>
                </c:pt>
                <c:pt idx="10273">
                  <c:v>102.68662022470289</c:v>
                </c:pt>
                <c:pt idx="10274">
                  <c:v>102.4078946980935</c:v>
                </c:pt>
                <c:pt idx="10275">
                  <c:v>102.12336006711831</c:v>
                </c:pt>
                <c:pt idx="10276">
                  <c:v>101.83375773902641</c:v>
                </c:pt>
                <c:pt idx="10277">
                  <c:v>101.56496867592868</c:v>
                </c:pt>
                <c:pt idx="10278">
                  <c:v>101.28182449765424</c:v>
                </c:pt>
                <c:pt idx="10279">
                  <c:v>101.00779095187491</c:v>
                </c:pt>
                <c:pt idx="10280">
                  <c:v>100.7194358445808</c:v>
                </c:pt>
                <c:pt idx="10281">
                  <c:v>100.4494386131577</c:v>
                </c:pt>
                <c:pt idx="10282">
                  <c:v>100.17137180776237</c:v>
                </c:pt>
                <c:pt idx="10283">
                  <c:v>99.895844109082148</c:v>
                </c:pt>
                <c:pt idx="10284">
                  <c:v>99.624915523607754</c:v>
                </c:pt>
                <c:pt idx="10285">
                  <c:v>99.354184511392006</c:v>
                </c:pt>
                <c:pt idx="10286">
                  <c:v>99.074684076690446</c:v>
                </c:pt>
                <c:pt idx="10287">
                  <c:v>98.829757971075793</c:v>
                </c:pt>
                <c:pt idx="10288">
                  <c:v>98.557477044229003</c:v>
                </c:pt>
                <c:pt idx="10289">
                  <c:v>98.301746904651708</c:v>
                </c:pt>
                <c:pt idx="10290">
                  <c:v>98.044983702938495</c:v>
                </c:pt>
                <c:pt idx="10291">
                  <c:v>97.771604643868272</c:v>
                </c:pt>
                <c:pt idx="10292">
                  <c:v>97.500491397247174</c:v>
                </c:pt>
                <c:pt idx="10293">
                  <c:v>97.243253167228815</c:v>
                </c:pt>
                <c:pt idx="10294">
                  <c:v>96.968267902510533</c:v>
                </c:pt>
                <c:pt idx="10295">
                  <c:v>96.701082030308626</c:v>
                </c:pt>
                <c:pt idx="10296">
                  <c:v>96.44189674197213</c:v>
                </c:pt>
                <c:pt idx="10297">
                  <c:v>96.177047309095798</c:v>
                </c:pt>
                <c:pt idx="10298">
                  <c:v>95.923021340084844</c:v>
                </c:pt>
                <c:pt idx="10299">
                  <c:v>95.669824591537932</c:v>
                </c:pt>
                <c:pt idx="10300">
                  <c:v>95.416652095936783</c:v>
                </c:pt>
                <c:pt idx="10301">
                  <c:v>95.156733249363839</c:v>
                </c:pt>
                <c:pt idx="10302">
                  <c:v>94.907067348025407</c:v>
                </c:pt>
                <c:pt idx="10303">
                  <c:v>94.667787148926834</c:v>
                </c:pt>
                <c:pt idx="10304">
                  <c:v>94.413125188112218</c:v>
                </c:pt>
                <c:pt idx="10305">
                  <c:v>94.169264008495801</c:v>
                </c:pt>
                <c:pt idx="10306">
                  <c:v>93.936175712671485</c:v>
                </c:pt>
                <c:pt idx="10307">
                  <c:v>93.672198340557927</c:v>
                </c:pt>
                <c:pt idx="10308">
                  <c:v>93.426188783804776</c:v>
                </c:pt>
                <c:pt idx="10309">
                  <c:v>93.157262558228211</c:v>
                </c:pt>
                <c:pt idx="10310">
                  <c:v>92.920279962190733</c:v>
                </c:pt>
                <c:pt idx="10311">
                  <c:v>92.681497870198754</c:v>
                </c:pt>
                <c:pt idx="10312">
                  <c:v>92.430523819277568</c:v>
                </c:pt>
                <c:pt idx="10313">
                  <c:v>92.174938289165596</c:v>
                </c:pt>
                <c:pt idx="10314">
                  <c:v>91.935488759333936</c:v>
                </c:pt>
                <c:pt idx="10315">
                  <c:v>91.710521149116488</c:v>
                </c:pt>
                <c:pt idx="10316">
                  <c:v>91.460331170907367</c:v>
                </c:pt>
                <c:pt idx="10317">
                  <c:v>91.219294894516622</c:v>
                </c:pt>
                <c:pt idx="10318">
                  <c:v>90.974215077717815</c:v>
                </c:pt>
                <c:pt idx="10319">
                  <c:v>90.749956401439377</c:v>
                </c:pt>
                <c:pt idx="10320">
                  <c:v>90.528260773570338</c:v>
                </c:pt>
                <c:pt idx="10321">
                  <c:v>90.300565168839498</c:v>
                </c:pt>
                <c:pt idx="10322">
                  <c:v>90.05610663115614</c:v>
                </c:pt>
                <c:pt idx="10323">
                  <c:v>89.818087933297917</c:v>
                </c:pt>
                <c:pt idx="10324">
                  <c:v>89.583268567876488</c:v>
                </c:pt>
                <c:pt idx="10325">
                  <c:v>89.349505728929003</c:v>
                </c:pt>
                <c:pt idx="10326">
                  <c:v>89.109738366531658</c:v>
                </c:pt>
                <c:pt idx="10327">
                  <c:v>88.88346011761152</c:v>
                </c:pt>
                <c:pt idx="10328">
                  <c:v>88.653582931184218</c:v>
                </c:pt>
                <c:pt idx="10329">
                  <c:v>88.421304888313671</c:v>
                </c:pt>
                <c:pt idx="10330">
                  <c:v>88.177901554068526</c:v>
                </c:pt>
                <c:pt idx="10331">
                  <c:v>87.964609797252677</c:v>
                </c:pt>
                <c:pt idx="10332">
                  <c:v>87.730315778534305</c:v>
                </c:pt>
                <c:pt idx="10333">
                  <c:v>87.506004661350843</c:v>
                </c:pt>
                <c:pt idx="10334">
                  <c:v>87.287996035563893</c:v>
                </c:pt>
                <c:pt idx="10335">
                  <c:v>87.068725235105603</c:v>
                </c:pt>
                <c:pt idx="10336">
                  <c:v>86.840340526262239</c:v>
                </c:pt>
                <c:pt idx="10337">
                  <c:v>86.622281184427479</c:v>
                </c:pt>
                <c:pt idx="10338">
                  <c:v>86.424678361834239</c:v>
                </c:pt>
                <c:pt idx="10339">
                  <c:v>86.192658021951956</c:v>
                </c:pt>
                <c:pt idx="10340">
                  <c:v>85.978264485182663</c:v>
                </c:pt>
                <c:pt idx="10341">
                  <c:v>85.750831067956113</c:v>
                </c:pt>
                <c:pt idx="10342">
                  <c:v>85.533196135800424</c:v>
                </c:pt>
                <c:pt idx="10343">
                  <c:v>85.308943220573312</c:v>
                </c:pt>
                <c:pt idx="10344">
                  <c:v>85.095491142152071</c:v>
                </c:pt>
                <c:pt idx="10345">
                  <c:v>84.880545517142394</c:v>
                </c:pt>
                <c:pt idx="10346">
                  <c:v>84.663836676055226</c:v>
                </c:pt>
                <c:pt idx="10347">
                  <c:v>84.442455034068928</c:v>
                </c:pt>
                <c:pt idx="10348">
                  <c:v>84.231924122817261</c:v>
                </c:pt>
                <c:pt idx="10349">
                  <c:v>84.023763635707738</c:v>
                </c:pt>
                <c:pt idx="10350">
                  <c:v>83.802509025671512</c:v>
                </c:pt>
                <c:pt idx="10351">
                  <c:v>83.59134533569636</c:v>
                </c:pt>
                <c:pt idx="10352">
                  <c:v>83.387241447661282</c:v>
                </c:pt>
                <c:pt idx="10353">
                  <c:v>83.173852266844492</c:v>
                </c:pt>
                <c:pt idx="10354">
                  <c:v>82.956558340815818</c:v>
                </c:pt>
                <c:pt idx="10355">
                  <c:v>82.760471218878749</c:v>
                </c:pt>
                <c:pt idx="10356">
                  <c:v>82.554959378567361</c:v>
                </c:pt>
                <c:pt idx="10357">
                  <c:v>82.363426837457013</c:v>
                </c:pt>
                <c:pt idx="10358">
                  <c:v>82.176595253683047</c:v>
                </c:pt>
                <c:pt idx="10359">
                  <c:v>81.965325127074081</c:v>
                </c:pt>
                <c:pt idx="10360">
                  <c:v>81.751905152610632</c:v>
                </c:pt>
                <c:pt idx="10361">
                  <c:v>81.532521304753288</c:v>
                </c:pt>
                <c:pt idx="10362">
                  <c:v>81.332220454228633</c:v>
                </c:pt>
                <c:pt idx="10363">
                  <c:v>81.124045951905856</c:v>
                </c:pt>
                <c:pt idx="10364">
                  <c:v>80.924532692190112</c:v>
                </c:pt>
                <c:pt idx="10365">
                  <c:v>80.724820255093164</c:v>
                </c:pt>
                <c:pt idx="10366">
                  <c:v>80.523390305675534</c:v>
                </c:pt>
                <c:pt idx="10367">
                  <c:v>80.322732001359739</c:v>
                </c:pt>
                <c:pt idx="10368">
                  <c:v>80.121103515943034</c:v>
                </c:pt>
                <c:pt idx="10369">
                  <c:v>79.944968170665661</c:v>
                </c:pt>
                <c:pt idx="10370">
                  <c:v>79.739750729154366</c:v>
                </c:pt>
                <c:pt idx="10371">
                  <c:v>79.538789359369318</c:v>
                </c:pt>
                <c:pt idx="10372">
                  <c:v>79.359918613468068</c:v>
                </c:pt>
                <c:pt idx="10373">
                  <c:v>79.152290857436057</c:v>
                </c:pt>
                <c:pt idx="10374">
                  <c:v>78.960602299178717</c:v>
                </c:pt>
                <c:pt idx="10375">
                  <c:v>78.775709995854285</c:v>
                </c:pt>
                <c:pt idx="10376">
                  <c:v>78.596211808783096</c:v>
                </c:pt>
                <c:pt idx="10377">
                  <c:v>78.399525384876483</c:v>
                </c:pt>
                <c:pt idx="10378">
                  <c:v>78.220804979212915</c:v>
                </c:pt>
                <c:pt idx="10379">
                  <c:v>78.009659257428254</c:v>
                </c:pt>
                <c:pt idx="10380">
                  <c:v>77.812969811615162</c:v>
                </c:pt>
                <c:pt idx="10381">
                  <c:v>77.632784301499669</c:v>
                </c:pt>
                <c:pt idx="10382">
                  <c:v>77.43220258703731</c:v>
                </c:pt>
                <c:pt idx="10383">
                  <c:v>77.246745313927875</c:v>
                </c:pt>
                <c:pt idx="10384">
                  <c:v>77.050734651123506</c:v>
                </c:pt>
                <c:pt idx="10385">
                  <c:v>76.867281318952763</c:v>
                </c:pt>
                <c:pt idx="10386">
                  <c:v>76.68244975887454</c:v>
                </c:pt>
                <c:pt idx="10387">
                  <c:v>76.504606210296174</c:v>
                </c:pt>
                <c:pt idx="10388">
                  <c:v>76.320298351056408</c:v>
                </c:pt>
                <c:pt idx="10389">
                  <c:v>76.138193515369338</c:v>
                </c:pt>
                <c:pt idx="10390">
                  <c:v>75.951606936700685</c:v>
                </c:pt>
                <c:pt idx="10391">
                  <c:v>75.757480418353765</c:v>
                </c:pt>
                <c:pt idx="10392">
                  <c:v>75.593536071338889</c:v>
                </c:pt>
                <c:pt idx="10393">
                  <c:v>75.412711152253863</c:v>
                </c:pt>
                <c:pt idx="10394">
                  <c:v>75.239673256376904</c:v>
                </c:pt>
                <c:pt idx="10395">
                  <c:v>75.076524184807937</c:v>
                </c:pt>
                <c:pt idx="10396">
                  <c:v>74.886583349690753</c:v>
                </c:pt>
                <c:pt idx="10397">
                  <c:v>74.700050605118136</c:v>
                </c:pt>
                <c:pt idx="10398">
                  <c:v>74.527400158165648</c:v>
                </c:pt>
                <c:pt idx="10399">
                  <c:v>74.330786011388582</c:v>
                </c:pt>
                <c:pt idx="10400">
                  <c:v>74.167783616866004</c:v>
                </c:pt>
                <c:pt idx="10401">
                  <c:v>73.988602644491451</c:v>
                </c:pt>
                <c:pt idx="10402">
                  <c:v>73.814431630928951</c:v>
                </c:pt>
                <c:pt idx="10403">
                  <c:v>73.627114855280524</c:v>
                </c:pt>
                <c:pt idx="10404">
                  <c:v>73.455393304616877</c:v>
                </c:pt>
                <c:pt idx="10405">
                  <c:v>73.284139995163642</c:v>
                </c:pt>
                <c:pt idx="10406">
                  <c:v>73.128277231410891</c:v>
                </c:pt>
                <c:pt idx="10407">
                  <c:v>72.933331912568818</c:v>
                </c:pt>
                <c:pt idx="10408">
                  <c:v>72.779342671117789</c:v>
                </c:pt>
                <c:pt idx="10409">
                  <c:v>72.59692451910027</c:v>
                </c:pt>
                <c:pt idx="10410">
                  <c:v>72.433563214672589</c:v>
                </c:pt>
                <c:pt idx="10411">
                  <c:v>72.27207835634529</c:v>
                </c:pt>
                <c:pt idx="10412">
                  <c:v>72.109037648824369</c:v>
                </c:pt>
                <c:pt idx="10413">
                  <c:v>71.944757976825372</c:v>
                </c:pt>
                <c:pt idx="10414">
                  <c:v>71.782818688574167</c:v>
                </c:pt>
                <c:pt idx="10415">
                  <c:v>71.614529499928551</c:v>
                </c:pt>
                <c:pt idx="10416">
                  <c:v>71.438280776843186</c:v>
                </c:pt>
                <c:pt idx="10417">
                  <c:v>71.275507016845296</c:v>
                </c:pt>
                <c:pt idx="10418">
                  <c:v>71.096096447324101</c:v>
                </c:pt>
                <c:pt idx="10419">
                  <c:v>70.943789215113355</c:v>
                </c:pt>
                <c:pt idx="10420">
                  <c:v>70.77632186155131</c:v>
                </c:pt>
                <c:pt idx="10421">
                  <c:v>70.611628583955962</c:v>
                </c:pt>
                <c:pt idx="10422">
                  <c:v>70.460051989062734</c:v>
                </c:pt>
                <c:pt idx="10423">
                  <c:v>70.282853888122133</c:v>
                </c:pt>
                <c:pt idx="10424">
                  <c:v>70.119762814962925</c:v>
                </c:pt>
                <c:pt idx="10425">
                  <c:v>69.95149375576861</c:v>
                </c:pt>
                <c:pt idx="10426">
                  <c:v>69.797365479597076</c:v>
                </c:pt>
                <c:pt idx="10427">
                  <c:v>69.639870293499428</c:v>
                </c:pt>
                <c:pt idx="10428">
                  <c:v>69.487124730920598</c:v>
                </c:pt>
                <c:pt idx="10429">
                  <c:v>69.311789441822114</c:v>
                </c:pt>
                <c:pt idx="10430">
                  <c:v>69.185159846715152</c:v>
                </c:pt>
                <c:pt idx="10431">
                  <c:v>69.026220244775828</c:v>
                </c:pt>
                <c:pt idx="10432">
                  <c:v>68.866117863795793</c:v>
                </c:pt>
                <c:pt idx="10433">
                  <c:v>68.721749741117222</c:v>
                </c:pt>
                <c:pt idx="10434">
                  <c:v>68.565143533754664</c:v>
                </c:pt>
                <c:pt idx="10435">
                  <c:v>68.403689887937801</c:v>
                </c:pt>
                <c:pt idx="10436">
                  <c:v>68.246352851619477</c:v>
                </c:pt>
                <c:pt idx="10437">
                  <c:v>68.08630462112562</c:v>
                </c:pt>
                <c:pt idx="10438">
                  <c:v>67.938859385924005</c:v>
                </c:pt>
                <c:pt idx="10439">
                  <c:v>67.777824743308656</c:v>
                </c:pt>
                <c:pt idx="10440">
                  <c:v>67.624353571877009</c:v>
                </c:pt>
                <c:pt idx="10441">
                  <c:v>67.471044000130902</c:v>
                </c:pt>
                <c:pt idx="10442">
                  <c:v>67.315572558653145</c:v>
                </c:pt>
                <c:pt idx="10443">
                  <c:v>67.171810067068549</c:v>
                </c:pt>
                <c:pt idx="10444">
                  <c:v>67.01849763146258</c:v>
                </c:pt>
                <c:pt idx="10445">
                  <c:v>66.860164937775551</c:v>
                </c:pt>
                <c:pt idx="10446">
                  <c:v>66.727741369774236</c:v>
                </c:pt>
                <c:pt idx="10447">
                  <c:v>66.584837920938952</c:v>
                </c:pt>
                <c:pt idx="10448">
                  <c:v>66.453128897909096</c:v>
                </c:pt>
                <c:pt idx="10449">
                  <c:v>66.297745274222279</c:v>
                </c:pt>
                <c:pt idx="10450">
                  <c:v>66.158847559125334</c:v>
                </c:pt>
                <c:pt idx="10451">
                  <c:v>66.002710746416113</c:v>
                </c:pt>
                <c:pt idx="10452">
                  <c:v>65.854491531876093</c:v>
                </c:pt>
                <c:pt idx="10453">
                  <c:v>65.692641147640956</c:v>
                </c:pt>
                <c:pt idx="10454">
                  <c:v>65.549496034867275</c:v>
                </c:pt>
                <c:pt idx="10455">
                  <c:v>65.418076659013465</c:v>
                </c:pt>
                <c:pt idx="10456">
                  <c:v>65.256858419701004</c:v>
                </c:pt>
                <c:pt idx="10457">
                  <c:v>65.129547887727</c:v>
                </c:pt>
                <c:pt idx="10458">
                  <c:v>64.982574288223219</c:v>
                </c:pt>
                <c:pt idx="10459">
                  <c:v>64.838460641791528</c:v>
                </c:pt>
                <c:pt idx="10460">
                  <c:v>64.689552222622126</c:v>
                </c:pt>
                <c:pt idx="10461">
                  <c:v>64.574063881621811</c:v>
                </c:pt>
                <c:pt idx="10462">
                  <c:v>64.41767858016776</c:v>
                </c:pt>
                <c:pt idx="10463">
                  <c:v>64.266575569127752</c:v>
                </c:pt>
                <c:pt idx="10464">
                  <c:v>64.156942121696005</c:v>
                </c:pt>
                <c:pt idx="10465">
                  <c:v>63.998035173559522</c:v>
                </c:pt>
                <c:pt idx="10466">
                  <c:v>63.86998159066669</c:v>
                </c:pt>
                <c:pt idx="10467">
                  <c:v>63.742549948354259</c:v>
                </c:pt>
                <c:pt idx="10468">
                  <c:v>63.602261680708196</c:v>
                </c:pt>
                <c:pt idx="10469">
                  <c:v>63.446702860272381</c:v>
                </c:pt>
                <c:pt idx="10470">
                  <c:v>63.319902283356043</c:v>
                </c:pt>
                <c:pt idx="10471">
                  <c:v>63.180347789117882</c:v>
                </c:pt>
                <c:pt idx="10472">
                  <c:v>63.038024407337055</c:v>
                </c:pt>
                <c:pt idx="10473">
                  <c:v>62.901701483773721</c:v>
                </c:pt>
                <c:pt idx="10474">
                  <c:v>62.7758092859928</c:v>
                </c:pt>
                <c:pt idx="10475">
                  <c:v>62.630322083113093</c:v>
                </c:pt>
                <c:pt idx="10476">
                  <c:v>62.482883274086511</c:v>
                </c:pt>
                <c:pt idx="10477">
                  <c:v>62.364140247686215</c:v>
                </c:pt>
                <c:pt idx="10478">
                  <c:v>62.222020995555624</c:v>
                </c:pt>
                <c:pt idx="10479">
                  <c:v>62.102377748430406</c:v>
                </c:pt>
                <c:pt idx="10480">
                  <c:v>61.97827080151432</c:v>
                </c:pt>
                <c:pt idx="10481">
                  <c:v>61.846537438356542</c:v>
                </c:pt>
                <c:pt idx="10482">
                  <c:v>61.740710468607695</c:v>
                </c:pt>
                <c:pt idx="10483">
                  <c:v>61.596908208619247</c:v>
                </c:pt>
                <c:pt idx="10484">
                  <c:v>61.456381054469865</c:v>
                </c:pt>
                <c:pt idx="10485">
                  <c:v>61.339151735769569</c:v>
                </c:pt>
                <c:pt idx="10486">
                  <c:v>61.19024301991719</c:v>
                </c:pt>
                <c:pt idx="10487">
                  <c:v>61.07433302876548</c:v>
                </c:pt>
                <c:pt idx="10488">
                  <c:v>60.929597374004082</c:v>
                </c:pt>
                <c:pt idx="10489">
                  <c:v>60.805093281697793</c:v>
                </c:pt>
                <c:pt idx="10490">
                  <c:v>60.679496325512638</c:v>
                </c:pt>
                <c:pt idx="10491">
                  <c:v>60.537083620308323</c:v>
                </c:pt>
                <c:pt idx="10492">
                  <c:v>60.418566723149176</c:v>
                </c:pt>
                <c:pt idx="10493">
                  <c:v>60.300731639735815</c:v>
                </c:pt>
                <c:pt idx="10494">
                  <c:v>60.159478621814451</c:v>
                </c:pt>
                <c:pt idx="10495">
                  <c:v>60.041402799896815</c:v>
                </c:pt>
                <c:pt idx="10496">
                  <c:v>59.926404702321562</c:v>
                </c:pt>
                <c:pt idx="10497">
                  <c:v>59.805708752547908</c:v>
                </c:pt>
                <c:pt idx="10498">
                  <c:v>59.692560453797405</c:v>
                </c:pt>
                <c:pt idx="10499">
                  <c:v>59.562929133272064</c:v>
                </c:pt>
                <c:pt idx="10500">
                  <c:v>59.45833395911994</c:v>
                </c:pt>
                <c:pt idx="10501">
                  <c:v>59.320297690741597</c:v>
                </c:pt>
                <c:pt idx="10502">
                  <c:v>59.186821882622361</c:v>
                </c:pt>
                <c:pt idx="10503">
                  <c:v>59.05682747188942</c:v>
                </c:pt>
                <c:pt idx="10504">
                  <c:v>58.950825091777276</c:v>
                </c:pt>
                <c:pt idx="10505">
                  <c:v>58.826241789476427</c:v>
                </c:pt>
                <c:pt idx="10506">
                  <c:v>58.708886188742355</c:v>
                </c:pt>
                <c:pt idx="10507">
                  <c:v>58.579182427720021</c:v>
                </c:pt>
                <c:pt idx="10508">
                  <c:v>58.446550507835575</c:v>
                </c:pt>
                <c:pt idx="10509">
                  <c:v>58.341863678642909</c:v>
                </c:pt>
                <c:pt idx="10510">
                  <c:v>58.226055987473075</c:v>
                </c:pt>
                <c:pt idx="10511">
                  <c:v>58.104340541255937</c:v>
                </c:pt>
                <c:pt idx="10512">
                  <c:v>57.988432782796302</c:v>
                </c:pt>
                <c:pt idx="10513">
                  <c:v>57.875224547606464</c:v>
                </c:pt>
                <c:pt idx="10514">
                  <c:v>57.772854201262078</c:v>
                </c:pt>
                <c:pt idx="10515">
                  <c:v>57.645190575542493</c:v>
                </c:pt>
                <c:pt idx="10516">
                  <c:v>57.553487587038951</c:v>
                </c:pt>
                <c:pt idx="10517">
                  <c:v>57.428168517323925</c:v>
                </c:pt>
                <c:pt idx="10518">
                  <c:v>57.310520231477469</c:v>
                </c:pt>
                <c:pt idx="10519">
                  <c:v>57.189768431883856</c:v>
                </c:pt>
                <c:pt idx="10520">
                  <c:v>57.057636601096469</c:v>
                </c:pt>
                <c:pt idx="10521">
                  <c:v>56.943419624642779</c:v>
                </c:pt>
                <c:pt idx="10522">
                  <c:v>56.839880985020294</c:v>
                </c:pt>
                <c:pt idx="10523">
                  <c:v>56.72391645613979</c:v>
                </c:pt>
                <c:pt idx="10524">
                  <c:v>56.610069549716052</c:v>
                </c:pt>
                <c:pt idx="10525">
                  <c:v>56.506641864215183</c:v>
                </c:pt>
                <c:pt idx="10526">
                  <c:v>56.38932866365856</c:v>
                </c:pt>
                <c:pt idx="10527">
                  <c:v>56.261021001019152</c:v>
                </c:pt>
                <c:pt idx="10528">
                  <c:v>56.150879146248485</c:v>
                </c:pt>
                <c:pt idx="10529">
                  <c:v>56.054382465183288</c:v>
                </c:pt>
                <c:pt idx="10530">
                  <c:v>55.946409487519936</c:v>
                </c:pt>
                <c:pt idx="10531">
                  <c:v>55.853646583829104</c:v>
                </c:pt>
                <c:pt idx="10532">
                  <c:v>55.756003052090385</c:v>
                </c:pt>
                <c:pt idx="10533">
                  <c:v>55.638052703468951</c:v>
                </c:pt>
                <c:pt idx="10534">
                  <c:v>55.527113898560827</c:v>
                </c:pt>
                <c:pt idx="10535">
                  <c:v>55.408662863155449</c:v>
                </c:pt>
                <c:pt idx="10536">
                  <c:v>55.289222200336916</c:v>
                </c:pt>
                <c:pt idx="10537">
                  <c:v>55.173203303280218</c:v>
                </c:pt>
                <c:pt idx="10538">
                  <c:v>55.078782351906185</c:v>
                </c:pt>
                <c:pt idx="10539">
                  <c:v>54.968667484296567</c:v>
                </c:pt>
                <c:pt idx="10540">
                  <c:v>54.861026186339501</c:v>
                </c:pt>
                <c:pt idx="10541">
                  <c:v>54.752652927964945</c:v>
                </c:pt>
                <c:pt idx="10542">
                  <c:v>54.646800206218217</c:v>
                </c:pt>
                <c:pt idx="10543">
                  <c:v>54.537238805954274</c:v>
                </c:pt>
                <c:pt idx="10544">
                  <c:v>54.435743359766242</c:v>
                </c:pt>
                <c:pt idx="10545">
                  <c:v>54.340042087769142</c:v>
                </c:pt>
                <c:pt idx="10546">
                  <c:v>54.252821011373378</c:v>
                </c:pt>
                <c:pt idx="10547">
                  <c:v>54.142172435774469</c:v>
                </c:pt>
                <c:pt idx="10548">
                  <c:v>54.041856115513639</c:v>
                </c:pt>
                <c:pt idx="10549">
                  <c:v>53.941656453955659</c:v>
                </c:pt>
                <c:pt idx="10550">
                  <c:v>53.844628928626065</c:v>
                </c:pt>
                <c:pt idx="10551">
                  <c:v>53.720249799070494</c:v>
                </c:pt>
                <c:pt idx="10552">
                  <c:v>53.625043355326333</c:v>
                </c:pt>
                <c:pt idx="10553">
                  <c:v>53.520374074829647</c:v>
                </c:pt>
                <c:pt idx="10554">
                  <c:v>53.416268813040602</c:v>
                </c:pt>
                <c:pt idx="10555">
                  <c:v>53.309683374071469</c:v>
                </c:pt>
                <c:pt idx="10556">
                  <c:v>53.206344332450286</c:v>
                </c:pt>
                <c:pt idx="10557">
                  <c:v>53.10387709872645</c:v>
                </c:pt>
                <c:pt idx="10558">
                  <c:v>53.006163553338929</c:v>
                </c:pt>
                <c:pt idx="10559">
                  <c:v>52.91080590935524</c:v>
                </c:pt>
                <c:pt idx="10560">
                  <c:v>52.811453509402263</c:v>
                </c:pt>
                <c:pt idx="10561">
                  <c:v>52.708736726191418</c:v>
                </c:pt>
                <c:pt idx="10562">
                  <c:v>52.619333586992518</c:v>
                </c:pt>
                <c:pt idx="10563">
                  <c:v>52.530114325091219</c:v>
                </c:pt>
                <c:pt idx="10564">
                  <c:v>52.440303901907384</c:v>
                </c:pt>
                <c:pt idx="10565">
                  <c:v>52.354252301753291</c:v>
                </c:pt>
                <c:pt idx="10566">
                  <c:v>52.234734918459885</c:v>
                </c:pt>
                <c:pt idx="10567">
                  <c:v>52.124041553813527</c:v>
                </c:pt>
                <c:pt idx="10568">
                  <c:v>52.028389738786331</c:v>
                </c:pt>
                <c:pt idx="10569">
                  <c:v>51.93522731202134</c:v>
                </c:pt>
                <c:pt idx="10570">
                  <c:v>51.833328156817593</c:v>
                </c:pt>
                <c:pt idx="10571">
                  <c:v>51.733918099055408</c:v>
                </c:pt>
                <c:pt idx="10572">
                  <c:v>51.643736589713278</c:v>
                </c:pt>
                <c:pt idx="10573">
                  <c:v>51.553255916735424</c:v>
                </c:pt>
                <c:pt idx="10574">
                  <c:v>51.452662138315397</c:v>
                </c:pt>
                <c:pt idx="10575">
                  <c:v>51.354931836513828</c:v>
                </c:pt>
                <c:pt idx="10576">
                  <c:v>51.260977111185831</c:v>
                </c:pt>
                <c:pt idx="10577">
                  <c:v>51.187096569535868</c:v>
                </c:pt>
                <c:pt idx="10578">
                  <c:v>51.103574090805381</c:v>
                </c:pt>
                <c:pt idx="10579">
                  <c:v>50.999962099246041</c:v>
                </c:pt>
                <c:pt idx="10580">
                  <c:v>50.917356983590238</c:v>
                </c:pt>
                <c:pt idx="10581">
                  <c:v>50.834655700584271</c:v>
                </c:pt>
                <c:pt idx="10582">
                  <c:v>50.715826501128781</c:v>
                </c:pt>
                <c:pt idx="10583">
                  <c:v>50.629778761875038</c:v>
                </c:pt>
                <c:pt idx="10584">
                  <c:v>50.534596764472369</c:v>
                </c:pt>
                <c:pt idx="10585">
                  <c:v>50.434823775346814</c:v>
                </c:pt>
                <c:pt idx="10586">
                  <c:v>50.335062478292556</c:v>
                </c:pt>
                <c:pt idx="10587">
                  <c:v>50.252599421318081</c:v>
                </c:pt>
                <c:pt idx="10588">
                  <c:v>50.167607774870625</c:v>
                </c:pt>
                <c:pt idx="10589">
                  <c:v>50.065961039906909</c:v>
                </c:pt>
                <c:pt idx="10590">
                  <c:v>49.98337606921244</c:v>
                </c:pt>
                <c:pt idx="10591">
                  <c:v>49.891358384936169</c:v>
                </c:pt>
                <c:pt idx="10592">
                  <c:v>49.7998521006947</c:v>
                </c:pt>
                <c:pt idx="10593">
                  <c:v>49.725780637329848</c:v>
                </c:pt>
                <c:pt idx="10594">
                  <c:v>49.642697228415685</c:v>
                </c:pt>
                <c:pt idx="10595">
                  <c:v>49.564433923187067</c:v>
                </c:pt>
                <c:pt idx="10596">
                  <c:v>49.485957536320619</c:v>
                </c:pt>
                <c:pt idx="10597">
                  <c:v>49.395563311953325</c:v>
                </c:pt>
                <c:pt idx="10598">
                  <c:v>49.287057829601885</c:v>
                </c:pt>
                <c:pt idx="10599">
                  <c:v>49.197401236652595</c:v>
                </c:pt>
                <c:pt idx="10600">
                  <c:v>49.118394832669637</c:v>
                </c:pt>
                <c:pt idx="10601">
                  <c:v>49.020371314636208</c:v>
                </c:pt>
                <c:pt idx="10602">
                  <c:v>48.934238403673397</c:v>
                </c:pt>
                <c:pt idx="10603">
                  <c:v>48.855563046747697</c:v>
                </c:pt>
                <c:pt idx="10604">
                  <c:v>48.764568940928406</c:v>
                </c:pt>
                <c:pt idx="10605">
                  <c:v>48.681153513771328</c:v>
                </c:pt>
                <c:pt idx="10606">
                  <c:v>48.588666970631657</c:v>
                </c:pt>
                <c:pt idx="10607">
                  <c:v>48.498178120493527</c:v>
                </c:pt>
                <c:pt idx="10608">
                  <c:v>48.432438997530696</c:v>
                </c:pt>
                <c:pt idx="10609">
                  <c:v>48.347245484937979</c:v>
                </c:pt>
                <c:pt idx="10610">
                  <c:v>48.26327780922643</c:v>
                </c:pt>
                <c:pt idx="10611">
                  <c:v>48.181226559184523</c:v>
                </c:pt>
                <c:pt idx="10612">
                  <c:v>48.110852516335264</c:v>
                </c:pt>
                <c:pt idx="10613">
                  <c:v>48.038904249730273</c:v>
                </c:pt>
                <c:pt idx="10614">
                  <c:v>47.946402014907981</c:v>
                </c:pt>
                <c:pt idx="10615">
                  <c:v>47.857450500521828</c:v>
                </c:pt>
                <c:pt idx="10616">
                  <c:v>47.770641617348964</c:v>
                </c:pt>
                <c:pt idx="10617">
                  <c:v>47.683888333950691</c:v>
                </c:pt>
                <c:pt idx="10618">
                  <c:v>47.593920914120147</c:v>
                </c:pt>
                <c:pt idx="10619">
                  <c:v>47.531661942344542</c:v>
                </c:pt>
                <c:pt idx="10620">
                  <c:v>47.429057901720192</c:v>
                </c:pt>
                <c:pt idx="10621">
                  <c:v>47.343978506549711</c:v>
                </c:pt>
                <c:pt idx="10622">
                  <c:v>47.278212994548085</c:v>
                </c:pt>
                <c:pt idx="10623">
                  <c:v>47.200843821229491</c:v>
                </c:pt>
                <c:pt idx="10624">
                  <c:v>47.135636500695874</c:v>
                </c:pt>
                <c:pt idx="10625">
                  <c:v>47.049333455959101</c:v>
                </c:pt>
                <c:pt idx="10626">
                  <c:v>46.98223323619834</c:v>
                </c:pt>
                <c:pt idx="10627">
                  <c:v>46.920002012124911</c:v>
                </c:pt>
                <c:pt idx="10628">
                  <c:v>46.826755814686329</c:v>
                </c:pt>
                <c:pt idx="10629">
                  <c:v>46.735438145746791</c:v>
                </c:pt>
                <c:pt idx="10630">
                  <c:v>46.64401573550969</c:v>
                </c:pt>
                <c:pt idx="10631">
                  <c:v>46.569511523939575</c:v>
                </c:pt>
                <c:pt idx="10632">
                  <c:v>46.497624324520537</c:v>
                </c:pt>
                <c:pt idx="10633">
                  <c:v>46.405588107248995</c:v>
                </c:pt>
                <c:pt idx="10634">
                  <c:v>46.334410597447636</c:v>
                </c:pt>
                <c:pt idx="10635">
                  <c:v>46.249270588699432</c:v>
                </c:pt>
                <c:pt idx="10636">
                  <c:v>46.178276008491778</c:v>
                </c:pt>
                <c:pt idx="10637">
                  <c:v>46.113225488282488</c:v>
                </c:pt>
                <c:pt idx="10638">
                  <c:v>46.023181951983638</c:v>
                </c:pt>
                <c:pt idx="10639">
                  <c:v>45.960368482071239</c:v>
                </c:pt>
                <c:pt idx="10640">
                  <c:v>45.88953752757147</c:v>
                </c:pt>
                <c:pt idx="10641">
                  <c:v>45.822367119463735</c:v>
                </c:pt>
                <c:pt idx="10642">
                  <c:v>45.754655973101343</c:v>
                </c:pt>
                <c:pt idx="10643">
                  <c:v>45.684510325560446</c:v>
                </c:pt>
                <c:pt idx="10644">
                  <c:v>45.588937293378912</c:v>
                </c:pt>
                <c:pt idx="10645">
                  <c:v>45.521879879985008</c:v>
                </c:pt>
                <c:pt idx="10646">
                  <c:v>45.439059112423116</c:v>
                </c:pt>
                <c:pt idx="10647">
                  <c:v>45.353622830861646</c:v>
                </c:pt>
                <c:pt idx="10648">
                  <c:v>45.287636927271407</c:v>
                </c:pt>
                <c:pt idx="10649">
                  <c:v>45.220477610275438</c:v>
                </c:pt>
                <c:pt idx="10650">
                  <c:v>45.137885057999846</c:v>
                </c:pt>
                <c:pt idx="10651">
                  <c:v>45.055438123432815</c:v>
                </c:pt>
                <c:pt idx="10652">
                  <c:v>44.982933099301668</c:v>
                </c:pt>
                <c:pt idx="10653">
                  <c:v>44.916933464490953</c:v>
                </c:pt>
                <c:pt idx="10654">
                  <c:v>44.847377343926176</c:v>
                </c:pt>
                <c:pt idx="10655">
                  <c:v>44.780463972595768</c:v>
                </c:pt>
                <c:pt idx="10656">
                  <c:v>44.717330032842739</c:v>
                </c:pt>
                <c:pt idx="10657">
                  <c:v>44.658718252273097</c:v>
                </c:pt>
                <c:pt idx="10658">
                  <c:v>44.596831413527354</c:v>
                </c:pt>
                <c:pt idx="10659">
                  <c:v>44.519781205681404</c:v>
                </c:pt>
                <c:pt idx="10660">
                  <c:v>44.432649066186279</c:v>
                </c:pt>
                <c:pt idx="10661">
                  <c:v>44.347873686764387</c:v>
                </c:pt>
                <c:pt idx="10662">
                  <c:v>44.297375945372877</c:v>
                </c:pt>
                <c:pt idx="10663">
                  <c:v>44.210439098878652</c:v>
                </c:pt>
                <c:pt idx="10664">
                  <c:v>44.140495971724583</c:v>
                </c:pt>
                <c:pt idx="10665">
                  <c:v>44.069128633562507</c:v>
                </c:pt>
                <c:pt idx="10666">
                  <c:v>44.008911169739349</c:v>
                </c:pt>
                <c:pt idx="10667">
                  <c:v>43.938145638474062</c:v>
                </c:pt>
                <c:pt idx="10668">
                  <c:v>43.876268162844234</c:v>
                </c:pt>
                <c:pt idx="10669">
                  <c:v>43.818261689732019</c:v>
                </c:pt>
                <c:pt idx="10670">
                  <c:v>43.748866316170378</c:v>
                </c:pt>
                <c:pt idx="10671">
                  <c:v>43.696484384444275</c:v>
                </c:pt>
                <c:pt idx="10672">
                  <c:v>43.641502457926684</c:v>
                </c:pt>
                <c:pt idx="10673">
                  <c:v>43.539300689483397</c:v>
                </c:pt>
                <c:pt idx="10674">
                  <c:v>43.469893600168227</c:v>
                </c:pt>
                <c:pt idx="10675">
                  <c:v>43.416888255542126</c:v>
                </c:pt>
                <c:pt idx="10676">
                  <c:v>43.330217624639026</c:v>
                </c:pt>
                <c:pt idx="10677">
                  <c:v>43.264029285918291</c:v>
                </c:pt>
                <c:pt idx="10678">
                  <c:v>43.199957758190784</c:v>
                </c:pt>
                <c:pt idx="10679">
                  <c:v>43.11977607053754</c:v>
                </c:pt>
                <c:pt idx="10680">
                  <c:v>43.07096525516215</c:v>
                </c:pt>
                <c:pt idx="10681">
                  <c:v>42.994278061450601</c:v>
                </c:pt>
                <c:pt idx="10682">
                  <c:v>42.928135446714457</c:v>
                </c:pt>
                <c:pt idx="10683">
                  <c:v>42.856924659504692</c:v>
                </c:pt>
                <c:pt idx="10684">
                  <c:v>42.80866000253404</c:v>
                </c:pt>
                <c:pt idx="10685">
                  <c:v>42.747543899013607</c:v>
                </c:pt>
                <c:pt idx="10686">
                  <c:v>42.678094991149692</c:v>
                </c:pt>
                <c:pt idx="10687">
                  <c:v>42.632207767977107</c:v>
                </c:pt>
                <c:pt idx="10688">
                  <c:v>42.57105213982075</c:v>
                </c:pt>
                <c:pt idx="10689">
                  <c:v>42.490228392229632</c:v>
                </c:pt>
                <c:pt idx="10690">
                  <c:v>42.410140908225088</c:v>
                </c:pt>
                <c:pt idx="10691">
                  <c:v>42.343349279328621</c:v>
                </c:pt>
                <c:pt idx="10692">
                  <c:v>42.271284766378713</c:v>
                </c:pt>
                <c:pt idx="10693">
                  <c:v>42.204868651332738</c:v>
                </c:pt>
                <c:pt idx="10694">
                  <c:v>42.146948081033578</c:v>
                </c:pt>
                <c:pt idx="10695">
                  <c:v>42.091255167143935</c:v>
                </c:pt>
                <c:pt idx="10696">
                  <c:v>42.054953517006744</c:v>
                </c:pt>
                <c:pt idx="10697">
                  <c:v>41.984992404452719</c:v>
                </c:pt>
                <c:pt idx="10698">
                  <c:v>41.92102451471834</c:v>
                </c:pt>
                <c:pt idx="10699">
                  <c:v>41.86825962229738</c:v>
                </c:pt>
                <c:pt idx="10700">
                  <c:v>41.807847707055231</c:v>
                </c:pt>
                <c:pt idx="10701">
                  <c:v>41.748388519637913</c:v>
                </c:pt>
                <c:pt idx="10702">
                  <c:v>41.665961593563068</c:v>
                </c:pt>
                <c:pt idx="10703">
                  <c:v>41.609483374916628</c:v>
                </c:pt>
                <c:pt idx="10704">
                  <c:v>41.530998273528056</c:v>
                </c:pt>
                <c:pt idx="10705">
                  <c:v>41.469201200632867</c:v>
                </c:pt>
                <c:pt idx="10706">
                  <c:v>41.408689557759587</c:v>
                </c:pt>
                <c:pt idx="10707">
                  <c:v>41.347077166697737</c:v>
                </c:pt>
                <c:pt idx="10708">
                  <c:v>41.3037156284093</c:v>
                </c:pt>
                <c:pt idx="10709">
                  <c:v>41.248300909709741</c:v>
                </c:pt>
                <c:pt idx="10710">
                  <c:v>41.18921941799961</c:v>
                </c:pt>
                <c:pt idx="10711">
                  <c:v>41.119663988164994</c:v>
                </c:pt>
                <c:pt idx="10712">
                  <c:v>41.071189184723472</c:v>
                </c:pt>
                <c:pt idx="10713">
                  <c:v>41.019873124478202</c:v>
                </c:pt>
                <c:pt idx="10714">
                  <c:v>40.964854956067647</c:v>
                </c:pt>
                <c:pt idx="10715">
                  <c:v>40.897288508337105</c:v>
                </c:pt>
                <c:pt idx="10716">
                  <c:v>40.835749340617447</c:v>
                </c:pt>
                <c:pt idx="10717">
                  <c:v>40.779670610662436</c:v>
                </c:pt>
                <c:pt idx="10718">
                  <c:v>40.707454720837035</c:v>
                </c:pt>
                <c:pt idx="10719">
                  <c:v>40.64332053759977</c:v>
                </c:pt>
                <c:pt idx="10720">
                  <c:v>40.585993076954743</c:v>
                </c:pt>
                <c:pt idx="10721">
                  <c:v>40.53124306102751</c:v>
                </c:pt>
                <c:pt idx="10722">
                  <c:v>40.482979640367184</c:v>
                </c:pt>
                <c:pt idx="10723">
                  <c:v>40.431870390781782</c:v>
                </c:pt>
                <c:pt idx="10724">
                  <c:v>40.381730615120219</c:v>
                </c:pt>
                <c:pt idx="10725">
                  <c:v>40.321430877342081</c:v>
                </c:pt>
                <c:pt idx="10726">
                  <c:v>40.268111081168115</c:v>
                </c:pt>
                <c:pt idx="10727">
                  <c:v>40.209589106543206</c:v>
                </c:pt>
                <c:pt idx="10728">
                  <c:v>40.156513509019192</c:v>
                </c:pt>
                <c:pt idx="10729">
                  <c:v>40.10073625937936</c:v>
                </c:pt>
                <c:pt idx="10730">
                  <c:v>40.033830938682769</c:v>
                </c:pt>
                <c:pt idx="10731">
                  <c:v>39.970000059665495</c:v>
                </c:pt>
                <c:pt idx="10732">
                  <c:v>39.907494379030567</c:v>
                </c:pt>
                <c:pt idx="10733">
                  <c:v>39.857109005306881</c:v>
                </c:pt>
                <c:pt idx="10734">
                  <c:v>39.787210414813551</c:v>
                </c:pt>
                <c:pt idx="10735">
                  <c:v>39.735722685735766</c:v>
                </c:pt>
                <c:pt idx="10736">
                  <c:v>39.70182095660347</c:v>
                </c:pt>
                <c:pt idx="10737">
                  <c:v>39.651255159679309</c:v>
                </c:pt>
                <c:pt idx="10738">
                  <c:v>39.605495353923345</c:v>
                </c:pt>
                <c:pt idx="10739">
                  <c:v>39.555816235515529</c:v>
                </c:pt>
                <c:pt idx="10740">
                  <c:v>39.494215961528944</c:v>
                </c:pt>
                <c:pt idx="10741">
                  <c:v>39.44279646515465</c:v>
                </c:pt>
                <c:pt idx="10742">
                  <c:v>39.409935899379057</c:v>
                </c:pt>
                <c:pt idx="10743">
                  <c:v>39.342279544991477</c:v>
                </c:pt>
                <c:pt idx="10744">
                  <c:v>39.283524006515698</c:v>
                </c:pt>
                <c:pt idx="10745">
                  <c:v>39.221697647792794</c:v>
                </c:pt>
                <c:pt idx="10746">
                  <c:v>39.164622821271237</c:v>
                </c:pt>
                <c:pt idx="10747">
                  <c:v>39.093126587183789</c:v>
                </c:pt>
                <c:pt idx="10748">
                  <c:v>39.053319450043865</c:v>
                </c:pt>
                <c:pt idx="10749">
                  <c:v>39.01336673546087</c:v>
                </c:pt>
                <c:pt idx="10750">
                  <c:v>38.948953189298287</c:v>
                </c:pt>
                <c:pt idx="10751">
                  <c:v>38.904014220398253</c:v>
                </c:pt>
                <c:pt idx="10752">
                  <c:v>38.859493429234426</c:v>
                </c:pt>
                <c:pt idx="10753">
                  <c:v>38.813957654501934</c:v>
                </c:pt>
                <c:pt idx="10754">
                  <c:v>38.775081829703709</c:v>
                </c:pt>
                <c:pt idx="10755">
                  <c:v>38.728346216699812</c:v>
                </c:pt>
                <c:pt idx="10756">
                  <c:v>38.668542062063125</c:v>
                </c:pt>
                <c:pt idx="10757">
                  <c:v>38.610169745672067</c:v>
                </c:pt>
                <c:pt idx="10758">
                  <c:v>38.549810587259273</c:v>
                </c:pt>
                <c:pt idx="10759">
                  <c:v>38.488016558900689</c:v>
                </c:pt>
                <c:pt idx="10760">
                  <c:v>38.424239318350409</c:v>
                </c:pt>
                <c:pt idx="10761">
                  <c:v>38.382141850498449</c:v>
                </c:pt>
                <c:pt idx="10762">
                  <c:v>38.332394708124909</c:v>
                </c:pt>
                <c:pt idx="10763">
                  <c:v>38.29076177979465</c:v>
                </c:pt>
                <c:pt idx="10764">
                  <c:v>38.239015266245637</c:v>
                </c:pt>
                <c:pt idx="10765">
                  <c:v>38.205695957847013</c:v>
                </c:pt>
                <c:pt idx="10766">
                  <c:v>38.140426716052112</c:v>
                </c:pt>
                <c:pt idx="10767">
                  <c:v>38.09934281703805</c:v>
                </c:pt>
                <c:pt idx="10768">
                  <c:v>38.0577411244006</c:v>
                </c:pt>
                <c:pt idx="10769">
                  <c:v>38.02137963256979</c:v>
                </c:pt>
                <c:pt idx="10770">
                  <c:v>37.961816787218147</c:v>
                </c:pt>
                <c:pt idx="10771">
                  <c:v>37.926155107615386</c:v>
                </c:pt>
                <c:pt idx="10772">
                  <c:v>37.856338276072023</c:v>
                </c:pt>
                <c:pt idx="10773">
                  <c:v>37.804343565049656</c:v>
                </c:pt>
                <c:pt idx="10774">
                  <c:v>37.74682805388499</c:v>
                </c:pt>
                <c:pt idx="10775">
                  <c:v>37.683438793417963</c:v>
                </c:pt>
                <c:pt idx="10776">
                  <c:v>37.638339373025588</c:v>
                </c:pt>
                <c:pt idx="10777">
                  <c:v>37.599593695117377</c:v>
                </c:pt>
                <c:pt idx="10778">
                  <c:v>37.557082350054543</c:v>
                </c:pt>
                <c:pt idx="10779">
                  <c:v>37.522127806033382</c:v>
                </c:pt>
                <c:pt idx="10780">
                  <c:v>37.473248505324293</c:v>
                </c:pt>
                <c:pt idx="10781">
                  <c:v>37.423749203233768</c:v>
                </c:pt>
                <c:pt idx="10782">
                  <c:v>37.392467873678584</c:v>
                </c:pt>
                <c:pt idx="10783">
                  <c:v>37.338805895523578</c:v>
                </c:pt>
                <c:pt idx="10784">
                  <c:v>37.300231697516089</c:v>
                </c:pt>
                <c:pt idx="10785">
                  <c:v>37.252840790226948</c:v>
                </c:pt>
                <c:pt idx="10786">
                  <c:v>37.205942717871913</c:v>
                </c:pt>
                <c:pt idx="10787">
                  <c:v>37.14273133086833</c:v>
                </c:pt>
                <c:pt idx="10788">
                  <c:v>37.096693170105844</c:v>
                </c:pt>
                <c:pt idx="10789">
                  <c:v>37.036077034541883</c:v>
                </c:pt>
                <c:pt idx="10790">
                  <c:v>36.985714552210489</c:v>
                </c:pt>
                <c:pt idx="10791">
                  <c:v>36.949536928514497</c:v>
                </c:pt>
                <c:pt idx="10792">
                  <c:v>36.89943522759922</c:v>
                </c:pt>
                <c:pt idx="10793">
                  <c:v>36.860031067245295</c:v>
                </c:pt>
                <c:pt idx="10794">
                  <c:v>36.812423941586786</c:v>
                </c:pt>
                <c:pt idx="10795">
                  <c:v>36.785845323953161</c:v>
                </c:pt>
                <c:pt idx="10796">
                  <c:v>36.735269914039151</c:v>
                </c:pt>
                <c:pt idx="10797">
                  <c:v>36.702576618538046</c:v>
                </c:pt>
                <c:pt idx="10798">
                  <c:v>36.661797581494142</c:v>
                </c:pt>
                <c:pt idx="10799">
                  <c:v>36.607880366244657</c:v>
                </c:pt>
                <c:pt idx="10800">
                  <c:v>36.575788970980575</c:v>
                </c:pt>
                <c:pt idx="10801">
                  <c:v>36.537433819327632</c:v>
                </c:pt>
                <c:pt idx="10802">
                  <c:v>36.472319795699249</c:v>
                </c:pt>
                <c:pt idx="10803">
                  <c:v>36.425316418705926</c:v>
                </c:pt>
                <c:pt idx="10804">
                  <c:v>36.37192702074671</c:v>
                </c:pt>
                <c:pt idx="10805">
                  <c:v>36.329954791563914</c:v>
                </c:pt>
                <c:pt idx="10806">
                  <c:v>36.271342041705225</c:v>
                </c:pt>
                <c:pt idx="10807">
                  <c:v>36.245173041712498</c:v>
                </c:pt>
                <c:pt idx="10808">
                  <c:v>36.195056781714676</c:v>
                </c:pt>
                <c:pt idx="10809">
                  <c:v>36.171713286160553</c:v>
                </c:pt>
                <c:pt idx="10810">
                  <c:v>36.126091781307061</c:v>
                </c:pt>
                <c:pt idx="10811">
                  <c:v>36.084491511536335</c:v>
                </c:pt>
                <c:pt idx="10812">
                  <c:v>36.042914163092483</c:v>
                </c:pt>
                <c:pt idx="10813">
                  <c:v>36.011701137476003</c:v>
                </c:pt>
                <c:pt idx="10814">
                  <c:v>35.957212850192683</c:v>
                </c:pt>
                <c:pt idx="10815">
                  <c:v>35.91944777755856</c:v>
                </c:pt>
                <c:pt idx="10816">
                  <c:v>35.882442737612806</c:v>
                </c:pt>
                <c:pt idx="10817">
                  <c:v>35.829445170798316</c:v>
                </c:pt>
                <c:pt idx="10818">
                  <c:v>35.783150704151154</c:v>
                </c:pt>
                <c:pt idx="10819">
                  <c:v>35.742128836025202</c:v>
                </c:pt>
                <c:pt idx="10820">
                  <c:v>35.681525774683713</c:v>
                </c:pt>
                <c:pt idx="10821">
                  <c:v>35.632754479427724</c:v>
                </c:pt>
                <c:pt idx="10822">
                  <c:v>35.613032305633993</c:v>
                </c:pt>
                <c:pt idx="10823">
                  <c:v>35.582613713143054</c:v>
                </c:pt>
                <c:pt idx="10824">
                  <c:v>35.53747519768892</c:v>
                </c:pt>
                <c:pt idx="10825">
                  <c:v>35.499664407346224</c:v>
                </c:pt>
                <c:pt idx="10826">
                  <c:v>35.450113060573869</c:v>
                </c:pt>
                <c:pt idx="10827">
                  <c:v>35.42666431133069</c:v>
                </c:pt>
                <c:pt idx="10828">
                  <c:v>35.386773500227406</c:v>
                </c:pt>
                <c:pt idx="10829">
                  <c:v>35.343564504701391</c:v>
                </c:pt>
                <c:pt idx="10830">
                  <c:v>35.312644468253424</c:v>
                </c:pt>
                <c:pt idx="10831">
                  <c:v>35.272387044221844</c:v>
                </c:pt>
                <c:pt idx="10832">
                  <c:v>35.226368309660806</c:v>
                </c:pt>
                <c:pt idx="10833">
                  <c:v>35.163701281884755</c:v>
                </c:pt>
                <c:pt idx="10834">
                  <c:v>35.125798387242327</c:v>
                </c:pt>
                <c:pt idx="10835">
                  <c:v>35.073850952969167</c:v>
                </c:pt>
                <c:pt idx="10836">
                  <c:v>35.046433540974526</c:v>
                </c:pt>
                <c:pt idx="10837">
                  <c:v>34.996421864356741</c:v>
                </c:pt>
                <c:pt idx="10838">
                  <c:v>34.961422429976814</c:v>
                </c:pt>
                <c:pt idx="10839">
                  <c:v>34.933595983475939</c:v>
                </c:pt>
                <c:pt idx="10840">
                  <c:v>34.898211316367949</c:v>
                </c:pt>
                <c:pt idx="10841">
                  <c:v>34.869376030494166</c:v>
                </c:pt>
                <c:pt idx="10842">
                  <c:v>34.832947132316392</c:v>
                </c:pt>
                <c:pt idx="10843">
                  <c:v>34.795407649015218</c:v>
                </c:pt>
                <c:pt idx="10844">
                  <c:v>34.751289925255726</c:v>
                </c:pt>
                <c:pt idx="10845">
                  <c:v>34.728128560663777</c:v>
                </c:pt>
                <c:pt idx="10846">
                  <c:v>34.676494300450564</c:v>
                </c:pt>
                <c:pt idx="10847">
                  <c:v>34.643604421696992</c:v>
                </c:pt>
                <c:pt idx="10848">
                  <c:v>34.604383233385398</c:v>
                </c:pt>
                <c:pt idx="10849">
                  <c:v>34.546501378237359</c:v>
                </c:pt>
                <c:pt idx="10850">
                  <c:v>34.506089981357924</c:v>
                </c:pt>
                <c:pt idx="10851">
                  <c:v>34.447405511763776</c:v>
                </c:pt>
                <c:pt idx="10852">
                  <c:v>34.427430548321013</c:v>
                </c:pt>
                <c:pt idx="10853">
                  <c:v>34.398742651405094</c:v>
                </c:pt>
                <c:pt idx="10854">
                  <c:v>34.375424877460524</c:v>
                </c:pt>
                <c:pt idx="10855">
                  <c:v>34.333876916519081</c:v>
                </c:pt>
                <c:pt idx="10856">
                  <c:v>34.293881645470854</c:v>
                </c:pt>
                <c:pt idx="10857">
                  <c:v>34.272445986664948</c:v>
                </c:pt>
                <c:pt idx="10858">
                  <c:v>34.215348671502817</c:v>
                </c:pt>
                <c:pt idx="10859">
                  <c:v>34.191997754336491</c:v>
                </c:pt>
                <c:pt idx="10860">
                  <c:v>34.151827653181371</c:v>
                </c:pt>
                <c:pt idx="10861">
                  <c:v>34.13295265967637</c:v>
                </c:pt>
                <c:pt idx="10862">
                  <c:v>34.082239311015798</c:v>
                </c:pt>
                <c:pt idx="10863">
                  <c:v>34.034549864087673</c:v>
                </c:pt>
                <c:pt idx="10864">
                  <c:v>33.990673281924153</c:v>
                </c:pt>
                <c:pt idx="10865">
                  <c:v>33.948376991630177</c:v>
                </c:pt>
                <c:pt idx="10866">
                  <c:v>33.897389032582836</c:v>
                </c:pt>
                <c:pt idx="10867">
                  <c:v>33.895274179449245</c:v>
                </c:pt>
                <c:pt idx="10868">
                  <c:v>33.85765733686064</c:v>
                </c:pt>
                <c:pt idx="10869">
                  <c:v>33.833329891709255</c:v>
                </c:pt>
                <c:pt idx="10870">
                  <c:v>33.788182172982715</c:v>
                </c:pt>
                <c:pt idx="10871">
                  <c:v>33.767652347500366</c:v>
                </c:pt>
                <c:pt idx="10872">
                  <c:v>33.730979143159203</c:v>
                </c:pt>
                <c:pt idx="10873">
                  <c:v>33.700544614515422</c:v>
                </c:pt>
                <c:pt idx="10874">
                  <c:v>33.659000636867475</c:v>
                </c:pt>
                <c:pt idx="10875">
                  <c:v>33.624185855900834</c:v>
                </c:pt>
                <c:pt idx="10876">
                  <c:v>33.598784758350661</c:v>
                </c:pt>
                <c:pt idx="10877">
                  <c:v>33.543621815755365</c:v>
                </c:pt>
                <c:pt idx="10878">
                  <c:v>33.514213139416327</c:v>
                </c:pt>
                <c:pt idx="10879">
                  <c:v>33.468199900290152</c:v>
                </c:pt>
                <c:pt idx="10880">
                  <c:v>33.433437394771069</c:v>
                </c:pt>
                <c:pt idx="10881">
                  <c:v>33.402441804899034</c:v>
                </c:pt>
                <c:pt idx="10882">
                  <c:v>33.363714373456801</c:v>
                </c:pt>
                <c:pt idx="10883">
                  <c:v>33.337427491381206</c:v>
                </c:pt>
                <c:pt idx="10884">
                  <c:v>33.308522576702408</c:v>
                </c:pt>
                <c:pt idx="10885">
                  <c:v>33.280037183311556</c:v>
                </c:pt>
                <c:pt idx="10886">
                  <c:v>33.245012786474732</c:v>
                </c:pt>
                <c:pt idx="10887">
                  <c:v>33.210506017076561</c:v>
                </c:pt>
                <c:pt idx="10888">
                  <c:v>33.175955538685116</c:v>
                </c:pt>
                <c:pt idx="10889">
                  <c:v>33.159757567229917</c:v>
                </c:pt>
                <c:pt idx="10890">
                  <c:v>33.127125677385202</c:v>
                </c:pt>
                <c:pt idx="10891">
                  <c:v>33.083840826354695</c:v>
                </c:pt>
                <c:pt idx="10892">
                  <c:v>33.046807857808503</c:v>
                </c:pt>
                <c:pt idx="10893">
                  <c:v>32.990144664637498</c:v>
                </c:pt>
                <c:pt idx="10894">
                  <c:v>32.961639749934164</c:v>
                </c:pt>
                <c:pt idx="10895">
                  <c:v>32.934194456368829</c:v>
                </c:pt>
                <c:pt idx="10896">
                  <c:v>32.9003819103838</c:v>
                </c:pt>
                <c:pt idx="10897">
                  <c:v>32.886996415427525</c:v>
                </c:pt>
                <c:pt idx="10898">
                  <c:v>32.844174410420187</c:v>
                </c:pt>
                <c:pt idx="10899">
                  <c:v>32.82404082198925</c:v>
                </c:pt>
                <c:pt idx="10900">
                  <c:v>32.797626292938595</c:v>
                </c:pt>
                <c:pt idx="10901">
                  <c:v>32.752635791346329</c:v>
                </c:pt>
                <c:pt idx="10902">
                  <c:v>32.720665721635321</c:v>
                </c:pt>
                <c:pt idx="10903">
                  <c:v>32.693896767310996</c:v>
                </c:pt>
                <c:pt idx="10904">
                  <c:v>32.679575906479563</c:v>
                </c:pt>
                <c:pt idx="10905">
                  <c:v>32.649905333972235</c:v>
                </c:pt>
                <c:pt idx="10906">
                  <c:v>32.616917120954653</c:v>
                </c:pt>
                <c:pt idx="10907">
                  <c:v>32.57713665258553</c:v>
                </c:pt>
                <c:pt idx="10908">
                  <c:v>32.546703238788538</c:v>
                </c:pt>
                <c:pt idx="10909">
                  <c:v>32.503089897693933</c:v>
                </c:pt>
                <c:pt idx="10910">
                  <c:v>32.459911625099416</c:v>
                </c:pt>
                <c:pt idx="10911">
                  <c:v>32.425232591687589</c:v>
                </c:pt>
                <c:pt idx="10912">
                  <c:v>32.403670331157784</c:v>
                </c:pt>
                <c:pt idx="10913">
                  <c:v>32.371695606381842</c:v>
                </c:pt>
                <c:pt idx="10914">
                  <c:v>32.354121877371171</c:v>
                </c:pt>
                <c:pt idx="10915">
                  <c:v>32.313767765904629</c:v>
                </c:pt>
                <c:pt idx="10916">
                  <c:v>32.298786936290576</c:v>
                </c:pt>
                <c:pt idx="10917">
                  <c:v>32.276157523303986</c:v>
                </c:pt>
                <c:pt idx="10918">
                  <c:v>32.243134726642673</c:v>
                </c:pt>
                <c:pt idx="10919">
                  <c:v>32.216810033141265</c:v>
                </c:pt>
                <c:pt idx="10920">
                  <c:v>32.182910784497501</c:v>
                </c:pt>
                <c:pt idx="10921">
                  <c:v>32.162115963827105</c:v>
                </c:pt>
                <c:pt idx="10922">
                  <c:v>32.120127118576399</c:v>
                </c:pt>
                <c:pt idx="10923">
                  <c:v>32.083990234396147</c:v>
                </c:pt>
                <c:pt idx="10924">
                  <c:v>32.036265081599169</c:v>
                </c:pt>
                <c:pt idx="10925">
                  <c:v>32.010476069130959</c:v>
                </c:pt>
                <c:pt idx="10926">
                  <c:v>31.979642738632688</c:v>
                </c:pt>
                <c:pt idx="10927">
                  <c:v>31.942441482057841</c:v>
                </c:pt>
                <c:pt idx="10928">
                  <c:v>31.932665538293609</c:v>
                </c:pt>
                <c:pt idx="10929">
                  <c:v>31.90143065364801</c:v>
                </c:pt>
                <c:pt idx="10930">
                  <c:v>31.88636674123995</c:v>
                </c:pt>
                <c:pt idx="10931">
                  <c:v>31.85553767915648</c:v>
                </c:pt>
                <c:pt idx="10932">
                  <c:v>31.820845977680928</c:v>
                </c:pt>
                <c:pt idx="10933">
                  <c:v>31.798094170351515</c:v>
                </c:pt>
                <c:pt idx="10934">
                  <c:v>31.781590288441112</c:v>
                </c:pt>
                <c:pt idx="10935">
                  <c:v>31.761506755461202</c:v>
                </c:pt>
                <c:pt idx="10936">
                  <c:v>31.726554460406408</c:v>
                </c:pt>
                <c:pt idx="10937">
                  <c:v>31.69089468227255</c:v>
                </c:pt>
                <c:pt idx="10938">
                  <c:v>31.653416106906416</c:v>
                </c:pt>
                <c:pt idx="10939">
                  <c:v>31.626664662315015</c:v>
                </c:pt>
                <c:pt idx="10940">
                  <c:v>31.59191260228652</c:v>
                </c:pt>
                <c:pt idx="10941">
                  <c:v>31.550995837231561</c:v>
                </c:pt>
                <c:pt idx="10942">
                  <c:v>31.534788727221816</c:v>
                </c:pt>
                <c:pt idx="10943">
                  <c:v>31.512941582324427</c:v>
                </c:pt>
                <c:pt idx="10944">
                  <c:v>31.485958756591629</c:v>
                </c:pt>
                <c:pt idx="10945">
                  <c:v>31.454248733530111</c:v>
                </c:pt>
                <c:pt idx="10946">
                  <c:v>31.434996966621856</c:v>
                </c:pt>
                <c:pt idx="10947">
                  <c:v>31.417748311000249</c:v>
                </c:pt>
                <c:pt idx="10948">
                  <c:v>31.37911841581947</c:v>
                </c:pt>
                <c:pt idx="10949">
                  <c:v>31.373986709687106</c:v>
                </c:pt>
                <c:pt idx="10950">
                  <c:v>31.320993752149889</c:v>
                </c:pt>
                <c:pt idx="10951">
                  <c:v>31.314550001822198</c:v>
                </c:pt>
                <c:pt idx="10952">
                  <c:v>31.282814123350285</c:v>
                </c:pt>
                <c:pt idx="10953">
                  <c:v>31.243681295945603</c:v>
                </c:pt>
                <c:pt idx="10954">
                  <c:v>31.208195028260569</c:v>
                </c:pt>
                <c:pt idx="10955">
                  <c:v>31.170590974340264</c:v>
                </c:pt>
                <c:pt idx="10956">
                  <c:v>31.135626120903041</c:v>
                </c:pt>
                <c:pt idx="10957">
                  <c:v>31.114928151913386</c:v>
                </c:pt>
                <c:pt idx="10958">
                  <c:v>31.089472937101043</c:v>
                </c:pt>
                <c:pt idx="10959">
                  <c:v>31.074979453176422</c:v>
                </c:pt>
                <c:pt idx="10960">
                  <c:v>31.054829015507963</c:v>
                </c:pt>
                <c:pt idx="10961">
                  <c:v>31.03258656561006</c:v>
                </c:pt>
                <c:pt idx="10962">
                  <c:v>30.99324531947174</c:v>
                </c:pt>
                <c:pt idx="10963">
                  <c:v>30.982104163750982</c:v>
                </c:pt>
                <c:pt idx="10964">
                  <c:v>30.964883646049032</c:v>
                </c:pt>
                <c:pt idx="10965">
                  <c:v>30.932551779847511</c:v>
                </c:pt>
                <c:pt idx="10966">
                  <c:v>30.923276433710789</c:v>
                </c:pt>
                <c:pt idx="10967">
                  <c:v>30.899164690416576</c:v>
                </c:pt>
                <c:pt idx="10968">
                  <c:v>30.859638543629501</c:v>
                </c:pt>
                <c:pt idx="10969">
                  <c:v>30.816774359052772</c:v>
                </c:pt>
                <c:pt idx="10970">
                  <c:v>30.814839385499699</c:v>
                </c:pt>
                <c:pt idx="10971">
                  <c:v>30.776694915283471</c:v>
                </c:pt>
                <c:pt idx="10972">
                  <c:v>30.727723680192355</c:v>
                </c:pt>
                <c:pt idx="10973">
                  <c:v>30.715512616731449</c:v>
                </c:pt>
                <c:pt idx="10974">
                  <c:v>30.679132523725169</c:v>
                </c:pt>
                <c:pt idx="10975">
                  <c:v>30.660729066183453</c:v>
                </c:pt>
                <c:pt idx="10976">
                  <c:v>30.643455141316785</c:v>
                </c:pt>
                <c:pt idx="10977">
                  <c:v>30.624149762800386</c:v>
                </c:pt>
                <c:pt idx="10978">
                  <c:v>30.605333370026162</c:v>
                </c:pt>
                <c:pt idx="10979">
                  <c:v>30.595241511081721</c:v>
                </c:pt>
                <c:pt idx="10980">
                  <c:v>30.559490257430518</c:v>
                </c:pt>
                <c:pt idx="10981">
                  <c:v>30.537793217569934</c:v>
                </c:pt>
                <c:pt idx="10982">
                  <c:v>30.507105877868163</c:v>
                </c:pt>
                <c:pt idx="10983">
                  <c:v>30.484469272172458</c:v>
                </c:pt>
                <c:pt idx="10984">
                  <c:v>30.465139017678759</c:v>
                </c:pt>
                <c:pt idx="10985">
                  <c:v>30.429460491925038</c:v>
                </c:pt>
                <c:pt idx="10986">
                  <c:v>30.401516503479233</c:v>
                </c:pt>
                <c:pt idx="10987">
                  <c:v>30.360146990027516</c:v>
                </c:pt>
                <c:pt idx="10988">
                  <c:v>30.330695243599106</c:v>
                </c:pt>
                <c:pt idx="10989">
                  <c:v>30.314519192513924</c:v>
                </c:pt>
                <c:pt idx="10990">
                  <c:v>30.313996511971592</c:v>
                </c:pt>
                <c:pt idx="10991">
                  <c:v>30.281732458220237</c:v>
                </c:pt>
                <c:pt idx="10992">
                  <c:v>30.262565689628264</c:v>
                </c:pt>
                <c:pt idx="10993">
                  <c:v>30.242995876629134</c:v>
                </c:pt>
                <c:pt idx="10994">
                  <c:v>30.217983177414524</c:v>
                </c:pt>
                <c:pt idx="10995">
                  <c:v>30.194878188551879</c:v>
                </c:pt>
                <c:pt idx="10996">
                  <c:v>30.183481835624121</c:v>
                </c:pt>
                <c:pt idx="10997">
                  <c:v>30.163388659043036</c:v>
                </c:pt>
                <c:pt idx="10998">
                  <c:v>30.138212147223367</c:v>
                </c:pt>
                <c:pt idx="10999">
                  <c:v>30.116434622665558</c:v>
                </c:pt>
                <c:pt idx="11000">
                  <c:v>30.076820902648521</c:v>
                </c:pt>
                <c:pt idx="11001">
                  <c:v>30.047479595018199</c:v>
                </c:pt>
                <c:pt idx="11002">
                  <c:v>30.023022923265135</c:v>
                </c:pt>
                <c:pt idx="11003">
                  <c:v>30.001242387272949</c:v>
                </c:pt>
                <c:pt idx="11004">
                  <c:v>29.957985470978585</c:v>
                </c:pt>
                <c:pt idx="11005">
                  <c:v>29.934972228728178</c:v>
                </c:pt>
                <c:pt idx="11006">
                  <c:v>29.912298759388758</c:v>
                </c:pt>
                <c:pt idx="11007">
                  <c:v>29.901938662431647</c:v>
                </c:pt>
                <c:pt idx="11008">
                  <c:v>29.883621616254377</c:v>
                </c:pt>
                <c:pt idx="11009">
                  <c:v>29.872675768274071</c:v>
                </c:pt>
                <c:pt idx="11010">
                  <c:v>29.853063391189419</c:v>
                </c:pt>
                <c:pt idx="11011">
                  <c:v>29.828777712619484</c:v>
                </c:pt>
                <c:pt idx="11012">
                  <c:v>29.805810409770569</c:v>
                </c:pt>
                <c:pt idx="11013">
                  <c:v>29.794677506068954</c:v>
                </c:pt>
                <c:pt idx="11014">
                  <c:v>29.763831184803394</c:v>
                </c:pt>
                <c:pt idx="11015">
                  <c:v>29.745294947480694</c:v>
                </c:pt>
                <c:pt idx="11016">
                  <c:v>29.726589585033423</c:v>
                </c:pt>
                <c:pt idx="11017">
                  <c:v>29.687370193636468</c:v>
                </c:pt>
                <c:pt idx="11018">
                  <c:v>29.676376250447728</c:v>
                </c:pt>
                <c:pt idx="11019">
                  <c:v>29.637914720439465</c:v>
                </c:pt>
                <c:pt idx="11020">
                  <c:v>29.609163478494906</c:v>
                </c:pt>
                <c:pt idx="11021">
                  <c:v>29.586988103970185</c:v>
                </c:pt>
                <c:pt idx="11022">
                  <c:v>29.568861220517263</c:v>
                </c:pt>
                <c:pt idx="11023">
                  <c:v>29.540238877042537</c:v>
                </c:pt>
                <c:pt idx="11024">
                  <c:v>29.538285245039962</c:v>
                </c:pt>
                <c:pt idx="11025">
                  <c:v>29.517540003908959</c:v>
                </c:pt>
                <c:pt idx="11026">
                  <c:v>29.486698021172277</c:v>
                </c:pt>
                <c:pt idx="11027">
                  <c:v>29.484999902845775</c:v>
                </c:pt>
                <c:pt idx="11028">
                  <c:v>29.458037384512849</c:v>
                </c:pt>
                <c:pt idx="11029">
                  <c:v>29.457654043617222</c:v>
                </c:pt>
                <c:pt idx="11030">
                  <c:v>29.40811712038952</c:v>
                </c:pt>
                <c:pt idx="11031">
                  <c:v>29.403881420211935</c:v>
                </c:pt>
                <c:pt idx="11032">
                  <c:v>29.38740815054927</c:v>
                </c:pt>
                <c:pt idx="11033">
                  <c:v>29.354520214911044</c:v>
                </c:pt>
                <c:pt idx="11034">
                  <c:v>29.33679264368622</c:v>
                </c:pt>
                <c:pt idx="11035">
                  <c:v>29.325889415241878</c:v>
                </c:pt>
                <c:pt idx="11036">
                  <c:v>29.292615405303604</c:v>
                </c:pt>
                <c:pt idx="11037">
                  <c:v>29.255272019788375</c:v>
                </c:pt>
                <c:pt idx="11038">
                  <c:v>29.247892891229842</c:v>
                </c:pt>
                <c:pt idx="11039">
                  <c:v>29.199928099729966</c:v>
                </c:pt>
                <c:pt idx="11040">
                  <c:v>29.191528606660604</c:v>
                </c:pt>
                <c:pt idx="11041">
                  <c:v>29.179260496973789</c:v>
                </c:pt>
                <c:pt idx="11042">
                  <c:v>29.15533946923647</c:v>
                </c:pt>
                <c:pt idx="11043">
                  <c:v>29.144057993733743</c:v>
                </c:pt>
                <c:pt idx="11044">
                  <c:v>29.131880127865866</c:v>
                </c:pt>
                <c:pt idx="11045">
                  <c:v>29.110999724621134</c:v>
                </c:pt>
                <c:pt idx="11046">
                  <c:v>29.102161482444483</c:v>
                </c:pt>
                <c:pt idx="11047">
                  <c:v>29.075253570778141</c:v>
                </c:pt>
                <c:pt idx="11048">
                  <c:v>29.058624762152871</c:v>
                </c:pt>
                <c:pt idx="11049">
                  <c:v>29.048581273050203</c:v>
                </c:pt>
                <c:pt idx="11050">
                  <c:v>29.020636821715094</c:v>
                </c:pt>
                <c:pt idx="11051">
                  <c:v>28.999816250249797</c:v>
                </c:pt>
                <c:pt idx="11052">
                  <c:v>28.969828588109205</c:v>
                </c:pt>
                <c:pt idx="11053">
                  <c:v>28.968295218070438</c:v>
                </c:pt>
                <c:pt idx="11054">
                  <c:v>28.945093560370005</c:v>
                </c:pt>
                <c:pt idx="11055">
                  <c:v>28.902815981175948</c:v>
                </c:pt>
                <c:pt idx="11056">
                  <c:v>28.878599231307259</c:v>
                </c:pt>
                <c:pt idx="11057">
                  <c:v>28.857073722511252</c:v>
                </c:pt>
                <c:pt idx="11058">
                  <c:v>28.833056988030702</c:v>
                </c:pt>
                <c:pt idx="11059">
                  <c:v>28.808522977123467</c:v>
                </c:pt>
                <c:pt idx="11060">
                  <c:v>28.804297957714969</c:v>
                </c:pt>
                <c:pt idx="11061">
                  <c:v>28.805320275185139</c:v>
                </c:pt>
                <c:pt idx="11062">
                  <c:v>28.795680807900663</c:v>
                </c:pt>
                <c:pt idx="11063">
                  <c:v>28.767021619882531</c:v>
                </c:pt>
                <c:pt idx="11064">
                  <c:v>28.745748571084846</c:v>
                </c:pt>
                <c:pt idx="11065">
                  <c:v>28.729817367710375</c:v>
                </c:pt>
                <c:pt idx="11066">
                  <c:v>28.702362612123103</c:v>
                </c:pt>
                <c:pt idx="11067">
                  <c:v>28.687243095010142</c:v>
                </c:pt>
                <c:pt idx="11068">
                  <c:v>28.676968056337824</c:v>
                </c:pt>
                <c:pt idx="11069">
                  <c:v>28.663433074678426</c:v>
                </c:pt>
                <c:pt idx="11070">
                  <c:v>28.646134735687948</c:v>
                </c:pt>
                <c:pt idx="11071">
                  <c:v>28.619164644798254</c:v>
                </c:pt>
                <c:pt idx="11072">
                  <c:v>28.599948998469674</c:v>
                </c:pt>
                <c:pt idx="11073">
                  <c:v>28.574205323951134</c:v>
                </c:pt>
                <c:pt idx="11074">
                  <c:v>28.542222468406834</c:v>
                </c:pt>
                <c:pt idx="11075">
                  <c:v>28.540777271762689</c:v>
                </c:pt>
                <c:pt idx="11076">
                  <c:v>28.506593614380719</c:v>
                </c:pt>
                <c:pt idx="11077">
                  <c:v>28.484598654150762</c:v>
                </c:pt>
                <c:pt idx="11078">
                  <c:v>28.468598789191145</c:v>
                </c:pt>
                <c:pt idx="11079">
                  <c:v>28.445844508795389</c:v>
                </c:pt>
                <c:pt idx="11080">
                  <c:v>28.450644288606036</c:v>
                </c:pt>
                <c:pt idx="11081">
                  <c:v>28.429925001104191</c:v>
                </c:pt>
                <c:pt idx="11082">
                  <c:v>28.403725245592504</c:v>
                </c:pt>
                <c:pt idx="11083">
                  <c:v>28.407817265768728</c:v>
                </c:pt>
                <c:pt idx="11084">
                  <c:v>28.372601248199722</c:v>
                </c:pt>
                <c:pt idx="11085">
                  <c:v>28.381058798032736</c:v>
                </c:pt>
                <c:pt idx="11086">
                  <c:v>28.352711103181672</c:v>
                </c:pt>
                <c:pt idx="11087">
                  <c:v>28.342998967418804</c:v>
                </c:pt>
                <c:pt idx="11088">
                  <c:v>28.33102153280932</c:v>
                </c:pt>
                <c:pt idx="11089">
                  <c:v>28.310651115327694</c:v>
                </c:pt>
                <c:pt idx="11090">
                  <c:v>28.281514174300714</c:v>
                </c:pt>
                <c:pt idx="11091">
                  <c:v>28.278448398487264</c:v>
                </c:pt>
                <c:pt idx="11092">
                  <c:v>28.244166618092002</c:v>
                </c:pt>
                <c:pt idx="11093">
                  <c:v>28.223410057318667</c:v>
                </c:pt>
                <c:pt idx="11094">
                  <c:v>28.200452782586364</c:v>
                </c:pt>
                <c:pt idx="11095">
                  <c:v>28.188181606064855</c:v>
                </c:pt>
                <c:pt idx="11096">
                  <c:v>28.149489423006941</c:v>
                </c:pt>
                <c:pt idx="11097">
                  <c:v>28.136877732457656</c:v>
                </c:pt>
                <c:pt idx="11098">
                  <c:v>28.1144643330977</c:v>
                </c:pt>
                <c:pt idx="11099">
                  <c:v>28.11743783436053</c:v>
                </c:pt>
                <c:pt idx="11100">
                  <c:v>28.109750378905044</c:v>
                </c:pt>
                <c:pt idx="11101">
                  <c:v>28.106591996505582</c:v>
                </c:pt>
                <c:pt idx="11102">
                  <c:v>28.077586173156494</c:v>
                </c:pt>
                <c:pt idx="11103">
                  <c:v>28.04720337393772</c:v>
                </c:pt>
                <c:pt idx="11104">
                  <c:v>28.050062920236421</c:v>
                </c:pt>
                <c:pt idx="11105">
                  <c:v>28.023571797650369</c:v>
                </c:pt>
                <c:pt idx="11106">
                  <c:v>28.017571453269991</c:v>
                </c:pt>
                <c:pt idx="11107">
                  <c:v>28.010538534945731</c:v>
                </c:pt>
                <c:pt idx="11108">
                  <c:v>27.9912057641091</c:v>
                </c:pt>
                <c:pt idx="11109">
                  <c:v>27.971731363990571</c:v>
                </c:pt>
                <c:pt idx="11110">
                  <c:v>27.955743706731404</c:v>
                </c:pt>
                <c:pt idx="11111">
                  <c:v>27.914593261611927</c:v>
                </c:pt>
                <c:pt idx="11112">
                  <c:v>27.903364861072397</c:v>
                </c:pt>
                <c:pt idx="11113">
                  <c:v>27.869547761558579</c:v>
                </c:pt>
                <c:pt idx="11114">
                  <c:v>27.860350883720951</c:v>
                </c:pt>
                <c:pt idx="11115">
                  <c:v>27.835950441153535</c:v>
                </c:pt>
                <c:pt idx="11116">
                  <c:v>27.833521365254679</c:v>
                </c:pt>
                <c:pt idx="11117">
                  <c:v>27.839614571003764</c:v>
                </c:pt>
                <c:pt idx="11118">
                  <c:v>27.815900281508188</c:v>
                </c:pt>
                <c:pt idx="11119">
                  <c:v>27.803434378545944</c:v>
                </c:pt>
                <c:pt idx="11120">
                  <c:v>27.79101749553223</c:v>
                </c:pt>
                <c:pt idx="11121">
                  <c:v>27.778708721939701</c:v>
                </c:pt>
                <c:pt idx="11122">
                  <c:v>27.763577428532027</c:v>
                </c:pt>
                <c:pt idx="11123">
                  <c:v>27.749555331770395</c:v>
                </c:pt>
                <c:pt idx="11124">
                  <c:v>27.738446183443543</c:v>
                </c:pt>
                <c:pt idx="11125">
                  <c:v>27.713806368830607</c:v>
                </c:pt>
                <c:pt idx="11126">
                  <c:v>27.716434185207255</c:v>
                </c:pt>
                <c:pt idx="11127">
                  <c:v>27.696595553423482</c:v>
                </c:pt>
                <c:pt idx="11128">
                  <c:v>27.67858208627587</c:v>
                </c:pt>
                <c:pt idx="11129">
                  <c:v>27.641081459192417</c:v>
                </c:pt>
                <c:pt idx="11130">
                  <c:v>27.625404355065303</c:v>
                </c:pt>
                <c:pt idx="11131">
                  <c:v>27.602529865325391</c:v>
                </c:pt>
                <c:pt idx="11132">
                  <c:v>27.590645005532391</c:v>
                </c:pt>
                <c:pt idx="11133">
                  <c:v>27.562805249162633</c:v>
                </c:pt>
                <c:pt idx="11134">
                  <c:v>27.558170844166888</c:v>
                </c:pt>
                <c:pt idx="11135">
                  <c:v>27.55687644333797</c:v>
                </c:pt>
                <c:pt idx="11136">
                  <c:v>27.5397943287408</c:v>
                </c:pt>
                <c:pt idx="11137">
                  <c:v>27.522239948639207</c:v>
                </c:pt>
                <c:pt idx="11138">
                  <c:v>27.504154403209164</c:v>
                </c:pt>
                <c:pt idx="11139">
                  <c:v>27.500145389756444</c:v>
                </c:pt>
                <c:pt idx="11140">
                  <c:v>27.495282626351297</c:v>
                </c:pt>
                <c:pt idx="11141">
                  <c:v>27.481786162316666</c:v>
                </c:pt>
                <c:pt idx="11142">
                  <c:v>27.471743925414426</c:v>
                </c:pt>
                <c:pt idx="11143">
                  <c:v>27.457480100924929</c:v>
                </c:pt>
                <c:pt idx="11144">
                  <c:v>27.427057877418306</c:v>
                </c:pt>
                <c:pt idx="11145">
                  <c:v>27.42907616419874</c:v>
                </c:pt>
                <c:pt idx="11146">
                  <c:v>27.400573492247304</c:v>
                </c:pt>
                <c:pt idx="11147">
                  <c:v>27.366861312954974</c:v>
                </c:pt>
                <c:pt idx="11148">
                  <c:v>27.345693772439702</c:v>
                </c:pt>
                <c:pt idx="11149">
                  <c:v>27.335090282696605</c:v>
                </c:pt>
                <c:pt idx="11150">
                  <c:v>27.307530847007843</c:v>
                </c:pt>
                <c:pt idx="11151">
                  <c:v>27.304113640231353</c:v>
                </c:pt>
                <c:pt idx="11152">
                  <c:v>27.2905315069065</c:v>
                </c:pt>
                <c:pt idx="11153">
                  <c:v>27.290468486566503</c:v>
                </c:pt>
                <c:pt idx="11154">
                  <c:v>27.28027195906758</c:v>
                </c:pt>
                <c:pt idx="11155">
                  <c:v>27.281741545668496</c:v>
                </c:pt>
                <c:pt idx="11156">
                  <c:v>27.269131105525133</c:v>
                </c:pt>
                <c:pt idx="11157">
                  <c:v>27.245295053639435</c:v>
                </c:pt>
                <c:pt idx="11158">
                  <c:v>27.229674322698376</c:v>
                </c:pt>
                <c:pt idx="11159">
                  <c:v>27.209871006035627</c:v>
                </c:pt>
                <c:pt idx="11160">
                  <c:v>27.210880190856056</c:v>
                </c:pt>
                <c:pt idx="11161">
                  <c:v>27.205851694223838</c:v>
                </c:pt>
                <c:pt idx="11162">
                  <c:v>27.173805052594112</c:v>
                </c:pt>
                <c:pt idx="11163">
                  <c:v>27.165748557826518</c:v>
                </c:pt>
                <c:pt idx="11164">
                  <c:v>27.151323520217606</c:v>
                </c:pt>
                <c:pt idx="11165">
                  <c:v>27.131232170830849</c:v>
                </c:pt>
                <c:pt idx="11166">
                  <c:v>27.107170476745658</c:v>
                </c:pt>
                <c:pt idx="11167">
                  <c:v>27.084105913946921</c:v>
                </c:pt>
                <c:pt idx="11168">
                  <c:v>27.06696725645741</c:v>
                </c:pt>
                <c:pt idx="11169">
                  <c:v>27.062735206407922</c:v>
                </c:pt>
                <c:pt idx="11170">
                  <c:v>27.044478826907451</c:v>
                </c:pt>
                <c:pt idx="11171">
                  <c:v>27.040945191344928</c:v>
                </c:pt>
                <c:pt idx="11172">
                  <c:v>27.025183437094888</c:v>
                </c:pt>
                <c:pt idx="11173">
                  <c:v>27.034796698243493</c:v>
                </c:pt>
                <c:pt idx="11174">
                  <c:v>27.007591809490975</c:v>
                </c:pt>
                <c:pt idx="11175">
                  <c:v>26.993691178530867</c:v>
                </c:pt>
                <c:pt idx="11176">
                  <c:v>26.988008931380477</c:v>
                </c:pt>
                <c:pt idx="11177">
                  <c:v>26.979835751409375</c:v>
                </c:pt>
                <c:pt idx="11178">
                  <c:v>26.963786296205111</c:v>
                </c:pt>
                <c:pt idx="11179">
                  <c:v>26.944820868232433</c:v>
                </c:pt>
                <c:pt idx="11180">
                  <c:v>26.953653347031764</c:v>
                </c:pt>
                <c:pt idx="11181">
                  <c:v>26.929154925407921</c:v>
                </c:pt>
                <c:pt idx="11182">
                  <c:v>26.926046131751072</c:v>
                </c:pt>
                <c:pt idx="11183">
                  <c:v>26.90416830350711</c:v>
                </c:pt>
                <c:pt idx="11184">
                  <c:v>26.872328014559972</c:v>
                </c:pt>
                <c:pt idx="11185">
                  <c:v>26.856368404258319</c:v>
                </c:pt>
                <c:pt idx="11186">
                  <c:v>26.854450004480199</c:v>
                </c:pt>
                <c:pt idx="11187">
                  <c:v>26.827957235069299</c:v>
                </c:pt>
                <c:pt idx="11188">
                  <c:v>26.818638282197849</c:v>
                </c:pt>
                <c:pt idx="11189">
                  <c:v>26.813022566777505</c:v>
                </c:pt>
                <c:pt idx="11190">
                  <c:v>26.799923511710031</c:v>
                </c:pt>
                <c:pt idx="11191">
                  <c:v>26.792725721597144</c:v>
                </c:pt>
                <c:pt idx="11192">
                  <c:v>26.795140083827491</c:v>
                </c:pt>
                <c:pt idx="11193">
                  <c:v>26.766767483363445</c:v>
                </c:pt>
                <c:pt idx="11194">
                  <c:v>26.758644707356648</c:v>
                </c:pt>
                <c:pt idx="11195">
                  <c:v>26.752027205962065</c:v>
                </c:pt>
                <c:pt idx="11196">
                  <c:v>26.7465804222069</c:v>
                </c:pt>
                <c:pt idx="11197">
                  <c:v>26.725261748909283</c:v>
                </c:pt>
                <c:pt idx="11198">
                  <c:v>26.710759221339533</c:v>
                </c:pt>
                <c:pt idx="11199">
                  <c:v>26.703496162889451</c:v>
                </c:pt>
                <c:pt idx="11200">
                  <c:v>26.708618375285308</c:v>
                </c:pt>
                <c:pt idx="11201">
                  <c:v>26.690075849685989</c:v>
                </c:pt>
                <c:pt idx="11202">
                  <c:v>26.648958442262312</c:v>
                </c:pt>
                <c:pt idx="11203">
                  <c:v>26.629175734830817</c:v>
                </c:pt>
                <c:pt idx="11204">
                  <c:v>26.622034374586747</c:v>
                </c:pt>
                <c:pt idx="11205">
                  <c:v>26.609343648022271</c:v>
                </c:pt>
                <c:pt idx="11206">
                  <c:v>26.600006188634808</c:v>
                </c:pt>
                <c:pt idx="11207">
                  <c:v>26.579294194768686</c:v>
                </c:pt>
                <c:pt idx="11208">
                  <c:v>26.592439665408161</c:v>
                </c:pt>
                <c:pt idx="11209">
                  <c:v>26.562386076043722</c:v>
                </c:pt>
                <c:pt idx="11210">
                  <c:v>26.560591350105895</c:v>
                </c:pt>
                <c:pt idx="11211">
                  <c:v>26.546640830189215</c:v>
                </c:pt>
                <c:pt idx="11212">
                  <c:v>26.54906132539422</c:v>
                </c:pt>
                <c:pt idx="11213">
                  <c:v>26.548368605920622</c:v>
                </c:pt>
                <c:pt idx="11214">
                  <c:v>26.534876527773399</c:v>
                </c:pt>
                <c:pt idx="11215">
                  <c:v>26.518790718299481</c:v>
                </c:pt>
                <c:pt idx="11216">
                  <c:v>26.506896479959245</c:v>
                </c:pt>
                <c:pt idx="11217">
                  <c:v>26.498018993226204</c:v>
                </c:pt>
                <c:pt idx="11218">
                  <c:v>26.497570273822802</c:v>
                </c:pt>
                <c:pt idx="11219">
                  <c:v>26.474663184385282</c:v>
                </c:pt>
                <c:pt idx="11220">
                  <c:v>26.447798208270076</c:v>
                </c:pt>
                <c:pt idx="11221">
                  <c:v>26.42295795473737</c:v>
                </c:pt>
                <c:pt idx="11222">
                  <c:v>26.414149076890222</c:v>
                </c:pt>
                <c:pt idx="11223">
                  <c:v>26.390475563961282</c:v>
                </c:pt>
                <c:pt idx="11224">
                  <c:v>26.390235458728288</c:v>
                </c:pt>
                <c:pt idx="11225">
                  <c:v>26.372558404707437</c:v>
                </c:pt>
                <c:pt idx="11226">
                  <c:v>26.365664319754949</c:v>
                </c:pt>
                <c:pt idx="11227">
                  <c:v>26.359754174113021</c:v>
                </c:pt>
                <c:pt idx="11228">
                  <c:v>26.357701540886726</c:v>
                </c:pt>
                <c:pt idx="11229">
                  <c:v>26.350421607299758</c:v>
                </c:pt>
                <c:pt idx="11230">
                  <c:v>26.337199977760868</c:v>
                </c:pt>
                <c:pt idx="11231">
                  <c:v>26.326891087682139</c:v>
                </c:pt>
                <c:pt idx="11232">
                  <c:v>26.316037023220858</c:v>
                </c:pt>
                <c:pt idx="11233">
                  <c:v>26.322620356184132</c:v>
                </c:pt>
                <c:pt idx="11234">
                  <c:v>26.302588913477901</c:v>
                </c:pt>
                <c:pt idx="11235">
                  <c:v>26.295690599493231</c:v>
                </c:pt>
                <c:pt idx="11236">
                  <c:v>26.289884600066678</c:v>
                </c:pt>
                <c:pt idx="11237">
                  <c:v>26.264735697794958</c:v>
                </c:pt>
                <c:pt idx="11238">
                  <c:v>26.243292657084947</c:v>
                </c:pt>
                <c:pt idx="11239">
                  <c:v>26.223752547834707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445-4DD5-B050-3BD99D6439C7}"/>
            </c:ext>
          </c:extLst>
        </c:ser>
        <c:ser>
          <c:idx val="2"/>
          <c:order val="2"/>
          <c:tx>
            <c:strRef>
              <c:f>'CH5'!$D$1</c:f>
              <c:strCache>
                <c:ptCount val="1"/>
                <c:pt idx="0">
                  <c:v>average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'CH5'!$A$2:$A$11241</c:f>
              <c:numCache>
                <c:formatCode>m/d/yyyy\ h:mm</c:formatCode>
                <c:ptCount val="11240"/>
                <c:pt idx="0">
                  <c:v>44326.498854166668</c:v>
                </c:pt>
                <c:pt idx="1">
                  <c:v>44326.499548611115</c:v>
                </c:pt>
                <c:pt idx="2">
                  <c:v>44326.500243055554</c:v>
                </c:pt>
                <c:pt idx="3">
                  <c:v>44326.500937500001</c:v>
                </c:pt>
                <c:pt idx="4">
                  <c:v>44326.501631944448</c:v>
                </c:pt>
                <c:pt idx="5">
                  <c:v>44326.502326388887</c:v>
                </c:pt>
                <c:pt idx="6">
                  <c:v>44326.503020833334</c:v>
                </c:pt>
                <c:pt idx="7">
                  <c:v>44326.50371527778</c:v>
                </c:pt>
                <c:pt idx="8">
                  <c:v>44326.50440972222</c:v>
                </c:pt>
                <c:pt idx="9">
                  <c:v>44326.505104166667</c:v>
                </c:pt>
                <c:pt idx="10">
                  <c:v>44326.505798611113</c:v>
                </c:pt>
                <c:pt idx="11">
                  <c:v>44326.506493055553</c:v>
                </c:pt>
                <c:pt idx="12">
                  <c:v>44326.507187499999</c:v>
                </c:pt>
                <c:pt idx="13">
                  <c:v>44326.507881944446</c:v>
                </c:pt>
                <c:pt idx="14">
                  <c:v>44326.508576388886</c:v>
                </c:pt>
                <c:pt idx="15">
                  <c:v>44326.509270833332</c:v>
                </c:pt>
                <c:pt idx="16">
                  <c:v>44326.509965277779</c:v>
                </c:pt>
                <c:pt idx="17">
                  <c:v>44326.510659722226</c:v>
                </c:pt>
                <c:pt idx="18">
                  <c:v>44326.511354166665</c:v>
                </c:pt>
                <c:pt idx="19">
                  <c:v>44326.512048611112</c:v>
                </c:pt>
                <c:pt idx="20">
                  <c:v>44326.512743055559</c:v>
                </c:pt>
                <c:pt idx="21">
                  <c:v>44326.513437499998</c:v>
                </c:pt>
                <c:pt idx="22">
                  <c:v>44326.514131944445</c:v>
                </c:pt>
                <c:pt idx="23">
                  <c:v>44326.514826388891</c:v>
                </c:pt>
                <c:pt idx="24">
                  <c:v>44326.515520833331</c:v>
                </c:pt>
                <c:pt idx="25">
                  <c:v>44326.516215277778</c:v>
                </c:pt>
                <c:pt idx="26">
                  <c:v>44326.516909722224</c:v>
                </c:pt>
                <c:pt idx="27">
                  <c:v>44326.517604166664</c:v>
                </c:pt>
                <c:pt idx="28">
                  <c:v>44326.51829861111</c:v>
                </c:pt>
                <c:pt idx="29">
                  <c:v>44326.518993055557</c:v>
                </c:pt>
                <c:pt idx="30">
                  <c:v>44326.519687499997</c:v>
                </c:pt>
                <c:pt idx="31">
                  <c:v>44326.520381944443</c:v>
                </c:pt>
                <c:pt idx="32">
                  <c:v>44326.52107638889</c:v>
                </c:pt>
                <c:pt idx="33">
                  <c:v>44326.521770833337</c:v>
                </c:pt>
                <c:pt idx="34">
                  <c:v>44326.522465277776</c:v>
                </c:pt>
                <c:pt idx="35">
                  <c:v>44326.523159722223</c:v>
                </c:pt>
                <c:pt idx="36">
                  <c:v>44326.523854166669</c:v>
                </c:pt>
                <c:pt idx="37">
                  <c:v>44326.524548611109</c:v>
                </c:pt>
                <c:pt idx="38">
                  <c:v>44326.525243055556</c:v>
                </c:pt>
                <c:pt idx="39">
                  <c:v>44326.525937500002</c:v>
                </c:pt>
                <c:pt idx="40">
                  <c:v>44326.526631944442</c:v>
                </c:pt>
                <c:pt idx="41">
                  <c:v>44326.527326388888</c:v>
                </c:pt>
                <c:pt idx="42">
                  <c:v>44326.528020833335</c:v>
                </c:pt>
                <c:pt idx="43">
                  <c:v>44326.528715277775</c:v>
                </c:pt>
                <c:pt idx="44">
                  <c:v>44326.529409722221</c:v>
                </c:pt>
                <c:pt idx="45">
                  <c:v>44326.530104166668</c:v>
                </c:pt>
                <c:pt idx="46">
                  <c:v>44326.530798611115</c:v>
                </c:pt>
                <c:pt idx="47">
                  <c:v>44326.531493055554</c:v>
                </c:pt>
                <c:pt idx="48">
                  <c:v>44326.532187500001</c:v>
                </c:pt>
                <c:pt idx="49">
                  <c:v>44326.532881944448</c:v>
                </c:pt>
                <c:pt idx="50">
                  <c:v>44326.533576388887</c:v>
                </c:pt>
                <c:pt idx="51">
                  <c:v>44326.534270833334</c:v>
                </c:pt>
                <c:pt idx="52">
                  <c:v>44326.53496527778</c:v>
                </c:pt>
                <c:pt idx="53">
                  <c:v>44326.53565972222</c:v>
                </c:pt>
                <c:pt idx="54">
                  <c:v>44326.536354166667</c:v>
                </c:pt>
                <c:pt idx="55">
                  <c:v>44326.537048611113</c:v>
                </c:pt>
                <c:pt idx="56">
                  <c:v>44326.537743055553</c:v>
                </c:pt>
                <c:pt idx="57">
                  <c:v>44326.538437499999</c:v>
                </c:pt>
                <c:pt idx="58">
                  <c:v>44326.539131944446</c:v>
                </c:pt>
                <c:pt idx="59">
                  <c:v>44326.539826388886</c:v>
                </c:pt>
                <c:pt idx="60">
                  <c:v>44326.540520833332</c:v>
                </c:pt>
                <c:pt idx="61">
                  <c:v>44326.541215277779</c:v>
                </c:pt>
                <c:pt idx="62">
                  <c:v>44326.541909722226</c:v>
                </c:pt>
                <c:pt idx="63">
                  <c:v>44326.542604166665</c:v>
                </c:pt>
                <c:pt idx="64">
                  <c:v>44326.543298611112</c:v>
                </c:pt>
                <c:pt idx="65">
                  <c:v>44326.543993055559</c:v>
                </c:pt>
                <c:pt idx="66">
                  <c:v>44326.544687499998</c:v>
                </c:pt>
                <c:pt idx="67">
                  <c:v>44326.545381944445</c:v>
                </c:pt>
                <c:pt idx="68">
                  <c:v>44326.546076388891</c:v>
                </c:pt>
                <c:pt idx="69">
                  <c:v>44326.546770833331</c:v>
                </c:pt>
                <c:pt idx="70">
                  <c:v>44326.547465277778</c:v>
                </c:pt>
                <c:pt idx="71">
                  <c:v>44326.548159722224</c:v>
                </c:pt>
                <c:pt idx="72">
                  <c:v>44326.548854166664</c:v>
                </c:pt>
                <c:pt idx="73">
                  <c:v>44326.54954861111</c:v>
                </c:pt>
                <c:pt idx="74">
                  <c:v>44326.550243055557</c:v>
                </c:pt>
                <c:pt idx="75">
                  <c:v>44326.550937499997</c:v>
                </c:pt>
                <c:pt idx="76">
                  <c:v>44326.551631944443</c:v>
                </c:pt>
                <c:pt idx="77">
                  <c:v>44326.55232638889</c:v>
                </c:pt>
                <c:pt idx="78">
                  <c:v>44326.553020833337</c:v>
                </c:pt>
                <c:pt idx="79">
                  <c:v>44326.553715277776</c:v>
                </c:pt>
                <c:pt idx="80">
                  <c:v>44326.554409722223</c:v>
                </c:pt>
                <c:pt idx="81">
                  <c:v>44326.555104166669</c:v>
                </c:pt>
                <c:pt idx="82">
                  <c:v>44326.555798611109</c:v>
                </c:pt>
                <c:pt idx="83">
                  <c:v>44326.556493055556</c:v>
                </c:pt>
                <c:pt idx="84">
                  <c:v>44326.557187500002</c:v>
                </c:pt>
                <c:pt idx="85">
                  <c:v>44326.557881944442</c:v>
                </c:pt>
                <c:pt idx="86">
                  <c:v>44326.558576388888</c:v>
                </c:pt>
                <c:pt idx="87">
                  <c:v>44326.559270833335</c:v>
                </c:pt>
                <c:pt idx="88">
                  <c:v>44326.559965277775</c:v>
                </c:pt>
                <c:pt idx="89">
                  <c:v>44326.560659722221</c:v>
                </c:pt>
                <c:pt idx="90">
                  <c:v>44326.561354166668</c:v>
                </c:pt>
                <c:pt idx="91">
                  <c:v>44326.562048611115</c:v>
                </c:pt>
                <c:pt idx="92">
                  <c:v>44326.562743055554</c:v>
                </c:pt>
                <c:pt idx="93">
                  <c:v>44326.563437500001</c:v>
                </c:pt>
                <c:pt idx="94">
                  <c:v>44326.564131944448</c:v>
                </c:pt>
                <c:pt idx="95">
                  <c:v>44326.564826388887</c:v>
                </c:pt>
                <c:pt idx="96">
                  <c:v>44326.565520833334</c:v>
                </c:pt>
                <c:pt idx="97">
                  <c:v>44326.56621527778</c:v>
                </c:pt>
                <c:pt idx="98">
                  <c:v>44326.56690972222</c:v>
                </c:pt>
                <c:pt idx="99">
                  <c:v>44326.567604166667</c:v>
                </c:pt>
                <c:pt idx="100">
                  <c:v>44326.568298611113</c:v>
                </c:pt>
                <c:pt idx="101">
                  <c:v>44326.568993055553</c:v>
                </c:pt>
                <c:pt idx="102">
                  <c:v>44326.569687499999</c:v>
                </c:pt>
                <c:pt idx="103">
                  <c:v>44326.570381944446</c:v>
                </c:pt>
                <c:pt idx="104">
                  <c:v>44326.571076388886</c:v>
                </c:pt>
                <c:pt idx="105">
                  <c:v>44326.571770833332</c:v>
                </c:pt>
                <c:pt idx="106">
                  <c:v>44326.572465277779</c:v>
                </c:pt>
                <c:pt idx="107">
                  <c:v>44326.573159722226</c:v>
                </c:pt>
                <c:pt idx="108">
                  <c:v>44326.573854166665</c:v>
                </c:pt>
                <c:pt idx="109">
                  <c:v>44326.574548611112</c:v>
                </c:pt>
                <c:pt idx="110">
                  <c:v>44326.575243055559</c:v>
                </c:pt>
                <c:pt idx="111">
                  <c:v>44326.575937499998</c:v>
                </c:pt>
                <c:pt idx="112">
                  <c:v>44326.576631944445</c:v>
                </c:pt>
                <c:pt idx="113">
                  <c:v>44326.577326388891</c:v>
                </c:pt>
                <c:pt idx="114">
                  <c:v>44326.578020833331</c:v>
                </c:pt>
                <c:pt idx="115">
                  <c:v>44326.578715277778</c:v>
                </c:pt>
                <c:pt idx="116">
                  <c:v>44326.579409722224</c:v>
                </c:pt>
                <c:pt idx="117">
                  <c:v>44326.580104166664</c:v>
                </c:pt>
                <c:pt idx="118">
                  <c:v>44326.58079861111</c:v>
                </c:pt>
                <c:pt idx="119">
                  <c:v>44326.581493055557</c:v>
                </c:pt>
                <c:pt idx="120">
                  <c:v>44326.582187499997</c:v>
                </c:pt>
                <c:pt idx="121">
                  <c:v>44326.582881944443</c:v>
                </c:pt>
                <c:pt idx="122">
                  <c:v>44326.58357638889</c:v>
                </c:pt>
                <c:pt idx="123">
                  <c:v>44326.584270833337</c:v>
                </c:pt>
                <c:pt idx="124">
                  <c:v>44326.584965277776</c:v>
                </c:pt>
                <c:pt idx="125">
                  <c:v>44326.585659722223</c:v>
                </c:pt>
                <c:pt idx="126">
                  <c:v>44326.586354166669</c:v>
                </c:pt>
                <c:pt idx="127">
                  <c:v>44326.587048611109</c:v>
                </c:pt>
                <c:pt idx="128">
                  <c:v>44326.587743055556</c:v>
                </c:pt>
                <c:pt idx="129">
                  <c:v>44326.588437500002</c:v>
                </c:pt>
                <c:pt idx="130">
                  <c:v>44326.589131944442</c:v>
                </c:pt>
                <c:pt idx="131">
                  <c:v>44326.589826388888</c:v>
                </c:pt>
                <c:pt idx="132">
                  <c:v>44326.590520833335</c:v>
                </c:pt>
                <c:pt idx="133">
                  <c:v>44326.591215277775</c:v>
                </c:pt>
                <c:pt idx="134">
                  <c:v>44326.591909722221</c:v>
                </c:pt>
                <c:pt idx="135">
                  <c:v>44326.592604166668</c:v>
                </c:pt>
                <c:pt idx="136">
                  <c:v>44326.593298611115</c:v>
                </c:pt>
                <c:pt idx="137">
                  <c:v>44326.593993055554</c:v>
                </c:pt>
                <c:pt idx="138">
                  <c:v>44326.594687500001</c:v>
                </c:pt>
                <c:pt idx="139">
                  <c:v>44326.595381944448</c:v>
                </c:pt>
                <c:pt idx="140">
                  <c:v>44326.596076388887</c:v>
                </c:pt>
                <c:pt idx="141">
                  <c:v>44326.596770833334</c:v>
                </c:pt>
                <c:pt idx="142">
                  <c:v>44326.59746527778</c:v>
                </c:pt>
                <c:pt idx="143">
                  <c:v>44326.59815972222</c:v>
                </c:pt>
                <c:pt idx="144">
                  <c:v>44326.598854166667</c:v>
                </c:pt>
                <c:pt idx="145">
                  <c:v>44326.599548611113</c:v>
                </c:pt>
                <c:pt idx="146">
                  <c:v>44326.600243055553</c:v>
                </c:pt>
                <c:pt idx="147">
                  <c:v>44326.600937499999</c:v>
                </c:pt>
                <c:pt idx="148">
                  <c:v>44326.601631944446</c:v>
                </c:pt>
                <c:pt idx="149">
                  <c:v>44326.602326388886</c:v>
                </c:pt>
                <c:pt idx="150">
                  <c:v>44326.603020833332</c:v>
                </c:pt>
                <c:pt idx="151">
                  <c:v>44326.603715277779</c:v>
                </c:pt>
                <c:pt idx="152">
                  <c:v>44326.604409722226</c:v>
                </c:pt>
                <c:pt idx="153">
                  <c:v>44326.605104166665</c:v>
                </c:pt>
                <c:pt idx="154">
                  <c:v>44326.605798611112</c:v>
                </c:pt>
                <c:pt idx="155">
                  <c:v>44326.606493055559</c:v>
                </c:pt>
                <c:pt idx="156">
                  <c:v>44326.607187499998</c:v>
                </c:pt>
                <c:pt idx="157">
                  <c:v>44326.607881944445</c:v>
                </c:pt>
                <c:pt idx="158">
                  <c:v>44326.608576388891</c:v>
                </c:pt>
                <c:pt idx="159">
                  <c:v>44326.609270833331</c:v>
                </c:pt>
                <c:pt idx="160">
                  <c:v>44326.609965277778</c:v>
                </c:pt>
                <c:pt idx="161">
                  <c:v>44326.610659722224</c:v>
                </c:pt>
                <c:pt idx="162">
                  <c:v>44326.611354166664</c:v>
                </c:pt>
                <c:pt idx="163">
                  <c:v>44326.61204861111</c:v>
                </c:pt>
                <c:pt idx="164">
                  <c:v>44326.612743055557</c:v>
                </c:pt>
                <c:pt idx="165">
                  <c:v>44326.613437499997</c:v>
                </c:pt>
                <c:pt idx="166">
                  <c:v>44326.614131944443</c:v>
                </c:pt>
                <c:pt idx="167">
                  <c:v>44326.61482638889</c:v>
                </c:pt>
                <c:pt idx="168">
                  <c:v>44326.615520833337</c:v>
                </c:pt>
                <c:pt idx="169">
                  <c:v>44326.616215277776</c:v>
                </c:pt>
                <c:pt idx="170">
                  <c:v>44326.616909722223</c:v>
                </c:pt>
                <c:pt idx="171">
                  <c:v>44326.617604166669</c:v>
                </c:pt>
                <c:pt idx="172">
                  <c:v>44326.618298611109</c:v>
                </c:pt>
                <c:pt idx="173">
                  <c:v>44326.618993055556</c:v>
                </c:pt>
                <c:pt idx="174">
                  <c:v>44326.619687500002</c:v>
                </c:pt>
                <c:pt idx="175">
                  <c:v>44326.620381944442</c:v>
                </c:pt>
                <c:pt idx="176">
                  <c:v>44326.621076388888</c:v>
                </c:pt>
                <c:pt idx="177">
                  <c:v>44326.621770833335</c:v>
                </c:pt>
                <c:pt idx="178">
                  <c:v>44326.622465277775</c:v>
                </c:pt>
                <c:pt idx="179">
                  <c:v>44326.623159722221</c:v>
                </c:pt>
                <c:pt idx="180">
                  <c:v>44326.623854166668</c:v>
                </c:pt>
                <c:pt idx="181">
                  <c:v>44326.624548611115</c:v>
                </c:pt>
                <c:pt idx="182">
                  <c:v>44326.625243055554</c:v>
                </c:pt>
                <c:pt idx="183">
                  <c:v>44326.625937500001</c:v>
                </c:pt>
                <c:pt idx="184">
                  <c:v>44326.626631944448</c:v>
                </c:pt>
                <c:pt idx="185">
                  <c:v>44326.627326388887</c:v>
                </c:pt>
                <c:pt idx="186">
                  <c:v>44326.628020833334</c:v>
                </c:pt>
                <c:pt idx="187">
                  <c:v>44326.62871527778</c:v>
                </c:pt>
                <c:pt idx="188">
                  <c:v>44326.62940972222</c:v>
                </c:pt>
                <c:pt idx="189">
                  <c:v>44326.630104166667</c:v>
                </c:pt>
                <c:pt idx="190">
                  <c:v>44326.630798611113</c:v>
                </c:pt>
                <c:pt idx="191">
                  <c:v>44326.631493055553</c:v>
                </c:pt>
                <c:pt idx="192">
                  <c:v>44326.632187499999</c:v>
                </c:pt>
                <c:pt idx="193">
                  <c:v>44326.632881944446</c:v>
                </c:pt>
                <c:pt idx="194">
                  <c:v>44326.633576388886</c:v>
                </c:pt>
                <c:pt idx="195">
                  <c:v>44326.634270833332</c:v>
                </c:pt>
                <c:pt idx="196">
                  <c:v>44326.634965277779</c:v>
                </c:pt>
                <c:pt idx="197">
                  <c:v>44326.635659722226</c:v>
                </c:pt>
                <c:pt idx="198">
                  <c:v>44326.636354166665</c:v>
                </c:pt>
                <c:pt idx="199">
                  <c:v>44326.637048611112</c:v>
                </c:pt>
                <c:pt idx="200">
                  <c:v>44326.637743055559</c:v>
                </c:pt>
                <c:pt idx="201">
                  <c:v>44326.638437499998</c:v>
                </c:pt>
                <c:pt idx="202">
                  <c:v>44326.639131944445</c:v>
                </c:pt>
                <c:pt idx="203">
                  <c:v>44326.639826388891</c:v>
                </c:pt>
                <c:pt idx="204">
                  <c:v>44326.640520833331</c:v>
                </c:pt>
                <c:pt idx="205">
                  <c:v>44326.641215277778</c:v>
                </c:pt>
                <c:pt idx="206">
                  <c:v>44326.641909722224</c:v>
                </c:pt>
                <c:pt idx="207">
                  <c:v>44326.642604166664</c:v>
                </c:pt>
                <c:pt idx="208">
                  <c:v>44326.64329861111</c:v>
                </c:pt>
                <c:pt idx="209">
                  <c:v>44326.643993055557</c:v>
                </c:pt>
                <c:pt idx="210">
                  <c:v>44326.644687499997</c:v>
                </c:pt>
                <c:pt idx="211">
                  <c:v>44326.645381944443</c:v>
                </c:pt>
                <c:pt idx="212">
                  <c:v>44326.64607638889</c:v>
                </c:pt>
                <c:pt idx="213">
                  <c:v>44326.646770833337</c:v>
                </c:pt>
                <c:pt idx="214">
                  <c:v>44326.647465277776</c:v>
                </c:pt>
                <c:pt idx="215">
                  <c:v>44326.648159722223</c:v>
                </c:pt>
                <c:pt idx="216">
                  <c:v>44326.648854166669</c:v>
                </c:pt>
                <c:pt idx="217">
                  <c:v>44326.649548611109</c:v>
                </c:pt>
                <c:pt idx="218">
                  <c:v>44326.650243055556</c:v>
                </c:pt>
                <c:pt idx="219">
                  <c:v>44326.650937500002</c:v>
                </c:pt>
                <c:pt idx="220">
                  <c:v>44326.651631944442</c:v>
                </c:pt>
                <c:pt idx="221">
                  <c:v>44326.652326388888</c:v>
                </c:pt>
                <c:pt idx="222">
                  <c:v>44326.653020833335</c:v>
                </c:pt>
                <c:pt idx="223">
                  <c:v>44326.653715277775</c:v>
                </c:pt>
                <c:pt idx="224">
                  <c:v>44326.654409722221</c:v>
                </c:pt>
                <c:pt idx="225">
                  <c:v>44326.655104166668</c:v>
                </c:pt>
                <c:pt idx="226">
                  <c:v>44326.655798611115</c:v>
                </c:pt>
                <c:pt idx="227">
                  <c:v>44326.656493055554</c:v>
                </c:pt>
                <c:pt idx="228">
                  <c:v>44326.657187500001</c:v>
                </c:pt>
                <c:pt idx="229">
                  <c:v>44326.657881944448</c:v>
                </c:pt>
                <c:pt idx="230">
                  <c:v>44326.658576388887</c:v>
                </c:pt>
                <c:pt idx="231">
                  <c:v>44326.659270833334</c:v>
                </c:pt>
                <c:pt idx="232">
                  <c:v>44326.65996527778</c:v>
                </c:pt>
                <c:pt idx="233">
                  <c:v>44326.66065972222</c:v>
                </c:pt>
                <c:pt idx="234">
                  <c:v>44326.661354166667</c:v>
                </c:pt>
                <c:pt idx="235">
                  <c:v>44326.662048611113</c:v>
                </c:pt>
                <c:pt idx="236">
                  <c:v>44326.662743055553</c:v>
                </c:pt>
                <c:pt idx="237">
                  <c:v>44326.663437499999</c:v>
                </c:pt>
                <c:pt idx="238">
                  <c:v>44326.664131944446</c:v>
                </c:pt>
                <c:pt idx="239">
                  <c:v>44326.664826388886</c:v>
                </c:pt>
                <c:pt idx="240">
                  <c:v>44326.665520833332</c:v>
                </c:pt>
                <c:pt idx="241">
                  <c:v>44326.666215277779</c:v>
                </c:pt>
                <c:pt idx="242">
                  <c:v>44326.666909722226</c:v>
                </c:pt>
                <c:pt idx="243">
                  <c:v>44326.667604166665</c:v>
                </c:pt>
                <c:pt idx="244">
                  <c:v>44326.668298611112</c:v>
                </c:pt>
                <c:pt idx="245">
                  <c:v>44326.668993055559</c:v>
                </c:pt>
                <c:pt idx="246">
                  <c:v>44326.669687499998</c:v>
                </c:pt>
                <c:pt idx="247">
                  <c:v>44326.670381944445</c:v>
                </c:pt>
                <c:pt idx="248">
                  <c:v>44326.671076388891</c:v>
                </c:pt>
                <c:pt idx="249">
                  <c:v>44326.671770833331</c:v>
                </c:pt>
                <c:pt idx="250">
                  <c:v>44326.672465277778</c:v>
                </c:pt>
                <c:pt idx="251">
                  <c:v>44326.673159722224</c:v>
                </c:pt>
                <c:pt idx="252">
                  <c:v>44326.673854166664</c:v>
                </c:pt>
                <c:pt idx="253">
                  <c:v>44326.67454861111</c:v>
                </c:pt>
                <c:pt idx="254">
                  <c:v>44326.675243055557</c:v>
                </c:pt>
                <c:pt idx="255">
                  <c:v>44326.675937499997</c:v>
                </c:pt>
                <c:pt idx="256">
                  <c:v>44326.676631944443</c:v>
                </c:pt>
                <c:pt idx="257">
                  <c:v>44326.67732638889</c:v>
                </c:pt>
                <c:pt idx="258">
                  <c:v>44326.678020833337</c:v>
                </c:pt>
                <c:pt idx="259">
                  <c:v>44326.678715277776</c:v>
                </c:pt>
                <c:pt idx="260">
                  <c:v>44326.679409722223</c:v>
                </c:pt>
                <c:pt idx="261">
                  <c:v>44326.680104166669</c:v>
                </c:pt>
                <c:pt idx="262">
                  <c:v>44326.680798611109</c:v>
                </c:pt>
                <c:pt idx="263">
                  <c:v>44326.681493055556</c:v>
                </c:pt>
                <c:pt idx="264">
                  <c:v>44326.682187500002</c:v>
                </c:pt>
                <c:pt idx="265">
                  <c:v>44326.682881944442</c:v>
                </c:pt>
                <c:pt idx="266">
                  <c:v>44326.683576388888</c:v>
                </c:pt>
                <c:pt idx="267">
                  <c:v>44326.684270833335</c:v>
                </c:pt>
                <c:pt idx="268">
                  <c:v>44326.684965277775</c:v>
                </c:pt>
                <c:pt idx="269">
                  <c:v>44326.685659722221</c:v>
                </c:pt>
                <c:pt idx="270">
                  <c:v>44326.686354166668</c:v>
                </c:pt>
                <c:pt idx="271">
                  <c:v>44326.687048611115</c:v>
                </c:pt>
                <c:pt idx="272">
                  <c:v>44326.687743055554</c:v>
                </c:pt>
                <c:pt idx="273">
                  <c:v>44326.688437500001</c:v>
                </c:pt>
                <c:pt idx="274">
                  <c:v>44326.689131944448</c:v>
                </c:pt>
                <c:pt idx="275">
                  <c:v>44326.689826388887</c:v>
                </c:pt>
                <c:pt idx="276">
                  <c:v>44326.690520833334</c:v>
                </c:pt>
                <c:pt idx="277">
                  <c:v>44326.69121527778</c:v>
                </c:pt>
                <c:pt idx="278">
                  <c:v>44326.69190972222</c:v>
                </c:pt>
                <c:pt idx="279">
                  <c:v>44326.692604166667</c:v>
                </c:pt>
                <c:pt idx="280">
                  <c:v>44326.693298611113</c:v>
                </c:pt>
                <c:pt idx="281">
                  <c:v>44326.693993055553</c:v>
                </c:pt>
                <c:pt idx="282">
                  <c:v>44326.694687499999</c:v>
                </c:pt>
                <c:pt idx="283">
                  <c:v>44326.695381944446</c:v>
                </c:pt>
                <c:pt idx="284">
                  <c:v>44326.696076388886</c:v>
                </c:pt>
                <c:pt idx="285">
                  <c:v>44326.696770833332</c:v>
                </c:pt>
                <c:pt idx="286">
                  <c:v>44326.697465277779</c:v>
                </c:pt>
                <c:pt idx="287">
                  <c:v>44326.698159722226</c:v>
                </c:pt>
                <c:pt idx="288">
                  <c:v>44326.698854166665</c:v>
                </c:pt>
                <c:pt idx="289">
                  <c:v>44326.699548611112</c:v>
                </c:pt>
                <c:pt idx="290">
                  <c:v>44326.700243055559</c:v>
                </c:pt>
                <c:pt idx="291">
                  <c:v>44326.700937499998</c:v>
                </c:pt>
                <c:pt idx="292">
                  <c:v>44326.701631944445</c:v>
                </c:pt>
                <c:pt idx="293">
                  <c:v>44326.702326388891</c:v>
                </c:pt>
                <c:pt idx="294">
                  <c:v>44326.703020833331</c:v>
                </c:pt>
                <c:pt idx="295">
                  <c:v>44326.703715277778</c:v>
                </c:pt>
                <c:pt idx="296">
                  <c:v>44326.704409722224</c:v>
                </c:pt>
                <c:pt idx="297">
                  <c:v>44326.705104166664</c:v>
                </c:pt>
                <c:pt idx="298">
                  <c:v>44326.70579861111</c:v>
                </c:pt>
                <c:pt idx="299">
                  <c:v>44326.706493055557</c:v>
                </c:pt>
                <c:pt idx="300">
                  <c:v>44326.707187499997</c:v>
                </c:pt>
                <c:pt idx="301">
                  <c:v>44326.707881944443</c:v>
                </c:pt>
                <c:pt idx="302">
                  <c:v>44326.70857638889</c:v>
                </c:pt>
                <c:pt idx="303">
                  <c:v>44326.709270833337</c:v>
                </c:pt>
                <c:pt idx="304">
                  <c:v>44326.709965277776</c:v>
                </c:pt>
                <c:pt idx="305">
                  <c:v>44326.710659722223</c:v>
                </c:pt>
                <c:pt idx="306">
                  <c:v>44326.711354166669</c:v>
                </c:pt>
                <c:pt idx="307">
                  <c:v>44326.712048611109</c:v>
                </c:pt>
                <c:pt idx="308">
                  <c:v>44326.712743055556</c:v>
                </c:pt>
                <c:pt idx="309">
                  <c:v>44326.713437500002</c:v>
                </c:pt>
                <c:pt idx="310">
                  <c:v>44326.714131944442</c:v>
                </c:pt>
                <c:pt idx="311">
                  <c:v>44326.714826388888</c:v>
                </c:pt>
                <c:pt idx="312">
                  <c:v>44326.715520833335</c:v>
                </c:pt>
                <c:pt idx="313">
                  <c:v>44326.716215277775</c:v>
                </c:pt>
                <c:pt idx="314">
                  <c:v>44326.716909722221</c:v>
                </c:pt>
                <c:pt idx="315">
                  <c:v>44326.717604166668</c:v>
                </c:pt>
                <c:pt idx="316">
                  <c:v>44326.718298611115</c:v>
                </c:pt>
                <c:pt idx="317">
                  <c:v>44326.718993055554</c:v>
                </c:pt>
                <c:pt idx="318">
                  <c:v>44326.719687500001</c:v>
                </c:pt>
                <c:pt idx="319">
                  <c:v>44326.720381944448</c:v>
                </c:pt>
                <c:pt idx="320">
                  <c:v>44326.721076388887</c:v>
                </c:pt>
                <c:pt idx="321">
                  <c:v>44326.721770833334</c:v>
                </c:pt>
                <c:pt idx="322">
                  <c:v>44326.72246527778</c:v>
                </c:pt>
                <c:pt idx="323">
                  <c:v>44326.72315972222</c:v>
                </c:pt>
                <c:pt idx="324">
                  <c:v>44326.723854166667</c:v>
                </c:pt>
                <c:pt idx="325">
                  <c:v>44326.724548611113</c:v>
                </c:pt>
                <c:pt idx="326">
                  <c:v>44326.725243055553</c:v>
                </c:pt>
                <c:pt idx="327">
                  <c:v>44326.725937499999</c:v>
                </c:pt>
                <c:pt idx="328">
                  <c:v>44326.726631944446</c:v>
                </c:pt>
                <c:pt idx="329">
                  <c:v>44326.727326388886</c:v>
                </c:pt>
                <c:pt idx="330">
                  <c:v>44326.728020833332</c:v>
                </c:pt>
                <c:pt idx="331">
                  <c:v>44326.728715277779</c:v>
                </c:pt>
                <c:pt idx="332">
                  <c:v>44326.729409722226</c:v>
                </c:pt>
                <c:pt idx="333">
                  <c:v>44326.730104166665</c:v>
                </c:pt>
                <c:pt idx="334">
                  <c:v>44326.730798611112</c:v>
                </c:pt>
                <c:pt idx="335">
                  <c:v>44326.731493055559</c:v>
                </c:pt>
                <c:pt idx="336">
                  <c:v>44326.732187499998</c:v>
                </c:pt>
                <c:pt idx="337">
                  <c:v>44326.732881944445</c:v>
                </c:pt>
                <c:pt idx="338">
                  <c:v>44326.733576388891</c:v>
                </c:pt>
                <c:pt idx="339">
                  <c:v>44326.734270833331</c:v>
                </c:pt>
                <c:pt idx="340">
                  <c:v>44326.734965277778</c:v>
                </c:pt>
                <c:pt idx="341">
                  <c:v>44326.735659722224</c:v>
                </c:pt>
                <c:pt idx="342">
                  <c:v>44326.736354166664</c:v>
                </c:pt>
                <c:pt idx="343">
                  <c:v>44326.73704861111</c:v>
                </c:pt>
                <c:pt idx="344">
                  <c:v>44326.737743055557</c:v>
                </c:pt>
                <c:pt idx="345">
                  <c:v>44326.738437499997</c:v>
                </c:pt>
                <c:pt idx="346">
                  <c:v>44326.739131944443</c:v>
                </c:pt>
                <c:pt idx="347">
                  <c:v>44326.73982638889</c:v>
                </c:pt>
                <c:pt idx="348">
                  <c:v>44326.740520833337</c:v>
                </c:pt>
                <c:pt idx="349">
                  <c:v>44326.741215277776</c:v>
                </c:pt>
                <c:pt idx="350">
                  <c:v>44326.741909722223</c:v>
                </c:pt>
                <c:pt idx="351">
                  <c:v>44326.742604166669</c:v>
                </c:pt>
                <c:pt idx="352">
                  <c:v>44326.743298611109</c:v>
                </c:pt>
                <c:pt idx="353">
                  <c:v>44326.743993055556</c:v>
                </c:pt>
                <c:pt idx="354">
                  <c:v>44326.744687500002</c:v>
                </c:pt>
                <c:pt idx="355">
                  <c:v>44326.745381944442</c:v>
                </c:pt>
                <c:pt idx="356">
                  <c:v>44326.746076388888</c:v>
                </c:pt>
                <c:pt idx="357">
                  <c:v>44326.746770833335</c:v>
                </c:pt>
                <c:pt idx="358">
                  <c:v>44326.747465277775</c:v>
                </c:pt>
                <c:pt idx="359">
                  <c:v>44326.748159722221</c:v>
                </c:pt>
                <c:pt idx="360">
                  <c:v>44326.748854166668</c:v>
                </c:pt>
                <c:pt idx="361">
                  <c:v>44326.749548611115</c:v>
                </c:pt>
                <c:pt idx="362">
                  <c:v>44326.750243055554</c:v>
                </c:pt>
                <c:pt idx="363">
                  <c:v>44326.750937500001</c:v>
                </c:pt>
                <c:pt idx="364">
                  <c:v>44326.751631944448</c:v>
                </c:pt>
                <c:pt idx="365">
                  <c:v>44326.752326388887</c:v>
                </c:pt>
                <c:pt idx="366">
                  <c:v>44326.753020833334</c:v>
                </c:pt>
                <c:pt idx="367">
                  <c:v>44326.75371527778</c:v>
                </c:pt>
                <c:pt idx="368">
                  <c:v>44326.75440972222</c:v>
                </c:pt>
                <c:pt idx="369">
                  <c:v>44326.755104166667</c:v>
                </c:pt>
                <c:pt idx="370">
                  <c:v>44326.755798611113</c:v>
                </c:pt>
                <c:pt idx="371">
                  <c:v>44326.756493055553</c:v>
                </c:pt>
                <c:pt idx="372">
                  <c:v>44326.757187499999</c:v>
                </c:pt>
                <c:pt idx="373">
                  <c:v>44326.757881944446</c:v>
                </c:pt>
                <c:pt idx="374">
                  <c:v>44326.758576388886</c:v>
                </c:pt>
                <c:pt idx="375">
                  <c:v>44326.759270833332</c:v>
                </c:pt>
                <c:pt idx="376">
                  <c:v>44326.759965277779</c:v>
                </c:pt>
                <c:pt idx="377">
                  <c:v>44326.760659722226</c:v>
                </c:pt>
                <c:pt idx="378">
                  <c:v>44326.761354166665</c:v>
                </c:pt>
                <c:pt idx="379">
                  <c:v>44326.762048611112</c:v>
                </c:pt>
                <c:pt idx="380">
                  <c:v>44326.762743055559</c:v>
                </c:pt>
                <c:pt idx="381">
                  <c:v>44326.763437499998</c:v>
                </c:pt>
                <c:pt idx="382">
                  <c:v>44326.764131944445</c:v>
                </c:pt>
                <c:pt idx="383">
                  <c:v>44326.764826388891</c:v>
                </c:pt>
                <c:pt idx="384">
                  <c:v>44326.765520833331</c:v>
                </c:pt>
                <c:pt idx="385">
                  <c:v>44326.766215277778</c:v>
                </c:pt>
                <c:pt idx="386">
                  <c:v>44326.766909722224</c:v>
                </c:pt>
                <c:pt idx="387">
                  <c:v>44326.767604166664</c:v>
                </c:pt>
                <c:pt idx="388">
                  <c:v>44326.76829861111</c:v>
                </c:pt>
                <c:pt idx="389">
                  <c:v>44326.768993055557</c:v>
                </c:pt>
                <c:pt idx="390">
                  <c:v>44326.769687499997</c:v>
                </c:pt>
                <c:pt idx="391">
                  <c:v>44326.770381944443</c:v>
                </c:pt>
                <c:pt idx="392">
                  <c:v>44326.77107638889</c:v>
                </c:pt>
                <c:pt idx="393">
                  <c:v>44326.771770833337</c:v>
                </c:pt>
                <c:pt idx="394">
                  <c:v>44326.772465277776</c:v>
                </c:pt>
                <c:pt idx="395">
                  <c:v>44326.773159722223</c:v>
                </c:pt>
                <c:pt idx="396">
                  <c:v>44326.773854166669</c:v>
                </c:pt>
                <c:pt idx="397">
                  <c:v>44326.774548611109</c:v>
                </c:pt>
                <c:pt idx="398">
                  <c:v>44326.775243055556</c:v>
                </c:pt>
                <c:pt idx="399">
                  <c:v>44326.775937500002</c:v>
                </c:pt>
                <c:pt idx="400">
                  <c:v>44326.776631944442</c:v>
                </c:pt>
                <c:pt idx="401">
                  <c:v>44326.777326388888</c:v>
                </c:pt>
                <c:pt idx="402">
                  <c:v>44326.778020833335</c:v>
                </c:pt>
                <c:pt idx="403">
                  <c:v>44326.778715277775</c:v>
                </c:pt>
                <c:pt idx="404">
                  <c:v>44326.779409722221</c:v>
                </c:pt>
                <c:pt idx="405">
                  <c:v>44326.780104166668</c:v>
                </c:pt>
                <c:pt idx="406">
                  <c:v>44326.780798611115</c:v>
                </c:pt>
                <c:pt idx="407">
                  <c:v>44326.781493055554</c:v>
                </c:pt>
                <c:pt idx="408">
                  <c:v>44326.782187500001</c:v>
                </c:pt>
                <c:pt idx="409">
                  <c:v>44326.782881944448</c:v>
                </c:pt>
                <c:pt idx="410">
                  <c:v>44326.783576388887</c:v>
                </c:pt>
                <c:pt idx="411">
                  <c:v>44326.784270833334</c:v>
                </c:pt>
                <c:pt idx="412">
                  <c:v>44326.78496527778</c:v>
                </c:pt>
                <c:pt idx="413">
                  <c:v>44326.78565972222</c:v>
                </c:pt>
                <c:pt idx="414">
                  <c:v>44326.786354166667</c:v>
                </c:pt>
                <c:pt idx="415">
                  <c:v>44326.787048611113</c:v>
                </c:pt>
                <c:pt idx="416">
                  <c:v>44326.787743055553</c:v>
                </c:pt>
                <c:pt idx="417">
                  <c:v>44326.788437499999</c:v>
                </c:pt>
                <c:pt idx="418">
                  <c:v>44326.789131944446</c:v>
                </c:pt>
                <c:pt idx="419">
                  <c:v>44326.789826388886</c:v>
                </c:pt>
                <c:pt idx="420">
                  <c:v>44326.790520833332</c:v>
                </c:pt>
                <c:pt idx="421">
                  <c:v>44326.791215277779</c:v>
                </c:pt>
                <c:pt idx="422">
                  <c:v>44326.791909722226</c:v>
                </c:pt>
                <c:pt idx="423">
                  <c:v>44326.792604166665</c:v>
                </c:pt>
                <c:pt idx="424">
                  <c:v>44326.793298611112</c:v>
                </c:pt>
                <c:pt idx="425">
                  <c:v>44326.793993055559</c:v>
                </c:pt>
                <c:pt idx="426">
                  <c:v>44326.794687499998</c:v>
                </c:pt>
                <c:pt idx="427">
                  <c:v>44326.795381944445</c:v>
                </c:pt>
                <c:pt idx="428">
                  <c:v>44326.796076388891</c:v>
                </c:pt>
                <c:pt idx="429">
                  <c:v>44326.796770833331</c:v>
                </c:pt>
                <c:pt idx="430">
                  <c:v>44326.797465277778</c:v>
                </c:pt>
                <c:pt idx="431">
                  <c:v>44326.798159722224</c:v>
                </c:pt>
                <c:pt idx="432">
                  <c:v>44326.798854166664</c:v>
                </c:pt>
                <c:pt idx="433">
                  <c:v>44326.79954861111</c:v>
                </c:pt>
                <c:pt idx="434">
                  <c:v>44326.800243055557</c:v>
                </c:pt>
                <c:pt idx="435">
                  <c:v>44326.800937499997</c:v>
                </c:pt>
                <c:pt idx="436">
                  <c:v>44326.801631944443</c:v>
                </c:pt>
                <c:pt idx="437">
                  <c:v>44326.80232638889</c:v>
                </c:pt>
                <c:pt idx="438">
                  <c:v>44326.803020833337</c:v>
                </c:pt>
                <c:pt idx="439">
                  <c:v>44326.803715277776</c:v>
                </c:pt>
                <c:pt idx="440">
                  <c:v>44326.804409722223</c:v>
                </c:pt>
                <c:pt idx="441">
                  <c:v>44326.805104166669</c:v>
                </c:pt>
                <c:pt idx="442">
                  <c:v>44326.805798611109</c:v>
                </c:pt>
                <c:pt idx="443">
                  <c:v>44326.806493055556</c:v>
                </c:pt>
                <c:pt idx="444">
                  <c:v>44326.807187500002</c:v>
                </c:pt>
                <c:pt idx="445">
                  <c:v>44326.807881944442</c:v>
                </c:pt>
                <c:pt idx="446">
                  <c:v>44326.808576388888</c:v>
                </c:pt>
                <c:pt idx="447">
                  <c:v>44326.809270833335</c:v>
                </c:pt>
                <c:pt idx="448">
                  <c:v>44326.809965277775</c:v>
                </c:pt>
                <c:pt idx="449">
                  <c:v>44326.810659722221</c:v>
                </c:pt>
                <c:pt idx="450">
                  <c:v>44326.811354166668</c:v>
                </c:pt>
                <c:pt idx="451">
                  <c:v>44326.812048611115</c:v>
                </c:pt>
                <c:pt idx="452">
                  <c:v>44326.812743055554</c:v>
                </c:pt>
                <c:pt idx="453">
                  <c:v>44326.813437500001</c:v>
                </c:pt>
                <c:pt idx="454">
                  <c:v>44326.814131944448</c:v>
                </c:pt>
                <c:pt idx="455">
                  <c:v>44326.814826388887</c:v>
                </c:pt>
                <c:pt idx="456">
                  <c:v>44326.815520833334</c:v>
                </c:pt>
                <c:pt idx="457">
                  <c:v>44326.81621527778</c:v>
                </c:pt>
                <c:pt idx="458">
                  <c:v>44326.81690972222</c:v>
                </c:pt>
                <c:pt idx="459">
                  <c:v>44326.817604166667</c:v>
                </c:pt>
                <c:pt idx="460">
                  <c:v>44326.818298611113</c:v>
                </c:pt>
                <c:pt idx="461">
                  <c:v>44326.818993055553</c:v>
                </c:pt>
                <c:pt idx="462">
                  <c:v>44326.819687499999</c:v>
                </c:pt>
                <c:pt idx="463">
                  <c:v>44326.820381944446</c:v>
                </c:pt>
                <c:pt idx="464">
                  <c:v>44326.821076388886</c:v>
                </c:pt>
                <c:pt idx="465">
                  <c:v>44326.821770833332</c:v>
                </c:pt>
                <c:pt idx="466">
                  <c:v>44326.822465277779</c:v>
                </c:pt>
                <c:pt idx="467">
                  <c:v>44326.823159722226</c:v>
                </c:pt>
                <c:pt idx="468">
                  <c:v>44326.823854166665</c:v>
                </c:pt>
                <c:pt idx="469">
                  <c:v>44326.824548611112</c:v>
                </c:pt>
                <c:pt idx="470">
                  <c:v>44326.825243055559</c:v>
                </c:pt>
                <c:pt idx="471">
                  <c:v>44326.825937499998</c:v>
                </c:pt>
                <c:pt idx="472">
                  <c:v>44326.826631944445</c:v>
                </c:pt>
                <c:pt idx="473">
                  <c:v>44326.827326388891</c:v>
                </c:pt>
                <c:pt idx="474">
                  <c:v>44326.828020833331</c:v>
                </c:pt>
                <c:pt idx="475">
                  <c:v>44326.828715277778</c:v>
                </c:pt>
                <c:pt idx="476">
                  <c:v>44326.829409722224</c:v>
                </c:pt>
                <c:pt idx="477">
                  <c:v>44326.830104166664</c:v>
                </c:pt>
                <c:pt idx="478">
                  <c:v>44326.83079861111</c:v>
                </c:pt>
                <c:pt idx="479">
                  <c:v>44326.831493055557</c:v>
                </c:pt>
                <c:pt idx="480">
                  <c:v>44326.832187499997</c:v>
                </c:pt>
                <c:pt idx="481">
                  <c:v>44326.832881944443</c:v>
                </c:pt>
                <c:pt idx="482">
                  <c:v>44326.83357638889</c:v>
                </c:pt>
                <c:pt idx="483">
                  <c:v>44326.834270833337</c:v>
                </c:pt>
                <c:pt idx="484">
                  <c:v>44326.834965277776</c:v>
                </c:pt>
                <c:pt idx="485">
                  <c:v>44326.835659722223</c:v>
                </c:pt>
                <c:pt idx="486">
                  <c:v>44326.836354166669</c:v>
                </c:pt>
                <c:pt idx="487">
                  <c:v>44326.837048611109</c:v>
                </c:pt>
                <c:pt idx="488">
                  <c:v>44326.837743055556</c:v>
                </c:pt>
                <c:pt idx="489">
                  <c:v>44326.838437500002</c:v>
                </c:pt>
                <c:pt idx="490">
                  <c:v>44326.839131944442</c:v>
                </c:pt>
                <c:pt idx="491">
                  <c:v>44326.839826388888</c:v>
                </c:pt>
                <c:pt idx="492">
                  <c:v>44326.840520833335</c:v>
                </c:pt>
                <c:pt idx="493">
                  <c:v>44326.841215277775</c:v>
                </c:pt>
                <c:pt idx="494">
                  <c:v>44326.841909722221</c:v>
                </c:pt>
                <c:pt idx="495">
                  <c:v>44326.842604166668</c:v>
                </c:pt>
                <c:pt idx="496">
                  <c:v>44326.843298611115</c:v>
                </c:pt>
                <c:pt idx="497">
                  <c:v>44326.843993055554</c:v>
                </c:pt>
                <c:pt idx="498">
                  <c:v>44326.844687500001</c:v>
                </c:pt>
                <c:pt idx="499">
                  <c:v>44326.845381944448</c:v>
                </c:pt>
                <c:pt idx="500">
                  <c:v>44326.846076388887</c:v>
                </c:pt>
                <c:pt idx="501">
                  <c:v>44326.846770833334</c:v>
                </c:pt>
                <c:pt idx="502">
                  <c:v>44326.84746527778</c:v>
                </c:pt>
                <c:pt idx="503">
                  <c:v>44326.84815972222</c:v>
                </c:pt>
                <c:pt idx="504">
                  <c:v>44326.848854166667</c:v>
                </c:pt>
                <c:pt idx="505">
                  <c:v>44326.849548611113</c:v>
                </c:pt>
                <c:pt idx="506">
                  <c:v>44326.850243055553</c:v>
                </c:pt>
                <c:pt idx="507">
                  <c:v>44326.850937499999</c:v>
                </c:pt>
                <c:pt idx="508">
                  <c:v>44326.851631944446</c:v>
                </c:pt>
                <c:pt idx="509">
                  <c:v>44326.852326388886</c:v>
                </c:pt>
                <c:pt idx="510">
                  <c:v>44326.853020833332</c:v>
                </c:pt>
                <c:pt idx="511">
                  <c:v>44326.853715277779</c:v>
                </c:pt>
                <c:pt idx="512">
                  <c:v>44326.854409722226</c:v>
                </c:pt>
                <c:pt idx="513">
                  <c:v>44326.855104166665</c:v>
                </c:pt>
                <c:pt idx="514">
                  <c:v>44326.855798611112</c:v>
                </c:pt>
                <c:pt idx="515">
                  <c:v>44326.856493055559</c:v>
                </c:pt>
                <c:pt idx="516">
                  <c:v>44326.857187499998</c:v>
                </c:pt>
                <c:pt idx="517">
                  <c:v>44326.857881944445</c:v>
                </c:pt>
                <c:pt idx="518">
                  <c:v>44326.858576388891</c:v>
                </c:pt>
                <c:pt idx="519">
                  <c:v>44326.859270833331</c:v>
                </c:pt>
                <c:pt idx="520">
                  <c:v>44326.859965277778</c:v>
                </c:pt>
                <c:pt idx="521">
                  <c:v>44326.860659722224</c:v>
                </c:pt>
                <c:pt idx="522">
                  <c:v>44326.861354166664</c:v>
                </c:pt>
                <c:pt idx="523">
                  <c:v>44326.86204861111</c:v>
                </c:pt>
                <c:pt idx="524">
                  <c:v>44326.862743055557</c:v>
                </c:pt>
                <c:pt idx="525">
                  <c:v>44326.863437499997</c:v>
                </c:pt>
                <c:pt idx="526">
                  <c:v>44326.864131944443</c:v>
                </c:pt>
                <c:pt idx="527">
                  <c:v>44326.86482638889</c:v>
                </c:pt>
                <c:pt idx="528">
                  <c:v>44326.865520833337</c:v>
                </c:pt>
                <c:pt idx="529">
                  <c:v>44326.866215277776</c:v>
                </c:pt>
                <c:pt idx="530">
                  <c:v>44326.866909722223</c:v>
                </c:pt>
                <c:pt idx="531">
                  <c:v>44326.867604166669</c:v>
                </c:pt>
                <c:pt idx="532">
                  <c:v>44326.868298611109</c:v>
                </c:pt>
                <c:pt idx="533">
                  <c:v>44326.868993055556</c:v>
                </c:pt>
                <c:pt idx="534">
                  <c:v>44326.869687500002</c:v>
                </c:pt>
                <c:pt idx="535">
                  <c:v>44326.870381944442</c:v>
                </c:pt>
                <c:pt idx="536">
                  <c:v>44326.871076388888</c:v>
                </c:pt>
                <c:pt idx="537">
                  <c:v>44326.871770833335</c:v>
                </c:pt>
                <c:pt idx="538">
                  <c:v>44326.872465277775</c:v>
                </c:pt>
                <c:pt idx="539">
                  <c:v>44326.873159722221</c:v>
                </c:pt>
                <c:pt idx="540">
                  <c:v>44326.873854166668</c:v>
                </c:pt>
                <c:pt idx="541">
                  <c:v>44326.874548611115</c:v>
                </c:pt>
                <c:pt idx="542">
                  <c:v>44326.875243055554</c:v>
                </c:pt>
                <c:pt idx="543">
                  <c:v>44326.875937500001</c:v>
                </c:pt>
                <c:pt idx="544">
                  <c:v>44326.876631944448</c:v>
                </c:pt>
                <c:pt idx="545">
                  <c:v>44326.877326388887</c:v>
                </c:pt>
                <c:pt idx="546">
                  <c:v>44326.878020833334</c:v>
                </c:pt>
                <c:pt idx="547">
                  <c:v>44326.87871527778</c:v>
                </c:pt>
                <c:pt idx="548">
                  <c:v>44326.87940972222</c:v>
                </c:pt>
                <c:pt idx="549">
                  <c:v>44326.880104166667</c:v>
                </c:pt>
                <c:pt idx="550">
                  <c:v>44326.880798611113</c:v>
                </c:pt>
                <c:pt idx="551">
                  <c:v>44326.881493055553</c:v>
                </c:pt>
                <c:pt idx="552">
                  <c:v>44326.882187499999</c:v>
                </c:pt>
                <c:pt idx="553">
                  <c:v>44326.882881944446</c:v>
                </c:pt>
                <c:pt idx="554">
                  <c:v>44326.883576388886</c:v>
                </c:pt>
                <c:pt idx="555">
                  <c:v>44326.884270833332</c:v>
                </c:pt>
                <c:pt idx="556">
                  <c:v>44326.884965277779</c:v>
                </c:pt>
                <c:pt idx="557">
                  <c:v>44326.885659722226</c:v>
                </c:pt>
                <c:pt idx="558">
                  <c:v>44326.886354166665</c:v>
                </c:pt>
                <c:pt idx="559">
                  <c:v>44326.887048611112</c:v>
                </c:pt>
                <c:pt idx="560">
                  <c:v>44326.887743055559</c:v>
                </c:pt>
                <c:pt idx="561">
                  <c:v>44326.888437499998</c:v>
                </c:pt>
                <c:pt idx="562">
                  <c:v>44326.889131944445</c:v>
                </c:pt>
                <c:pt idx="563">
                  <c:v>44326.889826388891</c:v>
                </c:pt>
                <c:pt idx="564">
                  <c:v>44326.890520833331</c:v>
                </c:pt>
                <c:pt idx="565">
                  <c:v>44326.891215277778</c:v>
                </c:pt>
                <c:pt idx="566">
                  <c:v>44326.891909722224</c:v>
                </c:pt>
                <c:pt idx="567">
                  <c:v>44326.892604166664</c:v>
                </c:pt>
                <c:pt idx="568">
                  <c:v>44326.89329861111</c:v>
                </c:pt>
                <c:pt idx="569">
                  <c:v>44326.893993055557</c:v>
                </c:pt>
                <c:pt idx="570">
                  <c:v>44326.894687499997</c:v>
                </c:pt>
                <c:pt idx="571">
                  <c:v>44326.895381944443</c:v>
                </c:pt>
                <c:pt idx="572">
                  <c:v>44326.89607638889</c:v>
                </c:pt>
                <c:pt idx="573">
                  <c:v>44326.896770833337</c:v>
                </c:pt>
                <c:pt idx="574">
                  <c:v>44326.897465277776</c:v>
                </c:pt>
                <c:pt idx="575">
                  <c:v>44326.898159722223</c:v>
                </c:pt>
                <c:pt idx="576">
                  <c:v>44326.898854166669</c:v>
                </c:pt>
                <c:pt idx="577">
                  <c:v>44326.899548611109</c:v>
                </c:pt>
                <c:pt idx="578">
                  <c:v>44326.900243055556</c:v>
                </c:pt>
                <c:pt idx="579">
                  <c:v>44326.900937500002</c:v>
                </c:pt>
                <c:pt idx="580">
                  <c:v>44326.901631944442</c:v>
                </c:pt>
                <c:pt idx="581">
                  <c:v>44326.902326388888</c:v>
                </c:pt>
                <c:pt idx="582">
                  <c:v>44326.903020833335</c:v>
                </c:pt>
                <c:pt idx="583">
                  <c:v>44326.903715277775</c:v>
                </c:pt>
                <c:pt idx="584">
                  <c:v>44326.904409722221</c:v>
                </c:pt>
                <c:pt idx="585">
                  <c:v>44326.905104166668</c:v>
                </c:pt>
                <c:pt idx="586">
                  <c:v>44326.905798611115</c:v>
                </c:pt>
                <c:pt idx="587">
                  <c:v>44326.906493055554</c:v>
                </c:pt>
                <c:pt idx="588">
                  <c:v>44326.907187500001</c:v>
                </c:pt>
                <c:pt idx="589">
                  <c:v>44326.907881944448</c:v>
                </c:pt>
                <c:pt idx="590">
                  <c:v>44326.908576388887</c:v>
                </c:pt>
                <c:pt idx="591">
                  <c:v>44326.909270833334</c:v>
                </c:pt>
                <c:pt idx="592">
                  <c:v>44326.90996527778</c:v>
                </c:pt>
                <c:pt idx="593">
                  <c:v>44326.91065972222</c:v>
                </c:pt>
                <c:pt idx="594">
                  <c:v>44326.911354166667</c:v>
                </c:pt>
                <c:pt idx="595">
                  <c:v>44326.912048611113</c:v>
                </c:pt>
                <c:pt idx="596">
                  <c:v>44326.912743055553</c:v>
                </c:pt>
                <c:pt idx="597">
                  <c:v>44326.913437499999</c:v>
                </c:pt>
                <c:pt idx="598">
                  <c:v>44326.914131944446</c:v>
                </c:pt>
                <c:pt idx="599">
                  <c:v>44326.914826388886</c:v>
                </c:pt>
                <c:pt idx="600">
                  <c:v>44326.915520833332</c:v>
                </c:pt>
                <c:pt idx="601">
                  <c:v>44326.916215277779</c:v>
                </c:pt>
                <c:pt idx="602">
                  <c:v>44326.916909722226</c:v>
                </c:pt>
                <c:pt idx="603">
                  <c:v>44326.917604166665</c:v>
                </c:pt>
                <c:pt idx="604">
                  <c:v>44326.918298611112</c:v>
                </c:pt>
                <c:pt idx="605">
                  <c:v>44326.918993055559</c:v>
                </c:pt>
                <c:pt idx="606">
                  <c:v>44326.919687499998</c:v>
                </c:pt>
                <c:pt idx="607">
                  <c:v>44326.920381944445</c:v>
                </c:pt>
                <c:pt idx="608">
                  <c:v>44326.921076388891</c:v>
                </c:pt>
                <c:pt idx="609">
                  <c:v>44326.921770833331</c:v>
                </c:pt>
                <c:pt idx="610">
                  <c:v>44326.922465277778</c:v>
                </c:pt>
                <c:pt idx="611">
                  <c:v>44326.923159722224</c:v>
                </c:pt>
                <c:pt idx="612">
                  <c:v>44326.923854166664</c:v>
                </c:pt>
                <c:pt idx="613">
                  <c:v>44326.92454861111</c:v>
                </c:pt>
                <c:pt idx="614">
                  <c:v>44326.925243055557</c:v>
                </c:pt>
                <c:pt idx="615">
                  <c:v>44326.925937499997</c:v>
                </c:pt>
                <c:pt idx="616">
                  <c:v>44326.926631944443</c:v>
                </c:pt>
                <c:pt idx="617">
                  <c:v>44326.92732638889</c:v>
                </c:pt>
                <c:pt idx="618">
                  <c:v>44326.928020833337</c:v>
                </c:pt>
                <c:pt idx="619">
                  <c:v>44326.928715277776</c:v>
                </c:pt>
                <c:pt idx="620">
                  <c:v>44326.929409722223</c:v>
                </c:pt>
                <c:pt idx="621">
                  <c:v>44326.930104166669</c:v>
                </c:pt>
                <c:pt idx="622">
                  <c:v>44326.930798611109</c:v>
                </c:pt>
                <c:pt idx="623">
                  <c:v>44326.931493055556</c:v>
                </c:pt>
                <c:pt idx="624">
                  <c:v>44326.932187500002</c:v>
                </c:pt>
                <c:pt idx="625">
                  <c:v>44326.932881944442</c:v>
                </c:pt>
                <c:pt idx="626">
                  <c:v>44326.933576388888</c:v>
                </c:pt>
                <c:pt idx="627">
                  <c:v>44326.934270833335</c:v>
                </c:pt>
                <c:pt idx="628">
                  <c:v>44326.934965277775</c:v>
                </c:pt>
                <c:pt idx="629">
                  <c:v>44326.935659722221</c:v>
                </c:pt>
                <c:pt idx="630">
                  <c:v>44326.936354166668</c:v>
                </c:pt>
                <c:pt idx="631">
                  <c:v>44326.937048611115</c:v>
                </c:pt>
                <c:pt idx="632">
                  <c:v>44326.937743055554</c:v>
                </c:pt>
                <c:pt idx="633">
                  <c:v>44326.938437500001</c:v>
                </c:pt>
                <c:pt idx="634">
                  <c:v>44326.939131944448</c:v>
                </c:pt>
                <c:pt idx="635">
                  <c:v>44326.939826388887</c:v>
                </c:pt>
                <c:pt idx="636">
                  <c:v>44326.940520833334</c:v>
                </c:pt>
                <c:pt idx="637">
                  <c:v>44326.94121527778</c:v>
                </c:pt>
                <c:pt idx="638">
                  <c:v>44326.94190972222</c:v>
                </c:pt>
                <c:pt idx="639">
                  <c:v>44326.942604166667</c:v>
                </c:pt>
                <c:pt idx="640">
                  <c:v>44326.943298611113</c:v>
                </c:pt>
                <c:pt idx="641">
                  <c:v>44326.943993055553</c:v>
                </c:pt>
                <c:pt idx="642">
                  <c:v>44326.944687499999</c:v>
                </c:pt>
                <c:pt idx="643">
                  <c:v>44326.945381944446</c:v>
                </c:pt>
                <c:pt idx="644">
                  <c:v>44326.946076388886</c:v>
                </c:pt>
                <c:pt idx="645">
                  <c:v>44326.946770833332</c:v>
                </c:pt>
                <c:pt idx="646">
                  <c:v>44326.947465277779</c:v>
                </c:pt>
                <c:pt idx="647">
                  <c:v>44326.948159722226</c:v>
                </c:pt>
                <c:pt idx="648">
                  <c:v>44326.948854166665</c:v>
                </c:pt>
                <c:pt idx="649">
                  <c:v>44326.949548611112</c:v>
                </c:pt>
                <c:pt idx="650">
                  <c:v>44326.950243055559</c:v>
                </c:pt>
                <c:pt idx="651">
                  <c:v>44326.950937499998</c:v>
                </c:pt>
                <c:pt idx="652">
                  <c:v>44326.951631944445</c:v>
                </c:pt>
                <c:pt idx="653">
                  <c:v>44326.952326388891</c:v>
                </c:pt>
                <c:pt idx="654">
                  <c:v>44326.953020833331</c:v>
                </c:pt>
                <c:pt idx="655">
                  <c:v>44326.953715277778</c:v>
                </c:pt>
                <c:pt idx="656">
                  <c:v>44326.954409722224</c:v>
                </c:pt>
                <c:pt idx="657">
                  <c:v>44326.955104166664</c:v>
                </c:pt>
                <c:pt idx="658">
                  <c:v>44326.95579861111</c:v>
                </c:pt>
                <c:pt idx="659">
                  <c:v>44326.956493055557</c:v>
                </c:pt>
                <c:pt idx="660">
                  <c:v>44326.957187499997</c:v>
                </c:pt>
                <c:pt idx="661">
                  <c:v>44326.957881944443</c:v>
                </c:pt>
                <c:pt idx="662">
                  <c:v>44326.95857638889</c:v>
                </c:pt>
                <c:pt idx="663">
                  <c:v>44326.959270833337</c:v>
                </c:pt>
                <c:pt idx="664">
                  <c:v>44326.959965277776</c:v>
                </c:pt>
                <c:pt idx="665">
                  <c:v>44326.960659722223</c:v>
                </c:pt>
                <c:pt idx="666">
                  <c:v>44326.961354166669</c:v>
                </c:pt>
                <c:pt idx="667">
                  <c:v>44326.962048611109</c:v>
                </c:pt>
                <c:pt idx="668">
                  <c:v>44326.962743055556</c:v>
                </c:pt>
                <c:pt idx="669">
                  <c:v>44326.963437500002</c:v>
                </c:pt>
                <c:pt idx="670">
                  <c:v>44326.964131944442</c:v>
                </c:pt>
                <c:pt idx="671">
                  <c:v>44326.964826388888</c:v>
                </c:pt>
                <c:pt idx="672">
                  <c:v>44326.965520833335</c:v>
                </c:pt>
                <c:pt idx="673">
                  <c:v>44326.966215277775</c:v>
                </c:pt>
                <c:pt idx="674">
                  <c:v>44326.966909722221</c:v>
                </c:pt>
                <c:pt idx="675">
                  <c:v>44326.967604166668</c:v>
                </c:pt>
                <c:pt idx="676">
                  <c:v>44326.968298611115</c:v>
                </c:pt>
                <c:pt idx="677">
                  <c:v>44326.968993055554</c:v>
                </c:pt>
                <c:pt idx="678">
                  <c:v>44326.969687500001</c:v>
                </c:pt>
                <c:pt idx="679">
                  <c:v>44326.970381944448</c:v>
                </c:pt>
                <c:pt idx="680">
                  <c:v>44326.971076388887</c:v>
                </c:pt>
                <c:pt idx="681">
                  <c:v>44326.971770833334</c:v>
                </c:pt>
                <c:pt idx="682">
                  <c:v>44326.97246527778</c:v>
                </c:pt>
                <c:pt idx="683">
                  <c:v>44326.97315972222</c:v>
                </c:pt>
                <c:pt idx="684">
                  <c:v>44326.973854166667</c:v>
                </c:pt>
                <c:pt idx="685">
                  <c:v>44326.974548611113</c:v>
                </c:pt>
                <c:pt idx="686">
                  <c:v>44326.975243055553</c:v>
                </c:pt>
                <c:pt idx="687">
                  <c:v>44326.975937499999</c:v>
                </c:pt>
                <c:pt idx="688">
                  <c:v>44326.976631944446</c:v>
                </c:pt>
                <c:pt idx="689">
                  <c:v>44326.977326388886</c:v>
                </c:pt>
                <c:pt idx="690">
                  <c:v>44326.978020833332</c:v>
                </c:pt>
                <c:pt idx="691">
                  <c:v>44326.978715277779</c:v>
                </c:pt>
                <c:pt idx="692">
                  <c:v>44326.979409722226</c:v>
                </c:pt>
                <c:pt idx="693">
                  <c:v>44326.980104166665</c:v>
                </c:pt>
                <c:pt idx="694">
                  <c:v>44326.980798611112</c:v>
                </c:pt>
                <c:pt idx="695">
                  <c:v>44326.981493055559</c:v>
                </c:pt>
                <c:pt idx="696">
                  <c:v>44326.982187499998</c:v>
                </c:pt>
                <c:pt idx="697">
                  <c:v>44326.982881944445</c:v>
                </c:pt>
                <c:pt idx="698">
                  <c:v>44326.983576388891</c:v>
                </c:pt>
                <c:pt idx="699">
                  <c:v>44326.984270833331</c:v>
                </c:pt>
                <c:pt idx="700">
                  <c:v>44326.984965277778</c:v>
                </c:pt>
                <c:pt idx="701">
                  <c:v>44326.985659722224</c:v>
                </c:pt>
                <c:pt idx="702">
                  <c:v>44326.986354166664</c:v>
                </c:pt>
                <c:pt idx="703">
                  <c:v>44326.98704861111</c:v>
                </c:pt>
                <c:pt idx="704">
                  <c:v>44326.987743055557</c:v>
                </c:pt>
                <c:pt idx="705">
                  <c:v>44326.988437499997</c:v>
                </c:pt>
                <c:pt idx="706">
                  <c:v>44326.989131944443</c:v>
                </c:pt>
                <c:pt idx="707">
                  <c:v>44326.98982638889</c:v>
                </c:pt>
                <c:pt idx="708">
                  <c:v>44326.990520833337</c:v>
                </c:pt>
                <c:pt idx="709">
                  <c:v>44326.991215277776</c:v>
                </c:pt>
                <c:pt idx="710">
                  <c:v>44326.991909722223</c:v>
                </c:pt>
                <c:pt idx="711">
                  <c:v>44326.992604166669</c:v>
                </c:pt>
                <c:pt idx="712">
                  <c:v>44326.993298611109</c:v>
                </c:pt>
                <c:pt idx="713">
                  <c:v>44326.993993055556</c:v>
                </c:pt>
                <c:pt idx="714">
                  <c:v>44326.994687500002</c:v>
                </c:pt>
                <c:pt idx="715">
                  <c:v>44326.995381944442</c:v>
                </c:pt>
                <c:pt idx="716">
                  <c:v>44326.996076388888</c:v>
                </c:pt>
                <c:pt idx="717">
                  <c:v>44326.996770833335</c:v>
                </c:pt>
                <c:pt idx="718">
                  <c:v>44326.997465277775</c:v>
                </c:pt>
                <c:pt idx="719">
                  <c:v>44326.998159722221</c:v>
                </c:pt>
                <c:pt idx="720">
                  <c:v>44326.998854166668</c:v>
                </c:pt>
                <c:pt idx="721">
                  <c:v>44326.999548611115</c:v>
                </c:pt>
                <c:pt idx="722">
                  <c:v>44327.000243055554</c:v>
                </c:pt>
                <c:pt idx="723">
                  <c:v>44327.000937500001</c:v>
                </c:pt>
                <c:pt idx="724">
                  <c:v>44327.001631944448</c:v>
                </c:pt>
                <c:pt idx="725">
                  <c:v>44327.002326388887</c:v>
                </c:pt>
                <c:pt idx="726">
                  <c:v>44327.003020833334</c:v>
                </c:pt>
                <c:pt idx="727">
                  <c:v>44327.00371527778</c:v>
                </c:pt>
                <c:pt idx="728">
                  <c:v>44327.00440972222</c:v>
                </c:pt>
                <c:pt idx="729">
                  <c:v>44327.005104166667</c:v>
                </c:pt>
                <c:pt idx="730">
                  <c:v>44327.005798611113</c:v>
                </c:pt>
                <c:pt idx="731">
                  <c:v>44327.006493055553</c:v>
                </c:pt>
                <c:pt idx="732">
                  <c:v>44327.007187499999</c:v>
                </c:pt>
                <c:pt idx="733">
                  <c:v>44327.007881944446</c:v>
                </c:pt>
                <c:pt idx="734">
                  <c:v>44327.008576388886</c:v>
                </c:pt>
                <c:pt idx="735">
                  <c:v>44327.009270833332</c:v>
                </c:pt>
                <c:pt idx="736">
                  <c:v>44327.009965277779</c:v>
                </c:pt>
                <c:pt idx="737">
                  <c:v>44327.010659722226</c:v>
                </c:pt>
                <c:pt idx="738">
                  <c:v>44327.011354166665</c:v>
                </c:pt>
                <c:pt idx="739">
                  <c:v>44327.012048611112</c:v>
                </c:pt>
                <c:pt idx="740">
                  <c:v>44327.012743055559</c:v>
                </c:pt>
                <c:pt idx="741">
                  <c:v>44327.013437499998</c:v>
                </c:pt>
                <c:pt idx="742">
                  <c:v>44327.014131944445</c:v>
                </c:pt>
                <c:pt idx="743">
                  <c:v>44327.014826388891</c:v>
                </c:pt>
                <c:pt idx="744">
                  <c:v>44327.015520833331</c:v>
                </c:pt>
                <c:pt idx="745">
                  <c:v>44327.016215277778</c:v>
                </c:pt>
                <c:pt idx="746">
                  <c:v>44327.016909722224</c:v>
                </c:pt>
                <c:pt idx="747">
                  <c:v>44327.017604166664</c:v>
                </c:pt>
                <c:pt idx="748">
                  <c:v>44327.01829861111</c:v>
                </c:pt>
                <c:pt idx="749">
                  <c:v>44327.018993055557</c:v>
                </c:pt>
                <c:pt idx="750">
                  <c:v>44327.019687499997</c:v>
                </c:pt>
                <c:pt idx="751">
                  <c:v>44327.020381944443</c:v>
                </c:pt>
                <c:pt idx="752">
                  <c:v>44327.02107638889</c:v>
                </c:pt>
                <c:pt idx="753">
                  <c:v>44327.021770833337</c:v>
                </c:pt>
                <c:pt idx="754">
                  <c:v>44327.022465277776</c:v>
                </c:pt>
                <c:pt idx="755">
                  <c:v>44327.023159722223</c:v>
                </c:pt>
                <c:pt idx="756">
                  <c:v>44327.023854166669</c:v>
                </c:pt>
                <c:pt idx="757">
                  <c:v>44327.024548611109</c:v>
                </c:pt>
                <c:pt idx="758">
                  <c:v>44327.025243055556</c:v>
                </c:pt>
                <c:pt idx="759">
                  <c:v>44327.025937500002</c:v>
                </c:pt>
                <c:pt idx="760">
                  <c:v>44327.026631944442</c:v>
                </c:pt>
                <c:pt idx="761">
                  <c:v>44327.027326388888</c:v>
                </c:pt>
                <c:pt idx="762">
                  <c:v>44327.028020833335</c:v>
                </c:pt>
                <c:pt idx="763">
                  <c:v>44327.028715277775</c:v>
                </c:pt>
                <c:pt idx="764">
                  <c:v>44327.029409722221</c:v>
                </c:pt>
                <c:pt idx="765">
                  <c:v>44327.030104166668</c:v>
                </c:pt>
                <c:pt idx="766">
                  <c:v>44327.030798611115</c:v>
                </c:pt>
                <c:pt idx="767">
                  <c:v>44327.031493055554</c:v>
                </c:pt>
                <c:pt idx="768">
                  <c:v>44327.032187500001</c:v>
                </c:pt>
                <c:pt idx="769">
                  <c:v>44327.032881944448</c:v>
                </c:pt>
                <c:pt idx="770">
                  <c:v>44327.033576388887</c:v>
                </c:pt>
                <c:pt idx="771">
                  <c:v>44327.034270833334</c:v>
                </c:pt>
                <c:pt idx="772">
                  <c:v>44327.03496527778</c:v>
                </c:pt>
                <c:pt idx="773">
                  <c:v>44327.03565972222</c:v>
                </c:pt>
                <c:pt idx="774">
                  <c:v>44327.036354166667</c:v>
                </c:pt>
                <c:pt idx="775">
                  <c:v>44327.037048611113</c:v>
                </c:pt>
                <c:pt idx="776">
                  <c:v>44327.037743055553</c:v>
                </c:pt>
                <c:pt idx="777">
                  <c:v>44327.038437499999</c:v>
                </c:pt>
                <c:pt idx="778">
                  <c:v>44327.039131944446</c:v>
                </c:pt>
                <c:pt idx="779">
                  <c:v>44327.039826388886</c:v>
                </c:pt>
                <c:pt idx="780">
                  <c:v>44327.040520833332</c:v>
                </c:pt>
                <c:pt idx="781">
                  <c:v>44327.041215277779</c:v>
                </c:pt>
                <c:pt idx="782">
                  <c:v>44327.041909722226</c:v>
                </c:pt>
                <c:pt idx="783">
                  <c:v>44327.042604166665</c:v>
                </c:pt>
                <c:pt idx="784">
                  <c:v>44327.043298611112</c:v>
                </c:pt>
                <c:pt idx="785">
                  <c:v>44327.043993055559</c:v>
                </c:pt>
                <c:pt idx="786">
                  <c:v>44327.044687499998</c:v>
                </c:pt>
                <c:pt idx="787">
                  <c:v>44327.045381944445</c:v>
                </c:pt>
                <c:pt idx="788">
                  <c:v>44327.046076388891</c:v>
                </c:pt>
                <c:pt idx="789">
                  <c:v>44327.046770833331</c:v>
                </c:pt>
                <c:pt idx="790">
                  <c:v>44327.047465277778</c:v>
                </c:pt>
                <c:pt idx="791">
                  <c:v>44327.048159722224</c:v>
                </c:pt>
                <c:pt idx="792">
                  <c:v>44327.048854166664</c:v>
                </c:pt>
                <c:pt idx="793">
                  <c:v>44327.04954861111</c:v>
                </c:pt>
                <c:pt idx="794">
                  <c:v>44327.050243055557</c:v>
                </c:pt>
                <c:pt idx="795">
                  <c:v>44327.050937499997</c:v>
                </c:pt>
                <c:pt idx="796">
                  <c:v>44327.051631944443</c:v>
                </c:pt>
                <c:pt idx="797">
                  <c:v>44327.05232638889</c:v>
                </c:pt>
                <c:pt idx="798">
                  <c:v>44327.053020833337</c:v>
                </c:pt>
                <c:pt idx="799">
                  <c:v>44327.053715277776</c:v>
                </c:pt>
                <c:pt idx="800">
                  <c:v>44327.054409722223</c:v>
                </c:pt>
                <c:pt idx="801">
                  <c:v>44327.055104166669</c:v>
                </c:pt>
                <c:pt idx="802">
                  <c:v>44327.055798611109</c:v>
                </c:pt>
                <c:pt idx="803">
                  <c:v>44327.056493055556</c:v>
                </c:pt>
                <c:pt idx="804">
                  <c:v>44327.057187500002</c:v>
                </c:pt>
                <c:pt idx="805">
                  <c:v>44327.057881944442</c:v>
                </c:pt>
                <c:pt idx="806">
                  <c:v>44327.058576388888</c:v>
                </c:pt>
                <c:pt idx="807">
                  <c:v>44327.059270833335</c:v>
                </c:pt>
                <c:pt idx="808">
                  <c:v>44327.059965277775</c:v>
                </c:pt>
                <c:pt idx="809">
                  <c:v>44327.060659722221</c:v>
                </c:pt>
                <c:pt idx="810">
                  <c:v>44327.061354166668</c:v>
                </c:pt>
                <c:pt idx="811">
                  <c:v>44327.062048611115</c:v>
                </c:pt>
                <c:pt idx="812">
                  <c:v>44327.062743055554</c:v>
                </c:pt>
                <c:pt idx="813">
                  <c:v>44327.063437500001</c:v>
                </c:pt>
                <c:pt idx="814">
                  <c:v>44327.064131944448</c:v>
                </c:pt>
                <c:pt idx="815">
                  <c:v>44327.064826388887</c:v>
                </c:pt>
                <c:pt idx="816">
                  <c:v>44327.065520833334</c:v>
                </c:pt>
                <c:pt idx="817">
                  <c:v>44327.06621527778</c:v>
                </c:pt>
                <c:pt idx="818">
                  <c:v>44327.06690972222</c:v>
                </c:pt>
                <c:pt idx="819">
                  <c:v>44327.067604166667</c:v>
                </c:pt>
                <c:pt idx="820">
                  <c:v>44327.068298611113</c:v>
                </c:pt>
                <c:pt idx="821">
                  <c:v>44327.068993055553</c:v>
                </c:pt>
                <c:pt idx="822">
                  <c:v>44327.069687499999</c:v>
                </c:pt>
                <c:pt idx="823">
                  <c:v>44327.070381944446</c:v>
                </c:pt>
                <c:pt idx="824">
                  <c:v>44327.071076388886</c:v>
                </c:pt>
                <c:pt idx="825">
                  <c:v>44327.071770833332</c:v>
                </c:pt>
                <c:pt idx="826">
                  <c:v>44327.072465277779</c:v>
                </c:pt>
                <c:pt idx="827">
                  <c:v>44327.073159722226</c:v>
                </c:pt>
                <c:pt idx="828">
                  <c:v>44327.073854166665</c:v>
                </c:pt>
                <c:pt idx="829">
                  <c:v>44327.074548611112</c:v>
                </c:pt>
                <c:pt idx="830">
                  <c:v>44327.075243055559</c:v>
                </c:pt>
                <c:pt idx="831">
                  <c:v>44327.075937499998</c:v>
                </c:pt>
                <c:pt idx="832">
                  <c:v>44327.076631944445</c:v>
                </c:pt>
                <c:pt idx="833">
                  <c:v>44327.077326388891</c:v>
                </c:pt>
                <c:pt idx="834">
                  <c:v>44327.078020833331</c:v>
                </c:pt>
                <c:pt idx="835">
                  <c:v>44327.078715277778</c:v>
                </c:pt>
                <c:pt idx="836">
                  <c:v>44327.079409722224</c:v>
                </c:pt>
                <c:pt idx="837">
                  <c:v>44327.080104166664</c:v>
                </c:pt>
                <c:pt idx="838">
                  <c:v>44327.08079861111</c:v>
                </c:pt>
                <c:pt idx="839">
                  <c:v>44327.081493055557</c:v>
                </c:pt>
                <c:pt idx="840">
                  <c:v>44327.082187499997</c:v>
                </c:pt>
                <c:pt idx="841">
                  <c:v>44327.082881944443</c:v>
                </c:pt>
                <c:pt idx="842">
                  <c:v>44327.08357638889</c:v>
                </c:pt>
                <c:pt idx="843">
                  <c:v>44327.084270833337</c:v>
                </c:pt>
                <c:pt idx="844">
                  <c:v>44327.084965277776</c:v>
                </c:pt>
                <c:pt idx="845">
                  <c:v>44327.085659722223</c:v>
                </c:pt>
                <c:pt idx="846">
                  <c:v>44327.086354166669</c:v>
                </c:pt>
                <c:pt idx="847">
                  <c:v>44327.087048611109</c:v>
                </c:pt>
                <c:pt idx="848">
                  <c:v>44327.087743055556</c:v>
                </c:pt>
                <c:pt idx="849">
                  <c:v>44327.088437500002</c:v>
                </c:pt>
                <c:pt idx="850">
                  <c:v>44327.089131944442</c:v>
                </c:pt>
                <c:pt idx="851">
                  <c:v>44327.089826388888</c:v>
                </c:pt>
                <c:pt idx="852">
                  <c:v>44327.090520833335</c:v>
                </c:pt>
                <c:pt idx="853">
                  <c:v>44327.091215277775</c:v>
                </c:pt>
                <c:pt idx="854">
                  <c:v>44327.091909722221</c:v>
                </c:pt>
                <c:pt idx="855">
                  <c:v>44327.092604166668</c:v>
                </c:pt>
                <c:pt idx="856">
                  <c:v>44327.093298611115</c:v>
                </c:pt>
                <c:pt idx="857">
                  <c:v>44327.093993055554</c:v>
                </c:pt>
                <c:pt idx="858">
                  <c:v>44327.094687500001</c:v>
                </c:pt>
                <c:pt idx="859">
                  <c:v>44327.095381944448</c:v>
                </c:pt>
                <c:pt idx="860">
                  <c:v>44327.096076388887</c:v>
                </c:pt>
                <c:pt idx="861">
                  <c:v>44327.096770833334</c:v>
                </c:pt>
                <c:pt idx="862">
                  <c:v>44327.09746527778</c:v>
                </c:pt>
                <c:pt idx="863">
                  <c:v>44327.09815972222</c:v>
                </c:pt>
                <c:pt idx="864">
                  <c:v>44327.098854166667</c:v>
                </c:pt>
                <c:pt idx="865">
                  <c:v>44327.099548611113</c:v>
                </c:pt>
                <c:pt idx="866">
                  <c:v>44327.100243055553</c:v>
                </c:pt>
                <c:pt idx="867">
                  <c:v>44327.100937499999</c:v>
                </c:pt>
                <c:pt idx="868">
                  <c:v>44327.101631944446</c:v>
                </c:pt>
                <c:pt idx="869">
                  <c:v>44327.102326388886</c:v>
                </c:pt>
                <c:pt idx="870">
                  <c:v>44327.103020833332</c:v>
                </c:pt>
                <c:pt idx="871">
                  <c:v>44327.103715277779</c:v>
                </c:pt>
                <c:pt idx="872">
                  <c:v>44327.104409722226</c:v>
                </c:pt>
                <c:pt idx="873">
                  <c:v>44327.105104166665</c:v>
                </c:pt>
                <c:pt idx="874">
                  <c:v>44327.105798611112</c:v>
                </c:pt>
                <c:pt idx="875">
                  <c:v>44327.106493055559</c:v>
                </c:pt>
                <c:pt idx="876">
                  <c:v>44327.107187499998</c:v>
                </c:pt>
                <c:pt idx="877">
                  <c:v>44327.107881944445</c:v>
                </c:pt>
                <c:pt idx="878">
                  <c:v>44327.108576388891</c:v>
                </c:pt>
                <c:pt idx="879">
                  <c:v>44327.109270833331</c:v>
                </c:pt>
                <c:pt idx="880">
                  <c:v>44327.109965277778</c:v>
                </c:pt>
                <c:pt idx="881">
                  <c:v>44327.110659722224</c:v>
                </c:pt>
                <c:pt idx="882">
                  <c:v>44327.111354166664</c:v>
                </c:pt>
                <c:pt idx="883">
                  <c:v>44327.11204861111</c:v>
                </c:pt>
                <c:pt idx="884">
                  <c:v>44327.112743055557</c:v>
                </c:pt>
                <c:pt idx="885">
                  <c:v>44327.113437499997</c:v>
                </c:pt>
                <c:pt idx="886">
                  <c:v>44327.114131944443</c:v>
                </c:pt>
                <c:pt idx="887">
                  <c:v>44327.11482638889</c:v>
                </c:pt>
                <c:pt idx="888">
                  <c:v>44327.115520833337</c:v>
                </c:pt>
                <c:pt idx="889">
                  <c:v>44327.116215277776</c:v>
                </c:pt>
                <c:pt idx="890">
                  <c:v>44327.116909722223</c:v>
                </c:pt>
                <c:pt idx="891">
                  <c:v>44327.117604166669</c:v>
                </c:pt>
                <c:pt idx="892">
                  <c:v>44327.118298611109</c:v>
                </c:pt>
                <c:pt idx="893">
                  <c:v>44327.118993055556</c:v>
                </c:pt>
                <c:pt idx="894">
                  <c:v>44327.119687500002</c:v>
                </c:pt>
                <c:pt idx="895">
                  <c:v>44327.120381944442</c:v>
                </c:pt>
                <c:pt idx="896">
                  <c:v>44327.121076388888</c:v>
                </c:pt>
                <c:pt idx="897">
                  <c:v>44327.121770833335</c:v>
                </c:pt>
                <c:pt idx="898">
                  <c:v>44327.122465277775</c:v>
                </c:pt>
                <c:pt idx="899">
                  <c:v>44327.123159722221</c:v>
                </c:pt>
                <c:pt idx="900">
                  <c:v>44327.123854166668</c:v>
                </c:pt>
                <c:pt idx="901">
                  <c:v>44327.124548611115</c:v>
                </c:pt>
                <c:pt idx="902">
                  <c:v>44327.125243055554</c:v>
                </c:pt>
                <c:pt idx="903">
                  <c:v>44327.125937500001</c:v>
                </c:pt>
                <c:pt idx="904">
                  <c:v>44327.126631944448</c:v>
                </c:pt>
                <c:pt idx="905">
                  <c:v>44327.127326388887</c:v>
                </c:pt>
                <c:pt idx="906">
                  <c:v>44327.128020833334</c:v>
                </c:pt>
                <c:pt idx="907">
                  <c:v>44327.12871527778</c:v>
                </c:pt>
                <c:pt idx="908">
                  <c:v>44327.12940972222</c:v>
                </c:pt>
                <c:pt idx="909">
                  <c:v>44327.130104166667</c:v>
                </c:pt>
                <c:pt idx="910">
                  <c:v>44327.130798611113</c:v>
                </c:pt>
                <c:pt idx="911">
                  <c:v>44327.131493055553</c:v>
                </c:pt>
                <c:pt idx="912">
                  <c:v>44327.132187499999</c:v>
                </c:pt>
                <c:pt idx="913">
                  <c:v>44327.132881944446</c:v>
                </c:pt>
                <c:pt idx="914">
                  <c:v>44327.133576388886</c:v>
                </c:pt>
                <c:pt idx="915">
                  <c:v>44327.134270833332</c:v>
                </c:pt>
                <c:pt idx="916">
                  <c:v>44327.134965277779</c:v>
                </c:pt>
                <c:pt idx="917">
                  <c:v>44327.135659722226</c:v>
                </c:pt>
                <c:pt idx="918">
                  <c:v>44327.136354166665</c:v>
                </c:pt>
                <c:pt idx="919">
                  <c:v>44327.137048611112</c:v>
                </c:pt>
                <c:pt idx="920">
                  <c:v>44327.137743055559</c:v>
                </c:pt>
                <c:pt idx="921">
                  <c:v>44327.138437499998</c:v>
                </c:pt>
                <c:pt idx="922">
                  <c:v>44327.139131944445</c:v>
                </c:pt>
                <c:pt idx="923">
                  <c:v>44327.139826388891</c:v>
                </c:pt>
                <c:pt idx="924">
                  <c:v>44327.140520833331</c:v>
                </c:pt>
                <c:pt idx="925">
                  <c:v>44327.141215277778</c:v>
                </c:pt>
                <c:pt idx="926">
                  <c:v>44327.141909722224</c:v>
                </c:pt>
                <c:pt idx="927">
                  <c:v>44327.142604166664</c:v>
                </c:pt>
                <c:pt idx="928">
                  <c:v>44327.14329861111</c:v>
                </c:pt>
                <c:pt idx="929">
                  <c:v>44327.143993055557</c:v>
                </c:pt>
                <c:pt idx="930">
                  <c:v>44327.144687499997</c:v>
                </c:pt>
                <c:pt idx="931">
                  <c:v>44327.145381944443</c:v>
                </c:pt>
                <c:pt idx="932">
                  <c:v>44327.14607638889</c:v>
                </c:pt>
                <c:pt idx="933">
                  <c:v>44327.146770833337</c:v>
                </c:pt>
                <c:pt idx="934">
                  <c:v>44327.147465277776</c:v>
                </c:pt>
                <c:pt idx="935">
                  <c:v>44327.148159722223</c:v>
                </c:pt>
                <c:pt idx="936">
                  <c:v>44327.148854166669</c:v>
                </c:pt>
                <c:pt idx="937">
                  <c:v>44327.149548611109</c:v>
                </c:pt>
                <c:pt idx="938">
                  <c:v>44327.150243055556</c:v>
                </c:pt>
                <c:pt idx="939">
                  <c:v>44327.150937500002</c:v>
                </c:pt>
                <c:pt idx="940">
                  <c:v>44327.151631944442</c:v>
                </c:pt>
                <c:pt idx="941">
                  <c:v>44327.152326388888</c:v>
                </c:pt>
                <c:pt idx="942">
                  <c:v>44327.153020833335</c:v>
                </c:pt>
                <c:pt idx="943">
                  <c:v>44327.153715277775</c:v>
                </c:pt>
                <c:pt idx="944">
                  <c:v>44327.154409722221</c:v>
                </c:pt>
                <c:pt idx="945">
                  <c:v>44327.155104166668</c:v>
                </c:pt>
                <c:pt idx="946">
                  <c:v>44327.155798611115</c:v>
                </c:pt>
                <c:pt idx="947">
                  <c:v>44327.156493055554</c:v>
                </c:pt>
                <c:pt idx="948">
                  <c:v>44327.157187500001</c:v>
                </c:pt>
                <c:pt idx="949">
                  <c:v>44327.157881944448</c:v>
                </c:pt>
                <c:pt idx="950">
                  <c:v>44327.158576388887</c:v>
                </c:pt>
                <c:pt idx="951">
                  <c:v>44327.159270833334</c:v>
                </c:pt>
                <c:pt idx="952">
                  <c:v>44327.15996527778</c:v>
                </c:pt>
                <c:pt idx="953">
                  <c:v>44327.16065972222</c:v>
                </c:pt>
                <c:pt idx="954">
                  <c:v>44327.161354166667</c:v>
                </c:pt>
                <c:pt idx="955">
                  <c:v>44327.162048611113</c:v>
                </c:pt>
                <c:pt idx="956">
                  <c:v>44327.162743055553</c:v>
                </c:pt>
                <c:pt idx="957">
                  <c:v>44327.163437499999</c:v>
                </c:pt>
                <c:pt idx="958">
                  <c:v>44327.164131944446</c:v>
                </c:pt>
                <c:pt idx="959">
                  <c:v>44327.164826388886</c:v>
                </c:pt>
                <c:pt idx="960">
                  <c:v>44327.165520833332</c:v>
                </c:pt>
                <c:pt idx="961">
                  <c:v>44327.166215277779</c:v>
                </c:pt>
                <c:pt idx="962">
                  <c:v>44327.166909722226</c:v>
                </c:pt>
                <c:pt idx="963">
                  <c:v>44327.167604166665</c:v>
                </c:pt>
                <c:pt idx="964">
                  <c:v>44327.168298611112</c:v>
                </c:pt>
                <c:pt idx="965">
                  <c:v>44327.168993055559</c:v>
                </c:pt>
                <c:pt idx="966">
                  <c:v>44327.169687499998</c:v>
                </c:pt>
                <c:pt idx="967">
                  <c:v>44327.170381944445</c:v>
                </c:pt>
                <c:pt idx="968">
                  <c:v>44327.171076388891</c:v>
                </c:pt>
                <c:pt idx="969">
                  <c:v>44327.171770833331</c:v>
                </c:pt>
                <c:pt idx="970">
                  <c:v>44327.172465277778</c:v>
                </c:pt>
                <c:pt idx="971">
                  <c:v>44327.173159722224</c:v>
                </c:pt>
                <c:pt idx="972">
                  <c:v>44327.173854166664</c:v>
                </c:pt>
                <c:pt idx="973">
                  <c:v>44327.17454861111</c:v>
                </c:pt>
                <c:pt idx="974">
                  <c:v>44327.175243055557</c:v>
                </c:pt>
                <c:pt idx="975">
                  <c:v>44327.175937499997</c:v>
                </c:pt>
                <c:pt idx="976">
                  <c:v>44327.176631944443</c:v>
                </c:pt>
                <c:pt idx="977">
                  <c:v>44327.17732638889</c:v>
                </c:pt>
                <c:pt idx="978">
                  <c:v>44327.178020833337</c:v>
                </c:pt>
                <c:pt idx="979">
                  <c:v>44327.178715277776</c:v>
                </c:pt>
                <c:pt idx="980">
                  <c:v>44327.179409722223</c:v>
                </c:pt>
                <c:pt idx="981">
                  <c:v>44327.180104166669</c:v>
                </c:pt>
                <c:pt idx="982">
                  <c:v>44327.180798611109</c:v>
                </c:pt>
                <c:pt idx="983">
                  <c:v>44327.181493055556</c:v>
                </c:pt>
                <c:pt idx="984">
                  <c:v>44327.182187500002</c:v>
                </c:pt>
                <c:pt idx="985">
                  <c:v>44327.182881944442</c:v>
                </c:pt>
                <c:pt idx="986">
                  <c:v>44327.183576388888</c:v>
                </c:pt>
                <c:pt idx="987">
                  <c:v>44327.184270833335</c:v>
                </c:pt>
                <c:pt idx="988">
                  <c:v>44327.184965277775</c:v>
                </c:pt>
                <c:pt idx="989">
                  <c:v>44327.185659722221</c:v>
                </c:pt>
                <c:pt idx="990">
                  <c:v>44327.186354166668</c:v>
                </c:pt>
                <c:pt idx="991">
                  <c:v>44327.187048611115</c:v>
                </c:pt>
                <c:pt idx="992">
                  <c:v>44327.187743055554</c:v>
                </c:pt>
                <c:pt idx="993">
                  <c:v>44327.188437500001</c:v>
                </c:pt>
                <c:pt idx="994">
                  <c:v>44327.189131944448</c:v>
                </c:pt>
                <c:pt idx="995">
                  <c:v>44327.189826388887</c:v>
                </c:pt>
                <c:pt idx="996">
                  <c:v>44327.190520833334</c:v>
                </c:pt>
                <c:pt idx="997">
                  <c:v>44327.19121527778</c:v>
                </c:pt>
                <c:pt idx="998">
                  <c:v>44327.19190972222</c:v>
                </c:pt>
                <c:pt idx="999">
                  <c:v>44327.192604166667</c:v>
                </c:pt>
                <c:pt idx="1000">
                  <c:v>44327.193298611113</c:v>
                </c:pt>
                <c:pt idx="1001">
                  <c:v>44327.193993055553</c:v>
                </c:pt>
                <c:pt idx="1002">
                  <c:v>44327.194687499999</c:v>
                </c:pt>
                <c:pt idx="1003">
                  <c:v>44327.195381944446</c:v>
                </c:pt>
                <c:pt idx="1004">
                  <c:v>44327.196076388886</c:v>
                </c:pt>
                <c:pt idx="1005">
                  <c:v>44327.196770833332</c:v>
                </c:pt>
                <c:pt idx="1006">
                  <c:v>44327.197465277779</c:v>
                </c:pt>
                <c:pt idx="1007">
                  <c:v>44327.198159722226</c:v>
                </c:pt>
                <c:pt idx="1008">
                  <c:v>44327.198854166665</c:v>
                </c:pt>
                <c:pt idx="1009">
                  <c:v>44327.199548611112</c:v>
                </c:pt>
                <c:pt idx="1010">
                  <c:v>44327.200243055559</c:v>
                </c:pt>
                <c:pt idx="1011">
                  <c:v>44327.200937499998</c:v>
                </c:pt>
                <c:pt idx="1012">
                  <c:v>44327.201631944445</c:v>
                </c:pt>
                <c:pt idx="1013">
                  <c:v>44327.202326388891</c:v>
                </c:pt>
                <c:pt idx="1014">
                  <c:v>44327.203020833331</c:v>
                </c:pt>
                <c:pt idx="1015">
                  <c:v>44327.203715277778</c:v>
                </c:pt>
                <c:pt idx="1016">
                  <c:v>44327.204409722224</c:v>
                </c:pt>
                <c:pt idx="1017">
                  <c:v>44327.205104166664</c:v>
                </c:pt>
                <c:pt idx="1018">
                  <c:v>44327.20579861111</c:v>
                </c:pt>
                <c:pt idx="1019">
                  <c:v>44327.206493055557</c:v>
                </c:pt>
                <c:pt idx="1020">
                  <c:v>44327.207187499997</c:v>
                </c:pt>
                <c:pt idx="1021">
                  <c:v>44327.207881944443</c:v>
                </c:pt>
                <c:pt idx="1022">
                  <c:v>44327.20857638889</c:v>
                </c:pt>
                <c:pt idx="1023">
                  <c:v>44327.209270833337</c:v>
                </c:pt>
                <c:pt idx="1024">
                  <c:v>44327.209965277776</c:v>
                </c:pt>
                <c:pt idx="1025">
                  <c:v>44327.210659722223</c:v>
                </c:pt>
                <c:pt idx="1026">
                  <c:v>44327.211354166669</c:v>
                </c:pt>
                <c:pt idx="1027">
                  <c:v>44327.212048611109</c:v>
                </c:pt>
                <c:pt idx="1028">
                  <c:v>44327.212743055556</c:v>
                </c:pt>
                <c:pt idx="1029">
                  <c:v>44327.213437500002</c:v>
                </c:pt>
                <c:pt idx="1030">
                  <c:v>44327.214131944442</c:v>
                </c:pt>
                <c:pt idx="1031">
                  <c:v>44327.214826388888</c:v>
                </c:pt>
                <c:pt idx="1032">
                  <c:v>44327.215520833335</c:v>
                </c:pt>
                <c:pt idx="1033">
                  <c:v>44327.216215277775</c:v>
                </c:pt>
                <c:pt idx="1034">
                  <c:v>44327.216909722221</c:v>
                </c:pt>
                <c:pt idx="1035">
                  <c:v>44327.217604166668</c:v>
                </c:pt>
                <c:pt idx="1036">
                  <c:v>44327.218298611115</c:v>
                </c:pt>
                <c:pt idx="1037">
                  <c:v>44327.218993055554</c:v>
                </c:pt>
                <c:pt idx="1038">
                  <c:v>44327.219687500001</c:v>
                </c:pt>
                <c:pt idx="1039">
                  <c:v>44327.220381944448</c:v>
                </c:pt>
                <c:pt idx="1040">
                  <c:v>44327.221076388887</c:v>
                </c:pt>
                <c:pt idx="1041">
                  <c:v>44327.221770833334</c:v>
                </c:pt>
                <c:pt idx="1042">
                  <c:v>44327.22246527778</c:v>
                </c:pt>
                <c:pt idx="1043">
                  <c:v>44327.22315972222</c:v>
                </c:pt>
                <c:pt idx="1044">
                  <c:v>44327.223854166667</c:v>
                </c:pt>
                <c:pt idx="1045">
                  <c:v>44327.224548611113</c:v>
                </c:pt>
                <c:pt idx="1046">
                  <c:v>44327.225243055553</c:v>
                </c:pt>
                <c:pt idx="1047">
                  <c:v>44327.225937499999</c:v>
                </c:pt>
                <c:pt idx="1048">
                  <c:v>44327.226631944446</c:v>
                </c:pt>
                <c:pt idx="1049">
                  <c:v>44327.227326388886</c:v>
                </c:pt>
                <c:pt idx="1050">
                  <c:v>44327.228020833332</c:v>
                </c:pt>
                <c:pt idx="1051">
                  <c:v>44327.228715277779</c:v>
                </c:pt>
                <c:pt idx="1052">
                  <c:v>44327.229409722226</c:v>
                </c:pt>
                <c:pt idx="1053">
                  <c:v>44327.230104166665</c:v>
                </c:pt>
                <c:pt idx="1054">
                  <c:v>44327.230798611112</c:v>
                </c:pt>
                <c:pt idx="1055">
                  <c:v>44327.231493055559</c:v>
                </c:pt>
                <c:pt idx="1056">
                  <c:v>44327.232187499998</c:v>
                </c:pt>
                <c:pt idx="1057">
                  <c:v>44327.232881944445</c:v>
                </c:pt>
                <c:pt idx="1058">
                  <c:v>44327.233576388891</c:v>
                </c:pt>
                <c:pt idx="1059">
                  <c:v>44327.234270833331</c:v>
                </c:pt>
                <c:pt idx="1060">
                  <c:v>44327.234965277778</c:v>
                </c:pt>
                <c:pt idx="1061">
                  <c:v>44327.235659722224</c:v>
                </c:pt>
                <c:pt idx="1062">
                  <c:v>44327.236354166664</c:v>
                </c:pt>
                <c:pt idx="1063">
                  <c:v>44327.23704861111</c:v>
                </c:pt>
                <c:pt idx="1064">
                  <c:v>44327.237743055557</c:v>
                </c:pt>
                <c:pt idx="1065">
                  <c:v>44327.238437499997</c:v>
                </c:pt>
                <c:pt idx="1066">
                  <c:v>44327.239131944443</c:v>
                </c:pt>
                <c:pt idx="1067">
                  <c:v>44327.23982638889</c:v>
                </c:pt>
                <c:pt idx="1068">
                  <c:v>44327.240520833337</c:v>
                </c:pt>
                <c:pt idx="1069">
                  <c:v>44327.241215277776</c:v>
                </c:pt>
                <c:pt idx="1070">
                  <c:v>44327.241909722223</c:v>
                </c:pt>
                <c:pt idx="1071">
                  <c:v>44327.242604166669</c:v>
                </c:pt>
                <c:pt idx="1072">
                  <c:v>44327.243298611109</c:v>
                </c:pt>
                <c:pt idx="1073">
                  <c:v>44327.243993055556</c:v>
                </c:pt>
                <c:pt idx="1074">
                  <c:v>44327.244687500002</c:v>
                </c:pt>
                <c:pt idx="1075">
                  <c:v>44327.245381944442</c:v>
                </c:pt>
                <c:pt idx="1076">
                  <c:v>44327.246076388888</c:v>
                </c:pt>
                <c:pt idx="1077">
                  <c:v>44327.246770833335</c:v>
                </c:pt>
                <c:pt idx="1078">
                  <c:v>44327.247465277775</c:v>
                </c:pt>
                <c:pt idx="1079">
                  <c:v>44327.248159722221</c:v>
                </c:pt>
                <c:pt idx="1080">
                  <c:v>44327.248854166668</c:v>
                </c:pt>
                <c:pt idx="1081">
                  <c:v>44327.249548611115</c:v>
                </c:pt>
                <c:pt idx="1082">
                  <c:v>44327.250243055554</c:v>
                </c:pt>
                <c:pt idx="1083">
                  <c:v>44327.250937500001</c:v>
                </c:pt>
                <c:pt idx="1084">
                  <c:v>44327.251631944448</c:v>
                </c:pt>
                <c:pt idx="1085">
                  <c:v>44327.252326388887</c:v>
                </c:pt>
                <c:pt idx="1086">
                  <c:v>44327.253020833334</c:v>
                </c:pt>
                <c:pt idx="1087">
                  <c:v>44327.25371527778</c:v>
                </c:pt>
                <c:pt idx="1088">
                  <c:v>44327.25440972222</c:v>
                </c:pt>
                <c:pt idx="1089">
                  <c:v>44327.255104166667</c:v>
                </c:pt>
                <c:pt idx="1090">
                  <c:v>44327.255798611113</c:v>
                </c:pt>
                <c:pt idx="1091">
                  <c:v>44327.256493055553</c:v>
                </c:pt>
                <c:pt idx="1092">
                  <c:v>44327.257187499999</c:v>
                </c:pt>
                <c:pt idx="1093">
                  <c:v>44327.257881944446</c:v>
                </c:pt>
                <c:pt idx="1094">
                  <c:v>44327.258576388886</c:v>
                </c:pt>
                <c:pt idx="1095">
                  <c:v>44327.259270833332</c:v>
                </c:pt>
                <c:pt idx="1096">
                  <c:v>44327.259965277779</c:v>
                </c:pt>
                <c:pt idx="1097">
                  <c:v>44327.260659722226</c:v>
                </c:pt>
                <c:pt idx="1098">
                  <c:v>44327.261354166665</c:v>
                </c:pt>
                <c:pt idx="1099">
                  <c:v>44327.262048611112</c:v>
                </c:pt>
                <c:pt idx="1100">
                  <c:v>44327.262743055559</c:v>
                </c:pt>
                <c:pt idx="1101">
                  <c:v>44327.263437499998</c:v>
                </c:pt>
                <c:pt idx="1102">
                  <c:v>44327.264131944445</c:v>
                </c:pt>
                <c:pt idx="1103">
                  <c:v>44327.264826388891</c:v>
                </c:pt>
                <c:pt idx="1104">
                  <c:v>44327.265520833331</c:v>
                </c:pt>
                <c:pt idx="1105">
                  <c:v>44327.266215277778</c:v>
                </c:pt>
                <c:pt idx="1106">
                  <c:v>44327.266909722224</c:v>
                </c:pt>
                <c:pt idx="1107">
                  <c:v>44327.267604166664</c:v>
                </c:pt>
                <c:pt idx="1108">
                  <c:v>44327.26829861111</c:v>
                </c:pt>
                <c:pt idx="1109">
                  <c:v>44327.268993055557</c:v>
                </c:pt>
                <c:pt idx="1110">
                  <c:v>44327.269687499997</c:v>
                </c:pt>
                <c:pt idx="1111">
                  <c:v>44327.270381944443</c:v>
                </c:pt>
                <c:pt idx="1112">
                  <c:v>44327.27107638889</c:v>
                </c:pt>
                <c:pt idx="1113">
                  <c:v>44327.271770833337</c:v>
                </c:pt>
                <c:pt idx="1114">
                  <c:v>44327.272465277776</c:v>
                </c:pt>
                <c:pt idx="1115">
                  <c:v>44327.273159722223</c:v>
                </c:pt>
                <c:pt idx="1116">
                  <c:v>44327.273854166669</c:v>
                </c:pt>
                <c:pt idx="1117">
                  <c:v>44327.274548611109</c:v>
                </c:pt>
                <c:pt idx="1118">
                  <c:v>44327.275243055556</c:v>
                </c:pt>
                <c:pt idx="1119">
                  <c:v>44327.275937500002</c:v>
                </c:pt>
                <c:pt idx="1120">
                  <c:v>44327.276631944442</c:v>
                </c:pt>
                <c:pt idx="1121">
                  <c:v>44327.277326388888</c:v>
                </c:pt>
                <c:pt idx="1122">
                  <c:v>44327.278020833335</c:v>
                </c:pt>
                <c:pt idx="1123">
                  <c:v>44327.278715277775</c:v>
                </c:pt>
                <c:pt idx="1124">
                  <c:v>44327.279409722221</c:v>
                </c:pt>
                <c:pt idx="1125">
                  <c:v>44327.280104166668</c:v>
                </c:pt>
                <c:pt idx="1126">
                  <c:v>44327.280798611115</c:v>
                </c:pt>
                <c:pt idx="1127">
                  <c:v>44327.281493055554</c:v>
                </c:pt>
                <c:pt idx="1128">
                  <c:v>44327.282187500001</c:v>
                </c:pt>
                <c:pt idx="1129">
                  <c:v>44327.282881944448</c:v>
                </c:pt>
                <c:pt idx="1130">
                  <c:v>44327.283576388887</c:v>
                </c:pt>
                <c:pt idx="1131">
                  <c:v>44327.284270833334</c:v>
                </c:pt>
                <c:pt idx="1132">
                  <c:v>44327.28496527778</c:v>
                </c:pt>
                <c:pt idx="1133">
                  <c:v>44327.28565972222</c:v>
                </c:pt>
                <c:pt idx="1134">
                  <c:v>44327.286354166667</c:v>
                </c:pt>
                <c:pt idx="1135">
                  <c:v>44327.287048611113</c:v>
                </c:pt>
                <c:pt idx="1136">
                  <c:v>44327.287743055553</c:v>
                </c:pt>
                <c:pt idx="1137">
                  <c:v>44327.288437499999</c:v>
                </c:pt>
                <c:pt idx="1138">
                  <c:v>44327.289131944446</c:v>
                </c:pt>
                <c:pt idx="1139">
                  <c:v>44327.289826388886</c:v>
                </c:pt>
                <c:pt idx="1140">
                  <c:v>44327.290520833332</c:v>
                </c:pt>
                <c:pt idx="1141">
                  <c:v>44327.291215277779</c:v>
                </c:pt>
                <c:pt idx="1142">
                  <c:v>44327.291909722226</c:v>
                </c:pt>
                <c:pt idx="1143">
                  <c:v>44327.292604166665</c:v>
                </c:pt>
                <c:pt idx="1144">
                  <c:v>44327.293298611112</c:v>
                </c:pt>
                <c:pt idx="1145">
                  <c:v>44327.293993055559</c:v>
                </c:pt>
                <c:pt idx="1146">
                  <c:v>44327.294687499998</c:v>
                </c:pt>
                <c:pt idx="1147">
                  <c:v>44327.295381944445</c:v>
                </c:pt>
                <c:pt idx="1148">
                  <c:v>44327.296076388891</c:v>
                </c:pt>
                <c:pt idx="1149">
                  <c:v>44327.296770833331</c:v>
                </c:pt>
                <c:pt idx="1150">
                  <c:v>44327.297465277778</c:v>
                </c:pt>
                <c:pt idx="1151">
                  <c:v>44327.298159722224</c:v>
                </c:pt>
                <c:pt idx="1152">
                  <c:v>44327.298854166664</c:v>
                </c:pt>
                <c:pt idx="1153">
                  <c:v>44327.29954861111</c:v>
                </c:pt>
                <c:pt idx="1154">
                  <c:v>44327.300243055557</c:v>
                </c:pt>
                <c:pt idx="1155">
                  <c:v>44327.300937499997</c:v>
                </c:pt>
                <c:pt idx="1156">
                  <c:v>44327.301631944443</c:v>
                </c:pt>
                <c:pt idx="1157">
                  <c:v>44327.30232638889</c:v>
                </c:pt>
                <c:pt idx="1158">
                  <c:v>44327.303020833337</c:v>
                </c:pt>
                <c:pt idx="1159">
                  <c:v>44327.303715277776</c:v>
                </c:pt>
                <c:pt idx="1160">
                  <c:v>44327.304409722223</c:v>
                </c:pt>
                <c:pt idx="1161">
                  <c:v>44327.305104166669</c:v>
                </c:pt>
                <c:pt idx="1162">
                  <c:v>44327.305798611109</c:v>
                </c:pt>
                <c:pt idx="1163">
                  <c:v>44327.306493055556</c:v>
                </c:pt>
                <c:pt idx="1164">
                  <c:v>44327.307187500002</c:v>
                </c:pt>
                <c:pt idx="1165">
                  <c:v>44327.307881944442</c:v>
                </c:pt>
                <c:pt idx="1166">
                  <c:v>44327.308576388888</c:v>
                </c:pt>
                <c:pt idx="1167">
                  <c:v>44327.309270833335</c:v>
                </c:pt>
                <c:pt idx="1168">
                  <c:v>44327.309965277775</c:v>
                </c:pt>
                <c:pt idx="1169">
                  <c:v>44327.310659722221</c:v>
                </c:pt>
                <c:pt idx="1170">
                  <c:v>44327.311354166668</c:v>
                </c:pt>
                <c:pt idx="1171">
                  <c:v>44327.312048611115</c:v>
                </c:pt>
                <c:pt idx="1172">
                  <c:v>44327.312743055554</c:v>
                </c:pt>
                <c:pt idx="1173">
                  <c:v>44327.313437500001</c:v>
                </c:pt>
                <c:pt idx="1174">
                  <c:v>44327.314131944448</c:v>
                </c:pt>
                <c:pt idx="1175">
                  <c:v>44327.314826388887</c:v>
                </c:pt>
                <c:pt idx="1176">
                  <c:v>44327.315520833334</c:v>
                </c:pt>
                <c:pt idx="1177">
                  <c:v>44327.31621527778</c:v>
                </c:pt>
                <c:pt idx="1178">
                  <c:v>44327.31690972222</c:v>
                </c:pt>
                <c:pt idx="1179">
                  <c:v>44327.317604166667</c:v>
                </c:pt>
                <c:pt idx="1180">
                  <c:v>44327.318298611113</c:v>
                </c:pt>
                <c:pt idx="1181">
                  <c:v>44327.318993055553</c:v>
                </c:pt>
                <c:pt idx="1182">
                  <c:v>44327.319687499999</c:v>
                </c:pt>
                <c:pt idx="1183">
                  <c:v>44327.320381944446</c:v>
                </c:pt>
                <c:pt idx="1184">
                  <c:v>44327.321076388886</c:v>
                </c:pt>
                <c:pt idx="1185">
                  <c:v>44327.321770833332</c:v>
                </c:pt>
                <c:pt idx="1186">
                  <c:v>44327.322465277779</c:v>
                </c:pt>
                <c:pt idx="1187">
                  <c:v>44327.323159722226</c:v>
                </c:pt>
                <c:pt idx="1188">
                  <c:v>44327.323854166665</c:v>
                </c:pt>
                <c:pt idx="1189">
                  <c:v>44327.324548611112</c:v>
                </c:pt>
                <c:pt idx="1190">
                  <c:v>44327.325243055559</c:v>
                </c:pt>
                <c:pt idx="1191">
                  <c:v>44327.325937499998</c:v>
                </c:pt>
                <c:pt idx="1192">
                  <c:v>44327.326631944445</c:v>
                </c:pt>
                <c:pt idx="1193">
                  <c:v>44327.327326388891</c:v>
                </c:pt>
                <c:pt idx="1194">
                  <c:v>44327.328020833331</c:v>
                </c:pt>
                <c:pt idx="1195">
                  <c:v>44327.328715277778</c:v>
                </c:pt>
                <c:pt idx="1196">
                  <c:v>44327.329409722224</c:v>
                </c:pt>
                <c:pt idx="1197">
                  <c:v>44327.330104166664</c:v>
                </c:pt>
                <c:pt idx="1198">
                  <c:v>44327.33079861111</c:v>
                </c:pt>
                <c:pt idx="1199">
                  <c:v>44327.331493055557</c:v>
                </c:pt>
                <c:pt idx="1200">
                  <c:v>44327.332187499997</c:v>
                </c:pt>
                <c:pt idx="1201">
                  <c:v>44327.332881944443</c:v>
                </c:pt>
                <c:pt idx="1202">
                  <c:v>44327.33357638889</c:v>
                </c:pt>
                <c:pt idx="1203">
                  <c:v>44327.334270833337</c:v>
                </c:pt>
                <c:pt idx="1204">
                  <c:v>44327.334965277776</c:v>
                </c:pt>
                <c:pt idx="1205">
                  <c:v>44327.335659722223</c:v>
                </c:pt>
                <c:pt idx="1206">
                  <c:v>44327.336354166669</c:v>
                </c:pt>
                <c:pt idx="1207">
                  <c:v>44327.337048611109</c:v>
                </c:pt>
                <c:pt idx="1208">
                  <c:v>44327.337743055556</c:v>
                </c:pt>
                <c:pt idx="1209">
                  <c:v>44327.338437500002</c:v>
                </c:pt>
                <c:pt idx="1210">
                  <c:v>44327.339131944442</c:v>
                </c:pt>
                <c:pt idx="1211">
                  <c:v>44327.339826388888</c:v>
                </c:pt>
                <c:pt idx="1212">
                  <c:v>44327.340520833335</c:v>
                </c:pt>
                <c:pt idx="1213">
                  <c:v>44327.341215277775</c:v>
                </c:pt>
                <c:pt idx="1214">
                  <c:v>44327.341909722221</c:v>
                </c:pt>
                <c:pt idx="1215">
                  <c:v>44327.342604166668</c:v>
                </c:pt>
                <c:pt idx="1216">
                  <c:v>44327.343298611115</c:v>
                </c:pt>
                <c:pt idx="1217">
                  <c:v>44327.343993055554</c:v>
                </c:pt>
                <c:pt idx="1218">
                  <c:v>44327.344687500001</c:v>
                </c:pt>
                <c:pt idx="1219">
                  <c:v>44327.345381944448</c:v>
                </c:pt>
                <c:pt idx="1220">
                  <c:v>44327.346076388887</c:v>
                </c:pt>
                <c:pt idx="1221">
                  <c:v>44327.346770833334</c:v>
                </c:pt>
                <c:pt idx="1222">
                  <c:v>44327.34746527778</c:v>
                </c:pt>
                <c:pt idx="1223">
                  <c:v>44327.34815972222</c:v>
                </c:pt>
                <c:pt idx="1224">
                  <c:v>44327.348854166667</c:v>
                </c:pt>
                <c:pt idx="1225">
                  <c:v>44327.349548611113</c:v>
                </c:pt>
                <c:pt idx="1226">
                  <c:v>44327.350243055553</c:v>
                </c:pt>
                <c:pt idx="1227">
                  <c:v>44327.350937499999</c:v>
                </c:pt>
                <c:pt idx="1228">
                  <c:v>44327.351631944446</c:v>
                </c:pt>
                <c:pt idx="1229">
                  <c:v>44327.352326388886</c:v>
                </c:pt>
                <c:pt idx="1230">
                  <c:v>44327.353020833332</c:v>
                </c:pt>
                <c:pt idx="1231">
                  <c:v>44327.353715277779</c:v>
                </c:pt>
                <c:pt idx="1232">
                  <c:v>44327.354409722226</c:v>
                </c:pt>
                <c:pt idx="1233">
                  <c:v>44327.355104166665</c:v>
                </c:pt>
                <c:pt idx="1234">
                  <c:v>44327.355798611112</c:v>
                </c:pt>
                <c:pt idx="1235">
                  <c:v>44327.356493055559</c:v>
                </c:pt>
                <c:pt idx="1236">
                  <c:v>44327.357187499998</c:v>
                </c:pt>
                <c:pt idx="1237">
                  <c:v>44327.357881944445</c:v>
                </c:pt>
                <c:pt idx="1238">
                  <c:v>44327.358576388891</c:v>
                </c:pt>
                <c:pt idx="1239">
                  <c:v>44327.359270833331</c:v>
                </c:pt>
                <c:pt idx="1240">
                  <c:v>44327.359965277778</c:v>
                </c:pt>
                <c:pt idx="1241">
                  <c:v>44327.360659722224</c:v>
                </c:pt>
                <c:pt idx="1242">
                  <c:v>44327.361354166664</c:v>
                </c:pt>
                <c:pt idx="1243">
                  <c:v>44327.36204861111</c:v>
                </c:pt>
                <c:pt idx="1244">
                  <c:v>44327.362743055557</c:v>
                </c:pt>
                <c:pt idx="1245">
                  <c:v>44327.363437499997</c:v>
                </c:pt>
                <c:pt idx="1246">
                  <c:v>44327.364131944443</c:v>
                </c:pt>
                <c:pt idx="1247">
                  <c:v>44327.36482638889</c:v>
                </c:pt>
                <c:pt idx="1248">
                  <c:v>44327.365520833337</c:v>
                </c:pt>
                <c:pt idx="1249">
                  <c:v>44327.366215277776</c:v>
                </c:pt>
                <c:pt idx="1250">
                  <c:v>44327.366909722223</c:v>
                </c:pt>
                <c:pt idx="1251">
                  <c:v>44327.367604166669</c:v>
                </c:pt>
                <c:pt idx="1252">
                  <c:v>44327.368298611109</c:v>
                </c:pt>
                <c:pt idx="1253">
                  <c:v>44327.368993055556</c:v>
                </c:pt>
                <c:pt idx="1254">
                  <c:v>44327.369687500002</c:v>
                </c:pt>
                <c:pt idx="1255">
                  <c:v>44327.370381944442</c:v>
                </c:pt>
                <c:pt idx="1256">
                  <c:v>44327.371076388888</c:v>
                </c:pt>
                <c:pt idx="1257">
                  <c:v>44327.371770833335</c:v>
                </c:pt>
                <c:pt idx="1258">
                  <c:v>44327.372465277775</c:v>
                </c:pt>
                <c:pt idx="1259">
                  <c:v>44327.373159722221</c:v>
                </c:pt>
                <c:pt idx="1260">
                  <c:v>44327.373854166668</c:v>
                </c:pt>
                <c:pt idx="1261">
                  <c:v>44327.374548611115</c:v>
                </c:pt>
                <c:pt idx="1262">
                  <c:v>44327.375243055554</c:v>
                </c:pt>
                <c:pt idx="1263">
                  <c:v>44327.375937500001</c:v>
                </c:pt>
                <c:pt idx="1264">
                  <c:v>44327.376631944448</c:v>
                </c:pt>
                <c:pt idx="1265">
                  <c:v>44327.377326388887</c:v>
                </c:pt>
                <c:pt idx="1266">
                  <c:v>44327.378020833334</c:v>
                </c:pt>
                <c:pt idx="1267">
                  <c:v>44327.37871527778</c:v>
                </c:pt>
                <c:pt idx="1268">
                  <c:v>44327.37940972222</c:v>
                </c:pt>
                <c:pt idx="1269">
                  <c:v>44327.380104166667</c:v>
                </c:pt>
                <c:pt idx="1270">
                  <c:v>44327.380798611113</c:v>
                </c:pt>
                <c:pt idx="1271">
                  <c:v>44327.381493055553</c:v>
                </c:pt>
                <c:pt idx="1272">
                  <c:v>44327.382187499999</c:v>
                </c:pt>
                <c:pt idx="1273">
                  <c:v>44327.382881944446</c:v>
                </c:pt>
                <c:pt idx="1274">
                  <c:v>44327.383576388886</c:v>
                </c:pt>
                <c:pt idx="1275">
                  <c:v>44327.384270833332</c:v>
                </c:pt>
                <c:pt idx="1276">
                  <c:v>44327.384965277779</c:v>
                </c:pt>
                <c:pt idx="1277">
                  <c:v>44327.385659722226</c:v>
                </c:pt>
                <c:pt idx="1278">
                  <c:v>44327.386354166665</c:v>
                </c:pt>
                <c:pt idx="1279">
                  <c:v>44327.387048611112</c:v>
                </c:pt>
                <c:pt idx="1280">
                  <c:v>44327.387743055559</c:v>
                </c:pt>
                <c:pt idx="1281">
                  <c:v>44327.388437499998</c:v>
                </c:pt>
                <c:pt idx="1282">
                  <c:v>44327.389131944445</c:v>
                </c:pt>
                <c:pt idx="1283">
                  <c:v>44327.389826388891</c:v>
                </c:pt>
                <c:pt idx="1284">
                  <c:v>44327.390520833331</c:v>
                </c:pt>
                <c:pt idx="1285">
                  <c:v>44327.391215277778</c:v>
                </c:pt>
                <c:pt idx="1286">
                  <c:v>44327.391909722224</c:v>
                </c:pt>
                <c:pt idx="1287">
                  <c:v>44327.392604166664</c:v>
                </c:pt>
                <c:pt idx="1288">
                  <c:v>44327.39329861111</c:v>
                </c:pt>
                <c:pt idx="1289">
                  <c:v>44327.393993055557</c:v>
                </c:pt>
                <c:pt idx="1290">
                  <c:v>44327.394687499997</c:v>
                </c:pt>
                <c:pt idx="1291">
                  <c:v>44327.395381944443</c:v>
                </c:pt>
                <c:pt idx="1292">
                  <c:v>44327.39607638889</c:v>
                </c:pt>
                <c:pt idx="1293">
                  <c:v>44327.396770833337</c:v>
                </c:pt>
                <c:pt idx="1294">
                  <c:v>44327.397465277776</c:v>
                </c:pt>
                <c:pt idx="1295">
                  <c:v>44327.398159722223</c:v>
                </c:pt>
                <c:pt idx="1296">
                  <c:v>44327.398854166669</c:v>
                </c:pt>
                <c:pt idx="1297">
                  <c:v>44327.399548611109</c:v>
                </c:pt>
                <c:pt idx="1298">
                  <c:v>44327.400243055556</c:v>
                </c:pt>
                <c:pt idx="1299">
                  <c:v>44327.400937500002</c:v>
                </c:pt>
                <c:pt idx="1300">
                  <c:v>44327.401631944442</c:v>
                </c:pt>
                <c:pt idx="1301">
                  <c:v>44327.402326388888</c:v>
                </c:pt>
                <c:pt idx="1302">
                  <c:v>44327.403020833335</c:v>
                </c:pt>
                <c:pt idx="1303">
                  <c:v>44327.403715277775</c:v>
                </c:pt>
                <c:pt idx="1304">
                  <c:v>44327.404409722221</c:v>
                </c:pt>
                <c:pt idx="1305">
                  <c:v>44327.405104166668</c:v>
                </c:pt>
                <c:pt idx="1306">
                  <c:v>44327.405798611115</c:v>
                </c:pt>
                <c:pt idx="1307">
                  <c:v>44327.406493055554</c:v>
                </c:pt>
                <c:pt idx="1308">
                  <c:v>44327.407187500001</c:v>
                </c:pt>
                <c:pt idx="1309">
                  <c:v>44327.407881944448</c:v>
                </c:pt>
                <c:pt idx="1310">
                  <c:v>44327.408576388887</c:v>
                </c:pt>
                <c:pt idx="1311">
                  <c:v>44327.409270833334</c:v>
                </c:pt>
                <c:pt idx="1312">
                  <c:v>44327.40996527778</c:v>
                </c:pt>
                <c:pt idx="1313">
                  <c:v>44327.41065972222</c:v>
                </c:pt>
                <c:pt idx="1314">
                  <c:v>44327.411354166667</c:v>
                </c:pt>
                <c:pt idx="1315">
                  <c:v>44327.412048611113</c:v>
                </c:pt>
                <c:pt idx="1316">
                  <c:v>44327.412743055553</c:v>
                </c:pt>
                <c:pt idx="1317">
                  <c:v>44327.413437499999</c:v>
                </c:pt>
                <c:pt idx="1318">
                  <c:v>44327.414131944446</c:v>
                </c:pt>
                <c:pt idx="1319">
                  <c:v>44327.414826388886</c:v>
                </c:pt>
                <c:pt idx="1320">
                  <c:v>44327.415520833332</c:v>
                </c:pt>
                <c:pt idx="1321">
                  <c:v>44327.416215277779</c:v>
                </c:pt>
                <c:pt idx="1322">
                  <c:v>44327.416909722226</c:v>
                </c:pt>
                <c:pt idx="1323">
                  <c:v>44327.417604166665</c:v>
                </c:pt>
                <c:pt idx="1324">
                  <c:v>44327.418298611112</c:v>
                </c:pt>
                <c:pt idx="1325">
                  <c:v>44327.418993055559</c:v>
                </c:pt>
                <c:pt idx="1326">
                  <c:v>44327.419687499998</c:v>
                </c:pt>
                <c:pt idx="1327">
                  <c:v>44327.420381944445</c:v>
                </c:pt>
                <c:pt idx="1328">
                  <c:v>44327.421076388891</c:v>
                </c:pt>
                <c:pt idx="1329">
                  <c:v>44327.421770833331</c:v>
                </c:pt>
                <c:pt idx="1330">
                  <c:v>44327.422465277778</c:v>
                </c:pt>
                <c:pt idx="1331">
                  <c:v>44327.423159722224</c:v>
                </c:pt>
                <c:pt idx="1332">
                  <c:v>44327.423854166664</c:v>
                </c:pt>
                <c:pt idx="1333">
                  <c:v>44327.42454861111</c:v>
                </c:pt>
                <c:pt idx="1334">
                  <c:v>44327.425243055557</c:v>
                </c:pt>
                <c:pt idx="1335">
                  <c:v>44327.425937499997</c:v>
                </c:pt>
                <c:pt idx="1336">
                  <c:v>44327.426631944443</c:v>
                </c:pt>
                <c:pt idx="1337">
                  <c:v>44327.42732638889</c:v>
                </c:pt>
                <c:pt idx="1338">
                  <c:v>44327.428020833337</c:v>
                </c:pt>
                <c:pt idx="1339">
                  <c:v>44327.428715277776</c:v>
                </c:pt>
                <c:pt idx="1340">
                  <c:v>44327.429409722223</c:v>
                </c:pt>
                <c:pt idx="1341">
                  <c:v>44327.430104166669</c:v>
                </c:pt>
                <c:pt idx="1342">
                  <c:v>44327.430798611109</c:v>
                </c:pt>
                <c:pt idx="1343">
                  <c:v>44327.431493055556</c:v>
                </c:pt>
                <c:pt idx="1344">
                  <c:v>44327.432187500002</c:v>
                </c:pt>
                <c:pt idx="1345">
                  <c:v>44327.432881944442</c:v>
                </c:pt>
                <c:pt idx="1346">
                  <c:v>44327.433576388888</c:v>
                </c:pt>
                <c:pt idx="1347">
                  <c:v>44327.434270833335</c:v>
                </c:pt>
                <c:pt idx="1348">
                  <c:v>44327.434965277775</c:v>
                </c:pt>
                <c:pt idx="1349">
                  <c:v>44327.435659722221</c:v>
                </c:pt>
                <c:pt idx="1350">
                  <c:v>44327.436354166668</c:v>
                </c:pt>
                <c:pt idx="1351">
                  <c:v>44327.437048611115</c:v>
                </c:pt>
                <c:pt idx="1352">
                  <c:v>44327.437743055554</c:v>
                </c:pt>
                <c:pt idx="1353">
                  <c:v>44327.438437500001</c:v>
                </c:pt>
                <c:pt idx="1354">
                  <c:v>44327.439131944448</c:v>
                </c:pt>
                <c:pt idx="1355">
                  <c:v>44327.439826388887</c:v>
                </c:pt>
                <c:pt idx="1356">
                  <c:v>44327.440520833334</c:v>
                </c:pt>
                <c:pt idx="1357">
                  <c:v>44327.44121527778</c:v>
                </c:pt>
                <c:pt idx="1358">
                  <c:v>44327.44190972222</c:v>
                </c:pt>
                <c:pt idx="1359">
                  <c:v>44327.442604166667</c:v>
                </c:pt>
                <c:pt idx="1360">
                  <c:v>44327.443298611113</c:v>
                </c:pt>
                <c:pt idx="1361">
                  <c:v>44327.443993055553</c:v>
                </c:pt>
                <c:pt idx="1362">
                  <c:v>44327.444687499999</c:v>
                </c:pt>
                <c:pt idx="1363">
                  <c:v>44327.445381944446</c:v>
                </c:pt>
                <c:pt idx="1364">
                  <c:v>44327.446076388886</c:v>
                </c:pt>
                <c:pt idx="1365">
                  <c:v>44327.446770833332</c:v>
                </c:pt>
                <c:pt idx="1366">
                  <c:v>44327.447465277779</c:v>
                </c:pt>
                <c:pt idx="1367">
                  <c:v>44327.448159722226</c:v>
                </c:pt>
                <c:pt idx="1368">
                  <c:v>44327.448854166665</c:v>
                </c:pt>
                <c:pt idx="1369">
                  <c:v>44327.449548611112</c:v>
                </c:pt>
                <c:pt idx="1370">
                  <c:v>44327.450243055559</c:v>
                </c:pt>
                <c:pt idx="1371">
                  <c:v>44327.450937499998</c:v>
                </c:pt>
                <c:pt idx="1372">
                  <c:v>44327.451631944445</c:v>
                </c:pt>
                <c:pt idx="1373">
                  <c:v>44327.452326388891</c:v>
                </c:pt>
                <c:pt idx="1374">
                  <c:v>44327.453020833331</c:v>
                </c:pt>
                <c:pt idx="1375">
                  <c:v>44327.453715277778</c:v>
                </c:pt>
                <c:pt idx="1376">
                  <c:v>44327.454409722224</c:v>
                </c:pt>
                <c:pt idx="1377">
                  <c:v>44327.455104166664</c:v>
                </c:pt>
                <c:pt idx="1378">
                  <c:v>44327.45579861111</c:v>
                </c:pt>
                <c:pt idx="1379">
                  <c:v>44327.456493055557</c:v>
                </c:pt>
                <c:pt idx="1380">
                  <c:v>44327.457187499997</c:v>
                </c:pt>
                <c:pt idx="1381">
                  <c:v>44327.457881944443</c:v>
                </c:pt>
                <c:pt idx="1382">
                  <c:v>44327.45857638889</c:v>
                </c:pt>
                <c:pt idx="1383">
                  <c:v>44327.459270833337</c:v>
                </c:pt>
                <c:pt idx="1384">
                  <c:v>44327.459965277776</c:v>
                </c:pt>
                <c:pt idx="1385">
                  <c:v>44327.460659722223</c:v>
                </c:pt>
                <c:pt idx="1386">
                  <c:v>44327.461354166669</c:v>
                </c:pt>
                <c:pt idx="1387">
                  <c:v>44327.462048611109</c:v>
                </c:pt>
                <c:pt idx="1388">
                  <c:v>44327.462743055556</c:v>
                </c:pt>
                <c:pt idx="1389">
                  <c:v>44327.463437500002</c:v>
                </c:pt>
                <c:pt idx="1390">
                  <c:v>44327.464131944442</c:v>
                </c:pt>
                <c:pt idx="1391">
                  <c:v>44327.464826388888</c:v>
                </c:pt>
                <c:pt idx="1392">
                  <c:v>44327.465520833335</c:v>
                </c:pt>
                <c:pt idx="1393">
                  <c:v>44327.466215277775</c:v>
                </c:pt>
                <c:pt idx="1394">
                  <c:v>44327.466909722221</c:v>
                </c:pt>
                <c:pt idx="1395">
                  <c:v>44327.467604166668</c:v>
                </c:pt>
                <c:pt idx="1396">
                  <c:v>44327.468298611115</c:v>
                </c:pt>
                <c:pt idx="1397">
                  <c:v>44327.468993055554</c:v>
                </c:pt>
                <c:pt idx="1398">
                  <c:v>44327.469687500001</c:v>
                </c:pt>
                <c:pt idx="1399">
                  <c:v>44327.470381944448</c:v>
                </c:pt>
                <c:pt idx="1400">
                  <c:v>44327.471076388887</c:v>
                </c:pt>
                <c:pt idx="1401">
                  <c:v>44327.471770833334</c:v>
                </c:pt>
                <c:pt idx="1402">
                  <c:v>44327.47246527778</c:v>
                </c:pt>
                <c:pt idx="1403">
                  <c:v>44327.47315972222</c:v>
                </c:pt>
                <c:pt idx="1404">
                  <c:v>44327.473854166667</c:v>
                </c:pt>
                <c:pt idx="1405">
                  <c:v>44327.474548611113</c:v>
                </c:pt>
                <c:pt idx="1406">
                  <c:v>44327.475243055553</c:v>
                </c:pt>
                <c:pt idx="1407">
                  <c:v>44327.475937499999</c:v>
                </c:pt>
                <c:pt idx="1408">
                  <c:v>44327.476631944446</c:v>
                </c:pt>
                <c:pt idx="1409">
                  <c:v>44327.477326388886</c:v>
                </c:pt>
                <c:pt idx="1410">
                  <c:v>44327.478020833332</c:v>
                </c:pt>
                <c:pt idx="1411">
                  <c:v>44327.478715277779</c:v>
                </c:pt>
                <c:pt idx="1412">
                  <c:v>44327.479409722226</c:v>
                </c:pt>
                <c:pt idx="1413">
                  <c:v>44327.480104166665</c:v>
                </c:pt>
                <c:pt idx="1414">
                  <c:v>44327.480798611112</c:v>
                </c:pt>
                <c:pt idx="1415">
                  <c:v>44327.481493055559</c:v>
                </c:pt>
                <c:pt idx="1416">
                  <c:v>44327.482187499998</c:v>
                </c:pt>
                <c:pt idx="1417">
                  <c:v>44327.482881944445</c:v>
                </c:pt>
                <c:pt idx="1418">
                  <c:v>44327.483576388891</c:v>
                </c:pt>
                <c:pt idx="1419">
                  <c:v>44327.484270833331</c:v>
                </c:pt>
                <c:pt idx="1420">
                  <c:v>44327.484965277778</c:v>
                </c:pt>
                <c:pt idx="1421">
                  <c:v>44327.485659722224</c:v>
                </c:pt>
                <c:pt idx="1422">
                  <c:v>44327.486354166664</c:v>
                </c:pt>
                <c:pt idx="1423">
                  <c:v>44327.48704861111</c:v>
                </c:pt>
                <c:pt idx="1424">
                  <c:v>44327.487743055557</c:v>
                </c:pt>
                <c:pt idx="1425">
                  <c:v>44327.488437499997</c:v>
                </c:pt>
                <c:pt idx="1426">
                  <c:v>44327.489131944443</c:v>
                </c:pt>
                <c:pt idx="1427">
                  <c:v>44327.48982638889</c:v>
                </c:pt>
                <c:pt idx="1428">
                  <c:v>44327.490520833337</c:v>
                </c:pt>
                <c:pt idx="1429">
                  <c:v>44327.491215277776</c:v>
                </c:pt>
                <c:pt idx="1430">
                  <c:v>44327.491909722223</c:v>
                </c:pt>
                <c:pt idx="1431">
                  <c:v>44327.492604166669</c:v>
                </c:pt>
                <c:pt idx="1432">
                  <c:v>44327.493298611109</c:v>
                </c:pt>
                <c:pt idx="1433">
                  <c:v>44327.493993055556</c:v>
                </c:pt>
                <c:pt idx="1434">
                  <c:v>44327.494687500002</c:v>
                </c:pt>
                <c:pt idx="1435">
                  <c:v>44327.495381944442</c:v>
                </c:pt>
                <c:pt idx="1436">
                  <c:v>44327.496076388888</c:v>
                </c:pt>
                <c:pt idx="1437">
                  <c:v>44327.496770833335</c:v>
                </c:pt>
                <c:pt idx="1438">
                  <c:v>44327.497465277775</c:v>
                </c:pt>
                <c:pt idx="1439">
                  <c:v>44327.498159722221</c:v>
                </c:pt>
                <c:pt idx="1440">
                  <c:v>44327.498854166668</c:v>
                </c:pt>
                <c:pt idx="1441">
                  <c:v>44327.499548611115</c:v>
                </c:pt>
                <c:pt idx="1442">
                  <c:v>44327.500243055554</c:v>
                </c:pt>
                <c:pt idx="1443">
                  <c:v>44327.500937500001</c:v>
                </c:pt>
                <c:pt idx="1444">
                  <c:v>44327.501631944448</c:v>
                </c:pt>
                <c:pt idx="1445">
                  <c:v>44327.502326388887</c:v>
                </c:pt>
                <c:pt idx="1446">
                  <c:v>44327.503020833334</c:v>
                </c:pt>
                <c:pt idx="1447">
                  <c:v>44327.50371527778</c:v>
                </c:pt>
                <c:pt idx="1448">
                  <c:v>44327.50440972222</c:v>
                </c:pt>
                <c:pt idx="1449">
                  <c:v>44327.505104166667</c:v>
                </c:pt>
                <c:pt idx="1450">
                  <c:v>44327.505798611113</c:v>
                </c:pt>
                <c:pt idx="1451">
                  <c:v>44327.506493055553</c:v>
                </c:pt>
                <c:pt idx="1452">
                  <c:v>44327.507187499999</c:v>
                </c:pt>
                <c:pt idx="1453">
                  <c:v>44327.507881944446</c:v>
                </c:pt>
                <c:pt idx="1454">
                  <c:v>44327.508576388886</c:v>
                </c:pt>
                <c:pt idx="1455">
                  <c:v>44327.509270833332</c:v>
                </c:pt>
                <c:pt idx="1456">
                  <c:v>44327.509965277779</c:v>
                </c:pt>
                <c:pt idx="1457">
                  <c:v>44327.510659722226</c:v>
                </c:pt>
                <c:pt idx="1458">
                  <c:v>44327.511354166665</c:v>
                </c:pt>
                <c:pt idx="1459">
                  <c:v>44327.512048611112</c:v>
                </c:pt>
                <c:pt idx="1460">
                  <c:v>44327.512743055559</c:v>
                </c:pt>
                <c:pt idx="1461">
                  <c:v>44327.513437499998</c:v>
                </c:pt>
                <c:pt idx="1462">
                  <c:v>44327.514131944445</c:v>
                </c:pt>
                <c:pt idx="1463">
                  <c:v>44327.514826388891</c:v>
                </c:pt>
                <c:pt idx="1464">
                  <c:v>44327.515520833331</c:v>
                </c:pt>
                <c:pt idx="1465">
                  <c:v>44327.516215277778</c:v>
                </c:pt>
                <c:pt idx="1466">
                  <c:v>44327.516909722224</c:v>
                </c:pt>
                <c:pt idx="1467">
                  <c:v>44327.517604166664</c:v>
                </c:pt>
                <c:pt idx="1468">
                  <c:v>44327.51829861111</c:v>
                </c:pt>
                <c:pt idx="1469">
                  <c:v>44327.518993055557</c:v>
                </c:pt>
                <c:pt idx="1470">
                  <c:v>44327.519687499997</c:v>
                </c:pt>
                <c:pt idx="1471">
                  <c:v>44327.520381944443</c:v>
                </c:pt>
                <c:pt idx="1472">
                  <c:v>44327.52107638889</c:v>
                </c:pt>
                <c:pt idx="1473">
                  <c:v>44327.521770833337</c:v>
                </c:pt>
                <c:pt idx="1474">
                  <c:v>44327.522465277776</c:v>
                </c:pt>
                <c:pt idx="1475">
                  <c:v>44327.523159722223</c:v>
                </c:pt>
                <c:pt idx="1476">
                  <c:v>44327.523854166669</c:v>
                </c:pt>
                <c:pt idx="1477">
                  <c:v>44327.524548611109</c:v>
                </c:pt>
                <c:pt idx="1478">
                  <c:v>44327.525243055556</c:v>
                </c:pt>
                <c:pt idx="1479">
                  <c:v>44327.525937500002</c:v>
                </c:pt>
                <c:pt idx="1480">
                  <c:v>44327.526631944442</c:v>
                </c:pt>
                <c:pt idx="1481">
                  <c:v>44327.527326388888</c:v>
                </c:pt>
                <c:pt idx="1482">
                  <c:v>44327.528020833335</c:v>
                </c:pt>
                <c:pt idx="1483">
                  <c:v>44327.528715277775</c:v>
                </c:pt>
                <c:pt idx="1484">
                  <c:v>44327.529409722221</c:v>
                </c:pt>
                <c:pt idx="1485">
                  <c:v>44327.530104166668</c:v>
                </c:pt>
                <c:pt idx="1486">
                  <c:v>44327.530798611115</c:v>
                </c:pt>
                <c:pt idx="1487">
                  <c:v>44327.531493055554</c:v>
                </c:pt>
                <c:pt idx="1488">
                  <c:v>44327.532187500001</c:v>
                </c:pt>
                <c:pt idx="1489">
                  <c:v>44327.532881944448</c:v>
                </c:pt>
                <c:pt idx="1490">
                  <c:v>44327.533576388887</c:v>
                </c:pt>
                <c:pt idx="1491">
                  <c:v>44327.534270833334</c:v>
                </c:pt>
                <c:pt idx="1492">
                  <c:v>44327.53496527778</c:v>
                </c:pt>
                <c:pt idx="1493">
                  <c:v>44327.53565972222</c:v>
                </c:pt>
                <c:pt idx="1494">
                  <c:v>44327.536354166667</c:v>
                </c:pt>
                <c:pt idx="1495">
                  <c:v>44327.537048611113</c:v>
                </c:pt>
                <c:pt idx="1496">
                  <c:v>44327.537743055553</c:v>
                </c:pt>
                <c:pt idx="1497">
                  <c:v>44327.538437499999</c:v>
                </c:pt>
                <c:pt idx="1498">
                  <c:v>44327.539131944446</c:v>
                </c:pt>
                <c:pt idx="1499">
                  <c:v>44327.539826388886</c:v>
                </c:pt>
                <c:pt idx="1500">
                  <c:v>44327.540520833332</c:v>
                </c:pt>
                <c:pt idx="1501">
                  <c:v>44327.541215277779</c:v>
                </c:pt>
                <c:pt idx="1502">
                  <c:v>44327.541909722226</c:v>
                </c:pt>
                <c:pt idx="1503">
                  <c:v>44327.542604166665</c:v>
                </c:pt>
                <c:pt idx="1504">
                  <c:v>44327.543298611112</c:v>
                </c:pt>
                <c:pt idx="1505">
                  <c:v>44327.543993055559</c:v>
                </c:pt>
                <c:pt idx="1506">
                  <c:v>44327.544687499998</c:v>
                </c:pt>
                <c:pt idx="1507">
                  <c:v>44327.545381944445</c:v>
                </c:pt>
                <c:pt idx="1508">
                  <c:v>44327.546076388891</c:v>
                </c:pt>
                <c:pt idx="1509">
                  <c:v>44327.546770833331</c:v>
                </c:pt>
                <c:pt idx="1510">
                  <c:v>44327.547465277778</c:v>
                </c:pt>
                <c:pt idx="1511">
                  <c:v>44327.548159722224</c:v>
                </c:pt>
                <c:pt idx="1512">
                  <c:v>44327.548854166664</c:v>
                </c:pt>
                <c:pt idx="1513">
                  <c:v>44327.54954861111</c:v>
                </c:pt>
                <c:pt idx="1514">
                  <c:v>44327.550243055557</c:v>
                </c:pt>
                <c:pt idx="1515">
                  <c:v>44327.550937499997</c:v>
                </c:pt>
                <c:pt idx="1516">
                  <c:v>44327.551631944443</c:v>
                </c:pt>
                <c:pt idx="1517">
                  <c:v>44327.55232638889</c:v>
                </c:pt>
                <c:pt idx="1518">
                  <c:v>44327.553020833337</c:v>
                </c:pt>
                <c:pt idx="1519">
                  <c:v>44327.553715277776</c:v>
                </c:pt>
                <c:pt idx="1520">
                  <c:v>44327.554409722223</c:v>
                </c:pt>
                <c:pt idx="1521">
                  <c:v>44327.555104166669</c:v>
                </c:pt>
                <c:pt idx="1522">
                  <c:v>44327.555798611109</c:v>
                </c:pt>
                <c:pt idx="1523">
                  <c:v>44327.556493055556</c:v>
                </c:pt>
                <c:pt idx="1524">
                  <c:v>44327.557187500002</c:v>
                </c:pt>
                <c:pt idx="1525">
                  <c:v>44327.557881944442</c:v>
                </c:pt>
                <c:pt idx="1526">
                  <c:v>44327.558576388888</c:v>
                </c:pt>
                <c:pt idx="1527">
                  <c:v>44327.559270833335</c:v>
                </c:pt>
                <c:pt idx="1528">
                  <c:v>44327.559965277775</c:v>
                </c:pt>
                <c:pt idx="1529">
                  <c:v>44327.560659722221</c:v>
                </c:pt>
                <c:pt idx="1530">
                  <c:v>44327.561354166668</c:v>
                </c:pt>
                <c:pt idx="1531">
                  <c:v>44327.562048611115</c:v>
                </c:pt>
                <c:pt idx="1532">
                  <c:v>44327.562743055554</c:v>
                </c:pt>
                <c:pt idx="1533">
                  <c:v>44327.563437500001</c:v>
                </c:pt>
                <c:pt idx="1534">
                  <c:v>44327.564131944448</c:v>
                </c:pt>
                <c:pt idx="1535">
                  <c:v>44327.564826388887</c:v>
                </c:pt>
                <c:pt idx="1536">
                  <c:v>44327.565520833334</c:v>
                </c:pt>
                <c:pt idx="1537">
                  <c:v>44327.56621527778</c:v>
                </c:pt>
                <c:pt idx="1538">
                  <c:v>44327.56690972222</c:v>
                </c:pt>
                <c:pt idx="1539">
                  <c:v>44327.567604166667</c:v>
                </c:pt>
                <c:pt idx="1540">
                  <c:v>44327.568298611113</c:v>
                </c:pt>
                <c:pt idx="1541">
                  <c:v>44327.568993055553</c:v>
                </c:pt>
                <c:pt idx="1542">
                  <c:v>44327.569687499999</c:v>
                </c:pt>
                <c:pt idx="1543">
                  <c:v>44327.570381944446</c:v>
                </c:pt>
                <c:pt idx="1544">
                  <c:v>44327.571076388886</c:v>
                </c:pt>
                <c:pt idx="1545">
                  <c:v>44327.571770833332</c:v>
                </c:pt>
                <c:pt idx="1546">
                  <c:v>44327.572465277779</c:v>
                </c:pt>
                <c:pt idx="1547">
                  <c:v>44327.573159722226</c:v>
                </c:pt>
                <c:pt idx="1548">
                  <c:v>44327.573854166665</c:v>
                </c:pt>
                <c:pt idx="1549">
                  <c:v>44327.574548611112</c:v>
                </c:pt>
                <c:pt idx="1550">
                  <c:v>44327.575243055559</c:v>
                </c:pt>
                <c:pt idx="1551">
                  <c:v>44327.575937499998</c:v>
                </c:pt>
                <c:pt idx="1552">
                  <c:v>44327.576631944445</c:v>
                </c:pt>
                <c:pt idx="1553">
                  <c:v>44327.577326388891</c:v>
                </c:pt>
                <c:pt idx="1554">
                  <c:v>44327.578020833331</c:v>
                </c:pt>
                <c:pt idx="1555">
                  <c:v>44327.578715277778</c:v>
                </c:pt>
                <c:pt idx="1556">
                  <c:v>44327.579409722224</c:v>
                </c:pt>
                <c:pt idx="1557">
                  <c:v>44327.580104166664</c:v>
                </c:pt>
                <c:pt idx="1558">
                  <c:v>44327.58079861111</c:v>
                </c:pt>
                <c:pt idx="1559">
                  <c:v>44327.581493055557</c:v>
                </c:pt>
                <c:pt idx="1560">
                  <c:v>44327.582187499997</c:v>
                </c:pt>
                <c:pt idx="1561">
                  <c:v>44327.582881944443</c:v>
                </c:pt>
                <c:pt idx="1562">
                  <c:v>44327.58357638889</c:v>
                </c:pt>
                <c:pt idx="1563">
                  <c:v>44327.584270833337</c:v>
                </c:pt>
                <c:pt idx="1564">
                  <c:v>44327.584965277776</c:v>
                </c:pt>
                <c:pt idx="1565">
                  <c:v>44327.585659722223</c:v>
                </c:pt>
                <c:pt idx="1566">
                  <c:v>44327.586354166669</c:v>
                </c:pt>
                <c:pt idx="1567">
                  <c:v>44327.587048611109</c:v>
                </c:pt>
                <c:pt idx="1568">
                  <c:v>44327.587743055556</c:v>
                </c:pt>
                <c:pt idx="1569">
                  <c:v>44327.588437500002</c:v>
                </c:pt>
                <c:pt idx="1570">
                  <c:v>44327.589131944442</c:v>
                </c:pt>
                <c:pt idx="1571">
                  <c:v>44327.589826388888</c:v>
                </c:pt>
                <c:pt idx="1572">
                  <c:v>44327.590520833335</c:v>
                </c:pt>
                <c:pt idx="1573">
                  <c:v>44327.591215277775</c:v>
                </c:pt>
                <c:pt idx="1574">
                  <c:v>44327.591909722221</c:v>
                </c:pt>
                <c:pt idx="1575">
                  <c:v>44327.592604166668</c:v>
                </c:pt>
                <c:pt idx="1576">
                  <c:v>44327.593298611115</c:v>
                </c:pt>
                <c:pt idx="1577">
                  <c:v>44327.593993055554</c:v>
                </c:pt>
                <c:pt idx="1578">
                  <c:v>44327.594687500001</c:v>
                </c:pt>
                <c:pt idx="1579">
                  <c:v>44327.595381944448</c:v>
                </c:pt>
                <c:pt idx="1580">
                  <c:v>44327.596076388887</c:v>
                </c:pt>
                <c:pt idx="1581">
                  <c:v>44327.596770833334</c:v>
                </c:pt>
                <c:pt idx="1582">
                  <c:v>44327.59746527778</c:v>
                </c:pt>
                <c:pt idx="1583">
                  <c:v>44327.59815972222</c:v>
                </c:pt>
                <c:pt idx="1584">
                  <c:v>44327.598854166667</c:v>
                </c:pt>
                <c:pt idx="1585">
                  <c:v>44327.599548611113</c:v>
                </c:pt>
                <c:pt idx="1586">
                  <c:v>44327.600243055553</c:v>
                </c:pt>
                <c:pt idx="1587">
                  <c:v>44327.600937499999</c:v>
                </c:pt>
                <c:pt idx="1588">
                  <c:v>44327.601631944446</c:v>
                </c:pt>
                <c:pt idx="1589">
                  <c:v>44327.602326388886</c:v>
                </c:pt>
                <c:pt idx="1590">
                  <c:v>44327.603020833332</c:v>
                </c:pt>
                <c:pt idx="1591">
                  <c:v>44327.603715277779</c:v>
                </c:pt>
                <c:pt idx="1592">
                  <c:v>44327.604409722226</c:v>
                </c:pt>
                <c:pt idx="1593">
                  <c:v>44327.605104166665</c:v>
                </c:pt>
                <c:pt idx="1594">
                  <c:v>44327.605798611112</c:v>
                </c:pt>
                <c:pt idx="1595">
                  <c:v>44327.606493055559</c:v>
                </c:pt>
                <c:pt idx="1596">
                  <c:v>44327.607187499998</c:v>
                </c:pt>
                <c:pt idx="1597">
                  <c:v>44327.607881944445</c:v>
                </c:pt>
                <c:pt idx="1598">
                  <c:v>44327.608576388891</c:v>
                </c:pt>
                <c:pt idx="1599">
                  <c:v>44327.609270833331</c:v>
                </c:pt>
                <c:pt idx="1600">
                  <c:v>44327.609965277778</c:v>
                </c:pt>
                <c:pt idx="1601">
                  <c:v>44327.610659722224</c:v>
                </c:pt>
                <c:pt idx="1602">
                  <c:v>44327.611354166664</c:v>
                </c:pt>
                <c:pt idx="1603">
                  <c:v>44327.61204861111</c:v>
                </c:pt>
                <c:pt idx="1604">
                  <c:v>44327.612743055557</c:v>
                </c:pt>
                <c:pt idx="1605">
                  <c:v>44327.613437499997</c:v>
                </c:pt>
                <c:pt idx="1606">
                  <c:v>44327.614131944443</c:v>
                </c:pt>
                <c:pt idx="1607">
                  <c:v>44327.61482638889</c:v>
                </c:pt>
                <c:pt idx="1608">
                  <c:v>44327.615520833337</c:v>
                </c:pt>
                <c:pt idx="1609">
                  <c:v>44327.616215277776</c:v>
                </c:pt>
                <c:pt idx="1610">
                  <c:v>44327.616909722223</c:v>
                </c:pt>
                <c:pt idx="1611">
                  <c:v>44327.617604166669</c:v>
                </c:pt>
                <c:pt idx="1612">
                  <c:v>44327.618298611109</c:v>
                </c:pt>
                <c:pt idx="1613">
                  <c:v>44327.618993055556</c:v>
                </c:pt>
                <c:pt idx="1614">
                  <c:v>44327.619687500002</c:v>
                </c:pt>
                <c:pt idx="1615">
                  <c:v>44327.620381944442</c:v>
                </c:pt>
                <c:pt idx="1616">
                  <c:v>44327.621076388888</c:v>
                </c:pt>
                <c:pt idx="1617">
                  <c:v>44327.621770833335</c:v>
                </c:pt>
                <c:pt idx="1618">
                  <c:v>44327.622465277775</c:v>
                </c:pt>
                <c:pt idx="1619">
                  <c:v>44327.623159722221</c:v>
                </c:pt>
                <c:pt idx="1620">
                  <c:v>44327.623854166668</c:v>
                </c:pt>
                <c:pt idx="1621">
                  <c:v>44327.624548611115</c:v>
                </c:pt>
                <c:pt idx="1622">
                  <c:v>44327.625243055554</c:v>
                </c:pt>
                <c:pt idx="1623">
                  <c:v>44327.625937500001</c:v>
                </c:pt>
                <c:pt idx="1624">
                  <c:v>44327.626631944448</c:v>
                </c:pt>
                <c:pt idx="1625">
                  <c:v>44327.627326388887</c:v>
                </c:pt>
                <c:pt idx="1626">
                  <c:v>44327.628020833334</c:v>
                </c:pt>
                <c:pt idx="1627">
                  <c:v>44327.62871527778</c:v>
                </c:pt>
                <c:pt idx="1628">
                  <c:v>44327.62940972222</c:v>
                </c:pt>
                <c:pt idx="1629">
                  <c:v>44327.630104166667</c:v>
                </c:pt>
                <c:pt idx="1630">
                  <c:v>44327.630798611113</c:v>
                </c:pt>
                <c:pt idx="1631">
                  <c:v>44327.631493055553</c:v>
                </c:pt>
                <c:pt idx="1632">
                  <c:v>44327.632187499999</c:v>
                </c:pt>
                <c:pt idx="1633">
                  <c:v>44327.632881944446</c:v>
                </c:pt>
                <c:pt idx="1634">
                  <c:v>44327.633576388886</c:v>
                </c:pt>
                <c:pt idx="1635">
                  <c:v>44327.634270833332</c:v>
                </c:pt>
                <c:pt idx="1636">
                  <c:v>44327.634965277779</c:v>
                </c:pt>
                <c:pt idx="1637">
                  <c:v>44327.635659722226</c:v>
                </c:pt>
                <c:pt idx="1638">
                  <c:v>44327.636354166665</c:v>
                </c:pt>
                <c:pt idx="1639">
                  <c:v>44327.637048611112</c:v>
                </c:pt>
                <c:pt idx="1640">
                  <c:v>44327.637743055559</c:v>
                </c:pt>
                <c:pt idx="1641">
                  <c:v>44327.638437499998</c:v>
                </c:pt>
                <c:pt idx="1642">
                  <c:v>44327.639131944445</c:v>
                </c:pt>
                <c:pt idx="1643">
                  <c:v>44327.639826388891</c:v>
                </c:pt>
                <c:pt idx="1644">
                  <c:v>44327.640520833331</c:v>
                </c:pt>
                <c:pt idx="1645">
                  <c:v>44327.641215277778</c:v>
                </c:pt>
                <c:pt idx="1646">
                  <c:v>44327.641909722224</c:v>
                </c:pt>
                <c:pt idx="1647">
                  <c:v>44327.642604166664</c:v>
                </c:pt>
                <c:pt idx="1648">
                  <c:v>44327.64329861111</c:v>
                </c:pt>
                <c:pt idx="1649">
                  <c:v>44327.643993055557</c:v>
                </c:pt>
                <c:pt idx="1650">
                  <c:v>44327.644687499997</c:v>
                </c:pt>
                <c:pt idx="1651">
                  <c:v>44327.645381944443</c:v>
                </c:pt>
                <c:pt idx="1652">
                  <c:v>44327.64607638889</c:v>
                </c:pt>
                <c:pt idx="1653">
                  <c:v>44327.646770833337</c:v>
                </c:pt>
                <c:pt idx="1654">
                  <c:v>44327.647465277776</c:v>
                </c:pt>
                <c:pt idx="1655">
                  <c:v>44327.648159722223</c:v>
                </c:pt>
                <c:pt idx="1656">
                  <c:v>44327.648854166669</c:v>
                </c:pt>
                <c:pt idx="1657">
                  <c:v>44327.649548611109</c:v>
                </c:pt>
                <c:pt idx="1658">
                  <c:v>44327.650243055556</c:v>
                </c:pt>
                <c:pt idx="1659">
                  <c:v>44327.650937500002</c:v>
                </c:pt>
                <c:pt idx="1660">
                  <c:v>44327.651631944442</c:v>
                </c:pt>
                <c:pt idx="1661">
                  <c:v>44327.652326388888</c:v>
                </c:pt>
                <c:pt idx="1662">
                  <c:v>44327.653020833335</c:v>
                </c:pt>
                <c:pt idx="1663">
                  <c:v>44327.653715277775</c:v>
                </c:pt>
                <c:pt idx="1664">
                  <c:v>44327.654409722221</c:v>
                </c:pt>
                <c:pt idx="1665">
                  <c:v>44327.655104166668</c:v>
                </c:pt>
                <c:pt idx="1666">
                  <c:v>44327.655798611115</c:v>
                </c:pt>
                <c:pt idx="1667">
                  <c:v>44327.656493055554</c:v>
                </c:pt>
                <c:pt idx="1668">
                  <c:v>44327.657187500001</c:v>
                </c:pt>
                <c:pt idx="1669">
                  <c:v>44327.657881944448</c:v>
                </c:pt>
                <c:pt idx="1670">
                  <c:v>44327.658576388887</c:v>
                </c:pt>
                <c:pt idx="1671">
                  <c:v>44327.659270833334</c:v>
                </c:pt>
                <c:pt idx="1672">
                  <c:v>44327.65996527778</c:v>
                </c:pt>
                <c:pt idx="1673">
                  <c:v>44327.66065972222</c:v>
                </c:pt>
                <c:pt idx="1674">
                  <c:v>44327.661354166667</c:v>
                </c:pt>
                <c:pt idx="1675">
                  <c:v>44327.662048611113</c:v>
                </c:pt>
                <c:pt idx="1676">
                  <c:v>44327.662743055553</c:v>
                </c:pt>
                <c:pt idx="1677">
                  <c:v>44327.663437499999</c:v>
                </c:pt>
                <c:pt idx="1678">
                  <c:v>44327.664131944446</c:v>
                </c:pt>
                <c:pt idx="1679">
                  <c:v>44327.664826388886</c:v>
                </c:pt>
                <c:pt idx="1680">
                  <c:v>44327.665520833332</c:v>
                </c:pt>
                <c:pt idx="1681">
                  <c:v>44327.666215277779</c:v>
                </c:pt>
                <c:pt idx="1682">
                  <c:v>44327.666909722226</c:v>
                </c:pt>
                <c:pt idx="1683">
                  <c:v>44327.667604166665</c:v>
                </c:pt>
                <c:pt idx="1684">
                  <c:v>44327.668298611112</c:v>
                </c:pt>
                <c:pt idx="1685">
                  <c:v>44327.668993055559</c:v>
                </c:pt>
                <c:pt idx="1686">
                  <c:v>44327.669687499998</c:v>
                </c:pt>
                <c:pt idx="1687">
                  <c:v>44327.670381944445</c:v>
                </c:pt>
                <c:pt idx="1688">
                  <c:v>44327.671076388891</c:v>
                </c:pt>
                <c:pt idx="1689">
                  <c:v>44327.671770833331</c:v>
                </c:pt>
                <c:pt idx="1690">
                  <c:v>44327.672465277778</c:v>
                </c:pt>
                <c:pt idx="1691">
                  <c:v>44327.673159722224</c:v>
                </c:pt>
                <c:pt idx="1692">
                  <c:v>44327.673854166664</c:v>
                </c:pt>
                <c:pt idx="1693">
                  <c:v>44327.67454861111</c:v>
                </c:pt>
                <c:pt idx="1694">
                  <c:v>44327.675243055557</c:v>
                </c:pt>
                <c:pt idx="1695">
                  <c:v>44327.675937499997</c:v>
                </c:pt>
                <c:pt idx="1696">
                  <c:v>44327.676631944443</c:v>
                </c:pt>
                <c:pt idx="1697">
                  <c:v>44327.67732638889</c:v>
                </c:pt>
                <c:pt idx="1698">
                  <c:v>44327.678020833337</c:v>
                </c:pt>
                <c:pt idx="1699">
                  <c:v>44327.678715277776</c:v>
                </c:pt>
                <c:pt idx="1700">
                  <c:v>44327.679409722223</c:v>
                </c:pt>
                <c:pt idx="1701">
                  <c:v>44327.680104166669</c:v>
                </c:pt>
                <c:pt idx="1702">
                  <c:v>44327.680798611109</c:v>
                </c:pt>
                <c:pt idx="1703">
                  <c:v>44327.681493055556</c:v>
                </c:pt>
                <c:pt idx="1704">
                  <c:v>44327.682187500002</c:v>
                </c:pt>
                <c:pt idx="1705">
                  <c:v>44327.682881944442</c:v>
                </c:pt>
                <c:pt idx="1706">
                  <c:v>44327.683576388888</c:v>
                </c:pt>
                <c:pt idx="1707">
                  <c:v>44327.684270833335</c:v>
                </c:pt>
                <c:pt idx="1708">
                  <c:v>44327.684965277775</c:v>
                </c:pt>
                <c:pt idx="1709">
                  <c:v>44327.685659722221</c:v>
                </c:pt>
                <c:pt idx="1710">
                  <c:v>44327.686354166668</c:v>
                </c:pt>
                <c:pt idx="1711">
                  <c:v>44327.687048611115</c:v>
                </c:pt>
                <c:pt idx="1712">
                  <c:v>44327.687743055554</c:v>
                </c:pt>
                <c:pt idx="1713">
                  <c:v>44327.688437500001</c:v>
                </c:pt>
                <c:pt idx="1714">
                  <c:v>44327.689131944448</c:v>
                </c:pt>
                <c:pt idx="1715">
                  <c:v>44327.689826388887</c:v>
                </c:pt>
                <c:pt idx="1716">
                  <c:v>44327.690520833334</c:v>
                </c:pt>
                <c:pt idx="1717">
                  <c:v>44327.69121527778</c:v>
                </c:pt>
                <c:pt idx="1718">
                  <c:v>44327.69190972222</c:v>
                </c:pt>
                <c:pt idx="1719">
                  <c:v>44327.692604166667</c:v>
                </c:pt>
                <c:pt idx="1720">
                  <c:v>44327.693298611113</c:v>
                </c:pt>
                <c:pt idx="1721">
                  <c:v>44327.693993055553</c:v>
                </c:pt>
                <c:pt idx="1722">
                  <c:v>44327.694687499999</c:v>
                </c:pt>
                <c:pt idx="1723">
                  <c:v>44327.695381944446</c:v>
                </c:pt>
                <c:pt idx="1724">
                  <c:v>44327.696076388886</c:v>
                </c:pt>
                <c:pt idx="1725">
                  <c:v>44327.696770833332</c:v>
                </c:pt>
                <c:pt idx="1726">
                  <c:v>44327.697465277779</c:v>
                </c:pt>
                <c:pt idx="1727">
                  <c:v>44327.698159722226</c:v>
                </c:pt>
                <c:pt idx="1728">
                  <c:v>44327.698854166665</c:v>
                </c:pt>
                <c:pt idx="1729">
                  <c:v>44327.699548611112</c:v>
                </c:pt>
                <c:pt idx="1730">
                  <c:v>44327.700243055559</c:v>
                </c:pt>
                <c:pt idx="1731">
                  <c:v>44327.700937499998</c:v>
                </c:pt>
                <c:pt idx="1732">
                  <c:v>44327.701631944445</c:v>
                </c:pt>
                <c:pt idx="1733">
                  <c:v>44327.702326388891</c:v>
                </c:pt>
                <c:pt idx="1734">
                  <c:v>44327.703020833331</c:v>
                </c:pt>
                <c:pt idx="1735">
                  <c:v>44327.703715277778</c:v>
                </c:pt>
                <c:pt idx="1736">
                  <c:v>44327.704409722224</c:v>
                </c:pt>
                <c:pt idx="1737">
                  <c:v>44327.705104166664</c:v>
                </c:pt>
                <c:pt idx="1738">
                  <c:v>44327.70579861111</c:v>
                </c:pt>
                <c:pt idx="1739">
                  <c:v>44327.706493055557</c:v>
                </c:pt>
                <c:pt idx="1740">
                  <c:v>44327.707187499997</c:v>
                </c:pt>
                <c:pt idx="1741">
                  <c:v>44327.707881944443</c:v>
                </c:pt>
                <c:pt idx="1742">
                  <c:v>44327.70857638889</c:v>
                </c:pt>
                <c:pt idx="1743">
                  <c:v>44327.709270833337</c:v>
                </c:pt>
                <c:pt idx="1744">
                  <c:v>44327.709965277776</c:v>
                </c:pt>
                <c:pt idx="1745">
                  <c:v>44327.710659722223</c:v>
                </c:pt>
                <c:pt idx="1746">
                  <c:v>44327.711354166669</c:v>
                </c:pt>
                <c:pt idx="1747">
                  <c:v>44327.712048611109</c:v>
                </c:pt>
                <c:pt idx="1748">
                  <c:v>44327.712743055556</c:v>
                </c:pt>
                <c:pt idx="1749">
                  <c:v>44327.713437500002</c:v>
                </c:pt>
                <c:pt idx="1750">
                  <c:v>44327.714131944442</c:v>
                </c:pt>
                <c:pt idx="1751">
                  <c:v>44327.714826388888</c:v>
                </c:pt>
                <c:pt idx="1752">
                  <c:v>44327.715520833335</c:v>
                </c:pt>
                <c:pt idx="1753">
                  <c:v>44327.716215277775</c:v>
                </c:pt>
                <c:pt idx="1754">
                  <c:v>44327.716909722221</c:v>
                </c:pt>
                <c:pt idx="1755">
                  <c:v>44327.717604166668</c:v>
                </c:pt>
                <c:pt idx="1756">
                  <c:v>44327.718298611115</c:v>
                </c:pt>
                <c:pt idx="1757">
                  <c:v>44327.718993055554</c:v>
                </c:pt>
                <c:pt idx="1758">
                  <c:v>44327.719687500001</c:v>
                </c:pt>
                <c:pt idx="1759">
                  <c:v>44327.720381944448</c:v>
                </c:pt>
                <c:pt idx="1760">
                  <c:v>44327.721076388887</c:v>
                </c:pt>
                <c:pt idx="1761">
                  <c:v>44327.721770833334</c:v>
                </c:pt>
                <c:pt idx="1762">
                  <c:v>44327.72246527778</c:v>
                </c:pt>
                <c:pt idx="1763">
                  <c:v>44327.72315972222</c:v>
                </c:pt>
                <c:pt idx="1764">
                  <c:v>44327.723854166667</c:v>
                </c:pt>
                <c:pt idx="1765">
                  <c:v>44327.724548611113</c:v>
                </c:pt>
                <c:pt idx="1766">
                  <c:v>44327.725243055553</c:v>
                </c:pt>
                <c:pt idx="1767">
                  <c:v>44327.725937499999</c:v>
                </c:pt>
                <c:pt idx="1768">
                  <c:v>44327.726631944446</c:v>
                </c:pt>
                <c:pt idx="1769">
                  <c:v>44327.727326388886</c:v>
                </c:pt>
                <c:pt idx="1770">
                  <c:v>44327.728020833332</c:v>
                </c:pt>
                <c:pt idx="1771">
                  <c:v>44327.728715277779</c:v>
                </c:pt>
                <c:pt idx="1772">
                  <c:v>44327.729409722226</c:v>
                </c:pt>
                <c:pt idx="1773">
                  <c:v>44327.730104166665</c:v>
                </c:pt>
                <c:pt idx="1774">
                  <c:v>44327.730798611112</c:v>
                </c:pt>
                <c:pt idx="1775">
                  <c:v>44327.731493055559</c:v>
                </c:pt>
                <c:pt idx="1776">
                  <c:v>44327.732187499998</c:v>
                </c:pt>
                <c:pt idx="1777">
                  <c:v>44327.732881944445</c:v>
                </c:pt>
                <c:pt idx="1778">
                  <c:v>44327.733576388891</c:v>
                </c:pt>
                <c:pt idx="1779">
                  <c:v>44327.734270833331</c:v>
                </c:pt>
                <c:pt idx="1780">
                  <c:v>44327.734965277778</c:v>
                </c:pt>
                <c:pt idx="1781">
                  <c:v>44327.735659722224</c:v>
                </c:pt>
                <c:pt idx="1782">
                  <c:v>44327.736354166664</c:v>
                </c:pt>
                <c:pt idx="1783">
                  <c:v>44327.73704861111</c:v>
                </c:pt>
                <c:pt idx="1784">
                  <c:v>44327.737743055557</c:v>
                </c:pt>
                <c:pt idx="1785">
                  <c:v>44327.738437499997</c:v>
                </c:pt>
                <c:pt idx="1786">
                  <c:v>44327.739131944443</c:v>
                </c:pt>
                <c:pt idx="1787">
                  <c:v>44327.73982638889</c:v>
                </c:pt>
                <c:pt idx="1788">
                  <c:v>44327.740520833337</c:v>
                </c:pt>
                <c:pt idx="1789">
                  <c:v>44327.741215277776</c:v>
                </c:pt>
                <c:pt idx="1790">
                  <c:v>44327.741909722223</c:v>
                </c:pt>
                <c:pt idx="1791">
                  <c:v>44327.742604166669</c:v>
                </c:pt>
                <c:pt idx="1792">
                  <c:v>44327.743298611109</c:v>
                </c:pt>
                <c:pt idx="1793">
                  <c:v>44327.743993055556</c:v>
                </c:pt>
                <c:pt idx="1794">
                  <c:v>44327.744687500002</c:v>
                </c:pt>
                <c:pt idx="1795">
                  <c:v>44327.745381944442</c:v>
                </c:pt>
                <c:pt idx="1796">
                  <c:v>44327.746076388888</c:v>
                </c:pt>
                <c:pt idx="1797">
                  <c:v>44327.746770833335</c:v>
                </c:pt>
                <c:pt idx="1798">
                  <c:v>44327.747465277775</c:v>
                </c:pt>
                <c:pt idx="1799">
                  <c:v>44327.748159722221</c:v>
                </c:pt>
                <c:pt idx="1800">
                  <c:v>44327.748854166668</c:v>
                </c:pt>
                <c:pt idx="1801">
                  <c:v>44327.749548611115</c:v>
                </c:pt>
                <c:pt idx="1802">
                  <c:v>44327.750243055554</c:v>
                </c:pt>
                <c:pt idx="1803">
                  <c:v>44327.750937500001</c:v>
                </c:pt>
                <c:pt idx="1804">
                  <c:v>44327.751631944448</c:v>
                </c:pt>
                <c:pt idx="1805">
                  <c:v>44327.752326388887</c:v>
                </c:pt>
                <c:pt idx="1806">
                  <c:v>44327.753020833334</c:v>
                </c:pt>
                <c:pt idx="1807">
                  <c:v>44327.75371527778</c:v>
                </c:pt>
                <c:pt idx="1808">
                  <c:v>44327.75440972222</c:v>
                </c:pt>
                <c:pt idx="1809">
                  <c:v>44327.755104166667</c:v>
                </c:pt>
                <c:pt idx="1810">
                  <c:v>44327.755798611113</c:v>
                </c:pt>
                <c:pt idx="1811">
                  <c:v>44327.756493055553</c:v>
                </c:pt>
                <c:pt idx="1812">
                  <c:v>44327.757187499999</c:v>
                </c:pt>
                <c:pt idx="1813">
                  <c:v>44327.757881944446</c:v>
                </c:pt>
                <c:pt idx="1814">
                  <c:v>44327.758576388886</c:v>
                </c:pt>
                <c:pt idx="1815">
                  <c:v>44327.759270833332</c:v>
                </c:pt>
                <c:pt idx="1816">
                  <c:v>44327.759965277779</c:v>
                </c:pt>
                <c:pt idx="1817">
                  <c:v>44327.760659722226</c:v>
                </c:pt>
                <c:pt idx="1818">
                  <c:v>44327.761354166665</c:v>
                </c:pt>
                <c:pt idx="1819">
                  <c:v>44327.762048611112</c:v>
                </c:pt>
                <c:pt idx="1820">
                  <c:v>44327.762743055559</c:v>
                </c:pt>
                <c:pt idx="1821">
                  <c:v>44327.763437499998</c:v>
                </c:pt>
                <c:pt idx="1822">
                  <c:v>44327.764131944445</c:v>
                </c:pt>
                <c:pt idx="1823">
                  <c:v>44327.764826388891</c:v>
                </c:pt>
                <c:pt idx="1824">
                  <c:v>44327.765520833331</c:v>
                </c:pt>
                <c:pt idx="1825">
                  <c:v>44327.766215277778</c:v>
                </c:pt>
                <c:pt idx="1826">
                  <c:v>44327.766909722224</c:v>
                </c:pt>
                <c:pt idx="1827">
                  <c:v>44327.767604166664</c:v>
                </c:pt>
                <c:pt idx="1828">
                  <c:v>44327.76829861111</c:v>
                </c:pt>
                <c:pt idx="1829">
                  <c:v>44327.768993055557</c:v>
                </c:pt>
                <c:pt idx="1830">
                  <c:v>44327.769687499997</c:v>
                </c:pt>
                <c:pt idx="1831">
                  <c:v>44327.770381944443</c:v>
                </c:pt>
                <c:pt idx="1832">
                  <c:v>44327.77107638889</c:v>
                </c:pt>
                <c:pt idx="1833">
                  <c:v>44327.771770833337</c:v>
                </c:pt>
                <c:pt idx="1834">
                  <c:v>44327.772465277776</c:v>
                </c:pt>
                <c:pt idx="1835">
                  <c:v>44327.773159722223</c:v>
                </c:pt>
                <c:pt idx="1836">
                  <c:v>44327.773854166669</c:v>
                </c:pt>
                <c:pt idx="1837">
                  <c:v>44327.774548611109</c:v>
                </c:pt>
                <c:pt idx="1838">
                  <c:v>44327.775243055556</c:v>
                </c:pt>
                <c:pt idx="1839">
                  <c:v>44327.775937500002</c:v>
                </c:pt>
                <c:pt idx="1840">
                  <c:v>44327.776631944442</c:v>
                </c:pt>
                <c:pt idx="1841">
                  <c:v>44327.777326388888</c:v>
                </c:pt>
                <c:pt idx="1842">
                  <c:v>44327.778020833335</c:v>
                </c:pt>
                <c:pt idx="1843">
                  <c:v>44327.778715277775</c:v>
                </c:pt>
                <c:pt idx="1844">
                  <c:v>44327.779409722221</c:v>
                </c:pt>
                <c:pt idx="1845">
                  <c:v>44327.780104166668</c:v>
                </c:pt>
                <c:pt idx="1846">
                  <c:v>44327.780798611115</c:v>
                </c:pt>
                <c:pt idx="1847">
                  <c:v>44327.781493055554</c:v>
                </c:pt>
                <c:pt idx="1848">
                  <c:v>44327.782187500001</c:v>
                </c:pt>
                <c:pt idx="1849">
                  <c:v>44327.782881944448</c:v>
                </c:pt>
                <c:pt idx="1850">
                  <c:v>44327.783576388887</c:v>
                </c:pt>
                <c:pt idx="1851">
                  <c:v>44327.784270833334</c:v>
                </c:pt>
                <c:pt idx="1852">
                  <c:v>44327.78496527778</c:v>
                </c:pt>
                <c:pt idx="1853">
                  <c:v>44327.78565972222</c:v>
                </c:pt>
                <c:pt idx="1854">
                  <c:v>44327.786354166667</c:v>
                </c:pt>
                <c:pt idx="1855">
                  <c:v>44327.787048611113</c:v>
                </c:pt>
                <c:pt idx="1856">
                  <c:v>44327.787743055553</c:v>
                </c:pt>
                <c:pt idx="1857">
                  <c:v>44327.788437499999</c:v>
                </c:pt>
                <c:pt idx="1858">
                  <c:v>44327.789131944446</c:v>
                </c:pt>
                <c:pt idx="1859">
                  <c:v>44327.789826388886</c:v>
                </c:pt>
                <c:pt idx="1860">
                  <c:v>44327.790520833332</c:v>
                </c:pt>
                <c:pt idx="1861">
                  <c:v>44327.791215277779</c:v>
                </c:pt>
                <c:pt idx="1862">
                  <c:v>44327.791909722226</c:v>
                </c:pt>
                <c:pt idx="1863">
                  <c:v>44327.792604166665</c:v>
                </c:pt>
                <c:pt idx="1864">
                  <c:v>44327.793298611112</c:v>
                </c:pt>
                <c:pt idx="1865">
                  <c:v>44327.793993055559</c:v>
                </c:pt>
                <c:pt idx="1866">
                  <c:v>44327.794687499998</c:v>
                </c:pt>
                <c:pt idx="1867">
                  <c:v>44327.795381944445</c:v>
                </c:pt>
                <c:pt idx="1868">
                  <c:v>44327.796076388891</c:v>
                </c:pt>
                <c:pt idx="1869">
                  <c:v>44327.796770833331</c:v>
                </c:pt>
                <c:pt idx="1870">
                  <c:v>44327.797465277778</c:v>
                </c:pt>
                <c:pt idx="1871">
                  <c:v>44327.798159722224</c:v>
                </c:pt>
                <c:pt idx="1872">
                  <c:v>44327.798854166664</c:v>
                </c:pt>
                <c:pt idx="1873">
                  <c:v>44327.79954861111</c:v>
                </c:pt>
                <c:pt idx="1874">
                  <c:v>44327.800243055557</c:v>
                </c:pt>
                <c:pt idx="1875">
                  <c:v>44327.800937499997</c:v>
                </c:pt>
                <c:pt idx="1876">
                  <c:v>44327.801631944443</c:v>
                </c:pt>
                <c:pt idx="1877">
                  <c:v>44327.80232638889</c:v>
                </c:pt>
                <c:pt idx="1878">
                  <c:v>44327.803020833337</c:v>
                </c:pt>
                <c:pt idx="1879">
                  <c:v>44327.803715277776</c:v>
                </c:pt>
                <c:pt idx="1880">
                  <c:v>44327.804409722223</c:v>
                </c:pt>
                <c:pt idx="1881">
                  <c:v>44327.805104166669</c:v>
                </c:pt>
                <c:pt idx="1882">
                  <c:v>44327.805798611109</c:v>
                </c:pt>
                <c:pt idx="1883">
                  <c:v>44327.806493055556</c:v>
                </c:pt>
                <c:pt idx="1884">
                  <c:v>44327.807187500002</c:v>
                </c:pt>
                <c:pt idx="1885">
                  <c:v>44327.807881944442</c:v>
                </c:pt>
                <c:pt idx="1886">
                  <c:v>44327.808576388888</c:v>
                </c:pt>
                <c:pt idx="1887">
                  <c:v>44327.809270833335</c:v>
                </c:pt>
                <c:pt idx="1888">
                  <c:v>44327.809965277775</c:v>
                </c:pt>
                <c:pt idx="1889">
                  <c:v>44327.810659722221</c:v>
                </c:pt>
                <c:pt idx="1890">
                  <c:v>44327.811354166668</c:v>
                </c:pt>
                <c:pt idx="1891">
                  <c:v>44327.812048611115</c:v>
                </c:pt>
                <c:pt idx="1892">
                  <c:v>44327.812743055554</c:v>
                </c:pt>
                <c:pt idx="1893">
                  <c:v>44327.813437500001</c:v>
                </c:pt>
                <c:pt idx="1894">
                  <c:v>44327.814131944448</c:v>
                </c:pt>
                <c:pt idx="1895">
                  <c:v>44327.814826388887</c:v>
                </c:pt>
                <c:pt idx="1896">
                  <c:v>44327.815520833334</c:v>
                </c:pt>
                <c:pt idx="1897">
                  <c:v>44327.81621527778</c:v>
                </c:pt>
                <c:pt idx="1898">
                  <c:v>44327.81690972222</c:v>
                </c:pt>
                <c:pt idx="1899">
                  <c:v>44327.817604166667</c:v>
                </c:pt>
                <c:pt idx="1900">
                  <c:v>44327.818298611113</c:v>
                </c:pt>
                <c:pt idx="1901">
                  <c:v>44327.818993055553</c:v>
                </c:pt>
                <c:pt idx="1902">
                  <c:v>44327.819687499999</c:v>
                </c:pt>
                <c:pt idx="1903">
                  <c:v>44327.820381944446</c:v>
                </c:pt>
                <c:pt idx="1904">
                  <c:v>44327.821076388886</c:v>
                </c:pt>
                <c:pt idx="1905">
                  <c:v>44327.821770833332</c:v>
                </c:pt>
                <c:pt idx="1906">
                  <c:v>44327.822465277779</c:v>
                </c:pt>
                <c:pt idx="1907">
                  <c:v>44327.823159722226</c:v>
                </c:pt>
                <c:pt idx="1908">
                  <c:v>44327.823854166665</c:v>
                </c:pt>
                <c:pt idx="1909">
                  <c:v>44327.824548611112</c:v>
                </c:pt>
                <c:pt idx="1910">
                  <c:v>44327.825243055559</c:v>
                </c:pt>
                <c:pt idx="1911">
                  <c:v>44327.825937499998</c:v>
                </c:pt>
                <c:pt idx="1912">
                  <c:v>44327.826631944445</c:v>
                </c:pt>
                <c:pt idx="1913">
                  <c:v>44327.827326388891</c:v>
                </c:pt>
                <c:pt idx="1914">
                  <c:v>44327.828020833331</c:v>
                </c:pt>
                <c:pt idx="1915">
                  <c:v>44327.828715277778</c:v>
                </c:pt>
                <c:pt idx="1916">
                  <c:v>44327.829409722224</c:v>
                </c:pt>
                <c:pt idx="1917">
                  <c:v>44327.830104166664</c:v>
                </c:pt>
                <c:pt idx="1918">
                  <c:v>44327.83079861111</c:v>
                </c:pt>
                <c:pt idx="1919">
                  <c:v>44327.831493055557</c:v>
                </c:pt>
                <c:pt idx="1920">
                  <c:v>44327.832187499997</c:v>
                </c:pt>
                <c:pt idx="1921">
                  <c:v>44327.832881944443</c:v>
                </c:pt>
                <c:pt idx="1922">
                  <c:v>44327.83357638889</c:v>
                </c:pt>
                <c:pt idx="1923">
                  <c:v>44327.834270833337</c:v>
                </c:pt>
                <c:pt idx="1924">
                  <c:v>44327.834965277776</c:v>
                </c:pt>
                <c:pt idx="1925">
                  <c:v>44327.835659722223</c:v>
                </c:pt>
                <c:pt idx="1926">
                  <c:v>44327.836354166669</c:v>
                </c:pt>
                <c:pt idx="1927">
                  <c:v>44327.837048611109</c:v>
                </c:pt>
                <c:pt idx="1928">
                  <c:v>44327.837743055556</c:v>
                </c:pt>
                <c:pt idx="1929">
                  <c:v>44327.838437500002</c:v>
                </c:pt>
                <c:pt idx="1930">
                  <c:v>44327.839131944442</c:v>
                </c:pt>
                <c:pt idx="1931">
                  <c:v>44327.839826388888</c:v>
                </c:pt>
                <c:pt idx="1932">
                  <c:v>44327.840520833335</c:v>
                </c:pt>
                <c:pt idx="1933">
                  <c:v>44327.841215277775</c:v>
                </c:pt>
                <c:pt idx="1934">
                  <c:v>44327.841909722221</c:v>
                </c:pt>
                <c:pt idx="1935">
                  <c:v>44327.842604166668</c:v>
                </c:pt>
                <c:pt idx="1936">
                  <c:v>44327.843298611115</c:v>
                </c:pt>
                <c:pt idx="1937">
                  <c:v>44327.843993055554</c:v>
                </c:pt>
                <c:pt idx="1938">
                  <c:v>44327.844687500001</c:v>
                </c:pt>
                <c:pt idx="1939">
                  <c:v>44327.845381944448</c:v>
                </c:pt>
                <c:pt idx="1940">
                  <c:v>44327.846076388887</c:v>
                </c:pt>
                <c:pt idx="1941">
                  <c:v>44327.846770833334</c:v>
                </c:pt>
                <c:pt idx="1942">
                  <c:v>44327.84746527778</c:v>
                </c:pt>
                <c:pt idx="1943">
                  <c:v>44327.84815972222</c:v>
                </c:pt>
                <c:pt idx="1944">
                  <c:v>44327.848854166667</c:v>
                </c:pt>
                <c:pt idx="1945">
                  <c:v>44327.849548611113</c:v>
                </c:pt>
                <c:pt idx="1946">
                  <c:v>44327.850243055553</c:v>
                </c:pt>
                <c:pt idx="1947">
                  <c:v>44327.850937499999</c:v>
                </c:pt>
                <c:pt idx="1948">
                  <c:v>44327.851631944446</c:v>
                </c:pt>
                <c:pt idx="1949">
                  <c:v>44327.852326388886</c:v>
                </c:pt>
                <c:pt idx="1950">
                  <c:v>44327.853020833332</c:v>
                </c:pt>
                <c:pt idx="1951">
                  <c:v>44327.853715277779</c:v>
                </c:pt>
                <c:pt idx="1952">
                  <c:v>44327.854409722226</c:v>
                </c:pt>
                <c:pt idx="1953">
                  <c:v>44327.855104166665</c:v>
                </c:pt>
                <c:pt idx="1954">
                  <c:v>44327.855798611112</c:v>
                </c:pt>
                <c:pt idx="1955">
                  <c:v>44327.856493055559</c:v>
                </c:pt>
                <c:pt idx="1956">
                  <c:v>44327.857187499998</c:v>
                </c:pt>
                <c:pt idx="1957">
                  <c:v>44327.857881944445</c:v>
                </c:pt>
                <c:pt idx="1958">
                  <c:v>44327.858576388891</c:v>
                </c:pt>
                <c:pt idx="1959">
                  <c:v>44327.859270833331</c:v>
                </c:pt>
                <c:pt idx="1960">
                  <c:v>44327.859965277778</c:v>
                </c:pt>
                <c:pt idx="1961">
                  <c:v>44327.860659722224</c:v>
                </c:pt>
                <c:pt idx="1962">
                  <c:v>44327.861354166664</c:v>
                </c:pt>
                <c:pt idx="1963">
                  <c:v>44327.86204861111</c:v>
                </c:pt>
                <c:pt idx="1964">
                  <c:v>44327.862743055557</c:v>
                </c:pt>
                <c:pt idx="1965">
                  <c:v>44327.863437499997</c:v>
                </c:pt>
                <c:pt idx="1966">
                  <c:v>44327.864131944443</c:v>
                </c:pt>
                <c:pt idx="1967">
                  <c:v>44327.86482638889</c:v>
                </c:pt>
                <c:pt idx="1968">
                  <c:v>44327.865520833337</c:v>
                </c:pt>
                <c:pt idx="1969">
                  <c:v>44327.866215277776</c:v>
                </c:pt>
                <c:pt idx="1970">
                  <c:v>44327.866909722223</c:v>
                </c:pt>
                <c:pt idx="1971">
                  <c:v>44327.867604166669</c:v>
                </c:pt>
                <c:pt idx="1972">
                  <c:v>44327.868298611109</c:v>
                </c:pt>
                <c:pt idx="1973">
                  <c:v>44327.868993055556</c:v>
                </c:pt>
                <c:pt idx="1974">
                  <c:v>44327.869687500002</c:v>
                </c:pt>
                <c:pt idx="1975">
                  <c:v>44327.870381944442</c:v>
                </c:pt>
                <c:pt idx="1976">
                  <c:v>44327.871076388888</c:v>
                </c:pt>
                <c:pt idx="1977">
                  <c:v>44327.871770833335</c:v>
                </c:pt>
                <c:pt idx="1978">
                  <c:v>44327.872465277775</c:v>
                </c:pt>
                <c:pt idx="1979">
                  <c:v>44327.873159722221</c:v>
                </c:pt>
                <c:pt idx="1980">
                  <c:v>44327.873854166668</c:v>
                </c:pt>
                <c:pt idx="1981">
                  <c:v>44327.874548611115</c:v>
                </c:pt>
                <c:pt idx="1982">
                  <c:v>44327.875243055554</c:v>
                </c:pt>
                <c:pt idx="1983">
                  <c:v>44327.875937500001</c:v>
                </c:pt>
                <c:pt idx="1984">
                  <c:v>44327.876631944448</c:v>
                </c:pt>
                <c:pt idx="1985">
                  <c:v>44327.877326388887</c:v>
                </c:pt>
                <c:pt idx="1986">
                  <c:v>44327.878020833334</c:v>
                </c:pt>
                <c:pt idx="1987">
                  <c:v>44327.87871527778</c:v>
                </c:pt>
                <c:pt idx="1988">
                  <c:v>44327.87940972222</c:v>
                </c:pt>
                <c:pt idx="1989">
                  <c:v>44327.880104166667</c:v>
                </c:pt>
                <c:pt idx="1990">
                  <c:v>44327.880798611113</c:v>
                </c:pt>
                <c:pt idx="1991">
                  <c:v>44327.881493055553</c:v>
                </c:pt>
                <c:pt idx="1992">
                  <c:v>44327.882187499999</c:v>
                </c:pt>
                <c:pt idx="1993">
                  <c:v>44327.882881944446</c:v>
                </c:pt>
                <c:pt idx="1994">
                  <c:v>44327.883576388886</c:v>
                </c:pt>
                <c:pt idx="1995">
                  <c:v>44327.884270833332</c:v>
                </c:pt>
                <c:pt idx="1996">
                  <c:v>44327.884965277779</c:v>
                </c:pt>
                <c:pt idx="1997">
                  <c:v>44327.885659722226</c:v>
                </c:pt>
                <c:pt idx="1998">
                  <c:v>44327.886354166665</c:v>
                </c:pt>
                <c:pt idx="1999">
                  <c:v>44327.887048611112</c:v>
                </c:pt>
                <c:pt idx="2000">
                  <c:v>44327.887743055559</c:v>
                </c:pt>
                <c:pt idx="2001">
                  <c:v>44327.888437499998</c:v>
                </c:pt>
                <c:pt idx="2002">
                  <c:v>44327.889131944445</c:v>
                </c:pt>
                <c:pt idx="2003">
                  <c:v>44327.889826388891</c:v>
                </c:pt>
                <c:pt idx="2004">
                  <c:v>44327.890520833331</c:v>
                </c:pt>
                <c:pt idx="2005">
                  <c:v>44327.891215277778</c:v>
                </c:pt>
                <c:pt idx="2006">
                  <c:v>44327.891909722224</c:v>
                </c:pt>
                <c:pt idx="2007">
                  <c:v>44327.892604166664</c:v>
                </c:pt>
                <c:pt idx="2008">
                  <c:v>44327.89329861111</c:v>
                </c:pt>
                <c:pt idx="2009">
                  <c:v>44327.893993055557</c:v>
                </c:pt>
                <c:pt idx="2010">
                  <c:v>44327.894687499997</c:v>
                </c:pt>
                <c:pt idx="2011">
                  <c:v>44327.895381944443</c:v>
                </c:pt>
                <c:pt idx="2012">
                  <c:v>44327.89607638889</c:v>
                </c:pt>
                <c:pt idx="2013">
                  <c:v>44327.896770833337</c:v>
                </c:pt>
                <c:pt idx="2014">
                  <c:v>44327.897465277776</c:v>
                </c:pt>
                <c:pt idx="2015">
                  <c:v>44327.898159722223</c:v>
                </c:pt>
                <c:pt idx="2016">
                  <c:v>44327.898854166669</c:v>
                </c:pt>
                <c:pt idx="2017">
                  <c:v>44327.899548611109</c:v>
                </c:pt>
                <c:pt idx="2018">
                  <c:v>44327.900243055556</c:v>
                </c:pt>
                <c:pt idx="2019">
                  <c:v>44327.900937500002</c:v>
                </c:pt>
                <c:pt idx="2020">
                  <c:v>44327.901631944442</c:v>
                </c:pt>
                <c:pt idx="2021">
                  <c:v>44327.902326388888</c:v>
                </c:pt>
                <c:pt idx="2022">
                  <c:v>44327.903020833335</c:v>
                </c:pt>
                <c:pt idx="2023">
                  <c:v>44327.903715277775</c:v>
                </c:pt>
                <c:pt idx="2024">
                  <c:v>44327.904409722221</c:v>
                </c:pt>
                <c:pt idx="2025">
                  <c:v>44327.905104166668</c:v>
                </c:pt>
                <c:pt idx="2026">
                  <c:v>44327.905798611115</c:v>
                </c:pt>
                <c:pt idx="2027">
                  <c:v>44327.906493055554</c:v>
                </c:pt>
                <c:pt idx="2028">
                  <c:v>44327.907187500001</c:v>
                </c:pt>
                <c:pt idx="2029">
                  <c:v>44327.907881944448</c:v>
                </c:pt>
                <c:pt idx="2030">
                  <c:v>44327.908576388887</c:v>
                </c:pt>
                <c:pt idx="2031">
                  <c:v>44327.909270833334</c:v>
                </c:pt>
                <c:pt idx="2032">
                  <c:v>44327.90996527778</c:v>
                </c:pt>
                <c:pt idx="2033">
                  <c:v>44327.91065972222</c:v>
                </c:pt>
                <c:pt idx="2034">
                  <c:v>44327.911354166667</c:v>
                </c:pt>
                <c:pt idx="2035">
                  <c:v>44327.912048611113</c:v>
                </c:pt>
                <c:pt idx="2036">
                  <c:v>44327.912743055553</c:v>
                </c:pt>
                <c:pt idx="2037">
                  <c:v>44327.913437499999</c:v>
                </c:pt>
                <c:pt idx="2038">
                  <c:v>44327.914131944446</c:v>
                </c:pt>
                <c:pt idx="2039">
                  <c:v>44327.914826388886</c:v>
                </c:pt>
                <c:pt idx="2040">
                  <c:v>44327.915520833332</c:v>
                </c:pt>
                <c:pt idx="2041">
                  <c:v>44327.916215277779</c:v>
                </c:pt>
                <c:pt idx="2042">
                  <c:v>44327.916909722226</c:v>
                </c:pt>
                <c:pt idx="2043">
                  <c:v>44327.917604166665</c:v>
                </c:pt>
                <c:pt idx="2044">
                  <c:v>44327.918298611112</c:v>
                </c:pt>
                <c:pt idx="2045">
                  <c:v>44327.918993055559</c:v>
                </c:pt>
                <c:pt idx="2046">
                  <c:v>44327.919687499998</c:v>
                </c:pt>
                <c:pt idx="2047">
                  <c:v>44327.920381944445</c:v>
                </c:pt>
                <c:pt idx="2048">
                  <c:v>44327.921076388891</c:v>
                </c:pt>
                <c:pt idx="2049">
                  <c:v>44327.921770833331</c:v>
                </c:pt>
                <c:pt idx="2050">
                  <c:v>44327.922465277778</c:v>
                </c:pt>
                <c:pt idx="2051">
                  <c:v>44327.923159722224</c:v>
                </c:pt>
                <c:pt idx="2052">
                  <c:v>44327.923854166664</c:v>
                </c:pt>
                <c:pt idx="2053">
                  <c:v>44327.92454861111</c:v>
                </c:pt>
                <c:pt idx="2054">
                  <c:v>44327.925243055557</c:v>
                </c:pt>
                <c:pt idx="2055">
                  <c:v>44327.925937499997</c:v>
                </c:pt>
                <c:pt idx="2056">
                  <c:v>44327.926631944443</c:v>
                </c:pt>
                <c:pt idx="2057">
                  <c:v>44327.92732638889</c:v>
                </c:pt>
                <c:pt idx="2058">
                  <c:v>44327.928020833337</c:v>
                </c:pt>
                <c:pt idx="2059">
                  <c:v>44327.928715277776</c:v>
                </c:pt>
                <c:pt idx="2060">
                  <c:v>44327.929409722223</c:v>
                </c:pt>
                <c:pt idx="2061">
                  <c:v>44327.930104166669</c:v>
                </c:pt>
                <c:pt idx="2062">
                  <c:v>44327.930798611109</c:v>
                </c:pt>
                <c:pt idx="2063">
                  <c:v>44327.931493055556</c:v>
                </c:pt>
                <c:pt idx="2064">
                  <c:v>44327.932187500002</c:v>
                </c:pt>
                <c:pt idx="2065">
                  <c:v>44327.932881944442</c:v>
                </c:pt>
                <c:pt idx="2066">
                  <c:v>44327.933576388888</c:v>
                </c:pt>
                <c:pt idx="2067">
                  <c:v>44327.934270833335</c:v>
                </c:pt>
                <c:pt idx="2068">
                  <c:v>44327.934965277775</c:v>
                </c:pt>
                <c:pt idx="2069">
                  <c:v>44327.935659722221</c:v>
                </c:pt>
                <c:pt idx="2070">
                  <c:v>44327.936354166668</c:v>
                </c:pt>
                <c:pt idx="2071">
                  <c:v>44327.937048611115</c:v>
                </c:pt>
                <c:pt idx="2072">
                  <c:v>44327.937743055554</c:v>
                </c:pt>
                <c:pt idx="2073">
                  <c:v>44327.938437500001</c:v>
                </c:pt>
                <c:pt idx="2074">
                  <c:v>44327.939131944448</c:v>
                </c:pt>
                <c:pt idx="2075">
                  <c:v>44327.939826388887</c:v>
                </c:pt>
                <c:pt idx="2076">
                  <c:v>44327.940520833334</c:v>
                </c:pt>
                <c:pt idx="2077">
                  <c:v>44327.94121527778</c:v>
                </c:pt>
                <c:pt idx="2078">
                  <c:v>44327.94190972222</c:v>
                </c:pt>
                <c:pt idx="2079">
                  <c:v>44327.942604166667</c:v>
                </c:pt>
                <c:pt idx="2080">
                  <c:v>44327.943298611113</c:v>
                </c:pt>
                <c:pt idx="2081">
                  <c:v>44327.943993055553</c:v>
                </c:pt>
                <c:pt idx="2082">
                  <c:v>44327.944687499999</c:v>
                </c:pt>
                <c:pt idx="2083">
                  <c:v>44327.945381944446</c:v>
                </c:pt>
                <c:pt idx="2084">
                  <c:v>44327.946076388886</c:v>
                </c:pt>
                <c:pt idx="2085">
                  <c:v>44327.946770833332</c:v>
                </c:pt>
                <c:pt idx="2086">
                  <c:v>44327.947465277779</c:v>
                </c:pt>
                <c:pt idx="2087">
                  <c:v>44327.948159722226</c:v>
                </c:pt>
                <c:pt idx="2088">
                  <c:v>44327.948854166665</c:v>
                </c:pt>
                <c:pt idx="2089">
                  <c:v>44327.949548611112</c:v>
                </c:pt>
                <c:pt idx="2090">
                  <c:v>44327.950243055559</c:v>
                </c:pt>
                <c:pt idx="2091">
                  <c:v>44327.950937499998</c:v>
                </c:pt>
                <c:pt idx="2092">
                  <c:v>44327.951631944445</c:v>
                </c:pt>
                <c:pt idx="2093">
                  <c:v>44327.952326388891</c:v>
                </c:pt>
                <c:pt idx="2094">
                  <c:v>44327.953020833331</c:v>
                </c:pt>
                <c:pt idx="2095">
                  <c:v>44327.953715277778</c:v>
                </c:pt>
                <c:pt idx="2096">
                  <c:v>44327.954409722224</c:v>
                </c:pt>
                <c:pt idx="2097">
                  <c:v>44327.955104166664</c:v>
                </c:pt>
                <c:pt idx="2098">
                  <c:v>44327.95579861111</c:v>
                </c:pt>
                <c:pt idx="2099">
                  <c:v>44327.956493055557</c:v>
                </c:pt>
                <c:pt idx="2100">
                  <c:v>44327.957187499997</c:v>
                </c:pt>
                <c:pt idx="2101">
                  <c:v>44327.957881944443</c:v>
                </c:pt>
                <c:pt idx="2102">
                  <c:v>44327.95857638889</c:v>
                </c:pt>
                <c:pt idx="2103">
                  <c:v>44327.959270833337</c:v>
                </c:pt>
                <c:pt idx="2104">
                  <c:v>44327.959965277776</c:v>
                </c:pt>
                <c:pt idx="2105">
                  <c:v>44327.960659722223</c:v>
                </c:pt>
                <c:pt idx="2106">
                  <c:v>44327.961354166669</c:v>
                </c:pt>
                <c:pt idx="2107">
                  <c:v>44327.962048611109</c:v>
                </c:pt>
                <c:pt idx="2108">
                  <c:v>44327.962743055556</c:v>
                </c:pt>
                <c:pt idx="2109">
                  <c:v>44327.963437500002</c:v>
                </c:pt>
                <c:pt idx="2110">
                  <c:v>44327.964131944442</c:v>
                </c:pt>
                <c:pt idx="2111">
                  <c:v>44327.964826388888</c:v>
                </c:pt>
                <c:pt idx="2112">
                  <c:v>44327.965520833335</c:v>
                </c:pt>
                <c:pt idx="2113">
                  <c:v>44327.966215277775</c:v>
                </c:pt>
                <c:pt idx="2114">
                  <c:v>44327.966909722221</c:v>
                </c:pt>
                <c:pt idx="2115">
                  <c:v>44327.967604166668</c:v>
                </c:pt>
                <c:pt idx="2116">
                  <c:v>44327.968298611115</c:v>
                </c:pt>
                <c:pt idx="2117">
                  <c:v>44327.968993055554</c:v>
                </c:pt>
                <c:pt idx="2118">
                  <c:v>44327.969687500001</c:v>
                </c:pt>
                <c:pt idx="2119">
                  <c:v>44327.970381944448</c:v>
                </c:pt>
                <c:pt idx="2120">
                  <c:v>44327.971076388887</c:v>
                </c:pt>
                <c:pt idx="2121">
                  <c:v>44327.971770833334</c:v>
                </c:pt>
                <c:pt idx="2122">
                  <c:v>44327.97246527778</c:v>
                </c:pt>
                <c:pt idx="2123">
                  <c:v>44327.97315972222</c:v>
                </c:pt>
                <c:pt idx="2124">
                  <c:v>44327.973854166667</c:v>
                </c:pt>
                <c:pt idx="2125">
                  <c:v>44327.974548611113</c:v>
                </c:pt>
                <c:pt idx="2126">
                  <c:v>44327.975243055553</c:v>
                </c:pt>
                <c:pt idx="2127">
                  <c:v>44327.975937499999</c:v>
                </c:pt>
                <c:pt idx="2128">
                  <c:v>44327.976631944446</c:v>
                </c:pt>
                <c:pt idx="2129">
                  <c:v>44327.977326388886</c:v>
                </c:pt>
                <c:pt idx="2130">
                  <c:v>44327.978020833332</c:v>
                </c:pt>
                <c:pt idx="2131">
                  <c:v>44327.978715277779</c:v>
                </c:pt>
                <c:pt idx="2132">
                  <c:v>44327.979409722226</c:v>
                </c:pt>
                <c:pt idx="2133">
                  <c:v>44327.980104166665</c:v>
                </c:pt>
                <c:pt idx="2134">
                  <c:v>44327.980798611112</c:v>
                </c:pt>
                <c:pt idx="2135">
                  <c:v>44327.981493055559</c:v>
                </c:pt>
                <c:pt idx="2136">
                  <c:v>44327.982187499998</c:v>
                </c:pt>
                <c:pt idx="2137">
                  <c:v>44327.982881944445</c:v>
                </c:pt>
                <c:pt idx="2138">
                  <c:v>44327.983576388891</c:v>
                </c:pt>
                <c:pt idx="2139">
                  <c:v>44327.984270833331</c:v>
                </c:pt>
                <c:pt idx="2140">
                  <c:v>44327.984965277778</c:v>
                </c:pt>
                <c:pt idx="2141">
                  <c:v>44327.985659722224</c:v>
                </c:pt>
                <c:pt idx="2142">
                  <c:v>44327.986354166664</c:v>
                </c:pt>
                <c:pt idx="2143">
                  <c:v>44327.98704861111</c:v>
                </c:pt>
                <c:pt idx="2144">
                  <c:v>44327.987743055557</c:v>
                </c:pt>
                <c:pt idx="2145">
                  <c:v>44327.988437499997</c:v>
                </c:pt>
                <c:pt idx="2146">
                  <c:v>44327.989131944443</c:v>
                </c:pt>
                <c:pt idx="2147">
                  <c:v>44327.98982638889</c:v>
                </c:pt>
                <c:pt idx="2148">
                  <c:v>44327.990520833337</c:v>
                </c:pt>
                <c:pt idx="2149">
                  <c:v>44327.991215277776</c:v>
                </c:pt>
                <c:pt idx="2150">
                  <c:v>44327.991909722223</c:v>
                </c:pt>
                <c:pt idx="2151">
                  <c:v>44327.992604166669</c:v>
                </c:pt>
                <c:pt idx="2152">
                  <c:v>44327.993298611109</c:v>
                </c:pt>
                <c:pt idx="2153">
                  <c:v>44327.993993055556</c:v>
                </c:pt>
                <c:pt idx="2154">
                  <c:v>44327.994687500002</c:v>
                </c:pt>
                <c:pt idx="2155">
                  <c:v>44327.995381944442</c:v>
                </c:pt>
                <c:pt idx="2156">
                  <c:v>44327.996076388888</c:v>
                </c:pt>
                <c:pt idx="2157">
                  <c:v>44327.996770833335</c:v>
                </c:pt>
                <c:pt idx="2158">
                  <c:v>44327.997465277775</c:v>
                </c:pt>
                <c:pt idx="2159">
                  <c:v>44327.998159722221</c:v>
                </c:pt>
                <c:pt idx="2160">
                  <c:v>44327.998854166668</c:v>
                </c:pt>
                <c:pt idx="2161">
                  <c:v>44327.999548611115</c:v>
                </c:pt>
                <c:pt idx="2162">
                  <c:v>44328.000243055554</c:v>
                </c:pt>
                <c:pt idx="2163">
                  <c:v>44328.000937500001</c:v>
                </c:pt>
                <c:pt idx="2164">
                  <c:v>44328.001631944448</c:v>
                </c:pt>
                <c:pt idx="2165">
                  <c:v>44328.002326388887</c:v>
                </c:pt>
                <c:pt idx="2166">
                  <c:v>44328.003020833334</c:v>
                </c:pt>
                <c:pt idx="2167">
                  <c:v>44328.00371527778</c:v>
                </c:pt>
                <c:pt idx="2168">
                  <c:v>44328.00440972222</c:v>
                </c:pt>
                <c:pt idx="2169">
                  <c:v>44328.005104166667</c:v>
                </c:pt>
                <c:pt idx="2170">
                  <c:v>44328.005798611113</c:v>
                </c:pt>
                <c:pt idx="2171">
                  <c:v>44328.006493055553</c:v>
                </c:pt>
                <c:pt idx="2172">
                  <c:v>44328.007187499999</c:v>
                </c:pt>
                <c:pt idx="2173">
                  <c:v>44328.007881944446</c:v>
                </c:pt>
                <c:pt idx="2174">
                  <c:v>44328.008576388886</c:v>
                </c:pt>
                <c:pt idx="2175">
                  <c:v>44328.009270833332</c:v>
                </c:pt>
                <c:pt idx="2176">
                  <c:v>44328.009965277779</c:v>
                </c:pt>
                <c:pt idx="2177">
                  <c:v>44328.010659722226</c:v>
                </c:pt>
                <c:pt idx="2178">
                  <c:v>44328.011354166665</c:v>
                </c:pt>
                <c:pt idx="2179">
                  <c:v>44328.012048611112</c:v>
                </c:pt>
                <c:pt idx="2180">
                  <c:v>44328.012743055559</c:v>
                </c:pt>
                <c:pt idx="2181">
                  <c:v>44328.013437499998</c:v>
                </c:pt>
                <c:pt idx="2182">
                  <c:v>44328.014131944445</c:v>
                </c:pt>
                <c:pt idx="2183">
                  <c:v>44328.014826388891</c:v>
                </c:pt>
                <c:pt idx="2184">
                  <c:v>44328.015520833331</c:v>
                </c:pt>
                <c:pt idx="2185">
                  <c:v>44328.016215277778</c:v>
                </c:pt>
                <c:pt idx="2186">
                  <c:v>44328.016909722224</c:v>
                </c:pt>
                <c:pt idx="2187">
                  <c:v>44328.017604166664</c:v>
                </c:pt>
                <c:pt idx="2188">
                  <c:v>44328.01829861111</c:v>
                </c:pt>
                <c:pt idx="2189">
                  <c:v>44328.018993055557</c:v>
                </c:pt>
                <c:pt idx="2190">
                  <c:v>44328.019687499997</c:v>
                </c:pt>
                <c:pt idx="2191">
                  <c:v>44328.020381944443</c:v>
                </c:pt>
                <c:pt idx="2192">
                  <c:v>44328.02107638889</c:v>
                </c:pt>
                <c:pt idx="2193">
                  <c:v>44328.021770833337</c:v>
                </c:pt>
                <c:pt idx="2194">
                  <c:v>44328.022465277776</c:v>
                </c:pt>
                <c:pt idx="2195">
                  <c:v>44328.023159722223</c:v>
                </c:pt>
                <c:pt idx="2196">
                  <c:v>44328.023854166669</c:v>
                </c:pt>
                <c:pt idx="2197">
                  <c:v>44328.024548611109</c:v>
                </c:pt>
                <c:pt idx="2198">
                  <c:v>44328.025243055556</c:v>
                </c:pt>
                <c:pt idx="2199">
                  <c:v>44328.025937500002</c:v>
                </c:pt>
                <c:pt idx="2200">
                  <c:v>44328.026631944442</c:v>
                </c:pt>
                <c:pt idx="2201">
                  <c:v>44328.027326388888</c:v>
                </c:pt>
                <c:pt idx="2202">
                  <c:v>44328.028020833335</c:v>
                </c:pt>
                <c:pt idx="2203">
                  <c:v>44328.028715277775</c:v>
                </c:pt>
                <c:pt idx="2204">
                  <c:v>44328.029409722221</c:v>
                </c:pt>
                <c:pt idx="2205">
                  <c:v>44328.030104166668</c:v>
                </c:pt>
                <c:pt idx="2206">
                  <c:v>44328.030798611115</c:v>
                </c:pt>
                <c:pt idx="2207">
                  <c:v>44328.031493055554</c:v>
                </c:pt>
                <c:pt idx="2208">
                  <c:v>44328.032187500001</c:v>
                </c:pt>
                <c:pt idx="2209">
                  <c:v>44328.032881944448</c:v>
                </c:pt>
                <c:pt idx="2210">
                  <c:v>44328.033576388887</c:v>
                </c:pt>
                <c:pt idx="2211">
                  <c:v>44328.034270833334</c:v>
                </c:pt>
                <c:pt idx="2212">
                  <c:v>44328.03496527778</c:v>
                </c:pt>
                <c:pt idx="2213">
                  <c:v>44328.03565972222</c:v>
                </c:pt>
                <c:pt idx="2214">
                  <c:v>44328.036354166667</c:v>
                </c:pt>
                <c:pt idx="2215">
                  <c:v>44328.037048611113</c:v>
                </c:pt>
                <c:pt idx="2216">
                  <c:v>44328.037743055553</c:v>
                </c:pt>
                <c:pt idx="2217">
                  <c:v>44328.038437499999</c:v>
                </c:pt>
                <c:pt idx="2218">
                  <c:v>44328.039131944446</c:v>
                </c:pt>
                <c:pt idx="2219">
                  <c:v>44328.039826388886</c:v>
                </c:pt>
                <c:pt idx="2220">
                  <c:v>44328.040520833332</c:v>
                </c:pt>
                <c:pt idx="2221">
                  <c:v>44328.041215277779</c:v>
                </c:pt>
                <c:pt idx="2222">
                  <c:v>44328.041909722226</c:v>
                </c:pt>
                <c:pt idx="2223">
                  <c:v>44328.042604166665</c:v>
                </c:pt>
                <c:pt idx="2224">
                  <c:v>44328.043298611112</c:v>
                </c:pt>
                <c:pt idx="2225">
                  <c:v>44328.043993055559</c:v>
                </c:pt>
                <c:pt idx="2226">
                  <c:v>44328.044687499998</c:v>
                </c:pt>
                <c:pt idx="2227">
                  <c:v>44328.045381944445</c:v>
                </c:pt>
                <c:pt idx="2228">
                  <c:v>44328.046076388891</c:v>
                </c:pt>
                <c:pt idx="2229">
                  <c:v>44328.046770833331</c:v>
                </c:pt>
                <c:pt idx="2230">
                  <c:v>44328.047465277778</c:v>
                </c:pt>
                <c:pt idx="2231">
                  <c:v>44328.048159722224</c:v>
                </c:pt>
                <c:pt idx="2232">
                  <c:v>44328.048854166664</c:v>
                </c:pt>
                <c:pt idx="2233">
                  <c:v>44328.04954861111</c:v>
                </c:pt>
                <c:pt idx="2234">
                  <c:v>44328.050243055557</c:v>
                </c:pt>
                <c:pt idx="2235">
                  <c:v>44328.050937499997</c:v>
                </c:pt>
                <c:pt idx="2236">
                  <c:v>44328.051631944443</c:v>
                </c:pt>
                <c:pt idx="2237">
                  <c:v>44328.05232638889</c:v>
                </c:pt>
                <c:pt idx="2238">
                  <c:v>44328.053020833337</c:v>
                </c:pt>
                <c:pt idx="2239">
                  <c:v>44328.053715277776</c:v>
                </c:pt>
                <c:pt idx="2240">
                  <c:v>44328.054409722223</c:v>
                </c:pt>
                <c:pt idx="2241">
                  <c:v>44328.055104166669</c:v>
                </c:pt>
                <c:pt idx="2242">
                  <c:v>44328.055798611109</c:v>
                </c:pt>
                <c:pt idx="2243">
                  <c:v>44328.056493055556</c:v>
                </c:pt>
                <c:pt idx="2244">
                  <c:v>44328.057187500002</c:v>
                </c:pt>
                <c:pt idx="2245">
                  <c:v>44328.057881944442</c:v>
                </c:pt>
                <c:pt idx="2246">
                  <c:v>44328.058576388888</c:v>
                </c:pt>
                <c:pt idx="2247">
                  <c:v>44328.059270833335</c:v>
                </c:pt>
                <c:pt idx="2248">
                  <c:v>44328.059965277775</c:v>
                </c:pt>
                <c:pt idx="2249">
                  <c:v>44328.060659722221</c:v>
                </c:pt>
                <c:pt idx="2250">
                  <c:v>44328.061354166668</c:v>
                </c:pt>
                <c:pt idx="2251">
                  <c:v>44328.062048611115</c:v>
                </c:pt>
                <c:pt idx="2252">
                  <c:v>44328.062743055554</c:v>
                </c:pt>
                <c:pt idx="2253">
                  <c:v>44328.063437500001</c:v>
                </c:pt>
                <c:pt idx="2254">
                  <c:v>44328.064131944448</c:v>
                </c:pt>
                <c:pt idx="2255">
                  <c:v>44328.064826388887</c:v>
                </c:pt>
                <c:pt idx="2256">
                  <c:v>44328.065520833334</c:v>
                </c:pt>
                <c:pt idx="2257">
                  <c:v>44328.06621527778</c:v>
                </c:pt>
                <c:pt idx="2258">
                  <c:v>44328.06690972222</c:v>
                </c:pt>
                <c:pt idx="2259">
                  <c:v>44328.067604166667</c:v>
                </c:pt>
                <c:pt idx="2260">
                  <c:v>44328.068298611113</c:v>
                </c:pt>
                <c:pt idx="2261">
                  <c:v>44328.068993055553</c:v>
                </c:pt>
                <c:pt idx="2262">
                  <c:v>44328.069687499999</c:v>
                </c:pt>
                <c:pt idx="2263">
                  <c:v>44328.070381944446</c:v>
                </c:pt>
                <c:pt idx="2264">
                  <c:v>44328.071076388886</c:v>
                </c:pt>
                <c:pt idx="2265">
                  <c:v>44328.071770833332</c:v>
                </c:pt>
                <c:pt idx="2266">
                  <c:v>44328.072465277779</c:v>
                </c:pt>
                <c:pt idx="2267">
                  <c:v>44328.073159722226</c:v>
                </c:pt>
                <c:pt idx="2268">
                  <c:v>44328.073854166665</c:v>
                </c:pt>
                <c:pt idx="2269">
                  <c:v>44328.074548611112</c:v>
                </c:pt>
                <c:pt idx="2270">
                  <c:v>44328.075243055559</c:v>
                </c:pt>
                <c:pt idx="2271">
                  <c:v>44328.075937499998</c:v>
                </c:pt>
                <c:pt idx="2272">
                  <c:v>44328.076631944445</c:v>
                </c:pt>
                <c:pt idx="2273">
                  <c:v>44328.077326388891</c:v>
                </c:pt>
                <c:pt idx="2274">
                  <c:v>44328.078020833331</c:v>
                </c:pt>
                <c:pt idx="2275">
                  <c:v>44328.078715277778</c:v>
                </c:pt>
                <c:pt idx="2276">
                  <c:v>44328.079409722224</c:v>
                </c:pt>
                <c:pt idx="2277">
                  <c:v>44328.080104166664</c:v>
                </c:pt>
                <c:pt idx="2278">
                  <c:v>44328.08079861111</c:v>
                </c:pt>
                <c:pt idx="2279">
                  <c:v>44328.081493055557</c:v>
                </c:pt>
                <c:pt idx="2280">
                  <c:v>44328.082187499997</c:v>
                </c:pt>
                <c:pt idx="2281">
                  <c:v>44328.082881944443</c:v>
                </c:pt>
                <c:pt idx="2282">
                  <c:v>44328.08357638889</c:v>
                </c:pt>
                <c:pt idx="2283">
                  <c:v>44328.084270833337</c:v>
                </c:pt>
                <c:pt idx="2284">
                  <c:v>44328.084965277776</c:v>
                </c:pt>
                <c:pt idx="2285">
                  <c:v>44328.085659722223</c:v>
                </c:pt>
                <c:pt idx="2286">
                  <c:v>44328.086354166669</c:v>
                </c:pt>
                <c:pt idx="2287">
                  <c:v>44328.087048611109</c:v>
                </c:pt>
                <c:pt idx="2288">
                  <c:v>44328.087743055556</c:v>
                </c:pt>
                <c:pt idx="2289">
                  <c:v>44328.088437500002</c:v>
                </c:pt>
                <c:pt idx="2290">
                  <c:v>44328.089131944442</c:v>
                </c:pt>
                <c:pt idx="2291">
                  <c:v>44328.089826388888</c:v>
                </c:pt>
                <c:pt idx="2292">
                  <c:v>44328.090520833335</c:v>
                </c:pt>
                <c:pt idx="2293">
                  <c:v>44328.091215277775</c:v>
                </c:pt>
                <c:pt idx="2294">
                  <c:v>44328.091909722221</c:v>
                </c:pt>
                <c:pt idx="2295">
                  <c:v>44328.092604166668</c:v>
                </c:pt>
                <c:pt idx="2296">
                  <c:v>44328.093298611115</c:v>
                </c:pt>
                <c:pt idx="2297">
                  <c:v>44328.093993055554</c:v>
                </c:pt>
                <c:pt idx="2298">
                  <c:v>44328.094687500001</c:v>
                </c:pt>
                <c:pt idx="2299">
                  <c:v>44328.095381944448</c:v>
                </c:pt>
                <c:pt idx="2300">
                  <c:v>44328.096076388887</c:v>
                </c:pt>
                <c:pt idx="2301">
                  <c:v>44328.096770833334</c:v>
                </c:pt>
                <c:pt idx="2302">
                  <c:v>44328.09746527778</c:v>
                </c:pt>
                <c:pt idx="2303">
                  <c:v>44328.09815972222</c:v>
                </c:pt>
                <c:pt idx="2304">
                  <c:v>44328.098854166667</c:v>
                </c:pt>
                <c:pt idx="2305">
                  <c:v>44328.099548611113</c:v>
                </c:pt>
                <c:pt idx="2306">
                  <c:v>44328.100243055553</c:v>
                </c:pt>
                <c:pt idx="2307">
                  <c:v>44328.100937499999</c:v>
                </c:pt>
                <c:pt idx="2308">
                  <c:v>44328.101631944446</c:v>
                </c:pt>
                <c:pt idx="2309">
                  <c:v>44328.102326388886</c:v>
                </c:pt>
                <c:pt idx="2310">
                  <c:v>44328.103020833332</c:v>
                </c:pt>
                <c:pt idx="2311">
                  <c:v>44328.103715277779</c:v>
                </c:pt>
                <c:pt idx="2312">
                  <c:v>44328.104409722226</c:v>
                </c:pt>
                <c:pt idx="2313">
                  <c:v>44328.105104166665</c:v>
                </c:pt>
                <c:pt idx="2314">
                  <c:v>44328.105798611112</c:v>
                </c:pt>
                <c:pt idx="2315">
                  <c:v>44328.106493055559</c:v>
                </c:pt>
                <c:pt idx="2316">
                  <c:v>44328.107187499998</c:v>
                </c:pt>
                <c:pt idx="2317">
                  <c:v>44328.107881944445</c:v>
                </c:pt>
                <c:pt idx="2318">
                  <c:v>44328.108576388891</c:v>
                </c:pt>
                <c:pt idx="2319">
                  <c:v>44328.109270833331</c:v>
                </c:pt>
                <c:pt idx="2320">
                  <c:v>44328.109965277778</c:v>
                </c:pt>
                <c:pt idx="2321">
                  <c:v>44328.110659722224</c:v>
                </c:pt>
                <c:pt idx="2322">
                  <c:v>44328.111354166664</c:v>
                </c:pt>
                <c:pt idx="2323">
                  <c:v>44328.11204861111</c:v>
                </c:pt>
                <c:pt idx="2324">
                  <c:v>44328.112743055557</c:v>
                </c:pt>
                <c:pt idx="2325">
                  <c:v>44328.113437499997</c:v>
                </c:pt>
                <c:pt idx="2326">
                  <c:v>44328.114131944443</c:v>
                </c:pt>
                <c:pt idx="2327">
                  <c:v>44328.11482638889</c:v>
                </c:pt>
                <c:pt idx="2328">
                  <c:v>44328.115520833337</c:v>
                </c:pt>
                <c:pt idx="2329">
                  <c:v>44328.116215277776</c:v>
                </c:pt>
                <c:pt idx="2330">
                  <c:v>44328.116909722223</c:v>
                </c:pt>
                <c:pt idx="2331">
                  <c:v>44328.117604166669</c:v>
                </c:pt>
                <c:pt idx="2332">
                  <c:v>44328.118298611109</c:v>
                </c:pt>
                <c:pt idx="2333">
                  <c:v>44328.118993055556</c:v>
                </c:pt>
                <c:pt idx="2334">
                  <c:v>44328.119687500002</c:v>
                </c:pt>
                <c:pt idx="2335">
                  <c:v>44328.120381944442</c:v>
                </c:pt>
                <c:pt idx="2336">
                  <c:v>44328.121076388888</c:v>
                </c:pt>
                <c:pt idx="2337">
                  <c:v>44328.121770833335</c:v>
                </c:pt>
                <c:pt idx="2338">
                  <c:v>44328.122465277775</c:v>
                </c:pt>
                <c:pt idx="2339">
                  <c:v>44328.123159722221</c:v>
                </c:pt>
                <c:pt idx="2340">
                  <c:v>44328.123854166668</c:v>
                </c:pt>
                <c:pt idx="2341">
                  <c:v>44328.124548611115</c:v>
                </c:pt>
                <c:pt idx="2342">
                  <c:v>44328.125243055554</c:v>
                </c:pt>
                <c:pt idx="2343">
                  <c:v>44328.125937500001</c:v>
                </c:pt>
                <c:pt idx="2344">
                  <c:v>44328.126631944448</c:v>
                </c:pt>
                <c:pt idx="2345">
                  <c:v>44328.127326388887</c:v>
                </c:pt>
                <c:pt idx="2346">
                  <c:v>44328.128020833334</c:v>
                </c:pt>
                <c:pt idx="2347">
                  <c:v>44328.12871527778</c:v>
                </c:pt>
                <c:pt idx="2348">
                  <c:v>44328.12940972222</c:v>
                </c:pt>
                <c:pt idx="2349">
                  <c:v>44328.130104166667</c:v>
                </c:pt>
                <c:pt idx="2350">
                  <c:v>44328.130798611113</c:v>
                </c:pt>
                <c:pt idx="2351">
                  <c:v>44328.131493055553</c:v>
                </c:pt>
                <c:pt idx="2352">
                  <c:v>44328.132187499999</c:v>
                </c:pt>
                <c:pt idx="2353">
                  <c:v>44328.132881944446</c:v>
                </c:pt>
                <c:pt idx="2354">
                  <c:v>44328.133576388886</c:v>
                </c:pt>
                <c:pt idx="2355">
                  <c:v>44328.134270833332</c:v>
                </c:pt>
                <c:pt idx="2356">
                  <c:v>44328.134965277779</c:v>
                </c:pt>
                <c:pt idx="2357">
                  <c:v>44328.135659722226</c:v>
                </c:pt>
                <c:pt idx="2358">
                  <c:v>44328.136354166665</c:v>
                </c:pt>
                <c:pt idx="2359">
                  <c:v>44328.137048611112</c:v>
                </c:pt>
                <c:pt idx="2360">
                  <c:v>44328.137743055559</c:v>
                </c:pt>
                <c:pt idx="2361">
                  <c:v>44328.138437499998</c:v>
                </c:pt>
                <c:pt idx="2362">
                  <c:v>44328.139131944445</c:v>
                </c:pt>
                <c:pt idx="2363">
                  <c:v>44328.139826388891</c:v>
                </c:pt>
                <c:pt idx="2364">
                  <c:v>44328.140520833331</c:v>
                </c:pt>
                <c:pt idx="2365">
                  <c:v>44328.141215277778</c:v>
                </c:pt>
                <c:pt idx="2366">
                  <c:v>44328.141909722224</c:v>
                </c:pt>
                <c:pt idx="2367">
                  <c:v>44328.142604166664</c:v>
                </c:pt>
                <c:pt idx="2368">
                  <c:v>44328.14329861111</c:v>
                </c:pt>
                <c:pt idx="2369">
                  <c:v>44328.143993055557</c:v>
                </c:pt>
                <c:pt idx="2370">
                  <c:v>44328.144687499997</c:v>
                </c:pt>
                <c:pt idx="2371">
                  <c:v>44328.145381944443</c:v>
                </c:pt>
                <c:pt idx="2372">
                  <c:v>44328.14607638889</c:v>
                </c:pt>
                <c:pt idx="2373">
                  <c:v>44328.146770833337</c:v>
                </c:pt>
                <c:pt idx="2374">
                  <c:v>44328.147465277776</c:v>
                </c:pt>
                <c:pt idx="2375">
                  <c:v>44328.148159722223</c:v>
                </c:pt>
                <c:pt idx="2376">
                  <c:v>44328.148854166669</c:v>
                </c:pt>
                <c:pt idx="2377">
                  <c:v>44328.149548611109</c:v>
                </c:pt>
                <c:pt idx="2378">
                  <c:v>44328.150243055556</c:v>
                </c:pt>
                <c:pt idx="2379">
                  <c:v>44328.150937500002</c:v>
                </c:pt>
                <c:pt idx="2380">
                  <c:v>44328.151631944442</c:v>
                </c:pt>
                <c:pt idx="2381">
                  <c:v>44328.152326388888</c:v>
                </c:pt>
                <c:pt idx="2382">
                  <c:v>44328.153020833335</c:v>
                </c:pt>
                <c:pt idx="2383">
                  <c:v>44328.153715277775</c:v>
                </c:pt>
                <c:pt idx="2384">
                  <c:v>44328.154409722221</c:v>
                </c:pt>
                <c:pt idx="2385">
                  <c:v>44328.155104166668</c:v>
                </c:pt>
                <c:pt idx="2386">
                  <c:v>44328.155798611115</c:v>
                </c:pt>
                <c:pt idx="2387">
                  <c:v>44328.156493055554</c:v>
                </c:pt>
                <c:pt idx="2388">
                  <c:v>44328.157187500001</c:v>
                </c:pt>
                <c:pt idx="2389">
                  <c:v>44328.157881944448</c:v>
                </c:pt>
                <c:pt idx="2390">
                  <c:v>44328.158576388887</c:v>
                </c:pt>
                <c:pt idx="2391">
                  <c:v>44328.159270833334</c:v>
                </c:pt>
                <c:pt idx="2392">
                  <c:v>44328.15996527778</c:v>
                </c:pt>
                <c:pt idx="2393">
                  <c:v>44328.16065972222</c:v>
                </c:pt>
                <c:pt idx="2394">
                  <c:v>44328.161354166667</c:v>
                </c:pt>
                <c:pt idx="2395">
                  <c:v>44328.162048611113</c:v>
                </c:pt>
                <c:pt idx="2396">
                  <c:v>44328.162743055553</c:v>
                </c:pt>
                <c:pt idx="2397">
                  <c:v>44328.163437499999</c:v>
                </c:pt>
                <c:pt idx="2398">
                  <c:v>44328.164131944446</c:v>
                </c:pt>
                <c:pt idx="2399">
                  <c:v>44328.164826388886</c:v>
                </c:pt>
                <c:pt idx="2400">
                  <c:v>44328.165520833332</c:v>
                </c:pt>
                <c:pt idx="2401">
                  <c:v>44328.166215277779</c:v>
                </c:pt>
                <c:pt idx="2402">
                  <c:v>44328.166909722226</c:v>
                </c:pt>
                <c:pt idx="2403">
                  <c:v>44328.167604166665</c:v>
                </c:pt>
                <c:pt idx="2404">
                  <c:v>44328.168298611112</c:v>
                </c:pt>
                <c:pt idx="2405">
                  <c:v>44328.168993055559</c:v>
                </c:pt>
                <c:pt idx="2406">
                  <c:v>44328.169687499998</c:v>
                </c:pt>
                <c:pt idx="2407">
                  <c:v>44328.170381944445</c:v>
                </c:pt>
                <c:pt idx="2408">
                  <c:v>44328.171076388891</c:v>
                </c:pt>
                <c:pt idx="2409">
                  <c:v>44328.171770833331</c:v>
                </c:pt>
                <c:pt idx="2410">
                  <c:v>44328.172465277778</c:v>
                </c:pt>
                <c:pt idx="2411">
                  <c:v>44328.173159722224</c:v>
                </c:pt>
                <c:pt idx="2412">
                  <c:v>44328.173854166664</c:v>
                </c:pt>
                <c:pt idx="2413">
                  <c:v>44328.17454861111</c:v>
                </c:pt>
                <c:pt idx="2414">
                  <c:v>44328.175243055557</c:v>
                </c:pt>
                <c:pt idx="2415">
                  <c:v>44328.175937499997</c:v>
                </c:pt>
                <c:pt idx="2416">
                  <c:v>44328.176631944443</c:v>
                </c:pt>
                <c:pt idx="2417">
                  <c:v>44328.17732638889</c:v>
                </c:pt>
                <c:pt idx="2418">
                  <c:v>44328.178020833337</c:v>
                </c:pt>
                <c:pt idx="2419">
                  <c:v>44328.178715277776</c:v>
                </c:pt>
                <c:pt idx="2420">
                  <c:v>44328.179409722223</c:v>
                </c:pt>
                <c:pt idx="2421">
                  <c:v>44328.180104166669</c:v>
                </c:pt>
                <c:pt idx="2422">
                  <c:v>44328.180798611109</c:v>
                </c:pt>
                <c:pt idx="2423">
                  <c:v>44328.181493055556</c:v>
                </c:pt>
                <c:pt idx="2424">
                  <c:v>44328.182187500002</c:v>
                </c:pt>
                <c:pt idx="2425">
                  <c:v>44328.182881944442</c:v>
                </c:pt>
                <c:pt idx="2426">
                  <c:v>44328.183576388888</c:v>
                </c:pt>
                <c:pt idx="2427">
                  <c:v>44328.184270833335</c:v>
                </c:pt>
                <c:pt idx="2428">
                  <c:v>44328.184965277775</c:v>
                </c:pt>
                <c:pt idx="2429">
                  <c:v>44328.185659722221</c:v>
                </c:pt>
                <c:pt idx="2430">
                  <c:v>44328.186354166668</c:v>
                </c:pt>
                <c:pt idx="2431">
                  <c:v>44328.187048611115</c:v>
                </c:pt>
                <c:pt idx="2432">
                  <c:v>44328.187743055554</c:v>
                </c:pt>
                <c:pt idx="2433">
                  <c:v>44328.188437500001</c:v>
                </c:pt>
                <c:pt idx="2434">
                  <c:v>44328.189131944448</c:v>
                </c:pt>
                <c:pt idx="2435">
                  <c:v>44328.189826388887</c:v>
                </c:pt>
                <c:pt idx="2436">
                  <c:v>44328.190520833334</c:v>
                </c:pt>
                <c:pt idx="2437">
                  <c:v>44328.19121527778</c:v>
                </c:pt>
                <c:pt idx="2438">
                  <c:v>44328.19190972222</c:v>
                </c:pt>
                <c:pt idx="2439">
                  <c:v>44328.192604166667</c:v>
                </c:pt>
                <c:pt idx="2440">
                  <c:v>44328.193298611113</c:v>
                </c:pt>
                <c:pt idx="2441">
                  <c:v>44328.193993055553</c:v>
                </c:pt>
                <c:pt idx="2442">
                  <c:v>44328.194687499999</c:v>
                </c:pt>
                <c:pt idx="2443">
                  <c:v>44328.195381944446</c:v>
                </c:pt>
                <c:pt idx="2444">
                  <c:v>44328.196076388886</c:v>
                </c:pt>
                <c:pt idx="2445">
                  <c:v>44328.196770833332</c:v>
                </c:pt>
                <c:pt idx="2446">
                  <c:v>44328.197465277779</c:v>
                </c:pt>
                <c:pt idx="2447">
                  <c:v>44328.198159722226</c:v>
                </c:pt>
                <c:pt idx="2448">
                  <c:v>44328.198854166665</c:v>
                </c:pt>
                <c:pt idx="2449">
                  <c:v>44328.199548611112</c:v>
                </c:pt>
                <c:pt idx="2450">
                  <c:v>44328.200243055559</c:v>
                </c:pt>
                <c:pt idx="2451">
                  <c:v>44328.200937499998</c:v>
                </c:pt>
                <c:pt idx="2452">
                  <c:v>44328.201631944445</c:v>
                </c:pt>
                <c:pt idx="2453">
                  <c:v>44328.202326388891</c:v>
                </c:pt>
                <c:pt idx="2454">
                  <c:v>44328.203020833331</c:v>
                </c:pt>
                <c:pt idx="2455">
                  <c:v>44328.203715277778</c:v>
                </c:pt>
                <c:pt idx="2456">
                  <c:v>44328.204409722224</c:v>
                </c:pt>
                <c:pt idx="2457">
                  <c:v>44328.205104166664</c:v>
                </c:pt>
                <c:pt idx="2458">
                  <c:v>44328.20579861111</c:v>
                </c:pt>
                <c:pt idx="2459">
                  <c:v>44328.206493055557</c:v>
                </c:pt>
                <c:pt idx="2460">
                  <c:v>44328.207187499997</c:v>
                </c:pt>
                <c:pt idx="2461">
                  <c:v>44328.207881944443</c:v>
                </c:pt>
                <c:pt idx="2462">
                  <c:v>44328.20857638889</c:v>
                </c:pt>
                <c:pt idx="2463">
                  <c:v>44328.209270833337</c:v>
                </c:pt>
                <c:pt idx="2464">
                  <c:v>44328.209965277776</c:v>
                </c:pt>
                <c:pt idx="2465">
                  <c:v>44328.210659722223</c:v>
                </c:pt>
                <c:pt idx="2466">
                  <c:v>44328.211354166669</c:v>
                </c:pt>
                <c:pt idx="2467">
                  <c:v>44328.212048611109</c:v>
                </c:pt>
                <c:pt idx="2468">
                  <c:v>44328.212743055556</c:v>
                </c:pt>
                <c:pt idx="2469">
                  <c:v>44328.213437500002</c:v>
                </c:pt>
                <c:pt idx="2470">
                  <c:v>44328.214131944442</c:v>
                </c:pt>
                <c:pt idx="2471">
                  <c:v>44328.214826388888</c:v>
                </c:pt>
                <c:pt idx="2472">
                  <c:v>44328.215520833335</c:v>
                </c:pt>
                <c:pt idx="2473">
                  <c:v>44328.216215277775</c:v>
                </c:pt>
                <c:pt idx="2474">
                  <c:v>44328.216909722221</c:v>
                </c:pt>
                <c:pt idx="2475">
                  <c:v>44328.217604166668</c:v>
                </c:pt>
                <c:pt idx="2476">
                  <c:v>44328.218298611115</c:v>
                </c:pt>
                <c:pt idx="2477">
                  <c:v>44328.218993055554</c:v>
                </c:pt>
                <c:pt idx="2478">
                  <c:v>44328.219687500001</c:v>
                </c:pt>
                <c:pt idx="2479">
                  <c:v>44328.220381944448</c:v>
                </c:pt>
                <c:pt idx="2480">
                  <c:v>44328.221076388887</c:v>
                </c:pt>
                <c:pt idx="2481">
                  <c:v>44328.221770833334</c:v>
                </c:pt>
                <c:pt idx="2482">
                  <c:v>44328.22246527778</c:v>
                </c:pt>
                <c:pt idx="2483">
                  <c:v>44328.22315972222</c:v>
                </c:pt>
                <c:pt idx="2484">
                  <c:v>44328.223854166667</c:v>
                </c:pt>
                <c:pt idx="2485">
                  <c:v>44328.224548611113</c:v>
                </c:pt>
                <c:pt idx="2486">
                  <c:v>44328.225243055553</c:v>
                </c:pt>
                <c:pt idx="2487">
                  <c:v>44328.225937499999</c:v>
                </c:pt>
                <c:pt idx="2488">
                  <c:v>44328.226631944446</c:v>
                </c:pt>
                <c:pt idx="2489">
                  <c:v>44328.227326388886</c:v>
                </c:pt>
                <c:pt idx="2490">
                  <c:v>44328.228020833332</c:v>
                </c:pt>
                <c:pt idx="2491">
                  <c:v>44328.228715277779</c:v>
                </c:pt>
                <c:pt idx="2492">
                  <c:v>44328.229409722226</c:v>
                </c:pt>
                <c:pt idx="2493">
                  <c:v>44328.230104166665</c:v>
                </c:pt>
                <c:pt idx="2494">
                  <c:v>44328.230798611112</c:v>
                </c:pt>
                <c:pt idx="2495">
                  <c:v>44328.231493055559</c:v>
                </c:pt>
                <c:pt idx="2496">
                  <c:v>44328.232187499998</c:v>
                </c:pt>
                <c:pt idx="2497">
                  <c:v>44328.232881944445</c:v>
                </c:pt>
                <c:pt idx="2498">
                  <c:v>44328.233576388891</c:v>
                </c:pt>
                <c:pt idx="2499">
                  <c:v>44328.234270833331</c:v>
                </c:pt>
                <c:pt idx="2500">
                  <c:v>44328.234965277778</c:v>
                </c:pt>
                <c:pt idx="2501">
                  <c:v>44328.235659722224</c:v>
                </c:pt>
                <c:pt idx="2502">
                  <c:v>44328.236354166664</c:v>
                </c:pt>
                <c:pt idx="2503">
                  <c:v>44328.23704861111</c:v>
                </c:pt>
                <c:pt idx="2504">
                  <c:v>44328.237743055557</c:v>
                </c:pt>
                <c:pt idx="2505">
                  <c:v>44328.238437499997</c:v>
                </c:pt>
                <c:pt idx="2506">
                  <c:v>44328.239131944443</c:v>
                </c:pt>
                <c:pt idx="2507">
                  <c:v>44328.23982638889</c:v>
                </c:pt>
                <c:pt idx="2508">
                  <c:v>44328.240520833337</c:v>
                </c:pt>
                <c:pt idx="2509">
                  <c:v>44328.241215277776</c:v>
                </c:pt>
                <c:pt idx="2510">
                  <c:v>44328.241909722223</c:v>
                </c:pt>
                <c:pt idx="2511">
                  <c:v>44328.242604166669</c:v>
                </c:pt>
                <c:pt idx="2512">
                  <c:v>44328.243298611109</c:v>
                </c:pt>
                <c:pt idx="2513">
                  <c:v>44328.243993055556</c:v>
                </c:pt>
                <c:pt idx="2514">
                  <c:v>44328.244687500002</c:v>
                </c:pt>
                <c:pt idx="2515">
                  <c:v>44328.245381944442</c:v>
                </c:pt>
                <c:pt idx="2516">
                  <c:v>44328.246076388888</c:v>
                </c:pt>
                <c:pt idx="2517">
                  <c:v>44328.246770833335</c:v>
                </c:pt>
                <c:pt idx="2518">
                  <c:v>44328.247465277775</c:v>
                </c:pt>
                <c:pt idx="2519">
                  <c:v>44328.248159722221</c:v>
                </c:pt>
                <c:pt idx="2520">
                  <c:v>44328.248854166668</c:v>
                </c:pt>
                <c:pt idx="2521">
                  <c:v>44328.249548611115</c:v>
                </c:pt>
                <c:pt idx="2522">
                  <c:v>44328.250243055554</c:v>
                </c:pt>
                <c:pt idx="2523">
                  <c:v>44328.250937500001</c:v>
                </c:pt>
                <c:pt idx="2524">
                  <c:v>44328.251631944448</c:v>
                </c:pt>
                <c:pt idx="2525">
                  <c:v>44328.252326388887</c:v>
                </c:pt>
                <c:pt idx="2526">
                  <c:v>44328.253020833334</c:v>
                </c:pt>
                <c:pt idx="2527">
                  <c:v>44328.25371527778</c:v>
                </c:pt>
                <c:pt idx="2528">
                  <c:v>44328.25440972222</c:v>
                </c:pt>
                <c:pt idx="2529">
                  <c:v>44328.255104166667</c:v>
                </c:pt>
                <c:pt idx="2530">
                  <c:v>44328.255798611113</c:v>
                </c:pt>
                <c:pt idx="2531">
                  <c:v>44328.256493055553</c:v>
                </c:pt>
                <c:pt idx="2532">
                  <c:v>44328.257187499999</c:v>
                </c:pt>
                <c:pt idx="2533">
                  <c:v>44328.257881944446</c:v>
                </c:pt>
                <c:pt idx="2534">
                  <c:v>44328.258576388886</c:v>
                </c:pt>
                <c:pt idx="2535">
                  <c:v>44328.259270833332</c:v>
                </c:pt>
                <c:pt idx="2536">
                  <c:v>44328.259965277779</c:v>
                </c:pt>
                <c:pt idx="2537">
                  <c:v>44328.260659722226</c:v>
                </c:pt>
                <c:pt idx="2538">
                  <c:v>44328.261354166665</c:v>
                </c:pt>
                <c:pt idx="2539">
                  <c:v>44328.262048611112</c:v>
                </c:pt>
                <c:pt idx="2540">
                  <c:v>44328.262743055559</c:v>
                </c:pt>
                <c:pt idx="2541">
                  <c:v>44328.263437499998</c:v>
                </c:pt>
                <c:pt idx="2542">
                  <c:v>44328.264131944445</c:v>
                </c:pt>
                <c:pt idx="2543">
                  <c:v>44328.264826388891</c:v>
                </c:pt>
                <c:pt idx="2544">
                  <c:v>44328.265520833331</c:v>
                </c:pt>
                <c:pt idx="2545">
                  <c:v>44328.266215277778</c:v>
                </c:pt>
                <c:pt idx="2546">
                  <c:v>44328.266909722224</c:v>
                </c:pt>
                <c:pt idx="2547">
                  <c:v>44328.267604166664</c:v>
                </c:pt>
                <c:pt idx="2548">
                  <c:v>44328.26829861111</c:v>
                </c:pt>
                <c:pt idx="2549">
                  <c:v>44328.268993055557</c:v>
                </c:pt>
                <c:pt idx="2550">
                  <c:v>44328.269687499997</c:v>
                </c:pt>
                <c:pt idx="2551">
                  <c:v>44328.270381944443</c:v>
                </c:pt>
                <c:pt idx="2552">
                  <c:v>44328.27107638889</c:v>
                </c:pt>
                <c:pt idx="2553">
                  <c:v>44328.271770833337</c:v>
                </c:pt>
                <c:pt idx="2554">
                  <c:v>44328.272465277776</c:v>
                </c:pt>
                <c:pt idx="2555">
                  <c:v>44328.273159722223</c:v>
                </c:pt>
                <c:pt idx="2556">
                  <c:v>44328.273854166669</c:v>
                </c:pt>
                <c:pt idx="2557">
                  <c:v>44328.274548611109</c:v>
                </c:pt>
                <c:pt idx="2558">
                  <c:v>44328.275243055556</c:v>
                </c:pt>
                <c:pt idx="2559">
                  <c:v>44328.275937500002</c:v>
                </c:pt>
                <c:pt idx="2560">
                  <c:v>44328.276631944442</c:v>
                </c:pt>
                <c:pt idx="2561">
                  <c:v>44328.277326388888</c:v>
                </c:pt>
                <c:pt idx="2562">
                  <c:v>44328.278020833335</c:v>
                </c:pt>
                <c:pt idx="2563">
                  <c:v>44328.278715277775</c:v>
                </c:pt>
                <c:pt idx="2564">
                  <c:v>44328.279409722221</c:v>
                </c:pt>
                <c:pt idx="2565">
                  <c:v>44328.280104166668</c:v>
                </c:pt>
                <c:pt idx="2566">
                  <c:v>44328.280798611115</c:v>
                </c:pt>
                <c:pt idx="2567">
                  <c:v>44328.281493055554</c:v>
                </c:pt>
                <c:pt idx="2568">
                  <c:v>44328.282187500001</c:v>
                </c:pt>
                <c:pt idx="2569">
                  <c:v>44328.282881944448</c:v>
                </c:pt>
                <c:pt idx="2570">
                  <c:v>44328.283576388887</c:v>
                </c:pt>
                <c:pt idx="2571">
                  <c:v>44328.284270833334</c:v>
                </c:pt>
                <c:pt idx="2572">
                  <c:v>44328.28496527778</c:v>
                </c:pt>
                <c:pt idx="2573">
                  <c:v>44328.28565972222</c:v>
                </c:pt>
                <c:pt idx="2574">
                  <c:v>44328.286354166667</c:v>
                </c:pt>
                <c:pt idx="2575">
                  <c:v>44328.287048611113</c:v>
                </c:pt>
                <c:pt idx="2576">
                  <c:v>44328.287743055553</c:v>
                </c:pt>
                <c:pt idx="2577">
                  <c:v>44328.288437499999</c:v>
                </c:pt>
                <c:pt idx="2578">
                  <c:v>44328.289131944446</c:v>
                </c:pt>
                <c:pt idx="2579">
                  <c:v>44328.289826388886</c:v>
                </c:pt>
                <c:pt idx="2580">
                  <c:v>44328.290520833332</c:v>
                </c:pt>
                <c:pt idx="2581">
                  <c:v>44328.291215277779</c:v>
                </c:pt>
                <c:pt idx="2582">
                  <c:v>44328.291909722226</c:v>
                </c:pt>
                <c:pt idx="2583">
                  <c:v>44328.292604166665</c:v>
                </c:pt>
                <c:pt idx="2584">
                  <c:v>44328.293298611112</c:v>
                </c:pt>
                <c:pt idx="2585">
                  <c:v>44328.293993055559</c:v>
                </c:pt>
                <c:pt idx="2586">
                  <c:v>44328.294687499998</c:v>
                </c:pt>
                <c:pt idx="2587">
                  <c:v>44328.295381944445</c:v>
                </c:pt>
                <c:pt idx="2588">
                  <c:v>44328.296076388891</c:v>
                </c:pt>
                <c:pt idx="2589">
                  <c:v>44328.296770833331</c:v>
                </c:pt>
                <c:pt idx="2590">
                  <c:v>44328.297465277778</c:v>
                </c:pt>
                <c:pt idx="2591">
                  <c:v>44328.298159722224</c:v>
                </c:pt>
                <c:pt idx="2592">
                  <c:v>44328.298854166664</c:v>
                </c:pt>
                <c:pt idx="2593">
                  <c:v>44328.29954861111</c:v>
                </c:pt>
                <c:pt idx="2594">
                  <c:v>44328.300243055557</c:v>
                </c:pt>
                <c:pt idx="2595">
                  <c:v>44328.300937499997</c:v>
                </c:pt>
                <c:pt idx="2596">
                  <c:v>44328.301631944443</c:v>
                </c:pt>
                <c:pt idx="2597">
                  <c:v>44328.30232638889</c:v>
                </c:pt>
                <c:pt idx="2598">
                  <c:v>44328.303020833337</c:v>
                </c:pt>
                <c:pt idx="2599">
                  <c:v>44328.303715277776</c:v>
                </c:pt>
                <c:pt idx="2600">
                  <c:v>44328.304409722223</c:v>
                </c:pt>
                <c:pt idx="2601">
                  <c:v>44328.305104166669</c:v>
                </c:pt>
                <c:pt idx="2602">
                  <c:v>44328.305798611109</c:v>
                </c:pt>
                <c:pt idx="2603">
                  <c:v>44328.306493055556</c:v>
                </c:pt>
                <c:pt idx="2604">
                  <c:v>44328.307187500002</c:v>
                </c:pt>
                <c:pt idx="2605">
                  <c:v>44328.307881944442</c:v>
                </c:pt>
                <c:pt idx="2606">
                  <c:v>44328.308576388888</c:v>
                </c:pt>
                <c:pt idx="2607">
                  <c:v>44328.309270833335</c:v>
                </c:pt>
                <c:pt idx="2608">
                  <c:v>44328.309965277775</c:v>
                </c:pt>
                <c:pt idx="2609">
                  <c:v>44328.310659722221</c:v>
                </c:pt>
                <c:pt idx="2610">
                  <c:v>44328.311354166668</c:v>
                </c:pt>
                <c:pt idx="2611">
                  <c:v>44328.312048611115</c:v>
                </c:pt>
                <c:pt idx="2612">
                  <c:v>44328.312743055554</c:v>
                </c:pt>
                <c:pt idx="2613">
                  <c:v>44328.313437500001</c:v>
                </c:pt>
                <c:pt idx="2614">
                  <c:v>44328.314131944448</c:v>
                </c:pt>
                <c:pt idx="2615">
                  <c:v>44328.314826388887</c:v>
                </c:pt>
                <c:pt idx="2616">
                  <c:v>44328.315520833334</c:v>
                </c:pt>
                <c:pt idx="2617">
                  <c:v>44328.31621527778</c:v>
                </c:pt>
                <c:pt idx="2618">
                  <c:v>44328.31690972222</c:v>
                </c:pt>
                <c:pt idx="2619">
                  <c:v>44328.317604166667</c:v>
                </c:pt>
                <c:pt idx="2620">
                  <c:v>44328.318298611113</c:v>
                </c:pt>
                <c:pt idx="2621">
                  <c:v>44328.318993055553</c:v>
                </c:pt>
                <c:pt idx="2622">
                  <c:v>44328.319687499999</c:v>
                </c:pt>
                <c:pt idx="2623">
                  <c:v>44328.320381944446</c:v>
                </c:pt>
                <c:pt idx="2624">
                  <c:v>44328.321076388886</c:v>
                </c:pt>
                <c:pt idx="2625">
                  <c:v>44328.321770833332</c:v>
                </c:pt>
                <c:pt idx="2626">
                  <c:v>44328.322465277779</c:v>
                </c:pt>
                <c:pt idx="2627">
                  <c:v>44328.323159722226</c:v>
                </c:pt>
                <c:pt idx="2628">
                  <c:v>44328.323854166665</c:v>
                </c:pt>
                <c:pt idx="2629">
                  <c:v>44328.324548611112</c:v>
                </c:pt>
                <c:pt idx="2630">
                  <c:v>44328.325243055559</c:v>
                </c:pt>
                <c:pt idx="2631">
                  <c:v>44328.325937499998</c:v>
                </c:pt>
                <c:pt idx="2632">
                  <c:v>44328.326631944445</c:v>
                </c:pt>
                <c:pt idx="2633">
                  <c:v>44328.327326388891</c:v>
                </c:pt>
                <c:pt idx="2634">
                  <c:v>44328.328020833331</c:v>
                </c:pt>
                <c:pt idx="2635">
                  <c:v>44328.328715277778</c:v>
                </c:pt>
                <c:pt idx="2636">
                  <c:v>44328.329409722224</c:v>
                </c:pt>
                <c:pt idx="2637">
                  <c:v>44328.330104166664</c:v>
                </c:pt>
                <c:pt idx="2638">
                  <c:v>44328.33079861111</c:v>
                </c:pt>
                <c:pt idx="2639">
                  <c:v>44328.331493055557</c:v>
                </c:pt>
                <c:pt idx="2640">
                  <c:v>44328.332187499997</c:v>
                </c:pt>
                <c:pt idx="2641">
                  <c:v>44328.332881944443</c:v>
                </c:pt>
                <c:pt idx="2642">
                  <c:v>44328.33357638889</c:v>
                </c:pt>
                <c:pt idx="2643">
                  <c:v>44328.334270833337</c:v>
                </c:pt>
                <c:pt idx="2644">
                  <c:v>44328.334965277776</c:v>
                </c:pt>
                <c:pt idx="2645">
                  <c:v>44328.335659722223</c:v>
                </c:pt>
                <c:pt idx="2646">
                  <c:v>44328.336354166669</c:v>
                </c:pt>
                <c:pt idx="2647">
                  <c:v>44328.337048611109</c:v>
                </c:pt>
                <c:pt idx="2648">
                  <c:v>44328.337743055556</c:v>
                </c:pt>
                <c:pt idx="2649">
                  <c:v>44328.338437500002</c:v>
                </c:pt>
                <c:pt idx="2650">
                  <c:v>44328.339131944442</c:v>
                </c:pt>
                <c:pt idx="2651">
                  <c:v>44328.339826388888</c:v>
                </c:pt>
                <c:pt idx="2652">
                  <c:v>44328.340520833335</c:v>
                </c:pt>
                <c:pt idx="2653">
                  <c:v>44328.341215277775</c:v>
                </c:pt>
                <c:pt idx="2654">
                  <c:v>44328.341909722221</c:v>
                </c:pt>
                <c:pt idx="2655">
                  <c:v>44328.342604166668</c:v>
                </c:pt>
                <c:pt idx="2656">
                  <c:v>44328.343298611115</c:v>
                </c:pt>
                <c:pt idx="2657">
                  <c:v>44328.343993055554</c:v>
                </c:pt>
                <c:pt idx="2658">
                  <c:v>44328.344687500001</c:v>
                </c:pt>
                <c:pt idx="2659">
                  <c:v>44328.345381944448</c:v>
                </c:pt>
                <c:pt idx="2660">
                  <c:v>44328.346076388887</c:v>
                </c:pt>
                <c:pt idx="2661">
                  <c:v>44328.346770833334</c:v>
                </c:pt>
                <c:pt idx="2662">
                  <c:v>44328.34746527778</c:v>
                </c:pt>
                <c:pt idx="2663">
                  <c:v>44328.34815972222</c:v>
                </c:pt>
                <c:pt idx="2664">
                  <c:v>44328.348854166667</c:v>
                </c:pt>
                <c:pt idx="2665">
                  <c:v>44328.349548611113</c:v>
                </c:pt>
                <c:pt idx="2666">
                  <c:v>44328.350243055553</c:v>
                </c:pt>
                <c:pt idx="2667">
                  <c:v>44328.350937499999</c:v>
                </c:pt>
                <c:pt idx="2668">
                  <c:v>44328.351631944446</c:v>
                </c:pt>
                <c:pt idx="2669">
                  <c:v>44328.352326388886</c:v>
                </c:pt>
                <c:pt idx="2670">
                  <c:v>44328.353020833332</c:v>
                </c:pt>
                <c:pt idx="2671">
                  <c:v>44328.353715277779</c:v>
                </c:pt>
                <c:pt idx="2672">
                  <c:v>44328.354409722226</c:v>
                </c:pt>
                <c:pt idx="2673">
                  <c:v>44328.355104166665</c:v>
                </c:pt>
                <c:pt idx="2674">
                  <c:v>44328.355798611112</c:v>
                </c:pt>
                <c:pt idx="2675">
                  <c:v>44328.356493055559</c:v>
                </c:pt>
                <c:pt idx="2676">
                  <c:v>44328.357187499998</c:v>
                </c:pt>
                <c:pt idx="2677">
                  <c:v>44328.357881944445</c:v>
                </c:pt>
                <c:pt idx="2678">
                  <c:v>44328.358576388891</c:v>
                </c:pt>
                <c:pt idx="2679">
                  <c:v>44328.359270833331</c:v>
                </c:pt>
                <c:pt idx="2680">
                  <c:v>44328.359965277778</c:v>
                </c:pt>
                <c:pt idx="2681">
                  <c:v>44328.360659722224</c:v>
                </c:pt>
                <c:pt idx="2682">
                  <c:v>44328.361354166664</c:v>
                </c:pt>
                <c:pt idx="2683">
                  <c:v>44328.36204861111</c:v>
                </c:pt>
                <c:pt idx="2684">
                  <c:v>44328.362743055557</c:v>
                </c:pt>
                <c:pt idx="2685">
                  <c:v>44328.363437499997</c:v>
                </c:pt>
                <c:pt idx="2686">
                  <c:v>44328.364131944443</c:v>
                </c:pt>
                <c:pt idx="2687">
                  <c:v>44328.36482638889</c:v>
                </c:pt>
                <c:pt idx="2688">
                  <c:v>44328.365520833337</c:v>
                </c:pt>
                <c:pt idx="2689">
                  <c:v>44328.366215277776</c:v>
                </c:pt>
                <c:pt idx="2690">
                  <c:v>44328.366909722223</c:v>
                </c:pt>
                <c:pt idx="2691">
                  <c:v>44328.367604166669</c:v>
                </c:pt>
                <c:pt idx="2692">
                  <c:v>44328.368298611109</c:v>
                </c:pt>
                <c:pt idx="2693">
                  <c:v>44328.368993055556</c:v>
                </c:pt>
                <c:pt idx="2694">
                  <c:v>44328.369687500002</c:v>
                </c:pt>
                <c:pt idx="2695">
                  <c:v>44328.370381944442</c:v>
                </c:pt>
                <c:pt idx="2696">
                  <c:v>44328.371076388888</c:v>
                </c:pt>
                <c:pt idx="2697">
                  <c:v>44328.371770833335</c:v>
                </c:pt>
                <c:pt idx="2698">
                  <c:v>44328.372465277775</c:v>
                </c:pt>
                <c:pt idx="2699">
                  <c:v>44328.373159722221</c:v>
                </c:pt>
                <c:pt idx="2700">
                  <c:v>44328.373854166668</c:v>
                </c:pt>
                <c:pt idx="2701">
                  <c:v>44328.374548611115</c:v>
                </c:pt>
                <c:pt idx="2702">
                  <c:v>44328.375243055554</c:v>
                </c:pt>
                <c:pt idx="2703">
                  <c:v>44328.375937500001</c:v>
                </c:pt>
                <c:pt idx="2704">
                  <c:v>44328.376631944448</c:v>
                </c:pt>
                <c:pt idx="2705">
                  <c:v>44328.377326388887</c:v>
                </c:pt>
                <c:pt idx="2706">
                  <c:v>44328.378020833334</c:v>
                </c:pt>
                <c:pt idx="2707">
                  <c:v>44328.37871527778</c:v>
                </c:pt>
                <c:pt idx="2708">
                  <c:v>44328.37940972222</c:v>
                </c:pt>
                <c:pt idx="2709">
                  <c:v>44328.380104166667</c:v>
                </c:pt>
                <c:pt idx="2710">
                  <c:v>44328.380798611113</c:v>
                </c:pt>
                <c:pt idx="2711">
                  <c:v>44328.381493055553</c:v>
                </c:pt>
                <c:pt idx="2712">
                  <c:v>44328.382187499999</c:v>
                </c:pt>
                <c:pt idx="2713">
                  <c:v>44328.382881944446</c:v>
                </c:pt>
                <c:pt idx="2714">
                  <c:v>44328.383576388886</c:v>
                </c:pt>
                <c:pt idx="2715">
                  <c:v>44328.384270833332</c:v>
                </c:pt>
                <c:pt idx="2716">
                  <c:v>44328.384965277779</c:v>
                </c:pt>
                <c:pt idx="2717">
                  <c:v>44328.385659722226</c:v>
                </c:pt>
                <c:pt idx="2718">
                  <c:v>44328.386354166665</c:v>
                </c:pt>
                <c:pt idx="2719">
                  <c:v>44328.387048611112</c:v>
                </c:pt>
                <c:pt idx="2720">
                  <c:v>44328.387743055559</c:v>
                </c:pt>
                <c:pt idx="2721">
                  <c:v>44328.388437499998</c:v>
                </c:pt>
                <c:pt idx="2722">
                  <c:v>44328.389131944445</c:v>
                </c:pt>
                <c:pt idx="2723">
                  <c:v>44328.389826388891</c:v>
                </c:pt>
                <c:pt idx="2724">
                  <c:v>44328.390520833331</c:v>
                </c:pt>
                <c:pt idx="2725">
                  <c:v>44328.391215277778</c:v>
                </c:pt>
                <c:pt idx="2726">
                  <c:v>44328.391909722224</c:v>
                </c:pt>
                <c:pt idx="2727">
                  <c:v>44328.392604166664</c:v>
                </c:pt>
                <c:pt idx="2728">
                  <c:v>44328.39329861111</c:v>
                </c:pt>
                <c:pt idx="2729">
                  <c:v>44328.393993055557</c:v>
                </c:pt>
                <c:pt idx="2730">
                  <c:v>44328.394687499997</c:v>
                </c:pt>
                <c:pt idx="2731">
                  <c:v>44328.395381944443</c:v>
                </c:pt>
                <c:pt idx="2732">
                  <c:v>44328.39607638889</c:v>
                </c:pt>
                <c:pt idx="2733">
                  <c:v>44328.396770833337</c:v>
                </c:pt>
                <c:pt idx="2734">
                  <c:v>44328.397465277776</c:v>
                </c:pt>
                <c:pt idx="2735">
                  <c:v>44328.398159722223</c:v>
                </c:pt>
                <c:pt idx="2736">
                  <c:v>44328.398854166669</c:v>
                </c:pt>
                <c:pt idx="2737">
                  <c:v>44328.399548611109</c:v>
                </c:pt>
                <c:pt idx="2738">
                  <c:v>44328.400243055556</c:v>
                </c:pt>
                <c:pt idx="2739">
                  <c:v>44328.400937500002</c:v>
                </c:pt>
                <c:pt idx="2740">
                  <c:v>44328.401631944442</c:v>
                </c:pt>
                <c:pt idx="2741">
                  <c:v>44328.402326388888</c:v>
                </c:pt>
                <c:pt idx="2742">
                  <c:v>44328.403020833335</c:v>
                </c:pt>
                <c:pt idx="2743">
                  <c:v>44328.403715277775</c:v>
                </c:pt>
                <c:pt idx="2744">
                  <c:v>44328.404409722221</c:v>
                </c:pt>
                <c:pt idx="2745">
                  <c:v>44328.405104166668</c:v>
                </c:pt>
                <c:pt idx="2746">
                  <c:v>44328.405798611115</c:v>
                </c:pt>
                <c:pt idx="2747">
                  <c:v>44328.406493055554</c:v>
                </c:pt>
                <c:pt idx="2748">
                  <c:v>44328.407187500001</c:v>
                </c:pt>
                <c:pt idx="2749">
                  <c:v>44328.407881944448</c:v>
                </c:pt>
                <c:pt idx="2750">
                  <c:v>44328.408576388887</c:v>
                </c:pt>
                <c:pt idx="2751">
                  <c:v>44328.409270833334</c:v>
                </c:pt>
                <c:pt idx="2752">
                  <c:v>44328.40996527778</c:v>
                </c:pt>
                <c:pt idx="2753">
                  <c:v>44328.41065972222</c:v>
                </c:pt>
                <c:pt idx="2754">
                  <c:v>44328.411354166667</c:v>
                </c:pt>
                <c:pt idx="2755">
                  <c:v>44328.412048611113</c:v>
                </c:pt>
                <c:pt idx="2756">
                  <c:v>44328.412743055553</c:v>
                </c:pt>
                <c:pt idx="2757">
                  <c:v>44328.413437499999</c:v>
                </c:pt>
                <c:pt idx="2758">
                  <c:v>44328.414131944446</c:v>
                </c:pt>
                <c:pt idx="2759">
                  <c:v>44328.414826388886</c:v>
                </c:pt>
                <c:pt idx="2760">
                  <c:v>44328.415520833332</c:v>
                </c:pt>
                <c:pt idx="2761">
                  <c:v>44328.416215277779</c:v>
                </c:pt>
                <c:pt idx="2762">
                  <c:v>44328.416909722226</c:v>
                </c:pt>
                <c:pt idx="2763">
                  <c:v>44328.417604166665</c:v>
                </c:pt>
                <c:pt idx="2764">
                  <c:v>44328.418298611112</c:v>
                </c:pt>
                <c:pt idx="2765">
                  <c:v>44328.418993055559</c:v>
                </c:pt>
                <c:pt idx="2766">
                  <c:v>44328.419687499998</c:v>
                </c:pt>
                <c:pt idx="2767">
                  <c:v>44328.420381944445</c:v>
                </c:pt>
                <c:pt idx="2768">
                  <c:v>44328.421076388891</c:v>
                </c:pt>
                <c:pt idx="2769">
                  <c:v>44328.421770833331</c:v>
                </c:pt>
                <c:pt idx="2770">
                  <c:v>44328.422465277778</c:v>
                </c:pt>
                <c:pt idx="2771">
                  <c:v>44328.423159722224</c:v>
                </c:pt>
                <c:pt idx="2772">
                  <c:v>44328.423854166664</c:v>
                </c:pt>
                <c:pt idx="2773">
                  <c:v>44328.42454861111</c:v>
                </c:pt>
                <c:pt idx="2774">
                  <c:v>44328.425243055557</c:v>
                </c:pt>
                <c:pt idx="2775">
                  <c:v>44328.425937499997</c:v>
                </c:pt>
                <c:pt idx="2776">
                  <c:v>44328.426631944443</c:v>
                </c:pt>
                <c:pt idx="2777">
                  <c:v>44328.42732638889</c:v>
                </c:pt>
                <c:pt idx="2778">
                  <c:v>44328.428020833337</c:v>
                </c:pt>
                <c:pt idx="2779">
                  <c:v>44328.428715277776</c:v>
                </c:pt>
                <c:pt idx="2780">
                  <c:v>44328.429409722223</c:v>
                </c:pt>
                <c:pt idx="2781">
                  <c:v>44328.430104166669</c:v>
                </c:pt>
                <c:pt idx="2782">
                  <c:v>44328.430798611109</c:v>
                </c:pt>
                <c:pt idx="2783">
                  <c:v>44328.431493055556</c:v>
                </c:pt>
                <c:pt idx="2784">
                  <c:v>44328.432187500002</c:v>
                </c:pt>
                <c:pt idx="2785">
                  <c:v>44328.432881944442</c:v>
                </c:pt>
                <c:pt idx="2786">
                  <c:v>44328.433576388888</c:v>
                </c:pt>
                <c:pt idx="2787">
                  <c:v>44328.434270833335</c:v>
                </c:pt>
                <c:pt idx="2788">
                  <c:v>44328.434965277775</c:v>
                </c:pt>
                <c:pt idx="2789">
                  <c:v>44328.435659722221</c:v>
                </c:pt>
                <c:pt idx="2790">
                  <c:v>44328.436354166668</c:v>
                </c:pt>
                <c:pt idx="2791">
                  <c:v>44328.437048611115</c:v>
                </c:pt>
                <c:pt idx="2792">
                  <c:v>44328.437743055554</c:v>
                </c:pt>
                <c:pt idx="2793">
                  <c:v>44328.438437500001</c:v>
                </c:pt>
                <c:pt idx="2794">
                  <c:v>44328.439131944448</c:v>
                </c:pt>
                <c:pt idx="2795">
                  <c:v>44328.439826388887</c:v>
                </c:pt>
                <c:pt idx="2796">
                  <c:v>44328.440520833334</c:v>
                </c:pt>
                <c:pt idx="2797">
                  <c:v>44328.44121527778</c:v>
                </c:pt>
                <c:pt idx="2798">
                  <c:v>44328.44190972222</c:v>
                </c:pt>
                <c:pt idx="2799">
                  <c:v>44328.442604166667</c:v>
                </c:pt>
                <c:pt idx="2800">
                  <c:v>44328.443298611113</c:v>
                </c:pt>
                <c:pt idx="2801">
                  <c:v>44328.443993055553</c:v>
                </c:pt>
                <c:pt idx="2802">
                  <c:v>44328.444687499999</c:v>
                </c:pt>
                <c:pt idx="2803">
                  <c:v>44328.445381944446</c:v>
                </c:pt>
                <c:pt idx="2804">
                  <c:v>44328.446076388886</c:v>
                </c:pt>
                <c:pt idx="2805">
                  <c:v>44328.446770833332</c:v>
                </c:pt>
                <c:pt idx="2806">
                  <c:v>44328.447465277779</c:v>
                </c:pt>
                <c:pt idx="2807">
                  <c:v>44328.448159722226</c:v>
                </c:pt>
                <c:pt idx="2808">
                  <c:v>44328.448854166665</c:v>
                </c:pt>
                <c:pt idx="2809">
                  <c:v>44328.449548611112</c:v>
                </c:pt>
                <c:pt idx="2810">
                  <c:v>44328.450243055559</c:v>
                </c:pt>
                <c:pt idx="2811">
                  <c:v>44328.450937499998</c:v>
                </c:pt>
                <c:pt idx="2812">
                  <c:v>44328.451631944445</c:v>
                </c:pt>
                <c:pt idx="2813">
                  <c:v>44328.452326388891</c:v>
                </c:pt>
                <c:pt idx="2814">
                  <c:v>44328.453020833331</c:v>
                </c:pt>
                <c:pt idx="2815">
                  <c:v>44328.453715277778</c:v>
                </c:pt>
                <c:pt idx="2816">
                  <c:v>44328.454409722224</c:v>
                </c:pt>
                <c:pt idx="2817">
                  <c:v>44328.455104166664</c:v>
                </c:pt>
                <c:pt idx="2818">
                  <c:v>44328.45579861111</c:v>
                </c:pt>
                <c:pt idx="2819">
                  <c:v>44328.456493055557</c:v>
                </c:pt>
                <c:pt idx="2820">
                  <c:v>44328.457187499997</c:v>
                </c:pt>
                <c:pt idx="2821">
                  <c:v>44328.457881944443</c:v>
                </c:pt>
                <c:pt idx="2822">
                  <c:v>44328.45857638889</c:v>
                </c:pt>
                <c:pt idx="2823">
                  <c:v>44328.459270833337</c:v>
                </c:pt>
                <c:pt idx="2824">
                  <c:v>44328.459965277776</c:v>
                </c:pt>
                <c:pt idx="2825">
                  <c:v>44328.460659722223</c:v>
                </c:pt>
                <c:pt idx="2826">
                  <c:v>44328.461354166669</c:v>
                </c:pt>
                <c:pt idx="2827">
                  <c:v>44328.462048611109</c:v>
                </c:pt>
                <c:pt idx="2828">
                  <c:v>44328.462743055556</c:v>
                </c:pt>
                <c:pt idx="2829">
                  <c:v>44328.463437500002</c:v>
                </c:pt>
                <c:pt idx="2830">
                  <c:v>44328.464131944442</c:v>
                </c:pt>
                <c:pt idx="2831">
                  <c:v>44328.464826388888</c:v>
                </c:pt>
                <c:pt idx="2832">
                  <c:v>44328.465520833335</c:v>
                </c:pt>
                <c:pt idx="2833">
                  <c:v>44328.466215277775</c:v>
                </c:pt>
                <c:pt idx="2834">
                  <c:v>44328.466909722221</c:v>
                </c:pt>
                <c:pt idx="2835">
                  <c:v>44328.467604166668</c:v>
                </c:pt>
                <c:pt idx="2836">
                  <c:v>44328.468298611115</c:v>
                </c:pt>
                <c:pt idx="2837">
                  <c:v>44328.468993055554</c:v>
                </c:pt>
                <c:pt idx="2838">
                  <c:v>44328.469687500001</c:v>
                </c:pt>
                <c:pt idx="2839">
                  <c:v>44328.470381944448</c:v>
                </c:pt>
                <c:pt idx="2840">
                  <c:v>44328.471076388887</c:v>
                </c:pt>
                <c:pt idx="2841">
                  <c:v>44328.471770833334</c:v>
                </c:pt>
                <c:pt idx="2842">
                  <c:v>44328.47246527778</c:v>
                </c:pt>
                <c:pt idx="2843">
                  <c:v>44328.47315972222</c:v>
                </c:pt>
                <c:pt idx="2844">
                  <c:v>44328.473854166667</c:v>
                </c:pt>
                <c:pt idx="2845">
                  <c:v>44328.474548611113</c:v>
                </c:pt>
                <c:pt idx="2846">
                  <c:v>44328.475243055553</c:v>
                </c:pt>
                <c:pt idx="2847">
                  <c:v>44328.475937499999</c:v>
                </c:pt>
                <c:pt idx="2848">
                  <c:v>44328.476631944446</c:v>
                </c:pt>
                <c:pt idx="2849">
                  <c:v>44328.477326388886</c:v>
                </c:pt>
                <c:pt idx="2850">
                  <c:v>44328.478020833332</c:v>
                </c:pt>
                <c:pt idx="2851">
                  <c:v>44328.478715277779</c:v>
                </c:pt>
                <c:pt idx="2852">
                  <c:v>44328.479409722226</c:v>
                </c:pt>
                <c:pt idx="2853">
                  <c:v>44328.480104166665</c:v>
                </c:pt>
                <c:pt idx="2854">
                  <c:v>44328.480798611112</c:v>
                </c:pt>
                <c:pt idx="2855">
                  <c:v>44328.481493055559</c:v>
                </c:pt>
                <c:pt idx="2856">
                  <c:v>44328.482187499998</c:v>
                </c:pt>
                <c:pt idx="2857">
                  <c:v>44328.482881944445</c:v>
                </c:pt>
                <c:pt idx="2858">
                  <c:v>44328.483576388891</c:v>
                </c:pt>
                <c:pt idx="2859">
                  <c:v>44328.484270833331</c:v>
                </c:pt>
                <c:pt idx="2860">
                  <c:v>44328.484965277778</c:v>
                </c:pt>
                <c:pt idx="2861">
                  <c:v>44328.485659722224</c:v>
                </c:pt>
                <c:pt idx="2862">
                  <c:v>44328.486354166664</c:v>
                </c:pt>
                <c:pt idx="2863">
                  <c:v>44328.48704861111</c:v>
                </c:pt>
                <c:pt idx="2864">
                  <c:v>44328.487743055557</c:v>
                </c:pt>
                <c:pt idx="2865">
                  <c:v>44328.488437499997</c:v>
                </c:pt>
                <c:pt idx="2866">
                  <c:v>44328.489131944443</c:v>
                </c:pt>
                <c:pt idx="2867">
                  <c:v>44328.48982638889</c:v>
                </c:pt>
                <c:pt idx="2868">
                  <c:v>44328.490520833337</c:v>
                </c:pt>
                <c:pt idx="2869">
                  <c:v>44328.491215277776</c:v>
                </c:pt>
                <c:pt idx="2870">
                  <c:v>44328.491909722223</c:v>
                </c:pt>
                <c:pt idx="2871">
                  <c:v>44328.492604166669</c:v>
                </c:pt>
                <c:pt idx="2872">
                  <c:v>44328.493298611109</c:v>
                </c:pt>
                <c:pt idx="2873">
                  <c:v>44328.493993055556</c:v>
                </c:pt>
                <c:pt idx="2874">
                  <c:v>44328.494687500002</c:v>
                </c:pt>
                <c:pt idx="2875">
                  <c:v>44328.495381944442</c:v>
                </c:pt>
                <c:pt idx="2876">
                  <c:v>44328.496076388888</c:v>
                </c:pt>
                <c:pt idx="2877">
                  <c:v>44328.496770833335</c:v>
                </c:pt>
                <c:pt idx="2878">
                  <c:v>44328.497465277775</c:v>
                </c:pt>
                <c:pt idx="2879">
                  <c:v>44328.498159722221</c:v>
                </c:pt>
                <c:pt idx="2880">
                  <c:v>44328.498854166668</c:v>
                </c:pt>
                <c:pt idx="2881">
                  <c:v>44328.499548611115</c:v>
                </c:pt>
                <c:pt idx="2882">
                  <c:v>44328.500243055554</c:v>
                </c:pt>
                <c:pt idx="2883">
                  <c:v>44328.500937500001</c:v>
                </c:pt>
                <c:pt idx="2884">
                  <c:v>44328.501631944448</c:v>
                </c:pt>
                <c:pt idx="2885">
                  <c:v>44328.502326388887</c:v>
                </c:pt>
                <c:pt idx="2886">
                  <c:v>44328.503020833334</c:v>
                </c:pt>
                <c:pt idx="2887">
                  <c:v>44328.50371527778</c:v>
                </c:pt>
                <c:pt idx="2888">
                  <c:v>44328.50440972222</c:v>
                </c:pt>
                <c:pt idx="2889">
                  <c:v>44328.505104166667</c:v>
                </c:pt>
                <c:pt idx="2890">
                  <c:v>44328.505798611113</c:v>
                </c:pt>
                <c:pt idx="2891">
                  <c:v>44328.506493055553</c:v>
                </c:pt>
                <c:pt idx="2892">
                  <c:v>44328.507187499999</c:v>
                </c:pt>
                <c:pt idx="2893">
                  <c:v>44328.507881944446</c:v>
                </c:pt>
                <c:pt idx="2894">
                  <c:v>44328.508576388886</c:v>
                </c:pt>
                <c:pt idx="2895">
                  <c:v>44328.509270833332</c:v>
                </c:pt>
                <c:pt idx="2896">
                  <c:v>44328.509965277779</c:v>
                </c:pt>
                <c:pt idx="2897">
                  <c:v>44328.510659722226</c:v>
                </c:pt>
                <c:pt idx="2898">
                  <c:v>44328.511354166665</c:v>
                </c:pt>
                <c:pt idx="2899">
                  <c:v>44328.512048611112</c:v>
                </c:pt>
                <c:pt idx="2900">
                  <c:v>44328.512743055559</c:v>
                </c:pt>
                <c:pt idx="2901">
                  <c:v>44328.513437499998</c:v>
                </c:pt>
                <c:pt idx="2902">
                  <c:v>44328.514131944445</c:v>
                </c:pt>
                <c:pt idx="2903">
                  <c:v>44328.514826388891</c:v>
                </c:pt>
                <c:pt idx="2904">
                  <c:v>44328.515520833331</c:v>
                </c:pt>
                <c:pt idx="2905">
                  <c:v>44328.516215277778</c:v>
                </c:pt>
                <c:pt idx="2906">
                  <c:v>44328.516909722224</c:v>
                </c:pt>
                <c:pt idx="2907">
                  <c:v>44328.517604166664</c:v>
                </c:pt>
                <c:pt idx="2908">
                  <c:v>44328.51829861111</c:v>
                </c:pt>
                <c:pt idx="2909">
                  <c:v>44328.518993055557</c:v>
                </c:pt>
                <c:pt idx="2910">
                  <c:v>44328.519687499997</c:v>
                </c:pt>
                <c:pt idx="2911">
                  <c:v>44328.520381944443</c:v>
                </c:pt>
                <c:pt idx="2912">
                  <c:v>44328.52107638889</c:v>
                </c:pt>
                <c:pt idx="2913">
                  <c:v>44328.521770833337</c:v>
                </c:pt>
                <c:pt idx="2914">
                  <c:v>44328.522465277776</c:v>
                </c:pt>
                <c:pt idx="2915">
                  <c:v>44328.523159722223</c:v>
                </c:pt>
                <c:pt idx="2916">
                  <c:v>44328.523854166669</c:v>
                </c:pt>
                <c:pt idx="2917">
                  <c:v>44328.524548611109</c:v>
                </c:pt>
                <c:pt idx="2918">
                  <c:v>44328.525243055556</c:v>
                </c:pt>
                <c:pt idx="2919">
                  <c:v>44328.525937500002</c:v>
                </c:pt>
                <c:pt idx="2920">
                  <c:v>44328.526631944442</c:v>
                </c:pt>
                <c:pt idx="2921">
                  <c:v>44328.527326388888</c:v>
                </c:pt>
                <c:pt idx="2922">
                  <c:v>44328.528020833335</c:v>
                </c:pt>
                <c:pt idx="2923">
                  <c:v>44328.528715277775</c:v>
                </c:pt>
                <c:pt idx="2924">
                  <c:v>44328.529409722221</c:v>
                </c:pt>
                <c:pt idx="2925">
                  <c:v>44328.530104166668</c:v>
                </c:pt>
                <c:pt idx="2926">
                  <c:v>44328.530798611115</c:v>
                </c:pt>
                <c:pt idx="2927">
                  <c:v>44328.531493055554</c:v>
                </c:pt>
                <c:pt idx="2928">
                  <c:v>44328.532187500001</c:v>
                </c:pt>
                <c:pt idx="2929">
                  <c:v>44328.532881944448</c:v>
                </c:pt>
                <c:pt idx="2930">
                  <c:v>44328.533576388887</c:v>
                </c:pt>
                <c:pt idx="2931">
                  <c:v>44328.534270833334</c:v>
                </c:pt>
                <c:pt idx="2932">
                  <c:v>44328.53496527778</c:v>
                </c:pt>
                <c:pt idx="2933">
                  <c:v>44328.53565972222</c:v>
                </c:pt>
                <c:pt idx="2934">
                  <c:v>44328.536354166667</c:v>
                </c:pt>
                <c:pt idx="2935">
                  <c:v>44328.537048611113</c:v>
                </c:pt>
                <c:pt idx="2936">
                  <c:v>44328.537743055553</c:v>
                </c:pt>
                <c:pt idx="2937">
                  <c:v>44328.538437499999</c:v>
                </c:pt>
                <c:pt idx="2938">
                  <c:v>44328.539131944446</c:v>
                </c:pt>
                <c:pt idx="2939">
                  <c:v>44328.539826388886</c:v>
                </c:pt>
                <c:pt idx="2940">
                  <c:v>44328.540520833332</c:v>
                </c:pt>
                <c:pt idx="2941">
                  <c:v>44328.541215277779</c:v>
                </c:pt>
                <c:pt idx="2942">
                  <c:v>44328.541909722226</c:v>
                </c:pt>
                <c:pt idx="2943">
                  <c:v>44328.542604166665</c:v>
                </c:pt>
                <c:pt idx="2944">
                  <c:v>44328.543298611112</c:v>
                </c:pt>
                <c:pt idx="2945">
                  <c:v>44328.543993055559</c:v>
                </c:pt>
                <c:pt idx="2946">
                  <c:v>44328.544687499998</c:v>
                </c:pt>
                <c:pt idx="2947">
                  <c:v>44328.545381944445</c:v>
                </c:pt>
                <c:pt idx="2948">
                  <c:v>44328.546076388891</c:v>
                </c:pt>
                <c:pt idx="2949">
                  <c:v>44328.546770833331</c:v>
                </c:pt>
                <c:pt idx="2950">
                  <c:v>44328.547465277778</c:v>
                </c:pt>
                <c:pt idx="2951">
                  <c:v>44328.548159722224</c:v>
                </c:pt>
                <c:pt idx="2952">
                  <c:v>44328.548854166664</c:v>
                </c:pt>
                <c:pt idx="2953">
                  <c:v>44328.54954861111</c:v>
                </c:pt>
                <c:pt idx="2954">
                  <c:v>44328.550243055557</c:v>
                </c:pt>
                <c:pt idx="2955">
                  <c:v>44328.550937499997</c:v>
                </c:pt>
                <c:pt idx="2956">
                  <c:v>44328.551631944443</c:v>
                </c:pt>
                <c:pt idx="2957">
                  <c:v>44328.55232638889</c:v>
                </c:pt>
                <c:pt idx="2958">
                  <c:v>44328.553020833337</c:v>
                </c:pt>
                <c:pt idx="2959">
                  <c:v>44328.553715277776</c:v>
                </c:pt>
                <c:pt idx="2960">
                  <c:v>44328.554409722223</c:v>
                </c:pt>
                <c:pt idx="2961">
                  <c:v>44328.555104166669</c:v>
                </c:pt>
                <c:pt idx="2962">
                  <c:v>44328.555798611109</c:v>
                </c:pt>
                <c:pt idx="2963">
                  <c:v>44328.556493055556</c:v>
                </c:pt>
                <c:pt idx="2964">
                  <c:v>44328.557187500002</c:v>
                </c:pt>
                <c:pt idx="2965">
                  <c:v>44328.557881944442</c:v>
                </c:pt>
                <c:pt idx="2966">
                  <c:v>44328.558576388888</c:v>
                </c:pt>
                <c:pt idx="2967">
                  <c:v>44328.559270833335</c:v>
                </c:pt>
                <c:pt idx="2968">
                  <c:v>44328.559965277775</c:v>
                </c:pt>
                <c:pt idx="2969">
                  <c:v>44328.560659722221</c:v>
                </c:pt>
                <c:pt idx="2970">
                  <c:v>44328.561354166668</c:v>
                </c:pt>
                <c:pt idx="2971">
                  <c:v>44328.562048611115</c:v>
                </c:pt>
                <c:pt idx="2972">
                  <c:v>44328.562743055554</c:v>
                </c:pt>
                <c:pt idx="2973">
                  <c:v>44328.563437500001</c:v>
                </c:pt>
                <c:pt idx="2974">
                  <c:v>44328.564131944448</c:v>
                </c:pt>
                <c:pt idx="2975">
                  <c:v>44328.564826388887</c:v>
                </c:pt>
                <c:pt idx="2976">
                  <c:v>44328.565520833334</c:v>
                </c:pt>
                <c:pt idx="2977">
                  <c:v>44328.56621527778</c:v>
                </c:pt>
                <c:pt idx="2978">
                  <c:v>44328.56690972222</c:v>
                </c:pt>
                <c:pt idx="2979">
                  <c:v>44328.567604166667</c:v>
                </c:pt>
                <c:pt idx="2980">
                  <c:v>44328.568298611113</c:v>
                </c:pt>
                <c:pt idx="2981">
                  <c:v>44328.568993055553</c:v>
                </c:pt>
                <c:pt idx="2982">
                  <c:v>44328.569687499999</c:v>
                </c:pt>
                <c:pt idx="2983">
                  <c:v>44328.570381944446</c:v>
                </c:pt>
                <c:pt idx="2984">
                  <c:v>44328.571076388886</c:v>
                </c:pt>
                <c:pt idx="2985">
                  <c:v>44328.571770833332</c:v>
                </c:pt>
                <c:pt idx="2986">
                  <c:v>44328.572465277779</c:v>
                </c:pt>
                <c:pt idx="2987">
                  <c:v>44328.573159722226</c:v>
                </c:pt>
                <c:pt idx="2988">
                  <c:v>44328.573854166665</c:v>
                </c:pt>
                <c:pt idx="2989">
                  <c:v>44328.574548611112</c:v>
                </c:pt>
                <c:pt idx="2990">
                  <c:v>44328.575243055559</c:v>
                </c:pt>
                <c:pt idx="2991">
                  <c:v>44328.575937499998</c:v>
                </c:pt>
                <c:pt idx="2992">
                  <c:v>44328.576631944445</c:v>
                </c:pt>
                <c:pt idx="2993">
                  <c:v>44328.577326388891</c:v>
                </c:pt>
                <c:pt idx="2994">
                  <c:v>44328.578020833331</c:v>
                </c:pt>
                <c:pt idx="2995">
                  <c:v>44328.578715277778</c:v>
                </c:pt>
                <c:pt idx="2996">
                  <c:v>44328.579409722224</c:v>
                </c:pt>
                <c:pt idx="2997">
                  <c:v>44328.580104166664</c:v>
                </c:pt>
                <c:pt idx="2998">
                  <c:v>44328.58079861111</c:v>
                </c:pt>
                <c:pt idx="2999">
                  <c:v>44328.581493055557</c:v>
                </c:pt>
                <c:pt idx="3000">
                  <c:v>44328.582187499997</c:v>
                </c:pt>
                <c:pt idx="3001">
                  <c:v>44328.582881944443</c:v>
                </c:pt>
                <c:pt idx="3002">
                  <c:v>44328.58357638889</c:v>
                </c:pt>
                <c:pt idx="3003">
                  <c:v>44328.584270833337</c:v>
                </c:pt>
                <c:pt idx="3004">
                  <c:v>44328.584965277776</c:v>
                </c:pt>
                <c:pt idx="3005">
                  <c:v>44328.585659722223</c:v>
                </c:pt>
                <c:pt idx="3006">
                  <c:v>44328.586354166669</c:v>
                </c:pt>
                <c:pt idx="3007">
                  <c:v>44328.587048611109</c:v>
                </c:pt>
                <c:pt idx="3008">
                  <c:v>44328.587743055556</c:v>
                </c:pt>
                <c:pt idx="3009">
                  <c:v>44328.588437500002</c:v>
                </c:pt>
                <c:pt idx="3010">
                  <c:v>44328.589131944442</c:v>
                </c:pt>
                <c:pt idx="3011">
                  <c:v>44328.589826388888</c:v>
                </c:pt>
                <c:pt idx="3012">
                  <c:v>44328.590520833335</c:v>
                </c:pt>
                <c:pt idx="3013">
                  <c:v>44328.591215277775</c:v>
                </c:pt>
                <c:pt idx="3014">
                  <c:v>44328.591909722221</c:v>
                </c:pt>
                <c:pt idx="3015">
                  <c:v>44328.592604166668</c:v>
                </c:pt>
                <c:pt idx="3016">
                  <c:v>44328.593298611115</c:v>
                </c:pt>
                <c:pt idx="3017">
                  <c:v>44328.593993055554</c:v>
                </c:pt>
                <c:pt idx="3018">
                  <c:v>44328.594687500001</c:v>
                </c:pt>
                <c:pt idx="3019">
                  <c:v>44328.595381944448</c:v>
                </c:pt>
                <c:pt idx="3020">
                  <c:v>44328.596076388887</c:v>
                </c:pt>
                <c:pt idx="3021">
                  <c:v>44328.596770833334</c:v>
                </c:pt>
                <c:pt idx="3022">
                  <c:v>44328.59746527778</c:v>
                </c:pt>
                <c:pt idx="3023">
                  <c:v>44328.59815972222</c:v>
                </c:pt>
                <c:pt idx="3024">
                  <c:v>44328.598854166667</c:v>
                </c:pt>
                <c:pt idx="3025">
                  <c:v>44328.599548611113</c:v>
                </c:pt>
                <c:pt idx="3026">
                  <c:v>44328.600243055553</c:v>
                </c:pt>
                <c:pt idx="3027">
                  <c:v>44328.600937499999</c:v>
                </c:pt>
                <c:pt idx="3028">
                  <c:v>44328.601631944446</c:v>
                </c:pt>
                <c:pt idx="3029">
                  <c:v>44328.602326388886</c:v>
                </c:pt>
                <c:pt idx="3030">
                  <c:v>44328.603020833332</c:v>
                </c:pt>
                <c:pt idx="3031">
                  <c:v>44328.603715277779</c:v>
                </c:pt>
                <c:pt idx="3032">
                  <c:v>44328.604409722226</c:v>
                </c:pt>
                <c:pt idx="3033">
                  <c:v>44328.605104166665</c:v>
                </c:pt>
                <c:pt idx="3034">
                  <c:v>44328.605798611112</c:v>
                </c:pt>
                <c:pt idx="3035">
                  <c:v>44328.606493055559</c:v>
                </c:pt>
                <c:pt idx="3036">
                  <c:v>44328.607187499998</c:v>
                </c:pt>
                <c:pt idx="3037">
                  <c:v>44328.607881944445</c:v>
                </c:pt>
                <c:pt idx="3038">
                  <c:v>44328.608576388891</c:v>
                </c:pt>
                <c:pt idx="3039">
                  <c:v>44328.609270833331</c:v>
                </c:pt>
                <c:pt idx="3040">
                  <c:v>44328.609965277778</c:v>
                </c:pt>
                <c:pt idx="3041">
                  <c:v>44328.610659722224</c:v>
                </c:pt>
                <c:pt idx="3042">
                  <c:v>44328.611354166664</c:v>
                </c:pt>
                <c:pt idx="3043">
                  <c:v>44328.61204861111</c:v>
                </c:pt>
                <c:pt idx="3044">
                  <c:v>44328.612743055557</c:v>
                </c:pt>
                <c:pt idx="3045">
                  <c:v>44328.613437499997</c:v>
                </c:pt>
                <c:pt idx="3046">
                  <c:v>44328.614131944443</c:v>
                </c:pt>
                <c:pt idx="3047">
                  <c:v>44328.61482638889</c:v>
                </c:pt>
                <c:pt idx="3048">
                  <c:v>44328.615520833337</c:v>
                </c:pt>
                <c:pt idx="3049">
                  <c:v>44328.616215277776</c:v>
                </c:pt>
                <c:pt idx="3050">
                  <c:v>44328.616909722223</c:v>
                </c:pt>
                <c:pt idx="3051">
                  <c:v>44328.617604166669</c:v>
                </c:pt>
                <c:pt idx="3052">
                  <c:v>44328.618298611109</c:v>
                </c:pt>
                <c:pt idx="3053">
                  <c:v>44328.618993055556</c:v>
                </c:pt>
                <c:pt idx="3054">
                  <c:v>44328.619687500002</c:v>
                </c:pt>
                <c:pt idx="3055">
                  <c:v>44328.620381944442</c:v>
                </c:pt>
                <c:pt idx="3056">
                  <c:v>44328.621076388888</c:v>
                </c:pt>
                <c:pt idx="3057">
                  <c:v>44328.621770833335</c:v>
                </c:pt>
                <c:pt idx="3058">
                  <c:v>44328.622465277775</c:v>
                </c:pt>
                <c:pt idx="3059">
                  <c:v>44328.623159722221</c:v>
                </c:pt>
                <c:pt idx="3060">
                  <c:v>44328.623854166668</c:v>
                </c:pt>
                <c:pt idx="3061">
                  <c:v>44328.624548611115</c:v>
                </c:pt>
                <c:pt idx="3062">
                  <c:v>44328.625243055554</c:v>
                </c:pt>
                <c:pt idx="3063">
                  <c:v>44328.625937500001</c:v>
                </c:pt>
                <c:pt idx="3064">
                  <c:v>44328.626631944448</c:v>
                </c:pt>
                <c:pt idx="3065">
                  <c:v>44328.627326388887</c:v>
                </c:pt>
                <c:pt idx="3066">
                  <c:v>44328.628020833334</c:v>
                </c:pt>
                <c:pt idx="3067">
                  <c:v>44328.62871527778</c:v>
                </c:pt>
                <c:pt idx="3068">
                  <c:v>44328.62940972222</c:v>
                </c:pt>
                <c:pt idx="3069">
                  <c:v>44328.630104166667</c:v>
                </c:pt>
                <c:pt idx="3070">
                  <c:v>44328.630798611113</c:v>
                </c:pt>
                <c:pt idx="3071">
                  <c:v>44328.631493055553</c:v>
                </c:pt>
                <c:pt idx="3072">
                  <c:v>44328.632187499999</c:v>
                </c:pt>
                <c:pt idx="3073">
                  <c:v>44328.632881944446</c:v>
                </c:pt>
                <c:pt idx="3074">
                  <c:v>44328.633576388886</c:v>
                </c:pt>
                <c:pt idx="3075">
                  <c:v>44328.634270833332</c:v>
                </c:pt>
                <c:pt idx="3076">
                  <c:v>44328.634965277779</c:v>
                </c:pt>
                <c:pt idx="3077">
                  <c:v>44328.635659722226</c:v>
                </c:pt>
                <c:pt idx="3078">
                  <c:v>44328.636354166665</c:v>
                </c:pt>
                <c:pt idx="3079">
                  <c:v>44328.637048611112</c:v>
                </c:pt>
                <c:pt idx="3080">
                  <c:v>44328.637743055559</c:v>
                </c:pt>
                <c:pt idx="3081">
                  <c:v>44328.638437499998</c:v>
                </c:pt>
                <c:pt idx="3082">
                  <c:v>44328.639131944445</c:v>
                </c:pt>
                <c:pt idx="3083">
                  <c:v>44328.639826388891</c:v>
                </c:pt>
                <c:pt idx="3084">
                  <c:v>44328.640520833331</c:v>
                </c:pt>
                <c:pt idx="3085">
                  <c:v>44328.641215277778</c:v>
                </c:pt>
                <c:pt idx="3086">
                  <c:v>44328.641909722224</c:v>
                </c:pt>
                <c:pt idx="3087">
                  <c:v>44328.642604166664</c:v>
                </c:pt>
                <c:pt idx="3088">
                  <c:v>44328.64329861111</c:v>
                </c:pt>
                <c:pt idx="3089">
                  <c:v>44328.643993055557</c:v>
                </c:pt>
                <c:pt idx="3090">
                  <c:v>44328.644687499997</c:v>
                </c:pt>
                <c:pt idx="3091">
                  <c:v>44328.645381944443</c:v>
                </c:pt>
                <c:pt idx="3092">
                  <c:v>44328.64607638889</c:v>
                </c:pt>
                <c:pt idx="3093">
                  <c:v>44328.646770833337</c:v>
                </c:pt>
                <c:pt idx="3094">
                  <c:v>44328.647465277776</c:v>
                </c:pt>
                <c:pt idx="3095">
                  <c:v>44328.648159722223</c:v>
                </c:pt>
                <c:pt idx="3096">
                  <c:v>44328.648854166669</c:v>
                </c:pt>
                <c:pt idx="3097">
                  <c:v>44328.649548611109</c:v>
                </c:pt>
                <c:pt idx="3098">
                  <c:v>44328.650243055556</c:v>
                </c:pt>
                <c:pt idx="3099">
                  <c:v>44328.650937500002</c:v>
                </c:pt>
                <c:pt idx="3100">
                  <c:v>44328.651631944442</c:v>
                </c:pt>
                <c:pt idx="3101">
                  <c:v>44328.652326388888</c:v>
                </c:pt>
                <c:pt idx="3102">
                  <c:v>44328.653020833335</c:v>
                </c:pt>
                <c:pt idx="3103">
                  <c:v>44328.653715277775</c:v>
                </c:pt>
                <c:pt idx="3104">
                  <c:v>44328.654409722221</c:v>
                </c:pt>
                <c:pt idx="3105">
                  <c:v>44328.655104166668</c:v>
                </c:pt>
                <c:pt idx="3106">
                  <c:v>44328.655798611115</c:v>
                </c:pt>
                <c:pt idx="3107">
                  <c:v>44328.656493055554</c:v>
                </c:pt>
                <c:pt idx="3108">
                  <c:v>44328.657187500001</c:v>
                </c:pt>
                <c:pt idx="3109">
                  <c:v>44328.657881944448</c:v>
                </c:pt>
                <c:pt idx="3110">
                  <c:v>44328.658576388887</c:v>
                </c:pt>
                <c:pt idx="3111">
                  <c:v>44328.659270833334</c:v>
                </c:pt>
                <c:pt idx="3112">
                  <c:v>44328.65996527778</c:v>
                </c:pt>
                <c:pt idx="3113">
                  <c:v>44328.66065972222</c:v>
                </c:pt>
                <c:pt idx="3114">
                  <c:v>44328.661354166667</c:v>
                </c:pt>
                <c:pt idx="3115">
                  <c:v>44328.662048611113</c:v>
                </c:pt>
                <c:pt idx="3116">
                  <c:v>44328.662743055553</c:v>
                </c:pt>
                <c:pt idx="3117">
                  <c:v>44328.663437499999</c:v>
                </c:pt>
                <c:pt idx="3118">
                  <c:v>44328.664131944446</c:v>
                </c:pt>
                <c:pt idx="3119">
                  <c:v>44328.664826388886</c:v>
                </c:pt>
                <c:pt idx="3120">
                  <c:v>44328.665520833332</c:v>
                </c:pt>
                <c:pt idx="3121">
                  <c:v>44328.666215277779</c:v>
                </c:pt>
                <c:pt idx="3122">
                  <c:v>44328.666909722226</c:v>
                </c:pt>
                <c:pt idx="3123">
                  <c:v>44328.667604166665</c:v>
                </c:pt>
                <c:pt idx="3124">
                  <c:v>44328.668298611112</c:v>
                </c:pt>
                <c:pt idx="3125">
                  <c:v>44328.668993055559</c:v>
                </c:pt>
                <c:pt idx="3126">
                  <c:v>44328.669687499998</c:v>
                </c:pt>
                <c:pt idx="3127">
                  <c:v>44328.670381944445</c:v>
                </c:pt>
                <c:pt idx="3128">
                  <c:v>44328.671076388891</c:v>
                </c:pt>
                <c:pt idx="3129">
                  <c:v>44328.671770833331</c:v>
                </c:pt>
                <c:pt idx="3130">
                  <c:v>44328.672465277778</c:v>
                </c:pt>
                <c:pt idx="3131">
                  <c:v>44328.673159722224</c:v>
                </c:pt>
                <c:pt idx="3132">
                  <c:v>44328.673854166664</c:v>
                </c:pt>
                <c:pt idx="3133">
                  <c:v>44328.67454861111</c:v>
                </c:pt>
                <c:pt idx="3134">
                  <c:v>44328.675243055557</c:v>
                </c:pt>
                <c:pt idx="3135">
                  <c:v>44328.675937499997</c:v>
                </c:pt>
                <c:pt idx="3136">
                  <c:v>44328.676631944443</c:v>
                </c:pt>
                <c:pt idx="3137">
                  <c:v>44328.67732638889</c:v>
                </c:pt>
                <c:pt idx="3138">
                  <c:v>44328.678020833337</c:v>
                </c:pt>
                <c:pt idx="3139">
                  <c:v>44328.678715277776</c:v>
                </c:pt>
                <c:pt idx="3140">
                  <c:v>44328.679409722223</c:v>
                </c:pt>
                <c:pt idx="3141">
                  <c:v>44328.680104166669</c:v>
                </c:pt>
                <c:pt idx="3142">
                  <c:v>44328.680798611109</c:v>
                </c:pt>
                <c:pt idx="3143">
                  <c:v>44328.681493055556</c:v>
                </c:pt>
                <c:pt idx="3144">
                  <c:v>44328.682187500002</c:v>
                </c:pt>
                <c:pt idx="3145">
                  <c:v>44328.682881944442</c:v>
                </c:pt>
                <c:pt idx="3146">
                  <c:v>44328.683576388888</c:v>
                </c:pt>
                <c:pt idx="3147">
                  <c:v>44328.684270833335</c:v>
                </c:pt>
                <c:pt idx="3148">
                  <c:v>44328.684965277775</c:v>
                </c:pt>
                <c:pt idx="3149">
                  <c:v>44328.685659722221</c:v>
                </c:pt>
                <c:pt idx="3150">
                  <c:v>44328.686354166668</c:v>
                </c:pt>
                <c:pt idx="3151">
                  <c:v>44328.687048611115</c:v>
                </c:pt>
                <c:pt idx="3152">
                  <c:v>44328.687743055554</c:v>
                </c:pt>
                <c:pt idx="3153">
                  <c:v>44328.688437500001</c:v>
                </c:pt>
                <c:pt idx="3154">
                  <c:v>44328.689131944448</c:v>
                </c:pt>
                <c:pt idx="3155">
                  <c:v>44328.689826388887</c:v>
                </c:pt>
                <c:pt idx="3156">
                  <c:v>44328.690520833334</c:v>
                </c:pt>
                <c:pt idx="3157">
                  <c:v>44328.69121527778</c:v>
                </c:pt>
                <c:pt idx="3158">
                  <c:v>44328.69190972222</c:v>
                </c:pt>
                <c:pt idx="3159">
                  <c:v>44328.692604166667</c:v>
                </c:pt>
                <c:pt idx="3160">
                  <c:v>44328.693298611113</c:v>
                </c:pt>
                <c:pt idx="3161">
                  <c:v>44328.693993055553</c:v>
                </c:pt>
                <c:pt idx="3162">
                  <c:v>44328.694687499999</c:v>
                </c:pt>
                <c:pt idx="3163">
                  <c:v>44328.695381944446</c:v>
                </c:pt>
                <c:pt idx="3164">
                  <c:v>44328.696076388886</c:v>
                </c:pt>
                <c:pt idx="3165">
                  <c:v>44328.696770833332</c:v>
                </c:pt>
                <c:pt idx="3166">
                  <c:v>44328.697465277779</c:v>
                </c:pt>
                <c:pt idx="3167">
                  <c:v>44328.698159722226</c:v>
                </c:pt>
                <c:pt idx="3168">
                  <c:v>44328.698854166665</c:v>
                </c:pt>
                <c:pt idx="3169">
                  <c:v>44328.699548611112</c:v>
                </c:pt>
                <c:pt idx="3170">
                  <c:v>44328.700243055559</c:v>
                </c:pt>
                <c:pt idx="3171">
                  <c:v>44328.700937499998</c:v>
                </c:pt>
                <c:pt idx="3172">
                  <c:v>44328.701631944445</c:v>
                </c:pt>
                <c:pt idx="3173">
                  <c:v>44328.702326388891</c:v>
                </c:pt>
                <c:pt idx="3174">
                  <c:v>44328.703020833331</c:v>
                </c:pt>
                <c:pt idx="3175">
                  <c:v>44328.703715277778</c:v>
                </c:pt>
                <c:pt idx="3176">
                  <c:v>44328.704409722224</c:v>
                </c:pt>
                <c:pt idx="3177">
                  <c:v>44328.705104166664</c:v>
                </c:pt>
                <c:pt idx="3178">
                  <c:v>44328.70579861111</c:v>
                </c:pt>
                <c:pt idx="3179">
                  <c:v>44328.706493055557</c:v>
                </c:pt>
                <c:pt idx="3180">
                  <c:v>44328.707187499997</c:v>
                </c:pt>
                <c:pt idx="3181">
                  <c:v>44328.707881944443</c:v>
                </c:pt>
                <c:pt idx="3182">
                  <c:v>44328.70857638889</c:v>
                </c:pt>
                <c:pt idx="3183">
                  <c:v>44328.709270833337</c:v>
                </c:pt>
                <c:pt idx="3184">
                  <c:v>44328.709965277776</c:v>
                </c:pt>
                <c:pt idx="3185">
                  <c:v>44328.710659722223</c:v>
                </c:pt>
                <c:pt idx="3186">
                  <c:v>44328.711354166669</c:v>
                </c:pt>
                <c:pt idx="3187">
                  <c:v>44328.712048611109</c:v>
                </c:pt>
                <c:pt idx="3188">
                  <c:v>44328.712743055556</c:v>
                </c:pt>
                <c:pt idx="3189">
                  <c:v>44328.713437500002</c:v>
                </c:pt>
                <c:pt idx="3190">
                  <c:v>44328.714131944442</c:v>
                </c:pt>
                <c:pt idx="3191">
                  <c:v>44328.714826388888</c:v>
                </c:pt>
                <c:pt idx="3192">
                  <c:v>44328.715520833335</c:v>
                </c:pt>
                <c:pt idx="3193">
                  <c:v>44328.716215277775</c:v>
                </c:pt>
                <c:pt idx="3194">
                  <c:v>44328.716909722221</c:v>
                </c:pt>
                <c:pt idx="3195">
                  <c:v>44328.717604166668</c:v>
                </c:pt>
                <c:pt idx="3196">
                  <c:v>44328.718298611115</c:v>
                </c:pt>
                <c:pt idx="3197">
                  <c:v>44328.718993055554</c:v>
                </c:pt>
                <c:pt idx="3198">
                  <c:v>44328.719687500001</c:v>
                </c:pt>
                <c:pt idx="3199">
                  <c:v>44328.720381944448</c:v>
                </c:pt>
                <c:pt idx="3200">
                  <c:v>44328.721076388887</c:v>
                </c:pt>
                <c:pt idx="3201">
                  <c:v>44328.721770833334</c:v>
                </c:pt>
                <c:pt idx="3202">
                  <c:v>44328.72246527778</c:v>
                </c:pt>
                <c:pt idx="3203">
                  <c:v>44328.72315972222</c:v>
                </c:pt>
                <c:pt idx="3204">
                  <c:v>44328.723854166667</c:v>
                </c:pt>
                <c:pt idx="3205">
                  <c:v>44328.724548611113</c:v>
                </c:pt>
                <c:pt idx="3206">
                  <c:v>44328.725243055553</c:v>
                </c:pt>
                <c:pt idx="3207">
                  <c:v>44328.725937499999</c:v>
                </c:pt>
                <c:pt idx="3208">
                  <c:v>44328.726631944446</c:v>
                </c:pt>
                <c:pt idx="3209">
                  <c:v>44328.727326388886</c:v>
                </c:pt>
                <c:pt idx="3210">
                  <c:v>44328.728020833332</c:v>
                </c:pt>
                <c:pt idx="3211">
                  <c:v>44328.728715277779</c:v>
                </c:pt>
                <c:pt idx="3212">
                  <c:v>44328.729409722226</c:v>
                </c:pt>
                <c:pt idx="3213">
                  <c:v>44328.730104166665</c:v>
                </c:pt>
                <c:pt idx="3214">
                  <c:v>44328.730798611112</c:v>
                </c:pt>
                <c:pt idx="3215">
                  <c:v>44328.731493055559</c:v>
                </c:pt>
                <c:pt idx="3216">
                  <c:v>44328.732187499998</c:v>
                </c:pt>
                <c:pt idx="3217">
                  <c:v>44328.732881944445</c:v>
                </c:pt>
                <c:pt idx="3218">
                  <c:v>44328.733576388891</c:v>
                </c:pt>
                <c:pt idx="3219">
                  <c:v>44328.734270833331</c:v>
                </c:pt>
                <c:pt idx="3220">
                  <c:v>44328.734965277778</c:v>
                </c:pt>
                <c:pt idx="3221">
                  <c:v>44328.735659722224</c:v>
                </c:pt>
                <c:pt idx="3222">
                  <c:v>44328.736354166664</c:v>
                </c:pt>
                <c:pt idx="3223">
                  <c:v>44328.73704861111</c:v>
                </c:pt>
                <c:pt idx="3224">
                  <c:v>44328.737743055557</c:v>
                </c:pt>
                <c:pt idx="3225">
                  <c:v>44328.738437499997</c:v>
                </c:pt>
                <c:pt idx="3226">
                  <c:v>44328.739131944443</c:v>
                </c:pt>
                <c:pt idx="3227">
                  <c:v>44328.73982638889</c:v>
                </c:pt>
                <c:pt idx="3228">
                  <c:v>44328.740520833337</c:v>
                </c:pt>
                <c:pt idx="3229">
                  <c:v>44328.741215277776</c:v>
                </c:pt>
                <c:pt idx="3230">
                  <c:v>44328.741909722223</c:v>
                </c:pt>
                <c:pt idx="3231">
                  <c:v>44328.742604166669</c:v>
                </c:pt>
                <c:pt idx="3232">
                  <c:v>44328.743298611109</c:v>
                </c:pt>
                <c:pt idx="3233">
                  <c:v>44328.743993055556</c:v>
                </c:pt>
                <c:pt idx="3234">
                  <c:v>44328.744687500002</c:v>
                </c:pt>
                <c:pt idx="3235">
                  <c:v>44328.745381944442</c:v>
                </c:pt>
                <c:pt idx="3236">
                  <c:v>44328.746076388888</c:v>
                </c:pt>
                <c:pt idx="3237">
                  <c:v>44328.746770833335</c:v>
                </c:pt>
                <c:pt idx="3238">
                  <c:v>44328.747465277775</c:v>
                </c:pt>
                <c:pt idx="3239">
                  <c:v>44328.748159722221</c:v>
                </c:pt>
                <c:pt idx="3240">
                  <c:v>44328.748854166668</c:v>
                </c:pt>
                <c:pt idx="3241">
                  <c:v>44328.749548611115</c:v>
                </c:pt>
                <c:pt idx="3242">
                  <c:v>44328.750243055554</c:v>
                </c:pt>
                <c:pt idx="3243">
                  <c:v>44328.750937500001</c:v>
                </c:pt>
                <c:pt idx="3244">
                  <c:v>44328.751631944448</c:v>
                </c:pt>
                <c:pt idx="3245">
                  <c:v>44328.752326388887</c:v>
                </c:pt>
                <c:pt idx="3246">
                  <c:v>44328.753020833334</c:v>
                </c:pt>
                <c:pt idx="3247">
                  <c:v>44328.75371527778</c:v>
                </c:pt>
                <c:pt idx="3248">
                  <c:v>44328.75440972222</c:v>
                </c:pt>
                <c:pt idx="3249">
                  <c:v>44328.755104166667</c:v>
                </c:pt>
                <c:pt idx="3250">
                  <c:v>44328.755798611113</c:v>
                </c:pt>
                <c:pt idx="3251">
                  <c:v>44328.756493055553</c:v>
                </c:pt>
                <c:pt idx="3252">
                  <c:v>44328.757187499999</c:v>
                </c:pt>
                <c:pt idx="3253">
                  <c:v>44328.757881944446</c:v>
                </c:pt>
                <c:pt idx="3254">
                  <c:v>44328.758576388886</c:v>
                </c:pt>
                <c:pt idx="3255">
                  <c:v>44328.759270833332</c:v>
                </c:pt>
                <c:pt idx="3256">
                  <c:v>44328.759965277779</c:v>
                </c:pt>
                <c:pt idx="3257">
                  <c:v>44328.760659722226</c:v>
                </c:pt>
                <c:pt idx="3258">
                  <c:v>44328.761354166665</c:v>
                </c:pt>
                <c:pt idx="3259">
                  <c:v>44328.762048611112</c:v>
                </c:pt>
                <c:pt idx="3260">
                  <c:v>44328.762743055559</c:v>
                </c:pt>
                <c:pt idx="3261">
                  <c:v>44328.763437499998</c:v>
                </c:pt>
                <c:pt idx="3262">
                  <c:v>44328.764131944445</c:v>
                </c:pt>
                <c:pt idx="3263">
                  <c:v>44328.764826388891</c:v>
                </c:pt>
                <c:pt idx="3264">
                  <c:v>44328.765520833331</c:v>
                </c:pt>
                <c:pt idx="3265">
                  <c:v>44328.766215277778</c:v>
                </c:pt>
                <c:pt idx="3266">
                  <c:v>44328.766909722224</c:v>
                </c:pt>
                <c:pt idx="3267">
                  <c:v>44328.767604166664</c:v>
                </c:pt>
                <c:pt idx="3268">
                  <c:v>44328.76829861111</c:v>
                </c:pt>
                <c:pt idx="3269">
                  <c:v>44328.768993055557</c:v>
                </c:pt>
                <c:pt idx="3270">
                  <c:v>44328.769687499997</c:v>
                </c:pt>
                <c:pt idx="3271">
                  <c:v>44328.770381944443</c:v>
                </c:pt>
                <c:pt idx="3272">
                  <c:v>44328.77107638889</c:v>
                </c:pt>
                <c:pt idx="3273">
                  <c:v>44328.771770833337</c:v>
                </c:pt>
                <c:pt idx="3274">
                  <c:v>44328.772465277776</c:v>
                </c:pt>
                <c:pt idx="3275">
                  <c:v>44328.773159722223</c:v>
                </c:pt>
                <c:pt idx="3276">
                  <c:v>44328.773854166669</c:v>
                </c:pt>
                <c:pt idx="3277">
                  <c:v>44328.774548611109</c:v>
                </c:pt>
                <c:pt idx="3278">
                  <c:v>44328.775243055556</c:v>
                </c:pt>
                <c:pt idx="3279">
                  <c:v>44328.775937500002</c:v>
                </c:pt>
                <c:pt idx="3280">
                  <c:v>44328.776631944442</c:v>
                </c:pt>
                <c:pt idx="3281">
                  <c:v>44328.777326388888</c:v>
                </c:pt>
                <c:pt idx="3282">
                  <c:v>44328.778020833335</c:v>
                </c:pt>
                <c:pt idx="3283">
                  <c:v>44328.778715277775</c:v>
                </c:pt>
                <c:pt idx="3284">
                  <c:v>44328.779409722221</c:v>
                </c:pt>
                <c:pt idx="3285">
                  <c:v>44328.780104166668</c:v>
                </c:pt>
                <c:pt idx="3286">
                  <c:v>44328.780798611115</c:v>
                </c:pt>
                <c:pt idx="3287">
                  <c:v>44328.781493055554</c:v>
                </c:pt>
                <c:pt idx="3288">
                  <c:v>44328.782187500001</c:v>
                </c:pt>
                <c:pt idx="3289">
                  <c:v>44328.782881944448</c:v>
                </c:pt>
                <c:pt idx="3290">
                  <c:v>44328.783576388887</c:v>
                </c:pt>
                <c:pt idx="3291">
                  <c:v>44328.784270833334</c:v>
                </c:pt>
                <c:pt idx="3292">
                  <c:v>44328.78496527778</c:v>
                </c:pt>
                <c:pt idx="3293">
                  <c:v>44328.78565972222</c:v>
                </c:pt>
                <c:pt idx="3294">
                  <c:v>44328.786354166667</c:v>
                </c:pt>
                <c:pt idx="3295">
                  <c:v>44328.787048611113</c:v>
                </c:pt>
                <c:pt idx="3296">
                  <c:v>44328.787743055553</c:v>
                </c:pt>
                <c:pt idx="3297">
                  <c:v>44328.788437499999</c:v>
                </c:pt>
                <c:pt idx="3298">
                  <c:v>44328.789131944446</c:v>
                </c:pt>
                <c:pt idx="3299">
                  <c:v>44328.789826388886</c:v>
                </c:pt>
                <c:pt idx="3300">
                  <c:v>44328.790520833332</c:v>
                </c:pt>
                <c:pt idx="3301">
                  <c:v>44328.791215277779</c:v>
                </c:pt>
                <c:pt idx="3302">
                  <c:v>44328.791909722226</c:v>
                </c:pt>
                <c:pt idx="3303">
                  <c:v>44328.792604166665</c:v>
                </c:pt>
                <c:pt idx="3304">
                  <c:v>44328.793298611112</c:v>
                </c:pt>
                <c:pt idx="3305">
                  <c:v>44328.793993055559</c:v>
                </c:pt>
                <c:pt idx="3306">
                  <c:v>44328.794687499998</c:v>
                </c:pt>
                <c:pt idx="3307">
                  <c:v>44328.795381944445</c:v>
                </c:pt>
                <c:pt idx="3308">
                  <c:v>44328.796076388891</c:v>
                </c:pt>
                <c:pt idx="3309">
                  <c:v>44328.796770833331</c:v>
                </c:pt>
                <c:pt idx="3310">
                  <c:v>44328.797465277778</c:v>
                </c:pt>
                <c:pt idx="3311">
                  <c:v>44328.798159722224</c:v>
                </c:pt>
                <c:pt idx="3312">
                  <c:v>44328.798854166664</c:v>
                </c:pt>
                <c:pt idx="3313">
                  <c:v>44328.79954861111</c:v>
                </c:pt>
                <c:pt idx="3314">
                  <c:v>44328.800243055557</c:v>
                </c:pt>
                <c:pt idx="3315">
                  <c:v>44328.800937499997</c:v>
                </c:pt>
                <c:pt idx="3316">
                  <c:v>44328.801631944443</c:v>
                </c:pt>
                <c:pt idx="3317">
                  <c:v>44328.80232638889</c:v>
                </c:pt>
                <c:pt idx="3318">
                  <c:v>44328.803020833337</c:v>
                </c:pt>
                <c:pt idx="3319">
                  <c:v>44328.803715277776</c:v>
                </c:pt>
                <c:pt idx="3320">
                  <c:v>44328.804409722223</c:v>
                </c:pt>
                <c:pt idx="3321">
                  <c:v>44328.805104166669</c:v>
                </c:pt>
                <c:pt idx="3322">
                  <c:v>44328.805798611109</c:v>
                </c:pt>
                <c:pt idx="3323">
                  <c:v>44328.806493055556</c:v>
                </c:pt>
                <c:pt idx="3324">
                  <c:v>44328.807187500002</c:v>
                </c:pt>
                <c:pt idx="3325">
                  <c:v>44328.807881944442</c:v>
                </c:pt>
                <c:pt idx="3326">
                  <c:v>44328.808576388888</c:v>
                </c:pt>
                <c:pt idx="3327">
                  <c:v>44328.809270833335</c:v>
                </c:pt>
                <c:pt idx="3328">
                  <c:v>44328.809965277775</c:v>
                </c:pt>
                <c:pt idx="3329">
                  <c:v>44328.810659722221</c:v>
                </c:pt>
                <c:pt idx="3330">
                  <c:v>44328.811354166668</c:v>
                </c:pt>
                <c:pt idx="3331">
                  <c:v>44328.812048611115</c:v>
                </c:pt>
                <c:pt idx="3332">
                  <c:v>44328.812743055554</c:v>
                </c:pt>
                <c:pt idx="3333">
                  <c:v>44328.813437500001</c:v>
                </c:pt>
                <c:pt idx="3334">
                  <c:v>44328.814131944448</c:v>
                </c:pt>
                <c:pt idx="3335">
                  <c:v>44328.814826388887</c:v>
                </c:pt>
                <c:pt idx="3336">
                  <c:v>44328.815520833334</c:v>
                </c:pt>
                <c:pt idx="3337">
                  <c:v>44328.81621527778</c:v>
                </c:pt>
                <c:pt idx="3338">
                  <c:v>44328.81690972222</c:v>
                </c:pt>
                <c:pt idx="3339">
                  <c:v>44328.817604166667</c:v>
                </c:pt>
                <c:pt idx="3340">
                  <c:v>44328.818298611113</c:v>
                </c:pt>
                <c:pt idx="3341">
                  <c:v>44328.818993055553</c:v>
                </c:pt>
                <c:pt idx="3342">
                  <c:v>44328.819687499999</c:v>
                </c:pt>
                <c:pt idx="3343">
                  <c:v>44328.820381944446</c:v>
                </c:pt>
                <c:pt idx="3344">
                  <c:v>44328.821076388886</c:v>
                </c:pt>
                <c:pt idx="3345">
                  <c:v>44328.821770833332</c:v>
                </c:pt>
                <c:pt idx="3346">
                  <c:v>44328.822465277779</c:v>
                </c:pt>
                <c:pt idx="3347">
                  <c:v>44328.823159722226</c:v>
                </c:pt>
                <c:pt idx="3348">
                  <c:v>44328.823854166665</c:v>
                </c:pt>
                <c:pt idx="3349">
                  <c:v>44328.824548611112</c:v>
                </c:pt>
                <c:pt idx="3350">
                  <c:v>44328.825243055559</c:v>
                </c:pt>
                <c:pt idx="3351">
                  <c:v>44328.825937499998</c:v>
                </c:pt>
                <c:pt idx="3352">
                  <c:v>44328.826631944445</c:v>
                </c:pt>
                <c:pt idx="3353">
                  <c:v>44328.827326388891</c:v>
                </c:pt>
                <c:pt idx="3354">
                  <c:v>44328.828020833331</c:v>
                </c:pt>
                <c:pt idx="3355">
                  <c:v>44328.828715277778</c:v>
                </c:pt>
                <c:pt idx="3356">
                  <c:v>44328.829409722224</c:v>
                </c:pt>
                <c:pt idx="3357">
                  <c:v>44328.830104166664</c:v>
                </c:pt>
                <c:pt idx="3358">
                  <c:v>44328.83079861111</c:v>
                </c:pt>
                <c:pt idx="3359">
                  <c:v>44328.831493055557</c:v>
                </c:pt>
                <c:pt idx="3360">
                  <c:v>44328.832187499997</c:v>
                </c:pt>
                <c:pt idx="3361">
                  <c:v>44328.832881944443</c:v>
                </c:pt>
                <c:pt idx="3362">
                  <c:v>44328.83357638889</c:v>
                </c:pt>
                <c:pt idx="3363">
                  <c:v>44328.834270833337</c:v>
                </c:pt>
                <c:pt idx="3364">
                  <c:v>44328.834965277776</c:v>
                </c:pt>
                <c:pt idx="3365">
                  <c:v>44328.835659722223</c:v>
                </c:pt>
                <c:pt idx="3366">
                  <c:v>44328.836354166669</c:v>
                </c:pt>
                <c:pt idx="3367">
                  <c:v>44328.837048611109</c:v>
                </c:pt>
                <c:pt idx="3368">
                  <c:v>44328.837743055556</c:v>
                </c:pt>
                <c:pt idx="3369">
                  <c:v>44328.838437500002</c:v>
                </c:pt>
                <c:pt idx="3370">
                  <c:v>44328.839131944442</c:v>
                </c:pt>
                <c:pt idx="3371">
                  <c:v>44328.839826388888</c:v>
                </c:pt>
                <c:pt idx="3372">
                  <c:v>44328.840520833335</c:v>
                </c:pt>
                <c:pt idx="3373">
                  <c:v>44328.841215277775</c:v>
                </c:pt>
                <c:pt idx="3374">
                  <c:v>44328.841909722221</c:v>
                </c:pt>
                <c:pt idx="3375">
                  <c:v>44328.842604166668</c:v>
                </c:pt>
                <c:pt idx="3376">
                  <c:v>44328.843298611115</c:v>
                </c:pt>
                <c:pt idx="3377">
                  <c:v>44328.843993055554</c:v>
                </c:pt>
                <c:pt idx="3378">
                  <c:v>44328.844687500001</c:v>
                </c:pt>
                <c:pt idx="3379">
                  <c:v>44328.845381944448</c:v>
                </c:pt>
                <c:pt idx="3380">
                  <c:v>44328.846076388887</c:v>
                </c:pt>
                <c:pt idx="3381">
                  <c:v>44328.846770833334</c:v>
                </c:pt>
                <c:pt idx="3382">
                  <c:v>44328.84746527778</c:v>
                </c:pt>
                <c:pt idx="3383">
                  <c:v>44328.84815972222</c:v>
                </c:pt>
                <c:pt idx="3384">
                  <c:v>44328.848854166667</c:v>
                </c:pt>
                <c:pt idx="3385">
                  <c:v>44328.849548611113</c:v>
                </c:pt>
                <c:pt idx="3386">
                  <c:v>44328.850243055553</c:v>
                </c:pt>
                <c:pt idx="3387">
                  <c:v>44328.850937499999</c:v>
                </c:pt>
                <c:pt idx="3388">
                  <c:v>44328.851631944446</c:v>
                </c:pt>
                <c:pt idx="3389">
                  <c:v>44328.852326388886</c:v>
                </c:pt>
                <c:pt idx="3390">
                  <c:v>44328.853020833332</c:v>
                </c:pt>
                <c:pt idx="3391">
                  <c:v>44328.853715277779</c:v>
                </c:pt>
                <c:pt idx="3392">
                  <c:v>44328.854409722226</c:v>
                </c:pt>
                <c:pt idx="3393">
                  <c:v>44328.855104166665</c:v>
                </c:pt>
                <c:pt idx="3394">
                  <c:v>44328.855798611112</c:v>
                </c:pt>
                <c:pt idx="3395">
                  <c:v>44328.856493055559</c:v>
                </c:pt>
                <c:pt idx="3396">
                  <c:v>44328.857187499998</c:v>
                </c:pt>
                <c:pt idx="3397">
                  <c:v>44328.857881944445</c:v>
                </c:pt>
                <c:pt idx="3398">
                  <c:v>44328.858576388891</c:v>
                </c:pt>
                <c:pt idx="3399">
                  <c:v>44328.859270833331</c:v>
                </c:pt>
                <c:pt idx="3400">
                  <c:v>44328.859965277778</c:v>
                </c:pt>
                <c:pt idx="3401">
                  <c:v>44328.860659722224</c:v>
                </c:pt>
                <c:pt idx="3402">
                  <c:v>44328.861354166664</c:v>
                </c:pt>
                <c:pt idx="3403">
                  <c:v>44328.86204861111</c:v>
                </c:pt>
                <c:pt idx="3404">
                  <c:v>44328.862743055557</c:v>
                </c:pt>
                <c:pt idx="3405">
                  <c:v>44328.863437499997</c:v>
                </c:pt>
                <c:pt idx="3406">
                  <c:v>44328.864131944443</c:v>
                </c:pt>
                <c:pt idx="3407">
                  <c:v>44328.86482638889</c:v>
                </c:pt>
                <c:pt idx="3408">
                  <c:v>44328.865520833337</c:v>
                </c:pt>
                <c:pt idx="3409">
                  <c:v>44328.866215277776</c:v>
                </c:pt>
                <c:pt idx="3410">
                  <c:v>44328.866909722223</c:v>
                </c:pt>
                <c:pt idx="3411">
                  <c:v>44328.867604166669</c:v>
                </c:pt>
                <c:pt idx="3412">
                  <c:v>44328.868298611109</c:v>
                </c:pt>
                <c:pt idx="3413">
                  <c:v>44328.868993055556</c:v>
                </c:pt>
                <c:pt idx="3414">
                  <c:v>44328.869687500002</c:v>
                </c:pt>
                <c:pt idx="3415">
                  <c:v>44328.870381944442</c:v>
                </c:pt>
                <c:pt idx="3416">
                  <c:v>44328.871076388888</c:v>
                </c:pt>
                <c:pt idx="3417">
                  <c:v>44328.871770833335</c:v>
                </c:pt>
                <c:pt idx="3418">
                  <c:v>44328.872465277775</c:v>
                </c:pt>
                <c:pt idx="3419">
                  <c:v>44328.873159722221</c:v>
                </c:pt>
                <c:pt idx="3420">
                  <c:v>44328.873854166668</c:v>
                </c:pt>
                <c:pt idx="3421">
                  <c:v>44328.874548611115</c:v>
                </c:pt>
                <c:pt idx="3422">
                  <c:v>44328.875243055554</c:v>
                </c:pt>
                <c:pt idx="3423">
                  <c:v>44328.875937500001</c:v>
                </c:pt>
                <c:pt idx="3424">
                  <c:v>44328.876631944448</c:v>
                </c:pt>
                <c:pt idx="3425">
                  <c:v>44328.877326388887</c:v>
                </c:pt>
                <c:pt idx="3426">
                  <c:v>44328.878020833334</c:v>
                </c:pt>
                <c:pt idx="3427">
                  <c:v>44328.87871527778</c:v>
                </c:pt>
                <c:pt idx="3428">
                  <c:v>44328.87940972222</c:v>
                </c:pt>
                <c:pt idx="3429">
                  <c:v>44328.880104166667</c:v>
                </c:pt>
                <c:pt idx="3430">
                  <c:v>44328.880798611113</c:v>
                </c:pt>
                <c:pt idx="3431">
                  <c:v>44328.881493055553</c:v>
                </c:pt>
                <c:pt idx="3432">
                  <c:v>44328.882187499999</c:v>
                </c:pt>
                <c:pt idx="3433">
                  <c:v>44328.882881944446</c:v>
                </c:pt>
                <c:pt idx="3434">
                  <c:v>44328.883576388886</c:v>
                </c:pt>
                <c:pt idx="3435">
                  <c:v>44328.884270833332</c:v>
                </c:pt>
                <c:pt idx="3436">
                  <c:v>44328.884965277779</c:v>
                </c:pt>
                <c:pt idx="3437">
                  <c:v>44328.885659722226</c:v>
                </c:pt>
                <c:pt idx="3438">
                  <c:v>44328.886354166665</c:v>
                </c:pt>
                <c:pt idx="3439">
                  <c:v>44328.887048611112</c:v>
                </c:pt>
                <c:pt idx="3440">
                  <c:v>44328.887743055559</c:v>
                </c:pt>
                <c:pt idx="3441">
                  <c:v>44328.888437499998</c:v>
                </c:pt>
                <c:pt idx="3442">
                  <c:v>44328.889131944445</c:v>
                </c:pt>
                <c:pt idx="3443">
                  <c:v>44328.889826388891</c:v>
                </c:pt>
                <c:pt idx="3444">
                  <c:v>44328.890520833331</c:v>
                </c:pt>
                <c:pt idx="3445">
                  <c:v>44328.891215277778</c:v>
                </c:pt>
                <c:pt idx="3446">
                  <c:v>44328.891909722224</c:v>
                </c:pt>
                <c:pt idx="3447">
                  <c:v>44328.892604166664</c:v>
                </c:pt>
                <c:pt idx="3448">
                  <c:v>44328.89329861111</c:v>
                </c:pt>
                <c:pt idx="3449">
                  <c:v>44328.893993055557</c:v>
                </c:pt>
                <c:pt idx="3450">
                  <c:v>44328.894687499997</c:v>
                </c:pt>
                <c:pt idx="3451">
                  <c:v>44328.895381944443</c:v>
                </c:pt>
                <c:pt idx="3452">
                  <c:v>44328.89607638889</c:v>
                </c:pt>
                <c:pt idx="3453">
                  <c:v>44328.896770833337</c:v>
                </c:pt>
                <c:pt idx="3454">
                  <c:v>44328.897465277776</c:v>
                </c:pt>
                <c:pt idx="3455">
                  <c:v>44328.898159722223</c:v>
                </c:pt>
                <c:pt idx="3456">
                  <c:v>44328.898854166669</c:v>
                </c:pt>
                <c:pt idx="3457">
                  <c:v>44328.899548611109</c:v>
                </c:pt>
                <c:pt idx="3458">
                  <c:v>44328.900243055556</c:v>
                </c:pt>
                <c:pt idx="3459">
                  <c:v>44328.900937500002</c:v>
                </c:pt>
                <c:pt idx="3460">
                  <c:v>44328.901631944442</c:v>
                </c:pt>
                <c:pt idx="3461">
                  <c:v>44328.902326388888</c:v>
                </c:pt>
                <c:pt idx="3462">
                  <c:v>44328.903020833335</c:v>
                </c:pt>
                <c:pt idx="3463">
                  <c:v>44328.903715277775</c:v>
                </c:pt>
                <c:pt idx="3464">
                  <c:v>44328.904409722221</c:v>
                </c:pt>
                <c:pt idx="3465">
                  <c:v>44328.905104166668</c:v>
                </c:pt>
                <c:pt idx="3466">
                  <c:v>44328.905798611115</c:v>
                </c:pt>
                <c:pt idx="3467">
                  <c:v>44328.906493055554</c:v>
                </c:pt>
                <c:pt idx="3468">
                  <c:v>44328.907187500001</c:v>
                </c:pt>
                <c:pt idx="3469">
                  <c:v>44328.907881944448</c:v>
                </c:pt>
                <c:pt idx="3470">
                  <c:v>44328.908576388887</c:v>
                </c:pt>
                <c:pt idx="3471">
                  <c:v>44328.909270833334</c:v>
                </c:pt>
                <c:pt idx="3472">
                  <c:v>44328.90996527778</c:v>
                </c:pt>
                <c:pt idx="3473">
                  <c:v>44328.91065972222</c:v>
                </c:pt>
                <c:pt idx="3474">
                  <c:v>44328.911354166667</c:v>
                </c:pt>
                <c:pt idx="3475">
                  <c:v>44328.912048611113</c:v>
                </c:pt>
                <c:pt idx="3476">
                  <c:v>44328.912743055553</c:v>
                </c:pt>
                <c:pt idx="3477">
                  <c:v>44328.913437499999</c:v>
                </c:pt>
                <c:pt idx="3478">
                  <c:v>44328.914131944446</c:v>
                </c:pt>
                <c:pt idx="3479">
                  <c:v>44328.914826388886</c:v>
                </c:pt>
                <c:pt idx="3480">
                  <c:v>44328.915520833332</c:v>
                </c:pt>
                <c:pt idx="3481">
                  <c:v>44328.916215277779</c:v>
                </c:pt>
                <c:pt idx="3482">
                  <c:v>44328.916909722226</c:v>
                </c:pt>
                <c:pt idx="3483">
                  <c:v>44328.917604166665</c:v>
                </c:pt>
                <c:pt idx="3484">
                  <c:v>44328.918298611112</c:v>
                </c:pt>
                <c:pt idx="3485">
                  <c:v>44328.918993055559</c:v>
                </c:pt>
                <c:pt idx="3486">
                  <c:v>44328.919687499998</c:v>
                </c:pt>
                <c:pt idx="3487">
                  <c:v>44328.920381944445</c:v>
                </c:pt>
                <c:pt idx="3488">
                  <c:v>44328.921076388891</c:v>
                </c:pt>
                <c:pt idx="3489">
                  <c:v>44328.921770833331</c:v>
                </c:pt>
                <c:pt idx="3490">
                  <c:v>44328.922465277778</c:v>
                </c:pt>
                <c:pt idx="3491">
                  <c:v>44328.923159722224</c:v>
                </c:pt>
                <c:pt idx="3492">
                  <c:v>44328.923854166664</c:v>
                </c:pt>
                <c:pt idx="3493">
                  <c:v>44328.92454861111</c:v>
                </c:pt>
                <c:pt idx="3494">
                  <c:v>44328.925243055557</c:v>
                </c:pt>
                <c:pt idx="3495">
                  <c:v>44328.925937499997</c:v>
                </c:pt>
                <c:pt idx="3496">
                  <c:v>44328.926631944443</c:v>
                </c:pt>
                <c:pt idx="3497">
                  <c:v>44328.92732638889</c:v>
                </c:pt>
                <c:pt idx="3498">
                  <c:v>44328.928020833337</c:v>
                </c:pt>
                <c:pt idx="3499">
                  <c:v>44328.928715277776</c:v>
                </c:pt>
                <c:pt idx="3500">
                  <c:v>44328.929409722223</c:v>
                </c:pt>
                <c:pt idx="3501">
                  <c:v>44328.930104166669</c:v>
                </c:pt>
                <c:pt idx="3502">
                  <c:v>44328.930798611109</c:v>
                </c:pt>
                <c:pt idx="3503">
                  <c:v>44328.931493055556</c:v>
                </c:pt>
                <c:pt idx="3504">
                  <c:v>44328.932187500002</c:v>
                </c:pt>
                <c:pt idx="3505">
                  <c:v>44328.932881944442</c:v>
                </c:pt>
                <c:pt idx="3506">
                  <c:v>44328.933576388888</c:v>
                </c:pt>
                <c:pt idx="3507">
                  <c:v>44328.934270833335</c:v>
                </c:pt>
                <c:pt idx="3508">
                  <c:v>44328.934965277775</c:v>
                </c:pt>
                <c:pt idx="3509">
                  <c:v>44328.935659722221</c:v>
                </c:pt>
                <c:pt idx="3510">
                  <c:v>44328.936354166668</c:v>
                </c:pt>
                <c:pt idx="3511">
                  <c:v>44328.937048611115</c:v>
                </c:pt>
                <c:pt idx="3512">
                  <c:v>44328.937743055554</c:v>
                </c:pt>
                <c:pt idx="3513">
                  <c:v>44328.938437500001</c:v>
                </c:pt>
                <c:pt idx="3514">
                  <c:v>44328.939131944448</c:v>
                </c:pt>
                <c:pt idx="3515">
                  <c:v>44328.939826388887</c:v>
                </c:pt>
                <c:pt idx="3516">
                  <c:v>44328.940520833334</c:v>
                </c:pt>
                <c:pt idx="3517">
                  <c:v>44328.94121527778</c:v>
                </c:pt>
                <c:pt idx="3518">
                  <c:v>44328.94190972222</c:v>
                </c:pt>
                <c:pt idx="3519">
                  <c:v>44328.942604166667</c:v>
                </c:pt>
                <c:pt idx="3520">
                  <c:v>44328.943298611113</c:v>
                </c:pt>
                <c:pt idx="3521">
                  <c:v>44328.943993055553</c:v>
                </c:pt>
                <c:pt idx="3522">
                  <c:v>44328.944687499999</c:v>
                </c:pt>
                <c:pt idx="3523">
                  <c:v>44328.945381944446</c:v>
                </c:pt>
                <c:pt idx="3524">
                  <c:v>44328.946076388886</c:v>
                </c:pt>
                <c:pt idx="3525">
                  <c:v>44328.946770833332</c:v>
                </c:pt>
                <c:pt idx="3526">
                  <c:v>44328.947465277779</c:v>
                </c:pt>
                <c:pt idx="3527">
                  <c:v>44328.948159722226</c:v>
                </c:pt>
                <c:pt idx="3528">
                  <c:v>44328.948854166665</c:v>
                </c:pt>
                <c:pt idx="3529">
                  <c:v>44328.949548611112</c:v>
                </c:pt>
                <c:pt idx="3530">
                  <c:v>44328.950243055559</c:v>
                </c:pt>
                <c:pt idx="3531">
                  <c:v>44328.950937499998</c:v>
                </c:pt>
                <c:pt idx="3532">
                  <c:v>44328.951631944445</c:v>
                </c:pt>
                <c:pt idx="3533">
                  <c:v>44328.952326388891</c:v>
                </c:pt>
                <c:pt idx="3534">
                  <c:v>44328.953020833331</c:v>
                </c:pt>
                <c:pt idx="3535">
                  <c:v>44328.953715277778</c:v>
                </c:pt>
                <c:pt idx="3536">
                  <c:v>44328.954409722224</c:v>
                </c:pt>
                <c:pt idx="3537">
                  <c:v>44328.955104166664</c:v>
                </c:pt>
                <c:pt idx="3538">
                  <c:v>44328.95579861111</c:v>
                </c:pt>
                <c:pt idx="3539">
                  <c:v>44328.956493055557</c:v>
                </c:pt>
                <c:pt idx="3540">
                  <c:v>44328.957187499997</c:v>
                </c:pt>
                <c:pt idx="3541">
                  <c:v>44328.957881944443</c:v>
                </c:pt>
                <c:pt idx="3542">
                  <c:v>44328.95857638889</c:v>
                </c:pt>
                <c:pt idx="3543">
                  <c:v>44328.959270833337</c:v>
                </c:pt>
                <c:pt idx="3544">
                  <c:v>44328.959965277776</c:v>
                </c:pt>
                <c:pt idx="3545">
                  <c:v>44328.960659722223</c:v>
                </c:pt>
                <c:pt idx="3546">
                  <c:v>44328.961354166669</c:v>
                </c:pt>
                <c:pt idx="3547">
                  <c:v>44328.962048611109</c:v>
                </c:pt>
                <c:pt idx="3548">
                  <c:v>44328.962743055556</c:v>
                </c:pt>
                <c:pt idx="3549">
                  <c:v>44328.963437500002</c:v>
                </c:pt>
                <c:pt idx="3550">
                  <c:v>44328.964131944442</c:v>
                </c:pt>
                <c:pt idx="3551">
                  <c:v>44328.964826388888</c:v>
                </c:pt>
                <c:pt idx="3552">
                  <c:v>44328.965520833335</c:v>
                </c:pt>
                <c:pt idx="3553">
                  <c:v>44328.966215277775</c:v>
                </c:pt>
                <c:pt idx="3554">
                  <c:v>44328.966909722221</c:v>
                </c:pt>
                <c:pt idx="3555">
                  <c:v>44328.967604166668</c:v>
                </c:pt>
                <c:pt idx="3556">
                  <c:v>44328.968298611115</c:v>
                </c:pt>
                <c:pt idx="3557">
                  <c:v>44328.968993055554</c:v>
                </c:pt>
                <c:pt idx="3558">
                  <c:v>44328.969687500001</c:v>
                </c:pt>
                <c:pt idx="3559">
                  <c:v>44328.970381944448</c:v>
                </c:pt>
                <c:pt idx="3560">
                  <c:v>44328.971076388887</c:v>
                </c:pt>
                <c:pt idx="3561">
                  <c:v>44328.971770833334</c:v>
                </c:pt>
                <c:pt idx="3562">
                  <c:v>44328.97246527778</c:v>
                </c:pt>
                <c:pt idx="3563">
                  <c:v>44328.97315972222</c:v>
                </c:pt>
                <c:pt idx="3564">
                  <c:v>44328.973854166667</c:v>
                </c:pt>
                <c:pt idx="3565">
                  <c:v>44328.974548611113</c:v>
                </c:pt>
                <c:pt idx="3566">
                  <c:v>44328.975243055553</c:v>
                </c:pt>
                <c:pt idx="3567">
                  <c:v>44328.975937499999</c:v>
                </c:pt>
                <c:pt idx="3568">
                  <c:v>44328.976631944446</c:v>
                </c:pt>
                <c:pt idx="3569">
                  <c:v>44328.977326388886</c:v>
                </c:pt>
                <c:pt idx="3570">
                  <c:v>44328.978020833332</c:v>
                </c:pt>
                <c:pt idx="3571">
                  <c:v>44328.978715277779</c:v>
                </c:pt>
                <c:pt idx="3572">
                  <c:v>44328.979409722226</c:v>
                </c:pt>
                <c:pt idx="3573">
                  <c:v>44328.980104166665</c:v>
                </c:pt>
                <c:pt idx="3574">
                  <c:v>44328.980798611112</c:v>
                </c:pt>
                <c:pt idx="3575">
                  <c:v>44328.981493055559</c:v>
                </c:pt>
                <c:pt idx="3576">
                  <c:v>44328.982187499998</c:v>
                </c:pt>
                <c:pt idx="3577">
                  <c:v>44328.982881944445</c:v>
                </c:pt>
                <c:pt idx="3578">
                  <c:v>44328.983576388891</c:v>
                </c:pt>
                <c:pt idx="3579">
                  <c:v>44328.984270833331</c:v>
                </c:pt>
                <c:pt idx="3580">
                  <c:v>44328.984965277778</c:v>
                </c:pt>
                <c:pt idx="3581">
                  <c:v>44328.985659722224</c:v>
                </c:pt>
                <c:pt idx="3582">
                  <c:v>44328.986354166664</c:v>
                </c:pt>
                <c:pt idx="3583">
                  <c:v>44328.98704861111</c:v>
                </c:pt>
                <c:pt idx="3584">
                  <c:v>44328.987743055557</c:v>
                </c:pt>
                <c:pt idx="3585">
                  <c:v>44328.988437499997</c:v>
                </c:pt>
                <c:pt idx="3586">
                  <c:v>44328.989131944443</c:v>
                </c:pt>
                <c:pt idx="3587">
                  <c:v>44328.98982638889</c:v>
                </c:pt>
                <c:pt idx="3588">
                  <c:v>44328.990520833337</c:v>
                </c:pt>
                <c:pt idx="3589">
                  <c:v>44328.991215277776</c:v>
                </c:pt>
                <c:pt idx="3590">
                  <c:v>44328.991909722223</c:v>
                </c:pt>
                <c:pt idx="3591">
                  <c:v>44328.992604166669</c:v>
                </c:pt>
                <c:pt idx="3592">
                  <c:v>44328.993298611109</c:v>
                </c:pt>
                <c:pt idx="3593">
                  <c:v>44328.993993055556</c:v>
                </c:pt>
                <c:pt idx="3594">
                  <c:v>44328.994687500002</c:v>
                </c:pt>
                <c:pt idx="3595">
                  <c:v>44328.995381944442</c:v>
                </c:pt>
                <c:pt idx="3596">
                  <c:v>44328.996076388888</c:v>
                </c:pt>
                <c:pt idx="3597">
                  <c:v>44328.996770833335</c:v>
                </c:pt>
                <c:pt idx="3598">
                  <c:v>44328.997465277775</c:v>
                </c:pt>
                <c:pt idx="3599">
                  <c:v>44328.998159722221</c:v>
                </c:pt>
                <c:pt idx="3600">
                  <c:v>44328.998854166668</c:v>
                </c:pt>
                <c:pt idx="3601">
                  <c:v>44328.999548611115</c:v>
                </c:pt>
                <c:pt idx="3602">
                  <c:v>44329.000243055554</c:v>
                </c:pt>
                <c:pt idx="3603">
                  <c:v>44329.000937500001</c:v>
                </c:pt>
                <c:pt idx="3604">
                  <c:v>44329.001631944448</c:v>
                </c:pt>
                <c:pt idx="3605">
                  <c:v>44329.002326388887</c:v>
                </c:pt>
                <c:pt idx="3606">
                  <c:v>44329.003020833334</c:v>
                </c:pt>
                <c:pt idx="3607">
                  <c:v>44329.00371527778</c:v>
                </c:pt>
                <c:pt idx="3608">
                  <c:v>44329.00440972222</c:v>
                </c:pt>
                <c:pt idx="3609">
                  <c:v>44329.005104166667</c:v>
                </c:pt>
                <c:pt idx="3610">
                  <c:v>44329.005798611113</c:v>
                </c:pt>
                <c:pt idx="3611">
                  <c:v>44329.006493055553</c:v>
                </c:pt>
                <c:pt idx="3612">
                  <c:v>44329.007187499999</c:v>
                </c:pt>
                <c:pt idx="3613">
                  <c:v>44329.007881944446</c:v>
                </c:pt>
                <c:pt idx="3614">
                  <c:v>44329.008576388886</c:v>
                </c:pt>
                <c:pt idx="3615">
                  <c:v>44329.009270833332</c:v>
                </c:pt>
                <c:pt idx="3616">
                  <c:v>44329.009965277779</c:v>
                </c:pt>
                <c:pt idx="3617">
                  <c:v>44329.010659722226</c:v>
                </c:pt>
                <c:pt idx="3618">
                  <c:v>44329.011354166665</c:v>
                </c:pt>
                <c:pt idx="3619">
                  <c:v>44329.012048611112</c:v>
                </c:pt>
                <c:pt idx="3620">
                  <c:v>44329.012743055559</c:v>
                </c:pt>
                <c:pt idx="3621">
                  <c:v>44329.013437499998</c:v>
                </c:pt>
                <c:pt idx="3622">
                  <c:v>44329.014131944445</c:v>
                </c:pt>
                <c:pt idx="3623">
                  <c:v>44329.014826388891</c:v>
                </c:pt>
                <c:pt idx="3624">
                  <c:v>44329.015520833331</c:v>
                </c:pt>
                <c:pt idx="3625">
                  <c:v>44329.016215277778</c:v>
                </c:pt>
                <c:pt idx="3626">
                  <c:v>44329.016909722224</c:v>
                </c:pt>
                <c:pt idx="3627">
                  <c:v>44329.017604166664</c:v>
                </c:pt>
                <c:pt idx="3628">
                  <c:v>44329.01829861111</c:v>
                </c:pt>
                <c:pt idx="3629">
                  <c:v>44329.018993055557</c:v>
                </c:pt>
                <c:pt idx="3630">
                  <c:v>44329.019687499997</c:v>
                </c:pt>
                <c:pt idx="3631">
                  <c:v>44329.020381944443</c:v>
                </c:pt>
                <c:pt idx="3632">
                  <c:v>44329.02107638889</c:v>
                </c:pt>
                <c:pt idx="3633">
                  <c:v>44329.021770833337</c:v>
                </c:pt>
                <c:pt idx="3634">
                  <c:v>44329.022465277776</c:v>
                </c:pt>
                <c:pt idx="3635">
                  <c:v>44329.023159722223</c:v>
                </c:pt>
                <c:pt idx="3636">
                  <c:v>44329.023854166669</c:v>
                </c:pt>
                <c:pt idx="3637">
                  <c:v>44329.024548611109</c:v>
                </c:pt>
                <c:pt idx="3638">
                  <c:v>44329.025243055556</c:v>
                </c:pt>
                <c:pt idx="3639">
                  <c:v>44329.025937500002</c:v>
                </c:pt>
                <c:pt idx="3640">
                  <c:v>44329.026631944442</c:v>
                </c:pt>
                <c:pt idx="3641">
                  <c:v>44329.027326388888</c:v>
                </c:pt>
                <c:pt idx="3642">
                  <c:v>44329.028020833335</c:v>
                </c:pt>
                <c:pt idx="3643">
                  <c:v>44329.028715277775</c:v>
                </c:pt>
                <c:pt idx="3644">
                  <c:v>44329.029409722221</c:v>
                </c:pt>
                <c:pt idx="3645">
                  <c:v>44329.030104166668</c:v>
                </c:pt>
                <c:pt idx="3646">
                  <c:v>44329.030798611115</c:v>
                </c:pt>
                <c:pt idx="3647">
                  <c:v>44329.031493055554</c:v>
                </c:pt>
                <c:pt idx="3648">
                  <c:v>44329.032187500001</c:v>
                </c:pt>
                <c:pt idx="3649">
                  <c:v>44329.032881944448</c:v>
                </c:pt>
                <c:pt idx="3650">
                  <c:v>44329.033576388887</c:v>
                </c:pt>
                <c:pt idx="3651">
                  <c:v>44329.034270833334</c:v>
                </c:pt>
                <c:pt idx="3652">
                  <c:v>44329.03496527778</c:v>
                </c:pt>
                <c:pt idx="3653">
                  <c:v>44329.03565972222</c:v>
                </c:pt>
                <c:pt idx="3654">
                  <c:v>44329.036354166667</c:v>
                </c:pt>
                <c:pt idx="3655">
                  <c:v>44329.037048611113</c:v>
                </c:pt>
                <c:pt idx="3656">
                  <c:v>44329.037743055553</c:v>
                </c:pt>
                <c:pt idx="3657">
                  <c:v>44329.038437499999</c:v>
                </c:pt>
                <c:pt idx="3658">
                  <c:v>44329.039131944446</c:v>
                </c:pt>
                <c:pt idx="3659">
                  <c:v>44329.039826388886</c:v>
                </c:pt>
                <c:pt idx="3660">
                  <c:v>44329.040520833332</c:v>
                </c:pt>
                <c:pt idx="3661">
                  <c:v>44329.041215277779</c:v>
                </c:pt>
                <c:pt idx="3662">
                  <c:v>44329.041909722226</c:v>
                </c:pt>
                <c:pt idx="3663">
                  <c:v>44329.042604166665</c:v>
                </c:pt>
                <c:pt idx="3664">
                  <c:v>44329.043298611112</c:v>
                </c:pt>
                <c:pt idx="3665">
                  <c:v>44329.043993055559</c:v>
                </c:pt>
                <c:pt idx="3666">
                  <c:v>44329.044687499998</c:v>
                </c:pt>
                <c:pt idx="3667">
                  <c:v>44329.045381944445</c:v>
                </c:pt>
                <c:pt idx="3668">
                  <c:v>44329.046076388891</c:v>
                </c:pt>
                <c:pt idx="3669">
                  <c:v>44329.046770833331</c:v>
                </c:pt>
                <c:pt idx="3670">
                  <c:v>44329.047465277778</c:v>
                </c:pt>
                <c:pt idx="3671">
                  <c:v>44329.048159722224</c:v>
                </c:pt>
                <c:pt idx="3672">
                  <c:v>44329.048854166664</c:v>
                </c:pt>
                <c:pt idx="3673">
                  <c:v>44329.04954861111</c:v>
                </c:pt>
                <c:pt idx="3674">
                  <c:v>44329.050243055557</c:v>
                </c:pt>
                <c:pt idx="3675">
                  <c:v>44329.050937499997</c:v>
                </c:pt>
                <c:pt idx="3676">
                  <c:v>44329.051631944443</c:v>
                </c:pt>
                <c:pt idx="3677">
                  <c:v>44329.05232638889</c:v>
                </c:pt>
                <c:pt idx="3678">
                  <c:v>44329.053020833337</c:v>
                </c:pt>
                <c:pt idx="3679">
                  <c:v>44329.053715277776</c:v>
                </c:pt>
                <c:pt idx="3680">
                  <c:v>44329.054409722223</c:v>
                </c:pt>
                <c:pt idx="3681">
                  <c:v>44329.055104166669</c:v>
                </c:pt>
                <c:pt idx="3682">
                  <c:v>44329.055798611109</c:v>
                </c:pt>
                <c:pt idx="3683">
                  <c:v>44329.056493055556</c:v>
                </c:pt>
                <c:pt idx="3684">
                  <c:v>44329.057187500002</c:v>
                </c:pt>
                <c:pt idx="3685">
                  <c:v>44329.057881944442</c:v>
                </c:pt>
                <c:pt idx="3686">
                  <c:v>44329.058576388888</c:v>
                </c:pt>
                <c:pt idx="3687">
                  <c:v>44329.059270833335</c:v>
                </c:pt>
                <c:pt idx="3688">
                  <c:v>44329.059965277775</c:v>
                </c:pt>
                <c:pt idx="3689">
                  <c:v>44329.060659722221</c:v>
                </c:pt>
                <c:pt idx="3690">
                  <c:v>44329.061354166668</c:v>
                </c:pt>
                <c:pt idx="3691">
                  <c:v>44329.062048611115</c:v>
                </c:pt>
                <c:pt idx="3692">
                  <c:v>44329.062743055554</c:v>
                </c:pt>
                <c:pt idx="3693">
                  <c:v>44329.063437500001</c:v>
                </c:pt>
                <c:pt idx="3694">
                  <c:v>44329.064131944448</c:v>
                </c:pt>
                <c:pt idx="3695">
                  <c:v>44329.064826388887</c:v>
                </c:pt>
                <c:pt idx="3696">
                  <c:v>44329.065520833334</c:v>
                </c:pt>
                <c:pt idx="3697">
                  <c:v>44329.06621527778</c:v>
                </c:pt>
                <c:pt idx="3698">
                  <c:v>44329.06690972222</c:v>
                </c:pt>
                <c:pt idx="3699">
                  <c:v>44329.067604166667</c:v>
                </c:pt>
                <c:pt idx="3700">
                  <c:v>44329.068298611113</c:v>
                </c:pt>
                <c:pt idx="3701">
                  <c:v>44329.068993055553</c:v>
                </c:pt>
                <c:pt idx="3702">
                  <c:v>44329.069687499999</c:v>
                </c:pt>
                <c:pt idx="3703">
                  <c:v>44329.070381944446</c:v>
                </c:pt>
                <c:pt idx="3704">
                  <c:v>44329.071076388886</c:v>
                </c:pt>
                <c:pt idx="3705">
                  <c:v>44329.071770833332</c:v>
                </c:pt>
                <c:pt idx="3706">
                  <c:v>44329.072465277779</c:v>
                </c:pt>
                <c:pt idx="3707">
                  <c:v>44329.073159722226</c:v>
                </c:pt>
                <c:pt idx="3708">
                  <c:v>44329.073854166665</c:v>
                </c:pt>
                <c:pt idx="3709">
                  <c:v>44329.074548611112</c:v>
                </c:pt>
                <c:pt idx="3710">
                  <c:v>44329.075243055559</c:v>
                </c:pt>
                <c:pt idx="3711">
                  <c:v>44329.075937499998</c:v>
                </c:pt>
                <c:pt idx="3712">
                  <c:v>44329.076631944445</c:v>
                </c:pt>
                <c:pt idx="3713">
                  <c:v>44329.077326388891</c:v>
                </c:pt>
                <c:pt idx="3714">
                  <c:v>44329.078020833331</c:v>
                </c:pt>
                <c:pt idx="3715">
                  <c:v>44329.078715277778</c:v>
                </c:pt>
                <c:pt idx="3716">
                  <c:v>44329.079409722224</c:v>
                </c:pt>
                <c:pt idx="3717">
                  <c:v>44329.080104166664</c:v>
                </c:pt>
                <c:pt idx="3718">
                  <c:v>44329.08079861111</c:v>
                </c:pt>
                <c:pt idx="3719">
                  <c:v>44329.081493055557</c:v>
                </c:pt>
                <c:pt idx="3720">
                  <c:v>44329.082187499997</c:v>
                </c:pt>
                <c:pt idx="3721">
                  <c:v>44329.082881944443</c:v>
                </c:pt>
                <c:pt idx="3722">
                  <c:v>44329.08357638889</c:v>
                </c:pt>
                <c:pt idx="3723">
                  <c:v>44329.084270833337</c:v>
                </c:pt>
                <c:pt idx="3724">
                  <c:v>44329.084965277776</c:v>
                </c:pt>
                <c:pt idx="3725">
                  <c:v>44329.085659722223</c:v>
                </c:pt>
                <c:pt idx="3726">
                  <c:v>44329.086354166669</c:v>
                </c:pt>
                <c:pt idx="3727">
                  <c:v>44329.087048611109</c:v>
                </c:pt>
                <c:pt idx="3728">
                  <c:v>44329.087743055556</c:v>
                </c:pt>
                <c:pt idx="3729">
                  <c:v>44329.088437500002</c:v>
                </c:pt>
                <c:pt idx="3730">
                  <c:v>44329.089131944442</c:v>
                </c:pt>
                <c:pt idx="3731">
                  <c:v>44329.089826388888</c:v>
                </c:pt>
                <c:pt idx="3732">
                  <c:v>44329.090520833335</c:v>
                </c:pt>
                <c:pt idx="3733">
                  <c:v>44329.091215277775</c:v>
                </c:pt>
                <c:pt idx="3734">
                  <c:v>44329.091909722221</c:v>
                </c:pt>
                <c:pt idx="3735">
                  <c:v>44329.092604166668</c:v>
                </c:pt>
                <c:pt idx="3736">
                  <c:v>44329.093298611115</c:v>
                </c:pt>
                <c:pt idx="3737">
                  <c:v>44329.093993055554</c:v>
                </c:pt>
                <c:pt idx="3738">
                  <c:v>44329.094687500001</c:v>
                </c:pt>
                <c:pt idx="3739">
                  <c:v>44329.095381944448</c:v>
                </c:pt>
                <c:pt idx="3740">
                  <c:v>44329.096076388887</c:v>
                </c:pt>
                <c:pt idx="3741">
                  <c:v>44329.096770833334</c:v>
                </c:pt>
                <c:pt idx="3742">
                  <c:v>44329.09746527778</c:v>
                </c:pt>
                <c:pt idx="3743">
                  <c:v>44329.09815972222</c:v>
                </c:pt>
                <c:pt idx="3744">
                  <c:v>44329.098854166667</c:v>
                </c:pt>
                <c:pt idx="3745">
                  <c:v>44329.099548611113</c:v>
                </c:pt>
                <c:pt idx="3746">
                  <c:v>44329.100243055553</c:v>
                </c:pt>
                <c:pt idx="3747">
                  <c:v>44329.100937499999</c:v>
                </c:pt>
                <c:pt idx="3748">
                  <c:v>44329.101631944446</c:v>
                </c:pt>
                <c:pt idx="3749">
                  <c:v>44329.102326388886</c:v>
                </c:pt>
                <c:pt idx="3750">
                  <c:v>44329.103020833332</c:v>
                </c:pt>
                <c:pt idx="3751">
                  <c:v>44329.103715277779</c:v>
                </c:pt>
                <c:pt idx="3752">
                  <c:v>44329.104409722226</c:v>
                </c:pt>
                <c:pt idx="3753">
                  <c:v>44329.105104166665</c:v>
                </c:pt>
                <c:pt idx="3754">
                  <c:v>44329.105798611112</c:v>
                </c:pt>
                <c:pt idx="3755">
                  <c:v>44329.106493055559</c:v>
                </c:pt>
                <c:pt idx="3756">
                  <c:v>44329.107187499998</c:v>
                </c:pt>
                <c:pt idx="3757">
                  <c:v>44329.107881944445</c:v>
                </c:pt>
                <c:pt idx="3758">
                  <c:v>44329.108576388891</c:v>
                </c:pt>
                <c:pt idx="3759">
                  <c:v>44329.109270833331</c:v>
                </c:pt>
                <c:pt idx="3760">
                  <c:v>44329.109965277778</c:v>
                </c:pt>
                <c:pt idx="3761">
                  <c:v>44329.110659722224</c:v>
                </c:pt>
                <c:pt idx="3762">
                  <c:v>44329.111354166664</c:v>
                </c:pt>
                <c:pt idx="3763">
                  <c:v>44329.11204861111</c:v>
                </c:pt>
                <c:pt idx="3764">
                  <c:v>44329.112743055557</c:v>
                </c:pt>
                <c:pt idx="3765">
                  <c:v>44329.113437499997</c:v>
                </c:pt>
                <c:pt idx="3766">
                  <c:v>44329.114131944443</c:v>
                </c:pt>
                <c:pt idx="3767">
                  <c:v>44329.11482638889</c:v>
                </c:pt>
                <c:pt idx="3768">
                  <c:v>44329.115520833337</c:v>
                </c:pt>
                <c:pt idx="3769">
                  <c:v>44329.116215277776</c:v>
                </c:pt>
                <c:pt idx="3770">
                  <c:v>44329.116909722223</c:v>
                </c:pt>
                <c:pt idx="3771">
                  <c:v>44329.117604166669</c:v>
                </c:pt>
                <c:pt idx="3772">
                  <c:v>44329.118298611109</c:v>
                </c:pt>
                <c:pt idx="3773">
                  <c:v>44329.118993055556</c:v>
                </c:pt>
                <c:pt idx="3774">
                  <c:v>44329.119687500002</c:v>
                </c:pt>
                <c:pt idx="3775">
                  <c:v>44329.120381944442</c:v>
                </c:pt>
                <c:pt idx="3776">
                  <c:v>44329.121076388888</c:v>
                </c:pt>
                <c:pt idx="3777">
                  <c:v>44329.121770833335</c:v>
                </c:pt>
                <c:pt idx="3778">
                  <c:v>44329.122465277775</c:v>
                </c:pt>
                <c:pt idx="3779">
                  <c:v>44329.123159722221</c:v>
                </c:pt>
                <c:pt idx="3780">
                  <c:v>44329.123854166668</c:v>
                </c:pt>
                <c:pt idx="3781">
                  <c:v>44329.124548611115</c:v>
                </c:pt>
                <c:pt idx="3782">
                  <c:v>44329.125243055554</c:v>
                </c:pt>
                <c:pt idx="3783">
                  <c:v>44329.125937500001</c:v>
                </c:pt>
                <c:pt idx="3784">
                  <c:v>44329.126631944448</c:v>
                </c:pt>
                <c:pt idx="3785">
                  <c:v>44329.127326388887</c:v>
                </c:pt>
                <c:pt idx="3786">
                  <c:v>44329.128020833334</c:v>
                </c:pt>
                <c:pt idx="3787">
                  <c:v>44329.12871527778</c:v>
                </c:pt>
                <c:pt idx="3788">
                  <c:v>44329.12940972222</c:v>
                </c:pt>
                <c:pt idx="3789">
                  <c:v>44329.130104166667</c:v>
                </c:pt>
                <c:pt idx="3790">
                  <c:v>44329.130798611113</c:v>
                </c:pt>
                <c:pt idx="3791">
                  <c:v>44329.131493055553</c:v>
                </c:pt>
                <c:pt idx="3792">
                  <c:v>44329.132187499999</c:v>
                </c:pt>
                <c:pt idx="3793">
                  <c:v>44329.132881944446</c:v>
                </c:pt>
                <c:pt idx="3794">
                  <c:v>44329.133576388886</c:v>
                </c:pt>
                <c:pt idx="3795">
                  <c:v>44329.134270833332</c:v>
                </c:pt>
                <c:pt idx="3796">
                  <c:v>44329.134965277779</c:v>
                </c:pt>
                <c:pt idx="3797">
                  <c:v>44329.135659722226</c:v>
                </c:pt>
                <c:pt idx="3798">
                  <c:v>44329.136354166665</c:v>
                </c:pt>
                <c:pt idx="3799">
                  <c:v>44329.137048611112</c:v>
                </c:pt>
                <c:pt idx="3800">
                  <c:v>44329.137743055559</c:v>
                </c:pt>
                <c:pt idx="3801">
                  <c:v>44329.138437499998</c:v>
                </c:pt>
                <c:pt idx="3802">
                  <c:v>44329.139131944445</c:v>
                </c:pt>
                <c:pt idx="3803">
                  <c:v>44329.139826388891</c:v>
                </c:pt>
                <c:pt idx="3804">
                  <c:v>44329.140520833331</c:v>
                </c:pt>
                <c:pt idx="3805">
                  <c:v>44329.141215277778</c:v>
                </c:pt>
                <c:pt idx="3806">
                  <c:v>44329.141909722224</c:v>
                </c:pt>
                <c:pt idx="3807">
                  <c:v>44329.142604166664</c:v>
                </c:pt>
                <c:pt idx="3808">
                  <c:v>44329.14329861111</c:v>
                </c:pt>
                <c:pt idx="3809">
                  <c:v>44329.143993055557</c:v>
                </c:pt>
                <c:pt idx="3810">
                  <c:v>44329.144687499997</c:v>
                </c:pt>
                <c:pt idx="3811">
                  <c:v>44329.145381944443</c:v>
                </c:pt>
                <c:pt idx="3812">
                  <c:v>44329.14607638889</c:v>
                </c:pt>
                <c:pt idx="3813">
                  <c:v>44329.146770833337</c:v>
                </c:pt>
                <c:pt idx="3814">
                  <c:v>44329.147465277776</c:v>
                </c:pt>
                <c:pt idx="3815">
                  <c:v>44329.148159722223</c:v>
                </c:pt>
                <c:pt idx="3816">
                  <c:v>44329.148854166669</c:v>
                </c:pt>
                <c:pt idx="3817">
                  <c:v>44329.149548611109</c:v>
                </c:pt>
                <c:pt idx="3818">
                  <c:v>44329.150243055556</c:v>
                </c:pt>
                <c:pt idx="3819">
                  <c:v>44329.150937500002</c:v>
                </c:pt>
                <c:pt idx="3820">
                  <c:v>44329.151631944442</c:v>
                </c:pt>
                <c:pt idx="3821">
                  <c:v>44329.152326388888</c:v>
                </c:pt>
                <c:pt idx="3822">
                  <c:v>44329.153020833335</c:v>
                </c:pt>
                <c:pt idx="3823">
                  <c:v>44329.153715277775</c:v>
                </c:pt>
                <c:pt idx="3824">
                  <c:v>44329.154409722221</c:v>
                </c:pt>
                <c:pt idx="3825">
                  <c:v>44329.155104166668</c:v>
                </c:pt>
                <c:pt idx="3826">
                  <c:v>44329.155798611115</c:v>
                </c:pt>
                <c:pt idx="3827">
                  <c:v>44329.156493055554</c:v>
                </c:pt>
                <c:pt idx="3828">
                  <c:v>44329.157187500001</c:v>
                </c:pt>
                <c:pt idx="3829">
                  <c:v>44329.157881944448</c:v>
                </c:pt>
                <c:pt idx="3830">
                  <c:v>44329.158576388887</c:v>
                </c:pt>
                <c:pt idx="3831">
                  <c:v>44329.159270833334</c:v>
                </c:pt>
                <c:pt idx="3832">
                  <c:v>44329.15996527778</c:v>
                </c:pt>
                <c:pt idx="3833">
                  <c:v>44329.16065972222</c:v>
                </c:pt>
                <c:pt idx="3834">
                  <c:v>44329.161354166667</c:v>
                </c:pt>
                <c:pt idx="3835">
                  <c:v>44329.162048611113</c:v>
                </c:pt>
                <c:pt idx="3836">
                  <c:v>44329.162743055553</c:v>
                </c:pt>
                <c:pt idx="3837">
                  <c:v>44329.163437499999</c:v>
                </c:pt>
                <c:pt idx="3838">
                  <c:v>44329.164131944446</c:v>
                </c:pt>
                <c:pt idx="3839">
                  <c:v>44329.164826388886</c:v>
                </c:pt>
                <c:pt idx="3840">
                  <c:v>44329.165520833332</c:v>
                </c:pt>
                <c:pt idx="3841">
                  <c:v>44329.166215277779</c:v>
                </c:pt>
                <c:pt idx="3842">
                  <c:v>44329.166909722226</c:v>
                </c:pt>
                <c:pt idx="3843">
                  <c:v>44329.167604166665</c:v>
                </c:pt>
                <c:pt idx="3844">
                  <c:v>44329.168298611112</c:v>
                </c:pt>
                <c:pt idx="3845">
                  <c:v>44329.168993055559</c:v>
                </c:pt>
                <c:pt idx="3846">
                  <c:v>44329.169687499998</c:v>
                </c:pt>
                <c:pt idx="3847">
                  <c:v>44329.170381944445</c:v>
                </c:pt>
                <c:pt idx="3848">
                  <c:v>44329.171076388891</c:v>
                </c:pt>
                <c:pt idx="3849">
                  <c:v>44329.171770833331</c:v>
                </c:pt>
                <c:pt idx="3850">
                  <c:v>44329.172465277778</c:v>
                </c:pt>
                <c:pt idx="3851">
                  <c:v>44329.173159722224</c:v>
                </c:pt>
                <c:pt idx="3852">
                  <c:v>44329.173854166664</c:v>
                </c:pt>
                <c:pt idx="3853">
                  <c:v>44329.17454861111</c:v>
                </c:pt>
                <c:pt idx="3854">
                  <c:v>44329.175243055557</c:v>
                </c:pt>
                <c:pt idx="3855">
                  <c:v>44329.175937499997</c:v>
                </c:pt>
                <c:pt idx="3856">
                  <c:v>44329.176631944443</c:v>
                </c:pt>
                <c:pt idx="3857">
                  <c:v>44329.17732638889</c:v>
                </c:pt>
                <c:pt idx="3858">
                  <c:v>44329.178020833337</c:v>
                </c:pt>
                <c:pt idx="3859">
                  <c:v>44329.178715277776</c:v>
                </c:pt>
                <c:pt idx="3860">
                  <c:v>44329.179409722223</c:v>
                </c:pt>
                <c:pt idx="3861">
                  <c:v>44329.180104166669</c:v>
                </c:pt>
                <c:pt idx="3862">
                  <c:v>44329.180798611109</c:v>
                </c:pt>
                <c:pt idx="3863">
                  <c:v>44329.181493055556</c:v>
                </c:pt>
                <c:pt idx="3864">
                  <c:v>44329.182187500002</c:v>
                </c:pt>
                <c:pt idx="3865">
                  <c:v>44329.182881944442</c:v>
                </c:pt>
                <c:pt idx="3866">
                  <c:v>44329.183576388888</c:v>
                </c:pt>
                <c:pt idx="3867">
                  <c:v>44329.184270833335</c:v>
                </c:pt>
                <c:pt idx="3868">
                  <c:v>44329.184965277775</c:v>
                </c:pt>
                <c:pt idx="3869">
                  <c:v>44329.185659722221</c:v>
                </c:pt>
                <c:pt idx="3870">
                  <c:v>44329.186354166668</c:v>
                </c:pt>
                <c:pt idx="3871">
                  <c:v>44329.187048611115</c:v>
                </c:pt>
                <c:pt idx="3872">
                  <c:v>44329.187743055554</c:v>
                </c:pt>
                <c:pt idx="3873">
                  <c:v>44329.188437500001</c:v>
                </c:pt>
                <c:pt idx="3874">
                  <c:v>44329.189131944448</c:v>
                </c:pt>
                <c:pt idx="3875">
                  <c:v>44329.189826388887</c:v>
                </c:pt>
                <c:pt idx="3876">
                  <c:v>44329.190520833334</c:v>
                </c:pt>
                <c:pt idx="3877">
                  <c:v>44329.19121527778</c:v>
                </c:pt>
                <c:pt idx="3878">
                  <c:v>44329.19190972222</c:v>
                </c:pt>
                <c:pt idx="3879">
                  <c:v>44329.192604166667</c:v>
                </c:pt>
                <c:pt idx="3880">
                  <c:v>44329.193298611113</c:v>
                </c:pt>
                <c:pt idx="3881">
                  <c:v>44329.193993055553</c:v>
                </c:pt>
                <c:pt idx="3882">
                  <c:v>44329.194687499999</c:v>
                </c:pt>
                <c:pt idx="3883">
                  <c:v>44329.195381944446</c:v>
                </c:pt>
                <c:pt idx="3884">
                  <c:v>44329.196076388886</c:v>
                </c:pt>
                <c:pt idx="3885">
                  <c:v>44329.196770833332</c:v>
                </c:pt>
                <c:pt idx="3886">
                  <c:v>44329.197465277779</c:v>
                </c:pt>
                <c:pt idx="3887">
                  <c:v>44329.198159722226</c:v>
                </c:pt>
                <c:pt idx="3888">
                  <c:v>44329.198854166665</c:v>
                </c:pt>
                <c:pt idx="3889">
                  <c:v>44329.199548611112</c:v>
                </c:pt>
                <c:pt idx="3890">
                  <c:v>44329.200243055559</c:v>
                </c:pt>
                <c:pt idx="3891">
                  <c:v>44329.200937499998</c:v>
                </c:pt>
                <c:pt idx="3892">
                  <c:v>44329.201631944445</c:v>
                </c:pt>
                <c:pt idx="3893">
                  <c:v>44329.202326388891</c:v>
                </c:pt>
                <c:pt idx="3894">
                  <c:v>44329.203020833331</c:v>
                </c:pt>
                <c:pt idx="3895">
                  <c:v>44329.203715277778</c:v>
                </c:pt>
                <c:pt idx="3896">
                  <c:v>44329.204409722224</c:v>
                </c:pt>
                <c:pt idx="3897">
                  <c:v>44329.205104166664</c:v>
                </c:pt>
                <c:pt idx="3898">
                  <c:v>44329.20579861111</c:v>
                </c:pt>
                <c:pt idx="3899">
                  <c:v>44329.206493055557</c:v>
                </c:pt>
                <c:pt idx="3900">
                  <c:v>44329.207187499997</c:v>
                </c:pt>
                <c:pt idx="3901">
                  <c:v>44329.207881944443</c:v>
                </c:pt>
                <c:pt idx="3902">
                  <c:v>44329.20857638889</c:v>
                </c:pt>
                <c:pt idx="3903">
                  <c:v>44329.209270833337</c:v>
                </c:pt>
                <c:pt idx="3904">
                  <c:v>44329.209965277776</c:v>
                </c:pt>
                <c:pt idx="3905">
                  <c:v>44329.210659722223</c:v>
                </c:pt>
                <c:pt idx="3906">
                  <c:v>44329.211354166669</c:v>
                </c:pt>
                <c:pt idx="3907">
                  <c:v>44329.212048611109</c:v>
                </c:pt>
                <c:pt idx="3908">
                  <c:v>44329.212743055556</c:v>
                </c:pt>
                <c:pt idx="3909">
                  <c:v>44329.213437500002</c:v>
                </c:pt>
                <c:pt idx="3910">
                  <c:v>44329.214131944442</c:v>
                </c:pt>
                <c:pt idx="3911">
                  <c:v>44329.214826388888</c:v>
                </c:pt>
                <c:pt idx="3912">
                  <c:v>44329.215520833335</c:v>
                </c:pt>
                <c:pt idx="3913">
                  <c:v>44329.216215277775</c:v>
                </c:pt>
                <c:pt idx="3914">
                  <c:v>44329.216909722221</c:v>
                </c:pt>
                <c:pt idx="3915">
                  <c:v>44329.217604166668</c:v>
                </c:pt>
                <c:pt idx="3916">
                  <c:v>44329.218298611115</c:v>
                </c:pt>
                <c:pt idx="3917">
                  <c:v>44329.218993055554</c:v>
                </c:pt>
                <c:pt idx="3918">
                  <c:v>44329.219687500001</c:v>
                </c:pt>
                <c:pt idx="3919">
                  <c:v>44329.220381944448</c:v>
                </c:pt>
                <c:pt idx="3920">
                  <c:v>44329.221076388887</c:v>
                </c:pt>
                <c:pt idx="3921">
                  <c:v>44329.221770833334</c:v>
                </c:pt>
                <c:pt idx="3922">
                  <c:v>44329.22246527778</c:v>
                </c:pt>
                <c:pt idx="3923">
                  <c:v>44329.22315972222</c:v>
                </c:pt>
                <c:pt idx="3924">
                  <c:v>44329.223854166667</c:v>
                </c:pt>
                <c:pt idx="3925">
                  <c:v>44329.224548611113</c:v>
                </c:pt>
                <c:pt idx="3926">
                  <c:v>44329.225243055553</c:v>
                </c:pt>
                <c:pt idx="3927">
                  <c:v>44329.225937499999</c:v>
                </c:pt>
                <c:pt idx="3928">
                  <c:v>44329.226631944446</c:v>
                </c:pt>
                <c:pt idx="3929">
                  <c:v>44329.227326388886</c:v>
                </c:pt>
                <c:pt idx="3930">
                  <c:v>44329.228020833332</c:v>
                </c:pt>
                <c:pt idx="3931">
                  <c:v>44329.228715277779</c:v>
                </c:pt>
                <c:pt idx="3932">
                  <c:v>44329.229409722226</c:v>
                </c:pt>
                <c:pt idx="3933">
                  <c:v>44329.230104166665</c:v>
                </c:pt>
                <c:pt idx="3934">
                  <c:v>44329.230798611112</c:v>
                </c:pt>
                <c:pt idx="3935">
                  <c:v>44329.231493055559</c:v>
                </c:pt>
                <c:pt idx="3936">
                  <c:v>44329.232187499998</c:v>
                </c:pt>
                <c:pt idx="3937">
                  <c:v>44329.232881944445</c:v>
                </c:pt>
                <c:pt idx="3938">
                  <c:v>44329.233576388891</c:v>
                </c:pt>
                <c:pt idx="3939">
                  <c:v>44329.234270833331</c:v>
                </c:pt>
                <c:pt idx="3940">
                  <c:v>44329.234965277778</c:v>
                </c:pt>
                <c:pt idx="3941">
                  <c:v>44329.235659722224</c:v>
                </c:pt>
                <c:pt idx="3942">
                  <c:v>44329.236354166664</c:v>
                </c:pt>
                <c:pt idx="3943">
                  <c:v>44329.23704861111</c:v>
                </c:pt>
                <c:pt idx="3944">
                  <c:v>44329.237743055557</c:v>
                </c:pt>
                <c:pt idx="3945">
                  <c:v>44329.238437499997</c:v>
                </c:pt>
                <c:pt idx="3946">
                  <c:v>44329.239131944443</c:v>
                </c:pt>
                <c:pt idx="3947">
                  <c:v>44329.23982638889</c:v>
                </c:pt>
                <c:pt idx="3948">
                  <c:v>44329.240520833337</c:v>
                </c:pt>
                <c:pt idx="3949">
                  <c:v>44329.241215277776</c:v>
                </c:pt>
                <c:pt idx="3950">
                  <c:v>44329.241909722223</c:v>
                </c:pt>
                <c:pt idx="3951">
                  <c:v>44329.242604166669</c:v>
                </c:pt>
                <c:pt idx="3952">
                  <c:v>44329.243298611109</c:v>
                </c:pt>
                <c:pt idx="3953">
                  <c:v>44329.243993055556</c:v>
                </c:pt>
                <c:pt idx="3954">
                  <c:v>44329.244687500002</c:v>
                </c:pt>
                <c:pt idx="3955">
                  <c:v>44329.245381944442</c:v>
                </c:pt>
                <c:pt idx="3956">
                  <c:v>44329.246076388888</c:v>
                </c:pt>
                <c:pt idx="3957">
                  <c:v>44329.246770833335</c:v>
                </c:pt>
                <c:pt idx="3958">
                  <c:v>44329.247465277775</c:v>
                </c:pt>
                <c:pt idx="3959">
                  <c:v>44329.248159722221</c:v>
                </c:pt>
                <c:pt idx="3960">
                  <c:v>44329.248854166668</c:v>
                </c:pt>
                <c:pt idx="3961">
                  <c:v>44329.249548611115</c:v>
                </c:pt>
                <c:pt idx="3962">
                  <c:v>44329.250243055554</c:v>
                </c:pt>
                <c:pt idx="3963">
                  <c:v>44329.250937500001</c:v>
                </c:pt>
                <c:pt idx="3964">
                  <c:v>44329.251631944448</c:v>
                </c:pt>
                <c:pt idx="3965">
                  <c:v>44329.252326388887</c:v>
                </c:pt>
                <c:pt idx="3966">
                  <c:v>44329.253020833334</c:v>
                </c:pt>
                <c:pt idx="3967">
                  <c:v>44329.25371527778</c:v>
                </c:pt>
                <c:pt idx="3968">
                  <c:v>44329.25440972222</c:v>
                </c:pt>
                <c:pt idx="3969">
                  <c:v>44329.255104166667</c:v>
                </c:pt>
                <c:pt idx="3970">
                  <c:v>44329.255798611113</c:v>
                </c:pt>
                <c:pt idx="3971">
                  <c:v>44329.256493055553</c:v>
                </c:pt>
                <c:pt idx="3972">
                  <c:v>44329.257187499999</c:v>
                </c:pt>
                <c:pt idx="3973">
                  <c:v>44329.257881944446</c:v>
                </c:pt>
                <c:pt idx="3974">
                  <c:v>44329.258576388886</c:v>
                </c:pt>
                <c:pt idx="3975">
                  <c:v>44329.259270833332</c:v>
                </c:pt>
                <c:pt idx="3976">
                  <c:v>44329.259965277779</c:v>
                </c:pt>
                <c:pt idx="3977">
                  <c:v>44329.260659722226</c:v>
                </c:pt>
                <c:pt idx="3978">
                  <c:v>44329.261354166665</c:v>
                </c:pt>
                <c:pt idx="3979">
                  <c:v>44329.262048611112</c:v>
                </c:pt>
                <c:pt idx="3980">
                  <c:v>44329.262743055559</c:v>
                </c:pt>
                <c:pt idx="3981">
                  <c:v>44329.263437499998</c:v>
                </c:pt>
                <c:pt idx="3982">
                  <c:v>44329.264131944445</c:v>
                </c:pt>
                <c:pt idx="3983">
                  <c:v>44329.264826388891</c:v>
                </c:pt>
                <c:pt idx="3984">
                  <c:v>44329.265520833331</c:v>
                </c:pt>
                <c:pt idx="3985">
                  <c:v>44329.266215277778</c:v>
                </c:pt>
                <c:pt idx="3986">
                  <c:v>44329.266909722224</c:v>
                </c:pt>
                <c:pt idx="3987">
                  <c:v>44329.267604166664</c:v>
                </c:pt>
                <c:pt idx="3988">
                  <c:v>44329.26829861111</c:v>
                </c:pt>
                <c:pt idx="3989">
                  <c:v>44329.268993055557</c:v>
                </c:pt>
                <c:pt idx="3990">
                  <c:v>44329.269687499997</c:v>
                </c:pt>
                <c:pt idx="3991">
                  <c:v>44329.270381944443</c:v>
                </c:pt>
                <c:pt idx="3992">
                  <c:v>44329.27107638889</c:v>
                </c:pt>
                <c:pt idx="3993">
                  <c:v>44329.271770833337</c:v>
                </c:pt>
                <c:pt idx="3994">
                  <c:v>44329.272465277776</c:v>
                </c:pt>
                <c:pt idx="3995">
                  <c:v>44329.273159722223</c:v>
                </c:pt>
                <c:pt idx="3996">
                  <c:v>44329.273854166669</c:v>
                </c:pt>
                <c:pt idx="3997">
                  <c:v>44329.274548611109</c:v>
                </c:pt>
                <c:pt idx="3998">
                  <c:v>44329.275243055556</c:v>
                </c:pt>
                <c:pt idx="3999">
                  <c:v>44329.275937500002</c:v>
                </c:pt>
                <c:pt idx="4000">
                  <c:v>44329.276631944442</c:v>
                </c:pt>
                <c:pt idx="4001">
                  <c:v>44329.277326388888</c:v>
                </c:pt>
                <c:pt idx="4002">
                  <c:v>44329.278020833335</c:v>
                </c:pt>
                <c:pt idx="4003">
                  <c:v>44329.278715277775</c:v>
                </c:pt>
                <c:pt idx="4004">
                  <c:v>44329.279409722221</c:v>
                </c:pt>
                <c:pt idx="4005">
                  <c:v>44329.280104166668</c:v>
                </c:pt>
                <c:pt idx="4006">
                  <c:v>44329.280798611115</c:v>
                </c:pt>
                <c:pt idx="4007">
                  <c:v>44329.281493055554</c:v>
                </c:pt>
                <c:pt idx="4008">
                  <c:v>44329.282187500001</c:v>
                </c:pt>
                <c:pt idx="4009">
                  <c:v>44329.282881944448</c:v>
                </c:pt>
                <c:pt idx="4010">
                  <c:v>44329.283576388887</c:v>
                </c:pt>
                <c:pt idx="4011">
                  <c:v>44329.284270833334</c:v>
                </c:pt>
                <c:pt idx="4012">
                  <c:v>44329.28496527778</c:v>
                </c:pt>
                <c:pt idx="4013">
                  <c:v>44329.28565972222</c:v>
                </c:pt>
                <c:pt idx="4014">
                  <c:v>44329.286354166667</c:v>
                </c:pt>
                <c:pt idx="4015">
                  <c:v>44329.287048611113</c:v>
                </c:pt>
                <c:pt idx="4016">
                  <c:v>44329.287743055553</c:v>
                </c:pt>
                <c:pt idx="4017">
                  <c:v>44329.288437499999</c:v>
                </c:pt>
                <c:pt idx="4018">
                  <c:v>44329.289131944446</c:v>
                </c:pt>
                <c:pt idx="4019">
                  <c:v>44329.289826388886</c:v>
                </c:pt>
                <c:pt idx="4020">
                  <c:v>44329.290520833332</c:v>
                </c:pt>
                <c:pt idx="4021">
                  <c:v>44329.291215277779</c:v>
                </c:pt>
                <c:pt idx="4022">
                  <c:v>44329.291909722226</c:v>
                </c:pt>
                <c:pt idx="4023">
                  <c:v>44329.292604166665</c:v>
                </c:pt>
                <c:pt idx="4024">
                  <c:v>44329.293298611112</c:v>
                </c:pt>
                <c:pt idx="4025">
                  <c:v>44329.293993055559</c:v>
                </c:pt>
                <c:pt idx="4026">
                  <c:v>44329.294687499998</c:v>
                </c:pt>
                <c:pt idx="4027">
                  <c:v>44329.295381944445</c:v>
                </c:pt>
                <c:pt idx="4028">
                  <c:v>44329.296076388891</c:v>
                </c:pt>
                <c:pt idx="4029">
                  <c:v>44329.296770833331</c:v>
                </c:pt>
                <c:pt idx="4030">
                  <c:v>44329.297465277778</c:v>
                </c:pt>
                <c:pt idx="4031">
                  <c:v>44329.298159722224</c:v>
                </c:pt>
                <c:pt idx="4032">
                  <c:v>44329.298854166664</c:v>
                </c:pt>
                <c:pt idx="4033">
                  <c:v>44329.29954861111</c:v>
                </c:pt>
                <c:pt idx="4034">
                  <c:v>44329.300243055557</c:v>
                </c:pt>
                <c:pt idx="4035">
                  <c:v>44329.300937499997</c:v>
                </c:pt>
                <c:pt idx="4036">
                  <c:v>44329.301631944443</c:v>
                </c:pt>
                <c:pt idx="4037">
                  <c:v>44329.30232638889</c:v>
                </c:pt>
                <c:pt idx="4038">
                  <c:v>44329.303020833337</c:v>
                </c:pt>
                <c:pt idx="4039">
                  <c:v>44329.303715277776</c:v>
                </c:pt>
                <c:pt idx="4040">
                  <c:v>44329.304409722223</c:v>
                </c:pt>
                <c:pt idx="4041">
                  <c:v>44329.305104166669</c:v>
                </c:pt>
                <c:pt idx="4042">
                  <c:v>44329.305798611109</c:v>
                </c:pt>
                <c:pt idx="4043">
                  <c:v>44329.306493055556</c:v>
                </c:pt>
                <c:pt idx="4044">
                  <c:v>44329.307187500002</c:v>
                </c:pt>
                <c:pt idx="4045">
                  <c:v>44329.307881944442</c:v>
                </c:pt>
                <c:pt idx="4046">
                  <c:v>44329.308576388888</c:v>
                </c:pt>
                <c:pt idx="4047">
                  <c:v>44329.309270833335</c:v>
                </c:pt>
                <c:pt idx="4048">
                  <c:v>44329.309965277775</c:v>
                </c:pt>
                <c:pt idx="4049">
                  <c:v>44329.310659722221</c:v>
                </c:pt>
                <c:pt idx="4050">
                  <c:v>44329.311354166668</c:v>
                </c:pt>
                <c:pt idx="4051">
                  <c:v>44329.312048611115</c:v>
                </c:pt>
                <c:pt idx="4052">
                  <c:v>44329.312743055554</c:v>
                </c:pt>
                <c:pt idx="4053">
                  <c:v>44329.313437500001</c:v>
                </c:pt>
                <c:pt idx="4054">
                  <c:v>44329.314131944448</c:v>
                </c:pt>
                <c:pt idx="4055">
                  <c:v>44329.314826388887</c:v>
                </c:pt>
                <c:pt idx="4056">
                  <c:v>44329.315520833334</c:v>
                </c:pt>
                <c:pt idx="4057">
                  <c:v>44329.31621527778</c:v>
                </c:pt>
                <c:pt idx="4058">
                  <c:v>44329.31690972222</c:v>
                </c:pt>
                <c:pt idx="4059">
                  <c:v>44329.317604166667</c:v>
                </c:pt>
                <c:pt idx="4060">
                  <c:v>44329.318298611113</c:v>
                </c:pt>
                <c:pt idx="4061">
                  <c:v>44329.318993055553</c:v>
                </c:pt>
                <c:pt idx="4062">
                  <c:v>44329.319687499999</c:v>
                </c:pt>
                <c:pt idx="4063">
                  <c:v>44329.320381944446</c:v>
                </c:pt>
                <c:pt idx="4064">
                  <c:v>44329.321076388886</c:v>
                </c:pt>
                <c:pt idx="4065">
                  <c:v>44329.321770833332</c:v>
                </c:pt>
                <c:pt idx="4066">
                  <c:v>44329.322465277779</c:v>
                </c:pt>
                <c:pt idx="4067">
                  <c:v>44329.323159722226</c:v>
                </c:pt>
                <c:pt idx="4068">
                  <c:v>44329.323854166665</c:v>
                </c:pt>
                <c:pt idx="4069">
                  <c:v>44329.324548611112</c:v>
                </c:pt>
                <c:pt idx="4070">
                  <c:v>44329.325243055559</c:v>
                </c:pt>
                <c:pt idx="4071">
                  <c:v>44329.325937499998</c:v>
                </c:pt>
                <c:pt idx="4072">
                  <c:v>44329.326631944445</c:v>
                </c:pt>
                <c:pt idx="4073">
                  <c:v>44329.327326388891</c:v>
                </c:pt>
                <c:pt idx="4074">
                  <c:v>44329.328020833331</c:v>
                </c:pt>
                <c:pt idx="4075">
                  <c:v>44329.328715277778</c:v>
                </c:pt>
                <c:pt idx="4076">
                  <c:v>44329.329409722224</c:v>
                </c:pt>
                <c:pt idx="4077">
                  <c:v>44329.330104166664</c:v>
                </c:pt>
                <c:pt idx="4078">
                  <c:v>44329.33079861111</c:v>
                </c:pt>
                <c:pt idx="4079">
                  <c:v>44329.331493055557</c:v>
                </c:pt>
                <c:pt idx="4080">
                  <c:v>44329.332187499997</c:v>
                </c:pt>
                <c:pt idx="4081">
                  <c:v>44329.332881944443</c:v>
                </c:pt>
                <c:pt idx="4082">
                  <c:v>44329.33357638889</c:v>
                </c:pt>
                <c:pt idx="4083">
                  <c:v>44329.334270833337</c:v>
                </c:pt>
                <c:pt idx="4084">
                  <c:v>44329.334965277776</c:v>
                </c:pt>
                <c:pt idx="4085">
                  <c:v>44329.335659722223</c:v>
                </c:pt>
                <c:pt idx="4086">
                  <c:v>44329.336354166669</c:v>
                </c:pt>
                <c:pt idx="4087">
                  <c:v>44329.337048611109</c:v>
                </c:pt>
                <c:pt idx="4088">
                  <c:v>44329.337743055556</c:v>
                </c:pt>
                <c:pt idx="4089">
                  <c:v>44329.338437500002</c:v>
                </c:pt>
                <c:pt idx="4090">
                  <c:v>44329.339131944442</c:v>
                </c:pt>
                <c:pt idx="4091">
                  <c:v>44329.339826388888</c:v>
                </c:pt>
                <c:pt idx="4092">
                  <c:v>44329.340520833335</c:v>
                </c:pt>
                <c:pt idx="4093">
                  <c:v>44329.341215277775</c:v>
                </c:pt>
                <c:pt idx="4094">
                  <c:v>44329.341909722221</c:v>
                </c:pt>
                <c:pt idx="4095">
                  <c:v>44329.342604166668</c:v>
                </c:pt>
                <c:pt idx="4096">
                  <c:v>44329.343298611115</c:v>
                </c:pt>
                <c:pt idx="4097">
                  <c:v>44329.343993055554</c:v>
                </c:pt>
                <c:pt idx="4098">
                  <c:v>44329.344687500001</c:v>
                </c:pt>
                <c:pt idx="4099">
                  <c:v>44329.345381944448</c:v>
                </c:pt>
                <c:pt idx="4100">
                  <c:v>44329.346076388887</c:v>
                </c:pt>
                <c:pt idx="4101">
                  <c:v>44329.346770833334</c:v>
                </c:pt>
                <c:pt idx="4102">
                  <c:v>44329.34746527778</c:v>
                </c:pt>
                <c:pt idx="4103">
                  <c:v>44329.34815972222</c:v>
                </c:pt>
                <c:pt idx="4104">
                  <c:v>44329.348854166667</c:v>
                </c:pt>
                <c:pt idx="4105">
                  <c:v>44329.349548611113</c:v>
                </c:pt>
                <c:pt idx="4106">
                  <c:v>44329.350243055553</c:v>
                </c:pt>
                <c:pt idx="4107">
                  <c:v>44329.350937499999</c:v>
                </c:pt>
                <c:pt idx="4108">
                  <c:v>44329.351631944446</c:v>
                </c:pt>
                <c:pt idx="4109">
                  <c:v>44329.352326388886</c:v>
                </c:pt>
                <c:pt idx="4110">
                  <c:v>44329.353020833332</c:v>
                </c:pt>
                <c:pt idx="4111">
                  <c:v>44329.353715277779</c:v>
                </c:pt>
                <c:pt idx="4112">
                  <c:v>44329.354409722226</c:v>
                </c:pt>
                <c:pt idx="4113">
                  <c:v>44329.355104166665</c:v>
                </c:pt>
                <c:pt idx="4114">
                  <c:v>44329.355798611112</c:v>
                </c:pt>
                <c:pt idx="4115">
                  <c:v>44329.356493055559</c:v>
                </c:pt>
                <c:pt idx="4116">
                  <c:v>44329.357187499998</c:v>
                </c:pt>
                <c:pt idx="4117">
                  <c:v>44329.357881944445</c:v>
                </c:pt>
                <c:pt idx="4118">
                  <c:v>44329.358576388891</c:v>
                </c:pt>
                <c:pt idx="4119">
                  <c:v>44329.359270833331</c:v>
                </c:pt>
                <c:pt idx="4120">
                  <c:v>44329.359965277778</c:v>
                </c:pt>
                <c:pt idx="4121">
                  <c:v>44329.360659722224</c:v>
                </c:pt>
                <c:pt idx="4122">
                  <c:v>44329.361354166664</c:v>
                </c:pt>
                <c:pt idx="4123">
                  <c:v>44329.36204861111</c:v>
                </c:pt>
                <c:pt idx="4124">
                  <c:v>44329.362743055557</c:v>
                </c:pt>
                <c:pt idx="4125">
                  <c:v>44329.363437499997</c:v>
                </c:pt>
                <c:pt idx="4126">
                  <c:v>44329.364131944443</c:v>
                </c:pt>
                <c:pt idx="4127">
                  <c:v>44329.36482638889</c:v>
                </c:pt>
                <c:pt idx="4128">
                  <c:v>44329.365520833337</c:v>
                </c:pt>
                <c:pt idx="4129">
                  <c:v>44329.366215277776</c:v>
                </c:pt>
                <c:pt idx="4130">
                  <c:v>44329.366909722223</c:v>
                </c:pt>
                <c:pt idx="4131">
                  <c:v>44329.367604166669</c:v>
                </c:pt>
                <c:pt idx="4132">
                  <c:v>44329.368298611109</c:v>
                </c:pt>
                <c:pt idx="4133">
                  <c:v>44329.368993055556</c:v>
                </c:pt>
                <c:pt idx="4134">
                  <c:v>44329.369687500002</c:v>
                </c:pt>
                <c:pt idx="4135">
                  <c:v>44329.370381944442</c:v>
                </c:pt>
                <c:pt idx="4136">
                  <c:v>44329.371076388888</c:v>
                </c:pt>
                <c:pt idx="4137">
                  <c:v>44329.371770833335</c:v>
                </c:pt>
                <c:pt idx="4138">
                  <c:v>44329.372465277775</c:v>
                </c:pt>
                <c:pt idx="4139">
                  <c:v>44329.373159722221</c:v>
                </c:pt>
                <c:pt idx="4140">
                  <c:v>44329.373854166668</c:v>
                </c:pt>
                <c:pt idx="4141">
                  <c:v>44329.374548611115</c:v>
                </c:pt>
                <c:pt idx="4142">
                  <c:v>44329.375243055554</c:v>
                </c:pt>
                <c:pt idx="4143">
                  <c:v>44329.375937500001</c:v>
                </c:pt>
                <c:pt idx="4144">
                  <c:v>44329.376631944448</c:v>
                </c:pt>
                <c:pt idx="4145">
                  <c:v>44329.377326388887</c:v>
                </c:pt>
                <c:pt idx="4146">
                  <c:v>44329.378020833334</c:v>
                </c:pt>
                <c:pt idx="4147">
                  <c:v>44329.37871527778</c:v>
                </c:pt>
                <c:pt idx="4148">
                  <c:v>44329.37940972222</c:v>
                </c:pt>
                <c:pt idx="4149">
                  <c:v>44329.380104166667</c:v>
                </c:pt>
                <c:pt idx="4150">
                  <c:v>44329.380798611113</c:v>
                </c:pt>
                <c:pt idx="4151">
                  <c:v>44329.381493055553</c:v>
                </c:pt>
                <c:pt idx="4152">
                  <c:v>44329.382187499999</c:v>
                </c:pt>
                <c:pt idx="4153">
                  <c:v>44329.382881944446</c:v>
                </c:pt>
                <c:pt idx="4154">
                  <c:v>44329.383576388886</c:v>
                </c:pt>
                <c:pt idx="4155">
                  <c:v>44329.384270833332</c:v>
                </c:pt>
                <c:pt idx="4156">
                  <c:v>44329.384965277779</c:v>
                </c:pt>
                <c:pt idx="4157">
                  <c:v>44329.385659722226</c:v>
                </c:pt>
                <c:pt idx="4158">
                  <c:v>44329.386354166665</c:v>
                </c:pt>
                <c:pt idx="4159">
                  <c:v>44329.387048611112</c:v>
                </c:pt>
                <c:pt idx="4160">
                  <c:v>44329.387743055559</c:v>
                </c:pt>
                <c:pt idx="4161">
                  <c:v>44329.388437499998</c:v>
                </c:pt>
                <c:pt idx="4162">
                  <c:v>44329.389131944445</c:v>
                </c:pt>
                <c:pt idx="4163">
                  <c:v>44329.389826388891</c:v>
                </c:pt>
                <c:pt idx="4164">
                  <c:v>44329.390520833331</c:v>
                </c:pt>
                <c:pt idx="4165">
                  <c:v>44329.391215277778</c:v>
                </c:pt>
                <c:pt idx="4166">
                  <c:v>44329.391909722224</c:v>
                </c:pt>
                <c:pt idx="4167">
                  <c:v>44329.392604166664</c:v>
                </c:pt>
                <c:pt idx="4168">
                  <c:v>44329.39329861111</c:v>
                </c:pt>
                <c:pt idx="4169">
                  <c:v>44329.393993055557</c:v>
                </c:pt>
                <c:pt idx="4170">
                  <c:v>44329.394687499997</c:v>
                </c:pt>
                <c:pt idx="4171">
                  <c:v>44329.395381944443</c:v>
                </c:pt>
                <c:pt idx="4172">
                  <c:v>44329.39607638889</c:v>
                </c:pt>
                <c:pt idx="4173">
                  <c:v>44329.396770833337</c:v>
                </c:pt>
                <c:pt idx="4174">
                  <c:v>44329.397465277776</c:v>
                </c:pt>
                <c:pt idx="4175">
                  <c:v>44329.398159722223</c:v>
                </c:pt>
                <c:pt idx="4176">
                  <c:v>44329.398854166669</c:v>
                </c:pt>
                <c:pt idx="4177">
                  <c:v>44329.399548611109</c:v>
                </c:pt>
                <c:pt idx="4178">
                  <c:v>44329.400243055556</c:v>
                </c:pt>
                <c:pt idx="4179">
                  <c:v>44329.400937500002</c:v>
                </c:pt>
                <c:pt idx="4180">
                  <c:v>44329.401631944442</c:v>
                </c:pt>
                <c:pt idx="4181">
                  <c:v>44329.402326388888</c:v>
                </c:pt>
                <c:pt idx="4182">
                  <c:v>44329.403020833335</c:v>
                </c:pt>
                <c:pt idx="4183">
                  <c:v>44329.403715277775</c:v>
                </c:pt>
                <c:pt idx="4184">
                  <c:v>44329.404409722221</c:v>
                </c:pt>
                <c:pt idx="4185">
                  <c:v>44329.405104166668</c:v>
                </c:pt>
                <c:pt idx="4186">
                  <c:v>44329.405798611115</c:v>
                </c:pt>
                <c:pt idx="4187">
                  <c:v>44329.406493055554</c:v>
                </c:pt>
                <c:pt idx="4188">
                  <c:v>44329.407187500001</c:v>
                </c:pt>
                <c:pt idx="4189">
                  <c:v>44329.407881944448</c:v>
                </c:pt>
                <c:pt idx="4190">
                  <c:v>44329.408576388887</c:v>
                </c:pt>
                <c:pt idx="4191">
                  <c:v>44329.409270833334</c:v>
                </c:pt>
                <c:pt idx="4192">
                  <c:v>44329.40996527778</c:v>
                </c:pt>
                <c:pt idx="4193">
                  <c:v>44329.41065972222</c:v>
                </c:pt>
                <c:pt idx="4194">
                  <c:v>44329.411354166667</c:v>
                </c:pt>
                <c:pt idx="4195">
                  <c:v>44329.412048611113</c:v>
                </c:pt>
                <c:pt idx="4196">
                  <c:v>44329.412743055553</c:v>
                </c:pt>
                <c:pt idx="4197">
                  <c:v>44329.413437499999</c:v>
                </c:pt>
                <c:pt idx="4198">
                  <c:v>44329.414131944446</c:v>
                </c:pt>
                <c:pt idx="4199">
                  <c:v>44329.414826388886</c:v>
                </c:pt>
                <c:pt idx="4200">
                  <c:v>44329.415520833332</c:v>
                </c:pt>
                <c:pt idx="4201">
                  <c:v>44329.416215277779</c:v>
                </c:pt>
                <c:pt idx="4202">
                  <c:v>44329.416909722226</c:v>
                </c:pt>
                <c:pt idx="4203">
                  <c:v>44329.417604166665</c:v>
                </c:pt>
                <c:pt idx="4204">
                  <c:v>44329.418298611112</c:v>
                </c:pt>
                <c:pt idx="4205">
                  <c:v>44329.418993055559</c:v>
                </c:pt>
                <c:pt idx="4206">
                  <c:v>44329.419687499998</c:v>
                </c:pt>
                <c:pt idx="4207">
                  <c:v>44329.420381944445</c:v>
                </c:pt>
                <c:pt idx="4208">
                  <c:v>44329.421076388891</c:v>
                </c:pt>
                <c:pt idx="4209">
                  <c:v>44329.421770833331</c:v>
                </c:pt>
                <c:pt idx="4210">
                  <c:v>44329.422465277778</c:v>
                </c:pt>
                <c:pt idx="4211">
                  <c:v>44329.423159722224</c:v>
                </c:pt>
                <c:pt idx="4212">
                  <c:v>44329.423854166664</c:v>
                </c:pt>
                <c:pt idx="4213">
                  <c:v>44329.42454861111</c:v>
                </c:pt>
                <c:pt idx="4214">
                  <c:v>44329.425243055557</c:v>
                </c:pt>
                <c:pt idx="4215">
                  <c:v>44329.425937499997</c:v>
                </c:pt>
                <c:pt idx="4216">
                  <c:v>44329.426631944443</c:v>
                </c:pt>
                <c:pt idx="4217">
                  <c:v>44329.42732638889</c:v>
                </c:pt>
                <c:pt idx="4218">
                  <c:v>44329.428020833337</c:v>
                </c:pt>
                <c:pt idx="4219">
                  <c:v>44329.428715277776</c:v>
                </c:pt>
                <c:pt idx="4220">
                  <c:v>44329.429409722223</c:v>
                </c:pt>
                <c:pt idx="4221">
                  <c:v>44329.430104166669</c:v>
                </c:pt>
                <c:pt idx="4222">
                  <c:v>44329.430798611109</c:v>
                </c:pt>
                <c:pt idx="4223">
                  <c:v>44329.431493055556</c:v>
                </c:pt>
                <c:pt idx="4224">
                  <c:v>44329.432187500002</c:v>
                </c:pt>
                <c:pt idx="4225">
                  <c:v>44329.432881944442</c:v>
                </c:pt>
                <c:pt idx="4226">
                  <c:v>44329.433576388888</c:v>
                </c:pt>
                <c:pt idx="4227">
                  <c:v>44329.434270833335</c:v>
                </c:pt>
                <c:pt idx="4228">
                  <c:v>44329.434965277775</c:v>
                </c:pt>
                <c:pt idx="4229">
                  <c:v>44329.435659722221</c:v>
                </c:pt>
                <c:pt idx="4230">
                  <c:v>44329.436354166668</c:v>
                </c:pt>
                <c:pt idx="4231">
                  <c:v>44329.437048611115</c:v>
                </c:pt>
                <c:pt idx="4232">
                  <c:v>44329.437743055554</c:v>
                </c:pt>
                <c:pt idx="4233">
                  <c:v>44329.438437500001</c:v>
                </c:pt>
                <c:pt idx="4234">
                  <c:v>44329.439131944448</c:v>
                </c:pt>
                <c:pt idx="4235">
                  <c:v>44329.439826388887</c:v>
                </c:pt>
                <c:pt idx="4236">
                  <c:v>44329.440520833334</c:v>
                </c:pt>
                <c:pt idx="4237">
                  <c:v>44329.44121527778</c:v>
                </c:pt>
                <c:pt idx="4238">
                  <c:v>44329.44190972222</c:v>
                </c:pt>
                <c:pt idx="4239">
                  <c:v>44329.442604166667</c:v>
                </c:pt>
                <c:pt idx="4240">
                  <c:v>44329.443298611113</c:v>
                </c:pt>
                <c:pt idx="4241">
                  <c:v>44329.443993055553</c:v>
                </c:pt>
                <c:pt idx="4242">
                  <c:v>44329.444687499999</c:v>
                </c:pt>
                <c:pt idx="4243">
                  <c:v>44329.445381944446</c:v>
                </c:pt>
                <c:pt idx="4244">
                  <c:v>44329.446076388886</c:v>
                </c:pt>
                <c:pt idx="4245">
                  <c:v>44329.446770833332</c:v>
                </c:pt>
                <c:pt idx="4246">
                  <c:v>44329.447465277779</c:v>
                </c:pt>
                <c:pt idx="4247">
                  <c:v>44329.448159722226</c:v>
                </c:pt>
                <c:pt idx="4248">
                  <c:v>44329.448854166665</c:v>
                </c:pt>
                <c:pt idx="4249">
                  <c:v>44329.449548611112</c:v>
                </c:pt>
                <c:pt idx="4250">
                  <c:v>44329.450243055559</c:v>
                </c:pt>
                <c:pt idx="4251">
                  <c:v>44329.450937499998</c:v>
                </c:pt>
                <c:pt idx="4252">
                  <c:v>44329.451631944445</c:v>
                </c:pt>
                <c:pt idx="4253">
                  <c:v>44329.452326388891</c:v>
                </c:pt>
                <c:pt idx="4254">
                  <c:v>44329.453020833331</c:v>
                </c:pt>
                <c:pt idx="4255">
                  <c:v>44329.453715277778</c:v>
                </c:pt>
                <c:pt idx="4256">
                  <c:v>44329.454409722224</c:v>
                </c:pt>
                <c:pt idx="4257">
                  <c:v>44329.455104166664</c:v>
                </c:pt>
                <c:pt idx="4258">
                  <c:v>44329.45579861111</c:v>
                </c:pt>
                <c:pt idx="4259">
                  <c:v>44329.456493055557</c:v>
                </c:pt>
                <c:pt idx="4260">
                  <c:v>44329.457187499997</c:v>
                </c:pt>
                <c:pt idx="4261">
                  <c:v>44329.457881944443</c:v>
                </c:pt>
                <c:pt idx="4262">
                  <c:v>44329.45857638889</c:v>
                </c:pt>
                <c:pt idx="4263">
                  <c:v>44329.459270833337</c:v>
                </c:pt>
                <c:pt idx="4264">
                  <c:v>44329.459965277776</c:v>
                </c:pt>
                <c:pt idx="4265">
                  <c:v>44329.460659722223</c:v>
                </c:pt>
                <c:pt idx="4266">
                  <c:v>44329.461354166669</c:v>
                </c:pt>
                <c:pt idx="4267">
                  <c:v>44329.462048611109</c:v>
                </c:pt>
                <c:pt idx="4268">
                  <c:v>44329.462743055556</c:v>
                </c:pt>
                <c:pt idx="4269">
                  <c:v>44329.463437500002</c:v>
                </c:pt>
                <c:pt idx="4270">
                  <c:v>44329.464131944442</c:v>
                </c:pt>
                <c:pt idx="4271">
                  <c:v>44329.464826388888</c:v>
                </c:pt>
                <c:pt idx="4272">
                  <c:v>44329.465520833335</c:v>
                </c:pt>
                <c:pt idx="4273">
                  <c:v>44329.466215277775</c:v>
                </c:pt>
                <c:pt idx="4274">
                  <c:v>44329.466909722221</c:v>
                </c:pt>
                <c:pt idx="4275">
                  <c:v>44329.467604166668</c:v>
                </c:pt>
                <c:pt idx="4276">
                  <c:v>44329.468298611115</c:v>
                </c:pt>
                <c:pt idx="4277">
                  <c:v>44329.468993055554</c:v>
                </c:pt>
                <c:pt idx="4278">
                  <c:v>44329.469687500001</c:v>
                </c:pt>
                <c:pt idx="4279">
                  <c:v>44329.470381944448</c:v>
                </c:pt>
                <c:pt idx="4280">
                  <c:v>44329.471076388887</c:v>
                </c:pt>
                <c:pt idx="4281">
                  <c:v>44329.471770833334</c:v>
                </c:pt>
                <c:pt idx="4282">
                  <c:v>44329.47246527778</c:v>
                </c:pt>
                <c:pt idx="4283">
                  <c:v>44329.47315972222</c:v>
                </c:pt>
                <c:pt idx="4284">
                  <c:v>44329.473854166667</c:v>
                </c:pt>
                <c:pt idx="4285">
                  <c:v>44329.474548611113</c:v>
                </c:pt>
                <c:pt idx="4286">
                  <c:v>44329.475243055553</c:v>
                </c:pt>
                <c:pt idx="4287">
                  <c:v>44329.475937499999</c:v>
                </c:pt>
                <c:pt idx="4288">
                  <c:v>44329.476631944446</c:v>
                </c:pt>
                <c:pt idx="4289">
                  <c:v>44329.477326388886</c:v>
                </c:pt>
                <c:pt idx="4290">
                  <c:v>44329.478020833332</c:v>
                </c:pt>
                <c:pt idx="4291">
                  <c:v>44329.478715277779</c:v>
                </c:pt>
                <c:pt idx="4292">
                  <c:v>44329.479409722226</c:v>
                </c:pt>
                <c:pt idx="4293">
                  <c:v>44329.480104166665</c:v>
                </c:pt>
                <c:pt idx="4294">
                  <c:v>44329.480798611112</c:v>
                </c:pt>
                <c:pt idx="4295">
                  <c:v>44329.481493055559</c:v>
                </c:pt>
                <c:pt idx="4296">
                  <c:v>44329.482187499998</c:v>
                </c:pt>
                <c:pt idx="4297">
                  <c:v>44329.482881944445</c:v>
                </c:pt>
                <c:pt idx="4298">
                  <c:v>44329.483576388891</c:v>
                </c:pt>
                <c:pt idx="4299">
                  <c:v>44329.484270833331</c:v>
                </c:pt>
                <c:pt idx="4300">
                  <c:v>44329.484965277778</c:v>
                </c:pt>
                <c:pt idx="4301">
                  <c:v>44329.485659722224</c:v>
                </c:pt>
                <c:pt idx="4302">
                  <c:v>44329.486354166664</c:v>
                </c:pt>
                <c:pt idx="4303">
                  <c:v>44329.48704861111</c:v>
                </c:pt>
                <c:pt idx="4304">
                  <c:v>44329.487743055557</c:v>
                </c:pt>
                <c:pt idx="4305">
                  <c:v>44329.488437499997</c:v>
                </c:pt>
                <c:pt idx="4306">
                  <c:v>44329.489131944443</c:v>
                </c:pt>
                <c:pt idx="4307">
                  <c:v>44329.48982638889</c:v>
                </c:pt>
                <c:pt idx="4308">
                  <c:v>44329.490520833337</c:v>
                </c:pt>
                <c:pt idx="4309">
                  <c:v>44329.491215277776</c:v>
                </c:pt>
                <c:pt idx="4310">
                  <c:v>44329.491909722223</c:v>
                </c:pt>
                <c:pt idx="4311">
                  <c:v>44329.492604166669</c:v>
                </c:pt>
                <c:pt idx="4312">
                  <c:v>44329.493298611109</c:v>
                </c:pt>
                <c:pt idx="4313">
                  <c:v>44329.493993055556</c:v>
                </c:pt>
                <c:pt idx="4314">
                  <c:v>44329.494687500002</c:v>
                </c:pt>
                <c:pt idx="4315">
                  <c:v>44329.495381944442</c:v>
                </c:pt>
                <c:pt idx="4316">
                  <c:v>44329.496076388888</c:v>
                </c:pt>
                <c:pt idx="4317">
                  <c:v>44329.496770833335</c:v>
                </c:pt>
                <c:pt idx="4318">
                  <c:v>44329.497465277775</c:v>
                </c:pt>
                <c:pt idx="4319">
                  <c:v>44329.498159722221</c:v>
                </c:pt>
                <c:pt idx="4320">
                  <c:v>44329.498854166668</c:v>
                </c:pt>
                <c:pt idx="4321">
                  <c:v>44329.499548611115</c:v>
                </c:pt>
                <c:pt idx="4322">
                  <c:v>44329.500243055554</c:v>
                </c:pt>
                <c:pt idx="4323">
                  <c:v>44329.500937500001</c:v>
                </c:pt>
                <c:pt idx="4324">
                  <c:v>44329.501631944448</c:v>
                </c:pt>
                <c:pt idx="4325">
                  <c:v>44329.502326388887</c:v>
                </c:pt>
                <c:pt idx="4326">
                  <c:v>44329.503020833334</c:v>
                </c:pt>
                <c:pt idx="4327">
                  <c:v>44329.50371527778</c:v>
                </c:pt>
                <c:pt idx="4328">
                  <c:v>44329.50440972222</c:v>
                </c:pt>
                <c:pt idx="4329">
                  <c:v>44329.505104166667</c:v>
                </c:pt>
                <c:pt idx="4330">
                  <c:v>44329.505798611113</c:v>
                </c:pt>
                <c:pt idx="4331">
                  <c:v>44329.506493055553</c:v>
                </c:pt>
                <c:pt idx="4332">
                  <c:v>44329.507187499999</c:v>
                </c:pt>
                <c:pt idx="4333">
                  <c:v>44329.507881944446</c:v>
                </c:pt>
                <c:pt idx="4334">
                  <c:v>44329.508576388886</c:v>
                </c:pt>
                <c:pt idx="4335">
                  <c:v>44329.509270833332</c:v>
                </c:pt>
                <c:pt idx="4336">
                  <c:v>44329.509965277779</c:v>
                </c:pt>
                <c:pt idx="4337">
                  <c:v>44329.510659722226</c:v>
                </c:pt>
                <c:pt idx="4338">
                  <c:v>44329.511354166665</c:v>
                </c:pt>
                <c:pt idx="4339">
                  <c:v>44329.512048611112</c:v>
                </c:pt>
                <c:pt idx="4340">
                  <c:v>44329.512743055559</c:v>
                </c:pt>
                <c:pt idx="4341">
                  <c:v>44329.513437499998</c:v>
                </c:pt>
                <c:pt idx="4342">
                  <c:v>44329.514131944445</c:v>
                </c:pt>
                <c:pt idx="4343">
                  <c:v>44329.514826388891</c:v>
                </c:pt>
                <c:pt idx="4344">
                  <c:v>44329.515520833331</c:v>
                </c:pt>
                <c:pt idx="4345">
                  <c:v>44329.516215277778</c:v>
                </c:pt>
                <c:pt idx="4346">
                  <c:v>44329.516909722224</c:v>
                </c:pt>
                <c:pt idx="4347">
                  <c:v>44329.517604166664</c:v>
                </c:pt>
                <c:pt idx="4348">
                  <c:v>44329.51829861111</c:v>
                </c:pt>
                <c:pt idx="4349">
                  <c:v>44329.518993055557</c:v>
                </c:pt>
                <c:pt idx="4350">
                  <c:v>44329.519687499997</c:v>
                </c:pt>
                <c:pt idx="4351">
                  <c:v>44329.520381944443</c:v>
                </c:pt>
                <c:pt idx="4352">
                  <c:v>44329.52107638889</c:v>
                </c:pt>
                <c:pt idx="4353">
                  <c:v>44329.521770833337</c:v>
                </c:pt>
                <c:pt idx="4354">
                  <c:v>44329.522465277776</c:v>
                </c:pt>
                <c:pt idx="4355">
                  <c:v>44329.523159722223</c:v>
                </c:pt>
                <c:pt idx="4356">
                  <c:v>44329.523854166669</c:v>
                </c:pt>
                <c:pt idx="4357">
                  <c:v>44329.524548611109</c:v>
                </c:pt>
                <c:pt idx="4358">
                  <c:v>44329.525243055556</c:v>
                </c:pt>
                <c:pt idx="4359">
                  <c:v>44329.525937500002</c:v>
                </c:pt>
                <c:pt idx="4360">
                  <c:v>44329.526631944442</c:v>
                </c:pt>
                <c:pt idx="4361">
                  <c:v>44329.527326388888</c:v>
                </c:pt>
                <c:pt idx="4362">
                  <c:v>44329.528020833335</c:v>
                </c:pt>
                <c:pt idx="4363">
                  <c:v>44329.528715277775</c:v>
                </c:pt>
                <c:pt idx="4364">
                  <c:v>44329.529409722221</c:v>
                </c:pt>
                <c:pt idx="4365">
                  <c:v>44329.530104166668</c:v>
                </c:pt>
                <c:pt idx="4366">
                  <c:v>44329.530798611115</c:v>
                </c:pt>
                <c:pt idx="4367">
                  <c:v>44329.531493055554</c:v>
                </c:pt>
                <c:pt idx="4368">
                  <c:v>44329.532187500001</c:v>
                </c:pt>
                <c:pt idx="4369">
                  <c:v>44329.532881944448</c:v>
                </c:pt>
                <c:pt idx="4370">
                  <c:v>44329.533576388887</c:v>
                </c:pt>
                <c:pt idx="4371">
                  <c:v>44329.534270833334</c:v>
                </c:pt>
                <c:pt idx="4372">
                  <c:v>44329.53496527778</c:v>
                </c:pt>
                <c:pt idx="4373">
                  <c:v>44329.53565972222</c:v>
                </c:pt>
                <c:pt idx="4374">
                  <c:v>44329.536354166667</c:v>
                </c:pt>
                <c:pt idx="4375">
                  <c:v>44329.537048611113</c:v>
                </c:pt>
                <c:pt idx="4376">
                  <c:v>44329.537743055553</c:v>
                </c:pt>
                <c:pt idx="4377">
                  <c:v>44329.538437499999</c:v>
                </c:pt>
                <c:pt idx="4378">
                  <c:v>44329.539131944446</c:v>
                </c:pt>
                <c:pt idx="4379">
                  <c:v>44329.539826388886</c:v>
                </c:pt>
                <c:pt idx="4380">
                  <c:v>44329.540520833332</c:v>
                </c:pt>
                <c:pt idx="4381">
                  <c:v>44329.541215277779</c:v>
                </c:pt>
                <c:pt idx="4382">
                  <c:v>44329.541909722226</c:v>
                </c:pt>
                <c:pt idx="4383">
                  <c:v>44329.542604166665</c:v>
                </c:pt>
                <c:pt idx="4384">
                  <c:v>44329.543298611112</c:v>
                </c:pt>
                <c:pt idx="4385">
                  <c:v>44329.543993055559</c:v>
                </c:pt>
                <c:pt idx="4386">
                  <c:v>44329.544687499998</c:v>
                </c:pt>
                <c:pt idx="4387">
                  <c:v>44329.545381944445</c:v>
                </c:pt>
                <c:pt idx="4388">
                  <c:v>44329.546076388891</c:v>
                </c:pt>
                <c:pt idx="4389">
                  <c:v>44329.546770833331</c:v>
                </c:pt>
                <c:pt idx="4390">
                  <c:v>44329.547465277778</c:v>
                </c:pt>
                <c:pt idx="4391">
                  <c:v>44329.548159722224</c:v>
                </c:pt>
                <c:pt idx="4392">
                  <c:v>44329.548854166664</c:v>
                </c:pt>
                <c:pt idx="4393">
                  <c:v>44329.54954861111</c:v>
                </c:pt>
                <c:pt idx="4394">
                  <c:v>44329.550243055557</c:v>
                </c:pt>
                <c:pt idx="4395">
                  <c:v>44329.550937499997</c:v>
                </c:pt>
                <c:pt idx="4396">
                  <c:v>44329.551631944443</c:v>
                </c:pt>
                <c:pt idx="4397">
                  <c:v>44329.55232638889</c:v>
                </c:pt>
                <c:pt idx="4398">
                  <c:v>44329.553020833337</c:v>
                </c:pt>
                <c:pt idx="4399">
                  <c:v>44329.553715277776</c:v>
                </c:pt>
                <c:pt idx="4400">
                  <c:v>44329.554409722223</c:v>
                </c:pt>
                <c:pt idx="4401">
                  <c:v>44329.555104166669</c:v>
                </c:pt>
                <c:pt idx="4402">
                  <c:v>44329.555798611109</c:v>
                </c:pt>
                <c:pt idx="4403">
                  <c:v>44329.556493055556</c:v>
                </c:pt>
                <c:pt idx="4404">
                  <c:v>44329.557187500002</c:v>
                </c:pt>
                <c:pt idx="4405">
                  <c:v>44329.557881944442</c:v>
                </c:pt>
                <c:pt idx="4406">
                  <c:v>44329.558576388888</c:v>
                </c:pt>
                <c:pt idx="4407">
                  <c:v>44329.559270833335</c:v>
                </c:pt>
                <c:pt idx="4408">
                  <c:v>44329.559965277775</c:v>
                </c:pt>
                <c:pt idx="4409">
                  <c:v>44329.560659722221</c:v>
                </c:pt>
                <c:pt idx="4410">
                  <c:v>44329.561354166668</c:v>
                </c:pt>
                <c:pt idx="4411">
                  <c:v>44329.562048611115</c:v>
                </c:pt>
                <c:pt idx="4412">
                  <c:v>44329.562743055554</c:v>
                </c:pt>
                <c:pt idx="4413">
                  <c:v>44329.563437500001</c:v>
                </c:pt>
                <c:pt idx="4414">
                  <c:v>44329.564131944448</c:v>
                </c:pt>
                <c:pt idx="4415">
                  <c:v>44329.564826388887</c:v>
                </c:pt>
                <c:pt idx="4416">
                  <c:v>44329.565520833334</c:v>
                </c:pt>
                <c:pt idx="4417">
                  <c:v>44329.56621527778</c:v>
                </c:pt>
                <c:pt idx="4418">
                  <c:v>44329.56690972222</c:v>
                </c:pt>
                <c:pt idx="4419">
                  <c:v>44329.567604166667</c:v>
                </c:pt>
                <c:pt idx="4420">
                  <c:v>44329.568298611113</c:v>
                </c:pt>
                <c:pt idx="4421">
                  <c:v>44329.568993055553</c:v>
                </c:pt>
                <c:pt idx="4422">
                  <c:v>44329.569687499999</c:v>
                </c:pt>
                <c:pt idx="4423">
                  <c:v>44329.570381944446</c:v>
                </c:pt>
                <c:pt idx="4424">
                  <c:v>44329.571076388886</c:v>
                </c:pt>
                <c:pt idx="4425">
                  <c:v>44329.571770833332</c:v>
                </c:pt>
                <c:pt idx="4426">
                  <c:v>44329.572465277779</c:v>
                </c:pt>
                <c:pt idx="4427">
                  <c:v>44329.573159722226</c:v>
                </c:pt>
                <c:pt idx="4428">
                  <c:v>44329.573854166665</c:v>
                </c:pt>
                <c:pt idx="4429">
                  <c:v>44329.574548611112</c:v>
                </c:pt>
                <c:pt idx="4430">
                  <c:v>44329.575243055559</c:v>
                </c:pt>
                <c:pt idx="4431">
                  <c:v>44329.575937499998</c:v>
                </c:pt>
                <c:pt idx="4432">
                  <c:v>44329.576631944445</c:v>
                </c:pt>
                <c:pt idx="4433">
                  <c:v>44329.577326388891</c:v>
                </c:pt>
                <c:pt idx="4434">
                  <c:v>44329.578020833331</c:v>
                </c:pt>
                <c:pt idx="4435">
                  <c:v>44329.578715277778</c:v>
                </c:pt>
                <c:pt idx="4436">
                  <c:v>44329.579409722224</c:v>
                </c:pt>
                <c:pt idx="4437">
                  <c:v>44329.580104166664</c:v>
                </c:pt>
                <c:pt idx="4438">
                  <c:v>44329.58079861111</c:v>
                </c:pt>
                <c:pt idx="4439">
                  <c:v>44329.581493055557</c:v>
                </c:pt>
                <c:pt idx="4440">
                  <c:v>44329.582187499997</c:v>
                </c:pt>
                <c:pt idx="4441">
                  <c:v>44329.582881944443</c:v>
                </c:pt>
                <c:pt idx="4442">
                  <c:v>44329.58357638889</c:v>
                </c:pt>
                <c:pt idx="4443">
                  <c:v>44329.584270833337</c:v>
                </c:pt>
                <c:pt idx="4444">
                  <c:v>44329.584965277776</c:v>
                </c:pt>
                <c:pt idx="4445">
                  <c:v>44329.585659722223</c:v>
                </c:pt>
                <c:pt idx="4446">
                  <c:v>44329.586354166669</c:v>
                </c:pt>
                <c:pt idx="4447">
                  <c:v>44329.587048611109</c:v>
                </c:pt>
                <c:pt idx="4448">
                  <c:v>44329.587743055556</c:v>
                </c:pt>
                <c:pt idx="4449">
                  <c:v>44329.588437500002</c:v>
                </c:pt>
                <c:pt idx="4450">
                  <c:v>44329.589131944442</c:v>
                </c:pt>
                <c:pt idx="4451">
                  <c:v>44329.589826388888</c:v>
                </c:pt>
                <c:pt idx="4452">
                  <c:v>44329.590520833335</c:v>
                </c:pt>
                <c:pt idx="4453">
                  <c:v>44329.591215277775</c:v>
                </c:pt>
                <c:pt idx="4454">
                  <c:v>44329.591909722221</c:v>
                </c:pt>
                <c:pt idx="4455">
                  <c:v>44329.592604166668</c:v>
                </c:pt>
                <c:pt idx="4456">
                  <c:v>44329.593298611115</c:v>
                </c:pt>
                <c:pt idx="4457">
                  <c:v>44329.593993055554</c:v>
                </c:pt>
                <c:pt idx="4458">
                  <c:v>44329.594687500001</c:v>
                </c:pt>
                <c:pt idx="4459">
                  <c:v>44329.595381944448</c:v>
                </c:pt>
                <c:pt idx="4460">
                  <c:v>44329.596076388887</c:v>
                </c:pt>
                <c:pt idx="4461">
                  <c:v>44329.596770833334</c:v>
                </c:pt>
                <c:pt idx="4462">
                  <c:v>44329.59746527778</c:v>
                </c:pt>
                <c:pt idx="4463">
                  <c:v>44329.59815972222</c:v>
                </c:pt>
                <c:pt idx="4464">
                  <c:v>44329.598854166667</c:v>
                </c:pt>
                <c:pt idx="4465">
                  <c:v>44329.599548611113</c:v>
                </c:pt>
                <c:pt idx="4466">
                  <c:v>44329.600243055553</c:v>
                </c:pt>
                <c:pt idx="4467">
                  <c:v>44329.600937499999</c:v>
                </c:pt>
                <c:pt idx="4468">
                  <c:v>44329.601631944446</c:v>
                </c:pt>
                <c:pt idx="4469">
                  <c:v>44329.602326388886</c:v>
                </c:pt>
                <c:pt idx="4470">
                  <c:v>44329.603020833332</c:v>
                </c:pt>
                <c:pt idx="4471">
                  <c:v>44329.603715277779</c:v>
                </c:pt>
                <c:pt idx="4472">
                  <c:v>44329.604409722226</c:v>
                </c:pt>
                <c:pt idx="4473">
                  <c:v>44329.605104166665</c:v>
                </c:pt>
                <c:pt idx="4474">
                  <c:v>44329.605798611112</c:v>
                </c:pt>
                <c:pt idx="4475">
                  <c:v>44329.606493055559</c:v>
                </c:pt>
                <c:pt idx="4476">
                  <c:v>44329.607187499998</c:v>
                </c:pt>
                <c:pt idx="4477">
                  <c:v>44329.607881944445</c:v>
                </c:pt>
                <c:pt idx="4478">
                  <c:v>44329.608576388891</c:v>
                </c:pt>
                <c:pt idx="4479">
                  <c:v>44329.609270833331</c:v>
                </c:pt>
                <c:pt idx="4480">
                  <c:v>44329.609965277778</c:v>
                </c:pt>
                <c:pt idx="4481">
                  <c:v>44329.610659722224</c:v>
                </c:pt>
                <c:pt idx="4482">
                  <c:v>44329.611354166664</c:v>
                </c:pt>
                <c:pt idx="4483">
                  <c:v>44329.61204861111</c:v>
                </c:pt>
                <c:pt idx="4484">
                  <c:v>44329.612743055557</c:v>
                </c:pt>
                <c:pt idx="4485">
                  <c:v>44329.613437499997</c:v>
                </c:pt>
                <c:pt idx="4486">
                  <c:v>44329.614131944443</c:v>
                </c:pt>
                <c:pt idx="4487">
                  <c:v>44329.61482638889</c:v>
                </c:pt>
                <c:pt idx="4488">
                  <c:v>44329.615520833337</c:v>
                </c:pt>
                <c:pt idx="4489">
                  <c:v>44329.616215277776</c:v>
                </c:pt>
                <c:pt idx="4490">
                  <c:v>44329.616909722223</c:v>
                </c:pt>
                <c:pt idx="4491">
                  <c:v>44329.617604166669</c:v>
                </c:pt>
                <c:pt idx="4492">
                  <c:v>44329.618298611109</c:v>
                </c:pt>
                <c:pt idx="4493">
                  <c:v>44329.618993055556</c:v>
                </c:pt>
                <c:pt idx="4494">
                  <c:v>44329.619687500002</c:v>
                </c:pt>
                <c:pt idx="4495">
                  <c:v>44329.620381944442</c:v>
                </c:pt>
                <c:pt idx="4496">
                  <c:v>44329.621076388888</c:v>
                </c:pt>
                <c:pt idx="4497">
                  <c:v>44329.621770833335</c:v>
                </c:pt>
                <c:pt idx="4498">
                  <c:v>44329.622465277775</c:v>
                </c:pt>
                <c:pt idx="4499">
                  <c:v>44329.623159722221</c:v>
                </c:pt>
                <c:pt idx="4500">
                  <c:v>44329.623854166668</c:v>
                </c:pt>
                <c:pt idx="4501">
                  <c:v>44329.624548611115</c:v>
                </c:pt>
                <c:pt idx="4502">
                  <c:v>44329.625243055554</c:v>
                </c:pt>
                <c:pt idx="4503">
                  <c:v>44329.625937500001</c:v>
                </c:pt>
                <c:pt idx="4504">
                  <c:v>44329.626631944448</c:v>
                </c:pt>
                <c:pt idx="4505">
                  <c:v>44329.627326388887</c:v>
                </c:pt>
                <c:pt idx="4506">
                  <c:v>44329.628020833334</c:v>
                </c:pt>
                <c:pt idx="4507">
                  <c:v>44329.62871527778</c:v>
                </c:pt>
                <c:pt idx="4508">
                  <c:v>44329.62940972222</c:v>
                </c:pt>
                <c:pt idx="4509">
                  <c:v>44329.630104166667</c:v>
                </c:pt>
                <c:pt idx="4510">
                  <c:v>44329.630798611113</c:v>
                </c:pt>
                <c:pt idx="4511">
                  <c:v>44329.631493055553</c:v>
                </c:pt>
                <c:pt idx="4512">
                  <c:v>44329.632187499999</c:v>
                </c:pt>
                <c:pt idx="4513">
                  <c:v>44329.632881944446</c:v>
                </c:pt>
                <c:pt idx="4514">
                  <c:v>44329.633576388886</c:v>
                </c:pt>
                <c:pt idx="4515">
                  <c:v>44329.634270833332</c:v>
                </c:pt>
                <c:pt idx="4516">
                  <c:v>44329.634965277779</c:v>
                </c:pt>
                <c:pt idx="4517">
                  <c:v>44329.635659722226</c:v>
                </c:pt>
                <c:pt idx="4518">
                  <c:v>44329.636354166665</c:v>
                </c:pt>
                <c:pt idx="4519">
                  <c:v>44329.637048611112</c:v>
                </c:pt>
                <c:pt idx="4520">
                  <c:v>44329.637743055559</c:v>
                </c:pt>
                <c:pt idx="4521">
                  <c:v>44329.638437499998</c:v>
                </c:pt>
                <c:pt idx="4522">
                  <c:v>44329.639131944445</c:v>
                </c:pt>
                <c:pt idx="4523">
                  <c:v>44329.639826388891</c:v>
                </c:pt>
                <c:pt idx="4524">
                  <c:v>44329.640520833331</c:v>
                </c:pt>
                <c:pt idx="4525">
                  <c:v>44329.641215277778</c:v>
                </c:pt>
                <c:pt idx="4526">
                  <c:v>44329.641909722224</c:v>
                </c:pt>
                <c:pt idx="4527">
                  <c:v>44329.642604166664</c:v>
                </c:pt>
                <c:pt idx="4528">
                  <c:v>44329.64329861111</c:v>
                </c:pt>
                <c:pt idx="4529">
                  <c:v>44329.643993055557</c:v>
                </c:pt>
                <c:pt idx="4530">
                  <c:v>44329.644687499997</c:v>
                </c:pt>
                <c:pt idx="4531">
                  <c:v>44329.645381944443</c:v>
                </c:pt>
                <c:pt idx="4532">
                  <c:v>44329.64607638889</c:v>
                </c:pt>
                <c:pt idx="4533">
                  <c:v>44329.646770833337</c:v>
                </c:pt>
                <c:pt idx="4534">
                  <c:v>44329.647465277776</c:v>
                </c:pt>
                <c:pt idx="4535">
                  <c:v>44329.648159722223</c:v>
                </c:pt>
                <c:pt idx="4536">
                  <c:v>44329.648854166669</c:v>
                </c:pt>
                <c:pt idx="4537">
                  <c:v>44329.649548611109</c:v>
                </c:pt>
                <c:pt idx="4538">
                  <c:v>44329.650243055556</c:v>
                </c:pt>
                <c:pt idx="4539">
                  <c:v>44329.650937500002</c:v>
                </c:pt>
                <c:pt idx="4540">
                  <c:v>44329.651631944442</c:v>
                </c:pt>
                <c:pt idx="4541">
                  <c:v>44329.652326388888</c:v>
                </c:pt>
                <c:pt idx="4542">
                  <c:v>44329.653020833335</c:v>
                </c:pt>
                <c:pt idx="4543">
                  <c:v>44329.653715277775</c:v>
                </c:pt>
                <c:pt idx="4544">
                  <c:v>44329.654409722221</c:v>
                </c:pt>
                <c:pt idx="4545">
                  <c:v>44329.655104166668</c:v>
                </c:pt>
                <c:pt idx="4546">
                  <c:v>44329.655798611115</c:v>
                </c:pt>
                <c:pt idx="4547">
                  <c:v>44329.656493055554</c:v>
                </c:pt>
                <c:pt idx="4548">
                  <c:v>44329.657187500001</c:v>
                </c:pt>
                <c:pt idx="4549">
                  <c:v>44329.657881944448</c:v>
                </c:pt>
                <c:pt idx="4550">
                  <c:v>44329.658576388887</c:v>
                </c:pt>
                <c:pt idx="4551">
                  <c:v>44329.659270833334</c:v>
                </c:pt>
                <c:pt idx="4552">
                  <c:v>44329.65996527778</c:v>
                </c:pt>
                <c:pt idx="4553">
                  <c:v>44329.66065972222</c:v>
                </c:pt>
                <c:pt idx="4554">
                  <c:v>44329.661354166667</c:v>
                </c:pt>
                <c:pt idx="4555">
                  <c:v>44329.662048611113</c:v>
                </c:pt>
                <c:pt idx="4556">
                  <c:v>44329.662743055553</c:v>
                </c:pt>
                <c:pt idx="4557">
                  <c:v>44329.663437499999</c:v>
                </c:pt>
                <c:pt idx="4558">
                  <c:v>44329.664131944446</c:v>
                </c:pt>
                <c:pt idx="4559">
                  <c:v>44329.664826388886</c:v>
                </c:pt>
                <c:pt idx="4560">
                  <c:v>44329.665520833332</c:v>
                </c:pt>
                <c:pt idx="4561">
                  <c:v>44329.666215277779</c:v>
                </c:pt>
                <c:pt idx="4562">
                  <c:v>44329.666909722226</c:v>
                </c:pt>
                <c:pt idx="4563">
                  <c:v>44329.667604166665</c:v>
                </c:pt>
                <c:pt idx="4564">
                  <c:v>44329.668298611112</c:v>
                </c:pt>
                <c:pt idx="4565">
                  <c:v>44329.668993055559</c:v>
                </c:pt>
                <c:pt idx="4566">
                  <c:v>44329.669687499998</c:v>
                </c:pt>
                <c:pt idx="4567">
                  <c:v>44329.670381944445</c:v>
                </c:pt>
                <c:pt idx="4568">
                  <c:v>44329.671076388891</c:v>
                </c:pt>
                <c:pt idx="4569">
                  <c:v>44329.671770833331</c:v>
                </c:pt>
                <c:pt idx="4570">
                  <c:v>44329.672465277778</c:v>
                </c:pt>
                <c:pt idx="4571">
                  <c:v>44329.673159722224</c:v>
                </c:pt>
                <c:pt idx="4572">
                  <c:v>44329.673854166664</c:v>
                </c:pt>
                <c:pt idx="4573">
                  <c:v>44329.67454861111</c:v>
                </c:pt>
                <c:pt idx="4574">
                  <c:v>44329.675243055557</c:v>
                </c:pt>
                <c:pt idx="4575">
                  <c:v>44329.675937499997</c:v>
                </c:pt>
                <c:pt idx="4576">
                  <c:v>44329.676631944443</c:v>
                </c:pt>
                <c:pt idx="4577">
                  <c:v>44329.67732638889</c:v>
                </c:pt>
                <c:pt idx="4578">
                  <c:v>44329.678020833337</c:v>
                </c:pt>
                <c:pt idx="4579">
                  <c:v>44329.678715277776</c:v>
                </c:pt>
                <c:pt idx="4580">
                  <c:v>44329.679409722223</c:v>
                </c:pt>
                <c:pt idx="4581">
                  <c:v>44329.680104166669</c:v>
                </c:pt>
                <c:pt idx="4582">
                  <c:v>44329.680798611109</c:v>
                </c:pt>
                <c:pt idx="4583">
                  <c:v>44329.681493055556</c:v>
                </c:pt>
                <c:pt idx="4584">
                  <c:v>44329.682187500002</c:v>
                </c:pt>
                <c:pt idx="4585">
                  <c:v>44329.682881944442</c:v>
                </c:pt>
                <c:pt idx="4586">
                  <c:v>44329.683576388888</c:v>
                </c:pt>
                <c:pt idx="4587">
                  <c:v>44329.684270833335</c:v>
                </c:pt>
                <c:pt idx="4588">
                  <c:v>44329.684965277775</c:v>
                </c:pt>
                <c:pt idx="4589">
                  <c:v>44329.685659722221</c:v>
                </c:pt>
                <c:pt idx="4590">
                  <c:v>44329.686354166668</c:v>
                </c:pt>
                <c:pt idx="4591">
                  <c:v>44329.687048611115</c:v>
                </c:pt>
                <c:pt idx="4592">
                  <c:v>44329.687743055554</c:v>
                </c:pt>
                <c:pt idx="4593">
                  <c:v>44329.688437500001</c:v>
                </c:pt>
                <c:pt idx="4594">
                  <c:v>44329.689131944448</c:v>
                </c:pt>
                <c:pt idx="4595">
                  <c:v>44329.689826388887</c:v>
                </c:pt>
                <c:pt idx="4596">
                  <c:v>44329.690520833334</c:v>
                </c:pt>
                <c:pt idx="4597">
                  <c:v>44329.69121527778</c:v>
                </c:pt>
                <c:pt idx="4598">
                  <c:v>44329.69190972222</c:v>
                </c:pt>
                <c:pt idx="4599">
                  <c:v>44329.692604166667</c:v>
                </c:pt>
                <c:pt idx="4600">
                  <c:v>44329.693298611113</c:v>
                </c:pt>
                <c:pt idx="4601">
                  <c:v>44329.693993055553</c:v>
                </c:pt>
                <c:pt idx="4602">
                  <c:v>44329.694687499999</c:v>
                </c:pt>
                <c:pt idx="4603">
                  <c:v>44329.695381944446</c:v>
                </c:pt>
                <c:pt idx="4604">
                  <c:v>44329.696076388886</c:v>
                </c:pt>
                <c:pt idx="4605">
                  <c:v>44329.696770833332</c:v>
                </c:pt>
                <c:pt idx="4606">
                  <c:v>44329.697465277779</c:v>
                </c:pt>
                <c:pt idx="4607">
                  <c:v>44329.698159722226</c:v>
                </c:pt>
                <c:pt idx="4608">
                  <c:v>44329.698854166665</c:v>
                </c:pt>
                <c:pt idx="4609">
                  <c:v>44329.699548611112</c:v>
                </c:pt>
                <c:pt idx="4610">
                  <c:v>44329.700243055559</c:v>
                </c:pt>
                <c:pt idx="4611">
                  <c:v>44329.700937499998</c:v>
                </c:pt>
                <c:pt idx="4612">
                  <c:v>44329.701631944445</c:v>
                </c:pt>
                <c:pt idx="4613">
                  <c:v>44329.702326388891</c:v>
                </c:pt>
                <c:pt idx="4614">
                  <c:v>44329.703020833331</c:v>
                </c:pt>
                <c:pt idx="4615">
                  <c:v>44329.703715277778</c:v>
                </c:pt>
                <c:pt idx="4616">
                  <c:v>44329.704409722224</c:v>
                </c:pt>
                <c:pt idx="4617">
                  <c:v>44329.705104166664</c:v>
                </c:pt>
                <c:pt idx="4618">
                  <c:v>44329.70579861111</c:v>
                </c:pt>
                <c:pt idx="4619">
                  <c:v>44329.706493055557</c:v>
                </c:pt>
                <c:pt idx="4620">
                  <c:v>44329.707187499997</c:v>
                </c:pt>
                <c:pt idx="4621">
                  <c:v>44329.707881944443</c:v>
                </c:pt>
                <c:pt idx="4622">
                  <c:v>44329.70857638889</c:v>
                </c:pt>
                <c:pt idx="4623">
                  <c:v>44329.709270833337</c:v>
                </c:pt>
                <c:pt idx="4624">
                  <c:v>44329.709965277776</c:v>
                </c:pt>
                <c:pt idx="4625">
                  <c:v>44329.710659722223</c:v>
                </c:pt>
                <c:pt idx="4626">
                  <c:v>44329.711354166669</c:v>
                </c:pt>
                <c:pt idx="4627">
                  <c:v>44329.712048611109</c:v>
                </c:pt>
                <c:pt idx="4628">
                  <c:v>44329.712743055556</c:v>
                </c:pt>
                <c:pt idx="4629">
                  <c:v>44329.713437500002</c:v>
                </c:pt>
                <c:pt idx="4630">
                  <c:v>44329.714131944442</c:v>
                </c:pt>
                <c:pt idx="4631">
                  <c:v>44329.714826388888</c:v>
                </c:pt>
                <c:pt idx="4632">
                  <c:v>44329.715520833335</c:v>
                </c:pt>
                <c:pt idx="4633">
                  <c:v>44329.716215277775</c:v>
                </c:pt>
                <c:pt idx="4634">
                  <c:v>44329.716909722221</c:v>
                </c:pt>
                <c:pt idx="4635">
                  <c:v>44329.717604166668</c:v>
                </c:pt>
                <c:pt idx="4636">
                  <c:v>44329.718298611115</c:v>
                </c:pt>
                <c:pt idx="4637">
                  <c:v>44329.718993055554</c:v>
                </c:pt>
                <c:pt idx="4638">
                  <c:v>44329.719687500001</c:v>
                </c:pt>
                <c:pt idx="4639">
                  <c:v>44329.720381944448</c:v>
                </c:pt>
                <c:pt idx="4640">
                  <c:v>44329.721076388887</c:v>
                </c:pt>
                <c:pt idx="4641">
                  <c:v>44329.721770833334</c:v>
                </c:pt>
                <c:pt idx="4642">
                  <c:v>44329.72246527778</c:v>
                </c:pt>
                <c:pt idx="4643">
                  <c:v>44329.72315972222</c:v>
                </c:pt>
                <c:pt idx="4644">
                  <c:v>44329.723854166667</c:v>
                </c:pt>
                <c:pt idx="4645">
                  <c:v>44329.724548611113</c:v>
                </c:pt>
                <c:pt idx="4646">
                  <c:v>44329.725243055553</c:v>
                </c:pt>
                <c:pt idx="4647">
                  <c:v>44329.725937499999</c:v>
                </c:pt>
                <c:pt idx="4648">
                  <c:v>44329.726631944446</c:v>
                </c:pt>
                <c:pt idx="4649">
                  <c:v>44329.727326388886</c:v>
                </c:pt>
                <c:pt idx="4650">
                  <c:v>44329.728020833332</c:v>
                </c:pt>
                <c:pt idx="4651">
                  <c:v>44329.728715277779</c:v>
                </c:pt>
                <c:pt idx="4652">
                  <c:v>44329.729409722226</c:v>
                </c:pt>
                <c:pt idx="4653">
                  <c:v>44329.730104166665</c:v>
                </c:pt>
                <c:pt idx="4654">
                  <c:v>44329.730798611112</c:v>
                </c:pt>
                <c:pt idx="4655">
                  <c:v>44329.731493055559</c:v>
                </c:pt>
                <c:pt idx="4656">
                  <c:v>44329.732187499998</c:v>
                </c:pt>
                <c:pt idx="4657">
                  <c:v>44329.732881944445</c:v>
                </c:pt>
                <c:pt idx="4658">
                  <c:v>44329.733576388891</c:v>
                </c:pt>
                <c:pt idx="4659">
                  <c:v>44329.734270833331</c:v>
                </c:pt>
                <c:pt idx="4660">
                  <c:v>44329.734965277778</c:v>
                </c:pt>
                <c:pt idx="4661">
                  <c:v>44329.735659722224</c:v>
                </c:pt>
                <c:pt idx="4662">
                  <c:v>44329.736354166664</c:v>
                </c:pt>
                <c:pt idx="4663">
                  <c:v>44329.73704861111</c:v>
                </c:pt>
                <c:pt idx="4664">
                  <c:v>44329.737743055557</c:v>
                </c:pt>
                <c:pt idx="4665">
                  <c:v>44329.738437499997</c:v>
                </c:pt>
                <c:pt idx="4666">
                  <c:v>44329.739131944443</c:v>
                </c:pt>
                <c:pt idx="4667">
                  <c:v>44329.73982638889</c:v>
                </c:pt>
                <c:pt idx="4668">
                  <c:v>44329.740520833337</c:v>
                </c:pt>
                <c:pt idx="4669">
                  <c:v>44329.741215277776</c:v>
                </c:pt>
                <c:pt idx="4670">
                  <c:v>44329.741909722223</c:v>
                </c:pt>
                <c:pt idx="4671">
                  <c:v>44329.742604166669</c:v>
                </c:pt>
                <c:pt idx="4672">
                  <c:v>44329.743298611109</c:v>
                </c:pt>
                <c:pt idx="4673">
                  <c:v>44329.743993055556</c:v>
                </c:pt>
                <c:pt idx="4674">
                  <c:v>44329.744687500002</c:v>
                </c:pt>
                <c:pt idx="4675">
                  <c:v>44329.745381944442</c:v>
                </c:pt>
                <c:pt idx="4676">
                  <c:v>44329.746076388888</c:v>
                </c:pt>
                <c:pt idx="4677">
                  <c:v>44329.746770833335</c:v>
                </c:pt>
                <c:pt idx="4678">
                  <c:v>44329.747465277775</c:v>
                </c:pt>
                <c:pt idx="4679">
                  <c:v>44329.748159722221</c:v>
                </c:pt>
                <c:pt idx="4680">
                  <c:v>44329.748854166668</c:v>
                </c:pt>
                <c:pt idx="4681">
                  <c:v>44329.749548611115</c:v>
                </c:pt>
                <c:pt idx="4682">
                  <c:v>44329.750243055554</c:v>
                </c:pt>
                <c:pt idx="4683">
                  <c:v>44329.750937500001</c:v>
                </c:pt>
                <c:pt idx="4684">
                  <c:v>44329.751631944448</c:v>
                </c:pt>
                <c:pt idx="4685">
                  <c:v>44329.752326388887</c:v>
                </c:pt>
                <c:pt idx="4686">
                  <c:v>44329.753020833334</c:v>
                </c:pt>
                <c:pt idx="4687">
                  <c:v>44329.75371527778</c:v>
                </c:pt>
                <c:pt idx="4688">
                  <c:v>44329.75440972222</c:v>
                </c:pt>
                <c:pt idx="4689">
                  <c:v>44329.755104166667</c:v>
                </c:pt>
                <c:pt idx="4690">
                  <c:v>44329.755798611113</c:v>
                </c:pt>
                <c:pt idx="4691">
                  <c:v>44329.756493055553</c:v>
                </c:pt>
                <c:pt idx="4692">
                  <c:v>44329.757187499999</c:v>
                </c:pt>
                <c:pt idx="4693">
                  <c:v>44329.757881944446</c:v>
                </c:pt>
                <c:pt idx="4694">
                  <c:v>44329.758576388886</c:v>
                </c:pt>
                <c:pt idx="4695">
                  <c:v>44329.759270833332</c:v>
                </c:pt>
                <c:pt idx="4696">
                  <c:v>44329.759965277779</c:v>
                </c:pt>
                <c:pt idx="4697">
                  <c:v>44329.760659722226</c:v>
                </c:pt>
                <c:pt idx="4698">
                  <c:v>44329.761354166665</c:v>
                </c:pt>
                <c:pt idx="4699">
                  <c:v>44329.762048611112</c:v>
                </c:pt>
                <c:pt idx="4700">
                  <c:v>44329.762743055559</c:v>
                </c:pt>
                <c:pt idx="4701">
                  <c:v>44329.763437499998</c:v>
                </c:pt>
                <c:pt idx="4702">
                  <c:v>44329.764131944445</c:v>
                </c:pt>
                <c:pt idx="4703">
                  <c:v>44329.764826388891</c:v>
                </c:pt>
                <c:pt idx="4704">
                  <c:v>44329.765520833331</c:v>
                </c:pt>
                <c:pt idx="4705">
                  <c:v>44329.766215277778</c:v>
                </c:pt>
                <c:pt idx="4706">
                  <c:v>44329.766909722224</c:v>
                </c:pt>
                <c:pt idx="4707">
                  <c:v>44329.767604166664</c:v>
                </c:pt>
                <c:pt idx="4708">
                  <c:v>44329.76829861111</c:v>
                </c:pt>
                <c:pt idx="4709">
                  <c:v>44329.768993055557</c:v>
                </c:pt>
                <c:pt idx="4710">
                  <c:v>44329.769687499997</c:v>
                </c:pt>
                <c:pt idx="4711">
                  <c:v>44329.770381944443</c:v>
                </c:pt>
                <c:pt idx="4712">
                  <c:v>44329.77107638889</c:v>
                </c:pt>
                <c:pt idx="4713">
                  <c:v>44329.771770833337</c:v>
                </c:pt>
                <c:pt idx="4714">
                  <c:v>44329.772465277776</c:v>
                </c:pt>
                <c:pt idx="4715">
                  <c:v>44329.773159722223</c:v>
                </c:pt>
                <c:pt idx="4716">
                  <c:v>44329.773854166669</c:v>
                </c:pt>
                <c:pt idx="4717">
                  <c:v>44329.774548611109</c:v>
                </c:pt>
                <c:pt idx="4718">
                  <c:v>44329.775243055556</c:v>
                </c:pt>
                <c:pt idx="4719">
                  <c:v>44329.775937500002</c:v>
                </c:pt>
                <c:pt idx="4720">
                  <c:v>44329.776631944442</c:v>
                </c:pt>
                <c:pt idx="4721">
                  <c:v>44329.777326388888</c:v>
                </c:pt>
                <c:pt idx="4722">
                  <c:v>44329.778020833335</c:v>
                </c:pt>
                <c:pt idx="4723">
                  <c:v>44329.778715277775</c:v>
                </c:pt>
                <c:pt idx="4724">
                  <c:v>44329.779409722221</c:v>
                </c:pt>
                <c:pt idx="4725">
                  <c:v>44329.780104166668</c:v>
                </c:pt>
                <c:pt idx="4726">
                  <c:v>44329.780798611115</c:v>
                </c:pt>
                <c:pt idx="4727">
                  <c:v>44329.781493055554</c:v>
                </c:pt>
                <c:pt idx="4728">
                  <c:v>44329.782187500001</c:v>
                </c:pt>
                <c:pt idx="4729">
                  <c:v>44329.782881944448</c:v>
                </c:pt>
                <c:pt idx="4730">
                  <c:v>44329.783576388887</c:v>
                </c:pt>
                <c:pt idx="4731">
                  <c:v>44329.784270833334</c:v>
                </c:pt>
                <c:pt idx="4732">
                  <c:v>44329.78496527778</c:v>
                </c:pt>
                <c:pt idx="4733">
                  <c:v>44329.78565972222</c:v>
                </c:pt>
                <c:pt idx="4734">
                  <c:v>44329.786354166667</c:v>
                </c:pt>
                <c:pt idx="4735">
                  <c:v>44329.787048611113</c:v>
                </c:pt>
                <c:pt idx="4736">
                  <c:v>44329.787743055553</c:v>
                </c:pt>
                <c:pt idx="4737">
                  <c:v>44329.788437499999</c:v>
                </c:pt>
                <c:pt idx="4738">
                  <c:v>44329.789131944446</c:v>
                </c:pt>
                <c:pt idx="4739">
                  <c:v>44329.789826388886</c:v>
                </c:pt>
                <c:pt idx="4740">
                  <c:v>44329.790520833332</c:v>
                </c:pt>
                <c:pt idx="4741">
                  <c:v>44329.791215277779</c:v>
                </c:pt>
                <c:pt idx="4742">
                  <c:v>44329.791909722226</c:v>
                </c:pt>
                <c:pt idx="4743">
                  <c:v>44329.792604166665</c:v>
                </c:pt>
                <c:pt idx="4744">
                  <c:v>44329.793298611112</c:v>
                </c:pt>
                <c:pt idx="4745">
                  <c:v>44329.793993055559</c:v>
                </c:pt>
                <c:pt idx="4746">
                  <c:v>44329.794687499998</c:v>
                </c:pt>
                <c:pt idx="4747">
                  <c:v>44329.795381944445</c:v>
                </c:pt>
                <c:pt idx="4748">
                  <c:v>44329.796076388891</c:v>
                </c:pt>
                <c:pt idx="4749">
                  <c:v>44329.796770833331</c:v>
                </c:pt>
                <c:pt idx="4750">
                  <c:v>44329.797465277778</c:v>
                </c:pt>
                <c:pt idx="4751">
                  <c:v>44329.798159722224</c:v>
                </c:pt>
                <c:pt idx="4752">
                  <c:v>44329.798854166664</c:v>
                </c:pt>
                <c:pt idx="4753">
                  <c:v>44329.79954861111</c:v>
                </c:pt>
                <c:pt idx="4754">
                  <c:v>44329.800243055557</c:v>
                </c:pt>
                <c:pt idx="4755">
                  <c:v>44329.800937499997</c:v>
                </c:pt>
                <c:pt idx="4756">
                  <c:v>44329.801631944443</c:v>
                </c:pt>
                <c:pt idx="4757">
                  <c:v>44329.80232638889</c:v>
                </c:pt>
                <c:pt idx="4758">
                  <c:v>44329.803020833337</c:v>
                </c:pt>
                <c:pt idx="4759">
                  <c:v>44329.803715277776</c:v>
                </c:pt>
                <c:pt idx="4760">
                  <c:v>44329.804409722223</c:v>
                </c:pt>
                <c:pt idx="4761">
                  <c:v>44329.805104166669</c:v>
                </c:pt>
                <c:pt idx="4762">
                  <c:v>44329.805798611109</c:v>
                </c:pt>
                <c:pt idx="4763">
                  <c:v>44329.806493055556</c:v>
                </c:pt>
                <c:pt idx="4764">
                  <c:v>44329.807187500002</c:v>
                </c:pt>
                <c:pt idx="4765">
                  <c:v>44329.807881944442</c:v>
                </c:pt>
                <c:pt idx="4766">
                  <c:v>44329.808576388888</c:v>
                </c:pt>
                <c:pt idx="4767">
                  <c:v>44329.809270833335</c:v>
                </c:pt>
                <c:pt idx="4768">
                  <c:v>44329.809965277775</c:v>
                </c:pt>
                <c:pt idx="4769">
                  <c:v>44329.810659722221</c:v>
                </c:pt>
                <c:pt idx="4770">
                  <c:v>44329.811354166668</c:v>
                </c:pt>
                <c:pt idx="4771">
                  <c:v>44329.812048611115</c:v>
                </c:pt>
                <c:pt idx="4772">
                  <c:v>44329.812743055554</c:v>
                </c:pt>
                <c:pt idx="4773">
                  <c:v>44329.813437500001</c:v>
                </c:pt>
                <c:pt idx="4774">
                  <c:v>44329.814131944448</c:v>
                </c:pt>
                <c:pt idx="4775">
                  <c:v>44329.814826388887</c:v>
                </c:pt>
                <c:pt idx="4776">
                  <c:v>44329.815520833334</c:v>
                </c:pt>
                <c:pt idx="4777">
                  <c:v>44329.81621527778</c:v>
                </c:pt>
                <c:pt idx="4778">
                  <c:v>44329.81690972222</c:v>
                </c:pt>
                <c:pt idx="4779">
                  <c:v>44329.817604166667</c:v>
                </c:pt>
                <c:pt idx="4780">
                  <c:v>44329.818298611113</c:v>
                </c:pt>
                <c:pt idx="4781">
                  <c:v>44329.818993055553</c:v>
                </c:pt>
                <c:pt idx="4782">
                  <c:v>44329.819687499999</c:v>
                </c:pt>
                <c:pt idx="4783">
                  <c:v>44329.820381944446</c:v>
                </c:pt>
                <c:pt idx="4784">
                  <c:v>44329.821076388886</c:v>
                </c:pt>
                <c:pt idx="4785">
                  <c:v>44329.821770833332</c:v>
                </c:pt>
                <c:pt idx="4786">
                  <c:v>44329.822465277779</c:v>
                </c:pt>
                <c:pt idx="4787">
                  <c:v>44329.823159722226</c:v>
                </c:pt>
                <c:pt idx="4788">
                  <c:v>44329.823854166665</c:v>
                </c:pt>
                <c:pt idx="4789">
                  <c:v>44329.824548611112</c:v>
                </c:pt>
                <c:pt idx="4790">
                  <c:v>44329.825243055559</c:v>
                </c:pt>
                <c:pt idx="4791">
                  <c:v>44329.825937499998</c:v>
                </c:pt>
                <c:pt idx="4792">
                  <c:v>44329.826631944445</c:v>
                </c:pt>
                <c:pt idx="4793">
                  <c:v>44329.827326388891</c:v>
                </c:pt>
                <c:pt idx="4794">
                  <c:v>44329.828020833331</c:v>
                </c:pt>
                <c:pt idx="4795">
                  <c:v>44329.828715277778</c:v>
                </c:pt>
                <c:pt idx="4796">
                  <c:v>44329.829409722224</c:v>
                </c:pt>
                <c:pt idx="4797">
                  <c:v>44329.830104166664</c:v>
                </c:pt>
                <c:pt idx="4798">
                  <c:v>44329.83079861111</c:v>
                </c:pt>
                <c:pt idx="4799">
                  <c:v>44329.831493055557</c:v>
                </c:pt>
                <c:pt idx="4800">
                  <c:v>44329.832187499997</c:v>
                </c:pt>
                <c:pt idx="4801">
                  <c:v>44329.832881944443</c:v>
                </c:pt>
                <c:pt idx="4802">
                  <c:v>44329.83357638889</c:v>
                </c:pt>
                <c:pt idx="4803">
                  <c:v>44329.834270833337</c:v>
                </c:pt>
                <c:pt idx="4804">
                  <c:v>44329.834965277776</c:v>
                </c:pt>
                <c:pt idx="4805">
                  <c:v>44329.835659722223</c:v>
                </c:pt>
                <c:pt idx="4806">
                  <c:v>44329.836354166669</c:v>
                </c:pt>
                <c:pt idx="4807">
                  <c:v>44329.837048611109</c:v>
                </c:pt>
                <c:pt idx="4808">
                  <c:v>44329.837743055556</c:v>
                </c:pt>
                <c:pt idx="4809">
                  <c:v>44329.838437500002</c:v>
                </c:pt>
                <c:pt idx="4810">
                  <c:v>44329.839131944442</c:v>
                </c:pt>
                <c:pt idx="4811">
                  <c:v>44329.839826388888</c:v>
                </c:pt>
                <c:pt idx="4812">
                  <c:v>44329.840520833335</c:v>
                </c:pt>
                <c:pt idx="4813">
                  <c:v>44329.841215277775</c:v>
                </c:pt>
                <c:pt idx="4814">
                  <c:v>44329.841909722221</c:v>
                </c:pt>
                <c:pt idx="4815">
                  <c:v>44329.842604166668</c:v>
                </c:pt>
                <c:pt idx="4816">
                  <c:v>44329.843298611115</c:v>
                </c:pt>
                <c:pt idx="4817">
                  <c:v>44329.843993055554</c:v>
                </c:pt>
                <c:pt idx="4818">
                  <c:v>44329.844687500001</c:v>
                </c:pt>
                <c:pt idx="4819">
                  <c:v>44329.845381944448</c:v>
                </c:pt>
                <c:pt idx="4820">
                  <c:v>44329.846076388887</c:v>
                </c:pt>
                <c:pt idx="4821">
                  <c:v>44329.846770833334</c:v>
                </c:pt>
                <c:pt idx="4822">
                  <c:v>44329.84746527778</c:v>
                </c:pt>
                <c:pt idx="4823">
                  <c:v>44329.84815972222</c:v>
                </c:pt>
                <c:pt idx="4824">
                  <c:v>44329.848854166667</c:v>
                </c:pt>
                <c:pt idx="4825">
                  <c:v>44329.849548611113</c:v>
                </c:pt>
                <c:pt idx="4826">
                  <c:v>44329.850243055553</c:v>
                </c:pt>
                <c:pt idx="4827">
                  <c:v>44329.850937499999</c:v>
                </c:pt>
                <c:pt idx="4828">
                  <c:v>44329.851631944446</c:v>
                </c:pt>
                <c:pt idx="4829">
                  <c:v>44329.852326388886</c:v>
                </c:pt>
                <c:pt idx="4830">
                  <c:v>44329.853020833332</c:v>
                </c:pt>
                <c:pt idx="4831">
                  <c:v>44329.853715277779</c:v>
                </c:pt>
                <c:pt idx="4832">
                  <c:v>44329.854409722226</c:v>
                </c:pt>
                <c:pt idx="4833">
                  <c:v>44329.855104166665</c:v>
                </c:pt>
                <c:pt idx="4834">
                  <c:v>44329.855798611112</c:v>
                </c:pt>
                <c:pt idx="4835">
                  <c:v>44329.856493055559</c:v>
                </c:pt>
                <c:pt idx="4836">
                  <c:v>44329.857187499998</c:v>
                </c:pt>
                <c:pt idx="4837">
                  <c:v>44329.857881944445</c:v>
                </c:pt>
                <c:pt idx="4838">
                  <c:v>44329.858576388891</c:v>
                </c:pt>
                <c:pt idx="4839">
                  <c:v>44329.859270833331</c:v>
                </c:pt>
                <c:pt idx="4840">
                  <c:v>44329.859965277778</c:v>
                </c:pt>
                <c:pt idx="4841">
                  <c:v>44329.860659722224</c:v>
                </c:pt>
                <c:pt idx="4842">
                  <c:v>44329.861354166664</c:v>
                </c:pt>
                <c:pt idx="4843">
                  <c:v>44329.86204861111</c:v>
                </c:pt>
                <c:pt idx="4844">
                  <c:v>44329.862743055557</c:v>
                </c:pt>
                <c:pt idx="4845">
                  <c:v>44329.863437499997</c:v>
                </c:pt>
                <c:pt idx="4846">
                  <c:v>44329.864131944443</c:v>
                </c:pt>
                <c:pt idx="4847">
                  <c:v>44329.86482638889</c:v>
                </c:pt>
                <c:pt idx="4848">
                  <c:v>44329.865520833337</c:v>
                </c:pt>
                <c:pt idx="4849">
                  <c:v>44329.866215277776</c:v>
                </c:pt>
                <c:pt idx="4850">
                  <c:v>44329.866909722223</c:v>
                </c:pt>
                <c:pt idx="4851">
                  <c:v>44329.867604166669</c:v>
                </c:pt>
                <c:pt idx="4852">
                  <c:v>44329.868298611109</c:v>
                </c:pt>
                <c:pt idx="4853">
                  <c:v>44329.868993055556</c:v>
                </c:pt>
                <c:pt idx="4854">
                  <c:v>44329.869687500002</c:v>
                </c:pt>
                <c:pt idx="4855">
                  <c:v>44329.870381944442</c:v>
                </c:pt>
                <c:pt idx="4856">
                  <c:v>44329.871076388888</c:v>
                </c:pt>
                <c:pt idx="4857">
                  <c:v>44329.871770833335</c:v>
                </c:pt>
                <c:pt idx="4858">
                  <c:v>44329.872465277775</c:v>
                </c:pt>
                <c:pt idx="4859">
                  <c:v>44329.873159722221</c:v>
                </c:pt>
                <c:pt idx="4860">
                  <c:v>44329.873854166668</c:v>
                </c:pt>
                <c:pt idx="4861">
                  <c:v>44329.874548611115</c:v>
                </c:pt>
                <c:pt idx="4862">
                  <c:v>44329.875243055554</c:v>
                </c:pt>
                <c:pt idx="4863">
                  <c:v>44329.875937500001</c:v>
                </c:pt>
                <c:pt idx="4864">
                  <c:v>44329.876631944448</c:v>
                </c:pt>
                <c:pt idx="4865">
                  <c:v>44329.877326388887</c:v>
                </c:pt>
                <c:pt idx="4866">
                  <c:v>44329.878020833334</c:v>
                </c:pt>
                <c:pt idx="4867">
                  <c:v>44329.87871527778</c:v>
                </c:pt>
                <c:pt idx="4868">
                  <c:v>44329.87940972222</c:v>
                </c:pt>
                <c:pt idx="4869">
                  <c:v>44329.880104166667</c:v>
                </c:pt>
                <c:pt idx="4870">
                  <c:v>44329.880798611113</c:v>
                </c:pt>
                <c:pt idx="4871">
                  <c:v>44329.881493055553</c:v>
                </c:pt>
                <c:pt idx="4872">
                  <c:v>44329.882187499999</c:v>
                </c:pt>
                <c:pt idx="4873">
                  <c:v>44329.882881944446</c:v>
                </c:pt>
                <c:pt idx="4874">
                  <c:v>44329.883576388886</c:v>
                </c:pt>
                <c:pt idx="4875">
                  <c:v>44329.884270833332</c:v>
                </c:pt>
                <c:pt idx="4876">
                  <c:v>44329.884965277779</c:v>
                </c:pt>
                <c:pt idx="4877">
                  <c:v>44329.885659722226</c:v>
                </c:pt>
                <c:pt idx="4878">
                  <c:v>44329.886354166665</c:v>
                </c:pt>
                <c:pt idx="4879">
                  <c:v>44329.887048611112</c:v>
                </c:pt>
                <c:pt idx="4880">
                  <c:v>44329.887743055559</c:v>
                </c:pt>
                <c:pt idx="4881">
                  <c:v>44329.888437499998</c:v>
                </c:pt>
                <c:pt idx="4882">
                  <c:v>44329.889131944445</c:v>
                </c:pt>
                <c:pt idx="4883">
                  <c:v>44329.889826388891</c:v>
                </c:pt>
                <c:pt idx="4884">
                  <c:v>44329.890520833331</c:v>
                </c:pt>
                <c:pt idx="4885">
                  <c:v>44329.891215277778</c:v>
                </c:pt>
                <c:pt idx="4886">
                  <c:v>44329.891909722224</c:v>
                </c:pt>
                <c:pt idx="4887">
                  <c:v>44329.892604166664</c:v>
                </c:pt>
                <c:pt idx="4888">
                  <c:v>44329.89329861111</c:v>
                </c:pt>
                <c:pt idx="4889">
                  <c:v>44329.893993055557</c:v>
                </c:pt>
                <c:pt idx="4890">
                  <c:v>44329.894687499997</c:v>
                </c:pt>
                <c:pt idx="4891">
                  <c:v>44329.895381944443</c:v>
                </c:pt>
                <c:pt idx="4892">
                  <c:v>44329.89607638889</c:v>
                </c:pt>
                <c:pt idx="4893">
                  <c:v>44329.896770833337</c:v>
                </c:pt>
                <c:pt idx="4894">
                  <c:v>44329.897465277776</c:v>
                </c:pt>
                <c:pt idx="4895">
                  <c:v>44329.898159722223</c:v>
                </c:pt>
                <c:pt idx="4896">
                  <c:v>44329.898854166669</c:v>
                </c:pt>
                <c:pt idx="4897">
                  <c:v>44329.899548611109</c:v>
                </c:pt>
                <c:pt idx="4898">
                  <c:v>44329.900243055556</c:v>
                </c:pt>
                <c:pt idx="4899">
                  <c:v>44329.900937500002</c:v>
                </c:pt>
                <c:pt idx="4900">
                  <c:v>44329.901631944442</c:v>
                </c:pt>
                <c:pt idx="4901">
                  <c:v>44329.902326388888</c:v>
                </c:pt>
                <c:pt idx="4902">
                  <c:v>44329.903020833335</c:v>
                </c:pt>
                <c:pt idx="4903">
                  <c:v>44329.903715277775</c:v>
                </c:pt>
                <c:pt idx="4904">
                  <c:v>44329.904409722221</c:v>
                </c:pt>
                <c:pt idx="4905">
                  <c:v>44329.905104166668</c:v>
                </c:pt>
                <c:pt idx="4906">
                  <c:v>44329.905798611115</c:v>
                </c:pt>
                <c:pt idx="4907">
                  <c:v>44329.906493055554</c:v>
                </c:pt>
                <c:pt idx="4908">
                  <c:v>44329.907187500001</c:v>
                </c:pt>
                <c:pt idx="4909">
                  <c:v>44329.907881944448</c:v>
                </c:pt>
                <c:pt idx="4910">
                  <c:v>44329.908576388887</c:v>
                </c:pt>
                <c:pt idx="4911">
                  <c:v>44329.909270833334</c:v>
                </c:pt>
                <c:pt idx="4912">
                  <c:v>44329.90996527778</c:v>
                </c:pt>
                <c:pt idx="4913">
                  <c:v>44329.91065972222</c:v>
                </c:pt>
                <c:pt idx="4914">
                  <c:v>44329.911354166667</c:v>
                </c:pt>
                <c:pt idx="4915">
                  <c:v>44329.912048611113</c:v>
                </c:pt>
                <c:pt idx="4916">
                  <c:v>44329.912743055553</c:v>
                </c:pt>
                <c:pt idx="4917">
                  <c:v>44329.913437499999</c:v>
                </c:pt>
                <c:pt idx="4918">
                  <c:v>44329.914131944446</c:v>
                </c:pt>
                <c:pt idx="4919">
                  <c:v>44329.914826388886</c:v>
                </c:pt>
                <c:pt idx="4920">
                  <c:v>44329.915520833332</c:v>
                </c:pt>
                <c:pt idx="4921">
                  <c:v>44329.916215277779</c:v>
                </c:pt>
                <c:pt idx="4922">
                  <c:v>44329.916909722226</c:v>
                </c:pt>
                <c:pt idx="4923">
                  <c:v>44329.917604166665</c:v>
                </c:pt>
                <c:pt idx="4924">
                  <c:v>44329.918298611112</c:v>
                </c:pt>
                <c:pt idx="4925">
                  <c:v>44329.918993055559</c:v>
                </c:pt>
                <c:pt idx="4926">
                  <c:v>44329.919687499998</c:v>
                </c:pt>
                <c:pt idx="4927">
                  <c:v>44329.920381944445</c:v>
                </c:pt>
                <c:pt idx="4928">
                  <c:v>44329.921076388891</c:v>
                </c:pt>
                <c:pt idx="4929">
                  <c:v>44329.921770833331</c:v>
                </c:pt>
                <c:pt idx="4930">
                  <c:v>44329.922465277778</c:v>
                </c:pt>
                <c:pt idx="4931">
                  <c:v>44329.923159722224</c:v>
                </c:pt>
                <c:pt idx="4932">
                  <c:v>44329.923854166664</c:v>
                </c:pt>
                <c:pt idx="4933">
                  <c:v>44329.92454861111</c:v>
                </c:pt>
                <c:pt idx="4934">
                  <c:v>44329.925243055557</c:v>
                </c:pt>
                <c:pt idx="4935">
                  <c:v>44329.925937499997</c:v>
                </c:pt>
                <c:pt idx="4936">
                  <c:v>44329.926631944443</c:v>
                </c:pt>
                <c:pt idx="4937">
                  <c:v>44329.92732638889</c:v>
                </c:pt>
                <c:pt idx="4938">
                  <c:v>44329.928020833337</c:v>
                </c:pt>
                <c:pt idx="4939">
                  <c:v>44329.928715277776</c:v>
                </c:pt>
                <c:pt idx="4940">
                  <c:v>44329.929409722223</c:v>
                </c:pt>
                <c:pt idx="4941">
                  <c:v>44329.930104166669</c:v>
                </c:pt>
                <c:pt idx="4942">
                  <c:v>44329.930798611109</c:v>
                </c:pt>
                <c:pt idx="4943">
                  <c:v>44329.931493055556</c:v>
                </c:pt>
                <c:pt idx="4944">
                  <c:v>44329.932187500002</c:v>
                </c:pt>
                <c:pt idx="4945">
                  <c:v>44329.932881944442</c:v>
                </c:pt>
                <c:pt idx="4946">
                  <c:v>44329.933576388888</c:v>
                </c:pt>
                <c:pt idx="4947">
                  <c:v>44329.934270833335</c:v>
                </c:pt>
                <c:pt idx="4948">
                  <c:v>44329.934965277775</c:v>
                </c:pt>
                <c:pt idx="4949">
                  <c:v>44329.935659722221</c:v>
                </c:pt>
                <c:pt idx="4950">
                  <c:v>44329.936354166668</c:v>
                </c:pt>
                <c:pt idx="4951">
                  <c:v>44329.937048611115</c:v>
                </c:pt>
                <c:pt idx="4952">
                  <c:v>44329.937743055554</c:v>
                </c:pt>
                <c:pt idx="4953">
                  <c:v>44329.938437500001</c:v>
                </c:pt>
                <c:pt idx="4954">
                  <c:v>44329.939131944448</c:v>
                </c:pt>
                <c:pt idx="4955">
                  <c:v>44329.939826388887</c:v>
                </c:pt>
                <c:pt idx="4956">
                  <c:v>44329.940520833334</c:v>
                </c:pt>
                <c:pt idx="4957">
                  <c:v>44329.94121527778</c:v>
                </c:pt>
                <c:pt idx="4958">
                  <c:v>44329.94190972222</c:v>
                </c:pt>
                <c:pt idx="4959">
                  <c:v>44329.942604166667</c:v>
                </c:pt>
                <c:pt idx="4960">
                  <c:v>44329.943298611113</c:v>
                </c:pt>
                <c:pt idx="4961">
                  <c:v>44329.943993055553</c:v>
                </c:pt>
                <c:pt idx="4962">
                  <c:v>44329.944687499999</c:v>
                </c:pt>
                <c:pt idx="4963">
                  <c:v>44329.945381944446</c:v>
                </c:pt>
                <c:pt idx="4964">
                  <c:v>44329.946076388886</c:v>
                </c:pt>
                <c:pt idx="4965">
                  <c:v>44329.946770833332</c:v>
                </c:pt>
                <c:pt idx="4966">
                  <c:v>44329.947465277779</c:v>
                </c:pt>
                <c:pt idx="4967">
                  <c:v>44329.948159722226</c:v>
                </c:pt>
                <c:pt idx="4968">
                  <c:v>44329.948854166665</c:v>
                </c:pt>
                <c:pt idx="4969">
                  <c:v>44329.949548611112</c:v>
                </c:pt>
                <c:pt idx="4970">
                  <c:v>44329.950243055559</c:v>
                </c:pt>
                <c:pt idx="4971">
                  <c:v>44329.950937499998</c:v>
                </c:pt>
                <c:pt idx="4972">
                  <c:v>44329.951631944445</c:v>
                </c:pt>
                <c:pt idx="4973">
                  <c:v>44329.952326388891</c:v>
                </c:pt>
                <c:pt idx="4974">
                  <c:v>44329.953020833331</c:v>
                </c:pt>
                <c:pt idx="4975">
                  <c:v>44329.953715277778</c:v>
                </c:pt>
                <c:pt idx="4976">
                  <c:v>44329.954409722224</c:v>
                </c:pt>
                <c:pt idx="4977">
                  <c:v>44329.955104166664</c:v>
                </c:pt>
                <c:pt idx="4978">
                  <c:v>44329.95579861111</c:v>
                </c:pt>
                <c:pt idx="4979">
                  <c:v>44329.956493055557</c:v>
                </c:pt>
                <c:pt idx="4980">
                  <c:v>44329.957187499997</c:v>
                </c:pt>
                <c:pt idx="4981">
                  <c:v>44329.957881944443</c:v>
                </c:pt>
                <c:pt idx="4982">
                  <c:v>44329.95857638889</c:v>
                </c:pt>
                <c:pt idx="4983">
                  <c:v>44329.959270833337</c:v>
                </c:pt>
                <c:pt idx="4984">
                  <c:v>44329.959965277776</c:v>
                </c:pt>
                <c:pt idx="4985">
                  <c:v>44329.960659722223</c:v>
                </c:pt>
                <c:pt idx="4986">
                  <c:v>44329.961354166669</c:v>
                </c:pt>
                <c:pt idx="4987">
                  <c:v>44329.962048611109</c:v>
                </c:pt>
                <c:pt idx="4988">
                  <c:v>44329.962743055556</c:v>
                </c:pt>
                <c:pt idx="4989">
                  <c:v>44329.963437500002</c:v>
                </c:pt>
                <c:pt idx="4990">
                  <c:v>44329.964131944442</c:v>
                </c:pt>
                <c:pt idx="4991">
                  <c:v>44329.964826388888</c:v>
                </c:pt>
                <c:pt idx="4992">
                  <c:v>44329.965520833335</c:v>
                </c:pt>
                <c:pt idx="4993">
                  <c:v>44329.966215277775</c:v>
                </c:pt>
                <c:pt idx="4994">
                  <c:v>44329.966909722221</c:v>
                </c:pt>
                <c:pt idx="4995">
                  <c:v>44329.967604166668</c:v>
                </c:pt>
                <c:pt idx="4996">
                  <c:v>44329.968298611115</c:v>
                </c:pt>
                <c:pt idx="4997">
                  <c:v>44329.968993055554</c:v>
                </c:pt>
                <c:pt idx="4998">
                  <c:v>44329.969687500001</c:v>
                </c:pt>
                <c:pt idx="4999">
                  <c:v>44329.970381944448</c:v>
                </c:pt>
                <c:pt idx="5000">
                  <c:v>44329.971076388887</c:v>
                </c:pt>
                <c:pt idx="5001">
                  <c:v>44329.971770833334</c:v>
                </c:pt>
                <c:pt idx="5002">
                  <c:v>44329.97246527778</c:v>
                </c:pt>
                <c:pt idx="5003">
                  <c:v>44329.97315972222</c:v>
                </c:pt>
                <c:pt idx="5004">
                  <c:v>44329.973854166667</c:v>
                </c:pt>
                <c:pt idx="5005">
                  <c:v>44329.974548611113</c:v>
                </c:pt>
                <c:pt idx="5006">
                  <c:v>44329.975243055553</c:v>
                </c:pt>
                <c:pt idx="5007">
                  <c:v>44329.975937499999</c:v>
                </c:pt>
                <c:pt idx="5008">
                  <c:v>44329.976631944446</c:v>
                </c:pt>
                <c:pt idx="5009">
                  <c:v>44329.977326388886</c:v>
                </c:pt>
                <c:pt idx="5010">
                  <c:v>44329.978020833332</c:v>
                </c:pt>
                <c:pt idx="5011">
                  <c:v>44329.978715277779</c:v>
                </c:pt>
                <c:pt idx="5012">
                  <c:v>44329.979409722226</c:v>
                </c:pt>
                <c:pt idx="5013">
                  <c:v>44329.980104166665</c:v>
                </c:pt>
                <c:pt idx="5014">
                  <c:v>44329.980798611112</c:v>
                </c:pt>
                <c:pt idx="5015">
                  <c:v>44329.981493055559</c:v>
                </c:pt>
                <c:pt idx="5016">
                  <c:v>44329.982187499998</c:v>
                </c:pt>
                <c:pt idx="5017">
                  <c:v>44329.982881944445</c:v>
                </c:pt>
                <c:pt idx="5018">
                  <c:v>44329.983576388891</c:v>
                </c:pt>
                <c:pt idx="5019">
                  <c:v>44329.984270833331</c:v>
                </c:pt>
                <c:pt idx="5020">
                  <c:v>44329.984965277778</c:v>
                </c:pt>
                <c:pt idx="5021">
                  <c:v>44329.985659722224</c:v>
                </c:pt>
                <c:pt idx="5022">
                  <c:v>44329.986354166664</c:v>
                </c:pt>
                <c:pt idx="5023">
                  <c:v>44329.98704861111</c:v>
                </c:pt>
                <c:pt idx="5024">
                  <c:v>44329.987743055557</c:v>
                </c:pt>
                <c:pt idx="5025">
                  <c:v>44329.988437499997</c:v>
                </c:pt>
                <c:pt idx="5026">
                  <c:v>44329.989131944443</c:v>
                </c:pt>
                <c:pt idx="5027">
                  <c:v>44329.98982638889</c:v>
                </c:pt>
                <c:pt idx="5028">
                  <c:v>44329.990520833337</c:v>
                </c:pt>
                <c:pt idx="5029">
                  <c:v>44329.991215277776</c:v>
                </c:pt>
                <c:pt idx="5030">
                  <c:v>44329.991909722223</c:v>
                </c:pt>
                <c:pt idx="5031">
                  <c:v>44329.992604166669</c:v>
                </c:pt>
                <c:pt idx="5032">
                  <c:v>44329.993298611109</c:v>
                </c:pt>
                <c:pt idx="5033">
                  <c:v>44329.993993055556</c:v>
                </c:pt>
                <c:pt idx="5034">
                  <c:v>44329.994687500002</c:v>
                </c:pt>
                <c:pt idx="5035">
                  <c:v>44329.995381944442</c:v>
                </c:pt>
                <c:pt idx="5036">
                  <c:v>44329.996076388888</c:v>
                </c:pt>
                <c:pt idx="5037">
                  <c:v>44329.996770833335</c:v>
                </c:pt>
                <c:pt idx="5038">
                  <c:v>44329.997465277775</c:v>
                </c:pt>
                <c:pt idx="5039">
                  <c:v>44329.998159722221</c:v>
                </c:pt>
                <c:pt idx="5040">
                  <c:v>44329.998854166668</c:v>
                </c:pt>
                <c:pt idx="5041">
                  <c:v>44329.999548611115</c:v>
                </c:pt>
                <c:pt idx="5042">
                  <c:v>44330.000243055554</c:v>
                </c:pt>
                <c:pt idx="5043">
                  <c:v>44330.000937500001</c:v>
                </c:pt>
                <c:pt idx="5044">
                  <c:v>44330.001631944448</c:v>
                </c:pt>
                <c:pt idx="5045">
                  <c:v>44330.002326388887</c:v>
                </c:pt>
                <c:pt idx="5046">
                  <c:v>44330.003020833334</c:v>
                </c:pt>
                <c:pt idx="5047">
                  <c:v>44330.00371527778</c:v>
                </c:pt>
                <c:pt idx="5048">
                  <c:v>44330.00440972222</c:v>
                </c:pt>
                <c:pt idx="5049">
                  <c:v>44330.005104166667</c:v>
                </c:pt>
                <c:pt idx="5050">
                  <c:v>44330.005798611113</c:v>
                </c:pt>
                <c:pt idx="5051">
                  <c:v>44330.006493055553</c:v>
                </c:pt>
                <c:pt idx="5052">
                  <c:v>44330.007187499999</c:v>
                </c:pt>
                <c:pt idx="5053">
                  <c:v>44330.007881944446</c:v>
                </c:pt>
                <c:pt idx="5054">
                  <c:v>44330.008576388886</c:v>
                </c:pt>
                <c:pt idx="5055">
                  <c:v>44330.009270833332</c:v>
                </c:pt>
                <c:pt idx="5056">
                  <c:v>44330.009965277779</c:v>
                </c:pt>
                <c:pt idx="5057">
                  <c:v>44330.010659722226</c:v>
                </c:pt>
                <c:pt idx="5058">
                  <c:v>44330.011354166665</c:v>
                </c:pt>
                <c:pt idx="5059">
                  <c:v>44330.012048611112</c:v>
                </c:pt>
                <c:pt idx="5060">
                  <c:v>44330.012743055559</c:v>
                </c:pt>
                <c:pt idx="5061">
                  <c:v>44330.013437499998</c:v>
                </c:pt>
                <c:pt idx="5062">
                  <c:v>44330.014131944445</c:v>
                </c:pt>
                <c:pt idx="5063">
                  <c:v>44330.014826388891</c:v>
                </c:pt>
                <c:pt idx="5064">
                  <c:v>44330.015520833331</c:v>
                </c:pt>
                <c:pt idx="5065">
                  <c:v>44330.016215277778</c:v>
                </c:pt>
                <c:pt idx="5066">
                  <c:v>44330.016909722224</c:v>
                </c:pt>
                <c:pt idx="5067">
                  <c:v>44330.017604166664</c:v>
                </c:pt>
                <c:pt idx="5068">
                  <c:v>44330.01829861111</c:v>
                </c:pt>
                <c:pt idx="5069">
                  <c:v>44330.018993055557</c:v>
                </c:pt>
                <c:pt idx="5070">
                  <c:v>44330.019687499997</c:v>
                </c:pt>
                <c:pt idx="5071">
                  <c:v>44330.020381944443</c:v>
                </c:pt>
                <c:pt idx="5072">
                  <c:v>44330.02107638889</c:v>
                </c:pt>
                <c:pt idx="5073">
                  <c:v>44330.021770833337</c:v>
                </c:pt>
                <c:pt idx="5074">
                  <c:v>44330.022465277776</c:v>
                </c:pt>
                <c:pt idx="5075">
                  <c:v>44330.023159722223</c:v>
                </c:pt>
                <c:pt idx="5076">
                  <c:v>44330.023854166669</c:v>
                </c:pt>
                <c:pt idx="5077">
                  <c:v>44330.024548611109</c:v>
                </c:pt>
                <c:pt idx="5078">
                  <c:v>44330.025243055556</c:v>
                </c:pt>
                <c:pt idx="5079">
                  <c:v>44330.025937500002</c:v>
                </c:pt>
                <c:pt idx="5080">
                  <c:v>44330.026631944442</c:v>
                </c:pt>
                <c:pt idx="5081">
                  <c:v>44330.027326388888</c:v>
                </c:pt>
                <c:pt idx="5082">
                  <c:v>44330.028020833335</c:v>
                </c:pt>
                <c:pt idx="5083">
                  <c:v>44330.028715277775</c:v>
                </c:pt>
                <c:pt idx="5084">
                  <c:v>44330.029409722221</c:v>
                </c:pt>
                <c:pt idx="5085">
                  <c:v>44330.030104166668</c:v>
                </c:pt>
                <c:pt idx="5086">
                  <c:v>44330.030798611115</c:v>
                </c:pt>
                <c:pt idx="5087">
                  <c:v>44330.031493055554</c:v>
                </c:pt>
                <c:pt idx="5088">
                  <c:v>44330.032187500001</c:v>
                </c:pt>
                <c:pt idx="5089">
                  <c:v>44330.032881944448</c:v>
                </c:pt>
                <c:pt idx="5090">
                  <c:v>44330.033576388887</c:v>
                </c:pt>
                <c:pt idx="5091">
                  <c:v>44330.034270833334</c:v>
                </c:pt>
                <c:pt idx="5092">
                  <c:v>44330.03496527778</c:v>
                </c:pt>
                <c:pt idx="5093">
                  <c:v>44330.03565972222</c:v>
                </c:pt>
                <c:pt idx="5094">
                  <c:v>44330.036354166667</c:v>
                </c:pt>
                <c:pt idx="5095">
                  <c:v>44330.037048611113</c:v>
                </c:pt>
                <c:pt idx="5096">
                  <c:v>44330.037743055553</c:v>
                </c:pt>
                <c:pt idx="5097">
                  <c:v>44330.038437499999</c:v>
                </c:pt>
                <c:pt idx="5098">
                  <c:v>44330.039131944446</c:v>
                </c:pt>
                <c:pt idx="5099">
                  <c:v>44330.039826388886</c:v>
                </c:pt>
                <c:pt idx="5100">
                  <c:v>44330.040520833332</c:v>
                </c:pt>
                <c:pt idx="5101">
                  <c:v>44330.041215277779</c:v>
                </c:pt>
                <c:pt idx="5102">
                  <c:v>44330.041909722226</c:v>
                </c:pt>
                <c:pt idx="5103">
                  <c:v>44330.042604166665</c:v>
                </c:pt>
                <c:pt idx="5104">
                  <c:v>44330.043298611112</c:v>
                </c:pt>
                <c:pt idx="5105">
                  <c:v>44330.043993055559</c:v>
                </c:pt>
                <c:pt idx="5106">
                  <c:v>44330.044687499998</c:v>
                </c:pt>
                <c:pt idx="5107">
                  <c:v>44330.045381944445</c:v>
                </c:pt>
                <c:pt idx="5108">
                  <c:v>44330.046076388891</c:v>
                </c:pt>
                <c:pt idx="5109">
                  <c:v>44330.046770833331</c:v>
                </c:pt>
                <c:pt idx="5110">
                  <c:v>44330.047465277778</c:v>
                </c:pt>
                <c:pt idx="5111">
                  <c:v>44330.048159722224</c:v>
                </c:pt>
                <c:pt idx="5112">
                  <c:v>44330.048854166664</c:v>
                </c:pt>
                <c:pt idx="5113">
                  <c:v>44330.04954861111</c:v>
                </c:pt>
                <c:pt idx="5114">
                  <c:v>44330.050243055557</c:v>
                </c:pt>
                <c:pt idx="5115">
                  <c:v>44330.050937499997</c:v>
                </c:pt>
                <c:pt idx="5116">
                  <c:v>44330.051631944443</c:v>
                </c:pt>
                <c:pt idx="5117">
                  <c:v>44330.05232638889</c:v>
                </c:pt>
                <c:pt idx="5118">
                  <c:v>44330.053020833337</c:v>
                </c:pt>
                <c:pt idx="5119">
                  <c:v>44330.053715277776</c:v>
                </c:pt>
                <c:pt idx="5120">
                  <c:v>44330.054409722223</c:v>
                </c:pt>
                <c:pt idx="5121">
                  <c:v>44330.055104166669</c:v>
                </c:pt>
                <c:pt idx="5122">
                  <c:v>44330.055798611109</c:v>
                </c:pt>
                <c:pt idx="5123">
                  <c:v>44330.056493055556</c:v>
                </c:pt>
                <c:pt idx="5124">
                  <c:v>44330.057187500002</c:v>
                </c:pt>
                <c:pt idx="5125">
                  <c:v>44330.057881944442</c:v>
                </c:pt>
                <c:pt idx="5126">
                  <c:v>44330.058576388888</c:v>
                </c:pt>
                <c:pt idx="5127">
                  <c:v>44330.059270833335</c:v>
                </c:pt>
                <c:pt idx="5128">
                  <c:v>44330.059965277775</c:v>
                </c:pt>
                <c:pt idx="5129">
                  <c:v>44330.060659722221</c:v>
                </c:pt>
                <c:pt idx="5130">
                  <c:v>44330.061354166668</c:v>
                </c:pt>
                <c:pt idx="5131">
                  <c:v>44330.062048611115</c:v>
                </c:pt>
                <c:pt idx="5132">
                  <c:v>44330.062743055554</c:v>
                </c:pt>
                <c:pt idx="5133">
                  <c:v>44330.063437500001</c:v>
                </c:pt>
                <c:pt idx="5134">
                  <c:v>44330.064131944448</c:v>
                </c:pt>
                <c:pt idx="5135">
                  <c:v>44330.064826388887</c:v>
                </c:pt>
                <c:pt idx="5136">
                  <c:v>44330.065520833334</c:v>
                </c:pt>
                <c:pt idx="5137">
                  <c:v>44330.06621527778</c:v>
                </c:pt>
                <c:pt idx="5138">
                  <c:v>44330.06690972222</c:v>
                </c:pt>
                <c:pt idx="5139">
                  <c:v>44330.067604166667</c:v>
                </c:pt>
                <c:pt idx="5140">
                  <c:v>44330.068298611113</c:v>
                </c:pt>
                <c:pt idx="5141">
                  <c:v>44330.068993055553</c:v>
                </c:pt>
                <c:pt idx="5142">
                  <c:v>44330.069687499999</c:v>
                </c:pt>
                <c:pt idx="5143">
                  <c:v>44330.070381944446</c:v>
                </c:pt>
                <c:pt idx="5144">
                  <c:v>44330.071076388886</c:v>
                </c:pt>
                <c:pt idx="5145">
                  <c:v>44330.071770833332</c:v>
                </c:pt>
                <c:pt idx="5146">
                  <c:v>44330.072465277779</c:v>
                </c:pt>
                <c:pt idx="5147">
                  <c:v>44330.073159722226</c:v>
                </c:pt>
                <c:pt idx="5148">
                  <c:v>44330.073854166665</c:v>
                </c:pt>
                <c:pt idx="5149">
                  <c:v>44330.074548611112</c:v>
                </c:pt>
                <c:pt idx="5150">
                  <c:v>44330.075243055559</c:v>
                </c:pt>
                <c:pt idx="5151">
                  <c:v>44330.075937499998</c:v>
                </c:pt>
                <c:pt idx="5152">
                  <c:v>44330.076631944445</c:v>
                </c:pt>
                <c:pt idx="5153">
                  <c:v>44330.077326388891</c:v>
                </c:pt>
                <c:pt idx="5154">
                  <c:v>44330.078020833331</c:v>
                </c:pt>
                <c:pt idx="5155">
                  <c:v>44330.078715277778</c:v>
                </c:pt>
                <c:pt idx="5156">
                  <c:v>44330.079409722224</c:v>
                </c:pt>
                <c:pt idx="5157">
                  <c:v>44330.080104166664</c:v>
                </c:pt>
                <c:pt idx="5158">
                  <c:v>44330.08079861111</c:v>
                </c:pt>
                <c:pt idx="5159">
                  <c:v>44330.081493055557</c:v>
                </c:pt>
                <c:pt idx="5160">
                  <c:v>44330.082187499997</c:v>
                </c:pt>
                <c:pt idx="5161">
                  <c:v>44330.082881944443</c:v>
                </c:pt>
                <c:pt idx="5162">
                  <c:v>44330.08357638889</c:v>
                </c:pt>
                <c:pt idx="5163">
                  <c:v>44330.084270833337</c:v>
                </c:pt>
                <c:pt idx="5164">
                  <c:v>44330.084965277776</c:v>
                </c:pt>
                <c:pt idx="5165">
                  <c:v>44330.085659722223</c:v>
                </c:pt>
                <c:pt idx="5166">
                  <c:v>44330.086354166669</c:v>
                </c:pt>
                <c:pt idx="5167">
                  <c:v>44330.087048611109</c:v>
                </c:pt>
                <c:pt idx="5168">
                  <c:v>44330.087743055556</c:v>
                </c:pt>
                <c:pt idx="5169">
                  <c:v>44330.088437500002</c:v>
                </c:pt>
                <c:pt idx="5170">
                  <c:v>44330.089131944442</c:v>
                </c:pt>
                <c:pt idx="5171">
                  <c:v>44330.089826388888</c:v>
                </c:pt>
                <c:pt idx="5172">
                  <c:v>44330.090520833335</c:v>
                </c:pt>
                <c:pt idx="5173">
                  <c:v>44330.091215277775</c:v>
                </c:pt>
                <c:pt idx="5174">
                  <c:v>44330.091909722221</c:v>
                </c:pt>
                <c:pt idx="5175">
                  <c:v>44330.092604166668</c:v>
                </c:pt>
                <c:pt idx="5176">
                  <c:v>44330.093298611115</c:v>
                </c:pt>
                <c:pt idx="5177">
                  <c:v>44330.093993055554</c:v>
                </c:pt>
                <c:pt idx="5178">
                  <c:v>44330.094687500001</c:v>
                </c:pt>
                <c:pt idx="5179">
                  <c:v>44330.095381944448</c:v>
                </c:pt>
                <c:pt idx="5180">
                  <c:v>44330.096076388887</c:v>
                </c:pt>
                <c:pt idx="5181">
                  <c:v>44330.096770833334</c:v>
                </c:pt>
                <c:pt idx="5182">
                  <c:v>44330.09746527778</c:v>
                </c:pt>
                <c:pt idx="5183">
                  <c:v>44330.09815972222</c:v>
                </c:pt>
                <c:pt idx="5184">
                  <c:v>44330.098854166667</c:v>
                </c:pt>
                <c:pt idx="5185">
                  <c:v>44330.099548611113</c:v>
                </c:pt>
                <c:pt idx="5186">
                  <c:v>44330.100243055553</c:v>
                </c:pt>
                <c:pt idx="5187">
                  <c:v>44330.100937499999</c:v>
                </c:pt>
                <c:pt idx="5188">
                  <c:v>44330.101631944446</c:v>
                </c:pt>
                <c:pt idx="5189">
                  <c:v>44330.102326388886</c:v>
                </c:pt>
                <c:pt idx="5190">
                  <c:v>44330.103020833332</c:v>
                </c:pt>
                <c:pt idx="5191">
                  <c:v>44330.103715277779</c:v>
                </c:pt>
                <c:pt idx="5192">
                  <c:v>44330.104409722226</c:v>
                </c:pt>
                <c:pt idx="5193">
                  <c:v>44330.105104166665</c:v>
                </c:pt>
                <c:pt idx="5194">
                  <c:v>44330.105798611112</c:v>
                </c:pt>
                <c:pt idx="5195">
                  <c:v>44330.106493055559</c:v>
                </c:pt>
                <c:pt idx="5196">
                  <c:v>44330.107187499998</c:v>
                </c:pt>
                <c:pt idx="5197">
                  <c:v>44330.107881944445</c:v>
                </c:pt>
                <c:pt idx="5198">
                  <c:v>44330.108576388891</c:v>
                </c:pt>
                <c:pt idx="5199">
                  <c:v>44330.109270833331</c:v>
                </c:pt>
                <c:pt idx="5200">
                  <c:v>44330.109965277778</c:v>
                </c:pt>
                <c:pt idx="5201">
                  <c:v>44330.110659722224</c:v>
                </c:pt>
                <c:pt idx="5202">
                  <c:v>44330.111354166664</c:v>
                </c:pt>
                <c:pt idx="5203">
                  <c:v>44330.11204861111</c:v>
                </c:pt>
                <c:pt idx="5204">
                  <c:v>44330.112743055557</c:v>
                </c:pt>
                <c:pt idx="5205">
                  <c:v>44330.113437499997</c:v>
                </c:pt>
                <c:pt idx="5206">
                  <c:v>44330.114131944443</c:v>
                </c:pt>
                <c:pt idx="5207">
                  <c:v>44330.11482638889</c:v>
                </c:pt>
                <c:pt idx="5208">
                  <c:v>44330.115520833337</c:v>
                </c:pt>
                <c:pt idx="5209">
                  <c:v>44330.116215277776</c:v>
                </c:pt>
                <c:pt idx="5210">
                  <c:v>44330.116909722223</c:v>
                </c:pt>
                <c:pt idx="5211">
                  <c:v>44330.117604166669</c:v>
                </c:pt>
                <c:pt idx="5212">
                  <c:v>44330.118298611109</c:v>
                </c:pt>
                <c:pt idx="5213">
                  <c:v>44330.118993055556</c:v>
                </c:pt>
                <c:pt idx="5214">
                  <c:v>44330.119687500002</c:v>
                </c:pt>
                <c:pt idx="5215">
                  <c:v>44330.120381944442</c:v>
                </c:pt>
                <c:pt idx="5216">
                  <c:v>44330.121076388888</c:v>
                </c:pt>
                <c:pt idx="5217">
                  <c:v>44330.121770833335</c:v>
                </c:pt>
                <c:pt idx="5218">
                  <c:v>44330.122465277775</c:v>
                </c:pt>
                <c:pt idx="5219">
                  <c:v>44330.123159722221</c:v>
                </c:pt>
                <c:pt idx="5220">
                  <c:v>44330.123854166668</c:v>
                </c:pt>
                <c:pt idx="5221">
                  <c:v>44330.124548611115</c:v>
                </c:pt>
                <c:pt idx="5222">
                  <c:v>44330.125243055554</c:v>
                </c:pt>
                <c:pt idx="5223">
                  <c:v>44330.125937500001</c:v>
                </c:pt>
                <c:pt idx="5224">
                  <c:v>44330.126631944448</c:v>
                </c:pt>
                <c:pt idx="5225">
                  <c:v>44330.127326388887</c:v>
                </c:pt>
                <c:pt idx="5226">
                  <c:v>44330.128020833334</c:v>
                </c:pt>
                <c:pt idx="5227">
                  <c:v>44330.12871527778</c:v>
                </c:pt>
                <c:pt idx="5228">
                  <c:v>44330.12940972222</c:v>
                </c:pt>
                <c:pt idx="5229">
                  <c:v>44330.130104166667</c:v>
                </c:pt>
                <c:pt idx="5230">
                  <c:v>44330.130798611113</c:v>
                </c:pt>
                <c:pt idx="5231">
                  <c:v>44330.131493055553</c:v>
                </c:pt>
                <c:pt idx="5232">
                  <c:v>44330.132187499999</c:v>
                </c:pt>
                <c:pt idx="5233">
                  <c:v>44330.132881944446</c:v>
                </c:pt>
                <c:pt idx="5234">
                  <c:v>44330.133576388886</c:v>
                </c:pt>
                <c:pt idx="5235">
                  <c:v>44330.134270833332</c:v>
                </c:pt>
                <c:pt idx="5236">
                  <c:v>44330.134965277779</c:v>
                </c:pt>
                <c:pt idx="5237">
                  <c:v>44330.135659722226</c:v>
                </c:pt>
                <c:pt idx="5238">
                  <c:v>44330.136354166665</c:v>
                </c:pt>
                <c:pt idx="5239">
                  <c:v>44330.137048611112</c:v>
                </c:pt>
                <c:pt idx="5240">
                  <c:v>44330.137743055559</c:v>
                </c:pt>
                <c:pt idx="5241">
                  <c:v>44330.138437499998</c:v>
                </c:pt>
                <c:pt idx="5242">
                  <c:v>44330.139131944445</c:v>
                </c:pt>
                <c:pt idx="5243">
                  <c:v>44330.139826388891</c:v>
                </c:pt>
                <c:pt idx="5244">
                  <c:v>44330.140520833331</c:v>
                </c:pt>
                <c:pt idx="5245">
                  <c:v>44330.141215277778</c:v>
                </c:pt>
                <c:pt idx="5246">
                  <c:v>44330.141909722224</c:v>
                </c:pt>
                <c:pt idx="5247">
                  <c:v>44330.142604166664</c:v>
                </c:pt>
                <c:pt idx="5248">
                  <c:v>44330.14329861111</c:v>
                </c:pt>
                <c:pt idx="5249">
                  <c:v>44330.143993055557</c:v>
                </c:pt>
                <c:pt idx="5250">
                  <c:v>44330.144687499997</c:v>
                </c:pt>
                <c:pt idx="5251">
                  <c:v>44330.145381944443</c:v>
                </c:pt>
                <c:pt idx="5252">
                  <c:v>44330.14607638889</c:v>
                </c:pt>
                <c:pt idx="5253">
                  <c:v>44330.146770833337</c:v>
                </c:pt>
                <c:pt idx="5254">
                  <c:v>44330.147465277776</c:v>
                </c:pt>
                <c:pt idx="5255">
                  <c:v>44330.148159722223</c:v>
                </c:pt>
                <c:pt idx="5256">
                  <c:v>44330.148854166669</c:v>
                </c:pt>
                <c:pt idx="5257">
                  <c:v>44330.149548611109</c:v>
                </c:pt>
                <c:pt idx="5258">
                  <c:v>44330.150243055556</c:v>
                </c:pt>
                <c:pt idx="5259">
                  <c:v>44330.150937500002</c:v>
                </c:pt>
                <c:pt idx="5260">
                  <c:v>44330.151631944442</c:v>
                </c:pt>
                <c:pt idx="5261">
                  <c:v>44330.152326388888</c:v>
                </c:pt>
                <c:pt idx="5262">
                  <c:v>44330.153020833335</c:v>
                </c:pt>
                <c:pt idx="5263">
                  <c:v>44330.153715277775</c:v>
                </c:pt>
                <c:pt idx="5264">
                  <c:v>44330.154409722221</c:v>
                </c:pt>
                <c:pt idx="5265">
                  <c:v>44330.155104166668</c:v>
                </c:pt>
                <c:pt idx="5266">
                  <c:v>44330.155798611115</c:v>
                </c:pt>
                <c:pt idx="5267">
                  <c:v>44330.156493055554</c:v>
                </c:pt>
                <c:pt idx="5268">
                  <c:v>44330.157187500001</c:v>
                </c:pt>
                <c:pt idx="5269">
                  <c:v>44330.157881944448</c:v>
                </c:pt>
                <c:pt idx="5270">
                  <c:v>44330.158576388887</c:v>
                </c:pt>
                <c:pt idx="5271">
                  <c:v>44330.159270833334</c:v>
                </c:pt>
                <c:pt idx="5272">
                  <c:v>44330.15996527778</c:v>
                </c:pt>
                <c:pt idx="5273">
                  <c:v>44330.16065972222</c:v>
                </c:pt>
                <c:pt idx="5274">
                  <c:v>44330.161354166667</c:v>
                </c:pt>
                <c:pt idx="5275">
                  <c:v>44330.162048611113</c:v>
                </c:pt>
                <c:pt idx="5276">
                  <c:v>44330.162743055553</c:v>
                </c:pt>
                <c:pt idx="5277">
                  <c:v>44330.163437499999</c:v>
                </c:pt>
                <c:pt idx="5278">
                  <c:v>44330.164131944446</c:v>
                </c:pt>
                <c:pt idx="5279">
                  <c:v>44330.164826388886</c:v>
                </c:pt>
                <c:pt idx="5280">
                  <c:v>44330.165520833332</c:v>
                </c:pt>
                <c:pt idx="5281">
                  <c:v>44330.166215277779</c:v>
                </c:pt>
                <c:pt idx="5282">
                  <c:v>44330.166909722226</c:v>
                </c:pt>
                <c:pt idx="5283">
                  <c:v>44330.167604166665</c:v>
                </c:pt>
                <c:pt idx="5284">
                  <c:v>44330.168298611112</c:v>
                </c:pt>
                <c:pt idx="5285">
                  <c:v>44330.168993055559</c:v>
                </c:pt>
                <c:pt idx="5286">
                  <c:v>44330.169687499998</c:v>
                </c:pt>
                <c:pt idx="5287">
                  <c:v>44330.170381944445</c:v>
                </c:pt>
                <c:pt idx="5288">
                  <c:v>44330.171076388891</c:v>
                </c:pt>
                <c:pt idx="5289">
                  <c:v>44330.171770833331</c:v>
                </c:pt>
                <c:pt idx="5290">
                  <c:v>44330.172465277778</c:v>
                </c:pt>
                <c:pt idx="5291">
                  <c:v>44330.173159722224</c:v>
                </c:pt>
                <c:pt idx="5292">
                  <c:v>44330.173854166664</c:v>
                </c:pt>
                <c:pt idx="5293">
                  <c:v>44330.17454861111</c:v>
                </c:pt>
                <c:pt idx="5294">
                  <c:v>44330.175243055557</c:v>
                </c:pt>
                <c:pt idx="5295">
                  <c:v>44330.175937499997</c:v>
                </c:pt>
                <c:pt idx="5296">
                  <c:v>44330.176631944443</c:v>
                </c:pt>
                <c:pt idx="5297">
                  <c:v>44330.17732638889</c:v>
                </c:pt>
                <c:pt idx="5298">
                  <c:v>44330.178020833337</c:v>
                </c:pt>
                <c:pt idx="5299">
                  <c:v>44330.178715277776</c:v>
                </c:pt>
                <c:pt idx="5300">
                  <c:v>44330.179409722223</c:v>
                </c:pt>
                <c:pt idx="5301">
                  <c:v>44330.180104166669</c:v>
                </c:pt>
                <c:pt idx="5302">
                  <c:v>44330.180798611109</c:v>
                </c:pt>
                <c:pt idx="5303">
                  <c:v>44330.181493055556</c:v>
                </c:pt>
                <c:pt idx="5304">
                  <c:v>44330.182187500002</c:v>
                </c:pt>
                <c:pt idx="5305">
                  <c:v>44330.182881944442</c:v>
                </c:pt>
                <c:pt idx="5306">
                  <c:v>44330.183576388888</c:v>
                </c:pt>
                <c:pt idx="5307">
                  <c:v>44330.184270833335</c:v>
                </c:pt>
                <c:pt idx="5308">
                  <c:v>44330.184965277775</c:v>
                </c:pt>
                <c:pt idx="5309">
                  <c:v>44330.185659722221</c:v>
                </c:pt>
                <c:pt idx="5310">
                  <c:v>44330.186354166668</c:v>
                </c:pt>
                <c:pt idx="5311">
                  <c:v>44330.187048611115</c:v>
                </c:pt>
                <c:pt idx="5312">
                  <c:v>44330.187743055554</c:v>
                </c:pt>
                <c:pt idx="5313">
                  <c:v>44330.188437500001</c:v>
                </c:pt>
                <c:pt idx="5314">
                  <c:v>44330.189131944448</c:v>
                </c:pt>
                <c:pt idx="5315">
                  <c:v>44330.189826388887</c:v>
                </c:pt>
                <c:pt idx="5316">
                  <c:v>44330.190520833334</c:v>
                </c:pt>
                <c:pt idx="5317">
                  <c:v>44330.19121527778</c:v>
                </c:pt>
                <c:pt idx="5318">
                  <c:v>44330.19190972222</c:v>
                </c:pt>
                <c:pt idx="5319">
                  <c:v>44330.192604166667</c:v>
                </c:pt>
                <c:pt idx="5320">
                  <c:v>44330.193298611113</c:v>
                </c:pt>
                <c:pt idx="5321">
                  <c:v>44330.193993055553</c:v>
                </c:pt>
                <c:pt idx="5322">
                  <c:v>44330.194687499999</c:v>
                </c:pt>
                <c:pt idx="5323">
                  <c:v>44330.195381944446</c:v>
                </c:pt>
                <c:pt idx="5324">
                  <c:v>44330.196076388886</c:v>
                </c:pt>
                <c:pt idx="5325">
                  <c:v>44330.196770833332</c:v>
                </c:pt>
                <c:pt idx="5326">
                  <c:v>44330.197465277779</c:v>
                </c:pt>
                <c:pt idx="5327">
                  <c:v>44330.198159722226</c:v>
                </c:pt>
                <c:pt idx="5328">
                  <c:v>44330.198854166665</c:v>
                </c:pt>
                <c:pt idx="5329">
                  <c:v>44330.199548611112</c:v>
                </c:pt>
                <c:pt idx="5330">
                  <c:v>44330.200243055559</c:v>
                </c:pt>
                <c:pt idx="5331">
                  <c:v>44330.200937499998</c:v>
                </c:pt>
                <c:pt idx="5332">
                  <c:v>44330.201631944445</c:v>
                </c:pt>
                <c:pt idx="5333">
                  <c:v>44330.202326388891</c:v>
                </c:pt>
                <c:pt idx="5334">
                  <c:v>44330.203020833331</c:v>
                </c:pt>
                <c:pt idx="5335">
                  <c:v>44330.203715277778</c:v>
                </c:pt>
                <c:pt idx="5336">
                  <c:v>44330.204409722224</c:v>
                </c:pt>
                <c:pt idx="5337">
                  <c:v>44330.205104166664</c:v>
                </c:pt>
                <c:pt idx="5338">
                  <c:v>44330.20579861111</c:v>
                </c:pt>
                <c:pt idx="5339">
                  <c:v>44330.206493055557</c:v>
                </c:pt>
                <c:pt idx="5340">
                  <c:v>44330.207187499997</c:v>
                </c:pt>
                <c:pt idx="5341">
                  <c:v>44330.207881944443</c:v>
                </c:pt>
                <c:pt idx="5342">
                  <c:v>44330.20857638889</c:v>
                </c:pt>
                <c:pt idx="5343">
                  <c:v>44330.209270833337</c:v>
                </c:pt>
                <c:pt idx="5344">
                  <c:v>44330.209965277776</c:v>
                </c:pt>
                <c:pt idx="5345">
                  <c:v>44330.210659722223</c:v>
                </c:pt>
                <c:pt idx="5346">
                  <c:v>44330.211354166669</c:v>
                </c:pt>
                <c:pt idx="5347">
                  <c:v>44330.212048611109</c:v>
                </c:pt>
                <c:pt idx="5348">
                  <c:v>44330.212743055556</c:v>
                </c:pt>
                <c:pt idx="5349">
                  <c:v>44330.213437500002</c:v>
                </c:pt>
                <c:pt idx="5350">
                  <c:v>44330.214131944442</c:v>
                </c:pt>
                <c:pt idx="5351">
                  <c:v>44330.214826388888</c:v>
                </c:pt>
                <c:pt idx="5352">
                  <c:v>44330.215520833335</c:v>
                </c:pt>
                <c:pt idx="5353">
                  <c:v>44330.216215277775</c:v>
                </c:pt>
                <c:pt idx="5354">
                  <c:v>44330.216909722221</c:v>
                </c:pt>
                <c:pt idx="5355">
                  <c:v>44330.217604166668</c:v>
                </c:pt>
                <c:pt idx="5356">
                  <c:v>44330.218298611115</c:v>
                </c:pt>
                <c:pt idx="5357">
                  <c:v>44330.218993055554</c:v>
                </c:pt>
                <c:pt idx="5358">
                  <c:v>44330.219687500001</c:v>
                </c:pt>
                <c:pt idx="5359">
                  <c:v>44330.220381944448</c:v>
                </c:pt>
                <c:pt idx="5360">
                  <c:v>44330.221076388887</c:v>
                </c:pt>
                <c:pt idx="5361">
                  <c:v>44330.221770833334</c:v>
                </c:pt>
                <c:pt idx="5362">
                  <c:v>44330.22246527778</c:v>
                </c:pt>
                <c:pt idx="5363">
                  <c:v>44330.22315972222</c:v>
                </c:pt>
                <c:pt idx="5364">
                  <c:v>44330.223854166667</c:v>
                </c:pt>
                <c:pt idx="5365">
                  <c:v>44330.224548611113</c:v>
                </c:pt>
                <c:pt idx="5366">
                  <c:v>44330.225243055553</c:v>
                </c:pt>
                <c:pt idx="5367">
                  <c:v>44330.225937499999</c:v>
                </c:pt>
                <c:pt idx="5368">
                  <c:v>44330.226631944446</c:v>
                </c:pt>
                <c:pt idx="5369">
                  <c:v>44330.227326388886</c:v>
                </c:pt>
                <c:pt idx="5370">
                  <c:v>44330.228020833332</c:v>
                </c:pt>
                <c:pt idx="5371">
                  <c:v>44330.228715277779</c:v>
                </c:pt>
                <c:pt idx="5372">
                  <c:v>44330.229409722226</c:v>
                </c:pt>
                <c:pt idx="5373">
                  <c:v>44330.230104166665</c:v>
                </c:pt>
                <c:pt idx="5374">
                  <c:v>44330.230798611112</c:v>
                </c:pt>
                <c:pt idx="5375">
                  <c:v>44330.231493055559</c:v>
                </c:pt>
                <c:pt idx="5376">
                  <c:v>44330.232187499998</c:v>
                </c:pt>
                <c:pt idx="5377">
                  <c:v>44330.232881944445</c:v>
                </c:pt>
                <c:pt idx="5378">
                  <c:v>44330.233576388891</c:v>
                </c:pt>
                <c:pt idx="5379">
                  <c:v>44330.234270833331</c:v>
                </c:pt>
                <c:pt idx="5380">
                  <c:v>44330.234965277778</c:v>
                </c:pt>
                <c:pt idx="5381">
                  <c:v>44330.235659722224</c:v>
                </c:pt>
                <c:pt idx="5382">
                  <c:v>44330.236354166664</c:v>
                </c:pt>
                <c:pt idx="5383">
                  <c:v>44330.23704861111</c:v>
                </c:pt>
                <c:pt idx="5384">
                  <c:v>44330.237743055557</c:v>
                </c:pt>
                <c:pt idx="5385">
                  <c:v>44330.238437499997</c:v>
                </c:pt>
                <c:pt idx="5386">
                  <c:v>44330.239131944443</c:v>
                </c:pt>
                <c:pt idx="5387">
                  <c:v>44330.23982638889</c:v>
                </c:pt>
                <c:pt idx="5388">
                  <c:v>44330.240520833337</c:v>
                </c:pt>
                <c:pt idx="5389">
                  <c:v>44330.241215277776</c:v>
                </c:pt>
                <c:pt idx="5390">
                  <c:v>44330.241909722223</c:v>
                </c:pt>
                <c:pt idx="5391">
                  <c:v>44330.242604166669</c:v>
                </c:pt>
                <c:pt idx="5392">
                  <c:v>44330.243298611109</c:v>
                </c:pt>
                <c:pt idx="5393">
                  <c:v>44330.243993055556</c:v>
                </c:pt>
                <c:pt idx="5394">
                  <c:v>44330.244687500002</c:v>
                </c:pt>
                <c:pt idx="5395">
                  <c:v>44330.245381944442</c:v>
                </c:pt>
                <c:pt idx="5396">
                  <c:v>44330.246076388888</c:v>
                </c:pt>
                <c:pt idx="5397">
                  <c:v>44330.246770833335</c:v>
                </c:pt>
                <c:pt idx="5398">
                  <c:v>44330.247465277775</c:v>
                </c:pt>
                <c:pt idx="5399">
                  <c:v>44330.248159722221</c:v>
                </c:pt>
                <c:pt idx="5400">
                  <c:v>44330.248854166668</c:v>
                </c:pt>
                <c:pt idx="5401">
                  <c:v>44330.249548611115</c:v>
                </c:pt>
                <c:pt idx="5402">
                  <c:v>44330.250243055554</c:v>
                </c:pt>
                <c:pt idx="5403">
                  <c:v>44330.250937500001</c:v>
                </c:pt>
                <c:pt idx="5404">
                  <c:v>44330.251631944448</c:v>
                </c:pt>
                <c:pt idx="5405">
                  <c:v>44330.252326388887</c:v>
                </c:pt>
                <c:pt idx="5406">
                  <c:v>44330.253020833334</c:v>
                </c:pt>
                <c:pt idx="5407">
                  <c:v>44330.25371527778</c:v>
                </c:pt>
                <c:pt idx="5408">
                  <c:v>44330.25440972222</c:v>
                </c:pt>
                <c:pt idx="5409">
                  <c:v>44330.255104166667</c:v>
                </c:pt>
                <c:pt idx="5410">
                  <c:v>44330.255798611113</c:v>
                </c:pt>
                <c:pt idx="5411">
                  <c:v>44330.256493055553</c:v>
                </c:pt>
                <c:pt idx="5412">
                  <c:v>44330.257187499999</c:v>
                </c:pt>
                <c:pt idx="5413">
                  <c:v>44330.257881944446</c:v>
                </c:pt>
                <c:pt idx="5414">
                  <c:v>44330.258576388886</c:v>
                </c:pt>
                <c:pt idx="5415">
                  <c:v>44330.259270833332</c:v>
                </c:pt>
                <c:pt idx="5416">
                  <c:v>44330.259965277779</c:v>
                </c:pt>
                <c:pt idx="5417">
                  <c:v>44330.260659722226</c:v>
                </c:pt>
                <c:pt idx="5418">
                  <c:v>44330.261354166665</c:v>
                </c:pt>
                <c:pt idx="5419">
                  <c:v>44330.262048611112</c:v>
                </c:pt>
                <c:pt idx="5420">
                  <c:v>44330.262743055559</c:v>
                </c:pt>
                <c:pt idx="5421">
                  <c:v>44330.263437499998</c:v>
                </c:pt>
                <c:pt idx="5422">
                  <c:v>44330.264131944445</c:v>
                </c:pt>
                <c:pt idx="5423">
                  <c:v>44330.264826388891</c:v>
                </c:pt>
                <c:pt idx="5424">
                  <c:v>44330.265520833331</c:v>
                </c:pt>
                <c:pt idx="5425">
                  <c:v>44330.266215277778</c:v>
                </c:pt>
                <c:pt idx="5426">
                  <c:v>44330.266909722224</c:v>
                </c:pt>
                <c:pt idx="5427">
                  <c:v>44330.267604166664</c:v>
                </c:pt>
                <c:pt idx="5428">
                  <c:v>44330.26829861111</c:v>
                </c:pt>
                <c:pt idx="5429">
                  <c:v>44330.268993055557</c:v>
                </c:pt>
                <c:pt idx="5430">
                  <c:v>44330.269687499997</c:v>
                </c:pt>
                <c:pt idx="5431">
                  <c:v>44330.270381944443</c:v>
                </c:pt>
                <c:pt idx="5432">
                  <c:v>44330.27107638889</c:v>
                </c:pt>
                <c:pt idx="5433">
                  <c:v>44330.271770833337</c:v>
                </c:pt>
                <c:pt idx="5434">
                  <c:v>44330.272465277776</c:v>
                </c:pt>
                <c:pt idx="5435">
                  <c:v>44330.273159722223</c:v>
                </c:pt>
                <c:pt idx="5436">
                  <c:v>44330.273854166669</c:v>
                </c:pt>
                <c:pt idx="5437">
                  <c:v>44330.274548611109</c:v>
                </c:pt>
                <c:pt idx="5438">
                  <c:v>44330.275243055556</c:v>
                </c:pt>
                <c:pt idx="5439">
                  <c:v>44330.275937500002</c:v>
                </c:pt>
                <c:pt idx="5440">
                  <c:v>44330.276631944442</c:v>
                </c:pt>
                <c:pt idx="5441">
                  <c:v>44330.277326388888</c:v>
                </c:pt>
                <c:pt idx="5442">
                  <c:v>44330.278020833335</c:v>
                </c:pt>
                <c:pt idx="5443">
                  <c:v>44330.278715277775</c:v>
                </c:pt>
                <c:pt idx="5444">
                  <c:v>44330.279409722221</c:v>
                </c:pt>
                <c:pt idx="5445">
                  <c:v>44330.280104166668</c:v>
                </c:pt>
                <c:pt idx="5446">
                  <c:v>44330.280798611115</c:v>
                </c:pt>
                <c:pt idx="5447">
                  <c:v>44330.281493055554</c:v>
                </c:pt>
                <c:pt idx="5448">
                  <c:v>44330.282187500001</c:v>
                </c:pt>
                <c:pt idx="5449">
                  <c:v>44330.282881944448</c:v>
                </c:pt>
                <c:pt idx="5450">
                  <c:v>44330.283576388887</c:v>
                </c:pt>
                <c:pt idx="5451">
                  <c:v>44330.284270833334</c:v>
                </c:pt>
                <c:pt idx="5452">
                  <c:v>44330.28496527778</c:v>
                </c:pt>
                <c:pt idx="5453">
                  <c:v>44330.28565972222</c:v>
                </c:pt>
                <c:pt idx="5454">
                  <c:v>44330.286354166667</c:v>
                </c:pt>
                <c:pt idx="5455">
                  <c:v>44330.287048611113</c:v>
                </c:pt>
                <c:pt idx="5456">
                  <c:v>44330.287743055553</c:v>
                </c:pt>
                <c:pt idx="5457">
                  <c:v>44330.288437499999</c:v>
                </c:pt>
                <c:pt idx="5458">
                  <c:v>44330.289131944446</c:v>
                </c:pt>
                <c:pt idx="5459">
                  <c:v>44330.289826388886</c:v>
                </c:pt>
                <c:pt idx="5460">
                  <c:v>44330.290520833332</c:v>
                </c:pt>
                <c:pt idx="5461">
                  <c:v>44330.291215277779</c:v>
                </c:pt>
                <c:pt idx="5462">
                  <c:v>44330.291909722226</c:v>
                </c:pt>
                <c:pt idx="5463">
                  <c:v>44330.292604166665</c:v>
                </c:pt>
                <c:pt idx="5464">
                  <c:v>44330.293298611112</c:v>
                </c:pt>
                <c:pt idx="5465">
                  <c:v>44330.293993055559</c:v>
                </c:pt>
                <c:pt idx="5466">
                  <c:v>44330.294687499998</c:v>
                </c:pt>
                <c:pt idx="5467">
                  <c:v>44330.295381944445</c:v>
                </c:pt>
                <c:pt idx="5468">
                  <c:v>44330.296076388891</c:v>
                </c:pt>
                <c:pt idx="5469">
                  <c:v>44330.296770833331</c:v>
                </c:pt>
                <c:pt idx="5470">
                  <c:v>44330.297465277778</c:v>
                </c:pt>
                <c:pt idx="5471">
                  <c:v>44330.298159722224</c:v>
                </c:pt>
                <c:pt idx="5472">
                  <c:v>44330.298854166664</c:v>
                </c:pt>
                <c:pt idx="5473">
                  <c:v>44330.29954861111</c:v>
                </c:pt>
                <c:pt idx="5474">
                  <c:v>44330.300243055557</c:v>
                </c:pt>
                <c:pt idx="5475">
                  <c:v>44330.300937499997</c:v>
                </c:pt>
                <c:pt idx="5476">
                  <c:v>44330.301631944443</c:v>
                </c:pt>
                <c:pt idx="5477">
                  <c:v>44330.30232638889</c:v>
                </c:pt>
                <c:pt idx="5478">
                  <c:v>44330.303020833337</c:v>
                </c:pt>
                <c:pt idx="5479">
                  <c:v>44330.303715277776</c:v>
                </c:pt>
                <c:pt idx="5480">
                  <c:v>44330.304409722223</c:v>
                </c:pt>
                <c:pt idx="5481">
                  <c:v>44330.305104166669</c:v>
                </c:pt>
                <c:pt idx="5482">
                  <c:v>44330.305798611109</c:v>
                </c:pt>
                <c:pt idx="5483">
                  <c:v>44330.306493055556</c:v>
                </c:pt>
                <c:pt idx="5484">
                  <c:v>44330.307187500002</c:v>
                </c:pt>
                <c:pt idx="5485">
                  <c:v>44330.307881944442</c:v>
                </c:pt>
                <c:pt idx="5486">
                  <c:v>44330.308576388888</c:v>
                </c:pt>
                <c:pt idx="5487">
                  <c:v>44330.309270833335</c:v>
                </c:pt>
                <c:pt idx="5488">
                  <c:v>44330.309965277775</c:v>
                </c:pt>
                <c:pt idx="5489">
                  <c:v>44330.310659722221</c:v>
                </c:pt>
                <c:pt idx="5490">
                  <c:v>44330.311354166668</c:v>
                </c:pt>
                <c:pt idx="5491">
                  <c:v>44330.312048611115</c:v>
                </c:pt>
                <c:pt idx="5492">
                  <c:v>44330.312743055554</c:v>
                </c:pt>
                <c:pt idx="5493">
                  <c:v>44330.313437500001</c:v>
                </c:pt>
                <c:pt idx="5494">
                  <c:v>44330.314131944448</c:v>
                </c:pt>
                <c:pt idx="5495">
                  <c:v>44330.314826388887</c:v>
                </c:pt>
                <c:pt idx="5496">
                  <c:v>44330.315520833334</c:v>
                </c:pt>
                <c:pt idx="5497">
                  <c:v>44330.31621527778</c:v>
                </c:pt>
                <c:pt idx="5498">
                  <c:v>44330.31690972222</c:v>
                </c:pt>
                <c:pt idx="5499">
                  <c:v>44330.317604166667</c:v>
                </c:pt>
                <c:pt idx="5500">
                  <c:v>44330.318298611113</c:v>
                </c:pt>
                <c:pt idx="5501">
                  <c:v>44330.318993055553</c:v>
                </c:pt>
                <c:pt idx="5502">
                  <c:v>44330.319687499999</c:v>
                </c:pt>
                <c:pt idx="5503">
                  <c:v>44330.320381944446</c:v>
                </c:pt>
                <c:pt idx="5504">
                  <c:v>44330.321076388886</c:v>
                </c:pt>
                <c:pt idx="5505">
                  <c:v>44330.321770833332</c:v>
                </c:pt>
                <c:pt idx="5506">
                  <c:v>44330.322465277779</c:v>
                </c:pt>
                <c:pt idx="5507">
                  <c:v>44330.323159722226</c:v>
                </c:pt>
                <c:pt idx="5508">
                  <c:v>44330.323854166665</c:v>
                </c:pt>
                <c:pt idx="5509">
                  <c:v>44330.324548611112</c:v>
                </c:pt>
                <c:pt idx="5510">
                  <c:v>44330.325243055559</c:v>
                </c:pt>
                <c:pt idx="5511">
                  <c:v>44330.325937499998</c:v>
                </c:pt>
                <c:pt idx="5512">
                  <c:v>44330.326631944445</c:v>
                </c:pt>
                <c:pt idx="5513">
                  <c:v>44330.327326388891</c:v>
                </c:pt>
                <c:pt idx="5514">
                  <c:v>44330.328020833331</c:v>
                </c:pt>
                <c:pt idx="5515">
                  <c:v>44330.328715277778</c:v>
                </c:pt>
                <c:pt idx="5516">
                  <c:v>44330.329409722224</c:v>
                </c:pt>
                <c:pt idx="5517">
                  <c:v>44330.330104166664</c:v>
                </c:pt>
                <c:pt idx="5518">
                  <c:v>44330.33079861111</c:v>
                </c:pt>
                <c:pt idx="5519">
                  <c:v>44330.331493055557</c:v>
                </c:pt>
                <c:pt idx="5520">
                  <c:v>44330.332187499997</c:v>
                </c:pt>
                <c:pt idx="5521">
                  <c:v>44330.332881944443</c:v>
                </c:pt>
                <c:pt idx="5522">
                  <c:v>44330.33357638889</c:v>
                </c:pt>
                <c:pt idx="5523">
                  <c:v>44330.334270833337</c:v>
                </c:pt>
                <c:pt idx="5524">
                  <c:v>44330.334965277776</c:v>
                </c:pt>
                <c:pt idx="5525">
                  <c:v>44330.335659722223</c:v>
                </c:pt>
                <c:pt idx="5526">
                  <c:v>44330.336354166669</c:v>
                </c:pt>
                <c:pt idx="5527">
                  <c:v>44330.337048611109</c:v>
                </c:pt>
                <c:pt idx="5528">
                  <c:v>44330.337743055556</c:v>
                </c:pt>
                <c:pt idx="5529">
                  <c:v>44330.338437500002</c:v>
                </c:pt>
                <c:pt idx="5530">
                  <c:v>44330.339131944442</c:v>
                </c:pt>
                <c:pt idx="5531">
                  <c:v>44330.339826388888</c:v>
                </c:pt>
                <c:pt idx="5532">
                  <c:v>44330.340520833335</c:v>
                </c:pt>
                <c:pt idx="5533">
                  <c:v>44330.341215277775</c:v>
                </c:pt>
                <c:pt idx="5534">
                  <c:v>44330.341909722221</c:v>
                </c:pt>
                <c:pt idx="5535">
                  <c:v>44330.342604166668</c:v>
                </c:pt>
                <c:pt idx="5536">
                  <c:v>44330.343298611115</c:v>
                </c:pt>
                <c:pt idx="5537">
                  <c:v>44330.343993055554</c:v>
                </c:pt>
                <c:pt idx="5538">
                  <c:v>44330.344687500001</c:v>
                </c:pt>
                <c:pt idx="5539">
                  <c:v>44330.345381944448</c:v>
                </c:pt>
                <c:pt idx="5540">
                  <c:v>44330.346076388887</c:v>
                </c:pt>
                <c:pt idx="5541">
                  <c:v>44330.346770833334</c:v>
                </c:pt>
                <c:pt idx="5542">
                  <c:v>44330.34746527778</c:v>
                </c:pt>
                <c:pt idx="5543">
                  <c:v>44330.34815972222</c:v>
                </c:pt>
                <c:pt idx="5544">
                  <c:v>44330.348854166667</c:v>
                </c:pt>
                <c:pt idx="5545">
                  <c:v>44330.349548611113</c:v>
                </c:pt>
                <c:pt idx="5546">
                  <c:v>44330.350243055553</c:v>
                </c:pt>
                <c:pt idx="5547">
                  <c:v>44330.350937499999</c:v>
                </c:pt>
                <c:pt idx="5548">
                  <c:v>44330.351631944446</c:v>
                </c:pt>
                <c:pt idx="5549">
                  <c:v>44330.352326388886</c:v>
                </c:pt>
                <c:pt idx="5550">
                  <c:v>44330.353020833332</c:v>
                </c:pt>
                <c:pt idx="5551">
                  <c:v>44330.353715277779</c:v>
                </c:pt>
                <c:pt idx="5552">
                  <c:v>44330.354409722226</c:v>
                </c:pt>
                <c:pt idx="5553">
                  <c:v>44330.355104166665</c:v>
                </c:pt>
                <c:pt idx="5554">
                  <c:v>44330.355798611112</c:v>
                </c:pt>
                <c:pt idx="5555">
                  <c:v>44330.356493055559</c:v>
                </c:pt>
                <c:pt idx="5556">
                  <c:v>44330.357187499998</c:v>
                </c:pt>
                <c:pt idx="5557">
                  <c:v>44330.357881944445</c:v>
                </c:pt>
                <c:pt idx="5558">
                  <c:v>44330.358576388891</c:v>
                </c:pt>
                <c:pt idx="5559">
                  <c:v>44330.359270833331</c:v>
                </c:pt>
                <c:pt idx="5560">
                  <c:v>44330.359965277778</c:v>
                </c:pt>
                <c:pt idx="5561">
                  <c:v>44330.360659722224</c:v>
                </c:pt>
                <c:pt idx="5562">
                  <c:v>44330.361354166664</c:v>
                </c:pt>
                <c:pt idx="5563">
                  <c:v>44330.36204861111</c:v>
                </c:pt>
                <c:pt idx="5564">
                  <c:v>44330.362743055557</c:v>
                </c:pt>
                <c:pt idx="5565">
                  <c:v>44330.363437499997</c:v>
                </c:pt>
                <c:pt idx="5566">
                  <c:v>44330.364131944443</c:v>
                </c:pt>
                <c:pt idx="5567">
                  <c:v>44330.36482638889</c:v>
                </c:pt>
                <c:pt idx="5568">
                  <c:v>44330.365520833337</c:v>
                </c:pt>
                <c:pt idx="5569">
                  <c:v>44330.366215277776</c:v>
                </c:pt>
                <c:pt idx="5570">
                  <c:v>44330.366909722223</c:v>
                </c:pt>
                <c:pt idx="5571">
                  <c:v>44330.367604166669</c:v>
                </c:pt>
                <c:pt idx="5572">
                  <c:v>44330.368298611109</c:v>
                </c:pt>
                <c:pt idx="5573">
                  <c:v>44330.368993055556</c:v>
                </c:pt>
                <c:pt idx="5574">
                  <c:v>44330.369687500002</c:v>
                </c:pt>
                <c:pt idx="5575">
                  <c:v>44330.370381944442</c:v>
                </c:pt>
                <c:pt idx="5576">
                  <c:v>44330.371076388888</c:v>
                </c:pt>
                <c:pt idx="5577">
                  <c:v>44330.371770833335</c:v>
                </c:pt>
                <c:pt idx="5578">
                  <c:v>44330.372465277775</c:v>
                </c:pt>
                <c:pt idx="5579">
                  <c:v>44330.373159722221</c:v>
                </c:pt>
                <c:pt idx="5580">
                  <c:v>44330.373854166668</c:v>
                </c:pt>
                <c:pt idx="5581">
                  <c:v>44330.374548611115</c:v>
                </c:pt>
                <c:pt idx="5582">
                  <c:v>44330.375243055554</c:v>
                </c:pt>
                <c:pt idx="5583">
                  <c:v>44330.375937500001</c:v>
                </c:pt>
                <c:pt idx="5584">
                  <c:v>44330.376631944448</c:v>
                </c:pt>
                <c:pt idx="5585">
                  <c:v>44330.377326388887</c:v>
                </c:pt>
                <c:pt idx="5586">
                  <c:v>44330.378020833334</c:v>
                </c:pt>
                <c:pt idx="5587">
                  <c:v>44330.37871527778</c:v>
                </c:pt>
                <c:pt idx="5588">
                  <c:v>44330.37940972222</c:v>
                </c:pt>
                <c:pt idx="5589">
                  <c:v>44330.380104166667</c:v>
                </c:pt>
                <c:pt idx="5590">
                  <c:v>44330.380798611113</c:v>
                </c:pt>
                <c:pt idx="5591">
                  <c:v>44330.381493055553</c:v>
                </c:pt>
                <c:pt idx="5592">
                  <c:v>44330.382187499999</c:v>
                </c:pt>
                <c:pt idx="5593">
                  <c:v>44330.382881944446</c:v>
                </c:pt>
                <c:pt idx="5594">
                  <c:v>44330.383576388886</c:v>
                </c:pt>
                <c:pt idx="5595">
                  <c:v>44330.384270833332</c:v>
                </c:pt>
                <c:pt idx="5596">
                  <c:v>44330.384965277779</c:v>
                </c:pt>
                <c:pt idx="5597">
                  <c:v>44330.385659722226</c:v>
                </c:pt>
                <c:pt idx="5598">
                  <c:v>44330.386354166665</c:v>
                </c:pt>
                <c:pt idx="5599">
                  <c:v>44330.387048611112</c:v>
                </c:pt>
                <c:pt idx="5600">
                  <c:v>44330.387743055559</c:v>
                </c:pt>
                <c:pt idx="5601">
                  <c:v>44330.388437499998</c:v>
                </c:pt>
                <c:pt idx="5602">
                  <c:v>44330.389131944445</c:v>
                </c:pt>
                <c:pt idx="5603">
                  <c:v>44330.389826388891</c:v>
                </c:pt>
                <c:pt idx="5604">
                  <c:v>44330.390520833331</c:v>
                </c:pt>
                <c:pt idx="5605">
                  <c:v>44330.391215277778</c:v>
                </c:pt>
                <c:pt idx="5606">
                  <c:v>44330.391909722224</c:v>
                </c:pt>
                <c:pt idx="5607">
                  <c:v>44330.392604166664</c:v>
                </c:pt>
                <c:pt idx="5608">
                  <c:v>44330.39329861111</c:v>
                </c:pt>
                <c:pt idx="5609">
                  <c:v>44330.393993055557</c:v>
                </c:pt>
                <c:pt idx="5610">
                  <c:v>44330.394687499997</c:v>
                </c:pt>
                <c:pt idx="5611">
                  <c:v>44330.395381944443</c:v>
                </c:pt>
                <c:pt idx="5612">
                  <c:v>44330.39607638889</c:v>
                </c:pt>
                <c:pt idx="5613">
                  <c:v>44330.396770833337</c:v>
                </c:pt>
                <c:pt idx="5614">
                  <c:v>44330.397465277776</c:v>
                </c:pt>
                <c:pt idx="5615">
                  <c:v>44330.398159722223</c:v>
                </c:pt>
                <c:pt idx="5616">
                  <c:v>44330.398854166669</c:v>
                </c:pt>
                <c:pt idx="5617">
                  <c:v>44330.399548611109</c:v>
                </c:pt>
                <c:pt idx="5618">
                  <c:v>44330.400243055556</c:v>
                </c:pt>
                <c:pt idx="5619">
                  <c:v>44330.400937500002</c:v>
                </c:pt>
                <c:pt idx="5620">
                  <c:v>44330.401631944442</c:v>
                </c:pt>
                <c:pt idx="5621">
                  <c:v>44330.402326388888</c:v>
                </c:pt>
                <c:pt idx="5622">
                  <c:v>44330.403020833335</c:v>
                </c:pt>
                <c:pt idx="5623">
                  <c:v>44330.403715277775</c:v>
                </c:pt>
                <c:pt idx="5624">
                  <c:v>44330.404409722221</c:v>
                </c:pt>
                <c:pt idx="5625">
                  <c:v>44330.405104166668</c:v>
                </c:pt>
                <c:pt idx="5626">
                  <c:v>44330.405798611115</c:v>
                </c:pt>
                <c:pt idx="5627">
                  <c:v>44330.406493055554</c:v>
                </c:pt>
                <c:pt idx="5628">
                  <c:v>44330.407187500001</c:v>
                </c:pt>
                <c:pt idx="5629">
                  <c:v>44330.407881944448</c:v>
                </c:pt>
                <c:pt idx="5630">
                  <c:v>44330.408576388887</c:v>
                </c:pt>
                <c:pt idx="5631">
                  <c:v>44330.409270833334</c:v>
                </c:pt>
                <c:pt idx="5632">
                  <c:v>44330.40996527778</c:v>
                </c:pt>
                <c:pt idx="5633">
                  <c:v>44330.41065972222</c:v>
                </c:pt>
                <c:pt idx="5634">
                  <c:v>44330.411354166667</c:v>
                </c:pt>
                <c:pt idx="5635">
                  <c:v>44330.412048611113</c:v>
                </c:pt>
                <c:pt idx="5636">
                  <c:v>44330.412743055553</c:v>
                </c:pt>
                <c:pt idx="5637">
                  <c:v>44330.413437499999</c:v>
                </c:pt>
                <c:pt idx="5638">
                  <c:v>44330.414131944446</c:v>
                </c:pt>
                <c:pt idx="5639">
                  <c:v>44330.414826388886</c:v>
                </c:pt>
                <c:pt idx="5640">
                  <c:v>44330.415520833332</c:v>
                </c:pt>
                <c:pt idx="5641">
                  <c:v>44330.416215277779</c:v>
                </c:pt>
                <c:pt idx="5642">
                  <c:v>44330.416909722226</c:v>
                </c:pt>
                <c:pt idx="5643">
                  <c:v>44330.417604166665</c:v>
                </c:pt>
                <c:pt idx="5644">
                  <c:v>44330.418298611112</c:v>
                </c:pt>
                <c:pt idx="5645">
                  <c:v>44330.418993055559</c:v>
                </c:pt>
                <c:pt idx="5646">
                  <c:v>44330.419687499998</c:v>
                </c:pt>
                <c:pt idx="5647">
                  <c:v>44330.420381944445</c:v>
                </c:pt>
                <c:pt idx="5648">
                  <c:v>44330.421076388891</c:v>
                </c:pt>
                <c:pt idx="5649">
                  <c:v>44330.421770833331</c:v>
                </c:pt>
                <c:pt idx="5650">
                  <c:v>44330.422465277778</c:v>
                </c:pt>
                <c:pt idx="5651">
                  <c:v>44330.423159722224</c:v>
                </c:pt>
                <c:pt idx="5652">
                  <c:v>44330.423854166664</c:v>
                </c:pt>
                <c:pt idx="5653">
                  <c:v>44330.42454861111</c:v>
                </c:pt>
                <c:pt idx="5654">
                  <c:v>44330.425243055557</c:v>
                </c:pt>
                <c:pt idx="5655">
                  <c:v>44330.425937499997</c:v>
                </c:pt>
                <c:pt idx="5656">
                  <c:v>44330.426631944443</c:v>
                </c:pt>
                <c:pt idx="5657">
                  <c:v>44330.42732638889</c:v>
                </c:pt>
                <c:pt idx="5658">
                  <c:v>44330.428020833337</c:v>
                </c:pt>
                <c:pt idx="5659">
                  <c:v>44330.428715277776</c:v>
                </c:pt>
                <c:pt idx="5660">
                  <c:v>44330.429409722223</c:v>
                </c:pt>
                <c:pt idx="5661">
                  <c:v>44330.430104166669</c:v>
                </c:pt>
                <c:pt idx="5662">
                  <c:v>44330.430798611109</c:v>
                </c:pt>
                <c:pt idx="5663">
                  <c:v>44330.431493055556</c:v>
                </c:pt>
                <c:pt idx="5664">
                  <c:v>44330.432187500002</c:v>
                </c:pt>
                <c:pt idx="5665">
                  <c:v>44330.432881944442</c:v>
                </c:pt>
                <c:pt idx="5666">
                  <c:v>44330.433576388888</c:v>
                </c:pt>
                <c:pt idx="5667">
                  <c:v>44330.434270833335</c:v>
                </c:pt>
                <c:pt idx="5668">
                  <c:v>44330.434965277775</c:v>
                </c:pt>
                <c:pt idx="5669">
                  <c:v>44330.435659722221</c:v>
                </c:pt>
                <c:pt idx="5670">
                  <c:v>44330.436354166668</c:v>
                </c:pt>
                <c:pt idx="5671">
                  <c:v>44330.437048611115</c:v>
                </c:pt>
                <c:pt idx="5672">
                  <c:v>44330.437743055554</c:v>
                </c:pt>
                <c:pt idx="5673">
                  <c:v>44330.438437500001</c:v>
                </c:pt>
                <c:pt idx="5674">
                  <c:v>44330.439131944448</c:v>
                </c:pt>
                <c:pt idx="5675">
                  <c:v>44330.439826388887</c:v>
                </c:pt>
                <c:pt idx="5676">
                  <c:v>44330.440520833334</c:v>
                </c:pt>
                <c:pt idx="5677">
                  <c:v>44330.44121527778</c:v>
                </c:pt>
                <c:pt idx="5678">
                  <c:v>44330.44190972222</c:v>
                </c:pt>
                <c:pt idx="5679">
                  <c:v>44330.442604166667</c:v>
                </c:pt>
                <c:pt idx="5680">
                  <c:v>44330.443298611113</c:v>
                </c:pt>
                <c:pt idx="5681">
                  <c:v>44330.443993055553</c:v>
                </c:pt>
                <c:pt idx="5682">
                  <c:v>44330.444687499999</c:v>
                </c:pt>
                <c:pt idx="5683">
                  <c:v>44330.445381944446</c:v>
                </c:pt>
                <c:pt idx="5684">
                  <c:v>44330.446076388886</c:v>
                </c:pt>
                <c:pt idx="5685">
                  <c:v>44330.446770833332</c:v>
                </c:pt>
                <c:pt idx="5686">
                  <c:v>44330.447465277779</c:v>
                </c:pt>
                <c:pt idx="5687">
                  <c:v>44330.448159722226</c:v>
                </c:pt>
                <c:pt idx="5688">
                  <c:v>44330.448854166665</c:v>
                </c:pt>
                <c:pt idx="5689">
                  <c:v>44330.449548611112</c:v>
                </c:pt>
                <c:pt idx="5690">
                  <c:v>44330.450243055559</c:v>
                </c:pt>
                <c:pt idx="5691">
                  <c:v>44330.450937499998</c:v>
                </c:pt>
                <c:pt idx="5692">
                  <c:v>44330.451631944445</c:v>
                </c:pt>
                <c:pt idx="5693">
                  <c:v>44330.452326388891</c:v>
                </c:pt>
                <c:pt idx="5694">
                  <c:v>44330.453020833331</c:v>
                </c:pt>
                <c:pt idx="5695">
                  <c:v>44330.453715277778</c:v>
                </c:pt>
                <c:pt idx="5696">
                  <c:v>44330.454409722224</c:v>
                </c:pt>
                <c:pt idx="5697">
                  <c:v>44330.455104166664</c:v>
                </c:pt>
                <c:pt idx="5698">
                  <c:v>44330.45579861111</c:v>
                </c:pt>
                <c:pt idx="5699">
                  <c:v>44330.456493055557</c:v>
                </c:pt>
                <c:pt idx="5700">
                  <c:v>44330.457187499997</c:v>
                </c:pt>
                <c:pt idx="5701">
                  <c:v>44330.457881944443</c:v>
                </c:pt>
                <c:pt idx="5702">
                  <c:v>44330.45857638889</c:v>
                </c:pt>
                <c:pt idx="5703">
                  <c:v>44330.459270833337</c:v>
                </c:pt>
                <c:pt idx="5704">
                  <c:v>44330.459965277776</c:v>
                </c:pt>
                <c:pt idx="5705">
                  <c:v>44330.460659722223</c:v>
                </c:pt>
                <c:pt idx="5706">
                  <c:v>44330.461354166669</c:v>
                </c:pt>
                <c:pt idx="5707">
                  <c:v>44330.462048611109</c:v>
                </c:pt>
                <c:pt idx="5708">
                  <c:v>44330.462743055556</c:v>
                </c:pt>
                <c:pt idx="5709">
                  <c:v>44330.463437500002</c:v>
                </c:pt>
                <c:pt idx="5710">
                  <c:v>44330.464131944442</c:v>
                </c:pt>
                <c:pt idx="5711">
                  <c:v>44330.464826388888</c:v>
                </c:pt>
                <c:pt idx="5712">
                  <c:v>44330.465520833335</c:v>
                </c:pt>
                <c:pt idx="5713">
                  <c:v>44330.466215277775</c:v>
                </c:pt>
                <c:pt idx="5714">
                  <c:v>44330.466909722221</c:v>
                </c:pt>
                <c:pt idx="5715">
                  <c:v>44330.467604166668</c:v>
                </c:pt>
                <c:pt idx="5716">
                  <c:v>44330.468298611115</c:v>
                </c:pt>
                <c:pt idx="5717">
                  <c:v>44330.468993055554</c:v>
                </c:pt>
                <c:pt idx="5718">
                  <c:v>44330.469687500001</c:v>
                </c:pt>
                <c:pt idx="5719">
                  <c:v>44330.470381944448</c:v>
                </c:pt>
                <c:pt idx="5720">
                  <c:v>44330.471076388887</c:v>
                </c:pt>
                <c:pt idx="5721">
                  <c:v>44330.471770833334</c:v>
                </c:pt>
                <c:pt idx="5722">
                  <c:v>44330.47246527778</c:v>
                </c:pt>
                <c:pt idx="5723">
                  <c:v>44330.47315972222</c:v>
                </c:pt>
                <c:pt idx="5724">
                  <c:v>44330.473854166667</c:v>
                </c:pt>
                <c:pt idx="5725">
                  <c:v>44330.474548611113</c:v>
                </c:pt>
                <c:pt idx="5726">
                  <c:v>44330.475243055553</c:v>
                </c:pt>
                <c:pt idx="5727">
                  <c:v>44330.475937499999</c:v>
                </c:pt>
                <c:pt idx="5728">
                  <c:v>44330.476631944446</c:v>
                </c:pt>
                <c:pt idx="5729">
                  <c:v>44330.477326388886</c:v>
                </c:pt>
                <c:pt idx="5730">
                  <c:v>44330.478020833332</c:v>
                </c:pt>
                <c:pt idx="5731">
                  <c:v>44330.478715277779</c:v>
                </c:pt>
                <c:pt idx="5732">
                  <c:v>44330.479409722226</c:v>
                </c:pt>
                <c:pt idx="5733">
                  <c:v>44330.480104166665</c:v>
                </c:pt>
                <c:pt idx="5734">
                  <c:v>44330.480798611112</c:v>
                </c:pt>
                <c:pt idx="5735">
                  <c:v>44330.481493055559</c:v>
                </c:pt>
                <c:pt idx="5736">
                  <c:v>44330.482187499998</c:v>
                </c:pt>
                <c:pt idx="5737">
                  <c:v>44330.482881944445</c:v>
                </c:pt>
                <c:pt idx="5738">
                  <c:v>44330.483576388891</c:v>
                </c:pt>
                <c:pt idx="5739">
                  <c:v>44330.484270833331</c:v>
                </c:pt>
                <c:pt idx="5740">
                  <c:v>44330.484965277778</c:v>
                </c:pt>
                <c:pt idx="5741">
                  <c:v>44330.485659722224</c:v>
                </c:pt>
                <c:pt idx="5742">
                  <c:v>44330.486354166664</c:v>
                </c:pt>
                <c:pt idx="5743">
                  <c:v>44330.48704861111</c:v>
                </c:pt>
                <c:pt idx="5744">
                  <c:v>44330.487743055557</c:v>
                </c:pt>
                <c:pt idx="5745">
                  <c:v>44330.488437499997</c:v>
                </c:pt>
                <c:pt idx="5746">
                  <c:v>44330.489131944443</c:v>
                </c:pt>
                <c:pt idx="5747">
                  <c:v>44330.48982638889</c:v>
                </c:pt>
                <c:pt idx="5748">
                  <c:v>44330.490520833337</c:v>
                </c:pt>
                <c:pt idx="5749">
                  <c:v>44330.491215277776</c:v>
                </c:pt>
                <c:pt idx="5750">
                  <c:v>44330.491909722223</c:v>
                </c:pt>
                <c:pt idx="5751">
                  <c:v>44330.492604166669</c:v>
                </c:pt>
                <c:pt idx="5752">
                  <c:v>44330.493298611109</c:v>
                </c:pt>
                <c:pt idx="5753">
                  <c:v>44330.493993055556</c:v>
                </c:pt>
                <c:pt idx="5754">
                  <c:v>44330.494687500002</c:v>
                </c:pt>
                <c:pt idx="5755">
                  <c:v>44330.495381944442</c:v>
                </c:pt>
                <c:pt idx="5756">
                  <c:v>44330.496076388888</c:v>
                </c:pt>
                <c:pt idx="5757">
                  <c:v>44330.496770833335</c:v>
                </c:pt>
                <c:pt idx="5758">
                  <c:v>44330.497465277775</c:v>
                </c:pt>
                <c:pt idx="5759">
                  <c:v>44330.498159722221</c:v>
                </c:pt>
                <c:pt idx="5760">
                  <c:v>44330.498854166668</c:v>
                </c:pt>
                <c:pt idx="5761">
                  <c:v>44330.499548611115</c:v>
                </c:pt>
                <c:pt idx="5762">
                  <c:v>44330.500243055554</c:v>
                </c:pt>
                <c:pt idx="5763">
                  <c:v>44330.500937500001</c:v>
                </c:pt>
                <c:pt idx="5764">
                  <c:v>44330.501631944448</c:v>
                </c:pt>
                <c:pt idx="5765">
                  <c:v>44330.502326388887</c:v>
                </c:pt>
                <c:pt idx="5766">
                  <c:v>44330.503020833334</c:v>
                </c:pt>
                <c:pt idx="5767">
                  <c:v>44330.50371527778</c:v>
                </c:pt>
                <c:pt idx="5768">
                  <c:v>44330.50440972222</c:v>
                </c:pt>
                <c:pt idx="5769">
                  <c:v>44330.505104166667</c:v>
                </c:pt>
                <c:pt idx="5770">
                  <c:v>44330.505798611113</c:v>
                </c:pt>
                <c:pt idx="5771">
                  <c:v>44330.506493055553</c:v>
                </c:pt>
                <c:pt idx="5772">
                  <c:v>44330.507187499999</c:v>
                </c:pt>
                <c:pt idx="5773">
                  <c:v>44330.507881944446</c:v>
                </c:pt>
                <c:pt idx="5774">
                  <c:v>44330.508576388886</c:v>
                </c:pt>
                <c:pt idx="5775">
                  <c:v>44330.509270833332</c:v>
                </c:pt>
                <c:pt idx="5776">
                  <c:v>44330.509965277779</c:v>
                </c:pt>
                <c:pt idx="5777">
                  <c:v>44330.510659722226</c:v>
                </c:pt>
                <c:pt idx="5778">
                  <c:v>44330.511354166665</c:v>
                </c:pt>
                <c:pt idx="5779">
                  <c:v>44330.512048611112</c:v>
                </c:pt>
                <c:pt idx="5780">
                  <c:v>44330.512743055559</c:v>
                </c:pt>
                <c:pt idx="5781">
                  <c:v>44330.513437499998</c:v>
                </c:pt>
                <c:pt idx="5782">
                  <c:v>44330.514131944445</c:v>
                </c:pt>
                <c:pt idx="5783">
                  <c:v>44330.514826388891</c:v>
                </c:pt>
                <c:pt idx="5784">
                  <c:v>44330.515520833331</c:v>
                </c:pt>
                <c:pt idx="5785">
                  <c:v>44330.516215277778</c:v>
                </c:pt>
                <c:pt idx="5786">
                  <c:v>44330.516909722224</c:v>
                </c:pt>
                <c:pt idx="5787">
                  <c:v>44330.517604166664</c:v>
                </c:pt>
                <c:pt idx="5788">
                  <c:v>44330.51829861111</c:v>
                </c:pt>
                <c:pt idx="5789">
                  <c:v>44330.518993055557</c:v>
                </c:pt>
                <c:pt idx="5790">
                  <c:v>44330.519687499997</c:v>
                </c:pt>
                <c:pt idx="5791">
                  <c:v>44330.520381944443</c:v>
                </c:pt>
                <c:pt idx="5792">
                  <c:v>44330.52107638889</c:v>
                </c:pt>
                <c:pt idx="5793">
                  <c:v>44330.521770833337</c:v>
                </c:pt>
                <c:pt idx="5794">
                  <c:v>44330.522465277776</c:v>
                </c:pt>
                <c:pt idx="5795">
                  <c:v>44330.523159722223</c:v>
                </c:pt>
                <c:pt idx="5796">
                  <c:v>44330.523854166669</c:v>
                </c:pt>
                <c:pt idx="5797">
                  <c:v>44330.524548611109</c:v>
                </c:pt>
                <c:pt idx="5798">
                  <c:v>44330.525243055556</c:v>
                </c:pt>
                <c:pt idx="5799">
                  <c:v>44330.525937500002</c:v>
                </c:pt>
                <c:pt idx="5800">
                  <c:v>44330.526631944442</c:v>
                </c:pt>
                <c:pt idx="5801">
                  <c:v>44330.527326388888</c:v>
                </c:pt>
                <c:pt idx="5802">
                  <c:v>44330.528020833335</c:v>
                </c:pt>
                <c:pt idx="5803">
                  <c:v>44330.528715277775</c:v>
                </c:pt>
                <c:pt idx="5804">
                  <c:v>44330.529409722221</c:v>
                </c:pt>
                <c:pt idx="5805">
                  <c:v>44330.530104166668</c:v>
                </c:pt>
                <c:pt idx="5806">
                  <c:v>44330.530798611115</c:v>
                </c:pt>
                <c:pt idx="5807">
                  <c:v>44330.531493055554</c:v>
                </c:pt>
                <c:pt idx="5808">
                  <c:v>44330.532187500001</c:v>
                </c:pt>
                <c:pt idx="5809">
                  <c:v>44330.532881944448</c:v>
                </c:pt>
                <c:pt idx="5810">
                  <c:v>44330.533576388887</c:v>
                </c:pt>
                <c:pt idx="5811">
                  <c:v>44330.534270833334</c:v>
                </c:pt>
                <c:pt idx="5812">
                  <c:v>44330.53496527778</c:v>
                </c:pt>
                <c:pt idx="5813">
                  <c:v>44330.53565972222</c:v>
                </c:pt>
                <c:pt idx="5814">
                  <c:v>44330.536354166667</c:v>
                </c:pt>
                <c:pt idx="5815">
                  <c:v>44330.537048611113</c:v>
                </c:pt>
                <c:pt idx="5816">
                  <c:v>44330.537743055553</c:v>
                </c:pt>
                <c:pt idx="5817">
                  <c:v>44330.538437499999</c:v>
                </c:pt>
                <c:pt idx="5818">
                  <c:v>44330.539131944446</c:v>
                </c:pt>
                <c:pt idx="5819">
                  <c:v>44330.539826388886</c:v>
                </c:pt>
                <c:pt idx="5820">
                  <c:v>44330.540520833332</c:v>
                </c:pt>
                <c:pt idx="5821">
                  <c:v>44330.541215277779</c:v>
                </c:pt>
                <c:pt idx="5822">
                  <c:v>44330.541909722226</c:v>
                </c:pt>
                <c:pt idx="5823">
                  <c:v>44330.542604166665</c:v>
                </c:pt>
                <c:pt idx="5824">
                  <c:v>44330.543298611112</c:v>
                </c:pt>
                <c:pt idx="5825">
                  <c:v>44330.543993055559</c:v>
                </c:pt>
                <c:pt idx="5826">
                  <c:v>44330.544687499998</c:v>
                </c:pt>
                <c:pt idx="5827">
                  <c:v>44330.545381944445</c:v>
                </c:pt>
                <c:pt idx="5828">
                  <c:v>44330.546076388891</c:v>
                </c:pt>
                <c:pt idx="5829">
                  <c:v>44330.546770833331</c:v>
                </c:pt>
                <c:pt idx="5830">
                  <c:v>44330.547465277778</c:v>
                </c:pt>
                <c:pt idx="5831">
                  <c:v>44330.548159722224</c:v>
                </c:pt>
                <c:pt idx="5832">
                  <c:v>44330.548854166664</c:v>
                </c:pt>
                <c:pt idx="5833">
                  <c:v>44330.54954861111</c:v>
                </c:pt>
                <c:pt idx="5834">
                  <c:v>44330.550243055557</c:v>
                </c:pt>
                <c:pt idx="5835">
                  <c:v>44330.550937499997</c:v>
                </c:pt>
                <c:pt idx="5836">
                  <c:v>44330.551631944443</c:v>
                </c:pt>
                <c:pt idx="5837">
                  <c:v>44330.55232638889</c:v>
                </c:pt>
                <c:pt idx="5838">
                  <c:v>44330.553020833337</c:v>
                </c:pt>
                <c:pt idx="5839">
                  <c:v>44330.553715277776</c:v>
                </c:pt>
                <c:pt idx="5840">
                  <c:v>44330.554409722223</c:v>
                </c:pt>
                <c:pt idx="5841">
                  <c:v>44330.555104166669</c:v>
                </c:pt>
                <c:pt idx="5842">
                  <c:v>44330.555798611109</c:v>
                </c:pt>
                <c:pt idx="5843">
                  <c:v>44330.556493055556</c:v>
                </c:pt>
                <c:pt idx="5844">
                  <c:v>44330.557187500002</c:v>
                </c:pt>
                <c:pt idx="5845">
                  <c:v>44330.557881944442</c:v>
                </c:pt>
                <c:pt idx="5846">
                  <c:v>44330.558576388888</c:v>
                </c:pt>
                <c:pt idx="5847">
                  <c:v>44330.559270833335</c:v>
                </c:pt>
                <c:pt idx="5848">
                  <c:v>44330.559965277775</c:v>
                </c:pt>
                <c:pt idx="5849">
                  <c:v>44330.560659722221</c:v>
                </c:pt>
                <c:pt idx="5850">
                  <c:v>44330.561354166668</c:v>
                </c:pt>
                <c:pt idx="5851">
                  <c:v>44330.562048611115</c:v>
                </c:pt>
                <c:pt idx="5852">
                  <c:v>44330.562743055554</c:v>
                </c:pt>
                <c:pt idx="5853">
                  <c:v>44330.563437500001</c:v>
                </c:pt>
                <c:pt idx="5854">
                  <c:v>44330.564131944448</c:v>
                </c:pt>
                <c:pt idx="5855">
                  <c:v>44330.564826388887</c:v>
                </c:pt>
                <c:pt idx="5856">
                  <c:v>44330.565520833334</c:v>
                </c:pt>
                <c:pt idx="5857">
                  <c:v>44330.56621527778</c:v>
                </c:pt>
                <c:pt idx="5858">
                  <c:v>44330.56690972222</c:v>
                </c:pt>
                <c:pt idx="5859">
                  <c:v>44330.567604166667</c:v>
                </c:pt>
                <c:pt idx="5860">
                  <c:v>44330.568298611113</c:v>
                </c:pt>
                <c:pt idx="5861">
                  <c:v>44330.568993055553</c:v>
                </c:pt>
                <c:pt idx="5862">
                  <c:v>44330.569687499999</c:v>
                </c:pt>
                <c:pt idx="5863">
                  <c:v>44330.570381944446</c:v>
                </c:pt>
                <c:pt idx="5864">
                  <c:v>44330.571076388886</c:v>
                </c:pt>
                <c:pt idx="5865">
                  <c:v>44330.571770833332</c:v>
                </c:pt>
                <c:pt idx="5866">
                  <c:v>44330.572465277779</c:v>
                </c:pt>
                <c:pt idx="5867">
                  <c:v>44330.573159722226</c:v>
                </c:pt>
                <c:pt idx="5868">
                  <c:v>44330.573854166665</c:v>
                </c:pt>
                <c:pt idx="5869">
                  <c:v>44330.574548611112</c:v>
                </c:pt>
                <c:pt idx="5870">
                  <c:v>44330.575243055559</c:v>
                </c:pt>
                <c:pt idx="5871">
                  <c:v>44330.575937499998</c:v>
                </c:pt>
                <c:pt idx="5872">
                  <c:v>44330.576631944445</c:v>
                </c:pt>
                <c:pt idx="5873">
                  <c:v>44330.577326388891</c:v>
                </c:pt>
                <c:pt idx="5874">
                  <c:v>44330.578020833331</c:v>
                </c:pt>
                <c:pt idx="5875">
                  <c:v>44330.578715277778</c:v>
                </c:pt>
                <c:pt idx="5876">
                  <c:v>44330.579409722224</c:v>
                </c:pt>
                <c:pt idx="5877">
                  <c:v>44330.580104166664</c:v>
                </c:pt>
                <c:pt idx="5878">
                  <c:v>44330.58079861111</c:v>
                </c:pt>
                <c:pt idx="5879">
                  <c:v>44330.581493055557</c:v>
                </c:pt>
                <c:pt idx="5880">
                  <c:v>44330.582187499997</c:v>
                </c:pt>
                <c:pt idx="5881">
                  <c:v>44330.582881944443</c:v>
                </c:pt>
                <c:pt idx="5882">
                  <c:v>44330.58357638889</c:v>
                </c:pt>
                <c:pt idx="5883">
                  <c:v>44330.584270833337</c:v>
                </c:pt>
                <c:pt idx="5884">
                  <c:v>44330.584965277776</c:v>
                </c:pt>
                <c:pt idx="5885">
                  <c:v>44330.585659722223</c:v>
                </c:pt>
                <c:pt idx="5886">
                  <c:v>44330.586354166669</c:v>
                </c:pt>
                <c:pt idx="5887">
                  <c:v>44330.587048611109</c:v>
                </c:pt>
                <c:pt idx="5888">
                  <c:v>44330.587743055556</c:v>
                </c:pt>
                <c:pt idx="5889">
                  <c:v>44330.588437500002</c:v>
                </c:pt>
                <c:pt idx="5890">
                  <c:v>44330.589131944442</c:v>
                </c:pt>
                <c:pt idx="5891">
                  <c:v>44330.589826388888</c:v>
                </c:pt>
                <c:pt idx="5892">
                  <c:v>44330.590520833335</c:v>
                </c:pt>
                <c:pt idx="5893">
                  <c:v>44330.591215277775</c:v>
                </c:pt>
                <c:pt idx="5894">
                  <c:v>44330.591909722221</c:v>
                </c:pt>
                <c:pt idx="5895">
                  <c:v>44330.592604166668</c:v>
                </c:pt>
                <c:pt idx="5896">
                  <c:v>44330.593298611115</c:v>
                </c:pt>
                <c:pt idx="5897">
                  <c:v>44330.593993055554</c:v>
                </c:pt>
                <c:pt idx="5898">
                  <c:v>44330.594687500001</c:v>
                </c:pt>
                <c:pt idx="5899">
                  <c:v>44330.595381944448</c:v>
                </c:pt>
                <c:pt idx="5900">
                  <c:v>44330.596076388887</c:v>
                </c:pt>
                <c:pt idx="5901">
                  <c:v>44330.596770833334</c:v>
                </c:pt>
                <c:pt idx="5902">
                  <c:v>44330.59746527778</c:v>
                </c:pt>
                <c:pt idx="5903">
                  <c:v>44330.59815972222</c:v>
                </c:pt>
                <c:pt idx="5904">
                  <c:v>44330.598854166667</c:v>
                </c:pt>
                <c:pt idx="5905">
                  <c:v>44330.599548611113</c:v>
                </c:pt>
                <c:pt idx="5906">
                  <c:v>44330.600243055553</c:v>
                </c:pt>
                <c:pt idx="5907">
                  <c:v>44330.600937499999</c:v>
                </c:pt>
                <c:pt idx="5908">
                  <c:v>44330.601631944446</c:v>
                </c:pt>
                <c:pt idx="5909">
                  <c:v>44330.602326388886</c:v>
                </c:pt>
                <c:pt idx="5910">
                  <c:v>44330.603020833332</c:v>
                </c:pt>
                <c:pt idx="5911">
                  <c:v>44330.603715277779</c:v>
                </c:pt>
                <c:pt idx="5912">
                  <c:v>44330.604409722226</c:v>
                </c:pt>
                <c:pt idx="5913">
                  <c:v>44330.605104166665</c:v>
                </c:pt>
                <c:pt idx="5914">
                  <c:v>44330.605798611112</c:v>
                </c:pt>
                <c:pt idx="5915">
                  <c:v>44330.606493055559</c:v>
                </c:pt>
                <c:pt idx="5916">
                  <c:v>44330.607187499998</c:v>
                </c:pt>
                <c:pt idx="5917">
                  <c:v>44330.607881944445</c:v>
                </c:pt>
                <c:pt idx="5918">
                  <c:v>44330.608576388891</c:v>
                </c:pt>
                <c:pt idx="5919">
                  <c:v>44330.609270833331</c:v>
                </c:pt>
                <c:pt idx="5920">
                  <c:v>44330.609965277778</c:v>
                </c:pt>
                <c:pt idx="5921">
                  <c:v>44330.610659722224</c:v>
                </c:pt>
                <c:pt idx="5922">
                  <c:v>44330.611354166664</c:v>
                </c:pt>
                <c:pt idx="5923">
                  <c:v>44330.61204861111</c:v>
                </c:pt>
                <c:pt idx="5924">
                  <c:v>44330.612743055557</c:v>
                </c:pt>
                <c:pt idx="5925">
                  <c:v>44330.613437499997</c:v>
                </c:pt>
                <c:pt idx="5926">
                  <c:v>44330.614131944443</c:v>
                </c:pt>
                <c:pt idx="5927">
                  <c:v>44330.61482638889</c:v>
                </c:pt>
                <c:pt idx="5928">
                  <c:v>44330.615520833337</c:v>
                </c:pt>
                <c:pt idx="5929">
                  <c:v>44330.616215277776</c:v>
                </c:pt>
                <c:pt idx="5930">
                  <c:v>44330.616909722223</c:v>
                </c:pt>
                <c:pt idx="5931">
                  <c:v>44330.617604166669</c:v>
                </c:pt>
                <c:pt idx="5932">
                  <c:v>44330.618298611109</c:v>
                </c:pt>
                <c:pt idx="5933">
                  <c:v>44330.618993055556</c:v>
                </c:pt>
                <c:pt idx="5934">
                  <c:v>44330.619687500002</c:v>
                </c:pt>
                <c:pt idx="5935">
                  <c:v>44330.620381944442</c:v>
                </c:pt>
                <c:pt idx="5936">
                  <c:v>44330.621076388888</c:v>
                </c:pt>
                <c:pt idx="5937">
                  <c:v>44330.621770833335</c:v>
                </c:pt>
                <c:pt idx="5938">
                  <c:v>44330.622465277775</c:v>
                </c:pt>
                <c:pt idx="5939">
                  <c:v>44330.623159722221</c:v>
                </c:pt>
                <c:pt idx="5940">
                  <c:v>44330.623854166668</c:v>
                </c:pt>
                <c:pt idx="5941">
                  <c:v>44330.624548611115</c:v>
                </c:pt>
                <c:pt idx="5942">
                  <c:v>44330.625243055554</c:v>
                </c:pt>
                <c:pt idx="5943">
                  <c:v>44330.625937500001</c:v>
                </c:pt>
                <c:pt idx="5944">
                  <c:v>44330.626631944448</c:v>
                </c:pt>
                <c:pt idx="5945">
                  <c:v>44330.627326388887</c:v>
                </c:pt>
                <c:pt idx="5946">
                  <c:v>44330.628020833334</c:v>
                </c:pt>
                <c:pt idx="5947">
                  <c:v>44330.62871527778</c:v>
                </c:pt>
                <c:pt idx="5948">
                  <c:v>44330.62940972222</c:v>
                </c:pt>
                <c:pt idx="5949">
                  <c:v>44330.630104166667</c:v>
                </c:pt>
                <c:pt idx="5950">
                  <c:v>44330.630798611113</c:v>
                </c:pt>
                <c:pt idx="5951">
                  <c:v>44330.631493055553</c:v>
                </c:pt>
                <c:pt idx="5952">
                  <c:v>44330.632187499999</c:v>
                </c:pt>
                <c:pt idx="5953">
                  <c:v>44330.632881944446</c:v>
                </c:pt>
                <c:pt idx="5954">
                  <c:v>44330.633576388886</c:v>
                </c:pt>
                <c:pt idx="5955">
                  <c:v>44330.634270833332</c:v>
                </c:pt>
                <c:pt idx="5956">
                  <c:v>44330.634965277779</c:v>
                </c:pt>
                <c:pt idx="5957">
                  <c:v>44330.635659722226</c:v>
                </c:pt>
                <c:pt idx="5958">
                  <c:v>44330.636354166665</c:v>
                </c:pt>
                <c:pt idx="5959">
                  <c:v>44330.637048611112</c:v>
                </c:pt>
                <c:pt idx="5960">
                  <c:v>44330.637743055559</c:v>
                </c:pt>
                <c:pt idx="5961">
                  <c:v>44330.638437499998</c:v>
                </c:pt>
                <c:pt idx="5962">
                  <c:v>44330.639131944445</c:v>
                </c:pt>
                <c:pt idx="5963">
                  <c:v>44330.639826388891</c:v>
                </c:pt>
                <c:pt idx="5964">
                  <c:v>44330.640520833331</c:v>
                </c:pt>
                <c:pt idx="5965">
                  <c:v>44330.641215277778</c:v>
                </c:pt>
                <c:pt idx="5966">
                  <c:v>44330.641909722224</c:v>
                </c:pt>
                <c:pt idx="5967">
                  <c:v>44330.642604166664</c:v>
                </c:pt>
                <c:pt idx="5968">
                  <c:v>44330.64329861111</c:v>
                </c:pt>
                <c:pt idx="5969">
                  <c:v>44330.643993055557</c:v>
                </c:pt>
                <c:pt idx="5970">
                  <c:v>44330.644687499997</c:v>
                </c:pt>
                <c:pt idx="5971">
                  <c:v>44330.645381944443</c:v>
                </c:pt>
                <c:pt idx="5972">
                  <c:v>44330.64607638889</c:v>
                </c:pt>
                <c:pt idx="5973">
                  <c:v>44330.646770833337</c:v>
                </c:pt>
                <c:pt idx="5974">
                  <c:v>44330.647465277776</c:v>
                </c:pt>
                <c:pt idx="5975">
                  <c:v>44330.648159722223</c:v>
                </c:pt>
                <c:pt idx="5976">
                  <c:v>44330.648854166669</c:v>
                </c:pt>
                <c:pt idx="5977">
                  <c:v>44330.649548611109</c:v>
                </c:pt>
                <c:pt idx="5978">
                  <c:v>44330.650243055556</c:v>
                </c:pt>
                <c:pt idx="5979">
                  <c:v>44330.650937500002</c:v>
                </c:pt>
                <c:pt idx="5980">
                  <c:v>44330.651631944442</c:v>
                </c:pt>
                <c:pt idx="5981">
                  <c:v>44330.652326388888</c:v>
                </c:pt>
                <c:pt idx="5982">
                  <c:v>44330.653020833335</c:v>
                </c:pt>
                <c:pt idx="5983">
                  <c:v>44330.653715277775</c:v>
                </c:pt>
                <c:pt idx="5984">
                  <c:v>44330.654409722221</c:v>
                </c:pt>
                <c:pt idx="5985">
                  <c:v>44330.655104166668</c:v>
                </c:pt>
                <c:pt idx="5986">
                  <c:v>44330.655798611115</c:v>
                </c:pt>
                <c:pt idx="5987">
                  <c:v>44330.656493055554</c:v>
                </c:pt>
                <c:pt idx="5988">
                  <c:v>44330.657187500001</c:v>
                </c:pt>
                <c:pt idx="5989">
                  <c:v>44330.657881944448</c:v>
                </c:pt>
                <c:pt idx="5990">
                  <c:v>44330.658576388887</c:v>
                </c:pt>
                <c:pt idx="5991">
                  <c:v>44330.659270833334</c:v>
                </c:pt>
                <c:pt idx="5992">
                  <c:v>44330.65996527778</c:v>
                </c:pt>
                <c:pt idx="5993">
                  <c:v>44330.66065972222</c:v>
                </c:pt>
                <c:pt idx="5994">
                  <c:v>44330.661354166667</c:v>
                </c:pt>
                <c:pt idx="5995">
                  <c:v>44330.662048611113</c:v>
                </c:pt>
                <c:pt idx="5996">
                  <c:v>44330.662743055553</c:v>
                </c:pt>
                <c:pt idx="5997">
                  <c:v>44330.663437499999</c:v>
                </c:pt>
                <c:pt idx="5998">
                  <c:v>44330.664131944446</c:v>
                </c:pt>
                <c:pt idx="5999">
                  <c:v>44330.664826388886</c:v>
                </c:pt>
                <c:pt idx="6000">
                  <c:v>44330.665520833332</c:v>
                </c:pt>
                <c:pt idx="6001">
                  <c:v>44330.666215277779</c:v>
                </c:pt>
                <c:pt idx="6002">
                  <c:v>44330.666909722226</c:v>
                </c:pt>
                <c:pt idx="6003">
                  <c:v>44330.667604166665</c:v>
                </c:pt>
                <c:pt idx="6004">
                  <c:v>44330.668298611112</c:v>
                </c:pt>
                <c:pt idx="6005">
                  <c:v>44330.668993055559</c:v>
                </c:pt>
                <c:pt idx="6006">
                  <c:v>44330.669687499998</c:v>
                </c:pt>
                <c:pt idx="6007">
                  <c:v>44330.670381944445</c:v>
                </c:pt>
                <c:pt idx="6008">
                  <c:v>44330.671076388891</c:v>
                </c:pt>
                <c:pt idx="6009">
                  <c:v>44330.671770833331</c:v>
                </c:pt>
                <c:pt idx="6010">
                  <c:v>44330.672465277778</c:v>
                </c:pt>
                <c:pt idx="6011">
                  <c:v>44330.673159722224</c:v>
                </c:pt>
                <c:pt idx="6012">
                  <c:v>44330.673854166664</c:v>
                </c:pt>
                <c:pt idx="6013">
                  <c:v>44330.67454861111</c:v>
                </c:pt>
                <c:pt idx="6014">
                  <c:v>44330.675243055557</c:v>
                </c:pt>
                <c:pt idx="6015">
                  <c:v>44330.675937499997</c:v>
                </c:pt>
                <c:pt idx="6016">
                  <c:v>44330.676631944443</c:v>
                </c:pt>
                <c:pt idx="6017">
                  <c:v>44330.67732638889</c:v>
                </c:pt>
                <c:pt idx="6018">
                  <c:v>44330.678020833337</c:v>
                </c:pt>
                <c:pt idx="6019">
                  <c:v>44330.678715277776</c:v>
                </c:pt>
                <c:pt idx="6020">
                  <c:v>44330.679409722223</c:v>
                </c:pt>
                <c:pt idx="6021">
                  <c:v>44330.680104166669</c:v>
                </c:pt>
                <c:pt idx="6022">
                  <c:v>44330.680798611109</c:v>
                </c:pt>
                <c:pt idx="6023">
                  <c:v>44330.681493055556</c:v>
                </c:pt>
                <c:pt idx="6024">
                  <c:v>44330.682187500002</c:v>
                </c:pt>
                <c:pt idx="6025">
                  <c:v>44330.682881944442</c:v>
                </c:pt>
                <c:pt idx="6026">
                  <c:v>44330.683576388888</c:v>
                </c:pt>
                <c:pt idx="6027">
                  <c:v>44330.684270833335</c:v>
                </c:pt>
                <c:pt idx="6028">
                  <c:v>44330.684965277775</c:v>
                </c:pt>
                <c:pt idx="6029">
                  <c:v>44330.685659722221</c:v>
                </c:pt>
                <c:pt idx="6030">
                  <c:v>44330.686354166668</c:v>
                </c:pt>
                <c:pt idx="6031">
                  <c:v>44330.687048611115</c:v>
                </c:pt>
                <c:pt idx="6032">
                  <c:v>44330.687743055554</c:v>
                </c:pt>
                <c:pt idx="6033">
                  <c:v>44330.688437500001</c:v>
                </c:pt>
                <c:pt idx="6034">
                  <c:v>44330.689131944448</c:v>
                </c:pt>
                <c:pt idx="6035">
                  <c:v>44330.689826388887</c:v>
                </c:pt>
                <c:pt idx="6036">
                  <c:v>44330.690520833334</c:v>
                </c:pt>
                <c:pt idx="6037">
                  <c:v>44330.69121527778</c:v>
                </c:pt>
                <c:pt idx="6038">
                  <c:v>44330.69190972222</c:v>
                </c:pt>
                <c:pt idx="6039">
                  <c:v>44330.692604166667</c:v>
                </c:pt>
                <c:pt idx="6040">
                  <c:v>44330.693298611113</c:v>
                </c:pt>
                <c:pt idx="6041">
                  <c:v>44330.693993055553</c:v>
                </c:pt>
                <c:pt idx="6042">
                  <c:v>44330.694687499999</c:v>
                </c:pt>
                <c:pt idx="6043">
                  <c:v>44330.695381944446</c:v>
                </c:pt>
                <c:pt idx="6044">
                  <c:v>44330.696076388886</c:v>
                </c:pt>
                <c:pt idx="6045">
                  <c:v>44330.696770833332</c:v>
                </c:pt>
                <c:pt idx="6046">
                  <c:v>44330.697465277779</c:v>
                </c:pt>
                <c:pt idx="6047">
                  <c:v>44330.698159722226</c:v>
                </c:pt>
                <c:pt idx="6048">
                  <c:v>44330.698854166665</c:v>
                </c:pt>
                <c:pt idx="6049">
                  <c:v>44330.699548611112</c:v>
                </c:pt>
                <c:pt idx="6050">
                  <c:v>44330.700243055559</c:v>
                </c:pt>
                <c:pt idx="6051">
                  <c:v>44330.700937499998</c:v>
                </c:pt>
                <c:pt idx="6052">
                  <c:v>44330.701631944445</c:v>
                </c:pt>
                <c:pt idx="6053">
                  <c:v>44330.702326388891</c:v>
                </c:pt>
                <c:pt idx="6054">
                  <c:v>44330.703020833331</c:v>
                </c:pt>
                <c:pt idx="6055">
                  <c:v>44330.703715277778</c:v>
                </c:pt>
                <c:pt idx="6056">
                  <c:v>44330.704409722224</c:v>
                </c:pt>
                <c:pt idx="6057">
                  <c:v>44330.705104166664</c:v>
                </c:pt>
                <c:pt idx="6058">
                  <c:v>44330.70579861111</c:v>
                </c:pt>
                <c:pt idx="6059">
                  <c:v>44330.706493055557</c:v>
                </c:pt>
                <c:pt idx="6060">
                  <c:v>44330.707187499997</c:v>
                </c:pt>
                <c:pt idx="6061">
                  <c:v>44330.707881944443</c:v>
                </c:pt>
                <c:pt idx="6062">
                  <c:v>44330.70857638889</c:v>
                </c:pt>
                <c:pt idx="6063">
                  <c:v>44330.709270833337</c:v>
                </c:pt>
                <c:pt idx="6064">
                  <c:v>44330.709965277776</c:v>
                </c:pt>
                <c:pt idx="6065">
                  <c:v>44330.710659722223</c:v>
                </c:pt>
                <c:pt idx="6066">
                  <c:v>44330.711354166669</c:v>
                </c:pt>
                <c:pt idx="6067">
                  <c:v>44330.712048611109</c:v>
                </c:pt>
                <c:pt idx="6068">
                  <c:v>44330.712743055556</c:v>
                </c:pt>
                <c:pt idx="6069">
                  <c:v>44330.713437500002</c:v>
                </c:pt>
                <c:pt idx="6070">
                  <c:v>44330.714131944442</c:v>
                </c:pt>
                <c:pt idx="6071">
                  <c:v>44330.714826388888</c:v>
                </c:pt>
                <c:pt idx="6072">
                  <c:v>44330.715520833335</c:v>
                </c:pt>
                <c:pt idx="6073">
                  <c:v>44330.716215277775</c:v>
                </c:pt>
                <c:pt idx="6074">
                  <c:v>44330.716909722221</c:v>
                </c:pt>
                <c:pt idx="6075">
                  <c:v>44330.717604166668</c:v>
                </c:pt>
                <c:pt idx="6076">
                  <c:v>44330.718298611115</c:v>
                </c:pt>
                <c:pt idx="6077">
                  <c:v>44330.718993055554</c:v>
                </c:pt>
                <c:pt idx="6078">
                  <c:v>44330.719687500001</c:v>
                </c:pt>
                <c:pt idx="6079">
                  <c:v>44330.720381944448</c:v>
                </c:pt>
                <c:pt idx="6080">
                  <c:v>44330.721076388887</c:v>
                </c:pt>
                <c:pt idx="6081">
                  <c:v>44330.721770833334</c:v>
                </c:pt>
                <c:pt idx="6082">
                  <c:v>44330.72246527778</c:v>
                </c:pt>
                <c:pt idx="6083">
                  <c:v>44330.72315972222</c:v>
                </c:pt>
                <c:pt idx="6084">
                  <c:v>44330.723854166667</c:v>
                </c:pt>
                <c:pt idx="6085">
                  <c:v>44330.724548611113</c:v>
                </c:pt>
                <c:pt idx="6086">
                  <c:v>44330.725243055553</c:v>
                </c:pt>
                <c:pt idx="6087">
                  <c:v>44330.725937499999</c:v>
                </c:pt>
                <c:pt idx="6088">
                  <c:v>44330.726631944446</c:v>
                </c:pt>
                <c:pt idx="6089">
                  <c:v>44330.727326388886</c:v>
                </c:pt>
                <c:pt idx="6090">
                  <c:v>44330.728020833332</c:v>
                </c:pt>
                <c:pt idx="6091">
                  <c:v>44330.728715277779</c:v>
                </c:pt>
                <c:pt idx="6092">
                  <c:v>44330.729409722226</c:v>
                </c:pt>
                <c:pt idx="6093">
                  <c:v>44330.730104166665</c:v>
                </c:pt>
                <c:pt idx="6094">
                  <c:v>44330.730798611112</c:v>
                </c:pt>
                <c:pt idx="6095">
                  <c:v>44330.731493055559</c:v>
                </c:pt>
                <c:pt idx="6096">
                  <c:v>44330.732187499998</c:v>
                </c:pt>
                <c:pt idx="6097">
                  <c:v>44330.732881944445</c:v>
                </c:pt>
                <c:pt idx="6098">
                  <c:v>44330.733576388891</c:v>
                </c:pt>
                <c:pt idx="6099">
                  <c:v>44330.734270833331</c:v>
                </c:pt>
                <c:pt idx="6100">
                  <c:v>44330.734965277778</c:v>
                </c:pt>
                <c:pt idx="6101">
                  <c:v>44330.735659722224</c:v>
                </c:pt>
                <c:pt idx="6102">
                  <c:v>44330.736354166664</c:v>
                </c:pt>
                <c:pt idx="6103">
                  <c:v>44330.73704861111</c:v>
                </c:pt>
                <c:pt idx="6104">
                  <c:v>44330.737743055557</c:v>
                </c:pt>
                <c:pt idx="6105">
                  <c:v>44330.738437499997</c:v>
                </c:pt>
                <c:pt idx="6106">
                  <c:v>44330.739131944443</c:v>
                </c:pt>
                <c:pt idx="6107">
                  <c:v>44330.73982638889</c:v>
                </c:pt>
                <c:pt idx="6108">
                  <c:v>44330.740520833337</c:v>
                </c:pt>
                <c:pt idx="6109">
                  <c:v>44330.741215277776</c:v>
                </c:pt>
                <c:pt idx="6110">
                  <c:v>44330.741909722223</c:v>
                </c:pt>
                <c:pt idx="6111">
                  <c:v>44330.742604166669</c:v>
                </c:pt>
                <c:pt idx="6112">
                  <c:v>44330.743298611109</c:v>
                </c:pt>
                <c:pt idx="6113">
                  <c:v>44330.743993055556</c:v>
                </c:pt>
                <c:pt idx="6114">
                  <c:v>44330.744687500002</c:v>
                </c:pt>
                <c:pt idx="6115">
                  <c:v>44330.745381944442</c:v>
                </c:pt>
                <c:pt idx="6116">
                  <c:v>44330.746076388888</c:v>
                </c:pt>
                <c:pt idx="6117">
                  <c:v>44330.746770833335</c:v>
                </c:pt>
                <c:pt idx="6118">
                  <c:v>44330.747465277775</c:v>
                </c:pt>
                <c:pt idx="6119">
                  <c:v>44330.748159722221</c:v>
                </c:pt>
                <c:pt idx="6120">
                  <c:v>44330.748854166668</c:v>
                </c:pt>
                <c:pt idx="6121">
                  <c:v>44330.749548611115</c:v>
                </c:pt>
                <c:pt idx="6122">
                  <c:v>44330.750243055554</c:v>
                </c:pt>
                <c:pt idx="6123">
                  <c:v>44330.750937500001</c:v>
                </c:pt>
                <c:pt idx="6124">
                  <c:v>44330.751631944448</c:v>
                </c:pt>
                <c:pt idx="6125">
                  <c:v>44330.752326388887</c:v>
                </c:pt>
                <c:pt idx="6126">
                  <c:v>44330.753020833334</c:v>
                </c:pt>
                <c:pt idx="6127">
                  <c:v>44330.75371527778</c:v>
                </c:pt>
                <c:pt idx="6128">
                  <c:v>44330.75440972222</c:v>
                </c:pt>
                <c:pt idx="6129">
                  <c:v>44330.755104166667</c:v>
                </c:pt>
                <c:pt idx="6130">
                  <c:v>44330.755798611113</c:v>
                </c:pt>
                <c:pt idx="6131">
                  <c:v>44330.756493055553</c:v>
                </c:pt>
                <c:pt idx="6132">
                  <c:v>44330.757187499999</c:v>
                </c:pt>
                <c:pt idx="6133">
                  <c:v>44330.757881944446</c:v>
                </c:pt>
                <c:pt idx="6134">
                  <c:v>44330.758576388886</c:v>
                </c:pt>
                <c:pt idx="6135">
                  <c:v>44330.759270833332</c:v>
                </c:pt>
                <c:pt idx="6136">
                  <c:v>44330.759965277779</c:v>
                </c:pt>
                <c:pt idx="6137">
                  <c:v>44330.760659722226</c:v>
                </c:pt>
                <c:pt idx="6138">
                  <c:v>44330.761354166665</c:v>
                </c:pt>
                <c:pt idx="6139">
                  <c:v>44330.762048611112</c:v>
                </c:pt>
                <c:pt idx="6140">
                  <c:v>44330.762743055559</c:v>
                </c:pt>
                <c:pt idx="6141">
                  <c:v>44330.763437499998</c:v>
                </c:pt>
                <c:pt idx="6142">
                  <c:v>44330.764131944445</c:v>
                </c:pt>
                <c:pt idx="6143">
                  <c:v>44330.764826388891</c:v>
                </c:pt>
                <c:pt idx="6144">
                  <c:v>44330.765520833331</c:v>
                </c:pt>
                <c:pt idx="6145">
                  <c:v>44330.766215277778</c:v>
                </c:pt>
                <c:pt idx="6146">
                  <c:v>44330.766909722224</c:v>
                </c:pt>
                <c:pt idx="6147">
                  <c:v>44330.767604166664</c:v>
                </c:pt>
                <c:pt idx="6148">
                  <c:v>44330.76829861111</c:v>
                </c:pt>
                <c:pt idx="6149">
                  <c:v>44330.768993055557</c:v>
                </c:pt>
                <c:pt idx="6150">
                  <c:v>44330.769687499997</c:v>
                </c:pt>
                <c:pt idx="6151">
                  <c:v>44330.770381944443</c:v>
                </c:pt>
                <c:pt idx="6152">
                  <c:v>44330.77107638889</c:v>
                </c:pt>
                <c:pt idx="6153">
                  <c:v>44330.771770833337</c:v>
                </c:pt>
                <c:pt idx="6154">
                  <c:v>44330.772465277776</c:v>
                </c:pt>
                <c:pt idx="6155">
                  <c:v>44330.773159722223</c:v>
                </c:pt>
                <c:pt idx="6156">
                  <c:v>44330.773854166669</c:v>
                </c:pt>
                <c:pt idx="6157">
                  <c:v>44330.774548611109</c:v>
                </c:pt>
                <c:pt idx="6158">
                  <c:v>44330.775243055556</c:v>
                </c:pt>
                <c:pt idx="6159">
                  <c:v>44330.775937500002</c:v>
                </c:pt>
                <c:pt idx="6160">
                  <c:v>44330.776631944442</c:v>
                </c:pt>
                <c:pt idx="6161">
                  <c:v>44330.777326388888</c:v>
                </c:pt>
                <c:pt idx="6162">
                  <c:v>44330.778020833335</c:v>
                </c:pt>
                <c:pt idx="6163">
                  <c:v>44330.778715277775</c:v>
                </c:pt>
                <c:pt idx="6164">
                  <c:v>44330.779409722221</c:v>
                </c:pt>
                <c:pt idx="6165">
                  <c:v>44330.780104166668</c:v>
                </c:pt>
                <c:pt idx="6166">
                  <c:v>44330.780798611115</c:v>
                </c:pt>
                <c:pt idx="6167">
                  <c:v>44330.781493055554</c:v>
                </c:pt>
                <c:pt idx="6168">
                  <c:v>44330.782187500001</c:v>
                </c:pt>
                <c:pt idx="6169">
                  <c:v>44330.782881944448</c:v>
                </c:pt>
                <c:pt idx="6170">
                  <c:v>44330.783576388887</c:v>
                </c:pt>
                <c:pt idx="6171">
                  <c:v>44330.784270833334</c:v>
                </c:pt>
                <c:pt idx="6172">
                  <c:v>44330.78496527778</c:v>
                </c:pt>
                <c:pt idx="6173">
                  <c:v>44330.78565972222</c:v>
                </c:pt>
                <c:pt idx="6174">
                  <c:v>44330.786354166667</c:v>
                </c:pt>
                <c:pt idx="6175">
                  <c:v>44330.787048611113</c:v>
                </c:pt>
                <c:pt idx="6176">
                  <c:v>44330.787743055553</c:v>
                </c:pt>
                <c:pt idx="6177">
                  <c:v>44330.788437499999</c:v>
                </c:pt>
                <c:pt idx="6178">
                  <c:v>44330.789131944446</c:v>
                </c:pt>
                <c:pt idx="6179">
                  <c:v>44330.789826388886</c:v>
                </c:pt>
                <c:pt idx="6180">
                  <c:v>44330.790520833332</c:v>
                </c:pt>
                <c:pt idx="6181">
                  <c:v>44330.791215277779</c:v>
                </c:pt>
                <c:pt idx="6182">
                  <c:v>44330.791909722226</c:v>
                </c:pt>
                <c:pt idx="6183">
                  <c:v>44330.792604166665</c:v>
                </c:pt>
                <c:pt idx="6184">
                  <c:v>44330.793298611112</c:v>
                </c:pt>
                <c:pt idx="6185">
                  <c:v>44330.793993055559</c:v>
                </c:pt>
                <c:pt idx="6186">
                  <c:v>44330.794687499998</c:v>
                </c:pt>
                <c:pt idx="6187">
                  <c:v>44330.795381944445</c:v>
                </c:pt>
                <c:pt idx="6188">
                  <c:v>44330.796076388891</c:v>
                </c:pt>
                <c:pt idx="6189">
                  <c:v>44330.796770833331</c:v>
                </c:pt>
                <c:pt idx="6190">
                  <c:v>44330.797465277778</c:v>
                </c:pt>
                <c:pt idx="6191">
                  <c:v>44330.798159722224</c:v>
                </c:pt>
                <c:pt idx="6192">
                  <c:v>44330.798854166664</c:v>
                </c:pt>
                <c:pt idx="6193">
                  <c:v>44330.79954861111</c:v>
                </c:pt>
                <c:pt idx="6194">
                  <c:v>44330.800243055557</c:v>
                </c:pt>
                <c:pt idx="6195">
                  <c:v>44330.800937499997</c:v>
                </c:pt>
                <c:pt idx="6196">
                  <c:v>44330.801631944443</c:v>
                </c:pt>
                <c:pt idx="6197">
                  <c:v>44330.80232638889</c:v>
                </c:pt>
                <c:pt idx="6198">
                  <c:v>44330.803020833337</c:v>
                </c:pt>
                <c:pt idx="6199">
                  <c:v>44330.803715277776</c:v>
                </c:pt>
                <c:pt idx="6200">
                  <c:v>44330.804409722223</c:v>
                </c:pt>
                <c:pt idx="6201">
                  <c:v>44330.805104166669</c:v>
                </c:pt>
                <c:pt idx="6202">
                  <c:v>44330.805798611109</c:v>
                </c:pt>
                <c:pt idx="6203">
                  <c:v>44330.806493055556</c:v>
                </c:pt>
                <c:pt idx="6204">
                  <c:v>44330.807187500002</c:v>
                </c:pt>
                <c:pt idx="6205">
                  <c:v>44330.807881944442</c:v>
                </c:pt>
                <c:pt idx="6206">
                  <c:v>44330.808576388888</c:v>
                </c:pt>
                <c:pt idx="6207">
                  <c:v>44330.809270833335</c:v>
                </c:pt>
                <c:pt idx="6208">
                  <c:v>44330.809965277775</c:v>
                </c:pt>
                <c:pt idx="6209">
                  <c:v>44330.810659722221</c:v>
                </c:pt>
                <c:pt idx="6210">
                  <c:v>44330.811354166668</c:v>
                </c:pt>
                <c:pt idx="6211">
                  <c:v>44330.812048611115</c:v>
                </c:pt>
                <c:pt idx="6212">
                  <c:v>44330.812743055554</c:v>
                </c:pt>
                <c:pt idx="6213">
                  <c:v>44330.813437500001</c:v>
                </c:pt>
                <c:pt idx="6214">
                  <c:v>44330.814131944448</c:v>
                </c:pt>
                <c:pt idx="6215">
                  <c:v>44330.814826388887</c:v>
                </c:pt>
                <c:pt idx="6216">
                  <c:v>44330.815520833334</c:v>
                </c:pt>
                <c:pt idx="6217">
                  <c:v>44330.81621527778</c:v>
                </c:pt>
                <c:pt idx="6218">
                  <c:v>44330.81690972222</c:v>
                </c:pt>
                <c:pt idx="6219">
                  <c:v>44330.817604166667</c:v>
                </c:pt>
                <c:pt idx="6220">
                  <c:v>44330.818298611113</c:v>
                </c:pt>
                <c:pt idx="6221">
                  <c:v>44330.818993055553</c:v>
                </c:pt>
                <c:pt idx="6222">
                  <c:v>44330.819687499999</c:v>
                </c:pt>
                <c:pt idx="6223">
                  <c:v>44330.820381944446</c:v>
                </c:pt>
                <c:pt idx="6224">
                  <c:v>44330.821076388886</c:v>
                </c:pt>
                <c:pt idx="6225">
                  <c:v>44330.821770833332</c:v>
                </c:pt>
                <c:pt idx="6226">
                  <c:v>44330.822465277779</c:v>
                </c:pt>
                <c:pt idx="6227">
                  <c:v>44330.823159722226</c:v>
                </c:pt>
                <c:pt idx="6228">
                  <c:v>44330.823854166665</c:v>
                </c:pt>
                <c:pt idx="6229">
                  <c:v>44330.824548611112</c:v>
                </c:pt>
                <c:pt idx="6230">
                  <c:v>44330.825243055559</c:v>
                </c:pt>
                <c:pt idx="6231">
                  <c:v>44330.825937499998</c:v>
                </c:pt>
                <c:pt idx="6232">
                  <c:v>44330.826631944445</c:v>
                </c:pt>
                <c:pt idx="6233">
                  <c:v>44330.827326388891</c:v>
                </c:pt>
                <c:pt idx="6234">
                  <c:v>44330.828020833331</c:v>
                </c:pt>
                <c:pt idx="6235">
                  <c:v>44330.828715277778</c:v>
                </c:pt>
                <c:pt idx="6236">
                  <c:v>44330.829409722224</c:v>
                </c:pt>
                <c:pt idx="6237">
                  <c:v>44330.830104166664</c:v>
                </c:pt>
                <c:pt idx="6238">
                  <c:v>44330.83079861111</c:v>
                </c:pt>
                <c:pt idx="6239">
                  <c:v>44330.831493055557</c:v>
                </c:pt>
                <c:pt idx="6240">
                  <c:v>44330.832187499997</c:v>
                </c:pt>
                <c:pt idx="6241">
                  <c:v>44330.832881944443</c:v>
                </c:pt>
                <c:pt idx="6242">
                  <c:v>44330.83357638889</c:v>
                </c:pt>
                <c:pt idx="6243">
                  <c:v>44330.834270833337</c:v>
                </c:pt>
                <c:pt idx="6244">
                  <c:v>44330.834965277776</c:v>
                </c:pt>
                <c:pt idx="6245">
                  <c:v>44330.835659722223</c:v>
                </c:pt>
                <c:pt idx="6246">
                  <c:v>44330.836354166669</c:v>
                </c:pt>
                <c:pt idx="6247">
                  <c:v>44330.837048611109</c:v>
                </c:pt>
                <c:pt idx="6248">
                  <c:v>44330.837743055556</c:v>
                </c:pt>
                <c:pt idx="6249">
                  <c:v>44330.838437500002</c:v>
                </c:pt>
                <c:pt idx="6250">
                  <c:v>44330.839131944442</c:v>
                </c:pt>
                <c:pt idx="6251">
                  <c:v>44330.839826388888</c:v>
                </c:pt>
                <c:pt idx="6252">
                  <c:v>44330.840520833335</c:v>
                </c:pt>
                <c:pt idx="6253">
                  <c:v>44330.841215277775</c:v>
                </c:pt>
                <c:pt idx="6254">
                  <c:v>44330.841909722221</c:v>
                </c:pt>
                <c:pt idx="6255">
                  <c:v>44330.842604166668</c:v>
                </c:pt>
                <c:pt idx="6256">
                  <c:v>44330.843298611115</c:v>
                </c:pt>
                <c:pt idx="6257">
                  <c:v>44330.843993055554</c:v>
                </c:pt>
                <c:pt idx="6258">
                  <c:v>44330.844687500001</c:v>
                </c:pt>
                <c:pt idx="6259">
                  <c:v>44330.845381944448</c:v>
                </c:pt>
                <c:pt idx="6260">
                  <c:v>44330.846076388887</c:v>
                </c:pt>
                <c:pt idx="6261">
                  <c:v>44330.846770833334</c:v>
                </c:pt>
                <c:pt idx="6262">
                  <c:v>44330.84746527778</c:v>
                </c:pt>
                <c:pt idx="6263">
                  <c:v>44330.84815972222</c:v>
                </c:pt>
                <c:pt idx="6264">
                  <c:v>44330.848854166667</c:v>
                </c:pt>
                <c:pt idx="6265">
                  <c:v>44330.849548611113</c:v>
                </c:pt>
                <c:pt idx="6266">
                  <c:v>44330.850243055553</c:v>
                </c:pt>
                <c:pt idx="6267">
                  <c:v>44330.850937499999</c:v>
                </c:pt>
                <c:pt idx="6268">
                  <c:v>44330.851631944446</c:v>
                </c:pt>
                <c:pt idx="6269">
                  <c:v>44330.852326388886</c:v>
                </c:pt>
                <c:pt idx="6270">
                  <c:v>44330.853020833332</c:v>
                </c:pt>
                <c:pt idx="6271">
                  <c:v>44330.853715277779</c:v>
                </c:pt>
                <c:pt idx="6272">
                  <c:v>44330.854409722226</c:v>
                </c:pt>
                <c:pt idx="6273">
                  <c:v>44330.855104166665</c:v>
                </c:pt>
                <c:pt idx="6274">
                  <c:v>44330.855798611112</c:v>
                </c:pt>
                <c:pt idx="6275">
                  <c:v>44330.856493055559</c:v>
                </c:pt>
                <c:pt idx="6276">
                  <c:v>44330.857187499998</c:v>
                </c:pt>
                <c:pt idx="6277">
                  <c:v>44330.857881944445</c:v>
                </c:pt>
                <c:pt idx="6278">
                  <c:v>44330.858576388891</c:v>
                </c:pt>
                <c:pt idx="6279">
                  <c:v>44330.859270833331</c:v>
                </c:pt>
                <c:pt idx="6280">
                  <c:v>44330.859965277778</c:v>
                </c:pt>
                <c:pt idx="6281">
                  <c:v>44330.860659722224</c:v>
                </c:pt>
                <c:pt idx="6282">
                  <c:v>44330.861354166664</c:v>
                </c:pt>
                <c:pt idx="6283">
                  <c:v>44330.86204861111</c:v>
                </c:pt>
                <c:pt idx="6284">
                  <c:v>44330.862743055557</c:v>
                </c:pt>
                <c:pt idx="6285">
                  <c:v>44330.863437499997</c:v>
                </c:pt>
                <c:pt idx="6286">
                  <c:v>44330.864131944443</c:v>
                </c:pt>
                <c:pt idx="6287">
                  <c:v>44330.86482638889</c:v>
                </c:pt>
                <c:pt idx="6288">
                  <c:v>44330.865520833337</c:v>
                </c:pt>
                <c:pt idx="6289">
                  <c:v>44330.866215277776</c:v>
                </c:pt>
                <c:pt idx="6290">
                  <c:v>44330.866909722223</c:v>
                </c:pt>
                <c:pt idx="6291">
                  <c:v>44330.867604166669</c:v>
                </c:pt>
                <c:pt idx="6292">
                  <c:v>44330.868298611109</c:v>
                </c:pt>
                <c:pt idx="6293">
                  <c:v>44330.868993055556</c:v>
                </c:pt>
                <c:pt idx="6294">
                  <c:v>44330.869687500002</c:v>
                </c:pt>
                <c:pt idx="6295">
                  <c:v>44330.870381944442</c:v>
                </c:pt>
                <c:pt idx="6296">
                  <c:v>44330.871076388888</c:v>
                </c:pt>
                <c:pt idx="6297">
                  <c:v>44330.871770833335</c:v>
                </c:pt>
                <c:pt idx="6298">
                  <c:v>44330.872465277775</c:v>
                </c:pt>
                <c:pt idx="6299">
                  <c:v>44330.873159722221</c:v>
                </c:pt>
                <c:pt idx="6300">
                  <c:v>44330.873854166668</c:v>
                </c:pt>
                <c:pt idx="6301">
                  <c:v>44330.874548611115</c:v>
                </c:pt>
                <c:pt idx="6302">
                  <c:v>44330.875243055554</c:v>
                </c:pt>
                <c:pt idx="6303">
                  <c:v>44330.875937500001</c:v>
                </c:pt>
                <c:pt idx="6304">
                  <c:v>44330.876631944448</c:v>
                </c:pt>
                <c:pt idx="6305">
                  <c:v>44330.877326388887</c:v>
                </c:pt>
                <c:pt idx="6306">
                  <c:v>44330.878020833334</c:v>
                </c:pt>
                <c:pt idx="6307">
                  <c:v>44330.87871527778</c:v>
                </c:pt>
                <c:pt idx="6308">
                  <c:v>44330.87940972222</c:v>
                </c:pt>
                <c:pt idx="6309">
                  <c:v>44330.880104166667</c:v>
                </c:pt>
                <c:pt idx="6310">
                  <c:v>44330.880798611113</c:v>
                </c:pt>
                <c:pt idx="6311">
                  <c:v>44330.881493055553</c:v>
                </c:pt>
                <c:pt idx="6312">
                  <c:v>44330.882187499999</c:v>
                </c:pt>
                <c:pt idx="6313">
                  <c:v>44330.882881944446</c:v>
                </c:pt>
                <c:pt idx="6314">
                  <c:v>44330.883576388886</c:v>
                </c:pt>
                <c:pt idx="6315">
                  <c:v>44330.884270833332</c:v>
                </c:pt>
                <c:pt idx="6316">
                  <c:v>44330.884965277779</c:v>
                </c:pt>
                <c:pt idx="6317">
                  <c:v>44330.885659722226</c:v>
                </c:pt>
                <c:pt idx="6318">
                  <c:v>44330.886354166665</c:v>
                </c:pt>
                <c:pt idx="6319">
                  <c:v>44330.887048611112</c:v>
                </c:pt>
                <c:pt idx="6320">
                  <c:v>44330.887743055559</c:v>
                </c:pt>
                <c:pt idx="6321">
                  <c:v>44330.888437499998</c:v>
                </c:pt>
                <c:pt idx="6322">
                  <c:v>44330.889131944445</c:v>
                </c:pt>
                <c:pt idx="6323">
                  <c:v>44330.889826388891</c:v>
                </c:pt>
                <c:pt idx="6324">
                  <c:v>44330.890520833331</c:v>
                </c:pt>
                <c:pt idx="6325">
                  <c:v>44330.891215277778</c:v>
                </c:pt>
                <c:pt idx="6326">
                  <c:v>44330.891909722224</c:v>
                </c:pt>
                <c:pt idx="6327">
                  <c:v>44330.892604166664</c:v>
                </c:pt>
                <c:pt idx="6328">
                  <c:v>44330.89329861111</c:v>
                </c:pt>
                <c:pt idx="6329">
                  <c:v>44330.893993055557</c:v>
                </c:pt>
                <c:pt idx="6330">
                  <c:v>44330.894687499997</c:v>
                </c:pt>
                <c:pt idx="6331">
                  <c:v>44330.895381944443</c:v>
                </c:pt>
                <c:pt idx="6332">
                  <c:v>44330.89607638889</c:v>
                </c:pt>
                <c:pt idx="6333">
                  <c:v>44330.896770833337</c:v>
                </c:pt>
                <c:pt idx="6334">
                  <c:v>44330.897465277776</c:v>
                </c:pt>
                <c:pt idx="6335">
                  <c:v>44330.898159722223</c:v>
                </c:pt>
                <c:pt idx="6336">
                  <c:v>44330.898854166669</c:v>
                </c:pt>
                <c:pt idx="6337">
                  <c:v>44330.899548611109</c:v>
                </c:pt>
                <c:pt idx="6338">
                  <c:v>44330.900243055556</c:v>
                </c:pt>
                <c:pt idx="6339">
                  <c:v>44330.900937500002</c:v>
                </c:pt>
                <c:pt idx="6340">
                  <c:v>44330.901631944442</c:v>
                </c:pt>
                <c:pt idx="6341">
                  <c:v>44330.902326388888</c:v>
                </c:pt>
                <c:pt idx="6342">
                  <c:v>44330.903020833335</c:v>
                </c:pt>
                <c:pt idx="6343">
                  <c:v>44330.903715277775</c:v>
                </c:pt>
                <c:pt idx="6344">
                  <c:v>44330.904409722221</c:v>
                </c:pt>
                <c:pt idx="6345">
                  <c:v>44330.905104166668</c:v>
                </c:pt>
                <c:pt idx="6346">
                  <c:v>44330.905798611115</c:v>
                </c:pt>
                <c:pt idx="6347">
                  <c:v>44330.906493055554</c:v>
                </c:pt>
                <c:pt idx="6348">
                  <c:v>44330.907187500001</c:v>
                </c:pt>
                <c:pt idx="6349">
                  <c:v>44330.907881944448</c:v>
                </c:pt>
                <c:pt idx="6350">
                  <c:v>44330.908576388887</c:v>
                </c:pt>
                <c:pt idx="6351">
                  <c:v>44330.909270833334</c:v>
                </c:pt>
                <c:pt idx="6352">
                  <c:v>44330.90996527778</c:v>
                </c:pt>
                <c:pt idx="6353">
                  <c:v>44330.91065972222</c:v>
                </c:pt>
                <c:pt idx="6354">
                  <c:v>44330.911354166667</c:v>
                </c:pt>
                <c:pt idx="6355">
                  <c:v>44330.912048611113</c:v>
                </c:pt>
                <c:pt idx="6356">
                  <c:v>44330.912743055553</c:v>
                </c:pt>
                <c:pt idx="6357">
                  <c:v>44330.913437499999</c:v>
                </c:pt>
                <c:pt idx="6358">
                  <c:v>44330.914131944446</c:v>
                </c:pt>
                <c:pt idx="6359">
                  <c:v>44330.914826388886</c:v>
                </c:pt>
                <c:pt idx="6360">
                  <c:v>44330.915520833332</c:v>
                </c:pt>
                <c:pt idx="6361">
                  <c:v>44330.916215277779</c:v>
                </c:pt>
                <c:pt idx="6362">
                  <c:v>44330.916909722226</c:v>
                </c:pt>
                <c:pt idx="6363">
                  <c:v>44330.917604166665</c:v>
                </c:pt>
                <c:pt idx="6364">
                  <c:v>44330.918298611112</c:v>
                </c:pt>
                <c:pt idx="6365">
                  <c:v>44330.918993055559</c:v>
                </c:pt>
                <c:pt idx="6366">
                  <c:v>44330.919687499998</c:v>
                </c:pt>
                <c:pt idx="6367">
                  <c:v>44330.920381944445</c:v>
                </c:pt>
                <c:pt idx="6368">
                  <c:v>44330.921076388891</c:v>
                </c:pt>
                <c:pt idx="6369">
                  <c:v>44330.921770833331</c:v>
                </c:pt>
                <c:pt idx="6370">
                  <c:v>44330.922465277778</c:v>
                </c:pt>
                <c:pt idx="6371">
                  <c:v>44330.923159722224</c:v>
                </c:pt>
                <c:pt idx="6372">
                  <c:v>44330.923854166664</c:v>
                </c:pt>
                <c:pt idx="6373">
                  <c:v>44330.92454861111</c:v>
                </c:pt>
                <c:pt idx="6374">
                  <c:v>44330.925243055557</c:v>
                </c:pt>
                <c:pt idx="6375">
                  <c:v>44330.925937499997</c:v>
                </c:pt>
                <c:pt idx="6376">
                  <c:v>44330.926631944443</c:v>
                </c:pt>
                <c:pt idx="6377">
                  <c:v>44330.92732638889</c:v>
                </c:pt>
                <c:pt idx="6378">
                  <c:v>44330.928020833337</c:v>
                </c:pt>
                <c:pt idx="6379">
                  <c:v>44330.928715277776</c:v>
                </c:pt>
                <c:pt idx="6380">
                  <c:v>44330.929409722223</c:v>
                </c:pt>
                <c:pt idx="6381">
                  <c:v>44330.930104166669</c:v>
                </c:pt>
                <c:pt idx="6382">
                  <c:v>44330.930798611109</c:v>
                </c:pt>
                <c:pt idx="6383">
                  <c:v>44330.931493055556</c:v>
                </c:pt>
                <c:pt idx="6384">
                  <c:v>44330.932187500002</c:v>
                </c:pt>
                <c:pt idx="6385">
                  <c:v>44330.932881944442</c:v>
                </c:pt>
                <c:pt idx="6386">
                  <c:v>44330.933576388888</c:v>
                </c:pt>
                <c:pt idx="6387">
                  <c:v>44330.934270833335</c:v>
                </c:pt>
                <c:pt idx="6388">
                  <c:v>44330.934965277775</c:v>
                </c:pt>
                <c:pt idx="6389">
                  <c:v>44330.935659722221</c:v>
                </c:pt>
                <c:pt idx="6390">
                  <c:v>44330.936354166668</c:v>
                </c:pt>
                <c:pt idx="6391">
                  <c:v>44330.937048611115</c:v>
                </c:pt>
                <c:pt idx="6392">
                  <c:v>44330.937743055554</c:v>
                </c:pt>
                <c:pt idx="6393">
                  <c:v>44330.938437500001</c:v>
                </c:pt>
                <c:pt idx="6394">
                  <c:v>44330.939131944448</c:v>
                </c:pt>
                <c:pt idx="6395">
                  <c:v>44330.939826388887</c:v>
                </c:pt>
                <c:pt idx="6396">
                  <c:v>44330.940520833334</c:v>
                </c:pt>
                <c:pt idx="6397">
                  <c:v>44330.94121527778</c:v>
                </c:pt>
                <c:pt idx="6398">
                  <c:v>44330.94190972222</c:v>
                </c:pt>
                <c:pt idx="6399">
                  <c:v>44330.942604166667</c:v>
                </c:pt>
                <c:pt idx="6400">
                  <c:v>44330.943298611113</c:v>
                </c:pt>
                <c:pt idx="6401">
                  <c:v>44330.943993055553</c:v>
                </c:pt>
                <c:pt idx="6402">
                  <c:v>44330.944687499999</c:v>
                </c:pt>
                <c:pt idx="6403">
                  <c:v>44330.945381944446</c:v>
                </c:pt>
                <c:pt idx="6404">
                  <c:v>44330.946076388886</c:v>
                </c:pt>
                <c:pt idx="6405">
                  <c:v>44330.946770833332</c:v>
                </c:pt>
                <c:pt idx="6406">
                  <c:v>44330.947465277779</c:v>
                </c:pt>
                <c:pt idx="6407">
                  <c:v>44330.948159722226</c:v>
                </c:pt>
                <c:pt idx="6408">
                  <c:v>44330.948854166665</c:v>
                </c:pt>
                <c:pt idx="6409">
                  <c:v>44330.949548611112</c:v>
                </c:pt>
                <c:pt idx="6410">
                  <c:v>44330.950243055559</c:v>
                </c:pt>
                <c:pt idx="6411">
                  <c:v>44330.950937499998</c:v>
                </c:pt>
                <c:pt idx="6412">
                  <c:v>44330.951631944445</c:v>
                </c:pt>
                <c:pt idx="6413">
                  <c:v>44330.952326388891</c:v>
                </c:pt>
                <c:pt idx="6414">
                  <c:v>44330.953020833331</c:v>
                </c:pt>
                <c:pt idx="6415">
                  <c:v>44330.953715277778</c:v>
                </c:pt>
                <c:pt idx="6416">
                  <c:v>44330.954409722224</c:v>
                </c:pt>
                <c:pt idx="6417">
                  <c:v>44330.955104166664</c:v>
                </c:pt>
                <c:pt idx="6418">
                  <c:v>44330.95579861111</c:v>
                </c:pt>
                <c:pt idx="6419">
                  <c:v>44330.956493055557</c:v>
                </c:pt>
                <c:pt idx="6420">
                  <c:v>44330.957187499997</c:v>
                </c:pt>
                <c:pt idx="6421">
                  <c:v>44330.957881944443</c:v>
                </c:pt>
                <c:pt idx="6422">
                  <c:v>44330.95857638889</c:v>
                </c:pt>
                <c:pt idx="6423">
                  <c:v>44330.959270833337</c:v>
                </c:pt>
                <c:pt idx="6424">
                  <c:v>44330.959965277776</c:v>
                </c:pt>
                <c:pt idx="6425">
                  <c:v>44330.960659722223</c:v>
                </c:pt>
                <c:pt idx="6426">
                  <c:v>44330.961354166669</c:v>
                </c:pt>
                <c:pt idx="6427">
                  <c:v>44330.962048611109</c:v>
                </c:pt>
                <c:pt idx="6428">
                  <c:v>44330.962743055556</c:v>
                </c:pt>
                <c:pt idx="6429">
                  <c:v>44330.963437500002</c:v>
                </c:pt>
                <c:pt idx="6430">
                  <c:v>44330.964131944442</c:v>
                </c:pt>
                <c:pt idx="6431">
                  <c:v>44330.964826388888</c:v>
                </c:pt>
                <c:pt idx="6432">
                  <c:v>44330.965520833335</c:v>
                </c:pt>
                <c:pt idx="6433">
                  <c:v>44330.966215277775</c:v>
                </c:pt>
                <c:pt idx="6434">
                  <c:v>44330.966909722221</c:v>
                </c:pt>
                <c:pt idx="6435">
                  <c:v>44330.967604166668</c:v>
                </c:pt>
                <c:pt idx="6436">
                  <c:v>44330.968298611115</c:v>
                </c:pt>
                <c:pt idx="6437">
                  <c:v>44330.968993055554</c:v>
                </c:pt>
                <c:pt idx="6438">
                  <c:v>44330.969687500001</c:v>
                </c:pt>
                <c:pt idx="6439">
                  <c:v>44330.970381944448</c:v>
                </c:pt>
                <c:pt idx="6440">
                  <c:v>44330.971076388887</c:v>
                </c:pt>
                <c:pt idx="6441">
                  <c:v>44330.971770833334</c:v>
                </c:pt>
                <c:pt idx="6442">
                  <c:v>44330.97246527778</c:v>
                </c:pt>
                <c:pt idx="6443">
                  <c:v>44330.97315972222</c:v>
                </c:pt>
                <c:pt idx="6444">
                  <c:v>44330.973854166667</c:v>
                </c:pt>
                <c:pt idx="6445">
                  <c:v>44330.974548611113</c:v>
                </c:pt>
                <c:pt idx="6446">
                  <c:v>44330.975243055553</c:v>
                </c:pt>
                <c:pt idx="6447">
                  <c:v>44330.975937499999</c:v>
                </c:pt>
                <c:pt idx="6448">
                  <c:v>44330.976631944446</c:v>
                </c:pt>
                <c:pt idx="6449">
                  <c:v>44330.977326388886</c:v>
                </c:pt>
                <c:pt idx="6450">
                  <c:v>44330.978020833332</c:v>
                </c:pt>
                <c:pt idx="6451">
                  <c:v>44330.978715277779</c:v>
                </c:pt>
                <c:pt idx="6452">
                  <c:v>44330.979409722226</c:v>
                </c:pt>
                <c:pt idx="6453">
                  <c:v>44330.980104166665</c:v>
                </c:pt>
                <c:pt idx="6454">
                  <c:v>44330.980798611112</c:v>
                </c:pt>
                <c:pt idx="6455">
                  <c:v>44330.981493055559</c:v>
                </c:pt>
                <c:pt idx="6456">
                  <c:v>44330.982187499998</c:v>
                </c:pt>
                <c:pt idx="6457">
                  <c:v>44330.982881944445</c:v>
                </c:pt>
                <c:pt idx="6458">
                  <c:v>44330.983576388891</c:v>
                </c:pt>
                <c:pt idx="6459">
                  <c:v>44330.984270833331</c:v>
                </c:pt>
                <c:pt idx="6460">
                  <c:v>44330.984965277778</c:v>
                </c:pt>
                <c:pt idx="6461">
                  <c:v>44330.985659722224</c:v>
                </c:pt>
                <c:pt idx="6462">
                  <c:v>44330.986354166664</c:v>
                </c:pt>
                <c:pt idx="6463">
                  <c:v>44330.98704861111</c:v>
                </c:pt>
                <c:pt idx="6464">
                  <c:v>44330.987743055557</c:v>
                </c:pt>
                <c:pt idx="6465">
                  <c:v>44330.988437499997</c:v>
                </c:pt>
                <c:pt idx="6466">
                  <c:v>44330.989131944443</c:v>
                </c:pt>
                <c:pt idx="6467">
                  <c:v>44330.98982638889</c:v>
                </c:pt>
                <c:pt idx="6468">
                  <c:v>44330.990520833337</c:v>
                </c:pt>
                <c:pt idx="6469">
                  <c:v>44330.991215277776</c:v>
                </c:pt>
                <c:pt idx="6470">
                  <c:v>44330.991909722223</c:v>
                </c:pt>
                <c:pt idx="6471">
                  <c:v>44330.992604166669</c:v>
                </c:pt>
                <c:pt idx="6472">
                  <c:v>44330.993298611109</c:v>
                </c:pt>
                <c:pt idx="6473">
                  <c:v>44330.993993055556</c:v>
                </c:pt>
                <c:pt idx="6474">
                  <c:v>44330.994687500002</c:v>
                </c:pt>
                <c:pt idx="6475">
                  <c:v>44330.995381944442</c:v>
                </c:pt>
                <c:pt idx="6476">
                  <c:v>44330.996076388888</c:v>
                </c:pt>
                <c:pt idx="6477">
                  <c:v>44330.996770833335</c:v>
                </c:pt>
                <c:pt idx="6478">
                  <c:v>44330.997465277775</c:v>
                </c:pt>
                <c:pt idx="6479">
                  <c:v>44330.998159722221</c:v>
                </c:pt>
                <c:pt idx="6480">
                  <c:v>44330.998854166668</c:v>
                </c:pt>
                <c:pt idx="6481">
                  <c:v>44330.999548611115</c:v>
                </c:pt>
                <c:pt idx="6482">
                  <c:v>44331.000243055554</c:v>
                </c:pt>
                <c:pt idx="6483">
                  <c:v>44331.000937500001</c:v>
                </c:pt>
                <c:pt idx="6484">
                  <c:v>44331.001631944448</c:v>
                </c:pt>
                <c:pt idx="6485">
                  <c:v>44331.002326388887</c:v>
                </c:pt>
                <c:pt idx="6486">
                  <c:v>44331.003020833334</c:v>
                </c:pt>
                <c:pt idx="6487">
                  <c:v>44331.00371527778</c:v>
                </c:pt>
                <c:pt idx="6488">
                  <c:v>44331.00440972222</c:v>
                </c:pt>
                <c:pt idx="6489">
                  <c:v>44331.005104166667</c:v>
                </c:pt>
                <c:pt idx="6490">
                  <c:v>44331.005798611113</c:v>
                </c:pt>
                <c:pt idx="6491">
                  <c:v>44331.006493055553</c:v>
                </c:pt>
                <c:pt idx="6492">
                  <c:v>44331.007187499999</c:v>
                </c:pt>
                <c:pt idx="6493">
                  <c:v>44331.007881944446</c:v>
                </c:pt>
                <c:pt idx="6494">
                  <c:v>44331.008576388886</c:v>
                </c:pt>
                <c:pt idx="6495">
                  <c:v>44331.009270833332</c:v>
                </c:pt>
                <c:pt idx="6496">
                  <c:v>44331.009965277779</c:v>
                </c:pt>
                <c:pt idx="6497">
                  <c:v>44331.010659722226</c:v>
                </c:pt>
                <c:pt idx="6498">
                  <c:v>44331.011354166665</c:v>
                </c:pt>
                <c:pt idx="6499">
                  <c:v>44331.012048611112</c:v>
                </c:pt>
                <c:pt idx="6500">
                  <c:v>44331.012743055559</c:v>
                </c:pt>
                <c:pt idx="6501">
                  <c:v>44331.013437499998</c:v>
                </c:pt>
                <c:pt idx="6502">
                  <c:v>44331.014131944445</c:v>
                </c:pt>
                <c:pt idx="6503">
                  <c:v>44331.014826388891</c:v>
                </c:pt>
                <c:pt idx="6504">
                  <c:v>44331.015520833331</c:v>
                </c:pt>
                <c:pt idx="6505">
                  <c:v>44331.016215277778</c:v>
                </c:pt>
                <c:pt idx="6506">
                  <c:v>44331.016909722224</c:v>
                </c:pt>
                <c:pt idx="6507">
                  <c:v>44331.017604166664</c:v>
                </c:pt>
                <c:pt idx="6508">
                  <c:v>44331.01829861111</c:v>
                </c:pt>
                <c:pt idx="6509">
                  <c:v>44331.018993055557</c:v>
                </c:pt>
                <c:pt idx="6510">
                  <c:v>44331.019687499997</c:v>
                </c:pt>
                <c:pt idx="6511">
                  <c:v>44331.020381944443</c:v>
                </c:pt>
                <c:pt idx="6512">
                  <c:v>44331.02107638889</c:v>
                </c:pt>
                <c:pt idx="6513">
                  <c:v>44331.021770833337</c:v>
                </c:pt>
                <c:pt idx="6514">
                  <c:v>44331.022465277776</c:v>
                </c:pt>
                <c:pt idx="6515">
                  <c:v>44331.023159722223</c:v>
                </c:pt>
                <c:pt idx="6516">
                  <c:v>44331.023854166669</c:v>
                </c:pt>
                <c:pt idx="6517">
                  <c:v>44331.024548611109</c:v>
                </c:pt>
                <c:pt idx="6518">
                  <c:v>44331.025243055556</c:v>
                </c:pt>
                <c:pt idx="6519">
                  <c:v>44331.025937500002</c:v>
                </c:pt>
                <c:pt idx="6520">
                  <c:v>44331.026631944442</c:v>
                </c:pt>
                <c:pt idx="6521">
                  <c:v>44331.027326388888</c:v>
                </c:pt>
                <c:pt idx="6522">
                  <c:v>44331.028020833335</c:v>
                </c:pt>
                <c:pt idx="6523">
                  <c:v>44331.028715277775</c:v>
                </c:pt>
                <c:pt idx="6524">
                  <c:v>44331.029409722221</c:v>
                </c:pt>
                <c:pt idx="6525">
                  <c:v>44331.030104166668</c:v>
                </c:pt>
                <c:pt idx="6526">
                  <c:v>44331.030798611115</c:v>
                </c:pt>
                <c:pt idx="6527">
                  <c:v>44331.031493055554</c:v>
                </c:pt>
                <c:pt idx="6528">
                  <c:v>44331.032187500001</c:v>
                </c:pt>
                <c:pt idx="6529">
                  <c:v>44331.032881944448</c:v>
                </c:pt>
                <c:pt idx="6530">
                  <c:v>44331.033576388887</c:v>
                </c:pt>
                <c:pt idx="6531">
                  <c:v>44331.034270833334</c:v>
                </c:pt>
                <c:pt idx="6532">
                  <c:v>44331.03496527778</c:v>
                </c:pt>
                <c:pt idx="6533">
                  <c:v>44331.03565972222</c:v>
                </c:pt>
                <c:pt idx="6534">
                  <c:v>44331.036354166667</c:v>
                </c:pt>
                <c:pt idx="6535">
                  <c:v>44331.037048611113</c:v>
                </c:pt>
                <c:pt idx="6536">
                  <c:v>44331.037743055553</c:v>
                </c:pt>
                <c:pt idx="6537">
                  <c:v>44331.038437499999</c:v>
                </c:pt>
                <c:pt idx="6538">
                  <c:v>44331.039131944446</c:v>
                </c:pt>
                <c:pt idx="6539">
                  <c:v>44331.039826388886</c:v>
                </c:pt>
                <c:pt idx="6540">
                  <c:v>44331.040520833332</c:v>
                </c:pt>
                <c:pt idx="6541">
                  <c:v>44331.041215277779</c:v>
                </c:pt>
                <c:pt idx="6542">
                  <c:v>44331.041909722226</c:v>
                </c:pt>
                <c:pt idx="6543">
                  <c:v>44331.042604166665</c:v>
                </c:pt>
                <c:pt idx="6544">
                  <c:v>44331.043298611112</c:v>
                </c:pt>
                <c:pt idx="6545">
                  <c:v>44331.043993055559</c:v>
                </c:pt>
                <c:pt idx="6546">
                  <c:v>44331.044687499998</c:v>
                </c:pt>
                <c:pt idx="6547">
                  <c:v>44331.045381944445</c:v>
                </c:pt>
                <c:pt idx="6548">
                  <c:v>44331.046076388891</c:v>
                </c:pt>
                <c:pt idx="6549">
                  <c:v>44331.046770833331</c:v>
                </c:pt>
                <c:pt idx="6550">
                  <c:v>44331.047465277778</c:v>
                </c:pt>
                <c:pt idx="6551">
                  <c:v>44331.048159722224</c:v>
                </c:pt>
                <c:pt idx="6552">
                  <c:v>44331.048854166664</c:v>
                </c:pt>
                <c:pt idx="6553">
                  <c:v>44331.04954861111</c:v>
                </c:pt>
                <c:pt idx="6554">
                  <c:v>44331.050243055557</c:v>
                </c:pt>
                <c:pt idx="6555">
                  <c:v>44331.050937499997</c:v>
                </c:pt>
                <c:pt idx="6556">
                  <c:v>44331.051631944443</c:v>
                </c:pt>
                <c:pt idx="6557">
                  <c:v>44331.05232638889</c:v>
                </c:pt>
                <c:pt idx="6558">
                  <c:v>44331.053020833337</c:v>
                </c:pt>
                <c:pt idx="6559">
                  <c:v>44331.053715277776</c:v>
                </c:pt>
                <c:pt idx="6560">
                  <c:v>44331.054409722223</c:v>
                </c:pt>
                <c:pt idx="6561">
                  <c:v>44331.055104166669</c:v>
                </c:pt>
                <c:pt idx="6562">
                  <c:v>44331.055798611109</c:v>
                </c:pt>
                <c:pt idx="6563">
                  <c:v>44331.056493055556</c:v>
                </c:pt>
                <c:pt idx="6564">
                  <c:v>44331.057187500002</c:v>
                </c:pt>
                <c:pt idx="6565">
                  <c:v>44331.057881944442</c:v>
                </c:pt>
                <c:pt idx="6566">
                  <c:v>44331.058576388888</c:v>
                </c:pt>
                <c:pt idx="6567">
                  <c:v>44331.059270833335</c:v>
                </c:pt>
                <c:pt idx="6568">
                  <c:v>44331.059965277775</c:v>
                </c:pt>
                <c:pt idx="6569">
                  <c:v>44331.060659722221</c:v>
                </c:pt>
                <c:pt idx="6570">
                  <c:v>44331.061354166668</c:v>
                </c:pt>
                <c:pt idx="6571">
                  <c:v>44331.062048611115</c:v>
                </c:pt>
                <c:pt idx="6572">
                  <c:v>44331.062743055554</c:v>
                </c:pt>
                <c:pt idx="6573">
                  <c:v>44331.063437500001</c:v>
                </c:pt>
                <c:pt idx="6574">
                  <c:v>44331.064131944448</c:v>
                </c:pt>
                <c:pt idx="6575">
                  <c:v>44331.064826388887</c:v>
                </c:pt>
                <c:pt idx="6576">
                  <c:v>44331.065520833334</c:v>
                </c:pt>
                <c:pt idx="6577">
                  <c:v>44331.06621527778</c:v>
                </c:pt>
                <c:pt idx="6578">
                  <c:v>44331.06690972222</c:v>
                </c:pt>
                <c:pt idx="6579">
                  <c:v>44331.067604166667</c:v>
                </c:pt>
                <c:pt idx="6580">
                  <c:v>44331.068298611113</c:v>
                </c:pt>
                <c:pt idx="6581">
                  <c:v>44331.068993055553</c:v>
                </c:pt>
                <c:pt idx="6582">
                  <c:v>44331.069687499999</c:v>
                </c:pt>
                <c:pt idx="6583">
                  <c:v>44331.070381944446</c:v>
                </c:pt>
                <c:pt idx="6584">
                  <c:v>44331.071076388886</c:v>
                </c:pt>
                <c:pt idx="6585">
                  <c:v>44331.071770833332</c:v>
                </c:pt>
                <c:pt idx="6586">
                  <c:v>44331.072465277779</c:v>
                </c:pt>
                <c:pt idx="6587">
                  <c:v>44331.073159722226</c:v>
                </c:pt>
                <c:pt idx="6588">
                  <c:v>44331.073854166665</c:v>
                </c:pt>
                <c:pt idx="6589">
                  <c:v>44331.074548611112</c:v>
                </c:pt>
                <c:pt idx="6590">
                  <c:v>44331.075243055559</c:v>
                </c:pt>
                <c:pt idx="6591">
                  <c:v>44331.075937499998</c:v>
                </c:pt>
                <c:pt idx="6592">
                  <c:v>44331.076631944445</c:v>
                </c:pt>
                <c:pt idx="6593">
                  <c:v>44331.077326388891</c:v>
                </c:pt>
                <c:pt idx="6594">
                  <c:v>44331.078020833331</c:v>
                </c:pt>
                <c:pt idx="6595">
                  <c:v>44331.078715277778</c:v>
                </c:pt>
                <c:pt idx="6596">
                  <c:v>44331.079409722224</c:v>
                </c:pt>
                <c:pt idx="6597">
                  <c:v>44331.080104166664</c:v>
                </c:pt>
                <c:pt idx="6598">
                  <c:v>44331.08079861111</c:v>
                </c:pt>
                <c:pt idx="6599">
                  <c:v>44331.081493055557</c:v>
                </c:pt>
                <c:pt idx="6600">
                  <c:v>44331.082187499997</c:v>
                </c:pt>
                <c:pt idx="6601">
                  <c:v>44331.082881944443</c:v>
                </c:pt>
                <c:pt idx="6602">
                  <c:v>44331.08357638889</c:v>
                </c:pt>
                <c:pt idx="6603">
                  <c:v>44331.084270833337</c:v>
                </c:pt>
                <c:pt idx="6604">
                  <c:v>44331.084965277776</c:v>
                </c:pt>
                <c:pt idx="6605">
                  <c:v>44331.085659722223</c:v>
                </c:pt>
                <c:pt idx="6606">
                  <c:v>44331.086354166669</c:v>
                </c:pt>
                <c:pt idx="6607">
                  <c:v>44331.087048611109</c:v>
                </c:pt>
                <c:pt idx="6608">
                  <c:v>44331.087743055556</c:v>
                </c:pt>
                <c:pt idx="6609">
                  <c:v>44331.088437500002</c:v>
                </c:pt>
                <c:pt idx="6610">
                  <c:v>44331.089131944442</c:v>
                </c:pt>
                <c:pt idx="6611">
                  <c:v>44331.089826388888</c:v>
                </c:pt>
                <c:pt idx="6612">
                  <c:v>44331.090520833335</c:v>
                </c:pt>
                <c:pt idx="6613">
                  <c:v>44331.091215277775</c:v>
                </c:pt>
                <c:pt idx="6614">
                  <c:v>44331.091909722221</c:v>
                </c:pt>
                <c:pt idx="6615">
                  <c:v>44331.092604166668</c:v>
                </c:pt>
                <c:pt idx="6616">
                  <c:v>44331.093298611115</c:v>
                </c:pt>
                <c:pt idx="6617">
                  <c:v>44331.093993055554</c:v>
                </c:pt>
                <c:pt idx="6618">
                  <c:v>44331.094687500001</c:v>
                </c:pt>
                <c:pt idx="6619">
                  <c:v>44331.095381944448</c:v>
                </c:pt>
                <c:pt idx="6620">
                  <c:v>44331.096076388887</c:v>
                </c:pt>
                <c:pt idx="6621">
                  <c:v>44331.096770833334</c:v>
                </c:pt>
                <c:pt idx="6622">
                  <c:v>44331.09746527778</c:v>
                </c:pt>
                <c:pt idx="6623">
                  <c:v>44331.09815972222</c:v>
                </c:pt>
                <c:pt idx="6624">
                  <c:v>44331.098854166667</c:v>
                </c:pt>
                <c:pt idx="6625">
                  <c:v>44331.099548611113</c:v>
                </c:pt>
                <c:pt idx="6626">
                  <c:v>44331.100243055553</c:v>
                </c:pt>
                <c:pt idx="6627">
                  <c:v>44331.100937499999</c:v>
                </c:pt>
                <c:pt idx="6628">
                  <c:v>44331.101631944446</c:v>
                </c:pt>
                <c:pt idx="6629">
                  <c:v>44331.102326388886</c:v>
                </c:pt>
                <c:pt idx="6630">
                  <c:v>44331.103020833332</c:v>
                </c:pt>
                <c:pt idx="6631">
                  <c:v>44331.103715277779</c:v>
                </c:pt>
                <c:pt idx="6632">
                  <c:v>44331.104409722226</c:v>
                </c:pt>
                <c:pt idx="6633">
                  <c:v>44331.105104166665</c:v>
                </c:pt>
                <c:pt idx="6634">
                  <c:v>44331.105798611112</c:v>
                </c:pt>
                <c:pt idx="6635">
                  <c:v>44331.106493055559</c:v>
                </c:pt>
                <c:pt idx="6636">
                  <c:v>44331.107187499998</c:v>
                </c:pt>
                <c:pt idx="6637">
                  <c:v>44331.107881944445</c:v>
                </c:pt>
                <c:pt idx="6638">
                  <c:v>44331.108576388891</c:v>
                </c:pt>
                <c:pt idx="6639">
                  <c:v>44331.109270833331</c:v>
                </c:pt>
                <c:pt idx="6640">
                  <c:v>44331.109965277778</c:v>
                </c:pt>
                <c:pt idx="6641">
                  <c:v>44331.110659722224</c:v>
                </c:pt>
                <c:pt idx="6642">
                  <c:v>44331.111354166664</c:v>
                </c:pt>
                <c:pt idx="6643">
                  <c:v>44331.11204861111</c:v>
                </c:pt>
                <c:pt idx="6644">
                  <c:v>44331.112743055557</c:v>
                </c:pt>
                <c:pt idx="6645">
                  <c:v>44331.113437499997</c:v>
                </c:pt>
                <c:pt idx="6646">
                  <c:v>44331.114131944443</c:v>
                </c:pt>
                <c:pt idx="6647">
                  <c:v>44331.11482638889</c:v>
                </c:pt>
                <c:pt idx="6648">
                  <c:v>44331.115520833337</c:v>
                </c:pt>
                <c:pt idx="6649">
                  <c:v>44331.116215277776</c:v>
                </c:pt>
                <c:pt idx="6650">
                  <c:v>44331.116909722223</c:v>
                </c:pt>
                <c:pt idx="6651">
                  <c:v>44331.117604166669</c:v>
                </c:pt>
                <c:pt idx="6652">
                  <c:v>44331.118298611109</c:v>
                </c:pt>
                <c:pt idx="6653">
                  <c:v>44331.118993055556</c:v>
                </c:pt>
                <c:pt idx="6654">
                  <c:v>44331.119687500002</c:v>
                </c:pt>
                <c:pt idx="6655">
                  <c:v>44331.120381944442</c:v>
                </c:pt>
                <c:pt idx="6656">
                  <c:v>44331.121076388888</c:v>
                </c:pt>
                <c:pt idx="6657">
                  <c:v>44331.121770833335</c:v>
                </c:pt>
                <c:pt idx="6658">
                  <c:v>44331.122465277775</c:v>
                </c:pt>
                <c:pt idx="6659">
                  <c:v>44331.123159722221</c:v>
                </c:pt>
                <c:pt idx="6660">
                  <c:v>44331.123854166668</c:v>
                </c:pt>
                <c:pt idx="6661">
                  <c:v>44331.124548611115</c:v>
                </c:pt>
                <c:pt idx="6662">
                  <c:v>44331.125243055554</c:v>
                </c:pt>
                <c:pt idx="6663">
                  <c:v>44331.125937500001</c:v>
                </c:pt>
                <c:pt idx="6664">
                  <c:v>44331.126631944448</c:v>
                </c:pt>
                <c:pt idx="6665">
                  <c:v>44331.127326388887</c:v>
                </c:pt>
                <c:pt idx="6666">
                  <c:v>44331.128020833334</c:v>
                </c:pt>
                <c:pt idx="6667">
                  <c:v>44331.12871527778</c:v>
                </c:pt>
                <c:pt idx="6668">
                  <c:v>44331.12940972222</c:v>
                </c:pt>
                <c:pt idx="6669">
                  <c:v>44331.130104166667</c:v>
                </c:pt>
                <c:pt idx="6670">
                  <c:v>44331.130798611113</c:v>
                </c:pt>
                <c:pt idx="6671">
                  <c:v>44331.131493055553</c:v>
                </c:pt>
                <c:pt idx="6672">
                  <c:v>44331.132187499999</c:v>
                </c:pt>
                <c:pt idx="6673">
                  <c:v>44331.132881944446</c:v>
                </c:pt>
                <c:pt idx="6674">
                  <c:v>44331.133576388886</c:v>
                </c:pt>
                <c:pt idx="6675">
                  <c:v>44331.134270833332</c:v>
                </c:pt>
                <c:pt idx="6676">
                  <c:v>44331.134965277779</c:v>
                </c:pt>
                <c:pt idx="6677">
                  <c:v>44331.135659722226</c:v>
                </c:pt>
                <c:pt idx="6678">
                  <c:v>44331.136354166665</c:v>
                </c:pt>
                <c:pt idx="6679">
                  <c:v>44331.137048611112</c:v>
                </c:pt>
                <c:pt idx="6680">
                  <c:v>44331.137743055559</c:v>
                </c:pt>
                <c:pt idx="6681">
                  <c:v>44331.138437499998</c:v>
                </c:pt>
                <c:pt idx="6682">
                  <c:v>44331.139131944445</c:v>
                </c:pt>
                <c:pt idx="6683">
                  <c:v>44331.139826388891</c:v>
                </c:pt>
                <c:pt idx="6684">
                  <c:v>44331.140520833331</c:v>
                </c:pt>
                <c:pt idx="6685">
                  <c:v>44331.141215277778</c:v>
                </c:pt>
                <c:pt idx="6686">
                  <c:v>44331.141909722224</c:v>
                </c:pt>
                <c:pt idx="6687">
                  <c:v>44331.142604166664</c:v>
                </c:pt>
                <c:pt idx="6688">
                  <c:v>44331.14329861111</c:v>
                </c:pt>
                <c:pt idx="6689">
                  <c:v>44331.143993055557</c:v>
                </c:pt>
                <c:pt idx="6690">
                  <c:v>44331.144687499997</c:v>
                </c:pt>
                <c:pt idx="6691">
                  <c:v>44331.145381944443</c:v>
                </c:pt>
                <c:pt idx="6692">
                  <c:v>44331.14607638889</c:v>
                </c:pt>
                <c:pt idx="6693">
                  <c:v>44331.146770833337</c:v>
                </c:pt>
                <c:pt idx="6694">
                  <c:v>44331.147465277776</c:v>
                </c:pt>
                <c:pt idx="6695">
                  <c:v>44331.148159722223</c:v>
                </c:pt>
                <c:pt idx="6696">
                  <c:v>44331.148854166669</c:v>
                </c:pt>
                <c:pt idx="6697">
                  <c:v>44331.149548611109</c:v>
                </c:pt>
                <c:pt idx="6698">
                  <c:v>44331.150243055556</c:v>
                </c:pt>
                <c:pt idx="6699">
                  <c:v>44331.150937500002</c:v>
                </c:pt>
                <c:pt idx="6700">
                  <c:v>44331.151631944442</c:v>
                </c:pt>
                <c:pt idx="6701">
                  <c:v>44331.152326388888</c:v>
                </c:pt>
                <c:pt idx="6702">
                  <c:v>44331.153020833335</c:v>
                </c:pt>
                <c:pt idx="6703">
                  <c:v>44331.153715277775</c:v>
                </c:pt>
                <c:pt idx="6704">
                  <c:v>44331.154409722221</c:v>
                </c:pt>
                <c:pt idx="6705">
                  <c:v>44331.155104166668</c:v>
                </c:pt>
                <c:pt idx="6706">
                  <c:v>44331.155798611115</c:v>
                </c:pt>
                <c:pt idx="6707">
                  <c:v>44331.156493055554</c:v>
                </c:pt>
                <c:pt idx="6708">
                  <c:v>44331.157187500001</c:v>
                </c:pt>
                <c:pt idx="6709">
                  <c:v>44331.157881944448</c:v>
                </c:pt>
                <c:pt idx="6710">
                  <c:v>44331.158576388887</c:v>
                </c:pt>
                <c:pt idx="6711">
                  <c:v>44331.159270833334</c:v>
                </c:pt>
                <c:pt idx="6712">
                  <c:v>44331.15996527778</c:v>
                </c:pt>
                <c:pt idx="6713">
                  <c:v>44331.16065972222</c:v>
                </c:pt>
                <c:pt idx="6714">
                  <c:v>44331.161354166667</c:v>
                </c:pt>
                <c:pt idx="6715">
                  <c:v>44331.162048611113</c:v>
                </c:pt>
                <c:pt idx="6716">
                  <c:v>44331.162743055553</c:v>
                </c:pt>
                <c:pt idx="6717">
                  <c:v>44331.163437499999</c:v>
                </c:pt>
                <c:pt idx="6718">
                  <c:v>44331.164131944446</c:v>
                </c:pt>
                <c:pt idx="6719">
                  <c:v>44331.164826388886</c:v>
                </c:pt>
                <c:pt idx="6720">
                  <c:v>44331.165520833332</c:v>
                </c:pt>
                <c:pt idx="6721">
                  <c:v>44331.166215277779</c:v>
                </c:pt>
                <c:pt idx="6722">
                  <c:v>44331.166909722226</c:v>
                </c:pt>
                <c:pt idx="6723">
                  <c:v>44331.167604166665</c:v>
                </c:pt>
                <c:pt idx="6724">
                  <c:v>44331.168298611112</c:v>
                </c:pt>
                <c:pt idx="6725">
                  <c:v>44331.168993055559</c:v>
                </c:pt>
                <c:pt idx="6726">
                  <c:v>44331.169687499998</c:v>
                </c:pt>
                <c:pt idx="6727">
                  <c:v>44331.170381944445</c:v>
                </c:pt>
                <c:pt idx="6728">
                  <c:v>44331.171076388891</c:v>
                </c:pt>
                <c:pt idx="6729">
                  <c:v>44331.171770833331</c:v>
                </c:pt>
                <c:pt idx="6730">
                  <c:v>44331.172465277778</c:v>
                </c:pt>
                <c:pt idx="6731">
                  <c:v>44331.173159722224</c:v>
                </c:pt>
                <c:pt idx="6732">
                  <c:v>44331.173854166664</c:v>
                </c:pt>
                <c:pt idx="6733">
                  <c:v>44331.17454861111</c:v>
                </c:pt>
                <c:pt idx="6734">
                  <c:v>44331.175243055557</c:v>
                </c:pt>
                <c:pt idx="6735">
                  <c:v>44331.175937499997</c:v>
                </c:pt>
                <c:pt idx="6736">
                  <c:v>44331.176631944443</c:v>
                </c:pt>
                <c:pt idx="6737">
                  <c:v>44331.17732638889</c:v>
                </c:pt>
                <c:pt idx="6738">
                  <c:v>44331.178020833337</c:v>
                </c:pt>
                <c:pt idx="6739">
                  <c:v>44331.178715277776</c:v>
                </c:pt>
                <c:pt idx="6740">
                  <c:v>44331.179409722223</c:v>
                </c:pt>
                <c:pt idx="6741">
                  <c:v>44331.180104166669</c:v>
                </c:pt>
                <c:pt idx="6742">
                  <c:v>44331.180798611109</c:v>
                </c:pt>
                <c:pt idx="6743">
                  <c:v>44331.181493055556</c:v>
                </c:pt>
                <c:pt idx="6744">
                  <c:v>44331.182187500002</c:v>
                </c:pt>
                <c:pt idx="6745">
                  <c:v>44331.182881944442</c:v>
                </c:pt>
                <c:pt idx="6746">
                  <c:v>44331.183576388888</c:v>
                </c:pt>
                <c:pt idx="6747">
                  <c:v>44331.184270833335</c:v>
                </c:pt>
                <c:pt idx="6748">
                  <c:v>44331.184965277775</c:v>
                </c:pt>
                <c:pt idx="6749">
                  <c:v>44331.185659722221</c:v>
                </c:pt>
                <c:pt idx="6750">
                  <c:v>44331.186354166668</c:v>
                </c:pt>
                <c:pt idx="6751">
                  <c:v>44331.187048611115</c:v>
                </c:pt>
                <c:pt idx="6752">
                  <c:v>44331.187743055554</c:v>
                </c:pt>
                <c:pt idx="6753">
                  <c:v>44331.188437500001</c:v>
                </c:pt>
                <c:pt idx="6754">
                  <c:v>44331.189131944448</c:v>
                </c:pt>
                <c:pt idx="6755">
                  <c:v>44331.189826388887</c:v>
                </c:pt>
                <c:pt idx="6756">
                  <c:v>44331.190520833334</c:v>
                </c:pt>
                <c:pt idx="6757">
                  <c:v>44331.19121527778</c:v>
                </c:pt>
                <c:pt idx="6758">
                  <c:v>44331.19190972222</c:v>
                </c:pt>
                <c:pt idx="6759">
                  <c:v>44331.192604166667</c:v>
                </c:pt>
                <c:pt idx="6760">
                  <c:v>44331.193298611113</c:v>
                </c:pt>
                <c:pt idx="6761">
                  <c:v>44331.193993055553</c:v>
                </c:pt>
                <c:pt idx="6762">
                  <c:v>44331.194687499999</c:v>
                </c:pt>
                <c:pt idx="6763">
                  <c:v>44331.195381944446</c:v>
                </c:pt>
                <c:pt idx="6764">
                  <c:v>44331.196076388886</c:v>
                </c:pt>
                <c:pt idx="6765">
                  <c:v>44331.196770833332</c:v>
                </c:pt>
                <c:pt idx="6766">
                  <c:v>44331.197465277779</c:v>
                </c:pt>
                <c:pt idx="6767">
                  <c:v>44331.198159722226</c:v>
                </c:pt>
                <c:pt idx="6768">
                  <c:v>44331.198854166665</c:v>
                </c:pt>
                <c:pt idx="6769">
                  <c:v>44331.199548611112</c:v>
                </c:pt>
                <c:pt idx="6770">
                  <c:v>44331.200243055559</c:v>
                </c:pt>
                <c:pt idx="6771">
                  <c:v>44331.200937499998</c:v>
                </c:pt>
                <c:pt idx="6772">
                  <c:v>44331.201631944445</c:v>
                </c:pt>
                <c:pt idx="6773">
                  <c:v>44331.202326388891</c:v>
                </c:pt>
                <c:pt idx="6774">
                  <c:v>44331.203020833331</c:v>
                </c:pt>
                <c:pt idx="6775">
                  <c:v>44331.203715277778</c:v>
                </c:pt>
                <c:pt idx="6776">
                  <c:v>44331.204409722224</c:v>
                </c:pt>
                <c:pt idx="6777">
                  <c:v>44331.205104166664</c:v>
                </c:pt>
                <c:pt idx="6778">
                  <c:v>44331.20579861111</c:v>
                </c:pt>
                <c:pt idx="6779">
                  <c:v>44331.206493055557</c:v>
                </c:pt>
                <c:pt idx="6780">
                  <c:v>44331.207187499997</c:v>
                </c:pt>
                <c:pt idx="6781">
                  <c:v>44331.207881944443</c:v>
                </c:pt>
                <c:pt idx="6782">
                  <c:v>44331.20857638889</c:v>
                </c:pt>
                <c:pt idx="6783">
                  <c:v>44331.209270833337</c:v>
                </c:pt>
                <c:pt idx="6784">
                  <c:v>44331.209965277776</c:v>
                </c:pt>
                <c:pt idx="6785">
                  <c:v>44331.210659722223</c:v>
                </c:pt>
                <c:pt idx="6786">
                  <c:v>44331.211354166669</c:v>
                </c:pt>
                <c:pt idx="6787">
                  <c:v>44331.212048611109</c:v>
                </c:pt>
                <c:pt idx="6788">
                  <c:v>44331.212743055556</c:v>
                </c:pt>
                <c:pt idx="6789">
                  <c:v>44331.213437500002</c:v>
                </c:pt>
                <c:pt idx="6790">
                  <c:v>44331.214131944442</c:v>
                </c:pt>
                <c:pt idx="6791">
                  <c:v>44331.214826388888</c:v>
                </c:pt>
                <c:pt idx="6792">
                  <c:v>44331.215520833335</c:v>
                </c:pt>
                <c:pt idx="6793">
                  <c:v>44331.216215277775</c:v>
                </c:pt>
                <c:pt idx="6794">
                  <c:v>44331.216909722221</c:v>
                </c:pt>
                <c:pt idx="6795">
                  <c:v>44331.217604166668</c:v>
                </c:pt>
                <c:pt idx="6796">
                  <c:v>44331.218298611115</c:v>
                </c:pt>
                <c:pt idx="6797">
                  <c:v>44331.218993055554</c:v>
                </c:pt>
                <c:pt idx="6798">
                  <c:v>44331.219687500001</c:v>
                </c:pt>
                <c:pt idx="6799">
                  <c:v>44331.220381944448</c:v>
                </c:pt>
                <c:pt idx="6800">
                  <c:v>44331.221076388887</c:v>
                </c:pt>
                <c:pt idx="6801">
                  <c:v>44331.221770833334</c:v>
                </c:pt>
                <c:pt idx="6802">
                  <c:v>44331.22246527778</c:v>
                </c:pt>
                <c:pt idx="6803">
                  <c:v>44331.22315972222</c:v>
                </c:pt>
                <c:pt idx="6804">
                  <c:v>44331.223854166667</c:v>
                </c:pt>
                <c:pt idx="6805">
                  <c:v>44331.224548611113</c:v>
                </c:pt>
                <c:pt idx="6806">
                  <c:v>44331.225243055553</c:v>
                </c:pt>
                <c:pt idx="6807">
                  <c:v>44331.225937499999</c:v>
                </c:pt>
                <c:pt idx="6808">
                  <c:v>44331.226631944446</c:v>
                </c:pt>
                <c:pt idx="6809">
                  <c:v>44331.227326388886</c:v>
                </c:pt>
                <c:pt idx="6810">
                  <c:v>44331.228020833332</c:v>
                </c:pt>
                <c:pt idx="6811">
                  <c:v>44331.228715277779</c:v>
                </c:pt>
                <c:pt idx="6812">
                  <c:v>44331.229409722226</c:v>
                </c:pt>
                <c:pt idx="6813">
                  <c:v>44331.230104166665</c:v>
                </c:pt>
                <c:pt idx="6814">
                  <c:v>44331.230798611112</c:v>
                </c:pt>
                <c:pt idx="6815">
                  <c:v>44331.231493055559</c:v>
                </c:pt>
                <c:pt idx="6816">
                  <c:v>44331.232187499998</c:v>
                </c:pt>
                <c:pt idx="6817">
                  <c:v>44331.232881944445</c:v>
                </c:pt>
                <c:pt idx="6818">
                  <c:v>44331.233576388891</c:v>
                </c:pt>
                <c:pt idx="6819">
                  <c:v>44331.234270833331</c:v>
                </c:pt>
                <c:pt idx="6820">
                  <c:v>44331.234965277778</c:v>
                </c:pt>
                <c:pt idx="6821">
                  <c:v>44331.235659722224</c:v>
                </c:pt>
                <c:pt idx="6822">
                  <c:v>44331.236354166664</c:v>
                </c:pt>
                <c:pt idx="6823">
                  <c:v>44331.23704861111</c:v>
                </c:pt>
                <c:pt idx="6824">
                  <c:v>44331.237743055557</c:v>
                </c:pt>
                <c:pt idx="6825">
                  <c:v>44331.238437499997</c:v>
                </c:pt>
                <c:pt idx="6826">
                  <c:v>44331.239131944443</c:v>
                </c:pt>
                <c:pt idx="6827">
                  <c:v>44331.23982638889</c:v>
                </c:pt>
                <c:pt idx="6828">
                  <c:v>44331.240520833337</c:v>
                </c:pt>
                <c:pt idx="6829">
                  <c:v>44331.241215277776</c:v>
                </c:pt>
                <c:pt idx="6830">
                  <c:v>44331.241909722223</c:v>
                </c:pt>
                <c:pt idx="6831">
                  <c:v>44331.242604166669</c:v>
                </c:pt>
                <c:pt idx="6832">
                  <c:v>44331.243298611109</c:v>
                </c:pt>
                <c:pt idx="6833">
                  <c:v>44331.243993055556</c:v>
                </c:pt>
                <c:pt idx="6834">
                  <c:v>44331.244687500002</c:v>
                </c:pt>
                <c:pt idx="6835">
                  <c:v>44331.245381944442</c:v>
                </c:pt>
                <c:pt idx="6836">
                  <c:v>44331.246076388888</c:v>
                </c:pt>
                <c:pt idx="6837">
                  <c:v>44331.246770833335</c:v>
                </c:pt>
                <c:pt idx="6838">
                  <c:v>44331.247465277775</c:v>
                </c:pt>
                <c:pt idx="6839">
                  <c:v>44331.248159722221</c:v>
                </c:pt>
                <c:pt idx="6840">
                  <c:v>44331.248854166668</c:v>
                </c:pt>
                <c:pt idx="6841">
                  <c:v>44331.249548611115</c:v>
                </c:pt>
                <c:pt idx="6842">
                  <c:v>44331.250243055554</c:v>
                </c:pt>
                <c:pt idx="6843">
                  <c:v>44331.250937500001</c:v>
                </c:pt>
                <c:pt idx="6844">
                  <c:v>44331.251631944448</c:v>
                </c:pt>
                <c:pt idx="6845">
                  <c:v>44331.252326388887</c:v>
                </c:pt>
                <c:pt idx="6846">
                  <c:v>44331.253020833334</c:v>
                </c:pt>
                <c:pt idx="6847">
                  <c:v>44331.25371527778</c:v>
                </c:pt>
                <c:pt idx="6848">
                  <c:v>44331.25440972222</c:v>
                </c:pt>
                <c:pt idx="6849">
                  <c:v>44331.255104166667</c:v>
                </c:pt>
                <c:pt idx="6850">
                  <c:v>44331.255798611113</c:v>
                </c:pt>
                <c:pt idx="6851">
                  <c:v>44331.256493055553</c:v>
                </c:pt>
                <c:pt idx="6852">
                  <c:v>44331.257187499999</c:v>
                </c:pt>
                <c:pt idx="6853">
                  <c:v>44331.257881944446</c:v>
                </c:pt>
                <c:pt idx="6854">
                  <c:v>44331.258576388886</c:v>
                </c:pt>
                <c:pt idx="6855">
                  <c:v>44331.259270833332</c:v>
                </c:pt>
                <c:pt idx="6856">
                  <c:v>44331.259965277779</c:v>
                </c:pt>
                <c:pt idx="6857">
                  <c:v>44331.260659722226</c:v>
                </c:pt>
                <c:pt idx="6858">
                  <c:v>44331.261354166665</c:v>
                </c:pt>
                <c:pt idx="6859">
                  <c:v>44331.262048611112</c:v>
                </c:pt>
                <c:pt idx="6860">
                  <c:v>44331.262743055559</c:v>
                </c:pt>
                <c:pt idx="6861">
                  <c:v>44331.263437499998</c:v>
                </c:pt>
                <c:pt idx="6862">
                  <c:v>44331.264131944445</c:v>
                </c:pt>
                <c:pt idx="6863">
                  <c:v>44331.264826388891</c:v>
                </c:pt>
                <c:pt idx="6864">
                  <c:v>44331.265520833331</c:v>
                </c:pt>
                <c:pt idx="6865">
                  <c:v>44331.266215277778</c:v>
                </c:pt>
                <c:pt idx="6866">
                  <c:v>44331.266909722224</c:v>
                </c:pt>
                <c:pt idx="6867">
                  <c:v>44331.267604166664</c:v>
                </c:pt>
                <c:pt idx="6868">
                  <c:v>44331.26829861111</c:v>
                </c:pt>
                <c:pt idx="6869">
                  <c:v>44331.268993055557</c:v>
                </c:pt>
                <c:pt idx="6870">
                  <c:v>44331.269687499997</c:v>
                </c:pt>
                <c:pt idx="6871">
                  <c:v>44331.270381944443</c:v>
                </c:pt>
                <c:pt idx="6872">
                  <c:v>44331.27107638889</c:v>
                </c:pt>
                <c:pt idx="6873">
                  <c:v>44331.271770833337</c:v>
                </c:pt>
                <c:pt idx="6874">
                  <c:v>44331.272465277776</c:v>
                </c:pt>
                <c:pt idx="6875">
                  <c:v>44331.273159722223</c:v>
                </c:pt>
                <c:pt idx="6876">
                  <c:v>44331.273854166669</c:v>
                </c:pt>
                <c:pt idx="6877">
                  <c:v>44331.274548611109</c:v>
                </c:pt>
                <c:pt idx="6878">
                  <c:v>44331.275243055556</c:v>
                </c:pt>
                <c:pt idx="6879">
                  <c:v>44331.275937500002</c:v>
                </c:pt>
                <c:pt idx="6880">
                  <c:v>44331.276631944442</c:v>
                </c:pt>
                <c:pt idx="6881">
                  <c:v>44331.277326388888</c:v>
                </c:pt>
                <c:pt idx="6882">
                  <c:v>44331.278020833335</c:v>
                </c:pt>
                <c:pt idx="6883">
                  <c:v>44331.278715277775</c:v>
                </c:pt>
                <c:pt idx="6884">
                  <c:v>44331.279409722221</c:v>
                </c:pt>
                <c:pt idx="6885">
                  <c:v>44331.280104166668</c:v>
                </c:pt>
                <c:pt idx="6886">
                  <c:v>44331.280798611115</c:v>
                </c:pt>
                <c:pt idx="6887">
                  <c:v>44331.281493055554</c:v>
                </c:pt>
                <c:pt idx="6888">
                  <c:v>44331.282187500001</c:v>
                </c:pt>
                <c:pt idx="6889">
                  <c:v>44331.282881944448</c:v>
                </c:pt>
                <c:pt idx="6890">
                  <c:v>44331.283576388887</c:v>
                </c:pt>
                <c:pt idx="6891">
                  <c:v>44331.284270833334</c:v>
                </c:pt>
                <c:pt idx="6892">
                  <c:v>44331.28496527778</c:v>
                </c:pt>
                <c:pt idx="6893">
                  <c:v>44331.28565972222</c:v>
                </c:pt>
                <c:pt idx="6894">
                  <c:v>44331.286354166667</c:v>
                </c:pt>
                <c:pt idx="6895">
                  <c:v>44331.287048611113</c:v>
                </c:pt>
                <c:pt idx="6896">
                  <c:v>44331.287743055553</c:v>
                </c:pt>
                <c:pt idx="6897">
                  <c:v>44331.288437499999</c:v>
                </c:pt>
                <c:pt idx="6898">
                  <c:v>44331.289131944446</c:v>
                </c:pt>
                <c:pt idx="6899">
                  <c:v>44331.289826388886</c:v>
                </c:pt>
                <c:pt idx="6900">
                  <c:v>44331.290520833332</c:v>
                </c:pt>
                <c:pt idx="6901">
                  <c:v>44331.291215277779</c:v>
                </c:pt>
                <c:pt idx="6902">
                  <c:v>44331.291909722226</c:v>
                </c:pt>
                <c:pt idx="6903">
                  <c:v>44331.292604166665</c:v>
                </c:pt>
                <c:pt idx="6904">
                  <c:v>44331.293298611112</c:v>
                </c:pt>
                <c:pt idx="6905">
                  <c:v>44331.293993055559</c:v>
                </c:pt>
                <c:pt idx="6906">
                  <c:v>44331.294687499998</c:v>
                </c:pt>
                <c:pt idx="6907">
                  <c:v>44331.295381944445</c:v>
                </c:pt>
                <c:pt idx="6908">
                  <c:v>44331.296076388891</c:v>
                </c:pt>
                <c:pt idx="6909">
                  <c:v>44331.296770833331</c:v>
                </c:pt>
                <c:pt idx="6910">
                  <c:v>44331.297465277778</c:v>
                </c:pt>
                <c:pt idx="6911">
                  <c:v>44331.298159722224</c:v>
                </c:pt>
                <c:pt idx="6912">
                  <c:v>44331.298854166664</c:v>
                </c:pt>
                <c:pt idx="6913">
                  <c:v>44331.29954861111</c:v>
                </c:pt>
                <c:pt idx="6914">
                  <c:v>44331.300243055557</c:v>
                </c:pt>
                <c:pt idx="6915">
                  <c:v>44331.300937499997</c:v>
                </c:pt>
                <c:pt idx="6916">
                  <c:v>44331.301631944443</c:v>
                </c:pt>
                <c:pt idx="6917">
                  <c:v>44331.30232638889</c:v>
                </c:pt>
                <c:pt idx="6918">
                  <c:v>44331.303020833337</c:v>
                </c:pt>
                <c:pt idx="6919">
                  <c:v>44331.303715277776</c:v>
                </c:pt>
                <c:pt idx="6920">
                  <c:v>44331.304409722223</c:v>
                </c:pt>
                <c:pt idx="6921">
                  <c:v>44331.305104166669</c:v>
                </c:pt>
                <c:pt idx="6922">
                  <c:v>44331.305798611109</c:v>
                </c:pt>
                <c:pt idx="6923">
                  <c:v>44331.306493055556</c:v>
                </c:pt>
                <c:pt idx="6924">
                  <c:v>44331.307187500002</c:v>
                </c:pt>
                <c:pt idx="6925">
                  <c:v>44331.307881944442</c:v>
                </c:pt>
                <c:pt idx="6926">
                  <c:v>44331.308576388888</c:v>
                </c:pt>
                <c:pt idx="6927">
                  <c:v>44331.309270833335</c:v>
                </c:pt>
                <c:pt idx="6928">
                  <c:v>44331.309965277775</c:v>
                </c:pt>
                <c:pt idx="6929">
                  <c:v>44331.310659722221</c:v>
                </c:pt>
                <c:pt idx="6930">
                  <c:v>44331.311354166668</c:v>
                </c:pt>
                <c:pt idx="6931">
                  <c:v>44331.312048611115</c:v>
                </c:pt>
                <c:pt idx="6932">
                  <c:v>44331.312743055554</c:v>
                </c:pt>
                <c:pt idx="6933">
                  <c:v>44331.313437500001</c:v>
                </c:pt>
                <c:pt idx="6934">
                  <c:v>44331.314131944448</c:v>
                </c:pt>
                <c:pt idx="6935">
                  <c:v>44331.314826388887</c:v>
                </c:pt>
                <c:pt idx="6936">
                  <c:v>44331.315520833334</c:v>
                </c:pt>
                <c:pt idx="6937">
                  <c:v>44331.31621527778</c:v>
                </c:pt>
                <c:pt idx="6938">
                  <c:v>44331.31690972222</c:v>
                </c:pt>
                <c:pt idx="6939">
                  <c:v>44331.317604166667</c:v>
                </c:pt>
                <c:pt idx="6940">
                  <c:v>44331.318298611113</c:v>
                </c:pt>
                <c:pt idx="6941">
                  <c:v>44331.318993055553</c:v>
                </c:pt>
                <c:pt idx="6942">
                  <c:v>44331.319687499999</c:v>
                </c:pt>
                <c:pt idx="6943">
                  <c:v>44331.320381944446</c:v>
                </c:pt>
                <c:pt idx="6944">
                  <c:v>44331.321076388886</c:v>
                </c:pt>
                <c:pt idx="6945">
                  <c:v>44331.321770833332</c:v>
                </c:pt>
                <c:pt idx="6946">
                  <c:v>44331.322465277779</c:v>
                </c:pt>
                <c:pt idx="6947">
                  <c:v>44331.323159722226</c:v>
                </c:pt>
                <c:pt idx="6948">
                  <c:v>44331.323854166665</c:v>
                </c:pt>
                <c:pt idx="6949">
                  <c:v>44331.324548611112</c:v>
                </c:pt>
                <c:pt idx="6950">
                  <c:v>44331.325243055559</c:v>
                </c:pt>
                <c:pt idx="6951">
                  <c:v>44331.325937499998</c:v>
                </c:pt>
                <c:pt idx="6952">
                  <c:v>44331.326631944445</c:v>
                </c:pt>
                <c:pt idx="6953">
                  <c:v>44331.327326388891</c:v>
                </c:pt>
                <c:pt idx="6954">
                  <c:v>44331.328020833331</c:v>
                </c:pt>
                <c:pt idx="6955">
                  <c:v>44331.328715277778</c:v>
                </c:pt>
                <c:pt idx="6956">
                  <c:v>44331.329409722224</c:v>
                </c:pt>
                <c:pt idx="6957">
                  <c:v>44331.330104166664</c:v>
                </c:pt>
                <c:pt idx="6958">
                  <c:v>44331.33079861111</c:v>
                </c:pt>
                <c:pt idx="6959">
                  <c:v>44331.331493055557</c:v>
                </c:pt>
                <c:pt idx="6960">
                  <c:v>44331.332187499997</c:v>
                </c:pt>
                <c:pt idx="6961">
                  <c:v>44331.332881944443</c:v>
                </c:pt>
                <c:pt idx="6962">
                  <c:v>44331.33357638889</c:v>
                </c:pt>
                <c:pt idx="6963">
                  <c:v>44331.334270833337</c:v>
                </c:pt>
                <c:pt idx="6964">
                  <c:v>44331.334965277776</c:v>
                </c:pt>
                <c:pt idx="6965">
                  <c:v>44331.335659722223</c:v>
                </c:pt>
                <c:pt idx="6966">
                  <c:v>44331.336354166669</c:v>
                </c:pt>
                <c:pt idx="6967">
                  <c:v>44331.337048611109</c:v>
                </c:pt>
                <c:pt idx="6968">
                  <c:v>44331.337743055556</c:v>
                </c:pt>
                <c:pt idx="6969">
                  <c:v>44331.338437500002</c:v>
                </c:pt>
                <c:pt idx="6970">
                  <c:v>44331.339131944442</c:v>
                </c:pt>
                <c:pt idx="6971">
                  <c:v>44331.339826388888</c:v>
                </c:pt>
                <c:pt idx="6972">
                  <c:v>44331.340520833335</c:v>
                </c:pt>
                <c:pt idx="6973">
                  <c:v>44331.341215277775</c:v>
                </c:pt>
                <c:pt idx="6974">
                  <c:v>44331.341909722221</c:v>
                </c:pt>
                <c:pt idx="6975">
                  <c:v>44331.342604166668</c:v>
                </c:pt>
                <c:pt idx="6976">
                  <c:v>44331.343298611115</c:v>
                </c:pt>
                <c:pt idx="6977">
                  <c:v>44331.343993055554</c:v>
                </c:pt>
                <c:pt idx="6978">
                  <c:v>44331.344687500001</c:v>
                </c:pt>
                <c:pt idx="6979">
                  <c:v>44331.345381944448</c:v>
                </c:pt>
                <c:pt idx="6980">
                  <c:v>44331.346076388887</c:v>
                </c:pt>
                <c:pt idx="6981">
                  <c:v>44331.346770833334</c:v>
                </c:pt>
                <c:pt idx="6982">
                  <c:v>44331.34746527778</c:v>
                </c:pt>
                <c:pt idx="6983">
                  <c:v>44331.34815972222</c:v>
                </c:pt>
                <c:pt idx="6984">
                  <c:v>44331.348854166667</c:v>
                </c:pt>
                <c:pt idx="6985">
                  <c:v>44331.349548611113</c:v>
                </c:pt>
                <c:pt idx="6986">
                  <c:v>44331.350243055553</c:v>
                </c:pt>
                <c:pt idx="6987">
                  <c:v>44331.350937499999</c:v>
                </c:pt>
                <c:pt idx="6988">
                  <c:v>44331.351631944446</c:v>
                </c:pt>
                <c:pt idx="6989">
                  <c:v>44331.352326388886</c:v>
                </c:pt>
                <c:pt idx="6990">
                  <c:v>44331.353020833332</c:v>
                </c:pt>
                <c:pt idx="6991">
                  <c:v>44331.353715277779</c:v>
                </c:pt>
                <c:pt idx="6992">
                  <c:v>44331.354409722226</c:v>
                </c:pt>
                <c:pt idx="6993">
                  <c:v>44331.355104166665</c:v>
                </c:pt>
                <c:pt idx="6994">
                  <c:v>44331.355798611112</c:v>
                </c:pt>
                <c:pt idx="6995">
                  <c:v>44331.356493055559</c:v>
                </c:pt>
                <c:pt idx="6996">
                  <c:v>44331.357187499998</c:v>
                </c:pt>
                <c:pt idx="6997">
                  <c:v>44331.357881944445</c:v>
                </c:pt>
                <c:pt idx="6998">
                  <c:v>44331.358576388891</c:v>
                </c:pt>
                <c:pt idx="6999">
                  <c:v>44331.359270833331</c:v>
                </c:pt>
                <c:pt idx="7000">
                  <c:v>44331.359965277778</c:v>
                </c:pt>
                <c:pt idx="7001">
                  <c:v>44331.360659722224</c:v>
                </c:pt>
                <c:pt idx="7002">
                  <c:v>44331.361354166664</c:v>
                </c:pt>
                <c:pt idx="7003">
                  <c:v>44331.36204861111</c:v>
                </c:pt>
                <c:pt idx="7004">
                  <c:v>44331.362743055557</c:v>
                </c:pt>
                <c:pt idx="7005">
                  <c:v>44331.363437499997</c:v>
                </c:pt>
                <c:pt idx="7006">
                  <c:v>44331.364131944443</c:v>
                </c:pt>
                <c:pt idx="7007">
                  <c:v>44331.36482638889</c:v>
                </c:pt>
                <c:pt idx="7008">
                  <c:v>44331.365520833337</c:v>
                </c:pt>
                <c:pt idx="7009">
                  <c:v>44331.366215277776</c:v>
                </c:pt>
                <c:pt idx="7010">
                  <c:v>44331.366909722223</c:v>
                </c:pt>
                <c:pt idx="7011">
                  <c:v>44331.367604166669</c:v>
                </c:pt>
                <c:pt idx="7012">
                  <c:v>44331.368298611109</c:v>
                </c:pt>
                <c:pt idx="7013">
                  <c:v>44331.368993055556</c:v>
                </c:pt>
                <c:pt idx="7014">
                  <c:v>44331.369687500002</c:v>
                </c:pt>
                <c:pt idx="7015">
                  <c:v>44331.370381944442</c:v>
                </c:pt>
                <c:pt idx="7016">
                  <c:v>44331.371076388888</c:v>
                </c:pt>
                <c:pt idx="7017">
                  <c:v>44331.371770833335</c:v>
                </c:pt>
                <c:pt idx="7018">
                  <c:v>44331.372465277775</c:v>
                </c:pt>
                <c:pt idx="7019">
                  <c:v>44331.373159722221</c:v>
                </c:pt>
                <c:pt idx="7020">
                  <c:v>44331.373854166668</c:v>
                </c:pt>
                <c:pt idx="7021">
                  <c:v>44331.374548611115</c:v>
                </c:pt>
                <c:pt idx="7022">
                  <c:v>44331.375243055554</c:v>
                </c:pt>
                <c:pt idx="7023">
                  <c:v>44331.375937500001</c:v>
                </c:pt>
                <c:pt idx="7024">
                  <c:v>44331.376631944448</c:v>
                </c:pt>
                <c:pt idx="7025">
                  <c:v>44331.377326388887</c:v>
                </c:pt>
                <c:pt idx="7026">
                  <c:v>44331.378020833334</c:v>
                </c:pt>
                <c:pt idx="7027">
                  <c:v>44331.37871527778</c:v>
                </c:pt>
                <c:pt idx="7028">
                  <c:v>44331.37940972222</c:v>
                </c:pt>
                <c:pt idx="7029">
                  <c:v>44331.380104166667</c:v>
                </c:pt>
                <c:pt idx="7030">
                  <c:v>44331.380798611113</c:v>
                </c:pt>
                <c:pt idx="7031">
                  <c:v>44331.381493055553</c:v>
                </c:pt>
                <c:pt idx="7032">
                  <c:v>44331.382187499999</c:v>
                </c:pt>
                <c:pt idx="7033">
                  <c:v>44331.382881944446</c:v>
                </c:pt>
                <c:pt idx="7034">
                  <c:v>44331.383576388886</c:v>
                </c:pt>
                <c:pt idx="7035">
                  <c:v>44331.384270833332</c:v>
                </c:pt>
                <c:pt idx="7036">
                  <c:v>44331.384965277779</c:v>
                </c:pt>
                <c:pt idx="7037">
                  <c:v>44331.385659722226</c:v>
                </c:pt>
                <c:pt idx="7038">
                  <c:v>44331.386354166665</c:v>
                </c:pt>
                <c:pt idx="7039">
                  <c:v>44331.387048611112</c:v>
                </c:pt>
                <c:pt idx="7040">
                  <c:v>44331.387743055559</c:v>
                </c:pt>
                <c:pt idx="7041">
                  <c:v>44331.388437499998</c:v>
                </c:pt>
                <c:pt idx="7042">
                  <c:v>44331.389131944445</c:v>
                </c:pt>
                <c:pt idx="7043">
                  <c:v>44331.389826388891</c:v>
                </c:pt>
                <c:pt idx="7044">
                  <c:v>44331.390520833331</c:v>
                </c:pt>
                <c:pt idx="7045">
                  <c:v>44331.391215277778</c:v>
                </c:pt>
                <c:pt idx="7046">
                  <c:v>44331.391909722224</c:v>
                </c:pt>
                <c:pt idx="7047">
                  <c:v>44331.392604166664</c:v>
                </c:pt>
                <c:pt idx="7048">
                  <c:v>44331.39329861111</c:v>
                </c:pt>
                <c:pt idx="7049">
                  <c:v>44331.393993055557</c:v>
                </c:pt>
                <c:pt idx="7050">
                  <c:v>44331.394687499997</c:v>
                </c:pt>
                <c:pt idx="7051">
                  <c:v>44331.395381944443</c:v>
                </c:pt>
                <c:pt idx="7052">
                  <c:v>44331.39607638889</c:v>
                </c:pt>
                <c:pt idx="7053">
                  <c:v>44331.396770833337</c:v>
                </c:pt>
                <c:pt idx="7054">
                  <c:v>44331.397465277776</c:v>
                </c:pt>
                <c:pt idx="7055">
                  <c:v>44331.398159722223</c:v>
                </c:pt>
                <c:pt idx="7056">
                  <c:v>44331.398854166669</c:v>
                </c:pt>
                <c:pt idx="7057">
                  <c:v>44331.399548611109</c:v>
                </c:pt>
                <c:pt idx="7058">
                  <c:v>44331.400243055556</c:v>
                </c:pt>
                <c:pt idx="7059">
                  <c:v>44331.400937500002</c:v>
                </c:pt>
                <c:pt idx="7060">
                  <c:v>44331.401631944442</c:v>
                </c:pt>
                <c:pt idx="7061">
                  <c:v>44331.402326388888</c:v>
                </c:pt>
                <c:pt idx="7062">
                  <c:v>44331.403020833335</c:v>
                </c:pt>
                <c:pt idx="7063">
                  <c:v>44331.403715277775</c:v>
                </c:pt>
                <c:pt idx="7064">
                  <c:v>44331.404409722221</c:v>
                </c:pt>
                <c:pt idx="7065">
                  <c:v>44331.405104166668</c:v>
                </c:pt>
                <c:pt idx="7066">
                  <c:v>44331.405798611115</c:v>
                </c:pt>
                <c:pt idx="7067">
                  <c:v>44331.406493055554</c:v>
                </c:pt>
                <c:pt idx="7068">
                  <c:v>44331.407187500001</c:v>
                </c:pt>
                <c:pt idx="7069">
                  <c:v>44331.407881944448</c:v>
                </c:pt>
                <c:pt idx="7070">
                  <c:v>44331.408576388887</c:v>
                </c:pt>
                <c:pt idx="7071">
                  <c:v>44331.409270833334</c:v>
                </c:pt>
                <c:pt idx="7072">
                  <c:v>44331.40996527778</c:v>
                </c:pt>
                <c:pt idx="7073">
                  <c:v>44331.41065972222</c:v>
                </c:pt>
                <c:pt idx="7074">
                  <c:v>44331.411354166667</c:v>
                </c:pt>
                <c:pt idx="7075">
                  <c:v>44331.412048611113</c:v>
                </c:pt>
                <c:pt idx="7076">
                  <c:v>44331.412743055553</c:v>
                </c:pt>
                <c:pt idx="7077">
                  <c:v>44331.413437499999</c:v>
                </c:pt>
                <c:pt idx="7078">
                  <c:v>44331.414131944446</c:v>
                </c:pt>
                <c:pt idx="7079">
                  <c:v>44331.414826388886</c:v>
                </c:pt>
                <c:pt idx="7080">
                  <c:v>44331.415520833332</c:v>
                </c:pt>
                <c:pt idx="7081">
                  <c:v>44331.416215277779</c:v>
                </c:pt>
                <c:pt idx="7082">
                  <c:v>44331.416909722226</c:v>
                </c:pt>
                <c:pt idx="7083">
                  <c:v>44331.417604166665</c:v>
                </c:pt>
                <c:pt idx="7084">
                  <c:v>44331.418298611112</c:v>
                </c:pt>
                <c:pt idx="7085">
                  <c:v>44331.418993055559</c:v>
                </c:pt>
                <c:pt idx="7086">
                  <c:v>44331.419687499998</c:v>
                </c:pt>
                <c:pt idx="7087">
                  <c:v>44331.420381944445</c:v>
                </c:pt>
                <c:pt idx="7088">
                  <c:v>44331.421076388891</c:v>
                </c:pt>
                <c:pt idx="7089">
                  <c:v>44331.421770833331</c:v>
                </c:pt>
                <c:pt idx="7090">
                  <c:v>44331.422465277778</c:v>
                </c:pt>
                <c:pt idx="7091">
                  <c:v>44331.423159722224</c:v>
                </c:pt>
                <c:pt idx="7092">
                  <c:v>44331.423854166664</c:v>
                </c:pt>
                <c:pt idx="7093">
                  <c:v>44331.42454861111</c:v>
                </c:pt>
                <c:pt idx="7094">
                  <c:v>44331.425243055557</c:v>
                </c:pt>
                <c:pt idx="7095">
                  <c:v>44331.425937499997</c:v>
                </c:pt>
                <c:pt idx="7096">
                  <c:v>44331.426631944443</c:v>
                </c:pt>
                <c:pt idx="7097">
                  <c:v>44331.42732638889</c:v>
                </c:pt>
                <c:pt idx="7098">
                  <c:v>44331.428020833337</c:v>
                </c:pt>
                <c:pt idx="7099">
                  <c:v>44331.428715277776</c:v>
                </c:pt>
                <c:pt idx="7100">
                  <c:v>44331.429409722223</c:v>
                </c:pt>
                <c:pt idx="7101">
                  <c:v>44331.430104166669</c:v>
                </c:pt>
                <c:pt idx="7102">
                  <c:v>44331.430798611109</c:v>
                </c:pt>
                <c:pt idx="7103">
                  <c:v>44331.431493055556</c:v>
                </c:pt>
                <c:pt idx="7104">
                  <c:v>44331.432187500002</c:v>
                </c:pt>
                <c:pt idx="7105">
                  <c:v>44331.432881944442</c:v>
                </c:pt>
                <c:pt idx="7106">
                  <c:v>44331.433576388888</c:v>
                </c:pt>
                <c:pt idx="7107">
                  <c:v>44331.434270833335</c:v>
                </c:pt>
                <c:pt idx="7108">
                  <c:v>44331.434965277775</c:v>
                </c:pt>
                <c:pt idx="7109">
                  <c:v>44331.435659722221</c:v>
                </c:pt>
                <c:pt idx="7110">
                  <c:v>44331.436354166668</c:v>
                </c:pt>
                <c:pt idx="7111">
                  <c:v>44331.437048611115</c:v>
                </c:pt>
                <c:pt idx="7112">
                  <c:v>44331.437743055554</c:v>
                </c:pt>
                <c:pt idx="7113">
                  <c:v>44331.438437500001</c:v>
                </c:pt>
                <c:pt idx="7114">
                  <c:v>44331.439131944448</c:v>
                </c:pt>
                <c:pt idx="7115">
                  <c:v>44331.439826388887</c:v>
                </c:pt>
                <c:pt idx="7116">
                  <c:v>44331.440520833334</c:v>
                </c:pt>
                <c:pt idx="7117">
                  <c:v>44331.44121527778</c:v>
                </c:pt>
                <c:pt idx="7118">
                  <c:v>44331.44190972222</c:v>
                </c:pt>
                <c:pt idx="7119">
                  <c:v>44331.442604166667</c:v>
                </c:pt>
                <c:pt idx="7120">
                  <c:v>44331.443298611113</c:v>
                </c:pt>
                <c:pt idx="7121">
                  <c:v>44331.443993055553</c:v>
                </c:pt>
                <c:pt idx="7122">
                  <c:v>44331.444687499999</c:v>
                </c:pt>
                <c:pt idx="7123">
                  <c:v>44331.445381944446</c:v>
                </c:pt>
                <c:pt idx="7124">
                  <c:v>44331.446076388886</c:v>
                </c:pt>
                <c:pt idx="7125">
                  <c:v>44331.446770833332</c:v>
                </c:pt>
                <c:pt idx="7126">
                  <c:v>44331.447465277779</c:v>
                </c:pt>
                <c:pt idx="7127">
                  <c:v>44331.448159722226</c:v>
                </c:pt>
                <c:pt idx="7128">
                  <c:v>44331.448854166665</c:v>
                </c:pt>
                <c:pt idx="7129">
                  <c:v>44331.449548611112</c:v>
                </c:pt>
                <c:pt idx="7130">
                  <c:v>44331.450243055559</c:v>
                </c:pt>
                <c:pt idx="7131">
                  <c:v>44331.450937499998</c:v>
                </c:pt>
                <c:pt idx="7132">
                  <c:v>44331.451631944445</c:v>
                </c:pt>
                <c:pt idx="7133">
                  <c:v>44331.452326388891</c:v>
                </c:pt>
                <c:pt idx="7134">
                  <c:v>44331.453020833331</c:v>
                </c:pt>
                <c:pt idx="7135">
                  <c:v>44331.453715277778</c:v>
                </c:pt>
                <c:pt idx="7136">
                  <c:v>44331.454409722224</c:v>
                </c:pt>
                <c:pt idx="7137">
                  <c:v>44331.455104166664</c:v>
                </c:pt>
                <c:pt idx="7138">
                  <c:v>44331.45579861111</c:v>
                </c:pt>
                <c:pt idx="7139">
                  <c:v>44331.456493055557</c:v>
                </c:pt>
                <c:pt idx="7140">
                  <c:v>44331.457187499997</c:v>
                </c:pt>
                <c:pt idx="7141">
                  <c:v>44331.457881944443</c:v>
                </c:pt>
                <c:pt idx="7142">
                  <c:v>44331.45857638889</c:v>
                </c:pt>
                <c:pt idx="7143">
                  <c:v>44331.459270833337</c:v>
                </c:pt>
                <c:pt idx="7144">
                  <c:v>44331.459965277776</c:v>
                </c:pt>
                <c:pt idx="7145">
                  <c:v>44331.460659722223</c:v>
                </c:pt>
                <c:pt idx="7146">
                  <c:v>44331.461354166669</c:v>
                </c:pt>
                <c:pt idx="7147">
                  <c:v>44331.462048611109</c:v>
                </c:pt>
                <c:pt idx="7148">
                  <c:v>44331.462743055556</c:v>
                </c:pt>
                <c:pt idx="7149">
                  <c:v>44331.463437500002</c:v>
                </c:pt>
                <c:pt idx="7150">
                  <c:v>44331.464131944442</c:v>
                </c:pt>
                <c:pt idx="7151">
                  <c:v>44331.464826388888</c:v>
                </c:pt>
                <c:pt idx="7152">
                  <c:v>44331.465520833335</c:v>
                </c:pt>
                <c:pt idx="7153">
                  <c:v>44331.466215277775</c:v>
                </c:pt>
                <c:pt idx="7154">
                  <c:v>44331.466909722221</c:v>
                </c:pt>
                <c:pt idx="7155">
                  <c:v>44331.467604166668</c:v>
                </c:pt>
                <c:pt idx="7156">
                  <c:v>44331.468298611115</c:v>
                </c:pt>
                <c:pt idx="7157">
                  <c:v>44331.468993055554</c:v>
                </c:pt>
                <c:pt idx="7158">
                  <c:v>44331.469687500001</c:v>
                </c:pt>
                <c:pt idx="7159">
                  <c:v>44331.470381944448</c:v>
                </c:pt>
                <c:pt idx="7160">
                  <c:v>44331.471076388887</c:v>
                </c:pt>
                <c:pt idx="7161">
                  <c:v>44331.471770833334</c:v>
                </c:pt>
                <c:pt idx="7162">
                  <c:v>44331.47246527778</c:v>
                </c:pt>
                <c:pt idx="7163">
                  <c:v>44331.47315972222</c:v>
                </c:pt>
                <c:pt idx="7164">
                  <c:v>44331.473854166667</c:v>
                </c:pt>
                <c:pt idx="7165">
                  <c:v>44331.474548611113</c:v>
                </c:pt>
                <c:pt idx="7166">
                  <c:v>44331.475243055553</c:v>
                </c:pt>
                <c:pt idx="7167">
                  <c:v>44331.475937499999</c:v>
                </c:pt>
                <c:pt idx="7168">
                  <c:v>44331.476631944446</c:v>
                </c:pt>
                <c:pt idx="7169">
                  <c:v>44331.477326388886</c:v>
                </c:pt>
                <c:pt idx="7170">
                  <c:v>44331.478020833332</c:v>
                </c:pt>
                <c:pt idx="7171">
                  <c:v>44331.478715277779</c:v>
                </c:pt>
                <c:pt idx="7172">
                  <c:v>44331.479409722226</c:v>
                </c:pt>
                <c:pt idx="7173">
                  <c:v>44331.480104166665</c:v>
                </c:pt>
                <c:pt idx="7174">
                  <c:v>44331.480798611112</c:v>
                </c:pt>
                <c:pt idx="7175">
                  <c:v>44331.481493055559</c:v>
                </c:pt>
                <c:pt idx="7176">
                  <c:v>44331.482187499998</c:v>
                </c:pt>
                <c:pt idx="7177">
                  <c:v>44331.482881944445</c:v>
                </c:pt>
                <c:pt idx="7178">
                  <c:v>44331.483576388891</c:v>
                </c:pt>
                <c:pt idx="7179">
                  <c:v>44331.484270833331</c:v>
                </c:pt>
                <c:pt idx="7180">
                  <c:v>44331.484965277778</c:v>
                </c:pt>
                <c:pt idx="7181">
                  <c:v>44331.485659722224</c:v>
                </c:pt>
                <c:pt idx="7182">
                  <c:v>44331.486354166664</c:v>
                </c:pt>
                <c:pt idx="7183">
                  <c:v>44331.48704861111</c:v>
                </c:pt>
                <c:pt idx="7184">
                  <c:v>44331.487743055557</c:v>
                </c:pt>
                <c:pt idx="7185">
                  <c:v>44331.488437499997</c:v>
                </c:pt>
                <c:pt idx="7186">
                  <c:v>44331.489131944443</c:v>
                </c:pt>
                <c:pt idx="7187">
                  <c:v>44331.48982638889</c:v>
                </c:pt>
                <c:pt idx="7188">
                  <c:v>44331.490520833337</c:v>
                </c:pt>
                <c:pt idx="7189">
                  <c:v>44331.491215277776</c:v>
                </c:pt>
                <c:pt idx="7190">
                  <c:v>44331.491909722223</c:v>
                </c:pt>
                <c:pt idx="7191">
                  <c:v>44331.492604166669</c:v>
                </c:pt>
                <c:pt idx="7192">
                  <c:v>44331.493298611109</c:v>
                </c:pt>
                <c:pt idx="7193">
                  <c:v>44331.493993055556</c:v>
                </c:pt>
                <c:pt idx="7194">
                  <c:v>44331.494687500002</c:v>
                </c:pt>
                <c:pt idx="7195">
                  <c:v>44331.495381944442</c:v>
                </c:pt>
                <c:pt idx="7196">
                  <c:v>44331.496076388888</c:v>
                </c:pt>
                <c:pt idx="7197">
                  <c:v>44331.496770833335</c:v>
                </c:pt>
                <c:pt idx="7198">
                  <c:v>44331.497465277775</c:v>
                </c:pt>
                <c:pt idx="7199">
                  <c:v>44331.498159722221</c:v>
                </c:pt>
                <c:pt idx="7200">
                  <c:v>44331.498854166668</c:v>
                </c:pt>
                <c:pt idx="7201">
                  <c:v>44331.499548611115</c:v>
                </c:pt>
                <c:pt idx="7202">
                  <c:v>44331.500243055554</c:v>
                </c:pt>
                <c:pt idx="7203">
                  <c:v>44331.500937500001</c:v>
                </c:pt>
                <c:pt idx="7204">
                  <c:v>44331.501631944448</c:v>
                </c:pt>
                <c:pt idx="7205">
                  <c:v>44331.502326388887</c:v>
                </c:pt>
                <c:pt idx="7206">
                  <c:v>44331.503020833334</c:v>
                </c:pt>
                <c:pt idx="7207">
                  <c:v>44331.50371527778</c:v>
                </c:pt>
                <c:pt idx="7208">
                  <c:v>44331.50440972222</c:v>
                </c:pt>
                <c:pt idx="7209">
                  <c:v>44331.505104166667</c:v>
                </c:pt>
                <c:pt idx="7210">
                  <c:v>44331.505798611113</c:v>
                </c:pt>
                <c:pt idx="7211">
                  <c:v>44331.506493055553</c:v>
                </c:pt>
                <c:pt idx="7212">
                  <c:v>44331.507187499999</c:v>
                </c:pt>
                <c:pt idx="7213">
                  <c:v>44331.507881944446</c:v>
                </c:pt>
                <c:pt idx="7214">
                  <c:v>44331.508576388886</c:v>
                </c:pt>
                <c:pt idx="7215">
                  <c:v>44331.509270833332</c:v>
                </c:pt>
                <c:pt idx="7216">
                  <c:v>44331.509965277779</c:v>
                </c:pt>
                <c:pt idx="7217">
                  <c:v>44331.510659722226</c:v>
                </c:pt>
                <c:pt idx="7218">
                  <c:v>44331.511354166665</c:v>
                </c:pt>
                <c:pt idx="7219">
                  <c:v>44331.512048611112</c:v>
                </c:pt>
                <c:pt idx="7220">
                  <c:v>44331.512743055559</c:v>
                </c:pt>
                <c:pt idx="7221">
                  <c:v>44331.513437499998</c:v>
                </c:pt>
                <c:pt idx="7222">
                  <c:v>44331.514131944445</c:v>
                </c:pt>
                <c:pt idx="7223">
                  <c:v>44331.514826388891</c:v>
                </c:pt>
                <c:pt idx="7224">
                  <c:v>44331.515520833331</c:v>
                </c:pt>
                <c:pt idx="7225">
                  <c:v>44331.516215277778</c:v>
                </c:pt>
                <c:pt idx="7226">
                  <c:v>44331.516909722224</c:v>
                </c:pt>
                <c:pt idx="7227">
                  <c:v>44331.517604166664</c:v>
                </c:pt>
                <c:pt idx="7228">
                  <c:v>44331.51829861111</c:v>
                </c:pt>
                <c:pt idx="7229">
                  <c:v>44331.518993055557</c:v>
                </c:pt>
                <c:pt idx="7230">
                  <c:v>44331.519687499997</c:v>
                </c:pt>
                <c:pt idx="7231">
                  <c:v>44331.520381944443</c:v>
                </c:pt>
                <c:pt idx="7232">
                  <c:v>44331.52107638889</c:v>
                </c:pt>
                <c:pt idx="7233">
                  <c:v>44331.521770833337</c:v>
                </c:pt>
                <c:pt idx="7234">
                  <c:v>44331.522465277776</c:v>
                </c:pt>
                <c:pt idx="7235">
                  <c:v>44331.523159722223</c:v>
                </c:pt>
                <c:pt idx="7236">
                  <c:v>44331.523854166669</c:v>
                </c:pt>
                <c:pt idx="7237">
                  <c:v>44331.524548611109</c:v>
                </c:pt>
                <c:pt idx="7238">
                  <c:v>44331.525243055556</c:v>
                </c:pt>
                <c:pt idx="7239">
                  <c:v>44331.525937500002</c:v>
                </c:pt>
                <c:pt idx="7240">
                  <c:v>44331.526631944442</c:v>
                </c:pt>
                <c:pt idx="7241">
                  <c:v>44331.527326388888</c:v>
                </c:pt>
                <c:pt idx="7242">
                  <c:v>44331.528020833335</c:v>
                </c:pt>
                <c:pt idx="7243">
                  <c:v>44331.528715277775</c:v>
                </c:pt>
                <c:pt idx="7244">
                  <c:v>44331.529409722221</c:v>
                </c:pt>
                <c:pt idx="7245">
                  <c:v>44331.530104166668</c:v>
                </c:pt>
                <c:pt idx="7246">
                  <c:v>44331.530798611115</c:v>
                </c:pt>
                <c:pt idx="7247">
                  <c:v>44331.531493055554</c:v>
                </c:pt>
                <c:pt idx="7248">
                  <c:v>44331.532187500001</c:v>
                </c:pt>
                <c:pt idx="7249">
                  <c:v>44331.532881944448</c:v>
                </c:pt>
                <c:pt idx="7250">
                  <c:v>44331.533576388887</c:v>
                </c:pt>
                <c:pt idx="7251">
                  <c:v>44331.534270833334</c:v>
                </c:pt>
                <c:pt idx="7252">
                  <c:v>44331.53496527778</c:v>
                </c:pt>
                <c:pt idx="7253">
                  <c:v>44331.53565972222</c:v>
                </c:pt>
                <c:pt idx="7254">
                  <c:v>44331.536354166667</c:v>
                </c:pt>
                <c:pt idx="7255">
                  <c:v>44331.537048611113</c:v>
                </c:pt>
                <c:pt idx="7256">
                  <c:v>44331.537743055553</c:v>
                </c:pt>
                <c:pt idx="7257">
                  <c:v>44331.538437499999</c:v>
                </c:pt>
                <c:pt idx="7258">
                  <c:v>44331.539131944446</c:v>
                </c:pt>
                <c:pt idx="7259">
                  <c:v>44331.539826388886</c:v>
                </c:pt>
                <c:pt idx="7260">
                  <c:v>44331.540520833332</c:v>
                </c:pt>
                <c:pt idx="7261">
                  <c:v>44331.541215277779</c:v>
                </c:pt>
                <c:pt idx="7262">
                  <c:v>44331.541909722226</c:v>
                </c:pt>
                <c:pt idx="7263">
                  <c:v>44331.542604166665</c:v>
                </c:pt>
                <c:pt idx="7264">
                  <c:v>44331.543298611112</c:v>
                </c:pt>
                <c:pt idx="7265">
                  <c:v>44331.543993055559</c:v>
                </c:pt>
                <c:pt idx="7266">
                  <c:v>44331.544687499998</c:v>
                </c:pt>
                <c:pt idx="7267">
                  <c:v>44331.545381944445</c:v>
                </c:pt>
                <c:pt idx="7268">
                  <c:v>44331.546076388891</c:v>
                </c:pt>
                <c:pt idx="7269">
                  <c:v>44331.546770833331</c:v>
                </c:pt>
                <c:pt idx="7270">
                  <c:v>44331.547465277778</c:v>
                </c:pt>
                <c:pt idx="7271">
                  <c:v>44331.548159722224</c:v>
                </c:pt>
                <c:pt idx="7272">
                  <c:v>44331.548854166664</c:v>
                </c:pt>
                <c:pt idx="7273">
                  <c:v>44331.54954861111</c:v>
                </c:pt>
                <c:pt idx="7274">
                  <c:v>44331.550243055557</c:v>
                </c:pt>
                <c:pt idx="7275">
                  <c:v>44331.550937499997</c:v>
                </c:pt>
                <c:pt idx="7276">
                  <c:v>44331.551631944443</c:v>
                </c:pt>
                <c:pt idx="7277">
                  <c:v>44331.55232638889</c:v>
                </c:pt>
                <c:pt idx="7278">
                  <c:v>44331.553020833337</c:v>
                </c:pt>
                <c:pt idx="7279">
                  <c:v>44331.553715277776</c:v>
                </c:pt>
                <c:pt idx="7280">
                  <c:v>44331.554409722223</c:v>
                </c:pt>
                <c:pt idx="7281">
                  <c:v>44331.555104166669</c:v>
                </c:pt>
                <c:pt idx="7282">
                  <c:v>44331.555798611109</c:v>
                </c:pt>
                <c:pt idx="7283">
                  <c:v>44331.556493055556</c:v>
                </c:pt>
                <c:pt idx="7284">
                  <c:v>44331.557187500002</c:v>
                </c:pt>
                <c:pt idx="7285">
                  <c:v>44331.557881944442</c:v>
                </c:pt>
                <c:pt idx="7286">
                  <c:v>44331.558576388888</c:v>
                </c:pt>
                <c:pt idx="7287">
                  <c:v>44331.559270833335</c:v>
                </c:pt>
                <c:pt idx="7288">
                  <c:v>44331.559965277775</c:v>
                </c:pt>
                <c:pt idx="7289">
                  <c:v>44331.560659722221</c:v>
                </c:pt>
                <c:pt idx="7290">
                  <c:v>44331.561354166668</c:v>
                </c:pt>
                <c:pt idx="7291">
                  <c:v>44331.562048611115</c:v>
                </c:pt>
                <c:pt idx="7292">
                  <c:v>44331.562743055554</c:v>
                </c:pt>
                <c:pt idx="7293">
                  <c:v>44331.563437500001</c:v>
                </c:pt>
                <c:pt idx="7294">
                  <c:v>44331.564131944448</c:v>
                </c:pt>
                <c:pt idx="7295">
                  <c:v>44331.564826388887</c:v>
                </c:pt>
                <c:pt idx="7296">
                  <c:v>44331.565520833334</c:v>
                </c:pt>
                <c:pt idx="7297">
                  <c:v>44331.56621527778</c:v>
                </c:pt>
                <c:pt idx="7298">
                  <c:v>44331.56690972222</c:v>
                </c:pt>
                <c:pt idx="7299">
                  <c:v>44331.567604166667</c:v>
                </c:pt>
                <c:pt idx="7300">
                  <c:v>44331.568298611113</c:v>
                </c:pt>
                <c:pt idx="7301">
                  <c:v>44331.568993055553</c:v>
                </c:pt>
                <c:pt idx="7302">
                  <c:v>44331.569687499999</c:v>
                </c:pt>
                <c:pt idx="7303">
                  <c:v>44331.570381944446</c:v>
                </c:pt>
                <c:pt idx="7304">
                  <c:v>44331.571076388886</c:v>
                </c:pt>
                <c:pt idx="7305">
                  <c:v>44331.571770833332</c:v>
                </c:pt>
                <c:pt idx="7306">
                  <c:v>44331.572465277779</c:v>
                </c:pt>
                <c:pt idx="7307">
                  <c:v>44331.573159722226</c:v>
                </c:pt>
                <c:pt idx="7308">
                  <c:v>44331.573854166665</c:v>
                </c:pt>
                <c:pt idx="7309">
                  <c:v>44331.574548611112</c:v>
                </c:pt>
                <c:pt idx="7310">
                  <c:v>44331.575243055559</c:v>
                </c:pt>
                <c:pt idx="7311">
                  <c:v>44331.575937499998</c:v>
                </c:pt>
                <c:pt idx="7312">
                  <c:v>44331.576631944445</c:v>
                </c:pt>
                <c:pt idx="7313">
                  <c:v>44331.577326388891</c:v>
                </c:pt>
                <c:pt idx="7314">
                  <c:v>44331.578020833331</c:v>
                </c:pt>
                <c:pt idx="7315">
                  <c:v>44331.578715277778</c:v>
                </c:pt>
                <c:pt idx="7316">
                  <c:v>44331.579409722224</c:v>
                </c:pt>
                <c:pt idx="7317">
                  <c:v>44331.580104166664</c:v>
                </c:pt>
                <c:pt idx="7318">
                  <c:v>44331.58079861111</c:v>
                </c:pt>
                <c:pt idx="7319">
                  <c:v>44331.581493055557</c:v>
                </c:pt>
                <c:pt idx="7320">
                  <c:v>44331.582187499997</c:v>
                </c:pt>
                <c:pt idx="7321">
                  <c:v>44331.582881944443</c:v>
                </c:pt>
                <c:pt idx="7322">
                  <c:v>44331.58357638889</c:v>
                </c:pt>
                <c:pt idx="7323">
                  <c:v>44331.584270833337</c:v>
                </c:pt>
                <c:pt idx="7324">
                  <c:v>44331.584965277776</c:v>
                </c:pt>
                <c:pt idx="7325">
                  <c:v>44331.585659722223</c:v>
                </c:pt>
                <c:pt idx="7326">
                  <c:v>44331.586354166669</c:v>
                </c:pt>
                <c:pt idx="7327">
                  <c:v>44331.587048611109</c:v>
                </c:pt>
                <c:pt idx="7328">
                  <c:v>44331.587743055556</c:v>
                </c:pt>
                <c:pt idx="7329">
                  <c:v>44331.588437500002</c:v>
                </c:pt>
                <c:pt idx="7330">
                  <c:v>44331.589131944442</c:v>
                </c:pt>
                <c:pt idx="7331">
                  <c:v>44331.589826388888</c:v>
                </c:pt>
                <c:pt idx="7332">
                  <c:v>44331.590520833335</c:v>
                </c:pt>
                <c:pt idx="7333">
                  <c:v>44331.591215277775</c:v>
                </c:pt>
                <c:pt idx="7334">
                  <c:v>44331.591909722221</c:v>
                </c:pt>
                <c:pt idx="7335">
                  <c:v>44331.592604166668</c:v>
                </c:pt>
                <c:pt idx="7336">
                  <c:v>44331.593298611115</c:v>
                </c:pt>
                <c:pt idx="7337">
                  <c:v>44331.593993055554</c:v>
                </c:pt>
                <c:pt idx="7338">
                  <c:v>44331.594687500001</c:v>
                </c:pt>
                <c:pt idx="7339">
                  <c:v>44331.595381944448</c:v>
                </c:pt>
                <c:pt idx="7340">
                  <c:v>44331.596076388887</c:v>
                </c:pt>
                <c:pt idx="7341">
                  <c:v>44331.596770833334</c:v>
                </c:pt>
                <c:pt idx="7342">
                  <c:v>44331.59746527778</c:v>
                </c:pt>
                <c:pt idx="7343">
                  <c:v>44331.59815972222</c:v>
                </c:pt>
                <c:pt idx="7344">
                  <c:v>44331.598854166667</c:v>
                </c:pt>
                <c:pt idx="7345">
                  <c:v>44331.599548611113</c:v>
                </c:pt>
                <c:pt idx="7346">
                  <c:v>44331.600243055553</c:v>
                </c:pt>
                <c:pt idx="7347">
                  <c:v>44331.600937499999</c:v>
                </c:pt>
                <c:pt idx="7348">
                  <c:v>44331.601631944446</c:v>
                </c:pt>
                <c:pt idx="7349">
                  <c:v>44331.602326388886</c:v>
                </c:pt>
                <c:pt idx="7350">
                  <c:v>44331.603020833332</c:v>
                </c:pt>
                <c:pt idx="7351">
                  <c:v>44331.603715277779</c:v>
                </c:pt>
                <c:pt idx="7352">
                  <c:v>44331.604409722226</c:v>
                </c:pt>
                <c:pt idx="7353">
                  <c:v>44331.605104166665</c:v>
                </c:pt>
                <c:pt idx="7354">
                  <c:v>44331.605798611112</c:v>
                </c:pt>
                <c:pt idx="7355">
                  <c:v>44331.606493055559</c:v>
                </c:pt>
                <c:pt idx="7356">
                  <c:v>44331.607187499998</c:v>
                </c:pt>
                <c:pt idx="7357">
                  <c:v>44331.607881944445</c:v>
                </c:pt>
                <c:pt idx="7358">
                  <c:v>44331.608576388891</c:v>
                </c:pt>
                <c:pt idx="7359">
                  <c:v>44331.609270833331</c:v>
                </c:pt>
                <c:pt idx="7360">
                  <c:v>44331.609965277778</c:v>
                </c:pt>
                <c:pt idx="7361">
                  <c:v>44331.610659722224</c:v>
                </c:pt>
                <c:pt idx="7362">
                  <c:v>44331.611354166664</c:v>
                </c:pt>
                <c:pt idx="7363">
                  <c:v>44331.61204861111</c:v>
                </c:pt>
                <c:pt idx="7364">
                  <c:v>44331.612743055557</c:v>
                </c:pt>
                <c:pt idx="7365">
                  <c:v>44331.613437499997</c:v>
                </c:pt>
                <c:pt idx="7366">
                  <c:v>44331.614131944443</c:v>
                </c:pt>
                <c:pt idx="7367">
                  <c:v>44331.61482638889</c:v>
                </c:pt>
                <c:pt idx="7368">
                  <c:v>44331.615520833337</c:v>
                </c:pt>
                <c:pt idx="7369">
                  <c:v>44331.616215277776</c:v>
                </c:pt>
                <c:pt idx="7370">
                  <c:v>44331.616909722223</c:v>
                </c:pt>
                <c:pt idx="7371">
                  <c:v>44331.617604166669</c:v>
                </c:pt>
                <c:pt idx="7372">
                  <c:v>44331.618298611109</c:v>
                </c:pt>
                <c:pt idx="7373">
                  <c:v>44331.618993055556</c:v>
                </c:pt>
                <c:pt idx="7374">
                  <c:v>44331.619687500002</c:v>
                </c:pt>
                <c:pt idx="7375">
                  <c:v>44331.620381944442</c:v>
                </c:pt>
                <c:pt idx="7376">
                  <c:v>44331.621076388888</c:v>
                </c:pt>
                <c:pt idx="7377">
                  <c:v>44331.621770833335</c:v>
                </c:pt>
                <c:pt idx="7378">
                  <c:v>44331.622465277775</c:v>
                </c:pt>
                <c:pt idx="7379">
                  <c:v>44331.623159722221</c:v>
                </c:pt>
                <c:pt idx="7380">
                  <c:v>44331.623854166668</c:v>
                </c:pt>
                <c:pt idx="7381">
                  <c:v>44331.624548611115</c:v>
                </c:pt>
                <c:pt idx="7382">
                  <c:v>44331.625243055554</c:v>
                </c:pt>
                <c:pt idx="7383">
                  <c:v>44331.625937500001</c:v>
                </c:pt>
                <c:pt idx="7384">
                  <c:v>44331.626631944448</c:v>
                </c:pt>
                <c:pt idx="7385">
                  <c:v>44331.627326388887</c:v>
                </c:pt>
                <c:pt idx="7386">
                  <c:v>44331.628020833334</c:v>
                </c:pt>
                <c:pt idx="7387">
                  <c:v>44331.62871527778</c:v>
                </c:pt>
                <c:pt idx="7388">
                  <c:v>44331.62940972222</c:v>
                </c:pt>
                <c:pt idx="7389">
                  <c:v>44331.630104166667</c:v>
                </c:pt>
                <c:pt idx="7390">
                  <c:v>44331.630798611113</c:v>
                </c:pt>
                <c:pt idx="7391">
                  <c:v>44331.631493055553</c:v>
                </c:pt>
                <c:pt idx="7392">
                  <c:v>44331.632187499999</c:v>
                </c:pt>
                <c:pt idx="7393">
                  <c:v>44331.632881944446</c:v>
                </c:pt>
                <c:pt idx="7394">
                  <c:v>44331.633576388886</c:v>
                </c:pt>
                <c:pt idx="7395">
                  <c:v>44331.634270833332</c:v>
                </c:pt>
                <c:pt idx="7396">
                  <c:v>44331.634965277779</c:v>
                </c:pt>
                <c:pt idx="7397">
                  <c:v>44331.635659722226</c:v>
                </c:pt>
                <c:pt idx="7398">
                  <c:v>44331.636354166665</c:v>
                </c:pt>
                <c:pt idx="7399">
                  <c:v>44331.637048611112</c:v>
                </c:pt>
                <c:pt idx="7400">
                  <c:v>44331.637743055559</c:v>
                </c:pt>
                <c:pt idx="7401">
                  <c:v>44331.638437499998</c:v>
                </c:pt>
                <c:pt idx="7402">
                  <c:v>44331.639131944445</c:v>
                </c:pt>
                <c:pt idx="7403">
                  <c:v>44331.639826388891</c:v>
                </c:pt>
                <c:pt idx="7404">
                  <c:v>44331.640520833331</c:v>
                </c:pt>
                <c:pt idx="7405">
                  <c:v>44331.641215277778</c:v>
                </c:pt>
                <c:pt idx="7406">
                  <c:v>44331.641909722224</c:v>
                </c:pt>
                <c:pt idx="7407">
                  <c:v>44331.642604166664</c:v>
                </c:pt>
                <c:pt idx="7408">
                  <c:v>44331.64329861111</c:v>
                </c:pt>
                <c:pt idx="7409">
                  <c:v>44331.643993055557</c:v>
                </c:pt>
                <c:pt idx="7410">
                  <c:v>44331.644687499997</c:v>
                </c:pt>
                <c:pt idx="7411">
                  <c:v>44331.645381944443</c:v>
                </c:pt>
                <c:pt idx="7412">
                  <c:v>44331.64607638889</c:v>
                </c:pt>
                <c:pt idx="7413">
                  <c:v>44331.646770833337</c:v>
                </c:pt>
                <c:pt idx="7414">
                  <c:v>44331.647465277776</c:v>
                </c:pt>
                <c:pt idx="7415">
                  <c:v>44331.648159722223</c:v>
                </c:pt>
                <c:pt idx="7416">
                  <c:v>44331.648854166669</c:v>
                </c:pt>
                <c:pt idx="7417">
                  <c:v>44331.649548611109</c:v>
                </c:pt>
                <c:pt idx="7418">
                  <c:v>44331.650243055556</c:v>
                </c:pt>
                <c:pt idx="7419">
                  <c:v>44331.650937500002</c:v>
                </c:pt>
                <c:pt idx="7420">
                  <c:v>44331.651631944442</c:v>
                </c:pt>
                <c:pt idx="7421">
                  <c:v>44331.652326388888</c:v>
                </c:pt>
                <c:pt idx="7422">
                  <c:v>44331.653020833335</c:v>
                </c:pt>
                <c:pt idx="7423">
                  <c:v>44331.653715277775</c:v>
                </c:pt>
                <c:pt idx="7424">
                  <c:v>44331.654409722221</c:v>
                </c:pt>
                <c:pt idx="7425">
                  <c:v>44331.655104166668</c:v>
                </c:pt>
                <c:pt idx="7426">
                  <c:v>44331.655798611115</c:v>
                </c:pt>
                <c:pt idx="7427">
                  <c:v>44331.656493055554</c:v>
                </c:pt>
                <c:pt idx="7428">
                  <c:v>44331.657187500001</c:v>
                </c:pt>
                <c:pt idx="7429">
                  <c:v>44331.657881944448</c:v>
                </c:pt>
                <c:pt idx="7430">
                  <c:v>44331.658576388887</c:v>
                </c:pt>
                <c:pt idx="7431">
                  <c:v>44331.659270833334</c:v>
                </c:pt>
                <c:pt idx="7432">
                  <c:v>44331.65996527778</c:v>
                </c:pt>
                <c:pt idx="7433">
                  <c:v>44331.66065972222</c:v>
                </c:pt>
                <c:pt idx="7434">
                  <c:v>44331.661354166667</c:v>
                </c:pt>
                <c:pt idx="7435">
                  <c:v>44331.662048611113</c:v>
                </c:pt>
                <c:pt idx="7436">
                  <c:v>44331.662743055553</c:v>
                </c:pt>
                <c:pt idx="7437">
                  <c:v>44331.663437499999</c:v>
                </c:pt>
                <c:pt idx="7438">
                  <c:v>44331.664131944446</c:v>
                </c:pt>
                <c:pt idx="7439">
                  <c:v>44331.664826388886</c:v>
                </c:pt>
                <c:pt idx="7440">
                  <c:v>44331.665520833332</c:v>
                </c:pt>
                <c:pt idx="7441">
                  <c:v>44331.666215277779</c:v>
                </c:pt>
                <c:pt idx="7442">
                  <c:v>44331.666909722226</c:v>
                </c:pt>
                <c:pt idx="7443">
                  <c:v>44331.667604166665</c:v>
                </c:pt>
                <c:pt idx="7444">
                  <c:v>44331.668298611112</c:v>
                </c:pt>
                <c:pt idx="7445">
                  <c:v>44331.668993055559</c:v>
                </c:pt>
                <c:pt idx="7446">
                  <c:v>44331.669687499998</c:v>
                </c:pt>
                <c:pt idx="7447">
                  <c:v>44331.670381944445</c:v>
                </c:pt>
                <c:pt idx="7448">
                  <c:v>44331.671076388891</c:v>
                </c:pt>
                <c:pt idx="7449">
                  <c:v>44331.671770833331</c:v>
                </c:pt>
                <c:pt idx="7450">
                  <c:v>44331.672465277778</c:v>
                </c:pt>
                <c:pt idx="7451">
                  <c:v>44331.673159722224</c:v>
                </c:pt>
                <c:pt idx="7452">
                  <c:v>44331.673854166664</c:v>
                </c:pt>
                <c:pt idx="7453">
                  <c:v>44331.67454861111</c:v>
                </c:pt>
                <c:pt idx="7454">
                  <c:v>44331.675243055557</c:v>
                </c:pt>
                <c:pt idx="7455">
                  <c:v>44331.675937499997</c:v>
                </c:pt>
                <c:pt idx="7456">
                  <c:v>44331.676631944443</c:v>
                </c:pt>
                <c:pt idx="7457">
                  <c:v>44331.67732638889</c:v>
                </c:pt>
                <c:pt idx="7458">
                  <c:v>44331.678020833337</c:v>
                </c:pt>
                <c:pt idx="7459">
                  <c:v>44331.678715277776</c:v>
                </c:pt>
                <c:pt idx="7460">
                  <c:v>44331.679409722223</c:v>
                </c:pt>
                <c:pt idx="7461">
                  <c:v>44331.680104166669</c:v>
                </c:pt>
                <c:pt idx="7462">
                  <c:v>44331.680798611109</c:v>
                </c:pt>
                <c:pt idx="7463">
                  <c:v>44331.681493055556</c:v>
                </c:pt>
                <c:pt idx="7464">
                  <c:v>44331.682187500002</c:v>
                </c:pt>
                <c:pt idx="7465">
                  <c:v>44331.682881944442</c:v>
                </c:pt>
                <c:pt idx="7466">
                  <c:v>44331.683576388888</c:v>
                </c:pt>
                <c:pt idx="7467">
                  <c:v>44331.684270833335</c:v>
                </c:pt>
                <c:pt idx="7468">
                  <c:v>44331.684965277775</c:v>
                </c:pt>
                <c:pt idx="7469">
                  <c:v>44331.685659722221</c:v>
                </c:pt>
                <c:pt idx="7470">
                  <c:v>44331.686354166668</c:v>
                </c:pt>
                <c:pt idx="7471">
                  <c:v>44331.687048611115</c:v>
                </c:pt>
                <c:pt idx="7472">
                  <c:v>44331.687743055554</c:v>
                </c:pt>
                <c:pt idx="7473">
                  <c:v>44331.688437500001</c:v>
                </c:pt>
                <c:pt idx="7474">
                  <c:v>44331.689131944448</c:v>
                </c:pt>
                <c:pt idx="7475">
                  <c:v>44331.689826388887</c:v>
                </c:pt>
                <c:pt idx="7476">
                  <c:v>44331.690520833334</c:v>
                </c:pt>
                <c:pt idx="7477">
                  <c:v>44331.69121527778</c:v>
                </c:pt>
                <c:pt idx="7478">
                  <c:v>44331.69190972222</c:v>
                </c:pt>
                <c:pt idx="7479">
                  <c:v>44331.692604166667</c:v>
                </c:pt>
                <c:pt idx="7480">
                  <c:v>44331.693298611113</c:v>
                </c:pt>
                <c:pt idx="7481">
                  <c:v>44331.693993055553</c:v>
                </c:pt>
                <c:pt idx="7482">
                  <c:v>44331.694687499999</c:v>
                </c:pt>
                <c:pt idx="7483">
                  <c:v>44331.695381944446</c:v>
                </c:pt>
                <c:pt idx="7484">
                  <c:v>44331.696076388886</c:v>
                </c:pt>
                <c:pt idx="7485">
                  <c:v>44331.696770833332</c:v>
                </c:pt>
                <c:pt idx="7486">
                  <c:v>44331.697465277779</c:v>
                </c:pt>
                <c:pt idx="7487">
                  <c:v>44331.698159722226</c:v>
                </c:pt>
                <c:pt idx="7488">
                  <c:v>44331.698854166665</c:v>
                </c:pt>
                <c:pt idx="7489">
                  <c:v>44331.699548611112</c:v>
                </c:pt>
                <c:pt idx="7490">
                  <c:v>44331.700243055559</c:v>
                </c:pt>
                <c:pt idx="7491">
                  <c:v>44331.700937499998</c:v>
                </c:pt>
                <c:pt idx="7492">
                  <c:v>44331.701631944445</c:v>
                </c:pt>
                <c:pt idx="7493">
                  <c:v>44331.702326388891</c:v>
                </c:pt>
                <c:pt idx="7494">
                  <c:v>44331.703020833331</c:v>
                </c:pt>
                <c:pt idx="7495">
                  <c:v>44331.703715277778</c:v>
                </c:pt>
                <c:pt idx="7496">
                  <c:v>44331.704409722224</c:v>
                </c:pt>
                <c:pt idx="7497">
                  <c:v>44331.705104166664</c:v>
                </c:pt>
                <c:pt idx="7498">
                  <c:v>44331.70579861111</c:v>
                </c:pt>
                <c:pt idx="7499">
                  <c:v>44331.706493055557</c:v>
                </c:pt>
                <c:pt idx="7500">
                  <c:v>44331.707187499997</c:v>
                </c:pt>
                <c:pt idx="7501">
                  <c:v>44331.707881944443</c:v>
                </c:pt>
                <c:pt idx="7502">
                  <c:v>44331.70857638889</c:v>
                </c:pt>
                <c:pt idx="7503">
                  <c:v>44331.709270833337</c:v>
                </c:pt>
                <c:pt idx="7504">
                  <c:v>44331.709965277776</c:v>
                </c:pt>
                <c:pt idx="7505">
                  <c:v>44331.710659722223</c:v>
                </c:pt>
                <c:pt idx="7506">
                  <c:v>44331.711354166669</c:v>
                </c:pt>
                <c:pt idx="7507">
                  <c:v>44331.712048611109</c:v>
                </c:pt>
                <c:pt idx="7508">
                  <c:v>44331.712743055556</c:v>
                </c:pt>
                <c:pt idx="7509">
                  <c:v>44331.713437500002</c:v>
                </c:pt>
                <c:pt idx="7510">
                  <c:v>44331.714131944442</c:v>
                </c:pt>
                <c:pt idx="7511">
                  <c:v>44331.714826388888</c:v>
                </c:pt>
                <c:pt idx="7512">
                  <c:v>44331.715520833335</c:v>
                </c:pt>
                <c:pt idx="7513">
                  <c:v>44331.716215277775</c:v>
                </c:pt>
                <c:pt idx="7514">
                  <c:v>44331.716909722221</c:v>
                </c:pt>
                <c:pt idx="7515">
                  <c:v>44331.717604166668</c:v>
                </c:pt>
                <c:pt idx="7516">
                  <c:v>44331.718298611115</c:v>
                </c:pt>
                <c:pt idx="7517">
                  <c:v>44331.718993055554</c:v>
                </c:pt>
                <c:pt idx="7518">
                  <c:v>44331.719687500001</c:v>
                </c:pt>
                <c:pt idx="7519">
                  <c:v>44331.720381944448</c:v>
                </c:pt>
                <c:pt idx="7520">
                  <c:v>44331.721076388887</c:v>
                </c:pt>
                <c:pt idx="7521">
                  <c:v>44331.721770833334</c:v>
                </c:pt>
                <c:pt idx="7522">
                  <c:v>44331.72246527778</c:v>
                </c:pt>
                <c:pt idx="7523">
                  <c:v>44331.72315972222</c:v>
                </c:pt>
                <c:pt idx="7524">
                  <c:v>44331.723854166667</c:v>
                </c:pt>
                <c:pt idx="7525">
                  <c:v>44331.724548611113</c:v>
                </c:pt>
                <c:pt idx="7526">
                  <c:v>44331.725243055553</c:v>
                </c:pt>
                <c:pt idx="7527">
                  <c:v>44331.725937499999</c:v>
                </c:pt>
                <c:pt idx="7528">
                  <c:v>44331.726631944446</c:v>
                </c:pt>
                <c:pt idx="7529">
                  <c:v>44331.727326388886</c:v>
                </c:pt>
                <c:pt idx="7530">
                  <c:v>44331.728020833332</c:v>
                </c:pt>
                <c:pt idx="7531">
                  <c:v>44331.728715277779</c:v>
                </c:pt>
                <c:pt idx="7532">
                  <c:v>44331.729409722226</c:v>
                </c:pt>
                <c:pt idx="7533">
                  <c:v>44331.730104166665</c:v>
                </c:pt>
                <c:pt idx="7534">
                  <c:v>44331.730798611112</c:v>
                </c:pt>
                <c:pt idx="7535">
                  <c:v>44331.731493055559</c:v>
                </c:pt>
                <c:pt idx="7536">
                  <c:v>44331.732187499998</c:v>
                </c:pt>
                <c:pt idx="7537">
                  <c:v>44331.732881944445</c:v>
                </c:pt>
                <c:pt idx="7538">
                  <c:v>44331.733576388891</c:v>
                </c:pt>
                <c:pt idx="7539">
                  <c:v>44331.734270833331</c:v>
                </c:pt>
                <c:pt idx="7540">
                  <c:v>44331.734965277778</c:v>
                </c:pt>
                <c:pt idx="7541">
                  <c:v>44331.735659722224</c:v>
                </c:pt>
                <c:pt idx="7542">
                  <c:v>44331.736354166664</c:v>
                </c:pt>
                <c:pt idx="7543">
                  <c:v>44331.73704861111</c:v>
                </c:pt>
                <c:pt idx="7544">
                  <c:v>44331.737743055557</c:v>
                </c:pt>
                <c:pt idx="7545">
                  <c:v>44331.738437499997</c:v>
                </c:pt>
                <c:pt idx="7546">
                  <c:v>44331.739131944443</c:v>
                </c:pt>
                <c:pt idx="7547">
                  <c:v>44331.73982638889</c:v>
                </c:pt>
                <c:pt idx="7548">
                  <c:v>44331.740520833337</c:v>
                </c:pt>
                <c:pt idx="7549">
                  <c:v>44331.741215277776</c:v>
                </c:pt>
                <c:pt idx="7550">
                  <c:v>44331.741909722223</c:v>
                </c:pt>
                <c:pt idx="7551">
                  <c:v>44331.742604166669</c:v>
                </c:pt>
                <c:pt idx="7552">
                  <c:v>44331.743298611109</c:v>
                </c:pt>
                <c:pt idx="7553">
                  <c:v>44331.743993055556</c:v>
                </c:pt>
                <c:pt idx="7554">
                  <c:v>44331.744687500002</c:v>
                </c:pt>
                <c:pt idx="7555">
                  <c:v>44331.745381944442</c:v>
                </c:pt>
                <c:pt idx="7556">
                  <c:v>44331.746076388888</c:v>
                </c:pt>
                <c:pt idx="7557">
                  <c:v>44331.746770833335</c:v>
                </c:pt>
                <c:pt idx="7558">
                  <c:v>44331.747465277775</c:v>
                </c:pt>
                <c:pt idx="7559">
                  <c:v>44331.748159722221</c:v>
                </c:pt>
                <c:pt idx="7560">
                  <c:v>44331.748854166668</c:v>
                </c:pt>
                <c:pt idx="7561">
                  <c:v>44331.749548611115</c:v>
                </c:pt>
                <c:pt idx="7562">
                  <c:v>44331.750243055554</c:v>
                </c:pt>
                <c:pt idx="7563">
                  <c:v>44331.750937500001</c:v>
                </c:pt>
                <c:pt idx="7564">
                  <c:v>44331.751631944448</c:v>
                </c:pt>
                <c:pt idx="7565">
                  <c:v>44331.752326388887</c:v>
                </c:pt>
                <c:pt idx="7566">
                  <c:v>44331.753020833334</c:v>
                </c:pt>
                <c:pt idx="7567">
                  <c:v>44331.75371527778</c:v>
                </c:pt>
                <c:pt idx="7568">
                  <c:v>44331.75440972222</c:v>
                </c:pt>
                <c:pt idx="7569">
                  <c:v>44331.755104166667</c:v>
                </c:pt>
                <c:pt idx="7570">
                  <c:v>44331.755798611113</c:v>
                </c:pt>
                <c:pt idx="7571">
                  <c:v>44331.756493055553</c:v>
                </c:pt>
                <c:pt idx="7572">
                  <c:v>44331.757187499999</c:v>
                </c:pt>
                <c:pt idx="7573">
                  <c:v>44331.757881944446</c:v>
                </c:pt>
                <c:pt idx="7574">
                  <c:v>44331.758576388886</c:v>
                </c:pt>
                <c:pt idx="7575">
                  <c:v>44331.759270833332</c:v>
                </c:pt>
                <c:pt idx="7576">
                  <c:v>44331.759965277779</c:v>
                </c:pt>
                <c:pt idx="7577">
                  <c:v>44331.760659722226</c:v>
                </c:pt>
                <c:pt idx="7578">
                  <c:v>44331.761354166665</c:v>
                </c:pt>
                <c:pt idx="7579">
                  <c:v>44331.762048611112</c:v>
                </c:pt>
                <c:pt idx="7580">
                  <c:v>44331.762743055559</c:v>
                </c:pt>
                <c:pt idx="7581">
                  <c:v>44331.763437499998</c:v>
                </c:pt>
                <c:pt idx="7582">
                  <c:v>44331.764131944445</c:v>
                </c:pt>
                <c:pt idx="7583">
                  <c:v>44331.764826388891</c:v>
                </c:pt>
                <c:pt idx="7584">
                  <c:v>44331.765520833331</c:v>
                </c:pt>
                <c:pt idx="7585">
                  <c:v>44331.766215277778</c:v>
                </c:pt>
                <c:pt idx="7586">
                  <c:v>44331.766909722224</c:v>
                </c:pt>
                <c:pt idx="7587">
                  <c:v>44331.767604166664</c:v>
                </c:pt>
                <c:pt idx="7588">
                  <c:v>44331.76829861111</c:v>
                </c:pt>
                <c:pt idx="7589">
                  <c:v>44331.768993055557</c:v>
                </c:pt>
                <c:pt idx="7590">
                  <c:v>44331.769687499997</c:v>
                </c:pt>
                <c:pt idx="7591">
                  <c:v>44331.770381944443</c:v>
                </c:pt>
                <c:pt idx="7592">
                  <c:v>44331.77107638889</c:v>
                </c:pt>
                <c:pt idx="7593">
                  <c:v>44331.771770833337</c:v>
                </c:pt>
                <c:pt idx="7594">
                  <c:v>44331.772465277776</c:v>
                </c:pt>
                <c:pt idx="7595">
                  <c:v>44331.773159722223</c:v>
                </c:pt>
                <c:pt idx="7596">
                  <c:v>44331.773854166669</c:v>
                </c:pt>
                <c:pt idx="7597">
                  <c:v>44331.774548611109</c:v>
                </c:pt>
                <c:pt idx="7598">
                  <c:v>44331.775243055556</c:v>
                </c:pt>
                <c:pt idx="7599">
                  <c:v>44331.775937500002</c:v>
                </c:pt>
                <c:pt idx="7600">
                  <c:v>44331.776631944442</c:v>
                </c:pt>
                <c:pt idx="7601">
                  <c:v>44331.777326388888</c:v>
                </c:pt>
                <c:pt idx="7602">
                  <c:v>44331.778020833335</c:v>
                </c:pt>
                <c:pt idx="7603">
                  <c:v>44331.778715277775</c:v>
                </c:pt>
                <c:pt idx="7604">
                  <c:v>44331.779409722221</c:v>
                </c:pt>
                <c:pt idx="7605">
                  <c:v>44331.780104166668</c:v>
                </c:pt>
                <c:pt idx="7606">
                  <c:v>44331.780798611115</c:v>
                </c:pt>
                <c:pt idx="7607">
                  <c:v>44331.781493055554</c:v>
                </c:pt>
                <c:pt idx="7608">
                  <c:v>44331.782187500001</c:v>
                </c:pt>
                <c:pt idx="7609">
                  <c:v>44331.782881944448</c:v>
                </c:pt>
                <c:pt idx="7610">
                  <c:v>44331.783576388887</c:v>
                </c:pt>
                <c:pt idx="7611">
                  <c:v>44331.784270833334</c:v>
                </c:pt>
                <c:pt idx="7612">
                  <c:v>44331.78496527778</c:v>
                </c:pt>
                <c:pt idx="7613">
                  <c:v>44331.78565972222</c:v>
                </c:pt>
                <c:pt idx="7614">
                  <c:v>44331.786354166667</c:v>
                </c:pt>
                <c:pt idx="7615">
                  <c:v>44331.787048611113</c:v>
                </c:pt>
                <c:pt idx="7616">
                  <c:v>44331.787743055553</c:v>
                </c:pt>
                <c:pt idx="7617">
                  <c:v>44331.788437499999</c:v>
                </c:pt>
                <c:pt idx="7618">
                  <c:v>44331.789131944446</c:v>
                </c:pt>
                <c:pt idx="7619">
                  <c:v>44331.789826388886</c:v>
                </c:pt>
                <c:pt idx="7620">
                  <c:v>44331.790520833332</c:v>
                </c:pt>
                <c:pt idx="7621">
                  <c:v>44331.791215277779</c:v>
                </c:pt>
                <c:pt idx="7622">
                  <c:v>44331.791909722226</c:v>
                </c:pt>
                <c:pt idx="7623">
                  <c:v>44331.792604166665</c:v>
                </c:pt>
                <c:pt idx="7624">
                  <c:v>44331.793298611112</c:v>
                </c:pt>
                <c:pt idx="7625">
                  <c:v>44331.793993055559</c:v>
                </c:pt>
                <c:pt idx="7626">
                  <c:v>44331.794687499998</c:v>
                </c:pt>
                <c:pt idx="7627">
                  <c:v>44331.795381944445</c:v>
                </c:pt>
                <c:pt idx="7628">
                  <c:v>44331.796076388891</c:v>
                </c:pt>
                <c:pt idx="7629">
                  <c:v>44331.796770833331</c:v>
                </c:pt>
                <c:pt idx="7630">
                  <c:v>44331.797465277778</c:v>
                </c:pt>
                <c:pt idx="7631">
                  <c:v>44331.798159722224</c:v>
                </c:pt>
                <c:pt idx="7632">
                  <c:v>44331.798854166664</c:v>
                </c:pt>
                <c:pt idx="7633">
                  <c:v>44331.79954861111</c:v>
                </c:pt>
                <c:pt idx="7634">
                  <c:v>44331.800243055557</c:v>
                </c:pt>
                <c:pt idx="7635">
                  <c:v>44331.800937499997</c:v>
                </c:pt>
                <c:pt idx="7636">
                  <c:v>44331.801631944443</c:v>
                </c:pt>
                <c:pt idx="7637">
                  <c:v>44331.80232638889</c:v>
                </c:pt>
                <c:pt idx="7638">
                  <c:v>44331.803020833337</c:v>
                </c:pt>
                <c:pt idx="7639">
                  <c:v>44331.803715277776</c:v>
                </c:pt>
                <c:pt idx="7640">
                  <c:v>44331.804409722223</c:v>
                </c:pt>
                <c:pt idx="7641">
                  <c:v>44331.805104166669</c:v>
                </c:pt>
                <c:pt idx="7642">
                  <c:v>44331.805798611109</c:v>
                </c:pt>
                <c:pt idx="7643">
                  <c:v>44331.806493055556</c:v>
                </c:pt>
                <c:pt idx="7644">
                  <c:v>44331.807187500002</c:v>
                </c:pt>
                <c:pt idx="7645">
                  <c:v>44331.807881944442</c:v>
                </c:pt>
                <c:pt idx="7646">
                  <c:v>44331.808576388888</c:v>
                </c:pt>
                <c:pt idx="7647">
                  <c:v>44331.809270833335</c:v>
                </c:pt>
                <c:pt idx="7648">
                  <c:v>44331.809965277775</c:v>
                </c:pt>
                <c:pt idx="7649">
                  <c:v>44331.810659722221</c:v>
                </c:pt>
                <c:pt idx="7650">
                  <c:v>44331.811354166668</c:v>
                </c:pt>
                <c:pt idx="7651">
                  <c:v>44331.812048611115</c:v>
                </c:pt>
                <c:pt idx="7652">
                  <c:v>44331.812743055554</c:v>
                </c:pt>
                <c:pt idx="7653">
                  <c:v>44331.813437500001</c:v>
                </c:pt>
                <c:pt idx="7654">
                  <c:v>44331.814131944448</c:v>
                </c:pt>
                <c:pt idx="7655">
                  <c:v>44331.814826388887</c:v>
                </c:pt>
                <c:pt idx="7656">
                  <c:v>44331.815520833334</c:v>
                </c:pt>
                <c:pt idx="7657">
                  <c:v>44331.81621527778</c:v>
                </c:pt>
                <c:pt idx="7658">
                  <c:v>44331.81690972222</c:v>
                </c:pt>
                <c:pt idx="7659">
                  <c:v>44331.817604166667</c:v>
                </c:pt>
                <c:pt idx="7660">
                  <c:v>44331.818298611113</c:v>
                </c:pt>
                <c:pt idx="7661">
                  <c:v>44331.818993055553</c:v>
                </c:pt>
                <c:pt idx="7662">
                  <c:v>44331.819687499999</c:v>
                </c:pt>
                <c:pt idx="7663">
                  <c:v>44331.820381944446</c:v>
                </c:pt>
                <c:pt idx="7664">
                  <c:v>44331.821076388886</c:v>
                </c:pt>
                <c:pt idx="7665">
                  <c:v>44331.821770833332</c:v>
                </c:pt>
                <c:pt idx="7666">
                  <c:v>44331.822465277779</c:v>
                </c:pt>
                <c:pt idx="7667">
                  <c:v>44331.823159722226</c:v>
                </c:pt>
                <c:pt idx="7668">
                  <c:v>44331.823854166665</c:v>
                </c:pt>
                <c:pt idx="7669">
                  <c:v>44331.824548611112</c:v>
                </c:pt>
                <c:pt idx="7670">
                  <c:v>44331.825243055559</c:v>
                </c:pt>
                <c:pt idx="7671">
                  <c:v>44331.825937499998</c:v>
                </c:pt>
                <c:pt idx="7672">
                  <c:v>44331.826631944445</c:v>
                </c:pt>
                <c:pt idx="7673">
                  <c:v>44331.827326388891</c:v>
                </c:pt>
                <c:pt idx="7674">
                  <c:v>44331.828020833331</c:v>
                </c:pt>
                <c:pt idx="7675">
                  <c:v>44331.828715277778</c:v>
                </c:pt>
                <c:pt idx="7676">
                  <c:v>44331.829409722224</c:v>
                </c:pt>
                <c:pt idx="7677">
                  <c:v>44331.830104166664</c:v>
                </c:pt>
                <c:pt idx="7678">
                  <c:v>44331.83079861111</c:v>
                </c:pt>
                <c:pt idx="7679">
                  <c:v>44331.831493055557</c:v>
                </c:pt>
                <c:pt idx="7680">
                  <c:v>44331.832187499997</c:v>
                </c:pt>
                <c:pt idx="7681">
                  <c:v>44331.832881944443</c:v>
                </c:pt>
                <c:pt idx="7682">
                  <c:v>44331.83357638889</c:v>
                </c:pt>
                <c:pt idx="7683">
                  <c:v>44331.834270833337</c:v>
                </c:pt>
                <c:pt idx="7684">
                  <c:v>44331.834965277776</c:v>
                </c:pt>
                <c:pt idx="7685">
                  <c:v>44331.835659722223</c:v>
                </c:pt>
                <c:pt idx="7686">
                  <c:v>44331.836354166669</c:v>
                </c:pt>
                <c:pt idx="7687">
                  <c:v>44331.837048611109</c:v>
                </c:pt>
                <c:pt idx="7688">
                  <c:v>44331.837743055556</c:v>
                </c:pt>
                <c:pt idx="7689">
                  <c:v>44331.838437500002</c:v>
                </c:pt>
                <c:pt idx="7690">
                  <c:v>44331.839131944442</c:v>
                </c:pt>
                <c:pt idx="7691">
                  <c:v>44331.839826388888</c:v>
                </c:pt>
                <c:pt idx="7692">
                  <c:v>44331.840520833335</c:v>
                </c:pt>
                <c:pt idx="7693">
                  <c:v>44331.841215277775</c:v>
                </c:pt>
                <c:pt idx="7694">
                  <c:v>44331.841909722221</c:v>
                </c:pt>
                <c:pt idx="7695">
                  <c:v>44331.842604166668</c:v>
                </c:pt>
                <c:pt idx="7696">
                  <c:v>44331.843298611115</c:v>
                </c:pt>
                <c:pt idx="7697">
                  <c:v>44331.843993055554</c:v>
                </c:pt>
                <c:pt idx="7698">
                  <c:v>44331.844687500001</c:v>
                </c:pt>
                <c:pt idx="7699">
                  <c:v>44331.845381944448</c:v>
                </c:pt>
                <c:pt idx="7700">
                  <c:v>44331.846076388887</c:v>
                </c:pt>
                <c:pt idx="7701">
                  <c:v>44331.846770833334</c:v>
                </c:pt>
                <c:pt idx="7702">
                  <c:v>44331.84746527778</c:v>
                </c:pt>
                <c:pt idx="7703">
                  <c:v>44331.84815972222</c:v>
                </c:pt>
                <c:pt idx="7704">
                  <c:v>44331.848854166667</c:v>
                </c:pt>
                <c:pt idx="7705">
                  <c:v>44331.849548611113</c:v>
                </c:pt>
                <c:pt idx="7706">
                  <c:v>44331.850243055553</c:v>
                </c:pt>
                <c:pt idx="7707">
                  <c:v>44331.850937499999</c:v>
                </c:pt>
                <c:pt idx="7708">
                  <c:v>44331.851631944446</c:v>
                </c:pt>
                <c:pt idx="7709">
                  <c:v>44331.852326388886</c:v>
                </c:pt>
                <c:pt idx="7710">
                  <c:v>44331.853020833332</c:v>
                </c:pt>
                <c:pt idx="7711">
                  <c:v>44331.853715277779</c:v>
                </c:pt>
                <c:pt idx="7712">
                  <c:v>44331.854409722226</c:v>
                </c:pt>
                <c:pt idx="7713">
                  <c:v>44331.855104166665</c:v>
                </c:pt>
                <c:pt idx="7714">
                  <c:v>44331.855798611112</c:v>
                </c:pt>
                <c:pt idx="7715">
                  <c:v>44331.856493055559</c:v>
                </c:pt>
                <c:pt idx="7716">
                  <c:v>44331.857187499998</c:v>
                </c:pt>
                <c:pt idx="7717">
                  <c:v>44331.857881944445</c:v>
                </c:pt>
                <c:pt idx="7718">
                  <c:v>44331.858576388891</c:v>
                </c:pt>
                <c:pt idx="7719">
                  <c:v>44331.859270833331</c:v>
                </c:pt>
                <c:pt idx="7720">
                  <c:v>44331.859965277778</c:v>
                </c:pt>
                <c:pt idx="7721">
                  <c:v>44331.860659722224</c:v>
                </c:pt>
                <c:pt idx="7722">
                  <c:v>44331.861354166664</c:v>
                </c:pt>
                <c:pt idx="7723">
                  <c:v>44331.86204861111</c:v>
                </c:pt>
                <c:pt idx="7724">
                  <c:v>44331.862743055557</c:v>
                </c:pt>
                <c:pt idx="7725">
                  <c:v>44331.863437499997</c:v>
                </c:pt>
                <c:pt idx="7726">
                  <c:v>44331.864131944443</c:v>
                </c:pt>
                <c:pt idx="7727">
                  <c:v>44331.86482638889</c:v>
                </c:pt>
                <c:pt idx="7728">
                  <c:v>44331.865520833337</c:v>
                </c:pt>
                <c:pt idx="7729">
                  <c:v>44331.866215277776</c:v>
                </c:pt>
                <c:pt idx="7730">
                  <c:v>44331.866909722223</c:v>
                </c:pt>
                <c:pt idx="7731">
                  <c:v>44331.867604166669</c:v>
                </c:pt>
                <c:pt idx="7732">
                  <c:v>44331.868298611109</c:v>
                </c:pt>
                <c:pt idx="7733">
                  <c:v>44331.868993055556</c:v>
                </c:pt>
                <c:pt idx="7734">
                  <c:v>44331.869687500002</c:v>
                </c:pt>
                <c:pt idx="7735">
                  <c:v>44331.870381944442</c:v>
                </c:pt>
                <c:pt idx="7736">
                  <c:v>44331.871076388888</c:v>
                </c:pt>
                <c:pt idx="7737">
                  <c:v>44331.871770833335</c:v>
                </c:pt>
                <c:pt idx="7738">
                  <c:v>44331.872465277775</c:v>
                </c:pt>
                <c:pt idx="7739">
                  <c:v>44331.873159722221</c:v>
                </c:pt>
                <c:pt idx="7740">
                  <c:v>44331.873854166668</c:v>
                </c:pt>
                <c:pt idx="7741">
                  <c:v>44331.874548611115</c:v>
                </c:pt>
                <c:pt idx="7742">
                  <c:v>44331.875243055554</c:v>
                </c:pt>
                <c:pt idx="7743">
                  <c:v>44331.875937500001</c:v>
                </c:pt>
                <c:pt idx="7744">
                  <c:v>44331.876631944448</c:v>
                </c:pt>
                <c:pt idx="7745">
                  <c:v>44331.877326388887</c:v>
                </c:pt>
                <c:pt idx="7746">
                  <c:v>44331.878020833334</c:v>
                </c:pt>
                <c:pt idx="7747">
                  <c:v>44331.87871527778</c:v>
                </c:pt>
                <c:pt idx="7748">
                  <c:v>44331.87940972222</c:v>
                </c:pt>
                <c:pt idx="7749">
                  <c:v>44331.880104166667</c:v>
                </c:pt>
                <c:pt idx="7750">
                  <c:v>44331.880798611113</c:v>
                </c:pt>
                <c:pt idx="7751">
                  <c:v>44331.881493055553</c:v>
                </c:pt>
                <c:pt idx="7752">
                  <c:v>44331.882187499999</c:v>
                </c:pt>
                <c:pt idx="7753">
                  <c:v>44331.882881944446</c:v>
                </c:pt>
                <c:pt idx="7754">
                  <c:v>44331.883576388886</c:v>
                </c:pt>
                <c:pt idx="7755">
                  <c:v>44331.884270833332</c:v>
                </c:pt>
                <c:pt idx="7756">
                  <c:v>44331.884965277779</c:v>
                </c:pt>
                <c:pt idx="7757">
                  <c:v>44331.885659722226</c:v>
                </c:pt>
                <c:pt idx="7758">
                  <c:v>44331.886354166665</c:v>
                </c:pt>
                <c:pt idx="7759">
                  <c:v>44331.887048611112</c:v>
                </c:pt>
                <c:pt idx="7760">
                  <c:v>44331.887743055559</c:v>
                </c:pt>
                <c:pt idx="7761">
                  <c:v>44331.888437499998</c:v>
                </c:pt>
                <c:pt idx="7762">
                  <c:v>44331.889131944445</c:v>
                </c:pt>
                <c:pt idx="7763">
                  <c:v>44331.889826388891</c:v>
                </c:pt>
                <c:pt idx="7764">
                  <c:v>44331.890520833331</c:v>
                </c:pt>
                <c:pt idx="7765">
                  <c:v>44331.891215277778</c:v>
                </c:pt>
                <c:pt idx="7766">
                  <c:v>44331.891909722224</c:v>
                </c:pt>
                <c:pt idx="7767">
                  <c:v>44331.892604166664</c:v>
                </c:pt>
                <c:pt idx="7768">
                  <c:v>44331.89329861111</c:v>
                </c:pt>
                <c:pt idx="7769">
                  <c:v>44331.893993055557</c:v>
                </c:pt>
                <c:pt idx="7770">
                  <c:v>44331.894687499997</c:v>
                </c:pt>
                <c:pt idx="7771">
                  <c:v>44331.895381944443</c:v>
                </c:pt>
                <c:pt idx="7772">
                  <c:v>44331.89607638889</c:v>
                </c:pt>
                <c:pt idx="7773">
                  <c:v>44331.896770833337</c:v>
                </c:pt>
                <c:pt idx="7774">
                  <c:v>44331.897465277776</c:v>
                </c:pt>
                <c:pt idx="7775">
                  <c:v>44331.898159722223</c:v>
                </c:pt>
                <c:pt idx="7776">
                  <c:v>44331.898854166669</c:v>
                </c:pt>
                <c:pt idx="7777">
                  <c:v>44331.899548611109</c:v>
                </c:pt>
                <c:pt idx="7778">
                  <c:v>44331.900243055556</c:v>
                </c:pt>
                <c:pt idx="7779">
                  <c:v>44331.900937500002</c:v>
                </c:pt>
                <c:pt idx="7780">
                  <c:v>44331.901631944442</c:v>
                </c:pt>
                <c:pt idx="7781">
                  <c:v>44331.902326388888</c:v>
                </c:pt>
                <c:pt idx="7782">
                  <c:v>44331.903020833335</c:v>
                </c:pt>
                <c:pt idx="7783">
                  <c:v>44331.903715277775</c:v>
                </c:pt>
                <c:pt idx="7784">
                  <c:v>44331.904409722221</c:v>
                </c:pt>
                <c:pt idx="7785">
                  <c:v>44331.905104166668</c:v>
                </c:pt>
                <c:pt idx="7786">
                  <c:v>44331.905798611115</c:v>
                </c:pt>
                <c:pt idx="7787">
                  <c:v>44331.906493055554</c:v>
                </c:pt>
                <c:pt idx="7788">
                  <c:v>44331.907187500001</c:v>
                </c:pt>
                <c:pt idx="7789">
                  <c:v>44331.907881944448</c:v>
                </c:pt>
                <c:pt idx="7790">
                  <c:v>44331.908576388887</c:v>
                </c:pt>
                <c:pt idx="7791">
                  <c:v>44331.909270833334</c:v>
                </c:pt>
                <c:pt idx="7792">
                  <c:v>44331.90996527778</c:v>
                </c:pt>
                <c:pt idx="7793">
                  <c:v>44331.91065972222</c:v>
                </c:pt>
                <c:pt idx="7794">
                  <c:v>44331.911354166667</c:v>
                </c:pt>
                <c:pt idx="7795">
                  <c:v>44331.912048611113</c:v>
                </c:pt>
                <c:pt idx="7796">
                  <c:v>44331.912743055553</c:v>
                </c:pt>
                <c:pt idx="7797">
                  <c:v>44331.913437499999</c:v>
                </c:pt>
                <c:pt idx="7798">
                  <c:v>44331.914131944446</c:v>
                </c:pt>
                <c:pt idx="7799">
                  <c:v>44331.914826388886</c:v>
                </c:pt>
                <c:pt idx="7800">
                  <c:v>44331.915520833332</c:v>
                </c:pt>
                <c:pt idx="7801">
                  <c:v>44331.916215277779</c:v>
                </c:pt>
                <c:pt idx="7802">
                  <c:v>44331.916909722226</c:v>
                </c:pt>
                <c:pt idx="7803">
                  <c:v>44331.917604166665</c:v>
                </c:pt>
                <c:pt idx="7804">
                  <c:v>44331.918298611112</c:v>
                </c:pt>
                <c:pt idx="7805">
                  <c:v>44331.918993055559</c:v>
                </c:pt>
                <c:pt idx="7806">
                  <c:v>44331.919687499998</c:v>
                </c:pt>
                <c:pt idx="7807">
                  <c:v>44331.920381944445</c:v>
                </c:pt>
                <c:pt idx="7808">
                  <c:v>44331.921076388891</c:v>
                </c:pt>
                <c:pt idx="7809">
                  <c:v>44331.921770833331</c:v>
                </c:pt>
                <c:pt idx="7810">
                  <c:v>44331.922465277778</c:v>
                </c:pt>
                <c:pt idx="7811">
                  <c:v>44331.923159722224</c:v>
                </c:pt>
                <c:pt idx="7812">
                  <c:v>44331.923854166664</c:v>
                </c:pt>
                <c:pt idx="7813">
                  <c:v>44331.92454861111</c:v>
                </c:pt>
                <c:pt idx="7814">
                  <c:v>44331.925243055557</c:v>
                </c:pt>
                <c:pt idx="7815">
                  <c:v>44331.925937499997</c:v>
                </c:pt>
                <c:pt idx="7816">
                  <c:v>44331.926631944443</c:v>
                </c:pt>
                <c:pt idx="7817">
                  <c:v>44331.92732638889</c:v>
                </c:pt>
                <c:pt idx="7818">
                  <c:v>44331.928020833337</c:v>
                </c:pt>
                <c:pt idx="7819">
                  <c:v>44331.928715277776</c:v>
                </c:pt>
                <c:pt idx="7820">
                  <c:v>44331.929409722223</c:v>
                </c:pt>
                <c:pt idx="7821">
                  <c:v>44331.930104166669</c:v>
                </c:pt>
                <c:pt idx="7822">
                  <c:v>44331.930798611109</c:v>
                </c:pt>
                <c:pt idx="7823">
                  <c:v>44331.931493055556</c:v>
                </c:pt>
                <c:pt idx="7824">
                  <c:v>44331.932187500002</c:v>
                </c:pt>
                <c:pt idx="7825">
                  <c:v>44331.932881944442</c:v>
                </c:pt>
                <c:pt idx="7826">
                  <c:v>44331.933576388888</c:v>
                </c:pt>
                <c:pt idx="7827">
                  <c:v>44331.934270833335</c:v>
                </c:pt>
                <c:pt idx="7828">
                  <c:v>44331.934965277775</c:v>
                </c:pt>
                <c:pt idx="7829">
                  <c:v>44331.935659722221</c:v>
                </c:pt>
                <c:pt idx="7830">
                  <c:v>44331.936354166668</c:v>
                </c:pt>
                <c:pt idx="7831">
                  <c:v>44331.937048611115</c:v>
                </c:pt>
                <c:pt idx="7832">
                  <c:v>44331.937743055554</c:v>
                </c:pt>
                <c:pt idx="7833">
                  <c:v>44331.938437500001</c:v>
                </c:pt>
                <c:pt idx="7834">
                  <c:v>44331.939131944448</c:v>
                </c:pt>
                <c:pt idx="7835">
                  <c:v>44331.939826388887</c:v>
                </c:pt>
                <c:pt idx="7836">
                  <c:v>44331.940520833334</c:v>
                </c:pt>
                <c:pt idx="7837">
                  <c:v>44331.94121527778</c:v>
                </c:pt>
                <c:pt idx="7838">
                  <c:v>44331.94190972222</c:v>
                </c:pt>
                <c:pt idx="7839">
                  <c:v>44331.942604166667</c:v>
                </c:pt>
                <c:pt idx="7840">
                  <c:v>44331.943298611113</c:v>
                </c:pt>
                <c:pt idx="7841">
                  <c:v>44331.943993055553</c:v>
                </c:pt>
                <c:pt idx="7842">
                  <c:v>44331.944687499999</c:v>
                </c:pt>
                <c:pt idx="7843">
                  <c:v>44331.945381944446</c:v>
                </c:pt>
                <c:pt idx="7844">
                  <c:v>44331.946076388886</c:v>
                </c:pt>
                <c:pt idx="7845">
                  <c:v>44331.946770833332</c:v>
                </c:pt>
                <c:pt idx="7846">
                  <c:v>44331.947465277779</c:v>
                </c:pt>
                <c:pt idx="7847">
                  <c:v>44331.948159722226</c:v>
                </c:pt>
                <c:pt idx="7848">
                  <c:v>44331.948854166665</c:v>
                </c:pt>
                <c:pt idx="7849">
                  <c:v>44331.949548611112</c:v>
                </c:pt>
                <c:pt idx="7850">
                  <c:v>44331.950243055559</c:v>
                </c:pt>
                <c:pt idx="7851">
                  <c:v>44331.950937499998</c:v>
                </c:pt>
                <c:pt idx="7852">
                  <c:v>44331.951631944445</c:v>
                </c:pt>
                <c:pt idx="7853">
                  <c:v>44331.952326388891</c:v>
                </c:pt>
                <c:pt idx="7854">
                  <c:v>44331.953020833331</c:v>
                </c:pt>
                <c:pt idx="7855">
                  <c:v>44331.953715277778</c:v>
                </c:pt>
                <c:pt idx="7856">
                  <c:v>44331.954409722224</c:v>
                </c:pt>
                <c:pt idx="7857">
                  <c:v>44331.955104166664</c:v>
                </c:pt>
                <c:pt idx="7858">
                  <c:v>44331.95579861111</c:v>
                </c:pt>
                <c:pt idx="7859">
                  <c:v>44331.956493055557</c:v>
                </c:pt>
                <c:pt idx="7860">
                  <c:v>44331.957187499997</c:v>
                </c:pt>
                <c:pt idx="7861">
                  <c:v>44331.957881944443</c:v>
                </c:pt>
                <c:pt idx="7862">
                  <c:v>44331.95857638889</c:v>
                </c:pt>
                <c:pt idx="7863">
                  <c:v>44331.959270833337</c:v>
                </c:pt>
                <c:pt idx="7864">
                  <c:v>44331.959965277776</c:v>
                </c:pt>
                <c:pt idx="7865">
                  <c:v>44331.960659722223</c:v>
                </c:pt>
                <c:pt idx="7866">
                  <c:v>44331.961354166669</c:v>
                </c:pt>
                <c:pt idx="7867">
                  <c:v>44331.962048611109</c:v>
                </c:pt>
                <c:pt idx="7868">
                  <c:v>44331.962743055556</c:v>
                </c:pt>
                <c:pt idx="7869">
                  <c:v>44331.963437500002</c:v>
                </c:pt>
                <c:pt idx="7870">
                  <c:v>44331.964131944442</c:v>
                </c:pt>
                <c:pt idx="7871">
                  <c:v>44331.964826388888</c:v>
                </c:pt>
                <c:pt idx="7872">
                  <c:v>44331.965520833335</c:v>
                </c:pt>
                <c:pt idx="7873">
                  <c:v>44331.966215277775</c:v>
                </c:pt>
                <c:pt idx="7874">
                  <c:v>44331.966909722221</c:v>
                </c:pt>
                <c:pt idx="7875">
                  <c:v>44331.967604166668</c:v>
                </c:pt>
                <c:pt idx="7876">
                  <c:v>44331.968298611115</c:v>
                </c:pt>
                <c:pt idx="7877">
                  <c:v>44331.968993055554</c:v>
                </c:pt>
                <c:pt idx="7878">
                  <c:v>44331.969687500001</c:v>
                </c:pt>
                <c:pt idx="7879">
                  <c:v>44331.970381944448</c:v>
                </c:pt>
                <c:pt idx="7880">
                  <c:v>44331.971076388887</c:v>
                </c:pt>
                <c:pt idx="7881">
                  <c:v>44331.971770833334</c:v>
                </c:pt>
                <c:pt idx="7882">
                  <c:v>44331.97246527778</c:v>
                </c:pt>
                <c:pt idx="7883">
                  <c:v>44331.97315972222</c:v>
                </c:pt>
                <c:pt idx="7884">
                  <c:v>44331.973854166667</c:v>
                </c:pt>
                <c:pt idx="7885">
                  <c:v>44331.974548611113</c:v>
                </c:pt>
                <c:pt idx="7886">
                  <c:v>44331.975243055553</c:v>
                </c:pt>
                <c:pt idx="7887">
                  <c:v>44331.975937499999</c:v>
                </c:pt>
                <c:pt idx="7888">
                  <c:v>44331.976631944446</c:v>
                </c:pt>
                <c:pt idx="7889">
                  <c:v>44331.977326388886</c:v>
                </c:pt>
                <c:pt idx="7890">
                  <c:v>44331.978020833332</c:v>
                </c:pt>
                <c:pt idx="7891">
                  <c:v>44331.978715277779</c:v>
                </c:pt>
                <c:pt idx="7892">
                  <c:v>44331.979409722226</c:v>
                </c:pt>
                <c:pt idx="7893">
                  <c:v>44331.980104166665</c:v>
                </c:pt>
                <c:pt idx="7894">
                  <c:v>44331.980798611112</c:v>
                </c:pt>
                <c:pt idx="7895">
                  <c:v>44331.981493055559</c:v>
                </c:pt>
                <c:pt idx="7896">
                  <c:v>44331.982187499998</c:v>
                </c:pt>
                <c:pt idx="7897">
                  <c:v>44331.982881944445</c:v>
                </c:pt>
                <c:pt idx="7898">
                  <c:v>44331.983576388891</c:v>
                </c:pt>
                <c:pt idx="7899">
                  <c:v>44331.984270833331</c:v>
                </c:pt>
                <c:pt idx="7900">
                  <c:v>44331.984965277778</c:v>
                </c:pt>
                <c:pt idx="7901">
                  <c:v>44331.985659722224</c:v>
                </c:pt>
                <c:pt idx="7902">
                  <c:v>44331.986354166664</c:v>
                </c:pt>
                <c:pt idx="7903">
                  <c:v>44331.98704861111</c:v>
                </c:pt>
                <c:pt idx="7904">
                  <c:v>44331.987743055557</c:v>
                </c:pt>
                <c:pt idx="7905">
                  <c:v>44331.988437499997</c:v>
                </c:pt>
                <c:pt idx="7906">
                  <c:v>44331.989131944443</c:v>
                </c:pt>
                <c:pt idx="7907">
                  <c:v>44331.98982638889</c:v>
                </c:pt>
                <c:pt idx="7908">
                  <c:v>44331.990520833337</c:v>
                </c:pt>
                <c:pt idx="7909">
                  <c:v>44331.991215277776</c:v>
                </c:pt>
                <c:pt idx="7910">
                  <c:v>44331.991909722223</c:v>
                </c:pt>
                <c:pt idx="7911">
                  <c:v>44331.992604166669</c:v>
                </c:pt>
                <c:pt idx="7912">
                  <c:v>44331.993298611109</c:v>
                </c:pt>
                <c:pt idx="7913">
                  <c:v>44331.993993055556</c:v>
                </c:pt>
                <c:pt idx="7914">
                  <c:v>44331.994687500002</c:v>
                </c:pt>
                <c:pt idx="7915">
                  <c:v>44331.995381944442</c:v>
                </c:pt>
                <c:pt idx="7916">
                  <c:v>44331.996076388888</c:v>
                </c:pt>
                <c:pt idx="7917">
                  <c:v>44331.996770833335</c:v>
                </c:pt>
                <c:pt idx="7918">
                  <c:v>44331.997465277775</c:v>
                </c:pt>
                <c:pt idx="7919">
                  <c:v>44331.998159722221</c:v>
                </c:pt>
                <c:pt idx="7920">
                  <c:v>44331.998854166668</c:v>
                </c:pt>
                <c:pt idx="7921">
                  <c:v>44331.999548611115</c:v>
                </c:pt>
                <c:pt idx="7922">
                  <c:v>44332.000243055554</c:v>
                </c:pt>
                <c:pt idx="7923">
                  <c:v>44332.000937500001</c:v>
                </c:pt>
                <c:pt idx="7924">
                  <c:v>44332.001631944448</c:v>
                </c:pt>
                <c:pt idx="7925">
                  <c:v>44332.002326388887</c:v>
                </c:pt>
                <c:pt idx="7926">
                  <c:v>44332.003020833334</c:v>
                </c:pt>
                <c:pt idx="7927">
                  <c:v>44332.00371527778</c:v>
                </c:pt>
                <c:pt idx="7928">
                  <c:v>44332.00440972222</c:v>
                </c:pt>
                <c:pt idx="7929">
                  <c:v>44332.005104166667</c:v>
                </c:pt>
                <c:pt idx="7930">
                  <c:v>44332.005798611113</c:v>
                </c:pt>
                <c:pt idx="7931">
                  <c:v>44332.006493055553</c:v>
                </c:pt>
                <c:pt idx="7932">
                  <c:v>44332.007187499999</c:v>
                </c:pt>
                <c:pt idx="7933">
                  <c:v>44332.007881944446</c:v>
                </c:pt>
                <c:pt idx="7934">
                  <c:v>44332.008576388886</c:v>
                </c:pt>
                <c:pt idx="7935">
                  <c:v>44332.009270833332</c:v>
                </c:pt>
                <c:pt idx="7936">
                  <c:v>44332.009965277779</c:v>
                </c:pt>
                <c:pt idx="7937">
                  <c:v>44332.010659722226</c:v>
                </c:pt>
                <c:pt idx="7938">
                  <c:v>44332.011354166665</c:v>
                </c:pt>
                <c:pt idx="7939">
                  <c:v>44332.012048611112</c:v>
                </c:pt>
                <c:pt idx="7940">
                  <c:v>44332.012743055559</c:v>
                </c:pt>
                <c:pt idx="7941">
                  <c:v>44332.013437499998</c:v>
                </c:pt>
                <c:pt idx="7942">
                  <c:v>44332.014131944445</c:v>
                </c:pt>
                <c:pt idx="7943">
                  <c:v>44332.014826388891</c:v>
                </c:pt>
                <c:pt idx="7944">
                  <c:v>44332.015520833331</c:v>
                </c:pt>
                <c:pt idx="7945">
                  <c:v>44332.016215277778</c:v>
                </c:pt>
                <c:pt idx="7946">
                  <c:v>44332.016909722224</c:v>
                </c:pt>
                <c:pt idx="7947">
                  <c:v>44332.017604166664</c:v>
                </c:pt>
                <c:pt idx="7948">
                  <c:v>44332.01829861111</c:v>
                </c:pt>
                <c:pt idx="7949">
                  <c:v>44332.018993055557</c:v>
                </c:pt>
                <c:pt idx="7950">
                  <c:v>44332.019687499997</c:v>
                </c:pt>
                <c:pt idx="7951">
                  <c:v>44332.020381944443</c:v>
                </c:pt>
                <c:pt idx="7952">
                  <c:v>44332.02107638889</c:v>
                </c:pt>
                <c:pt idx="7953">
                  <c:v>44332.021770833337</c:v>
                </c:pt>
                <c:pt idx="7954">
                  <c:v>44332.022465277776</c:v>
                </c:pt>
                <c:pt idx="7955">
                  <c:v>44332.023159722223</c:v>
                </c:pt>
                <c:pt idx="7956">
                  <c:v>44332.023854166669</c:v>
                </c:pt>
                <c:pt idx="7957">
                  <c:v>44332.024548611109</c:v>
                </c:pt>
                <c:pt idx="7958">
                  <c:v>44332.025243055556</c:v>
                </c:pt>
                <c:pt idx="7959">
                  <c:v>44332.025937500002</c:v>
                </c:pt>
                <c:pt idx="7960">
                  <c:v>44332.026631944442</c:v>
                </c:pt>
                <c:pt idx="7961">
                  <c:v>44332.027326388888</c:v>
                </c:pt>
                <c:pt idx="7962">
                  <c:v>44332.028020833335</c:v>
                </c:pt>
                <c:pt idx="7963">
                  <c:v>44332.028715277775</c:v>
                </c:pt>
                <c:pt idx="7964">
                  <c:v>44332.029409722221</c:v>
                </c:pt>
                <c:pt idx="7965">
                  <c:v>44332.030104166668</c:v>
                </c:pt>
                <c:pt idx="7966">
                  <c:v>44332.030798611115</c:v>
                </c:pt>
                <c:pt idx="7967">
                  <c:v>44332.031493055554</c:v>
                </c:pt>
                <c:pt idx="7968">
                  <c:v>44332.032187500001</c:v>
                </c:pt>
                <c:pt idx="7969">
                  <c:v>44332.032881944448</c:v>
                </c:pt>
                <c:pt idx="7970">
                  <c:v>44332.033576388887</c:v>
                </c:pt>
                <c:pt idx="7971">
                  <c:v>44332.034270833334</c:v>
                </c:pt>
                <c:pt idx="7972">
                  <c:v>44332.03496527778</c:v>
                </c:pt>
                <c:pt idx="7973">
                  <c:v>44332.03565972222</c:v>
                </c:pt>
                <c:pt idx="7974">
                  <c:v>44332.036354166667</c:v>
                </c:pt>
                <c:pt idx="7975">
                  <c:v>44332.037048611113</c:v>
                </c:pt>
                <c:pt idx="7976">
                  <c:v>44332.037743055553</c:v>
                </c:pt>
                <c:pt idx="7977">
                  <c:v>44332.038437499999</c:v>
                </c:pt>
                <c:pt idx="7978">
                  <c:v>44332.039131944446</c:v>
                </c:pt>
                <c:pt idx="7979">
                  <c:v>44332.039826388886</c:v>
                </c:pt>
                <c:pt idx="7980">
                  <c:v>44332.040520833332</c:v>
                </c:pt>
                <c:pt idx="7981">
                  <c:v>44332.041215277779</c:v>
                </c:pt>
                <c:pt idx="7982">
                  <c:v>44332.041909722226</c:v>
                </c:pt>
                <c:pt idx="7983">
                  <c:v>44332.042604166665</c:v>
                </c:pt>
                <c:pt idx="7984">
                  <c:v>44332.043298611112</c:v>
                </c:pt>
                <c:pt idx="7985">
                  <c:v>44332.043993055559</c:v>
                </c:pt>
                <c:pt idx="7986">
                  <c:v>44332.044687499998</c:v>
                </c:pt>
                <c:pt idx="7987">
                  <c:v>44332.045381944445</c:v>
                </c:pt>
                <c:pt idx="7988">
                  <c:v>44332.046076388891</c:v>
                </c:pt>
                <c:pt idx="7989">
                  <c:v>44332.046770833331</c:v>
                </c:pt>
                <c:pt idx="7990">
                  <c:v>44332.047465277778</c:v>
                </c:pt>
                <c:pt idx="7991">
                  <c:v>44332.048159722224</c:v>
                </c:pt>
                <c:pt idx="7992">
                  <c:v>44332.048854166664</c:v>
                </c:pt>
                <c:pt idx="7993">
                  <c:v>44332.04954861111</c:v>
                </c:pt>
                <c:pt idx="7994">
                  <c:v>44332.050243055557</c:v>
                </c:pt>
                <c:pt idx="7995">
                  <c:v>44332.050937499997</c:v>
                </c:pt>
                <c:pt idx="7996">
                  <c:v>44332.051631944443</c:v>
                </c:pt>
                <c:pt idx="7997">
                  <c:v>44332.05232638889</c:v>
                </c:pt>
                <c:pt idx="7998">
                  <c:v>44332.053020833337</c:v>
                </c:pt>
                <c:pt idx="7999">
                  <c:v>44332.053715277776</c:v>
                </c:pt>
                <c:pt idx="8000">
                  <c:v>44332.054409722223</c:v>
                </c:pt>
                <c:pt idx="8001">
                  <c:v>44332.055104166669</c:v>
                </c:pt>
                <c:pt idx="8002">
                  <c:v>44332.055798611109</c:v>
                </c:pt>
                <c:pt idx="8003">
                  <c:v>44332.056493055556</c:v>
                </c:pt>
                <c:pt idx="8004">
                  <c:v>44332.057187500002</c:v>
                </c:pt>
                <c:pt idx="8005">
                  <c:v>44332.057881944442</c:v>
                </c:pt>
                <c:pt idx="8006">
                  <c:v>44332.058576388888</c:v>
                </c:pt>
                <c:pt idx="8007">
                  <c:v>44332.059270833335</c:v>
                </c:pt>
                <c:pt idx="8008">
                  <c:v>44332.059965277775</c:v>
                </c:pt>
                <c:pt idx="8009">
                  <c:v>44332.060659722221</c:v>
                </c:pt>
                <c:pt idx="8010">
                  <c:v>44332.061354166668</c:v>
                </c:pt>
                <c:pt idx="8011">
                  <c:v>44332.062048611115</c:v>
                </c:pt>
                <c:pt idx="8012">
                  <c:v>44332.062743055554</c:v>
                </c:pt>
                <c:pt idx="8013">
                  <c:v>44332.063437500001</c:v>
                </c:pt>
                <c:pt idx="8014">
                  <c:v>44332.064131944448</c:v>
                </c:pt>
                <c:pt idx="8015">
                  <c:v>44332.064826388887</c:v>
                </c:pt>
                <c:pt idx="8016">
                  <c:v>44332.065520833334</c:v>
                </c:pt>
                <c:pt idx="8017">
                  <c:v>44332.06621527778</c:v>
                </c:pt>
                <c:pt idx="8018">
                  <c:v>44332.06690972222</c:v>
                </c:pt>
                <c:pt idx="8019">
                  <c:v>44332.067604166667</c:v>
                </c:pt>
                <c:pt idx="8020">
                  <c:v>44332.068298611113</c:v>
                </c:pt>
                <c:pt idx="8021">
                  <c:v>44332.068993055553</c:v>
                </c:pt>
                <c:pt idx="8022">
                  <c:v>44332.069687499999</c:v>
                </c:pt>
                <c:pt idx="8023">
                  <c:v>44332.070381944446</c:v>
                </c:pt>
                <c:pt idx="8024">
                  <c:v>44332.071076388886</c:v>
                </c:pt>
                <c:pt idx="8025">
                  <c:v>44332.071770833332</c:v>
                </c:pt>
                <c:pt idx="8026">
                  <c:v>44332.072465277779</c:v>
                </c:pt>
                <c:pt idx="8027">
                  <c:v>44332.073159722226</c:v>
                </c:pt>
                <c:pt idx="8028">
                  <c:v>44332.073854166665</c:v>
                </c:pt>
                <c:pt idx="8029">
                  <c:v>44332.074548611112</c:v>
                </c:pt>
                <c:pt idx="8030">
                  <c:v>44332.075243055559</c:v>
                </c:pt>
                <c:pt idx="8031">
                  <c:v>44332.075937499998</c:v>
                </c:pt>
                <c:pt idx="8032">
                  <c:v>44332.076631944445</c:v>
                </c:pt>
                <c:pt idx="8033">
                  <c:v>44332.077326388891</c:v>
                </c:pt>
                <c:pt idx="8034">
                  <c:v>44332.078020833331</c:v>
                </c:pt>
                <c:pt idx="8035">
                  <c:v>44332.078715277778</c:v>
                </c:pt>
                <c:pt idx="8036">
                  <c:v>44332.079409722224</c:v>
                </c:pt>
                <c:pt idx="8037">
                  <c:v>44332.080104166664</c:v>
                </c:pt>
                <c:pt idx="8038">
                  <c:v>44332.08079861111</c:v>
                </c:pt>
                <c:pt idx="8039">
                  <c:v>44332.081493055557</c:v>
                </c:pt>
                <c:pt idx="8040">
                  <c:v>44332.082187499997</c:v>
                </c:pt>
                <c:pt idx="8041">
                  <c:v>44332.082881944443</c:v>
                </c:pt>
                <c:pt idx="8042">
                  <c:v>44332.08357638889</c:v>
                </c:pt>
                <c:pt idx="8043">
                  <c:v>44332.084270833337</c:v>
                </c:pt>
                <c:pt idx="8044">
                  <c:v>44332.084965277776</c:v>
                </c:pt>
                <c:pt idx="8045">
                  <c:v>44332.085659722223</c:v>
                </c:pt>
                <c:pt idx="8046">
                  <c:v>44332.086354166669</c:v>
                </c:pt>
                <c:pt idx="8047">
                  <c:v>44332.087048611109</c:v>
                </c:pt>
                <c:pt idx="8048">
                  <c:v>44332.087743055556</c:v>
                </c:pt>
                <c:pt idx="8049">
                  <c:v>44332.088437500002</c:v>
                </c:pt>
                <c:pt idx="8050">
                  <c:v>44332.089131944442</c:v>
                </c:pt>
                <c:pt idx="8051">
                  <c:v>44332.089826388888</c:v>
                </c:pt>
                <c:pt idx="8052">
                  <c:v>44332.090520833335</c:v>
                </c:pt>
                <c:pt idx="8053">
                  <c:v>44332.091215277775</c:v>
                </c:pt>
                <c:pt idx="8054">
                  <c:v>44332.091909722221</c:v>
                </c:pt>
                <c:pt idx="8055">
                  <c:v>44332.092604166668</c:v>
                </c:pt>
                <c:pt idx="8056">
                  <c:v>44332.093298611115</c:v>
                </c:pt>
                <c:pt idx="8057">
                  <c:v>44332.093993055554</c:v>
                </c:pt>
                <c:pt idx="8058">
                  <c:v>44332.094687500001</c:v>
                </c:pt>
                <c:pt idx="8059">
                  <c:v>44332.095381944448</c:v>
                </c:pt>
                <c:pt idx="8060">
                  <c:v>44332.096076388887</c:v>
                </c:pt>
                <c:pt idx="8061">
                  <c:v>44332.096770833334</c:v>
                </c:pt>
                <c:pt idx="8062">
                  <c:v>44332.09746527778</c:v>
                </c:pt>
                <c:pt idx="8063">
                  <c:v>44332.09815972222</c:v>
                </c:pt>
                <c:pt idx="8064">
                  <c:v>44332.098854166667</c:v>
                </c:pt>
                <c:pt idx="8065">
                  <c:v>44332.099548611113</c:v>
                </c:pt>
                <c:pt idx="8066">
                  <c:v>44332.100243055553</c:v>
                </c:pt>
                <c:pt idx="8067">
                  <c:v>44332.100937499999</c:v>
                </c:pt>
                <c:pt idx="8068">
                  <c:v>44332.101631944446</c:v>
                </c:pt>
                <c:pt idx="8069">
                  <c:v>44332.102326388886</c:v>
                </c:pt>
                <c:pt idx="8070">
                  <c:v>44332.103020833332</c:v>
                </c:pt>
                <c:pt idx="8071">
                  <c:v>44332.103715277779</c:v>
                </c:pt>
                <c:pt idx="8072">
                  <c:v>44332.104409722226</c:v>
                </c:pt>
                <c:pt idx="8073">
                  <c:v>44332.105104166665</c:v>
                </c:pt>
                <c:pt idx="8074">
                  <c:v>44332.105798611112</c:v>
                </c:pt>
                <c:pt idx="8075">
                  <c:v>44332.106493055559</c:v>
                </c:pt>
                <c:pt idx="8076">
                  <c:v>44332.107187499998</c:v>
                </c:pt>
                <c:pt idx="8077">
                  <c:v>44332.107881944445</c:v>
                </c:pt>
                <c:pt idx="8078">
                  <c:v>44332.108576388891</c:v>
                </c:pt>
                <c:pt idx="8079">
                  <c:v>44332.109270833331</c:v>
                </c:pt>
                <c:pt idx="8080">
                  <c:v>44332.109965277778</c:v>
                </c:pt>
                <c:pt idx="8081">
                  <c:v>44332.110659722224</c:v>
                </c:pt>
                <c:pt idx="8082">
                  <c:v>44332.111354166664</c:v>
                </c:pt>
                <c:pt idx="8083">
                  <c:v>44332.11204861111</c:v>
                </c:pt>
                <c:pt idx="8084">
                  <c:v>44332.112743055557</c:v>
                </c:pt>
                <c:pt idx="8085">
                  <c:v>44332.113437499997</c:v>
                </c:pt>
                <c:pt idx="8086">
                  <c:v>44332.114131944443</c:v>
                </c:pt>
                <c:pt idx="8087">
                  <c:v>44332.11482638889</c:v>
                </c:pt>
                <c:pt idx="8088">
                  <c:v>44332.115520833337</c:v>
                </c:pt>
                <c:pt idx="8089">
                  <c:v>44332.116215277776</c:v>
                </c:pt>
                <c:pt idx="8090">
                  <c:v>44332.116909722223</c:v>
                </c:pt>
                <c:pt idx="8091">
                  <c:v>44332.117604166669</c:v>
                </c:pt>
                <c:pt idx="8092">
                  <c:v>44332.118298611109</c:v>
                </c:pt>
                <c:pt idx="8093">
                  <c:v>44332.118993055556</c:v>
                </c:pt>
                <c:pt idx="8094">
                  <c:v>44332.119687500002</c:v>
                </c:pt>
                <c:pt idx="8095">
                  <c:v>44332.120381944442</c:v>
                </c:pt>
                <c:pt idx="8096">
                  <c:v>44332.121076388888</c:v>
                </c:pt>
                <c:pt idx="8097">
                  <c:v>44332.121770833335</c:v>
                </c:pt>
                <c:pt idx="8098">
                  <c:v>44332.122465277775</c:v>
                </c:pt>
                <c:pt idx="8099">
                  <c:v>44332.123159722221</c:v>
                </c:pt>
                <c:pt idx="8100">
                  <c:v>44332.123854166668</c:v>
                </c:pt>
                <c:pt idx="8101">
                  <c:v>44332.124548611115</c:v>
                </c:pt>
                <c:pt idx="8102">
                  <c:v>44332.125243055554</c:v>
                </c:pt>
                <c:pt idx="8103">
                  <c:v>44332.125937500001</c:v>
                </c:pt>
                <c:pt idx="8104">
                  <c:v>44332.126631944448</c:v>
                </c:pt>
                <c:pt idx="8105">
                  <c:v>44332.127326388887</c:v>
                </c:pt>
                <c:pt idx="8106">
                  <c:v>44332.128020833334</c:v>
                </c:pt>
                <c:pt idx="8107">
                  <c:v>44332.12871527778</c:v>
                </c:pt>
                <c:pt idx="8108">
                  <c:v>44332.12940972222</c:v>
                </c:pt>
                <c:pt idx="8109">
                  <c:v>44332.130104166667</c:v>
                </c:pt>
                <c:pt idx="8110">
                  <c:v>44332.130798611113</c:v>
                </c:pt>
                <c:pt idx="8111">
                  <c:v>44332.131493055553</c:v>
                </c:pt>
                <c:pt idx="8112">
                  <c:v>44332.132187499999</c:v>
                </c:pt>
                <c:pt idx="8113">
                  <c:v>44332.132881944446</c:v>
                </c:pt>
                <c:pt idx="8114">
                  <c:v>44332.133576388886</c:v>
                </c:pt>
                <c:pt idx="8115">
                  <c:v>44332.134270833332</c:v>
                </c:pt>
                <c:pt idx="8116">
                  <c:v>44332.134965277779</c:v>
                </c:pt>
                <c:pt idx="8117">
                  <c:v>44332.135659722226</c:v>
                </c:pt>
                <c:pt idx="8118">
                  <c:v>44332.136354166665</c:v>
                </c:pt>
                <c:pt idx="8119">
                  <c:v>44332.137048611112</c:v>
                </c:pt>
                <c:pt idx="8120">
                  <c:v>44332.137743055559</c:v>
                </c:pt>
                <c:pt idx="8121">
                  <c:v>44332.138437499998</c:v>
                </c:pt>
                <c:pt idx="8122">
                  <c:v>44332.139131944445</c:v>
                </c:pt>
                <c:pt idx="8123">
                  <c:v>44332.139826388891</c:v>
                </c:pt>
                <c:pt idx="8124">
                  <c:v>44332.140520833331</c:v>
                </c:pt>
                <c:pt idx="8125">
                  <c:v>44332.141215277778</c:v>
                </c:pt>
                <c:pt idx="8126">
                  <c:v>44332.141909722224</c:v>
                </c:pt>
                <c:pt idx="8127">
                  <c:v>44332.142604166664</c:v>
                </c:pt>
                <c:pt idx="8128">
                  <c:v>44332.14329861111</c:v>
                </c:pt>
                <c:pt idx="8129">
                  <c:v>44332.143993055557</c:v>
                </c:pt>
                <c:pt idx="8130">
                  <c:v>44332.144687499997</c:v>
                </c:pt>
                <c:pt idx="8131">
                  <c:v>44332.145381944443</c:v>
                </c:pt>
                <c:pt idx="8132">
                  <c:v>44332.14607638889</c:v>
                </c:pt>
                <c:pt idx="8133">
                  <c:v>44332.146770833337</c:v>
                </c:pt>
                <c:pt idx="8134">
                  <c:v>44332.147465277776</c:v>
                </c:pt>
                <c:pt idx="8135">
                  <c:v>44332.148159722223</c:v>
                </c:pt>
                <c:pt idx="8136">
                  <c:v>44332.148854166669</c:v>
                </c:pt>
                <c:pt idx="8137">
                  <c:v>44332.149548611109</c:v>
                </c:pt>
                <c:pt idx="8138">
                  <c:v>44332.150243055556</c:v>
                </c:pt>
                <c:pt idx="8139">
                  <c:v>44332.150937500002</c:v>
                </c:pt>
                <c:pt idx="8140">
                  <c:v>44332.151631944442</c:v>
                </c:pt>
                <c:pt idx="8141">
                  <c:v>44332.152326388888</c:v>
                </c:pt>
                <c:pt idx="8142">
                  <c:v>44332.153020833335</c:v>
                </c:pt>
                <c:pt idx="8143">
                  <c:v>44332.153715277775</c:v>
                </c:pt>
                <c:pt idx="8144">
                  <c:v>44332.154409722221</c:v>
                </c:pt>
                <c:pt idx="8145">
                  <c:v>44332.155104166668</c:v>
                </c:pt>
                <c:pt idx="8146">
                  <c:v>44332.155798611115</c:v>
                </c:pt>
                <c:pt idx="8147">
                  <c:v>44332.156493055554</c:v>
                </c:pt>
                <c:pt idx="8148">
                  <c:v>44332.157187500001</c:v>
                </c:pt>
                <c:pt idx="8149">
                  <c:v>44332.157881944448</c:v>
                </c:pt>
                <c:pt idx="8150">
                  <c:v>44332.158576388887</c:v>
                </c:pt>
                <c:pt idx="8151">
                  <c:v>44332.159270833334</c:v>
                </c:pt>
                <c:pt idx="8152">
                  <c:v>44332.15996527778</c:v>
                </c:pt>
                <c:pt idx="8153">
                  <c:v>44332.16065972222</c:v>
                </c:pt>
                <c:pt idx="8154">
                  <c:v>44332.161354166667</c:v>
                </c:pt>
                <c:pt idx="8155">
                  <c:v>44332.162048611113</c:v>
                </c:pt>
                <c:pt idx="8156">
                  <c:v>44332.162743055553</c:v>
                </c:pt>
                <c:pt idx="8157">
                  <c:v>44332.163437499999</c:v>
                </c:pt>
                <c:pt idx="8158">
                  <c:v>44332.164131944446</c:v>
                </c:pt>
                <c:pt idx="8159">
                  <c:v>44332.164826388886</c:v>
                </c:pt>
                <c:pt idx="8160">
                  <c:v>44332.165520833332</c:v>
                </c:pt>
                <c:pt idx="8161">
                  <c:v>44332.166215277779</c:v>
                </c:pt>
                <c:pt idx="8162">
                  <c:v>44332.166909722226</c:v>
                </c:pt>
                <c:pt idx="8163">
                  <c:v>44332.167604166665</c:v>
                </c:pt>
                <c:pt idx="8164">
                  <c:v>44332.168298611112</c:v>
                </c:pt>
                <c:pt idx="8165">
                  <c:v>44332.168993055559</c:v>
                </c:pt>
                <c:pt idx="8166">
                  <c:v>44332.169687499998</c:v>
                </c:pt>
                <c:pt idx="8167">
                  <c:v>44332.170381944445</c:v>
                </c:pt>
                <c:pt idx="8168">
                  <c:v>44332.171076388891</c:v>
                </c:pt>
                <c:pt idx="8169">
                  <c:v>44332.171770833331</c:v>
                </c:pt>
                <c:pt idx="8170">
                  <c:v>44332.172465277778</c:v>
                </c:pt>
                <c:pt idx="8171">
                  <c:v>44332.173159722224</c:v>
                </c:pt>
                <c:pt idx="8172">
                  <c:v>44332.173854166664</c:v>
                </c:pt>
                <c:pt idx="8173">
                  <c:v>44332.17454861111</c:v>
                </c:pt>
                <c:pt idx="8174">
                  <c:v>44332.175243055557</c:v>
                </c:pt>
                <c:pt idx="8175">
                  <c:v>44332.175937499997</c:v>
                </c:pt>
                <c:pt idx="8176">
                  <c:v>44332.176631944443</c:v>
                </c:pt>
                <c:pt idx="8177">
                  <c:v>44332.17732638889</c:v>
                </c:pt>
                <c:pt idx="8178">
                  <c:v>44332.178020833337</c:v>
                </c:pt>
                <c:pt idx="8179">
                  <c:v>44332.178715277776</c:v>
                </c:pt>
                <c:pt idx="8180">
                  <c:v>44332.179409722223</c:v>
                </c:pt>
                <c:pt idx="8181">
                  <c:v>44332.180104166669</c:v>
                </c:pt>
                <c:pt idx="8182">
                  <c:v>44332.180798611109</c:v>
                </c:pt>
                <c:pt idx="8183">
                  <c:v>44332.181493055556</c:v>
                </c:pt>
                <c:pt idx="8184">
                  <c:v>44332.182187500002</c:v>
                </c:pt>
                <c:pt idx="8185">
                  <c:v>44332.182881944442</c:v>
                </c:pt>
                <c:pt idx="8186">
                  <c:v>44332.183576388888</c:v>
                </c:pt>
                <c:pt idx="8187">
                  <c:v>44332.184270833335</c:v>
                </c:pt>
                <c:pt idx="8188">
                  <c:v>44332.184965277775</c:v>
                </c:pt>
                <c:pt idx="8189">
                  <c:v>44332.185659722221</c:v>
                </c:pt>
                <c:pt idx="8190">
                  <c:v>44332.186354166668</c:v>
                </c:pt>
                <c:pt idx="8191">
                  <c:v>44332.187048611115</c:v>
                </c:pt>
                <c:pt idx="8192">
                  <c:v>44332.187743055554</c:v>
                </c:pt>
                <c:pt idx="8193">
                  <c:v>44332.188437500001</c:v>
                </c:pt>
                <c:pt idx="8194">
                  <c:v>44332.189131944448</c:v>
                </c:pt>
                <c:pt idx="8195">
                  <c:v>44332.189826388887</c:v>
                </c:pt>
                <c:pt idx="8196">
                  <c:v>44332.190520833334</c:v>
                </c:pt>
                <c:pt idx="8197">
                  <c:v>44332.19121527778</c:v>
                </c:pt>
                <c:pt idx="8198">
                  <c:v>44332.19190972222</c:v>
                </c:pt>
                <c:pt idx="8199">
                  <c:v>44332.192604166667</c:v>
                </c:pt>
                <c:pt idx="8200">
                  <c:v>44332.193298611113</c:v>
                </c:pt>
                <c:pt idx="8201">
                  <c:v>44332.193993055553</c:v>
                </c:pt>
                <c:pt idx="8202">
                  <c:v>44332.194687499999</c:v>
                </c:pt>
                <c:pt idx="8203">
                  <c:v>44332.195381944446</c:v>
                </c:pt>
                <c:pt idx="8204">
                  <c:v>44332.196076388886</c:v>
                </c:pt>
                <c:pt idx="8205">
                  <c:v>44332.196770833332</c:v>
                </c:pt>
                <c:pt idx="8206">
                  <c:v>44332.197465277779</c:v>
                </c:pt>
                <c:pt idx="8207">
                  <c:v>44332.198159722226</c:v>
                </c:pt>
                <c:pt idx="8208">
                  <c:v>44332.198854166665</c:v>
                </c:pt>
                <c:pt idx="8209">
                  <c:v>44332.199548611112</c:v>
                </c:pt>
                <c:pt idx="8210">
                  <c:v>44332.200243055559</c:v>
                </c:pt>
                <c:pt idx="8211">
                  <c:v>44332.200937499998</c:v>
                </c:pt>
                <c:pt idx="8212">
                  <c:v>44332.201631944445</c:v>
                </c:pt>
                <c:pt idx="8213">
                  <c:v>44332.202326388891</c:v>
                </c:pt>
                <c:pt idx="8214">
                  <c:v>44332.203020833331</c:v>
                </c:pt>
                <c:pt idx="8215">
                  <c:v>44332.203715277778</c:v>
                </c:pt>
                <c:pt idx="8216">
                  <c:v>44332.204409722224</c:v>
                </c:pt>
                <c:pt idx="8217">
                  <c:v>44332.205104166664</c:v>
                </c:pt>
                <c:pt idx="8218">
                  <c:v>44332.20579861111</c:v>
                </c:pt>
                <c:pt idx="8219">
                  <c:v>44332.206493055557</c:v>
                </c:pt>
                <c:pt idx="8220">
                  <c:v>44332.207187499997</c:v>
                </c:pt>
                <c:pt idx="8221">
                  <c:v>44332.207881944443</c:v>
                </c:pt>
                <c:pt idx="8222">
                  <c:v>44332.20857638889</c:v>
                </c:pt>
                <c:pt idx="8223">
                  <c:v>44332.209270833337</c:v>
                </c:pt>
                <c:pt idx="8224">
                  <c:v>44332.209965277776</c:v>
                </c:pt>
                <c:pt idx="8225">
                  <c:v>44332.210659722223</c:v>
                </c:pt>
                <c:pt idx="8226">
                  <c:v>44332.211354166669</c:v>
                </c:pt>
                <c:pt idx="8227">
                  <c:v>44332.212048611109</c:v>
                </c:pt>
                <c:pt idx="8228">
                  <c:v>44332.212743055556</c:v>
                </c:pt>
                <c:pt idx="8229">
                  <c:v>44332.213437500002</c:v>
                </c:pt>
                <c:pt idx="8230">
                  <c:v>44332.214131944442</c:v>
                </c:pt>
                <c:pt idx="8231">
                  <c:v>44332.214826388888</c:v>
                </c:pt>
                <c:pt idx="8232">
                  <c:v>44332.215520833335</c:v>
                </c:pt>
                <c:pt idx="8233">
                  <c:v>44332.216215277775</c:v>
                </c:pt>
                <c:pt idx="8234">
                  <c:v>44332.216909722221</c:v>
                </c:pt>
                <c:pt idx="8235">
                  <c:v>44332.217604166668</c:v>
                </c:pt>
                <c:pt idx="8236">
                  <c:v>44332.218298611115</c:v>
                </c:pt>
                <c:pt idx="8237">
                  <c:v>44332.218993055554</c:v>
                </c:pt>
                <c:pt idx="8238">
                  <c:v>44332.219687500001</c:v>
                </c:pt>
                <c:pt idx="8239">
                  <c:v>44332.220381944448</c:v>
                </c:pt>
                <c:pt idx="8240">
                  <c:v>44332.221076388887</c:v>
                </c:pt>
                <c:pt idx="8241">
                  <c:v>44332.221770833334</c:v>
                </c:pt>
                <c:pt idx="8242">
                  <c:v>44332.22246527778</c:v>
                </c:pt>
                <c:pt idx="8243">
                  <c:v>44332.22315972222</c:v>
                </c:pt>
                <c:pt idx="8244">
                  <c:v>44332.223854166667</c:v>
                </c:pt>
                <c:pt idx="8245">
                  <c:v>44332.224548611113</c:v>
                </c:pt>
                <c:pt idx="8246">
                  <c:v>44332.225243055553</c:v>
                </c:pt>
                <c:pt idx="8247">
                  <c:v>44332.225937499999</c:v>
                </c:pt>
                <c:pt idx="8248">
                  <c:v>44332.226631944446</c:v>
                </c:pt>
                <c:pt idx="8249">
                  <c:v>44332.227326388886</c:v>
                </c:pt>
                <c:pt idx="8250">
                  <c:v>44332.228020833332</c:v>
                </c:pt>
                <c:pt idx="8251">
                  <c:v>44332.228715277779</c:v>
                </c:pt>
                <c:pt idx="8252">
                  <c:v>44332.229409722226</c:v>
                </c:pt>
                <c:pt idx="8253">
                  <c:v>44332.230104166665</c:v>
                </c:pt>
                <c:pt idx="8254">
                  <c:v>44332.230798611112</c:v>
                </c:pt>
                <c:pt idx="8255">
                  <c:v>44332.231493055559</c:v>
                </c:pt>
                <c:pt idx="8256">
                  <c:v>44332.232187499998</c:v>
                </c:pt>
                <c:pt idx="8257">
                  <c:v>44332.232881944445</c:v>
                </c:pt>
                <c:pt idx="8258">
                  <c:v>44332.233576388891</c:v>
                </c:pt>
                <c:pt idx="8259">
                  <c:v>44332.234270833331</c:v>
                </c:pt>
                <c:pt idx="8260">
                  <c:v>44332.234965277778</c:v>
                </c:pt>
                <c:pt idx="8261">
                  <c:v>44332.235659722224</c:v>
                </c:pt>
                <c:pt idx="8262">
                  <c:v>44332.236354166664</c:v>
                </c:pt>
                <c:pt idx="8263">
                  <c:v>44332.23704861111</c:v>
                </c:pt>
                <c:pt idx="8264">
                  <c:v>44332.237743055557</c:v>
                </c:pt>
                <c:pt idx="8265">
                  <c:v>44332.238437499997</c:v>
                </c:pt>
                <c:pt idx="8266">
                  <c:v>44332.239131944443</c:v>
                </c:pt>
                <c:pt idx="8267">
                  <c:v>44332.23982638889</c:v>
                </c:pt>
                <c:pt idx="8268">
                  <c:v>44332.240520833337</c:v>
                </c:pt>
                <c:pt idx="8269">
                  <c:v>44332.241215277776</c:v>
                </c:pt>
                <c:pt idx="8270">
                  <c:v>44332.241909722223</c:v>
                </c:pt>
                <c:pt idx="8271">
                  <c:v>44332.242604166669</c:v>
                </c:pt>
                <c:pt idx="8272">
                  <c:v>44332.243298611109</c:v>
                </c:pt>
                <c:pt idx="8273">
                  <c:v>44332.243993055556</c:v>
                </c:pt>
                <c:pt idx="8274">
                  <c:v>44332.244687500002</c:v>
                </c:pt>
                <c:pt idx="8275">
                  <c:v>44332.245381944442</c:v>
                </c:pt>
                <c:pt idx="8276">
                  <c:v>44332.246076388888</c:v>
                </c:pt>
                <c:pt idx="8277">
                  <c:v>44332.246770833335</c:v>
                </c:pt>
                <c:pt idx="8278">
                  <c:v>44332.247465277775</c:v>
                </c:pt>
                <c:pt idx="8279">
                  <c:v>44332.248159722221</c:v>
                </c:pt>
                <c:pt idx="8280">
                  <c:v>44332.248854166668</c:v>
                </c:pt>
                <c:pt idx="8281">
                  <c:v>44332.249548611115</c:v>
                </c:pt>
                <c:pt idx="8282">
                  <c:v>44332.250243055554</c:v>
                </c:pt>
                <c:pt idx="8283">
                  <c:v>44332.250937500001</c:v>
                </c:pt>
                <c:pt idx="8284">
                  <c:v>44332.251631944448</c:v>
                </c:pt>
                <c:pt idx="8285">
                  <c:v>44332.252326388887</c:v>
                </c:pt>
                <c:pt idx="8286">
                  <c:v>44332.253020833334</c:v>
                </c:pt>
                <c:pt idx="8287">
                  <c:v>44332.25371527778</c:v>
                </c:pt>
                <c:pt idx="8288">
                  <c:v>44332.25440972222</c:v>
                </c:pt>
                <c:pt idx="8289">
                  <c:v>44332.255104166667</c:v>
                </c:pt>
                <c:pt idx="8290">
                  <c:v>44332.255798611113</c:v>
                </c:pt>
                <c:pt idx="8291">
                  <c:v>44332.256493055553</c:v>
                </c:pt>
                <c:pt idx="8292">
                  <c:v>44332.257187499999</c:v>
                </c:pt>
                <c:pt idx="8293">
                  <c:v>44332.257881944446</c:v>
                </c:pt>
                <c:pt idx="8294">
                  <c:v>44332.258576388886</c:v>
                </c:pt>
                <c:pt idx="8295">
                  <c:v>44332.259270833332</c:v>
                </c:pt>
                <c:pt idx="8296">
                  <c:v>44332.259965277779</c:v>
                </c:pt>
                <c:pt idx="8297">
                  <c:v>44332.260659722226</c:v>
                </c:pt>
                <c:pt idx="8298">
                  <c:v>44332.261354166665</c:v>
                </c:pt>
                <c:pt idx="8299">
                  <c:v>44332.262048611112</c:v>
                </c:pt>
                <c:pt idx="8300">
                  <c:v>44332.262743055559</c:v>
                </c:pt>
                <c:pt idx="8301">
                  <c:v>44332.263437499998</c:v>
                </c:pt>
                <c:pt idx="8302">
                  <c:v>44332.264131944445</c:v>
                </c:pt>
                <c:pt idx="8303">
                  <c:v>44332.264826388891</c:v>
                </c:pt>
                <c:pt idx="8304">
                  <c:v>44332.265520833331</c:v>
                </c:pt>
                <c:pt idx="8305">
                  <c:v>44332.266215277778</c:v>
                </c:pt>
                <c:pt idx="8306">
                  <c:v>44332.266909722224</c:v>
                </c:pt>
                <c:pt idx="8307">
                  <c:v>44332.267604166664</c:v>
                </c:pt>
                <c:pt idx="8308">
                  <c:v>44332.26829861111</c:v>
                </c:pt>
                <c:pt idx="8309">
                  <c:v>44332.268993055557</c:v>
                </c:pt>
                <c:pt idx="8310">
                  <c:v>44332.269687499997</c:v>
                </c:pt>
                <c:pt idx="8311">
                  <c:v>44332.270381944443</c:v>
                </c:pt>
                <c:pt idx="8312">
                  <c:v>44332.27107638889</c:v>
                </c:pt>
                <c:pt idx="8313">
                  <c:v>44332.271770833337</c:v>
                </c:pt>
                <c:pt idx="8314">
                  <c:v>44332.272465277776</c:v>
                </c:pt>
                <c:pt idx="8315">
                  <c:v>44332.273159722223</c:v>
                </c:pt>
                <c:pt idx="8316">
                  <c:v>44332.273854166669</c:v>
                </c:pt>
                <c:pt idx="8317">
                  <c:v>44332.274548611109</c:v>
                </c:pt>
                <c:pt idx="8318">
                  <c:v>44332.275243055556</c:v>
                </c:pt>
                <c:pt idx="8319">
                  <c:v>44332.275937500002</c:v>
                </c:pt>
                <c:pt idx="8320">
                  <c:v>44332.276631944442</c:v>
                </c:pt>
                <c:pt idx="8321">
                  <c:v>44332.277326388888</c:v>
                </c:pt>
                <c:pt idx="8322">
                  <c:v>44332.278020833335</c:v>
                </c:pt>
                <c:pt idx="8323">
                  <c:v>44332.278715277775</c:v>
                </c:pt>
                <c:pt idx="8324">
                  <c:v>44332.279409722221</c:v>
                </c:pt>
                <c:pt idx="8325">
                  <c:v>44332.280104166668</c:v>
                </c:pt>
                <c:pt idx="8326">
                  <c:v>44332.280798611115</c:v>
                </c:pt>
                <c:pt idx="8327">
                  <c:v>44332.281493055554</c:v>
                </c:pt>
                <c:pt idx="8328">
                  <c:v>44332.282187500001</c:v>
                </c:pt>
                <c:pt idx="8329">
                  <c:v>44332.282881944448</c:v>
                </c:pt>
                <c:pt idx="8330">
                  <c:v>44332.283576388887</c:v>
                </c:pt>
                <c:pt idx="8331">
                  <c:v>44332.284270833334</c:v>
                </c:pt>
                <c:pt idx="8332">
                  <c:v>44332.28496527778</c:v>
                </c:pt>
                <c:pt idx="8333">
                  <c:v>44332.28565972222</c:v>
                </c:pt>
                <c:pt idx="8334">
                  <c:v>44332.286354166667</c:v>
                </c:pt>
                <c:pt idx="8335">
                  <c:v>44332.287048611113</c:v>
                </c:pt>
                <c:pt idx="8336">
                  <c:v>44332.287743055553</c:v>
                </c:pt>
                <c:pt idx="8337">
                  <c:v>44332.288437499999</c:v>
                </c:pt>
                <c:pt idx="8338">
                  <c:v>44332.289131944446</c:v>
                </c:pt>
                <c:pt idx="8339">
                  <c:v>44332.289826388886</c:v>
                </c:pt>
                <c:pt idx="8340">
                  <c:v>44332.290520833332</c:v>
                </c:pt>
                <c:pt idx="8341">
                  <c:v>44332.291215277779</c:v>
                </c:pt>
                <c:pt idx="8342">
                  <c:v>44332.291909722226</c:v>
                </c:pt>
                <c:pt idx="8343">
                  <c:v>44332.292604166665</c:v>
                </c:pt>
                <c:pt idx="8344">
                  <c:v>44332.293298611112</c:v>
                </c:pt>
                <c:pt idx="8345">
                  <c:v>44332.293993055559</c:v>
                </c:pt>
                <c:pt idx="8346">
                  <c:v>44332.294687499998</c:v>
                </c:pt>
                <c:pt idx="8347">
                  <c:v>44332.295381944445</c:v>
                </c:pt>
                <c:pt idx="8348">
                  <c:v>44332.296076388891</c:v>
                </c:pt>
                <c:pt idx="8349">
                  <c:v>44332.296770833331</c:v>
                </c:pt>
                <c:pt idx="8350">
                  <c:v>44332.297465277778</c:v>
                </c:pt>
                <c:pt idx="8351">
                  <c:v>44332.298159722224</c:v>
                </c:pt>
                <c:pt idx="8352">
                  <c:v>44332.298854166664</c:v>
                </c:pt>
                <c:pt idx="8353">
                  <c:v>44332.29954861111</c:v>
                </c:pt>
                <c:pt idx="8354">
                  <c:v>44332.300243055557</c:v>
                </c:pt>
                <c:pt idx="8355">
                  <c:v>44332.300937499997</c:v>
                </c:pt>
                <c:pt idx="8356">
                  <c:v>44332.301631944443</c:v>
                </c:pt>
                <c:pt idx="8357">
                  <c:v>44332.30232638889</c:v>
                </c:pt>
                <c:pt idx="8358">
                  <c:v>44332.303020833337</c:v>
                </c:pt>
                <c:pt idx="8359">
                  <c:v>44332.303715277776</c:v>
                </c:pt>
                <c:pt idx="8360">
                  <c:v>44332.304409722223</c:v>
                </c:pt>
                <c:pt idx="8361">
                  <c:v>44332.305104166669</c:v>
                </c:pt>
                <c:pt idx="8362">
                  <c:v>44332.305798611109</c:v>
                </c:pt>
                <c:pt idx="8363">
                  <c:v>44332.306493055556</c:v>
                </c:pt>
                <c:pt idx="8364">
                  <c:v>44332.307187500002</c:v>
                </c:pt>
                <c:pt idx="8365">
                  <c:v>44332.307881944442</c:v>
                </c:pt>
                <c:pt idx="8366">
                  <c:v>44332.308576388888</c:v>
                </c:pt>
                <c:pt idx="8367">
                  <c:v>44332.309270833335</c:v>
                </c:pt>
                <c:pt idx="8368">
                  <c:v>44332.309965277775</c:v>
                </c:pt>
                <c:pt idx="8369">
                  <c:v>44332.310659722221</c:v>
                </c:pt>
                <c:pt idx="8370">
                  <c:v>44332.311354166668</c:v>
                </c:pt>
                <c:pt idx="8371">
                  <c:v>44332.312048611115</c:v>
                </c:pt>
                <c:pt idx="8372">
                  <c:v>44332.312743055554</c:v>
                </c:pt>
                <c:pt idx="8373">
                  <c:v>44332.313437500001</c:v>
                </c:pt>
                <c:pt idx="8374">
                  <c:v>44332.314131944448</c:v>
                </c:pt>
                <c:pt idx="8375">
                  <c:v>44332.314826388887</c:v>
                </c:pt>
                <c:pt idx="8376">
                  <c:v>44332.315520833334</c:v>
                </c:pt>
                <c:pt idx="8377">
                  <c:v>44332.31621527778</c:v>
                </c:pt>
                <c:pt idx="8378">
                  <c:v>44332.31690972222</c:v>
                </c:pt>
                <c:pt idx="8379">
                  <c:v>44332.317604166667</c:v>
                </c:pt>
                <c:pt idx="8380">
                  <c:v>44332.318298611113</c:v>
                </c:pt>
                <c:pt idx="8381">
                  <c:v>44332.318993055553</c:v>
                </c:pt>
                <c:pt idx="8382">
                  <c:v>44332.319687499999</c:v>
                </c:pt>
                <c:pt idx="8383">
                  <c:v>44332.320381944446</c:v>
                </c:pt>
                <c:pt idx="8384">
                  <c:v>44332.321076388886</c:v>
                </c:pt>
                <c:pt idx="8385">
                  <c:v>44332.321770833332</c:v>
                </c:pt>
                <c:pt idx="8386">
                  <c:v>44332.322465277779</c:v>
                </c:pt>
                <c:pt idx="8387">
                  <c:v>44332.323159722226</c:v>
                </c:pt>
                <c:pt idx="8388">
                  <c:v>44332.323854166665</c:v>
                </c:pt>
                <c:pt idx="8389">
                  <c:v>44332.324548611112</c:v>
                </c:pt>
                <c:pt idx="8390">
                  <c:v>44332.325243055559</c:v>
                </c:pt>
                <c:pt idx="8391">
                  <c:v>44332.325937499998</c:v>
                </c:pt>
                <c:pt idx="8392">
                  <c:v>44332.326631944445</c:v>
                </c:pt>
                <c:pt idx="8393">
                  <c:v>44332.327326388891</c:v>
                </c:pt>
                <c:pt idx="8394">
                  <c:v>44332.328020833331</c:v>
                </c:pt>
                <c:pt idx="8395">
                  <c:v>44332.328715277778</c:v>
                </c:pt>
                <c:pt idx="8396">
                  <c:v>44332.329409722224</c:v>
                </c:pt>
                <c:pt idx="8397">
                  <c:v>44332.330104166664</c:v>
                </c:pt>
                <c:pt idx="8398">
                  <c:v>44332.33079861111</c:v>
                </c:pt>
                <c:pt idx="8399">
                  <c:v>44332.331493055557</c:v>
                </c:pt>
                <c:pt idx="8400">
                  <c:v>44332.332187499997</c:v>
                </c:pt>
                <c:pt idx="8401">
                  <c:v>44332.332881944443</c:v>
                </c:pt>
                <c:pt idx="8402">
                  <c:v>44332.33357638889</c:v>
                </c:pt>
                <c:pt idx="8403">
                  <c:v>44332.334270833337</c:v>
                </c:pt>
                <c:pt idx="8404">
                  <c:v>44332.334965277776</c:v>
                </c:pt>
                <c:pt idx="8405">
                  <c:v>44332.335659722223</c:v>
                </c:pt>
                <c:pt idx="8406">
                  <c:v>44332.336354166669</c:v>
                </c:pt>
                <c:pt idx="8407">
                  <c:v>44332.337048611109</c:v>
                </c:pt>
                <c:pt idx="8408">
                  <c:v>44332.337743055556</c:v>
                </c:pt>
                <c:pt idx="8409">
                  <c:v>44332.338437500002</c:v>
                </c:pt>
                <c:pt idx="8410">
                  <c:v>44332.339131944442</c:v>
                </c:pt>
                <c:pt idx="8411">
                  <c:v>44332.339826388888</c:v>
                </c:pt>
                <c:pt idx="8412">
                  <c:v>44332.340520833335</c:v>
                </c:pt>
                <c:pt idx="8413">
                  <c:v>44332.341215277775</c:v>
                </c:pt>
                <c:pt idx="8414">
                  <c:v>44332.341909722221</c:v>
                </c:pt>
                <c:pt idx="8415">
                  <c:v>44332.342604166668</c:v>
                </c:pt>
                <c:pt idx="8416">
                  <c:v>44332.343298611115</c:v>
                </c:pt>
                <c:pt idx="8417">
                  <c:v>44332.343993055554</c:v>
                </c:pt>
                <c:pt idx="8418">
                  <c:v>44332.344687500001</c:v>
                </c:pt>
                <c:pt idx="8419">
                  <c:v>44332.345381944448</c:v>
                </c:pt>
                <c:pt idx="8420">
                  <c:v>44332.346076388887</c:v>
                </c:pt>
                <c:pt idx="8421">
                  <c:v>44332.346770833334</c:v>
                </c:pt>
                <c:pt idx="8422">
                  <c:v>44332.34746527778</c:v>
                </c:pt>
                <c:pt idx="8423">
                  <c:v>44332.34815972222</c:v>
                </c:pt>
                <c:pt idx="8424">
                  <c:v>44332.348854166667</c:v>
                </c:pt>
                <c:pt idx="8425">
                  <c:v>44332.349548611113</c:v>
                </c:pt>
                <c:pt idx="8426">
                  <c:v>44332.350243055553</c:v>
                </c:pt>
                <c:pt idx="8427">
                  <c:v>44332.350937499999</c:v>
                </c:pt>
                <c:pt idx="8428">
                  <c:v>44332.351631944446</c:v>
                </c:pt>
                <c:pt idx="8429">
                  <c:v>44332.352326388886</c:v>
                </c:pt>
                <c:pt idx="8430">
                  <c:v>44332.353020833332</c:v>
                </c:pt>
                <c:pt idx="8431">
                  <c:v>44332.353715277779</c:v>
                </c:pt>
                <c:pt idx="8432">
                  <c:v>44332.354409722226</c:v>
                </c:pt>
                <c:pt idx="8433">
                  <c:v>44332.355104166665</c:v>
                </c:pt>
                <c:pt idx="8434">
                  <c:v>44332.355798611112</c:v>
                </c:pt>
                <c:pt idx="8435">
                  <c:v>44332.356493055559</c:v>
                </c:pt>
                <c:pt idx="8436">
                  <c:v>44332.357187499998</c:v>
                </c:pt>
                <c:pt idx="8437">
                  <c:v>44332.357881944445</c:v>
                </c:pt>
                <c:pt idx="8438">
                  <c:v>44332.358576388891</c:v>
                </c:pt>
                <c:pt idx="8439">
                  <c:v>44332.359270833331</c:v>
                </c:pt>
                <c:pt idx="8440">
                  <c:v>44332.359965277778</c:v>
                </c:pt>
                <c:pt idx="8441">
                  <c:v>44332.360659722224</c:v>
                </c:pt>
                <c:pt idx="8442">
                  <c:v>44332.361354166664</c:v>
                </c:pt>
                <c:pt idx="8443">
                  <c:v>44332.36204861111</c:v>
                </c:pt>
                <c:pt idx="8444">
                  <c:v>44332.362743055557</c:v>
                </c:pt>
                <c:pt idx="8445">
                  <c:v>44332.363437499997</c:v>
                </c:pt>
                <c:pt idx="8446">
                  <c:v>44332.364131944443</c:v>
                </c:pt>
                <c:pt idx="8447">
                  <c:v>44332.36482638889</c:v>
                </c:pt>
                <c:pt idx="8448">
                  <c:v>44332.365520833337</c:v>
                </c:pt>
                <c:pt idx="8449">
                  <c:v>44332.366215277776</c:v>
                </c:pt>
                <c:pt idx="8450">
                  <c:v>44332.366909722223</c:v>
                </c:pt>
                <c:pt idx="8451">
                  <c:v>44332.367604166669</c:v>
                </c:pt>
                <c:pt idx="8452">
                  <c:v>44332.368298611109</c:v>
                </c:pt>
                <c:pt idx="8453">
                  <c:v>44332.368993055556</c:v>
                </c:pt>
                <c:pt idx="8454">
                  <c:v>44332.369687500002</c:v>
                </c:pt>
                <c:pt idx="8455">
                  <c:v>44332.370381944442</c:v>
                </c:pt>
                <c:pt idx="8456">
                  <c:v>44332.371076388888</c:v>
                </c:pt>
                <c:pt idx="8457">
                  <c:v>44332.371770833335</c:v>
                </c:pt>
                <c:pt idx="8458">
                  <c:v>44332.372465277775</c:v>
                </c:pt>
                <c:pt idx="8459">
                  <c:v>44332.373159722221</c:v>
                </c:pt>
                <c:pt idx="8460">
                  <c:v>44332.373854166668</c:v>
                </c:pt>
                <c:pt idx="8461">
                  <c:v>44332.374548611115</c:v>
                </c:pt>
                <c:pt idx="8462">
                  <c:v>44332.375243055554</c:v>
                </c:pt>
                <c:pt idx="8463">
                  <c:v>44332.375937500001</c:v>
                </c:pt>
                <c:pt idx="8464">
                  <c:v>44332.376631944448</c:v>
                </c:pt>
                <c:pt idx="8465">
                  <c:v>44332.377326388887</c:v>
                </c:pt>
                <c:pt idx="8466">
                  <c:v>44332.378020833334</c:v>
                </c:pt>
                <c:pt idx="8467">
                  <c:v>44332.37871527778</c:v>
                </c:pt>
                <c:pt idx="8468">
                  <c:v>44332.37940972222</c:v>
                </c:pt>
                <c:pt idx="8469">
                  <c:v>44332.380104166667</c:v>
                </c:pt>
                <c:pt idx="8470">
                  <c:v>44332.380798611113</c:v>
                </c:pt>
                <c:pt idx="8471">
                  <c:v>44332.381493055553</c:v>
                </c:pt>
                <c:pt idx="8472">
                  <c:v>44332.382187499999</c:v>
                </c:pt>
                <c:pt idx="8473">
                  <c:v>44332.382881944446</c:v>
                </c:pt>
                <c:pt idx="8474">
                  <c:v>44332.383576388886</c:v>
                </c:pt>
                <c:pt idx="8475">
                  <c:v>44332.384270833332</c:v>
                </c:pt>
                <c:pt idx="8476">
                  <c:v>44332.384965277779</c:v>
                </c:pt>
                <c:pt idx="8477">
                  <c:v>44332.385659722226</c:v>
                </c:pt>
                <c:pt idx="8478">
                  <c:v>44332.386354166665</c:v>
                </c:pt>
                <c:pt idx="8479">
                  <c:v>44332.387048611112</c:v>
                </c:pt>
                <c:pt idx="8480">
                  <c:v>44332.387743055559</c:v>
                </c:pt>
                <c:pt idx="8481">
                  <c:v>44332.388437499998</c:v>
                </c:pt>
                <c:pt idx="8482">
                  <c:v>44332.389131944445</c:v>
                </c:pt>
                <c:pt idx="8483">
                  <c:v>44332.389826388891</c:v>
                </c:pt>
                <c:pt idx="8484">
                  <c:v>44332.390520833331</c:v>
                </c:pt>
                <c:pt idx="8485">
                  <c:v>44332.391215277778</c:v>
                </c:pt>
                <c:pt idx="8486">
                  <c:v>44332.391909722224</c:v>
                </c:pt>
                <c:pt idx="8487">
                  <c:v>44332.392604166664</c:v>
                </c:pt>
                <c:pt idx="8488">
                  <c:v>44332.39329861111</c:v>
                </c:pt>
                <c:pt idx="8489">
                  <c:v>44332.393993055557</c:v>
                </c:pt>
                <c:pt idx="8490">
                  <c:v>44332.394687499997</c:v>
                </c:pt>
                <c:pt idx="8491">
                  <c:v>44332.395381944443</c:v>
                </c:pt>
                <c:pt idx="8492">
                  <c:v>44332.39607638889</c:v>
                </c:pt>
                <c:pt idx="8493">
                  <c:v>44332.396770833337</c:v>
                </c:pt>
                <c:pt idx="8494">
                  <c:v>44332.397465277776</c:v>
                </c:pt>
                <c:pt idx="8495">
                  <c:v>44332.398159722223</c:v>
                </c:pt>
                <c:pt idx="8496">
                  <c:v>44332.398854166669</c:v>
                </c:pt>
                <c:pt idx="8497">
                  <c:v>44332.399548611109</c:v>
                </c:pt>
                <c:pt idx="8498">
                  <c:v>44332.400243055556</c:v>
                </c:pt>
                <c:pt idx="8499">
                  <c:v>44332.400937500002</c:v>
                </c:pt>
                <c:pt idx="8500">
                  <c:v>44332.401631944442</c:v>
                </c:pt>
                <c:pt idx="8501">
                  <c:v>44332.402326388888</c:v>
                </c:pt>
                <c:pt idx="8502">
                  <c:v>44332.403020833335</c:v>
                </c:pt>
                <c:pt idx="8503">
                  <c:v>44332.403715277775</c:v>
                </c:pt>
                <c:pt idx="8504">
                  <c:v>44332.404409722221</c:v>
                </c:pt>
                <c:pt idx="8505">
                  <c:v>44332.405104166668</c:v>
                </c:pt>
                <c:pt idx="8506">
                  <c:v>44332.405798611115</c:v>
                </c:pt>
                <c:pt idx="8507">
                  <c:v>44332.406493055554</c:v>
                </c:pt>
                <c:pt idx="8508">
                  <c:v>44332.407187500001</c:v>
                </c:pt>
                <c:pt idx="8509">
                  <c:v>44332.407881944448</c:v>
                </c:pt>
                <c:pt idx="8510">
                  <c:v>44332.408576388887</c:v>
                </c:pt>
                <c:pt idx="8511">
                  <c:v>44332.409270833334</c:v>
                </c:pt>
                <c:pt idx="8512">
                  <c:v>44332.40996527778</c:v>
                </c:pt>
                <c:pt idx="8513">
                  <c:v>44332.41065972222</c:v>
                </c:pt>
                <c:pt idx="8514">
                  <c:v>44332.411354166667</c:v>
                </c:pt>
                <c:pt idx="8515">
                  <c:v>44332.412048611113</c:v>
                </c:pt>
                <c:pt idx="8516">
                  <c:v>44332.412743055553</c:v>
                </c:pt>
                <c:pt idx="8517">
                  <c:v>44332.413437499999</c:v>
                </c:pt>
                <c:pt idx="8518">
                  <c:v>44332.414131944446</c:v>
                </c:pt>
                <c:pt idx="8519">
                  <c:v>44332.414826388886</c:v>
                </c:pt>
                <c:pt idx="8520">
                  <c:v>44332.415520833332</c:v>
                </c:pt>
                <c:pt idx="8521">
                  <c:v>44332.416215277779</c:v>
                </c:pt>
                <c:pt idx="8522">
                  <c:v>44332.416909722226</c:v>
                </c:pt>
                <c:pt idx="8523">
                  <c:v>44332.417604166665</c:v>
                </c:pt>
                <c:pt idx="8524">
                  <c:v>44332.418298611112</c:v>
                </c:pt>
                <c:pt idx="8525">
                  <c:v>44332.418993055559</c:v>
                </c:pt>
                <c:pt idx="8526">
                  <c:v>44332.419687499998</c:v>
                </c:pt>
                <c:pt idx="8527">
                  <c:v>44332.420381944445</c:v>
                </c:pt>
                <c:pt idx="8528">
                  <c:v>44332.421076388891</c:v>
                </c:pt>
                <c:pt idx="8529">
                  <c:v>44332.421770833331</c:v>
                </c:pt>
                <c:pt idx="8530">
                  <c:v>44332.422465277778</c:v>
                </c:pt>
                <c:pt idx="8531">
                  <c:v>44332.423159722224</c:v>
                </c:pt>
                <c:pt idx="8532">
                  <c:v>44332.423854166664</c:v>
                </c:pt>
                <c:pt idx="8533">
                  <c:v>44332.42454861111</c:v>
                </c:pt>
                <c:pt idx="8534">
                  <c:v>44332.425243055557</c:v>
                </c:pt>
                <c:pt idx="8535">
                  <c:v>44332.425937499997</c:v>
                </c:pt>
                <c:pt idx="8536">
                  <c:v>44332.426631944443</c:v>
                </c:pt>
                <c:pt idx="8537">
                  <c:v>44332.42732638889</c:v>
                </c:pt>
                <c:pt idx="8538">
                  <c:v>44332.428020833337</c:v>
                </c:pt>
                <c:pt idx="8539">
                  <c:v>44332.428715277776</c:v>
                </c:pt>
                <c:pt idx="8540">
                  <c:v>44332.429409722223</c:v>
                </c:pt>
                <c:pt idx="8541">
                  <c:v>44332.430104166669</c:v>
                </c:pt>
                <c:pt idx="8542">
                  <c:v>44332.430798611109</c:v>
                </c:pt>
                <c:pt idx="8543">
                  <c:v>44332.431493055556</c:v>
                </c:pt>
                <c:pt idx="8544">
                  <c:v>44332.432187500002</c:v>
                </c:pt>
                <c:pt idx="8545">
                  <c:v>44332.432881944442</c:v>
                </c:pt>
                <c:pt idx="8546">
                  <c:v>44332.433576388888</c:v>
                </c:pt>
                <c:pt idx="8547">
                  <c:v>44332.434270833335</c:v>
                </c:pt>
                <c:pt idx="8548">
                  <c:v>44332.434965277775</c:v>
                </c:pt>
                <c:pt idx="8549">
                  <c:v>44332.435659722221</c:v>
                </c:pt>
                <c:pt idx="8550">
                  <c:v>44332.436354166668</c:v>
                </c:pt>
                <c:pt idx="8551">
                  <c:v>44332.437048611115</c:v>
                </c:pt>
                <c:pt idx="8552">
                  <c:v>44332.437743055554</c:v>
                </c:pt>
                <c:pt idx="8553">
                  <c:v>44332.438437500001</c:v>
                </c:pt>
                <c:pt idx="8554">
                  <c:v>44332.439131944448</c:v>
                </c:pt>
                <c:pt idx="8555">
                  <c:v>44332.439826388887</c:v>
                </c:pt>
                <c:pt idx="8556">
                  <c:v>44332.440520833334</c:v>
                </c:pt>
                <c:pt idx="8557">
                  <c:v>44332.44121527778</c:v>
                </c:pt>
                <c:pt idx="8558">
                  <c:v>44332.44190972222</c:v>
                </c:pt>
                <c:pt idx="8559">
                  <c:v>44332.442604166667</c:v>
                </c:pt>
                <c:pt idx="8560">
                  <c:v>44332.443298611113</c:v>
                </c:pt>
                <c:pt idx="8561">
                  <c:v>44332.443993055553</c:v>
                </c:pt>
                <c:pt idx="8562">
                  <c:v>44332.444687499999</c:v>
                </c:pt>
                <c:pt idx="8563">
                  <c:v>44332.445381944446</c:v>
                </c:pt>
                <c:pt idx="8564">
                  <c:v>44332.446076388886</c:v>
                </c:pt>
                <c:pt idx="8565">
                  <c:v>44332.446770833332</c:v>
                </c:pt>
                <c:pt idx="8566">
                  <c:v>44332.447465277779</c:v>
                </c:pt>
                <c:pt idx="8567">
                  <c:v>44332.448159722226</c:v>
                </c:pt>
                <c:pt idx="8568">
                  <c:v>44332.448854166665</c:v>
                </c:pt>
                <c:pt idx="8569">
                  <c:v>44332.449548611112</c:v>
                </c:pt>
                <c:pt idx="8570">
                  <c:v>44332.450243055559</c:v>
                </c:pt>
                <c:pt idx="8571">
                  <c:v>44332.450937499998</c:v>
                </c:pt>
                <c:pt idx="8572">
                  <c:v>44332.451631944445</c:v>
                </c:pt>
                <c:pt idx="8573">
                  <c:v>44332.452326388891</c:v>
                </c:pt>
                <c:pt idx="8574">
                  <c:v>44332.453020833331</c:v>
                </c:pt>
                <c:pt idx="8575">
                  <c:v>44332.453715277778</c:v>
                </c:pt>
                <c:pt idx="8576">
                  <c:v>44332.454409722224</c:v>
                </c:pt>
                <c:pt idx="8577">
                  <c:v>44332.455104166664</c:v>
                </c:pt>
                <c:pt idx="8578">
                  <c:v>44332.45579861111</c:v>
                </c:pt>
                <c:pt idx="8579">
                  <c:v>44332.456493055557</c:v>
                </c:pt>
                <c:pt idx="8580">
                  <c:v>44332.457187499997</c:v>
                </c:pt>
                <c:pt idx="8581">
                  <c:v>44332.457881944443</c:v>
                </c:pt>
                <c:pt idx="8582">
                  <c:v>44332.45857638889</c:v>
                </c:pt>
                <c:pt idx="8583">
                  <c:v>44332.459270833337</c:v>
                </c:pt>
                <c:pt idx="8584">
                  <c:v>44332.459965277776</c:v>
                </c:pt>
                <c:pt idx="8585">
                  <c:v>44332.460659722223</c:v>
                </c:pt>
                <c:pt idx="8586">
                  <c:v>44332.461354166669</c:v>
                </c:pt>
                <c:pt idx="8587">
                  <c:v>44332.462048611109</c:v>
                </c:pt>
                <c:pt idx="8588">
                  <c:v>44332.462743055556</c:v>
                </c:pt>
                <c:pt idx="8589">
                  <c:v>44332.463437500002</c:v>
                </c:pt>
                <c:pt idx="8590">
                  <c:v>44332.464131944442</c:v>
                </c:pt>
                <c:pt idx="8591">
                  <c:v>44332.464826388888</c:v>
                </c:pt>
                <c:pt idx="8592">
                  <c:v>44332.465520833335</c:v>
                </c:pt>
                <c:pt idx="8593">
                  <c:v>44332.466215277775</c:v>
                </c:pt>
                <c:pt idx="8594">
                  <c:v>44332.466909722221</c:v>
                </c:pt>
                <c:pt idx="8595">
                  <c:v>44332.467604166668</c:v>
                </c:pt>
                <c:pt idx="8596">
                  <c:v>44332.468298611115</c:v>
                </c:pt>
                <c:pt idx="8597">
                  <c:v>44332.468993055554</c:v>
                </c:pt>
                <c:pt idx="8598">
                  <c:v>44332.469687500001</c:v>
                </c:pt>
                <c:pt idx="8599">
                  <c:v>44332.470381944448</c:v>
                </c:pt>
                <c:pt idx="8600">
                  <c:v>44332.471076388887</c:v>
                </c:pt>
                <c:pt idx="8601">
                  <c:v>44332.471770833334</c:v>
                </c:pt>
                <c:pt idx="8602">
                  <c:v>44332.47246527778</c:v>
                </c:pt>
                <c:pt idx="8603">
                  <c:v>44332.47315972222</c:v>
                </c:pt>
                <c:pt idx="8604">
                  <c:v>44332.473854166667</c:v>
                </c:pt>
                <c:pt idx="8605">
                  <c:v>44332.474548611113</c:v>
                </c:pt>
                <c:pt idx="8606">
                  <c:v>44332.475243055553</c:v>
                </c:pt>
                <c:pt idx="8607">
                  <c:v>44332.475937499999</c:v>
                </c:pt>
                <c:pt idx="8608">
                  <c:v>44332.476631944446</c:v>
                </c:pt>
                <c:pt idx="8609">
                  <c:v>44332.477326388886</c:v>
                </c:pt>
                <c:pt idx="8610">
                  <c:v>44332.478020833332</c:v>
                </c:pt>
                <c:pt idx="8611">
                  <c:v>44332.478715277779</c:v>
                </c:pt>
                <c:pt idx="8612">
                  <c:v>44332.479409722226</c:v>
                </c:pt>
                <c:pt idx="8613">
                  <c:v>44332.480104166665</c:v>
                </c:pt>
                <c:pt idx="8614">
                  <c:v>44332.480798611112</c:v>
                </c:pt>
                <c:pt idx="8615">
                  <c:v>44332.481493055559</c:v>
                </c:pt>
                <c:pt idx="8616">
                  <c:v>44332.482187499998</c:v>
                </c:pt>
                <c:pt idx="8617">
                  <c:v>44332.482881944445</c:v>
                </c:pt>
                <c:pt idx="8618">
                  <c:v>44332.483576388891</c:v>
                </c:pt>
                <c:pt idx="8619">
                  <c:v>44332.484270833331</c:v>
                </c:pt>
                <c:pt idx="8620">
                  <c:v>44332.484965277778</c:v>
                </c:pt>
                <c:pt idx="8621">
                  <c:v>44332.485659722224</c:v>
                </c:pt>
                <c:pt idx="8622">
                  <c:v>44332.486354166664</c:v>
                </c:pt>
                <c:pt idx="8623">
                  <c:v>44332.48704861111</c:v>
                </c:pt>
                <c:pt idx="8624">
                  <c:v>44332.487743055557</c:v>
                </c:pt>
                <c:pt idx="8625">
                  <c:v>44332.488437499997</c:v>
                </c:pt>
                <c:pt idx="8626">
                  <c:v>44332.489131944443</c:v>
                </c:pt>
                <c:pt idx="8627">
                  <c:v>44332.48982638889</c:v>
                </c:pt>
                <c:pt idx="8628">
                  <c:v>44332.490520833337</c:v>
                </c:pt>
                <c:pt idx="8629">
                  <c:v>44332.491215277776</c:v>
                </c:pt>
                <c:pt idx="8630">
                  <c:v>44332.491909722223</c:v>
                </c:pt>
                <c:pt idx="8631">
                  <c:v>44332.492604166669</c:v>
                </c:pt>
                <c:pt idx="8632">
                  <c:v>44332.493298611109</c:v>
                </c:pt>
                <c:pt idx="8633">
                  <c:v>44332.493993055556</c:v>
                </c:pt>
                <c:pt idx="8634">
                  <c:v>44332.494687500002</c:v>
                </c:pt>
                <c:pt idx="8635">
                  <c:v>44332.495381944442</c:v>
                </c:pt>
                <c:pt idx="8636">
                  <c:v>44332.496076388888</c:v>
                </c:pt>
                <c:pt idx="8637">
                  <c:v>44332.496770833335</c:v>
                </c:pt>
                <c:pt idx="8638">
                  <c:v>44332.497465277775</c:v>
                </c:pt>
                <c:pt idx="8639">
                  <c:v>44332.498159722221</c:v>
                </c:pt>
                <c:pt idx="8640">
                  <c:v>44332.498854166668</c:v>
                </c:pt>
                <c:pt idx="8641">
                  <c:v>44332.499548611115</c:v>
                </c:pt>
                <c:pt idx="8642">
                  <c:v>44332.500243055554</c:v>
                </c:pt>
                <c:pt idx="8643">
                  <c:v>44332.500937500001</c:v>
                </c:pt>
                <c:pt idx="8644">
                  <c:v>44332.501631944448</c:v>
                </c:pt>
                <c:pt idx="8645">
                  <c:v>44332.502326388887</c:v>
                </c:pt>
                <c:pt idx="8646">
                  <c:v>44332.503020833334</c:v>
                </c:pt>
                <c:pt idx="8647">
                  <c:v>44332.50371527778</c:v>
                </c:pt>
                <c:pt idx="8648">
                  <c:v>44332.50440972222</c:v>
                </c:pt>
                <c:pt idx="8649">
                  <c:v>44332.505104166667</c:v>
                </c:pt>
                <c:pt idx="8650">
                  <c:v>44332.505798611113</c:v>
                </c:pt>
                <c:pt idx="8651">
                  <c:v>44332.506493055553</c:v>
                </c:pt>
                <c:pt idx="8652">
                  <c:v>44332.507187499999</c:v>
                </c:pt>
                <c:pt idx="8653">
                  <c:v>44332.507881944446</c:v>
                </c:pt>
                <c:pt idx="8654">
                  <c:v>44332.508576388886</c:v>
                </c:pt>
                <c:pt idx="8655">
                  <c:v>44332.509270833332</c:v>
                </c:pt>
                <c:pt idx="8656">
                  <c:v>44332.509965277779</c:v>
                </c:pt>
                <c:pt idx="8657">
                  <c:v>44332.510659722226</c:v>
                </c:pt>
                <c:pt idx="8658">
                  <c:v>44332.511354166665</c:v>
                </c:pt>
                <c:pt idx="8659">
                  <c:v>44332.512048611112</c:v>
                </c:pt>
                <c:pt idx="8660">
                  <c:v>44332.512743055559</c:v>
                </c:pt>
                <c:pt idx="8661">
                  <c:v>44332.513437499998</c:v>
                </c:pt>
                <c:pt idx="8662">
                  <c:v>44332.514131944445</c:v>
                </c:pt>
                <c:pt idx="8663">
                  <c:v>44332.514826388891</c:v>
                </c:pt>
                <c:pt idx="8664">
                  <c:v>44332.515520833331</c:v>
                </c:pt>
                <c:pt idx="8665">
                  <c:v>44332.516215277778</c:v>
                </c:pt>
                <c:pt idx="8666">
                  <c:v>44332.516909722224</c:v>
                </c:pt>
                <c:pt idx="8667">
                  <c:v>44332.517604166664</c:v>
                </c:pt>
                <c:pt idx="8668">
                  <c:v>44332.51829861111</c:v>
                </c:pt>
                <c:pt idx="8669">
                  <c:v>44332.518993055557</c:v>
                </c:pt>
                <c:pt idx="8670">
                  <c:v>44332.519687499997</c:v>
                </c:pt>
                <c:pt idx="8671">
                  <c:v>44332.520381944443</c:v>
                </c:pt>
                <c:pt idx="8672">
                  <c:v>44332.52107638889</c:v>
                </c:pt>
                <c:pt idx="8673">
                  <c:v>44332.521770833337</c:v>
                </c:pt>
                <c:pt idx="8674">
                  <c:v>44332.522465277776</c:v>
                </c:pt>
                <c:pt idx="8675">
                  <c:v>44332.523159722223</c:v>
                </c:pt>
                <c:pt idx="8676">
                  <c:v>44332.523854166669</c:v>
                </c:pt>
                <c:pt idx="8677">
                  <c:v>44332.524548611109</c:v>
                </c:pt>
                <c:pt idx="8678">
                  <c:v>44332.525243055556</c:v>
                </c:pt>
                <c:pt idx="8679">
                  <c:v>44332.525937500002</c:v>
                </c:pt>
                <c:pt idx="8680">
                  <c:v>44332.526631944442</c:v>
                </c:pt>
                <c:pt idx="8681">
                  <c:v>44332.527326388888</c:v>
                </c:pt>
                <c:pt idx="8682">
                  <c:v>44332.528020833335</c:v>
                </c:pt>
                <c:pt idx="8683">
                  <c:v>44332.528715277775</c:v>
                </c:pt>
                <c:pt idx="8684">
                  <c:v>44332.529409722221</c:v>
                </c:pt>
                <c:pt idx="8685">
                  <c:v>44332.530104166668</c:v>
                </c:pt>
                <c:pt idx="8686">
                  <c:v>44332.530798611115</c:v>
                </c:pt>
                <c:pt idx="8687">
                  <c:v>44332.531493055554</c:v>
                </c:pt>
                <c:pt idx="8688">
                  <c:v>44332.532187500001</c:v>
                </c:pt>
                <c:pt idx="8689">
                  <c:v>44332.532881944448</c:v>
                </c:pt>
                <c:pt idx="8690">
                  <c:v>44332.533576388887</c:v>
                </c:pt>
                <c:pt idx="8691">
                  <c:v>44332.534270833334</c:v>
                </c:pt>
                <c:pt idx="8692">
                  <c:v>44332.53496527778</c:v>
                </c:pt>
                <c:pt idx="8693">
                  <c:v>44332.53565972222</c:v>
                </c:pt>
                <c:pt idx="8694">
                  <c:v>44332.536354166667</c:v>
                </c:pt>
                <c:pt idx="8695">
                  <c:v>44332.537048611113</c:v>
                </c:pt>
                <c:pt idx="8696">
                  <c:v>44332.537743055553</c:v>
                </c:pt>
                <c:pt idx="8697">
                  <c:v>44332.538437499999</c:v>
                </c:pt>
                <c:pt idx="8698">
                  <c:v>44332.539131944446</c:v>
                </c:pt>
                <c:pt idx="8699">
                  <c:v>44332.539826388886</c:v>
                </c:pt>
                <c:pt idx="8700">
                  <c:v>44332.540520833332</c:v>
                </c:pt>
                <c:pt idx="8701">
                  <c:v>44332.541215277779</c:v>
                </c:pt>
                <c:pt idx="8702">
                  <c:v>44332.541909722226</c:v>
                </c:pt>
                <c:pt idx="8703">
                  <c:v>44332.542604166665</c:v>
                </c:pt>
                <c:pt idx="8704">
                  <c:v>44332.543298611112</c:v>
                </c:pt>
                <c:pt idx="8705">
                  <c:v>44332.543993055559</c:v>
                </c:pt>
                <c:pt idx="8706">
                  <c:v>44332.544687499998</c:v>
                </c:pt>
                <c:pt idx="8707">
                  <c:v>44332.545381944445</c:v>
                </c:pt>
                <c:pt idx="8708">
                  <c:v>44332.546076388891</c:v>
                </c:pt>
                <c:pt idx="8709">
                  <c:v>44332.546770833331</c:v>
                </c:pt>
                <c:pt idx="8710">
                  <c:v>44332.547465277778</c:v>
                </c:pt>
                <c:pt idx="8711">
                  <c:v>44332.548159722224</c:v>
                </c:pt>
                <c:pt idx="8712">
                  <c:v>44332.548854166664</c:v>
                </c:pt>
                <c:pt idx="8713">
                  <c:v>44332.54954861111</c:v>
                </c:pt>
                <c:pt idx="8714">
                  <c:v>44332.550243055557</c:v>
                </c:pt>
                <c:pt idx="8715">
                  <c:v>44332.550937499997</c:v>
                </c:pt>
                <c:pt idx="8716">
                  <c:v>44332.551631944443</c:v>
                </c:pt>
                <c:pt idx="8717">
                  <c:v>44332.55232638889</c:v>
                </c:pt>
                <c:pt idx="8718">
                  <c:v>44332.553020833337</c:v>
                </c:pt>
                <c:pt idx="8719">
                  <c:v>44332.553715277776</c:v>
                </c:pt>
                <c:pt idx="8720">
                  <c:v>44332.554409722223</c:v>
                </c:pt>
                <c:pt idx="8721">
                  <c:v>44332.555104166669</c:v>
                </c:pt>
                <c:pt idx="8722">
                  <c:v>44332.555798611109</c:v>
                </c:pt>
                <c:pt idx="8723">
                  <c:v>44332.556493055556</c:v>
                </c:pt>
                <c:pt idx="8724">
                  <c:v>44332.557187500002</c:v>
                </c:pt>
                <c:pt idx="8725">
                  <c:v>44332.557881944442</c:v>
                </c:pt>
                <c:pt idx="8726">
                  <c:v>44332.558576388888</c:v>
                </c:pt>
                <c:pt idx="8727">
                  <c:v>44332.559270833335</c:v>
                </c:pt>
                <c:pt idx="8728">
                  <c:v>44332.559965277775</c:v>
                </c:pt>
                <c:pt idx="8729">
                  <c:v>44332.560659722221</c:v>
                </c:pt>
                <c:pt idx="8730">
                  <c:v>44332.561354166668</c:v>
                </c:pt>
                <c:pt idx="8731">
                  <c:v>44332.562048611115</c:v>
                </c:pt>
                <c:pt idx="8732">
                  <c:v>44332.562743055554</c:v>
                </c:pt>
                <c:pt idx="8733">
                  <c:v>44332.563437500001</c:v>
                </c:pt>
                <c:pt idx="8734">
                  <c:v>44332.564131944448</c:v>
                </c:pt>
                <c:pt idx="8735">
                  <c:v>44332.564826388887</c:v>
                </c:pt>
                <c:pt idx="8736">
                  <c:v>44332.565520833334</c:v>
                </c:pt>
                <c:pt idx="8737">
                  <c:v>44332.56621527778</c:v>
                </c:pt>
                <c:pt idx="8738">
                  <c:v>44332.56690972222</c:v>
                </c:pt>
                <c:pt idx="8739">
                  <c:v>44332.567604166667</c:v>
                </c:pt>
                <c:pt idx="8740">
                  <c:v>44332.568298611113</c:v>
                </c:pt>
                <c:pt idx="8741">
                  <c:v>44332.568993055553</c:v>
                </c:pt>
                <c:pt idx="8742">
                  <c:v>44332.569687499999</c:v>
                </c:pt>
                <c:pt idx="8743">
                  <c:v>44332.570381944446</c:v>
                </c:pt>
                <c:pt idx="8744">
                  <c:v>44332.571076388886</c:v>
                </c:pt>
                <c:pt idx="8745">
                  <c:v>44332.571770833332</c:v>
                </c:pt>
                <c:pt idx="8746">
                  <c:v>44332.572465277779</c:v>
                </c:pt>
                <c:pt idx="8747">
                  <c:v>44332.573159722226</c:v>
                </c:pt>
                <c:pt idx="8748">
                  <c:v>44332.573854166665</c:v>
                </c:pt>
                <c:pt idx="8749">
                  <c:v>44332.574548611112</c:v>
                </c:pt>
                <c:pt idx="8750">
                  <c:v>44332.575243055559</c:v>
                </c:pt>
                <c:pt idx="8751">
                  <c:v>44332.575937499998</c:v>
                </c:pt>
                <c:pt idx="8752">
                  <c:v>44332.576631944445</c:v>
                </c:pt>
                <c:pt idx="8753">
                  <c:v>44332.577326388891</c:v>
                </c:pt>
                <c:pt idx="8754">
                  <c:v>44332.578020833331</c:v>
                </c:pt>
                <c:pt idx="8755">
                  <c:v>44332.578715277778</c:v>
                </c:pt>
                <c:pt idx="8756">
                  <c:v>44332.579409722224</c:v>
                </c:pt>
                <c:pt idx="8757">
                  <c:v>44332.580104166664</c:v>
                </c:pt>
                <c:pt idx="8758">
                  <c:v>44332.58079861111</c:v>
                </c:pt>
                <c:pt idx="8759">
                  <c:v>44332.581493055557</c:v>
                </c:pt>
                <c:pt idx="8760">
                  <c:v>44332.582187499997</c:v>
                </c:pt>
                <c:pt idx="8761">
                  <c:v>44332.582881944443</c:v>
                </c:pt>
                <c:pt idx="8762">
                  <c:v>44332.58357638889</c:v>
                </c:pt>
                <c:pt idx="8763">
                  <c:v>44332.584270833337</c:v>
                </c:pt>
                <c:pt idx="8764">
                  <c:v>44332.584965277776</c:v>
                </c:pt>
                <c:pt idx="8765">
                  <c:v>44332.585659722223</c:v>
                </c:pt>
                <c:pt idx="8766">
                  <c:v>44332.586354166669</c:v>
                </c:pt>
                <c:pt idx="8767">
                  <c:v>44332.587048611109</c:v>
                </c:pt>
                <c:pt idx="8768">
                  <c:v>44332.587743055556</c:v>
                </c:pt>
                <c:pt idx="8769">
                  <c:v>44332.588437500002</c:v>
                </c:pt>
                <c:pt idx="8770">
                  <c:v>44332.589131944442</c:v>
                </c:pt>
                <c:pt idx="8771">
                  <c:v>44332.589826388888</c:v>
                </c:pt>
                <c:pt idx="8772">
                  <c:v>44332.590520833335</c:v>
                </c:pt>
                <c:pt idx="8773">
                  <c:v>44332.591215277775</c:v>
                </c:pt>
                <c:pt idx="8774">
                  <c:v>44332.591909722221</c:v>
                </c:pt>
                <c:pt idx="8775">
                  <c:v>44332.592604166668</c:v>
                </c:pt>
                <c:pt idx="8776">
                  <c:v>44332.593298611115</c:v>
                </c:pt>
                <c:pt idx="8777">
                  <c:v>44332.593993055554</c:v>
                </c:pt>
                <c:pt idx="8778">
                  <c:v>44332.594687500001</c:v>
                </c:pt>
                <c:pt idx="8779">
                  <c:v>44332.595381944448</c:v>
                </c:pt>
                <c:pt idx="8780">
                  <c:v>44332.596076388887</c:v>
                </c:pt>
                <c:pt idx="8781">
                  <c:v>44332.596770833334</c:v>
                </c:pt>
                <c:pt idx="8782">
                  <c:v>44332.59746527778</c:v>
                </c:pt>
                <c:pt idx="8783">
                  <c:v>44332.59815972222</c:v>
                </c:pt>
                <c:pt idx="8784">
                  <c:v>44332.598854166667</c:v>
                </c:pt>
                <c:pt idx="8785">
                  <c:v>44332.599548611113</c:v>
                </c:pt>
                <c:pt idx="8786">
                  <c:v>44332.600243055553</c:v>
                </c:pt>
                <c:pt idx="8787">
                  <c:v>44332.600937499999</c:v>
                </c:pt>
                <c:pt idx="8788">
                  <c:v>44332.601631944446</c:v>
                </c:pt>
                <c:pt idx="8789">
                  <c:v>44332.602326388886</c:v>
                </c:pt>
                <c:pt idx="8790">
                  <c:v>44332.603020833332</c:v>
                </c:pt>
                <c:pt idx="8791">
                  <c:v>44332.603715277779</c:v>
                </c:pt>
                <c:pt idx="8792">
                  <c:v>44332.604409722226</c:v>
                </c:pt>
                <c:pt idx="8793">
                  <c:v>44332.605104166665</c:v>
                </c:pt>
                <c:pt idx="8794">
                  <c:v>44332.605798611112</c:v>
                </c:pt>
                <c:pt idx="8795">
                  <c:v>44332.606493055559</c:v>
                </c:pt>
                <c:pt idx="8796">
                  <c:v>44332.607187499998</c:v>
                </c:pt>
                <c:pt idx="8797">
                  <c:v>44332.607881944445</c:v>
                </c:pt>
                <c:pt idx="8798">
                  <c:v>44332.608576388891</c:v>
                </c:pt>
                <c:pt idx="8799">
                  <c:v>44332.609270833331</c:v>
                </c:pt>
                <c:pt idx="8800">
                  <c:v>44332.609965277778</c:v>
                </c:pt>
                <c:pt idx="8801">
                  <c:v>44332.610659722224</c:v>
                </c:pt>
                <c:pt idx="8802">
                  <c:v>44332.611354166664</c:v>
                </c:pt>
                <c:pt idx="8803">
                  <c:v>44332.61204861111</c:v>
                </c:pt>
                <c:pt idx="8804">
                  <c:v>44332.612743055557</c:v>
                </c:pt>
                <c:pt idx="8805">
                  <c:v>44332.613437499997</c:v>
                </c:pt>
                <c:pt idx="8806">
                  <c:v>44332.614131944443</c:v>
                </c:pt>
                <c:pt idx="8807">
                  <c:v>44332.61482638889</c:v>
                </c:pt>
                <c:pt idx="8808">
                  <c:v>44332.615520833337</c:v>
                </c:pt>
                <c:pt idx="8809">
                  <c:v>44332.616215277776</c:v>
                </c:pt>
                <c:pt idx="8810">
                  <c:v>44332.616909722223</c:v>
                </c:pt>
                <c:pt idx="8811">
                  <c:v>44332.617604166669</c:v>
                </c:pt>
                <c:pt idx="8812">
                  <c:v>44332.618298611109</c:v>
                </c:pt>
                <c:pt idx="8813">
                  <c:v>44332.618993055556</c:v>
                </c:pt>
                <c:pt idx="8814">
                  <c:v>44332.619687500002</c:v>
                </c:pt>
                <c:pt idx="8815">
                  <c:v>44332.620381944442</c:v>
                </c:pt>
                <c:pt idx="8816">
                  <c:v>44332.621076388888</c:v>
                </c:pt>
                <c:pt idx="8817">
                  <c:v>44332.621770833335</c:v>
                </c:pt>
                <c:pt idx="8818">
                  <c:v>44332.622465277775</c:v>
                </c:pt>
                <c:pt idx="8819">
                  <c:v>44332.623159722221</c:v>
                </c:pt>
                <c:pt idx="8820">
                  <c:v>44332.623854166668</c:v>
                </c:pt>
                <c:pt idx="8821">
                  <c:v>44332.624548611115</c:v>
                </c:pt>
                <c:pt idx="8822">
                  <c:v>44332.625243055554</c:v>
                </c:pt>
                <c:pt idx="8823">
                  <c:v>44332.625937500001</c:v>
                </c:pt>
                <c:pt idx="8824">
                  <c:v>44332.626631944448</c:v>
                </c:pt>
                <c:pt idx="8825">
                  <c:v>44332.627326388887</c:v>
                </c:pt>
                <c:pt idx="8826">
                  <c:v>44332.628020833334</c:v>
                </c:pt>
                <c:pt idx="8827">
                  <c:v>44332.62871527778</c:v>
                </c:pt>
                <c:pt idx="8828">
                  <c:v>44332.62940972222</c:v>
                </c:pt>
                <c:pt idx="8829">
                  <c:v>44332.630104166667</c:v>
                </c:pt>
                <c:pt idx="8830">
                  <c:v>44332.630798611113</c:v>
                </c:pt>
                <c:pt idx="8831">
                  <c:v>44332.631493055553</c:v>
                </c:pt>
                <c:pt idx="8832">
                  <c:v>44332.632187499999</c:v>
                </c:pt>
                <c:pt idx="8833">
                  <c:v>44332.632881944446</c:v>
                </c:pt>
                <c:pt idx="8834">
                  <c:v>44332.633576388886</c:v>
                </c:pt>
                <c:pt idx="8835">
                  <c:v>44332.634270833332</c:v>
                </c:pt>
                <c:pt idx="8836">
                  <c:v>44332.634965277779</c:v>
                </c:pt>
                <c:pt idx="8837">
                  <c:v>44332.635659722226</c:v>
                </c:pt>
                <c:pt idx="8838">
                  <c:v>44332.636354166665</c:v>
                </c:pt>
                <c:pt idx="8839">
                  <c:v>44332.637048611112</c:v>
                </c:pt>
                <c:pt idx="8840">
                  <c:v>44332.637743055559</c:v>
                </c:pt>
                <c:pt idx="8841">
                  <c:v>44332.638437499998</c:v>
                </c:pt>
                <c:pt idx="8842">
                  <c:v>44332.639131944445</c:v>
                </c:pt>
                <c:pt idx="8843">
                  <c:v>44332.639826388891</c:v>
                </c:pt>
                <c:pt idx="8844">
                  <c:v>44332.640520833331</c:v>
                </c:pt>
                <c:pt idx="8845">
                  <c:v>44332.641215277778</c:v>
                </c:pt>
                <c:pt idx="8846">
                  <c:v>44332.641909722224</c:v>
                </c:pt>
                <c:pt idx="8847">
                  <c:v>44332.642604166664</c:v>
                </c:pt>
                <c:pt idx="8848">
                  <c:v>44332.64329861111</c:v>
                </c:pt>
                <c:pt idx="8849">
                  <c:v>44332.643993055557</c:v>
                </c:pt>
                <c:pt idx="8850">
                  <c:v>44332.644687499997</c:v>
                </c:pt>
                <c:pt idx="8851">
                  <c:v>44332.645381944443</c:v>
                </c:pt>
                <c:pt idx="8852">
                  <c:v>44332.64607638889</c:v>
                </c:pt>
                <c:pt idx="8853">
                  <c:v>44332.646770833337</c:v>
                </c:pt>
                <c:pt idx="8854">
                  <c:v>44332.647465277776</c:v>
                </c:pt>
                <c:pt idx="8855">
                  <c:v>44332.648159722223</c:v>
                </c:pt>
                <c:pt idx="8856">
                  <c:v>44332.648854166669</c:v>
                </c:pt>
                <c:pt idx="8857">
                  <c:v>44332.649548611109</c:v>
                </c:pt>
                <c:pt idx="8858">
                  <c:v>44332.650243055556</c:v>
                </c:pt>
                <c:pt idx="8859">
                  <c:v>44332.650937500002</c:v>
                </c:pt>
                <c:pt idx="8860">
                  <c:v>44332.651631944442</c:v>
                </c:pt>
                <c:pt idx="8861">
                  <c:v>44332.652326388888</c:v>
                </c:pt>
                <c:pt idx="8862">
                  <c:v>44332.653020833335</c:v>
                </c:pt>
                <c:pt idx="8863">
                  <c:v>44332.653715277775</c:v>
                </c:pt>
                <c:pt idx="8864">
                  <c:v>44332.654409722221</c:v>
                </c:pt>
                <c:pt idx="8865">
                  <c:v>44332.655104166668</c:v>
                </c:pt>
                <c:pt idx="8866">
                  <c:v>44332.655798611115</c:v>
                </c:pt>
                <c:pt idx="8867">
                  <c:v>44332.656493055554</c:v>
                </c:pt>
                <c:pt idx="8868">
                  <c:v>44332.657187500001</c:v>
                </c:pt>
                <c:pt idx="8869">
                  <c:v>44332.657881944448</c:v>
                </c:pt>
                <c:pt idx="8870">
                  <c:v>44332.658576388887</c:v>
                </c:pt>
                <c:pt idx="8871">
                  <c:v>44332.659270833334</c:v>
                </c:pt>
                <c:pt idx="8872">
                  <c:v>44332.65996527778</c:v>
                </c:pt>
                <c:pt idx="8873">
                  <c:v>44332.66065972222</c:v>
                </c:pt>
                <c:pt idx="8874">
                  <c:v>44332.661354166667</c:v>
                </c:pt>
                <c:pt idx="8875">
                  <c:v>44332.662048611113</c:v>
                </c:pt>
                <c:pt idx="8876">
                  <c:v>44332.662743055553</c:v>
                </c:pt>
                <c:pt idx="8877">
                  <c:v>44332.663437499999</c:v>
                </c:pt>
                <c:pt idx="8878">
                  <c:v>44332.664131944446</c:v>
                </c:pt>
                <c:pt idx="8879">
                  <c:v>44332.664826388886</c:v>
                </c:pt>
                <c:pt idx="8880">
                  <c:v>44332.665520833332</c:v>
                </c:pt>
                <c:pt idx="8881">
                  <c:v>44332.666215277779</c:v>
                </c:pt>
                <c:pt idx="8882">
                  <c:v>44332.666909722226</c:v>
                </c:pt>
                <c:pt idx="8883">
                  <c:v>44332.667604166665</c:v>
                </c:pt>
                <c:pt idx="8884">
                  <c:v>44332.668298611112</c:v>
                </c:pt>
                <c:pt idx="8885">
                  <c:v>44332.668993055559</c:v>
                </c:pt>
                <c:pt idx="8886">
                  <c:v>44332.669687499998</c:v>
                </c:pt>
                <c:pt idx="8887">
                  <c:v>44332.670381944445</c:v>
                </c:pt>
                <c:pt idx="8888">
                  <c:v>44332.671076388891</c:v>
                </c:pt>
                <c:pt idx="8889">
                  <c:v>44332.671770833331</c:v>
                </c:pt>
                <c:pt idx="8890">
                  <c:v>44332.672465277778</c:v>
                </c:pt>
                <c:pt idx="8891">
                  <c:v>44332.673159722224</c:v>
                </c:pt>
                <c:pt idx="8892">
                  <c:v>44332.673854166664</c:v>
                </c:pt>
                <c:pt idx="8893">
                  <c:v>44332.67454861111</c:v>
                </c:pt>
                <c:pt idx="8894">
                  <c:v>44332.675243055557</c:v>
                </c:pt>
                <c:pt idx="8895">
                  <c:v>44332.675937499997</c:v>
                </c:pt>
                <c:pt idx="8896">
                  <c:v>44332.676631944443</c:v>
                </c:pt>
                <c:pt idx="8897">
                  <c:v>44332.67732638889</c:v>
                </c:pt>
                <c:pt idx="8898">
                  <c:v>44332.678020833337</c:v>
                </c:pt>
                <c:pt idx="8899">
                  <c:v>44332.678715277776</c:v>
                </c:pt>
                <c:pt idx="8900">
                  <c:v>44332.679409722223</c:v>
                </c:pt>
                <c:pt idx="8901">
                  <c:v>44332.680104166669</c:v>
                </c:pt>
                <c:pt idx="8902">
                  <c:v>44332.680798611109</c:v>
                </c:pt>
                <c:pt idx="8903">
                  <c:v>44332.681493055556</c:v>
                </c:pt>
                <c:pt idx="8904">
                  <c:v>44332.682187500002</c:v>
                </c:pt>
                <c:pt idx="8905">
                  <c:v>44332.682881944442</c:v>
                </c:pt>
                <c:pt idx="8906">
                  <c:v>44332.683576388888</c:v>
                </c:pt>
                <c:pt idx="8907">
                  <c:v>44332.684270833335</c:v>
                </c:pt>
                <c:pt idx="8908">
                  <c:v>44332.684965277775</c:v>
                </c:pt>
                <c:pt idx="8909">
                  <c:v>44332.685659722221</c:v>
                </c:pt>
                <c:pt idx="8910">
                  <c:v>44332.686354166668</c:v>
                </c:pt>
                <c:pt idx="8911">
                  <c:v>44332.687048611115</c:v>
                </c:pt>
                <c:pt idx="8912">
                  <c:v>44332.687743055554</c:v>
                </c:pt>
                <c:pt idx="8913">
                  <c:v>44332.688437500001</c:v>
                </c:pt>
                <c:pt idx="8914">
                  <c:v>44332.689131944448</c:v>
                </c:pt>
                <c:pt idx="8915">
                  <c:v>44332.689826388887</c:v>
                </c:pt>
                <c:pt idx="8916">
                  <c:v>44332.690520833334</c:v>
                </c:pt>
                <c:pt idx="8917">
                  <c:v>44332.69121527778</c:v>
                </c:pt>
                <c:pt idx="8918">
                  <c:v>44332.69190972222</c:v>
                </c:pt>
                <c:pt idx="8919">
                  <c:v>44332.692604166667</c:v>
                </c:pt>
                <c:pt idx="8920">
                  <c:v>44332.693298611113</c:v>
                </c:pt>
                <c:pt idx="8921">
                  <c:v>44332.693993055553</c:v>
                </c:pt>
                <c:pt idx="8922">
                  <c:v>44332.694687499999</c:v>
                </c:pt>
                <c:pt idx="8923">
                  <c:v>44332.695381944446</c:v>
                </c:pt>
                <c:pt idx="8924">
                  <c:v>44332.696076388886</c:v>
                </c:pt>
                <c:pt idx="8925">
                  <c:v>44332.696770833332</c:v>
                </c:pt>
                <c:pt idx="8926">
                  <c:v>44332.697465277779</c:v>
                </c:pt>
                <c:pt idx="8927">
                  <c:v>44332.698159722226</c:v>
                </c:pt>
                <c:pt idx="8928">
                  <c:v>44332.698854166665</c:v>
                </c:pt>
                <c:pt idx="8929">
                  <c:v>44332.699548611112</c:v>
                </c:pt>
                <c:pt idx="8930">
                  <c:v>44332.700243055559</c:v>
                </c:pt>
                <c:pt idx="8931">
                  <c:v>44332.700937499998</c:v>
                </c:pt>
                <c:pt idx="8932">
                  <c:v>44332.701631944445</c:v>
                </c:pt>
                <c:pt idx="8933">
                  <c:v>44332.702326388891</c:v>
                </c:pt>
                <c:pt idx="8934">
                  <c:v>44332.703020833331</c:v>
                </c:pt>
                <c:pt idx="8935">
                  <c:v>44332.703715277778</c:v>
                </c:pt>
                <c:pt idx="8936">
                  <c:v>44332.704409722224</c:v>
                </c:pt>
                <c:pt idx="8937">
                  <c:v>44332.705104166664</c:v>
                </c:pt>
                <c:pt idx="8938">
                  <c:v>44332.70579861111</c:v>
                </c:pt>
                <c:pt idx="8939">
                  <c:v>44332.706493055557</c:v>
                </c:pt>
                <c:pt idx="8940">
                  <c:v>44332.707187499997</c:v>
                </c:pt>
                <c:pt idx="8941">
                  <c:v>44332.707881944443</c:v>
                </c:pt>
                <c:pt idx="8942">
                  <c:v>44332.70857638889</c:v>
                </c:pt>
                <c:pt idx="8943">
                  <c:v>44332.709270833337</c:v>
                </c:pt>
                <c:pt idx="8944">
                  <c:v>44332.709965277776</c:v>
                </c:pt>
                <c:pt idx="8945">
                  <c:v>44332.710659722223</c:v>
                </c:pt>
                <c:pt idx="8946">
                  <c:v>44332.711354166669</c:v>
                </c:pt>
                <c:pt idx="8947">
                  <c:v>44332.712048611109</c:v>
                </c:pt>
                <c:pt idx="8948">
                  <c:v>44332.712743055556</c:v>
                </c:pt>
                <c:pt idx="8949">
                  <c:v>44332.713437500002</c:v>
                </c:pt>
                <c:pt idx="8950">
                  <c:v>44332.714131944442</c:v>
                </c:pt>
                <c:pt idx="8951">
                  <c:v>44332.714826388888</c:v>
                </c:pt>
                <c:pt idx="8952">
                  <c:v>44332.715520833335</c:v>
                </c:pt>
                <c:pt idx="8953">
                  <c:v>44332.716215277775</c:v>
                </c:pt>
                <c:pt idx="8954">
                  <c:v>44332.716909722221</c:v>
                </c:pt>
                <c:pt idx="8955">
                  <c:v>44332.717604166668</c:v>
                </c:pt>
                <c:pt idx="8956">
                  <c:v>44332.718298611115</c:v>
                </c:pt>
                <c:pt idx="8957">
                  <c:v>44332.718993055554</c:v>
                </c:pt>
                <c:pt idx="8958">
                  <c:v>44332.719687500001</c:v>
                </c:pt>
                <c:pt idx="8959">
                  <c:v>44332.720381944448</c:v>
                </c:pt>
                <c:pt idx="8960">
                  <c:v>44332.721076388887</c:v>
                </c:pt>
                <c:pt idx="8961">
                  <c:v>44332.721770833334</c:v>
                </c:pt>
                <c:pt idx="8962">
                  <c:v>44332.72246527778</c:v>
                </c:pt>
                <c:pt idx="8963">
                  <c:v>44332.72315972222</c:v>
                </c:pt>
                <c:pt idx="8964">
                  <c:v>44332.723854166667</c:v>
                </c:pt>
                <c:pt idx="8965">
                  <c:v>44332.724548611113</c:v>
                </c:pt>
                <c:pt idx="8966">
                  <c:v>44332.725243055553</c:v>
                </c:pt>
                <c:pt idx="8967">
                  <c:v>44332.725937499999</c:v>
                </c:pt>
                <c:pt idx="8968">
                  <c:v>44332.726631944446</c:v>
                </c:pt>
                <c:pt idx="8969">
                  <c:v>44332.727326388886</c:v>
                </c:pt>
                <c:pt idx="8970">
                  <c:v>44332.728020833332</c:v>
                </c:pt>
                <c:pt idx="8971">
                  <c:v>44332.728715277779</c:v>
                </c:pt>
                <c:pt idx="8972">
                  <c:v>44332.729409722226</c:v>
                </c:pt>
                <c:pt idx="8973">
                  <c:v>44332.730104166665</c:v>
                </c:pt>
                <c:pt idx="8974">
                  <c:v>44332.730798611112</c:v>
                </c:pt>
                <c:pt idx="8975">
                  <c:v>44332.731493055559</c:v>
                </c:pt>
                <c:pt idx="8976">
                  <c:v>44332.732187499998</c:v>
                </c:pt>
                <c:pt idx="8977">
                  <c:v>44332.732881944445</c:v>
                </c:pt>
                <c:pt idx="8978">
                  <c:v>44332.733576388891</c:v>
                </c:pt>
                <c:pt idx="8979">
                  <c:v>44332.734270833331</c:v>
                </c:pt>
                <c:pt idx="8980">
                  <c:v>44332.734965277778</c:v>
                </c:pt>
                <c:pt idx="8981">
                  <c:v>44332.735659722224</c:v>
                </c:pt>
                <c:pt idx="8982">
                  <c:v>44332.736354166664</c:v>
                </c:pt>
                <c:pt idx="8983">
                  <c:v>44332.73704861111</c:v>
                </c:pt>
                <c:pt idx="8984">
                  <c:v>44332.737743055557</c:v>
                </c:pt>
                <c:pt idx="8985">
                  <c:v>44332.738437499997</c:v>
                </c:pt>
                <c:pt idx="8986">
                  <c:v>44332.739131944443</c:v>
                </c:pt>
                <c:pt idx="8987">
                  <c:v>44332.73982638889</c:v>
                </c:pt>
                <c:pt idx="8988">
                  <c:v>44332.740520833337</c:v>
                </c:pt>
                <c:pt idx="8989">
                  <c:v>44332.741215277776</c:v>
                </c:pt>
                <c:pt idx="8990">
                  <c:v>44332.741909722223</c:v>
                </c:pt>
                <c:pt idx="8991">
                  <c:v>44332.742604166669</c:v>
                </c:pt>
                <c:pt idx="8992">
                  <c:v>44332.743298611109</c:v>
                </c:pt>
                <c:pt idx="8993">
                  <c:v>44332.743993055556</c:v>
                </c:pt>
                <c:pt idx="8994">
                  <c:v>44332.744687500002</c:v>
                </c:pt>
                <c:pt idx="8995">
                  <c:v>44332.745381944442</c:v>
                </c:pt>
                <c:pt idx="8996">
                  <c:v>44332.746076388888</c:v>
                </c:pt>
                <c:pt idx="8997">
                  <c:v>44332.746770833335</c:v>
                </c:pt>
                <c:pt idx="8998">
                  <c:v>44332.747465277775</c:v>
                </c:pt>
                <c:pt idx="8999">
                  <c:v>44332.748159722221</c:v>
                </c:pt>
                <c:pt idx="9000">
                  <c:v>44332.748854166668</c:v>
                </c:pt>
                <c:pt idx="9001">
                  <c:v>44332.749548611115</c:v>
                </c:pt>
                <c:pt idx="9002">
                  <c:v>44332.750243055554</c:v>
                </c:pt>
                <c:pt idx="9003">
                  <c:v>44332.750937500001</c:v>
                </c:pt>
                <c:pt idx="9004">
                  <c:v>44332.751631944448</c:v>
                </c:pt>
                <c:pt idx="9005">
                  <c:v>44332.752326388887</c:v>
                </c:pt>
                <c:pt idx="9006">
                  <c:v>44332.753020833334</c:v>
                </c:pt>
                <c:pt idx="9007">
                  <c:v>44332.75371527778</c:v>
                </c:pt>
                <c:pt idx="9008">
                  <c:v>44332.75440972222</c:v>
                </c:pt>
                <c:pt idx="9009">
                  <c:v>44332.755104166667</c:v>
                </c:pt>
                <c:pt idx="9010">
                  <c:v>44332.755798611113</c:v>
                </c:pt>
                <c:pt idx="9011">
                  <c:v>44332.756493055553</c:v>
                </c:pt>
                <c:pt idx="9012">
                  <c:v>44332.757187499999</c:v>
                </c:pt>
                <c:pt idx="9013">
                  <c:v>44332.757881944446</c:v>
                </c:pt>
                <c:pt idx="9014">
                  <c:v>44332.758576388886</c:v>
                </c:pt>
                <c:pt idx="9015">
                  <c:v>44332.759270833332</c:v>
                </c:pt>
                <c:pt idx="9016">
                  <c:v>44332.759965277779</c:v>
                </c:pt>
                <c:pt idx="9017">
                  <c:v>44332.760659722226</c:v>
                </c:pt>
                <c:pt idx="9018">
                  <c:v>44332.761354166665</c:v>
                </c:pt>
                <c:pt idx="9019">
                  <c:v>44332.762048611112</c:v>
                </c:pt>
                <c:pt idx="9020">
                  <c:v>44332.762743055559</c:v>
                </c:pt>
                <c:pt idx="9021">
                  <c:v>44332.763437499998</c:v>
                </c:pt>
                <c:pt idx="9022">
                  <c:v>44332.764131944445</c:v>
                </c:pt>
                <c:pt idx="9023">
                  <c:v>44332.764826388891</c:v>
                </c:pt>
                <c:pt idx="9024">
                  <c:v>44332.765520833331</c:v>
                </c:pt>
                <c:pt idx="9025">
                  <c:v>44332.766215277778</c:v>
                </c:pt>
                <c:pt idx="9026">
                  <c:v>44332.766909722224</c:v>
                </c:pt>
                <c:pt idx="9027">
                  <c:v>44332.767604166664</c:v>
                </c:pt>
                <c:pt idx="9028">
                  <c:v>44332.76829861111</c:v>
                </c:pt>
                <c:pt idx="9029">
                  <c:v>44332.768993055557</c:v>
                </c:pt>
                <c:pt idx="9030">
                  <c:v>44332.769687499997</c:v>
                </c:pt>
                <c:pt idx="9031">
                  <c:v>44332.770381944443</c:v>
                </c:pt>
                <c:pt idx="9032">
                  <c:v>44332.77107638889</c:v>
                </c:pt>
                <c:pt idx="9033">
                  <c:v>44332.771770833337</c:v>
                </c:pt>
                <c:pt idx="9034">
                  <c:v>44332.772465277776</c:v>
                </c:pt>
                <c:pt idx="9035">
                  <c:v>44332.773159722223</c:v>
                </c:pt>
                <c:pt idx="9036">
                  <c:v>44332.773854166669</c:v>
                </c:pt>
                <c:pt idx="9037">
                  <c:v>44332.774548611109</c:v>
                </c:pt>
                <c:pt idx="9038">
                  <c:v>44332.775243055556</c:v>
                </c:pt>
                <c:pt idx="9039">
                  <c:v>44332.775937500002</c:v>
                </c:pt>
                <c:pt idx="9040">
                  <c:v>44332.776631944442</c:v>
                </c:pt>
                <c:pt idx="9041">
                  <c:v>44332.777326388888</c:v>
                </c:pt>
                <c:pt idx="9042">
                  <c:v>44332.778020833335</c:v>
                </c:pt>
                <c:pt idx="9043">
                  <c:v>44332.778715277775</c:v>
                </c:pt>
                <c:pt idx="9044">
                  <c:v>44332.779409722221</c:v>
                </c:pt>
                <c:pt idx="9045">
                  <c:v>44332.780104166668</c:v>
                </c:pt>
                <c:pt idx="9046">
                  <c:v>44332.780798611115</c:v>
                </c:pt>
                <c:pt idx="9047">
                  <c:v>44332.781493055554</c:v>
                </c:pt>
                <c:pt idx="9048">
                  <c:v>44332.782187500001</c:v>
                </c:pt>
                <c:pt idx="9049">
                  <c:v>44332.782881944448</c:v>
                </c:pt>
                <c:pt idx="9050">
                  <c:v>44332.783576388887</c:v>
                </c:pt>
                <c:pt idx="9051">
                  <c:v>44332.784270833334</c:v>
                </c:pt>
                <c:pt idx="9052">
                  <c:v>44332.78496527778</c:v>
                </c:pt>
                <c:pt idx="9053">
                  <c:v>44332.78565972222</c:v>
                </c:pt>
                <c:pt idx="9054">
                  <c:v>44332.786354166667</c:v>
                </c:pt>
                <c:pt idx="9055">
                  <c:v>44332.787048611113</c:v>
                </c:pt>
                <c:pt idx="9056">
                  <c:v>44332.787743055553</c:v>
                </c:pt>
                <c:pt idx="9057">
                  <c:v>44332.788437499999</c:v>
                </c:pt>
                <c:pt idx="9058">
                  <c:v>44332.789131944446</c:v>
                </c:pt>
                <c:pt idx="9059">
                  <c:v>44332.789826388886</c:v>
                </c:pt>
                <c:pt idx="9060">
                  <c:v>44332.790520833332</c:v>
                </c:pt>
                <c:pt idx="9061">
                  <c:v>44332.791215277779</c:v>
                </c:pt>
                <c:pt idx="9062">
                  <c:v>44332.791909722226</c:v>
                </c:pt>
                <c:pt idx="9063">
                  <c:v>44332.792604166665</c:v>
                </c:pt>
                <c:pt idx="9064">
                  <c:v>44332.793298611112</c:v>
                </c:pt>
                <c:pt idx="9065">
                  <c:v>44332.793993055559</c:v>
                </c:pt>
                <c:pt idx="9066">
                  <c:v>44332.794687499998</c:v>
                </c:pt>
                <c:pt idx="9067">
                  <c:v>44332.795381944445</c:v>
                </c:pt>
                <c:pt idx="9068">
                  <c:v>44332.796076388891</c:v>
                </c:pt>
                <c:pt idx="9069">
                  <c:v>44332.796770833331</c:v>
                </c:pt>
                <c:pt idx="9070">
                  <c:v>44332.797465277778</c:v>
                </c:pt>
                <c:pt idx="9071">
                  <c:v>44332.798159722224</c:v>
                </c:pt>
                <c:pt idx="9072">
                  <c:v>44332.798854166664</c:v>
                </c:pt>
                <c:pt idx="9073">
                  <c:v>44332.79954861111</c:v>
                </c:pt>
                <c:pt idx="9074">
                  <c:v>44332.800243055557</c:v>
                </c:pt>
                <c:pt idx="9075">
                  <c:v>44332.800937499997</c:v>
                </c:pt>
                <c:pt idx="9076">
                  <c:v>44332.801631944443</c:v>
                </c:pt>
                <c:pt idx="9077">
                  <c:v>44332.80232638889</c:v>
                </c:pt>
                <c:pt idx="9078">
                  <c:v>44332.803020833337</c:v>
                </c:pt>
                <c:pt idx="9079">
                  <c:v>44332.803715277776</c:v>
                </c:pt>
                <c:pt idx="9080">
                  <c:v>44332.804409722223</c:v>
                </c:pt>
                <c:pt idx="9081">
                  <c:v>44332.805104166669</c:v>
                </c:pt>
                <c:pt idx="9082">
                  <c:v>44332.805798611109</c:v>
                </c:pt>
                <c:pt idx="9083">
                  <c:v>44332.806493055556</c:v>
                </c:pt>
                <c:pt idx="9084">
                  <c:v>44332.807187500002</c:v>
                </c:pt>
                <c:pt idx="9085">
                  <c:v>44332.807881944442</c:v>
                </c:pt>
                <c:pt idx="9086">
                  <c:v>44332.808576388888</c:v>
                </c:pt>
                <c:pt idx="9087">
                  <c:v>44332.809270833335</c:v>
                </c:pt>
                <c:pt idx="9088">
                  <c:v>44332.809965277775</c:v>
                </c:pt>
                <c:pt idx="9089">
                  <c:v>44332.810659722221</c:v>
                </c:pt>
                <c:pt idx="9090">
                  <c:v>44332.811354166668</c:v>
                </c:pt>
                <c:pt idx="9091">
                  <c:v>44332.812048611115</c:v>
                </c:pt>
                <c:pt idx="9092">
                  <c:v>44332.812743055554</c:v>
                </c:pt>
                <c:pt idx="9093">
                  <c:v>44332.813437500001</c:v>
                </c:pt>
                <c:pt idx="9094">
                  <c:v>44332.814131944448</c:v>
                </c:pt>
                <c:pt idx="9095">
                  <c:v>44332.814826388887</c:v>
                </c:pt>
                <c:pt idx="9096">
                  <c:v>44332.815520833334</c:v>
                </c:pt>
                <c:pt idx="9097">
                  <c:v>44332.81621527778</c:v>
                </c:pt>
                <c:pt idx="9098">
                  <c:v>44332.81690972222</c:v>
                </c:pt>
                <c:pt idx="9099">
                  <c:v>44332.817604166667</c:v>
                </c:pt>
                <c:pt idx="9100">
                  <c:v>44332.818298611113</c:v>
                </c:pt>
                <c:pt idx="9101">
                  <c:v>44332.818993055553</c:v>
                </c:pt>
                <c:pt idx="9102">
                  <c:v>44332.819687499999</c:v>
                </c:pt>
                <c:pt idx="9103">
                  <c:v>44332.820381944446</c:v>
                </c:pt>
                <c:pt idx="9104">
                  <c:v>44332.821076388886</c:v>
                </c:pt>
                <c:pt idx="9105">
                  <c:v>44332.821770833332</c:v>
                </c:pt>
                <c:pt idx="9106">
                  <c:v>44332.822465277779</c:v>
                </c:pt>
                <c:pt idx="9107">
                  <c:v>44332.823159722226</c:v>
                </c:pt>
                <c:pt idx="9108">
                  <c:v>44332.823854166665</c:v>
                </c:pt>
                <c:pt idx="9109">
                  <c:v>44332.824548611112</c:v>
                </c:pt>
                <c:pt idx="9110">
                  <c:v>44332.825243055559</c:v>
                </c:pt>
                <c:pt idx="9111">
                  <c:v>44332.825937499998</c:v>
                </c:pt>
                <c:pt idx="9112">
                  <c:v>44332.826631944445</c:v>
                </c:pt>
                <c:pt idx="9113">
                  <c:v>44332.827326388891</c:v>
                </c:pt>
                <c:pt idx="9114">
                  <c:v>44332.828020833331</c:v>
                </c:pt>
                <c:pt idx="9115">
                  <c:v>44332.828715277778</c:v>
                </c:pt>
                <c:pt idx="9116">
                  <c:v>44332.829409722224</c:v>
                </c:pt>
                <c:pt idx="9117">
                  <c:v>44332.830104166664</c:v>
                </c:pt>
                <c:pt idx="9118">
                  <c:v>44332.83079861111</c:v>
                </c:pt>
                <c:pt idx="9119">
                  <c:v>44332.831493055557</c:v>
                </c:pt>
                <c:pt idx="9120">
                  <c:v>44332.832187499997</c:v>
                </c:pt>
                <c:pt idx="9121">
                  <c:v>44332.832881944443</c:v>
                </c:pt>
                <c:pt idx="9122">
                  <c:v>44332.83357638889</c:v>
                </c:pt>
                <c:pt idx="9123">
                  <c:v>44332.834270833337</c:v>
                </c:pt>
                <c:pt idx="9124">
                  <c:v>44332.834965277776</c:v>
                </c:pt>
                <c:pt idx="9125">
                  <c:v>44332.835659722223</c:v>
                </c:pt>
                <c:pt idx="9126">
                  <c:v>44332.836354166669</c:v>
                </c:pt>
                <c:pt idx="9127">
                  <c:v>44332.837048611109</c:v>
                </c:pt>
                <c:pt idx="9128">
                  <c:v>44332.837743055556</c:v>
                </c:pt>
                <c:pt idx="9129">
                  <c:v>44332.838437500002</c:v>
                </c:pt>
                <c:pt idx="9130">
                  <c:v>44332.839131944442</c:v>
                </c:pt>
                <c:pt idx="9131">
                  <c:v>44332.839826388888</c:v>
                </c:pt>
                <c:pt idx="9132">
                  <c:v>44332.840520833335</c:v>
                </c:pt>
                <c:pt idx="9133">
                  <c:v>44332.841215277775</c:v>
                </c:pt>
                <c:pt idx="9134">
                  <c:v>44332.841909722221</c:v>
                </c:pt>
                <c:pt idx="9135">
                  <c:v>44332.842604166668</c:v>
                </c:pt>
                <c:pt idx="9136">
                  <c:v>44332.843298611115</c:v>
                </c:pt>
                <c:pt idx="9137">
                  <c:v>44332.843993055554</c:v>
                </c:pt>
                <c:pt idx="9138">
                  <c:v>44332.844687500001</c:v>
                </c:pt>
                <c:pt idx="9139">
                  <c:v>44332.845381944448</c:v>
                </c:pt>
                <c:pt idx="9140">
                  <c:v>44332.846076388887</c:v>
                </c:pt>
                <c:pt idx="9141">
                  <c:v>44332.846770833334</c:v>
                </c:pt>
                <c:pt idx="9142">
                  <c:v>44332.84746527778</c:v>
                </c:pt>
                <c:pt idx="9143">
                  <c:v>44332.84815972222</c:v>
                </c:pt>
                <c:pt idx="9144">
                  <c:v>44332.848854166667</c:v>
                </c:pt>
                <c:pt idx="9145">
                  <c:v>44332.849548611113</c:v>
                </c:pt>
                <c:pt idx="9146">
                  <c:v>44332.850243055553</c:v>
                </c:pt>
                <c:pt idx="9147">
                  <c:v>44332.850937499999</c:v>
                </c:pt>
                <c:pt idx="9148">
                  <c:v>44332.851631944446</c:v>
                </c:pt>
                <c:pt idx="9149">
                  <c:v>44332.852326388886</c:v>
                </c:pt>
                <c:pt idx="9150">
                  <c:v>44332.853020833332</c:v>
                </c:pt>
                <c:pt idx="9151">
                  <c:v>44332.853715277779</c:v>
                </c:pt>
                <c:pt idx="9152">
                  <c:v>44332.854409722226</c:v>
                </c:pt>
                <c:pt idx="9153">
                  <c:v>44332.855104166665</c:v>
                </c:pt>
                <c:pt idx="9154">
                  <c:v>44332.855798611112</c:v>
                </c:pt>
                <c:pt idx="9155">
                  <c:v>44332.856493055559</c:v>
                </c:pt>
                <c:pt idx="9156">
                  <c:v>44332.857187499998</c:v>
                </c:pt>
                <c:pt idx="9157">
                  <c:v>44332.857881944445</c:v>
                </c:pt>
                <c:pt idx="9158">
                  <c:v>44332.858576388891</c:v>
                </c:pt>
                <c:pt idx="9159">
                  <c:v>44332.859270833331</c:v>
                </c:pt>
                <c:pt idx="9160">
                  <c:v>44332.859965277778</c:v>
                </c:pt>
                <c:pt idx="9161">
                  <c:v>44332.860659722224</c:v>
                </c:pt>
                <c:pt idx="9162">
                  <c:v>44332.861354166664</c:v>
                </c:pt>
                <c:pt idx="9163">
                  <c:v>44332.86204861111</c:v>
                </c:pt>
                <c:pt idx="9164">
                  <c:v>44332.862743055557</c:v>
                </c:pt>
                <c:pt idx="9165">
                  <c:v>44332.863437499997</c:v>
                </c:pt>
                <c:pt idx="9166">
                  <c:v>44332.864131944443</c:v>
                </c:pt>
                <c:pt idx="9167">
                  <c:v>44332.86482638889</c:v>
                </c:pt>
                <c:pt idx="9168">
                  <c:v>44332.865520833337</c:v>
                </c:pt>
                <c:pt idx="9169">
                  <c:v>44332.866215277776</c:v>
                </c:pt>
                <c:pt idx="9170">
                  <c:v>44332.866909722223</c:v>
                </c:pt>
                <c:pt idx="9171">
                  <c:v>44332.867604166669</c:v>
                </c:pt>
                <c:pt idx="9172">
                  <c:v>44332.868298611109</c:v>
                </c:pt>
                <c:pt idx="9173">
                  <c:v>44332.868993055556</c:v>
                </c:pt>
                <c:pt idx="9174">
                  <c:v>44332.869687500002</c:v>
                </c:pt>
                <c:pt idx="9175">
                  <c:v>44332.870381944442</c:v>
                </c:pt>
                <c:pt idx="9176">
                  <c:v>44332.871076388888</c:v>
                </c:pt>
                <c:pt idx="9177">
                  <c:v>44332.871770833335</c:v>
                </c:pt>
                <c:pt idx="9178">
                  <c:v>44332.872465277775</c:v>
                </c:pt>
                <c:pt idx="9179">
                  <c:v>44332.873159722221</c:v>
                </c:pt>
                <c:pt idx="9180">
                  <c:v>44332.873854166668</c:v>
                </c:pt>
                <c:pt idx="9181">
                  <c:v>44332.874548611115</c:v>
                </c:pt>
                <c:pt idx="9182">
                  <c:v>44332.875243055554</c:v>
                </c:pt>
                <c:pt idx="9183">
                  <c:v>44332.875937500001</c:v>
                </c:pt>
                <c:pt idx="9184">
                  <c:v>44332.876631944448</c:v>
                </c:pt>
                <c:pt idx="9185">
                  <c:v>44332.877326388887</c:v>
                </c:pt>
                <c:pt idx="9186">
                  <c:v>44332.878020833334</c:v>
                </c:pt>
                <c:pt idx="9187">
                  <c:v>44332.87871527778</c:v>
                </c:pt>
                <c:pt idx="9188">
                  <c:v>44332.87940972222</c:v>
                </c:pt>
                <c:pt idx="9189">
                  <c:v>44332.880104166667</c:v>
                </c:pt>
                <c:pt idx="9190">
                  <c:v>44332.880798611113</c:v>
                </c:pt>
                <c:pt idx="9191">
                  <c:v>44332.881493055553</c:v>
                </c:pt>
                <c:pt idx="9192">
                  <c:v>44332.882187499999</c:v>
                </c:pt>
                <c:pt idx="9193">
                  <c:v>44332.882881944446</c:v>
                </c:pt>
                <c:pt idx="9194">
                  <c:v>44332.883576388886</c:v>
                </c:pt>
                <c:pt idx="9195">
                  <c:v>44332.884270833332</c:v>
                </c:pt>
                <c:pt idx="9196">
                  <c:v>44332.884965277779</c:v>
                </c:pt>
                <c:pt idx="9197">
                  <c:v>44332.885659722226</c:v>
                </c:pt>
                <c:pt idx="9198">
                  <c:v>44332.886354166665</c:v>
                </c:pt>
                <c:pt idx="9199">
                  <c:v>44332.887048611112</c:v>
                </c:pt>
                <c:pt idx="9200">
                  <c:v>44332.887743055559</c:v>
                </c:pt>
                <c:pt idx="9201">
                  <c:v>44332.888437499998</c:v>
                </c:pt>
                <c:pt idx="9202">
                  <c:v>44332.889131944445</c:v>
                </c:pt>
                <c:pt idx="9203">
                  <c:v>44332.889826388891</c:v>
                </c:pt>
                <c:pt idx="9204">
                  <c:v>44332.890520833331</c:v>
                </c:pt>
                <c:pt idx="9205">
                  <c:v>44332.891215277778</c:v>
                </c:pt>
                <c:pt idx="9206">
                  <c:v>44332.891909722224</c:v>
                </c:pt>
                <c:pt idx="9207">
                  <c:v>44332.892604166664</c:v>
                </c:pt>
                <c:pt idx="9208">
                  <c:v>44332.89329861111</c:v>
                </c:pt>
                <c:pt idx="9209">
                  <c:v>44332.893993055557</c:v>
                </c:pt>
                <c:pt idx="9210">
                  <c:v>44332.894687499997</c:v>
                </c:pt>
                <c:pt idx="9211">
                  <c:v>44332.895381944443</c:v>
                </c:pt>
                <c:pt idx="9212">
                  <c:v>44332.89607638889</c:v>
                </c:pt>
                <c:pt idx="9213">
                  <c:v>44332.896770833337</c:v>
                </c:pt>
                <c:pt idx="9214">
                  <c:v>44332.897465277776</c:v>
                </c:pt>
                <c:pt idx="9215">
                  <c:v>44332.898159722223</c:v>
                </c:pt>
                <c:pt idx="9216">
                  <c:v>44332.898854166669</c:v>
                </c:pt>
                <c:pt idx="9217">
                  <c:v>44332.899548611109</c:v>
                </c:pt>
                <c:pt idx="9218">
                  <c:v>44332.900243055556</c:v>
                </c:pt>
                <c:pt idx="9219">
                  <c:v>44332.900937500002</c:v>
                </c:pt>
                <c:pt idx="9220">
                  <c:v>44332.901631944442</c:v>
                </c:pt>
                <c:pt idx="9221">
                  <c:v>44332.902326388888</c:v>
                </c:pt>
                <c:pt idx="9222">
                  <c:v>44332.903020833335</c:v>
                </c:pt>
                <c:pt idx="9223">
                  <c:v>44332.903715277775</c:v>
                </c:pt>
                <c:pt idx="9224">
                  <c:v>44332.904409722221</c:v>
                </c:pt>
                <c:pt idx="9225">
                  <c:v>44332.905104166668</c:v>
                </c:pt>
                <c:pt idx="9226">
                  <c:v>44332.905798611115</c:v>
                </c:pt>
                <c:pt idx="9227">
                  <c:v>44332.906493055554</c:v>
                </c:pt>
                <c:pt idx="9228">
                  <c:v>44332.907187500001</c:v>
                </c:pt>
                <c:pt idx="9229">
                  <c:v>44332.907881944448</c:v>
                </c:pt>
                <c:pt idx="9230">
                  <c:v>44332.908576388887</c:v>
                </c:pt>
                <c:pt idx="9231">
                  <c:v>44332.909270833334</c:v>
                </c:pt>
                <c:pt idx="9232">
                  <c:v>44332.90996527778</c:v>
                </c:pt>
                <c:pt idx="9233">
                  <c:v>44332.91065972222</c:v>
                </c:pt>
                <c:pt idx="9234">
                  <c:v>44332.911354166667</c:v>
                </c:pt>
                <c:pt idx="9235">
                  <c:v>44332.912048611113</c:v>
                </c:pt>
                <c:pt idx="9236">
                  <c:v>44332.912743055553</c:v>
                </c:pt>
                <c:pt idx="9237">
                  <c:v>44332.913437499999</c:v>
                </c:pt>
                <c:pt idx="9238">
                  <c:v>44332.914131944446</c:v>
                </c:pt>
                <c:pt idx="9239">
                  <c:v>44332.914826388886</c:v>
                </c:pt>
                <c:pt idx="9240">
                  <c:v>44332.915520833332</c:v>
                </c:pt>
                <c:pt idx="9241">
                  <c:v>44332.916215277779</c:v>
                </c:pt>
                <c:pt idx="9242">
                  <c:v>44332.916909722226</c:v>
                </c:pt>
                <c:pt idx="9243">
                  <c:v>44332.917604166665</c:v>
                </c:pt>
                <c:pt idx="9244">
                  <c:v>44332.918298611112</c:v>
                </c:pt>
                <c:pt idx="9245">
                  <c:v>44332.918993055559</c:v>
                </c:pt>
                <c:pt idx="9246">
                  <c:v>44332.919687499998</c:v>
                </c:pt>
                <c:pt idx="9247">
                  <c:v>44332.920381944445</c:v>
                </c:pt>
                <c:pt idx="9248">
                  <c:v>44332.921076388891</c:v>
                </c:pt>
                <c:pt idx="9249">
                  <c:v>44332.921770833331</c:v>
                </c:pt>
                <c:pt idx="9250">
                  <c:v>44332.922465277778</c:v>
                </c:pt>
                <c:pt idx="9251">
                  <c:v>44332.923159722224</c:v>
                </c:pt>
                <c:pt idx="9252">
                  <c:v>44332.923854166664</c:v>
                </c:pt>
                <c:pt idx="9253">
                  <c:v>44332.92454861111</c:v>
                </c:pt>
                <c:pt idx="9254">
                  <c:v>44332.925243055557</c:v>
                </c:pt>
                <c:pt idx="9255">
                  <c:v>44332.925937499997</c:v>
                </c:pt>
                <c:pt idx="9256">
                  <c:v>44332.926631944443</c:v>
                </c:pt>
                <c:pt idx="9257">
                  <c:v>44332.92732638889</c:v>
                </c:pt>
                <c:pt idx="9258">
                  <c:v>44332.928020833337</c:v>
                </c:pt>
                <c:pt idx="9259">
                  <c:v>44332.928715277776</c:v>
                </c:pt>
                <c:pt idx="9260">
                  <c:v>44332.929409722223</c:v>
                </c:pt>
                <c:pt idx="9261">
                  <c:v>44332.930104166669</c:v>
                </c:pt>
                <c:pt idx="9262">
                  <c:v>44332.930798611109</c:v>
                </c:pt>
                <c:pt idx="9263">
                  <c:v>44332.931493055556</c:v>
                </c:pt>
                <c:pt idx="9264">
                  <c:v>44332.932187500002</c:v>
                </c:pt>
                <c:pt idx="9265">
                  <c:v>44332.932881944442</c:v>
                </c:pt>
                <c:pt idx="9266">
                  <c:v>44332.933576388888</c:v>
                </c:pt>
                <c:pt idx="9267">
                  <c:v>44332.934270833335</c:v>
                </c:pt>
                <c:pt idx="9268">
                  <c:v>44332.934965277775</c:v>
                </c:pt>
                <c:pt idx="9269">
                  <c:v>44332.935659722221</c:v>
                </c:pt>
                <c:pt idx="9270">
                  <c:v>44332.936354166668</c:v>
                </c:pt>
                <c:pt idx="9271">
                  <c:v>44332.937048611115</c:v>
                </c:pt>
                <c:pt idx="9272">
                  <c:v>44332.937743055554</c:v>
                </c:pt>
                <c:pt idx="9273">
                  <c:v>44332.938437500001</c:v>
                </c:pt>
                <c:pt idx="9274">
                  <c:v>44332.939131944448</c:v>
                </c:pt>
                <c:pt idx="9275">
                  <c:v>44332.939826388887</c:v>
                </c:pt>
                <c:pt idx="9276">
                  <c:v>44332.940520833334</c:v>
                </c:pt>
                <c:pt idx="9277">
                  <c:v>44332.94121527778</c:v>
                </c:pt>
                <c:pt idx="9278">
                  <c:v>44332.94190972222</c:v>
                </c:pt>
                <c:pt idx="9279">
                  <c:v>44332.942604166667</c:v>
                </c:pt>
                <c:pt idx="9280">
                  <c:v>44332.943298611113</c:v>
                </c:pt>
                <c:pt idx="9281">
                  <c:v>44332.943993055553</c:v>
                </c:pt>
                <c:pt idx="9282">
                  <c:v>44332.944687499999</c:v>
                </c:pt>
                <c:pt idx="9283">
                  <c:v>44332.945381944446</c:v>
                </c:pt>
                <c:pt idx="9284">
                  <c:v>44332.946076388886</c:v>
                </c:pt>
                <c:pt idx="9285">
                  <c:v>44332.946770833332</c:v>
                </c:pt>
                <c:pt idx="9286">
                  <c:v>44332.947465277779</c:v>
                </c:pt>
                <c:pt idx="9287">
                  <c:v>44332.948159722226</c:v>
                </c:pt>
                <c:pt idx="9288">
                  <c:v>44332.948854166665</c:v>
                </c:pt>
                <c:pt idx="9289">
                  <c:v>44332.949548611112</c:v>
                </c:pt>
                <c:pt idx="9290">
                  <c:v>44332.950243055559</c:v>
                </c:pt>
                <c:pt idx="9291">
                  <c:v>44332.950937499998</c:v>
                </c:pt>
                <c:pt idx="9292">
                  <c:v>44332.951631944445</c:v>
                </c:pt>
                <c:pt idx="9293">
                  <c:v>44332.952326388891</c:v>
                </c:pt>
                <c:pt idx="9294">
                  <c:v>44332.953020833331</c:v>
                </c:pt>
                <c:pt idx="9295">
                  <c:v>44332.953715277778</c:v>
                </c:pt>
                <c:pt idx="9296">
                  <c:v>44332.954409722224</c:v>
                </c:pt>
                <c:pt idx="9297">
                  <c:v>44332.955104166664</c:v>
                </c:pt>
                <c:pt idx="9298">
                  <c:v>44332.95579861111</c:v>
                </c:pt>
                <c:pt idx="9299">
                  <c:v>44332.956493055557</c:v>
                </c:pt>
                <c:pt idx="9300">
                  <c:v>44332.957187499997</c:v>
                </c:pt>
                <c:pt idx="9301">
                  <c:v>44332.957881944443</c:v>
                </c:pt>
                <c:pt idx="9302">
                  <c:v>44332.95857638889</c:v>
                </c:pt>
                <c:pt idx="9303">
                  <c:v>44332.959270833337</c:v>
                </c:pt>
                <c:pt idx="9304">
                  <c:v>44332.959965277776</c:v>
                </c:pt>
                <c:pt idx="9305">
                  <c:v>44332.960659722223</c:v>
                </c:pt>
                <c:pt idx="9306">
                  <c:v>44332.961354166669</c:v>
                </c:pt>
                <c:pt idx="9307">
                  <c:v>44332.962048611109</c:v>
                </c:pt>
                <c:pt idx="9308">
                  <c:v>44332.962743055556</c:v>
                </c:pt>
                <c:pt idx="9309">
                  <c:v>44332.963437500002</c:v>
                </c:pt>
                <c:pt idx="9310">
                  <c:v>44332.964131944442</c:v>
                </c:pt>
                <c:pt idx="9311">
                  <c:v>44332.964826388888</c:v>
                </c:pt>
                <c:pt idx="9312">
                  <c:v>44332.965520833335</c:v>
                </c:pt>
                <c:pt idx="9313">
                  <c:v>44332.966215277775</c:v>
                </c:pt>
                <c:pt idx="9314">
                  <c:v>44332.966909722221</c:v>
                </c:pt>
                <c:pt idx="9315">
                  <c:v>44332.967604166668</c:v>
                </c:pt>
                <c:pt idx="9316">
                  <c:v>44332.968298611115</c:v>
                </c:pt>
                <c:pt idx="9317">
                  <c:v>44332.968993055554</c:v>
                </c:pt>
                <c:pt idx="9318">
                  <c:v>44332.969687500001</c:v>
                </c:pt>
                <c:pt idx="9319">
                  <c:v>44332.970381944448</c:v>
                </c:pt>
                <c:pt idx="9320">
                  <c:v>44332.971076388887</c:v>
                </c:pt>
                <c:pt idx="9321">
                  <c:v>44332.971770833334</c:v>
                </c:pt>
                <c:pt idx="9322">
                  <c:v>44332.97246527778</c:v>
                </c:pt>
                <c:pt idx="9323">
                  <c:v>44332.97315972222</c:v>
                </c:pt>
                <c:pt idx="9324">
                  <c:v>44332.973854166667</c:v>
                </c:pt>
                <c:pt idx="9325">
                  <c:v>44332.974548611113</c:v>
                </c:pt>
                <c:pt idx="9326">
                  <c:v>44332.975243055553</c:v>
                </c:pt>
                <c:pt idx="9327">
                  <c:v>44332.975937499999</c:v>
                </c:pt>
                <c:pt idx="9328">
                  <c:v>44332.976631944446</c:v>
                </c:pt>
                <c:pt idx="9329">
                  <c:v>44332.977326388886</c:v>
                </c:pt>
                <c:pt idx="9330">
                  <c:v>44332.978020833332</c:v>
                </c:pt>
                <c:pt idx="9331">
                  <c:v>44332.978715277779</c:v>
                </c:pt>
                <c:pt idx="9332">
                  <c:v>44332.979409722226</c:v>
                </c:pt>
                <c:pt idx="9333">
                  <c:v>44332.980104166665</c:v>
                </c:pt>
                <c:pt idx="9334">
                  <c:v>44332.980798611112</c:v>
                </c:pt>
                <c:pt idx="9335">
                  <c:v>44332.981493055559</c:v>
                </c:pt>
                <c:pt idx="9336">
                  <c:v>44332.982187499998</c:v>
                </c:pt>
                <c:pt idx="9337">
                  <c:v>44332.982881944445</c:v>
                </c:pt>
                <c:pt idx="9338">
                  <c:v>44332.983576388891</c:v>
                </c:pt>
                <c:pt idx="9339">
                  <c:v>44332.984270833331</c:v>
                </c:pt>
                <c:pt idx="9340">
                  <c:v>44332.984965277778</c:v>
                </c:pt>
                <c:pt idx="9341">
                  <c:v>44332.985659722224</c:v>
                </c:pt>
                <c:pt idx="9342">
                  <c:v>44332.986354166664</c:v>
                </c:pt>
                <c:pt idx="9343">
                  <c:v>44332.98704861111</c:v>
                </c:pt>
                <c:pt idx="9344">
                  <c:v>44332.987743055557</c:v>
                </c:pt>
                <c:pt idx="9345">
                  <c:v>44332.988437499997</c:v>
                </c:pt>
                <c:pt idx="9346">
                  <c:v>44332.989131944443</c:v>
                </c:pt>
                <c:pt idx="9347">
                  <c:v>44332.98982638889</c:v>
                </c:pt>
                <c:pt idx="9348">
                  <c:v>44332.990520833337</c:v>
                </c:pt>
                <c:pt idx="9349">
                  <c:v>44332.991215277776</c:v>
                </c:pt>
                <c:pt idx="9350">
                  <c:v>44332.991909722223</c:v>
                </c:pt>
                <c:pt idx="9351">
                  <c:v>44332.992604166669</c:v>
                </c:pt>
                <c:pt idx="9352">
                  <c:v>44332.993298611109</c:v>
                </c:pt>
                <c:pt idx="9353">
                  <c:v>44332.993993055556</c:v>
                </c:pt>
                <c:pt idx="9354">
                  <c:v>44332.994687500002</c:v>
                </c:pt>
                <c:pt idx="9355">
                  <c:v>44332.995381944442</c:v>
                </c:pt>
                <c:pt idx="9356">
                  <c:v>44332.996076388888</c:v>
                </c:pt>
                <c:pt idx="9357">
                  <c:v>44332.996770833335</c:v>
                </c:pt>
                <c:pt idx="9358">
                  <c:v>44332.997465277775</c:v>
                </c:pt>
                <c:pt idx="9359">
                  <c:v>44332.998159722221</c:v>
                </c:pt>
                <c:pt idx="9360">
                  <c:v>44332.998854166668</c:v>
                </c:pt>
                <c:pt idx="9361">
                  <c:v>44332.999548611115</c:v>
                </c:pt>
                <c:pt idx="9362">
                  <c:v>44333.000243055554</c:v>
                </c:pt>
                <c:pt idx="9363">
                  <c:v>44333.000937500001</c:v>
                </c:pt>
                <c:pt idx="9364">
                  <c:v>44333.001631944448</c:v>
                </c:pt>
                <c:pt idx="9365">
                  <c:v>44333.002326388887</c:v>
                </c:pt>
                <c:pt idx="9366">
                  <c:v>44333.003020833334</c:v>
                </c:pt>
                <c:pt idx="9367">
                  <c:v>44333.00371527778</c:v>
                </c:pt>
                <c:pt idx="9368">
                  <c:v>44333.00440972222</c:v>
                </c:pt>
                <c:pt idx="9369">
                  <c:v>44333.005104166667</c:v>
                </c:pt>
                <c:pt idx="9370">
                  <c:v>44333.005798611113</c:v>
                </c:pt>
                <c:pt idx="9371">
                  <c:v>44333.006493055553</c:v>
                </c:pt>
                <c:pt idx="9372">
                  <c:v>44333.007187499999</c:v>
                </c:pt>
                <c:pt idx="9373">
                  <c:v>44333.007881944446</c:v>
                </c:pt>
                <c:pt idx="9374">
                  <c:v>44333.008576388886</c:v>
                </c:pt>
                <c:pt idx="9375">
                  <c:v>44333.009270833332</c:v>
                </c:pt>
                <c:pt idx="9376">
                  <c:v>44333.009965277779</c:v>
                </c:pt>
                <c:pt idx="9377">
                  <c:v>44333.010659722226</c:v>
                </c:pt>
                <c:pt idx="9378">
                  <c:v>44333.011354166665</c:v>
                </c:pt>
                <c:pt idx="9379">
                  <c:v>44333.012048611112</c:v>
                </c:pt>
                <c:pt idx="9380">
                  <c:v>44333.012743055559</c:v>
                </c:pt>
                <c:pt idx="9381">
                  <c:v>44333.013437499998</c:v>
                </c:pt>
                <c:pt idx="9382">
                  <c:v>44333.014131944445</c:v>
                </c:pt>
                <c:pt idx="9383">
                  <c:v>44333.014826388891</c:v>
                </c:pt>
                <c:pt idx="9384">
                  <c:v>44333.015520833331</c:v>
                </c:pt>
                <c:pt idx="9385">
                  <c:v>44333.016215277778</c:v>
                </c:pt>
                <c:pt idx="9386">
                  <c:v>44333.016909722224</c:v>
                </c:pt>
                <c:pt idx="9387">
                  <c:v>44333.017604166664</c:v>
                </c:pt>
                <c:pt idx="9388">
                  <c:v>44333.01829861111</c:v>
                </c:pt>
                <c:pt idx="9389">
                  <c:v>44333.018993055557</c:v>
                </c:pt>
                <c:pt idx="9390">
                  <c:v>44333.019687499997</c:v>
                </c:pt>
                <c:pt idx="9391">
                  <c:v>44333.020381944443</c:v>
                </c:pt>
                <c:pt idx="9392">
                  <c:v>44333.02107638889</c:v>
                </c:pt>
                <c:pt idx="9393">
                  <c:v>44333.021770833337</c:v>
                </c:pt>
                <c:pt idx="9394">
                  <c:v>44333.022465277776</c:v>
                </c:pt>
                <c:pt idx="9395">
                  <c:v>44333.023159722223</c:v>
                </c:pt>
                <c:pt idx="9396">
                  <c:v>44333.023854166669</c:v>
                </c:pt>
                <c:pt idx="9397">
                  <c:v>44333.024548611109</c:v>
                </c:pt>
                <c:pt idx="9398">
                  <c:v>44333.025243055556</c:v>
                </c:pt>
                <c:pt idx="9399">
                  <c:v>44333.025937500002</c:v>
                </c:pt>
                <c:pt idx="9400">
                  <c:v>44333.026631944442</c:v>
                </c:pt>
                <c:pt idx="9401">
                  <c:v>44333.027326388888</c:v>
                </c:pt>
                <c:pt idx="9402">
                  <c:v>44333.028020833335</c:v>
                </c:pt>
                <c:pt idx="9403">
                  <c:v>44333.028715277775</c:v>
                </c:pt>
                <c:pt idx="9404">
                  <c:v>44333.029409722221</c:v>
                </c:pt>
                <c:pt idx="9405">
                  <c:v>44333.030104166668</c:v>
                </c:pt>
                <c:pt idx="9406">
                  <c:v>44333.030798611115</c:v>
                </c:pt>
                <c:pt idx="9407">
                  <c:v>44333.031493055554</c:v>
                </c:pt>
                <c:pt idx="9408">
                  <c:v>44333.032187500001</c:v>
                </c:pt>
                <c:pt idx="9409">
                  <c:v>44333.032881944448</c:v>
                </c:pt>
                <c:pt idx="9410">
                  <c:v>44333.033576388887</c:v>
                </c:pt>
                <c:pt idx="9411">
                  <c:v>44333.034270833334</c:v>
                </c:pt>
                <c:pt idx="9412">
                  <c:v>44333.03496527778</c:v>
                </c:pt>
                <c:pt idx="9413">
                  <c:v>44333.03565972222</c:v>
                </c:pt>
                <c:pt idx="9414">
                  <c:v>44333.036354166667</c:v>
                </c:pt>
                <c:pt idx="9415">
                  <c:v>44333.037048611113</c:v>
                </c:pt>
                <c:pt idx="9416">
                  <c:v>44333.037743055553</c:v>
                </c:pt>
                <c:pt idx="9417">
                  <c:v>44333.038437499999</c:v>
                </c:pt>
                <c:pt idx="9418">
                  <c:v>44333.039131944446</c:v>
                </c:pt>
                <c:pt idx="9419">
                  <c:v>44333.039826388886</c:v>
                </c:pt>
                <c:pt idx="9420">
                  <c:v>44333.040520833332</c:v>
                </c:pt>
                <c:pt idx="9421">
                  <c:v>44333.041215277779</c:v>
                </c:pt>
                <c:pt idx="9422">
                  <c:v>44333.041909722226</c:v>
                </c:pt>
                <c:pt idx="9423">
                  <c:v>44333.042604166665</c:v>
                </c:pt>
                <c:pt idx="9424">
                  <c:v>44333.043298611112</c:v>
                </c:pt>
                <c:pt idx="9425">
                  <c:v>44333.043993055559</c:v>
                </c:pt>
                <c:pt idx="9426">
                  <c:v>44333.044687499998</c:v>
                </c:pt>
                <c:pt idx="9427">
                  <c:v>44333.045381944445</c:v>
                </c:pt>
                <c:pt idx="9428">
                  <c:v>44333.046076388891</c:v>
                </c:pt>
                <c:pt idx="9429">
                  <c:v>44333.046770833331</c:v>
                </c:pt>
                <c:pt idx="9430">
                  <c:v>44333.047465277778</c:v>
                </c:pt>
                <c:pt idx="9431">
                  <c:v>44333.048159722224</c:v>
                </c:pt>
                <c:pt idx="9432">
                  <c:v>44333.048854166664</c:v>
                </c:pt>
                <c:pt idx="9433">
                  <c:v>44333.04954861111</c:v>
                </c:pt>
                <c:pt idx="9434">
                  <c:v>44333.050243055557</c:v>
                </c:pt>
                <c:pt idx="9435">
                  <c:v>44333.050937499997</c:v>
                </c:pt>
                <c:pt idx="9436">
                  <c:v>44333.051631944443</c:v>
                </c:pt>
                <c:pt idx="9437">
                  <c:v>44333.05232638889</c:v>
                </c:pt>
                <c:pt idx="9438">
                  <c:v>44333.053020833337</c:v>
                </c:pt>
                <c:pt idx="9439">
                  <c:v>44333.053715277776</c:v>
                </c:pt>
                <c:pt idx="9440">
                  <c:v>44333.054409722223</c:v>
                </c:pt>
                <c:pt idx="9441">
                  <c:v>44333.055104166669</c:v>
                </c:pt>
                <c:pt idx="9442">
                  <c:v>44333.055798611109</c:v>
                </c:pt>
                <c:pt idx="9443">
                  <c:v>44333.056493055556</c:v>
                </c:pt>
                <c:pt idx="9444">
                  <c:v>44333.057187500002</c:v>
                </c:pt>
                <c:pt idx="9445">
                  <c:v>44333.057881944442</c:v>
                </c:pt>
                <c:pt idx="9446">
                  <c:v>44333.058576388888</c:v>
                </c:pt>
                <c:pt idx="9447">
                  <c:v>44333.059270833335</c:v>
                </c:pt>
                <c:pt idx="9448">
                  <c:v>44333.059965277775</c:v>
                </c:pt>
                <c:pt idx="9449">
                  <c:v>44333.060659722221</c:v>
                </c:pt>
                <c:pt idx="9450">
                  <c:v>44333.061354166668</c:v>
                </c:pt>
                <c:pt idx="9451">
                  <c:v>44333.062048611115</c:v>
                </c:pt>
                <c:pt idx="9452">
                  <c:v>44333.062743055554</c:v>
                </c:pt>
                <c:pt idx="9453">
                  <c:v>44333.063437500001</c:v>
                </c:pt>
                <c:pt idx="9454">
                  <c:v>44333.064131944448</c:v>
                </c:pt>
                <c:pt idx="9455">
                  <c:v>44333.064826388887</c:v>
                </c:pt>
                <c:pt idx="9456">
                  <c:v>44333.065520833334</c:v>
                </c:pt>
                <c:pt idx="9457">
                  <c:v>44333.06621527778</c:v>
                </c:pt>
                <c:pt idx="9458">
                  <c:v>44333.06690972222</c:v>
                </c:pt>
                <c:pt idx="9459">
                  <c:v>44333.067604166667</c:v>
                </c:pt>
                <c:pt idx="9460">
                  <c:v>44333.068298611113</c:v>
                </c:pt>
                <c:pt idx="9461">
                  <c:v>44333.068993055553</c:v>
                </c:pt>
                <c:pt idx="9462">
                  <c:v>44333.069687499999</c:v>
                </c:pt>
                <c:pt idx="9463">
                  <c:v>44333.070381944446</c:v>
                </c:pt>
                <c:pt idx="9464">
                  <c:v>44333.071076388886</c:v>
                </c:pt>
                <c:pt idx="9465">
                  <c:v>44333.071770833332</c:v>
                </c:pt>
                <c:pt idx="9466">
                  <c:v>44333.072465277779</c:v>
                </c:pt>
                <c:pt idx="9467">
                  <c:v>44333.073159722226</c:v>
                </c:pt>
                <c:pt idx="9468">
                  <c:v>44333.073854166665</c:v>
                </c:pt>
                <c:pt idx="9469">
                  <c:v>44333.074548611112</c:v>
                </c:pt>
                <c:pt idx="9470">
                  <c:v>44333.075243055559</c:v>
                </c:pt>
                <c:pt idx="9471">
                  <c:v>44333.075937499998</c:v>
                </c:pt>
                <c:pt idx="9472">
                  <c:v>44333.076631944445</c:v>
                </c:pt>
                <c:pt idx="9473">
                  <c:v>44333.077326388891</c:v>
                </c:pt>
                <c:pt idx="9474">
                  <c:v>44333.078020833331</c:v>
                </c:pt>
                <c:pt idx="9475">
                  <c:v>44333.078715277778</c:v>
                </c:pt>
                <c:pt idx="9476">
                  <c:v>44333.079409722224</c:v>
                </c:pt>
                <c:pt idx="9477">
                  <c:v>44333.080104166664</c:v>
                </c:pt>
                <c:pt idx="9478">
                  <c:v>44333.08079861111</c:v>
                </c:pt>
                <c:pt idx="9479">
                  <c:v>44333.081493055557</c:v>
                </c:pt>
                <c:pt idx="9480">
                  <c:v>44333.082187499997</c:v>
                </c:pt>
                <c:pt idx="9481">
                  <c:v>44333.082881944443</c:v>
                </c:pt>
                <c:pt idx="9482">
                  <c:v>44333.08357638889</c:v>
                </c:pt>
                <c:pt idx="9483">
                  <c:v>44333.084270833337</c:v>
                </c:pt>
                <c:pt idx="9484">
                  <c:v>44333.084965277776</c:v>
                </c:pt>
                <c:pt idx="9485">
                  <c:v>44333.085659722223</c:v>
                </c:pt>
                <c:pt idx="9486">
                  <c:v>44333.086354166669</c:v>
                </c:pt>
                <c:pt idx="9487">
                  <c:v>44333.087048611109</c:v>
                </c:pt>
                <c:pt idx="9488">
                  <c:v>44333.087743055556</c:v>
                </c:pt>
                <c:pt idx="9489">
                  <c:v>44333.088437500002</c:v>
                </c:pt>
                <c:pt idx="9490">
                  <c:v>44333.089131944442</c:v>
                </c:pt>
                <c:pt idx="9491">
                  <c:v>44333.089826388888</c:v>
                </c:pt>
                <c:pt idx="9492">
                  <c:v>44333.090520833335</c:v>
                </c:pt>
                <c:pt idx="9493">
                  <c:v>44333.091215277775</c:v>
                </c:pt>
                <c:pt idx="9494">
                  <c:v>44333.091909722221</c:v>
                </c:pt>
                <c:pt idx="9495">
                  <c:v>44333.092604166668</c:v>
                </c:pt>
                <c:pt idx="9496">
                  <c:v>44333.093298611115</c:v>
                </c:pt>
                <c:pt idx="9497">
                  <c:v>44333.093993055554</c:v>
                </c:pt>
                <c:pt idx="9498">
                  <c:v>44333.094687500001</c:v>
                </c:pt>
                <c:pt idx="9499">
                  <c:v>44333.095381944448</c:v>
                </c:pt>
                <c:pt idx="9500">
                  <c:v>44333.096076388887</c:v>
                </c:pt>
                <c:pt idx="9501">
                  <c:v>44333.096770833334</c:v>
                </c:pt>
                <c:pt idx="9502">
                  <c:v>44333.09746527778</c:v>
                </c:pt>
                <c:pt idx="9503">
                  <c:v>44333.09815972222</c:v>
                </c:pt>
                <c:pt idx="9504">
                  <c:v>44333.098854166667</c:v>
                </c:pt>
                <c:pt idx="9505">
                  <c:v>44333.099548611113</c:v>
                </c:pt>
                <c:pt idx="9506">
                  <c:v>44333.100243055553</c:v>
                </c:pt>
                <c:pt idx="9507">
                  <c:v>44333.100937499999</c:v>
                </c:pt>
                <c:pt idx="9508">
                  <c:v>44333.101631944446</c:v>
                </c:pt>
                <c:pt idx="9509">
                  <c:v>44333.102326388886</c:v>
                </c:pt>
                <c:pt idx="9510">
                  <c:v>44333.103020833332</c:v>
                </c:pt>
                <c:pt idx="9511">
                  <c:v>44333.103715277779</c:v>
                </c:pt>
                <c:pt idx="9512">
                  <c:v>44333.104409722226</c:v>
                </c:pt>
                <c:pt idx="9513">
                  <c:v>44333.105104166665</c:v>
                </c:pt>
                <c:pt idx="9514">
                  <c:v>44333.105798611112</c:v>
                </c:pt>
                <c:pt idx="9515">
                  <c:v>44333.106493055559</c:v>
                </c:pt>
                <c:pt idx="9516">
                  <c:v>44333.107187499998</c:v>
                </c:pt>
                <c:pt idx="9517">
                  <c:v>44333.107881944445</c:v>
                </c:pt>
                <c:pt idx="9518">
                  <c:v>44333.108576388891</c:v>
                </c:pt>
                <c:pt idx="9519">
                  <c:v>44333.109270833331</c:v>
                </c:pt>
                <c:pt idx="9520">
                  <c:v>44333.109965277778</c:v>
                </c:pt>
                <c:pt idx="9521">
                  <c:v>44333.110659722224</c:v>
                </c:pt>
                <c:pt idx="9522">
                  <c:v>44333.111354166664</c:v>
                </c:pt>
                <c:pt idx="9523">
                  <c:v>44333.11204861111</c:v>
                </c:pt>
                <c:pt idx="9524">
                  <c:v>44333.112743055557</c:v>
                </c:pt>
                <c:pt idx="9525">
                  <c:v>44333.113437499997</c:v>
                </c:pt>
                <c:pt idx="9526">
                  <c:v>44333.114131944443</c:v>
                </c:pt>
                <c:pt idx="9527">
                  <c:v>44333.11482638889</c:v>
                </c:pt>
                <c:pt idx="9528">
                  <c:v>44333.115520833337</c:v>
                </c:pt>
                <c:pt idx="9529">
                  <c:v>44333.116215277776</c:v>
                </c:pt>
                <c:pt idx="9530">
                  <c:v>44333.116909722223</c:v>
                </c:pt>
                <c:pt idx="9531">
                  <c:v>44333.117604166669</c:v>
                </c:pt>
                <c:pt idx="9532">
                  <c:v>44333.118298611109</c:v>
                </c:pt>
                <c:pt idx="9533">
                  <c:v>44333.118993055556</c:v>
                </c:pt>
                <c:pt idx="9534">
                  <c:v>44333.119687500002</c:v>
                </c:pt>
                <c:pt idx="9535">
                  <c:v>44333.120381944442</c:v>
                </c:pt>
                <c:pt idx="9536">
                  <c:v>44333.121076388888</c:v>
                </c:pt>
                <c:pt idx="9537">
                  <c:v>44333.121770833335</c:v>
                </c:pt>
                <c:pt idx="9538">
                  <c:v>44333.122465277775</c:v>
                </c:pt>
                <c:pt idx="9539">
                  <c:v>44333.123159722221</c:v>
                </c:pt>
                <c:pt idx="9540">
                  <c:v>44333.123854166668</c:v>
                </c:pt>
                <c:pt idx="9541">
                  <c:v>44333.124548611115</c:v>
                </c:pt>
                <c:pt idx="9542">
                  <c:v>44333.125243055554</c:v>
                </c:pt>
                <c:pt idx="9543">
                  <c:v>44333.125937500001</c:v>
                </c:pt>
                <c:pt idx="9544">
                  <c:v>44333.126631944448</c:v>
                </c:pt>
                <c:pt idx="9545">
                  <c:v>44333.127326388887</c:v>
                </c:pt>
                <c:pt idx="9546">
                  <c:v>44333.128020833334</c:v>
                </c:pt>
                <c:pt idx="9547">
                  <c:v>44333.12871527778</c:v>
                </c:pt>
                <c:pt idx="9548">
                  <c:v>44333.12940972222</c:v>
                </c:pt>
                <c:pt idx="9549">
                  <c:v>44333.130104166667</c:v>
                </c:pt>
                <c:pt idx="9550">
                  <c:v>44333.130798611113</c:v>
                </c:pt>
                <c:pt idx="9551">
                  <c:v>44333.131493055553</c:v>
                </c:pt>
                <c:pt idx="9552">
                  <c:v>44333.132187499999</c:v>
                </c:pt>
                <c:pt idx="9553">
                  <c:v>44333.132881944446</c:v>
                </c:pt>
                <c:pt idx="9554">
                  <c:v>44333.133576388886</c:v>
                </c:pt>
                <c:pt idx="9555">
                  <c:v>44333.134270833332</c:v>
                </c:pt>
                <c:pt idx="9556">
                  <c:v>44333.134965277779</c:v>
                </c:pt>
                <c:pt idx="9557">
                  <c:v>44333.135659722226</c:v>
                </c:pt>
                <c:pt idx="9558">
                  <c:v>44333.136354166665</c:v>
                </c:pt>
                <c:pt idx="9559">
                  <c:v>44333.137048611112</c:v>
                </c:pt>
                <c:pt idx="9560">
                  <c:v>44333.137743055559</c:v>
                </c:pt>
                <c:pt idx="9561">
                  <c:v>44333.138437499998</c:v>
                </c:pt>
                <c:pt idx="9562">
                  <c:v>44333.139131944445</c:v>
                </c:pt>
                <c:pt idx="9563">
                  <c:v>44333.139826388891</c:v>
                </c:pt>
                <c:pt idx="9564">
                  <c:v>44333.140520833331</c:v>
                </c:pt>
                <c:pt idx="9565">
                  <c:v>44333.141215277778</c:v>
                </c:pt>
                <c:pt idx="9566">
                  <c:v>44333.141909722224</c:v>
                </c:pt>
                <c:pt idx="9567">
                  <c:v>44333.142604166664</c:v>
                </c:pt>
                <c:pt idx="9568">
                  <c:v>44333.14329861111</c:v>
                </c:pt>
                <c:pt idx="9569">
                  <c:v>44333.143993055557</c:v>
                </c:pt>
                <c:pt idx="9570">
                  <c:v>44333.144687499997</c:v>
                </c:pt>
                <c:pt idx="9571">
                  <c:v>44333.145381944443</c:v>
                </c:pt>
                <c:pt idx="9572">
                  <c:v>44333.14607638889</c:v>
                </c:pt>
                <c:pt idx="9573">
                  <c:v>44333.146770833337</c:v>
                </c:pt>
                <c:pt idx="9574">
                  <c:v>44333.147465277776</c:v>
                </c:pt>
                <c:pt idx="9575">
                  <c:v>44333.148159722223</c:v>
                </c:pt>
                <c:pt idx="9576">
                  <c:v>44333.148854166669</c:v>
                </c:pt>
                <c:pt idx="9577">
                  <c:v>44333.149548611109</c:v>
                </c:pt>
                <c:pt idx="9578">
                  <c:v>44333.150243055556</c:v>
                </c:pt>
                <c:pt idx="9579">
                  <c:v>44333.150937500002</c:v>
                </c:pt>
                <c:pt idx="9580">
                  <c:v>44333.151631944442</c:v>
                </c:pt>
                <c:pt idx="9581">
                  <c:v>44333.152326388888</c:v>
                </c:pt>
                <c:pt idx="9582">
                  <c:v>44333.153020833335</c:v>
                </c:pt>
                <c:pt idx="9583">
                  <c:v>44333.153715277775</c:v>
                </c:pt>
                <c:pt idx="9584">
                  <c:v>44333.154409722221</c:v>
                </c:pt>
                <c:pt idx="9585">
                  <c:v>44333.155104166668</c:v>
                </c:pt>
                <c:pt idx="9586">
                  <c:v>44333.155798611115</c:v>
                </c:pt>
                <c:pt idx="9587">
                  <c:v>44333.156493055554</c:v>
                </c:pt>
                <c:pt idx="9588">
                  <c:v>44333.157187500001</c:v>
                </c:pt>
                <c:pt idx="9589">
                  <c:v>44333.157881944448</c:v>
                </c:pt>
                <c:pt idx="9590">
                  <c:v>44333.158576388887</c:v>
                </c:pt>
                <c:pt idx="9591">
                  <c:v>44333.159270833334</c:v>
                </c:pt>
                <c:pt idx="9592">
                  <c:v>44333.15996527778</c:v>
                </c:pt>
                <c:pt idx="9593">
                  <c:v>44333.16065972222</c:v>
                </c:pt>
                <c:pt idx="9594">
                  <c:v>44333.161354166667</c:v>
                </c:pt>
                <c:pt idx="9595">
                  <c:v>44333.162048611113</c:v>
                </c:pt>
                <c:pt idx="9596">
                  <c:v>44333.162743055553</c:v>
                </c:pt>
                <c:pt idx="9597">
                  <c:v>44333.163437499999</c:v>
                </c:pt>
                <c:pt idx="9598">
                  <c:v>44333.164131944446</c:v>
                </c:pt>
                <c:pt idx="9599">
                  <c:v>44333.164826388886</c:v>
                </c:pt>
                <c:pt idx="9600">
                  <c:v>44333.165520833332</c:v>
                </c:pt>
                <c:pt idx="9601">
                  <c:v>44333.166215277779</c:v>
                </c:pt>
                <c:pt idx="9602">
                  <c:v>44333.166909722226</c:v>
                </c:pt>
                <c:pt idx="9603">
                  <c:v>44333.167604166665</c:v>
                </c:pt>
                <c:pt idx="9604">
                  <c:v>44333.168298611112</c:v>
                </c:pt>
                <c:pt idx="9605">
                  <c:v>44333.168993055559</c:v>
                </c:pt>
                <c:pt idx="9606">
                  <c:v>44333.169687499998</c:v>
                </c:pt>
                <c:pt idx="9607">
                  <c:v>44333.170381944445</c:v>
                </c:pt>
                <c:pt idx="9608">
                  <c:v>44333.171076388891</c:v>
                </c:pt>
                <c:pt idx="9609">
                  <c:v>44333.171770833331</c:v>
                </c:pt>
                <c:pt idx="9610">
                  <c:v>44333.172465277778</c:v>
                </c:pt>
                <c:pt idx="9611">
                  <c:v>44333.173159722224</c:v>
                </c:pt>
                <c:pt idx="9612">
                  <c:v>44333.173854166664</c:v>
                </c:pt>
                <c:pt idx="9613">
                  <c:v>44333.17454861111</c:v>
                </c:pt>
                <c:pt idx="9614">
                  <c:v>44333.175243055557</c:v>
                </c:pt>
                <c:pt idx="9615">
                  <c:v>44333.175937499997</c:v>
                </c:pt>
                <c:pt idx="9616">
                  <c:v>44333.176631944443</c:v>
                </c:pt>
                <c:pt idx="9617">
                  <c:v>44333.17732638889</c:v>
                </c:pt>
                <c:pt idx="9618">
                  <c:v>44333.178020833337</c:v>
                </c:pt>
                <c:pt idx="9619">
                  <c:v>44333.178715277776</c:v>
                </c:pt>
                <c:pt idx="9620">
                  <c:v>44333.179409722223</c:v>
                </c:pt>
                <c:pt idx="9621">
                  <c:v>44333.180104166669</c:v>
                </c:pt>
                <c:pt idx="9622">
                  <c:v>44333.180798611109</c:v>
                </c:pt>
                <c:pt idx="9623">
                  <c:v>44333.181493055556</c:v>
                </c:pt>
                <c:pt idx="9624">
                  <c:v>44333.182187500002</c:v>
                </c:pt>
                <c:pt idx="9625">
                  <c:v>44333.182881944442</c:v>
                </c:pt>
                <c:pt idx="9626">
                  <c:v>44333.183576388888</c:v>
                </c:pt>
                <c:pt idx="9627">
                  <c:v>44333.184270833335</c:v>
                </c:pt>
                <c:pt idx="9628">
                  <c:v>44333.184965277775</c:v>
                </c:pt>
                <c:pt idx="9629">
                  <c:v>44333.185659722221</c:v>
                </c:pt>
                <c:pt idx="9630">
                  <c:v>44333.186354166668</c:v>
                </c:pt>
                <c:pt idx="9631">
                  <c:v>44333.187048611115</c:v>
                </c:pt>
                <c:pt idx="9632">
                  <c:v>44333.187743055554</c:v>
                </c:pt>
                <c:pt idx="9633">
                  <c:v>44333.188437500001</c:v>
                </c:pt>
                <c:pt idx="9634">
                  <c:v>44333.189131944448</c:v>
                </c:pt>
                <c:pt idx="9635">
                  <c:v>44333.189826388887</c:v>
                </c:pt>
                <c:pt idx="9636">
                  <c:v>44333.190520833334</c:v>
                </c:pt>
                <c:pt idx="9637">
                  <c:v>44333.19121527778</c:v>
                </c:pt>
                <c:pt idx="9638">
                  <c:v>44333.19190972222</c:v>
                </c:pt>
                <c:pt idx="9639">
                  <c:v>44333.192604166667</c:v>
                </c:pt>
                <c:pt idx="9640">
                  <c:v>44333.193298611113</c:v>
                </c:pt>
                <c:pt idx="9641">
                  <c:v>44333.193993055553</c:v>
                </c:pt>
                <c:pt idx="9642">
                  <c:v>44333.194687499999</c:v>
                </c:pt>
                <c:pt idx="9643">
                  <c:v>44333.195381944446</c:v>
                </c:pt>
                <c:pt idx="9644">
                  <c:v>44333.196076388886</c:v>
                </c:pt>
                <c:pt idx="9645">
                  <c:v>44333.196770833332</c:v>
                </c:pt>
                <c:pt idx="9646">
                  <c:v>44333.197465277779</c:v>
                </c:pt>
                <c:pt idx="9647">
                  <c:v>44333.198159722226</c:v>
                </c:pt>
                <c:pt idx="9648">
                  <c:v>44333.198854166665</c:v>
                </c:pt>
                <c:pt idx="9649">
                  <c:v>44333.199548611112</c:v>
                </c:pt>
                <c:pt idx="9650">
                  <c:v>44333.200243055559</c:v>
                </c:pt>
                <c:pt idx="9651">
                  <c:v>44333.200937499998</c:v>
                </c:pt>
                <c:pt idx="9652">
                  <c:v>44333.201631944445</c:v>
                </c:pt>
                <c:pt idx="9653">
                  <c:v>44333.202326388891</c:v>
                </c:pt>
                <c:pt idx="9654">
                  <c:v>44333.203020833331</c:v>
                </c:pt>
                <c:pt idx="9655">
                  <c:v>44333.203715277778</c:v>
                </c:pt>
                <c:pt idx="9656">
                  <c:v>44333.204409722224</c:v>
                </c:pt>
                <c:pt idx="9657">
                  <c:v>44333.205104166664</c:v>
                </c:pt>
                <c:pt idx="9658">
                  <c:v>44333.20579861111</c:v>
                </c:pt>
                <c:pt idx="9659">
                  <c:v>44333.206493055557</c:v>
                </c:pt>
                <c:pt idx="9660">
                  <c:v>44333.207187499997</c:v>
                </c:pt>
                <c:pt idx="9661">
                  <c:v>44333.207881944443</c:v>
                </c:pt>
                <c:pt idx="9662">
                  <c:v>44333.20857638889</c:v>
                </c:pt>
                <c:pt idx="9663">
                  <c:v>44333.209270833337</c:v>
                </c:pt>
                <c:pt idx="9664">
                  <c:v>44333.209965277776</c:v>
                </c:pt>
                <c:pt idx="9665">
                  <c:v>44333.210659722223</c:v>
                </c:pt>
                <c:pt idx="9666">
                  <c:v>44333.211354166669</c:v>
                </c:pt>
                <c:pt idx="9667">
                  <c:v>44333.212048611109</c:v>
                </c:pt>
                <c:pt idx="9668">
                  <c:v>44333.212743055556</c:v>
                </c:pt>
                <c:pt idx="9669">
                  <c:v>44333.213437500002</c:v>
                </c:pt>
                <c:pt idx="9670">
                  <c:v>44333.214131944442</c:v>
                </c:pt>
                <c:pt idx="9671">
                  <c:v>44333.214826388888</c:v>
                </c:pt>
                <c:pt idx="9672">
                  <c:v>44333.215520833335</c:v>
                </c:pt>
                <c:pt idx="9673">
                  <c:v>44333.216215277775</c:v>
                </c:pt>
                <c:pt idx="9674">
                  <c:v>44333.216909722221</c:v>
                </c:pt>
                <c:pt idx="9675">
                  <c:v>44333.217604166668</c:v>
                </c:pt>
                <c:pt idx="9676">
                  <c:v>44333.218298611115</c:v>
                </c:pt>
                <c:pt idx="9677">
                  <c:v>44333.218993055554</c:v>
                </c:pt>
                <c:pt idx="9678">
                  <c:v>44333.219687500001</c:v>
                </c:pt>
                <c:pt idx="9679">
                  <c:v>44333.220381944448</c:v>
                </c:pt>
                <c:pt idx="9680">
                  <c:v>44333.221076388887</c:v>
                </c:pt>
                <c:pt idx="9681">
                  <c:v>44333.221770833334</c:v>
                </c:pt>
                <c:pt idx="9682">
                  <c:v>44333.22246527778</c:v>
                </c:pt>
                <c:pt idx="9683">
                  <c:v>44333.22315972222</c:v>
                </c:pt>
                <c:pt idx="9684">
                  <c:v>44333.223854166667</c:v>
                </c:pt>
                <c:pt idx="9685">
                  <c:v>44333.224548611113</c:v>
                </c:pt>
                <c:pt idx="9686">
                  <c:v>44333.225243055553</c:v>
                </c:pt>
                <c:pt idx="9687">
                  <c:v>44333.225937499999</c:v>
                </c:pt>
                <c:pt idx="9688">
                  <c:v>44333.226631944446</c:v>
                </c:pt>
                <c:pt idx="9689">
                  <c:v>44333.227326388886</c:v>
                </c:pt>
                <c:pt idx="9690">
                  <c:v>44333.228020833332</c:v>
                </c:pt>
                <c:pt idx="9691">
                  <c:v>44333.228715277779</c:v>
                </c:pt>
                <c:pt idx="9692">
                  <c:v>44333.229409722226</c:v>
                </c:pt>
                <c:pt idx="9693">
                  <c:v>44333.230104166665</c:v>
                </c:pt>
                <c:pt idx="9694">
                  <c:v>44333.230798611112</c:v>
                </c:pt>
                <c:pt idx="9695">
                  <c:v>44333.231493055559</c:v>
                </c:pt>
                <c:pt idx="9696">
                  <c:v>44333.232187499998</c:v>
                </c:pt>
                <c:pt idx="9697">
                  <c:v>44333.232881944445</c:v>
                </c:pt>
                <c:pt idx="9698">
                  <c:v>44333.233576388891</c:v>
                </c:pt>
                <c:pt idx="9699">
                  <c:v>44333.234270833331</c:v>
                </c:pt>
                <c:pt idx="9700">
                  <c:v>44333.234965277778</c:v>
                </c:pt>
                <c:pt idx="9701">
                  <c:v>44333.235659722224</c:v>
                </c:pt>
                <c:pt idx="9702">
                  <c:v>44333.236354166664</c:v>
                </c:pt>
                <c:pt idx="9703">
                  <c:v>44333.23704861111</c:v>
                </c:pt>
                <c:pt idx="9704">
                  <c:v>44333.237743055557</c:v>
                </c:pt>
                <c:pt idx="9705">
                  <c:v>44333.238437499997</c:v>
                </c:pt>
                <c:pt idx="9706">
                  <c:v>44333.239131944443</c:v>
                </c:pt>
                <c:pt idx="9707">
                  <c:v>44333.23982638889</c:v>
                </c:pt>
                <c:pt idx="9708">
                  <c:v>44333.240520833337</c:v>
                </c:pt>
                <c:pt idx="9709">
                  <c:v>44333.241215277776</c:v>
                </c:pt>
                <c:pt idx="9710">
                  <c:v>44333.241909722223</c:v>
                </c:pt>
                <c:pt idx="9711">
                  <c:v>44333.242604166669</c:v>
                </c:pt>
                <c:pt idx="9712">
                  <c:v>44333.243298611109</c:v>
                </c:pt>
                <c:pt idx="9713">
                  <c:v>44333.243993055556</c:v>
                </c:pt>
                <c:pt idx="9714">
                  <c:v>44333.244687500002</c:v>
                </c:pt>
                <c:pt idx="9715">
                  <c:v>44333.245381944442</c:v>
                </c:pt>
                <c:pt idx="9716">
                  <c:v>44333.246076388888</c:v>
                </c:pt>
                <c:pt idx="9717">
                  <c:v>44333.246770833335</c:v>
                </c:pt>
                <c:pt idx="9718">
                  <c:v>44333.247465277775</c:v>
                </c:pt>
                <c:pt idx="9719">
                  <c:v>44333.248159722221</c:v>
                </c:pt>
                <c:pt idx="9720">
                  <c:v>44333.248854166668</c:v>
                </c:pt>
                <c:pt idx="9721">
                  <c:v>44333.249548611115</c:v>
                </c:pt>
                <c:pt idx="9722">
                  <c:v>44333.250243055554</c:v>
                </c:pt>
                <c:pt idx="9723">
                  <c:v>44333.250937500001</c:v>
                </c:pt>
                <c:pt idx="9724">
                  <c:v>44333.251631944448</c:v>
                </c:pt>
                <c:pt idx="9725">
                  <c:v>44333.252326388887</c:v>
                </c:pt>
                <c:pt idx="9726">
                  <c:v>44333.253020833334</c:v>
                </c:pt>
                <c:pt idx="9727">
                  <c:v>44333.25371527778</c:v>
                </c:pt>
                <c:pt idx="9728">
                  <c:v>44333.25440972222</c:v>
                </c:pt>
                <c:pt idx="9729">
                  <c:v>44333.255104166667</c:v>
                </c:pt>
                <c:pt idx="9730">
                  <c:v>44333.255798611113</c:v>
                </c:pt>
                <c:pt idx="9731">
                  <c:v>44333.256493055553</c:v>
                </c:pt>
                <c:pt idx="9732">
                  <c:v>44333.257187499999</c:v>
                </c:pt>
                <c:pt idx="9733">
                  <c:v>44333.257881944446</c:v>
                </c:pt>
                <c:pt idx="9734">
                  <c:v>44333.258576388886</c:v>
                </c:pt>
                <c:pt idx="9735">
                  <c:v>44333.259270833332</c:v>
                </c:pt>
                <c:pt idx="9736">
                  <c:v>44333.259965277779</c:v>
                </c:pt>
                <c:pt idx="9737">
                  <c:v>44333.260659722226</c:v>
                </c:pt>
                <c:pt idx="9738">
                  <c:v>44333.261354166665</c:v>
                </c:pt>
                <c:pt idx="9739">
                  <c:v>44333.262048611112</c:v>
                </c:pt>
                <c:pt idx="9740">
                  <c:v>44333.262743055559</c:v>
                </c:pt>
                <c:pt idx="9741">
                  <c:v>44333.263437499998</c:v>
                </c:pt>
                <c:pt idx="9742">
                  <c:v>44333.264131944445</c:v>
                </c:pt>
                <c:pt idx="9743">
                  <c:v>44333.264826388891</c:v>
                </c:pt>
                <c:pt idx="9744">
                  <c:v>44333.265520833331</c:v>
                </c:pt>
                <c:pt idx="9745">
                  <c:v>44333.266215277778</c:v>
                </c:pt>
                <c:pt idx="9746">
                  <c:v>44333.266909722224</c:v>
                </c:pt>
                <c:pt idx="9747">
                  <c:v>44333.267604166664</c:v>
                </c:pt>
                <c:pt idx="9748">
                  <c:v>44333.26829861111</c:v>
                </c:pt>
                <c:pt idx="9749">
                  <c:v>44333.268993055557</c:v>
                </c:pt>
                <c:pt idx="9750">
                  <c:v>44333.269687499997</c:v>
                </c:pt>
                <c:pt idx="9751">
                  <c:v>44333.270381944443</c:v>
                </c:pt>
                <c:pt idx="9752">
                  <c:v>44333.27107638889</c:v>
                </c:pt>
                <c:pt idx="9753">
                  <c:v>44333.271770833337</c:v>
                </c:pt>
                <c:pt idx="9754">
                  <c:v>44333.272465277776</c:v>
                </c:pt>
                <c:pt idx="9755">
                  <c:v>44333.273159722223</c:v>
                </c:pt>
                <c:pt idx="9756">
                  <c:v>44333.273854166669</c:v>
                </c:pt>
                <c:pt idx="9757">
                  <c:v>44333.274548611109</c:v>
                </c:pt>
                <c:pt idx="9758">
                  <c:v>44333.275243055556</c:v>
                </c:pt>
                <c:pt idx="9759">
                  <c:v>44333.275937500002</c:v>
                </c:pt>
                <c:pt idx="9760">
                  <c:v>44333.276631944442</c:v>
                </c:pt>
                <c:pt idx="9761">
                  <c:v>44333.277326388888</c:v>
                </c:pt>
                <c:pt idx="9762">
                  <c:v>44333.278020833335</c:v>
                </c:pt>
                <c:pt idx="9763">
                  <c:v>44333.278715277775</c:v>
                </c:pt>
                <c:pt idx="9764">
                  <c:v>44333.279409722221</c:v>
                </c:pt>
                <c:pt idx="9765">
                  <c:v>44333.280104166668</c:v>
                </c:pt>
                <c:pt idx="9766">
                  <c:v>44333.280798611115</c:v>
                </c:pt>
                <c:pt idx="9767">
                  <c:v>44333.281493055554</c:v>
                </c:pt>
                <c:pt idx="9768">
                  <c:v>44333.282187500001</c:v>
                </c:pt>
                <c:pt idx="9769">
                  <c:v>44333.282881944448</c:v>
                </c:pt>
                <c:pt idx="9770">
                  <c:v>44333.283576388887</c:v>
                </c:pt>
                <c:pt idx="9771">
                  <c:v>44333.284270833334</c:v>
                </c:pt>
                <c:pt idx="9772">
                  <c:v>44333.28496527778</c:v>
                </c:pt>
                <c:pt idx="9773">
                  <c:v>44333.28565972222</c:v>
                </c:pt>
                <c:pt idx="9774">
                  <c:v>44333.286354166667</c:v>
                </c:pt>
                <c:pt idx="9775">
                  <c:v>44333.287048611113</c:v>
                </c:pt>
                <c:pt idx="9776">
                  <c:v>44333.287743055553</c:v>
                </c:pt>
                <c:pt idx="9777">
                  <c:v>44333.288437499999</c:v>
                </c:pt>
                <c:pt idx="9778">
                  <c:v>44333.289131944446</c:v>
                </c:pt>
                <c:pt idx="9779">
                  <c:v>44333.289826388886</c:v>
                </c:pt>
                <c:pt idx="9780">
                  <c:v>44333.290520833332</c:v>
                </c:pt>
                <c:pt idx="9781">
                  <c:v>44333.291215277779</c:v>
                </c:pt>
                <c:pt idx="9782">
                  <c:v>44333.291909722226</c:v>
                </c:pt>
                <c:pt idx="9783">
                  <c:v>44333.292604166665</c:v>
                </c:pt>
                <c:pt idx="9784">
                  <c:v>44333.293298611112</c:v>
                </c:pt>
                <c:pt idx="9785">
                  <c:v>44333.293993055559</c:v>
                </c:pt>
                <c:pt idx="9786">
                  <c:v>44333.294687499998</c:v>
                </c:pt>
                <c:pt idx="9787">
                  <c:v>44333.295381944445</c:v>
                </c:pt>
                <c:pt idx="9788">
                  <c:v>44333.296076388891</c:v>
                </c:pt>
                <c:pt idx="9789">
                  <c:v>44333.296770833331</c:v>
                </c:pt>
                <c:pt idx="9790">
                  <c:v>44333.297465277778</c:v>
                </c:pt>
                <c:pt idx="9791">
                  <c:v>44333.298159722224</c:v>
                </c:pt>
                <c:pt idx="9792">
                  <c:v>44333.298854166664</c:v>
                </c:pt>
                <c:pt idx="9793">
                  <c:v>44333.29954861111</c:v>
                </c:pt>
                <c:pt idx="9794">
                  <c:v>44333.300243055557</c:v>
                </c:pt>
                <c:pt idx="9795">
                  <c:v>44333.300937499997</c:v>
                </c:pt>
                <c:pt idx="9796">
                  <c:v>44333.301631944443</c:v>
                </c:pt>
                <c:pt idx="9797">
                  <c:v>44333.30232638889</c:v>
                </c:pt>
                <c:pt idx="9798">
                  <c:v>44333.303020833337</c:v>
                </c:pt>
                <c:pt idx="9799">
                  <c:v>44333.303715277776</c:v>
                </c:pt>
                <c:pt idx="9800">
                  <c:v>44333.304409722223</c:v>
                </c:pt>
                <c:pt idx="9801">
                  <c:v>44333.305104166669</c:v>
                </c:pt>
                <c:pt idx="9802">
                  <c:v>44333.305798611109</c:v>
                </c:pt>
                <c:pt idx="9803">
                  <c:v>44333.306493055556</c:v>
                </c:pt>
                <c:pt idx="9804">
                  <c:v>44333.307187500002</c:v>
                </c:pt>
                <c:pt idx="9805">
                  <c:v>44333.307881944442</c:v>
                </c:pt>
                <c:pt idx="9806">
                  <c:v>44333.308576388888</c:v>
                </c:pt>
                <c:pt idx="9807">
                  <c:v>44333.309270833335</c:v>
                </c:pt>
                <c:pt idx="9808">
                  <c:v>44333.309965277775</c:v>
                </c:pt>
                <c:pt idx="9809">
                  <c:v>44333.310659722221</c:v>
                </c:pt>
                <c:pt idx="9810">
                  <c:v>44333.311354166668</c:v>
                </c:pt>
                <c:pt idx="9811">
                  <c:v>44333.312048611115</c:v>
                </c:pt>
                <c:pt idx="9812">
                  <c:v>44333.312743055554</c:v>
                </c:pt>
                <c:pt idx="9813">
                  <c:v>44333.313437500001</c:v>
                </c:pt>
                <c:pt idx="9814">
                  <c:v>44333.314131944448</c:v>
                </c:pt>
                <c:pt idx="9815">
                  <c:v>44333.314826388887</c:v>
                </c:pt>
                <c:pt idx="9816">
                  <c:v>44333.315520833334</c:v>
                </c:pt>
                <c:pt idx="9817">
                  <c:v>44333.31621527778</c:v>
                </c:pt>
                <c:pt idx="9818">
                  <c:v>44333.31690972222</c:v>
                </c:pt>
                <c:pt idx="9819">
                  <c:v>44333.317604166667</c:v>
                </c:pt>
                <c:pt idx="9820">
                  <c:v>44333.318298611113</c:v>
                </c:pt>
                <c:pt idx="9821">
                  <c:v>44333.318993055553</c:v>
                </c:pt>
                <c:pt idx="9822">
                  <c:v>44333.319687499999</c:v>
                </c:pt>
                <c:pt idx="9823">
                  <c:v>44333.320381944446</c:v>
                </c:pt>
                <c:pt idx="9824">
                  <c:v>44333.321076388886</c:v>
                </c:pt>
                <c:pt idx="9825">
                  <c:v>44333.321770833332</c:v>
                </c:pt>
                <c:pt idx="9826">
                  <c:v>44333.322465277779</c:v>
                </c:pt>
                <c:pt idx="9827">
                  <c:v>44333.323159722226</c:v>
                </c:pt>
                <c:pt idx="9828">
                  <c:v>44333.323854166665</c:v>
                </c:pt>
                <c:pt idx="9829">
                  <c:v>44333.324548611112</c:v>
                </c:pt>
                <c:pt idx="9830">
                  <c:v>44333.325243055559</c:v>
                </c:pt>
                <c:pt idx="9831">
                  <c:v>44333.325937499998</c:v>
                </c:pt>
                <c:pt idx="9832">
                  <c:v>44333.326631944445</c:v>
                </c:pt>
                <c:pt idx="9833">
                  <c:v>44333.327326388891</c:v>
                </c:pt>
                <c:pt idx="9834">
                  <c:v>44333.328020833331</c:v>
                </c:pt>
                <c:pt idx="9835">
                  <c:v>44333.328715277778</c:v>
                </c:pt>
                <c:pt idx="9836">
                  <c:v>44333.329409722224</c:v>
                </c:pt>
                <c:pt idx="9837">
                  <c:v>44333.330104166664</c:v>
                </c:pt>
                <c:pt idx="9838">
                  <c:v>44333.33079861111</c:v>
                </c:pt>
                <c:pt idx="9839">
                  <c:v>44333.331493055557</c:v>
                </c:pt>
                <c:pt idx="9840">
                  <c:v>44333.332187499997</c:v>
                </c:pt>
                <c:pt idx="9841">
                  <c:v>44333.332881944443</c:v>
                </c:pt>
                <c:pt idx="9842">
                  <c:v>44333.33357638889</c:v>
                </c:pt>
                <c:pt idx="9843">
                  <c:v>44333.334270833337</c:v>
                </c:pt>
                <c:pt idx="9844">
                  <c:v>44333.334965277776</c:v>
                </c:pt>
                <c:pt idx="9845">
                  <c:v>44333.335659722223</c:v>
                </c:pt>
                <c:pt idx="9846">
                  <c:v>44333.336354166669</c:v>
                </c:pt>
                <c:pt idx="9847">
                  <c:v>44333.337048611109</c:v>
                </c:pt>
                <c:pt idx="9848">
                  <c:v>44333.337743055556</c:v>
                </c:pt>
                <c:pt idx="9849">
                  <c:v>44333.338437500002</c:v>
                </c:pt>
                <c:pt idx="9850">
                  <c:v>44333.339131944442</c:v>
                </c:pt>
                <c:pt idx="9851">
                  <c:v>44333.339826388888</c:v>
                </c:pt>
                <c:pt idx="9852">
                  <c:v>44333.340520833335</c:v>
                </c:pt>
                <c:pt idx="9853">
                  <c:v>44333.341215277775</c:v>
                </c:pt>
                <c:pt idx="9854">
                  <c:v>44333.341909722221</c:v>
                </c:pt>
                <c:pt idx="9855">
                  <c:v>44333.342604166668</c:v>
                </c:pt>
                <c:pt idx="9856">
                  <c:v>44333.343298611115</c:v>
                </c:pt>
                <c:pt idx="9857">
                  <c:v>44333.343993055554</c:v>
                </c:pt>
                <c:pt idx="9858">
                  <c:v>44333.344687500001</c:v>
                </c:pt>
                <c:pt idx="9859">
                  <c:v>44333.345381944448</c:v>
                </c:pt>
                <c:pt idx="9860">
                  <c:v>44333.346076388887</c:v>
                </c:pt>
                <c:pt idx="9861">
                  <c:v>44333.346770833334</c:v>
                </c:pt>
                <c:pt idx="9862">
                  <c:v>44333.34746527778</c:v>
                </c:pt>
                <c:pt idx="9863">
                  <c:v>44333.34815972222</c:v>
                </c:pt>
                <c:pt idx="9864">
                  <c:v>44333.348854166667</c:v>
                </c:pt>
                <c:pt idx="9865">
                  <c:v>44333.349548611113</c:v>
                </c:pt>
                <c:pt idx="9866">
                  <c:v>44333.350243055553</c:v>
                </c:pt>
                <c:pt idx="9867">
                  <c:v>44333.350937499999</c:v>
                </c:pt>
                <c:pt idx="9868">
                  <c:v>44333.351631944446</c:v>
                </c:pt>
                <c:pt idx="9869">
                  <c:v>44333.352326388886</c:v>
                </c:pt>
                <c:pt idx="9870">
                  <c:v>44333.353020833332</c:v>
                </c:pt>
                <c:pt idx="9871">
                  <c:v>44333.353715277779</c:v>
                </c:pt>
                <c:pt idx="9872">
                  <c:v>44333.354409722226</c:v>
                </c:pt>
                <c:pt idx="9873">
                  <c:v>44333.355104166665</c:v>
                </c:pt>
                <c:pt idx="9874">
                  <c:v>44333.355798611112</c:v>
                </c:pt>
                <c:pt idx="9875">
                  <c:v>44333.356493055559</c:v>
                </c:pt>
                <c:pt idx="9876">
                  <c:v>44333.357187499998</c:v>
                </c:pt>
                <c:pt idx="9877">
                  <c:v>44333.357881944445</c:v>
                </c:pt>
                <c:pt idx="9878">
                  <c:v>44333.358576388891</c:v>
                </c:pt>
                <c:pt idx="9879">
                  <c:v>44333.359270833331</c:v>
                </c:pt>
                <c:pt idx="9880">
                  <c:v>44333.359965277778</c:v>
                </c:pt>
                <c:pt idx="9881">
                  <c:v>44333.360659722224</c:v>
                </c:pt>
                <c:pt idx="9882">
                  <c:v>44333.361354166664</c:v>
                </c:pt>
                <c:pt idx="9883">
                  <c:v>44333.36204861111</c:v>
                </c:pt>
                <c:pt idx="9884">
                  <c:v>44333.362743055557</c:v>
                </c:pt>
                <c:pt idx="9885">
                  <c:v>44333.363437499997</c:v>
                </c:pt>
                <c:pt idx="9886">
                  <c:v>44333.364131944443</c:v>
                </c:pt>
                <c:pt idx="9887">
                  <c:v>44333.36482638889</c:v>
                </c:pt>
                <c:pt idx="9888">
                  <c:v>44333.365520833337</c:v>
                </c:pt>
                <c:pt idx="9889">
                  <c:v>44333.366215277776</c:v>
                </c:pt>
                <c:pt idx="9890">
                  <c:v>44333.366909722223</c:v>
                </c:pt>
                <c:pt idx="9891">
                  <c:v>44333.367604166669</c:v>
                </c:pt>
                <c:pt idx="9892">
                  <c:v>44333.368298611109</c:v>
                </c:pt>
                <c:pt idx="9893">
                  <c:v>44333.368993055556</c:v>
                </c:pt>
                <c:pt idx="9894">
                  <c:v>44333.369687500002</c:v>
                </c:pt>
                <c:pt idx="9895">
                  <c:v>44333.370381944442</c:v>
                </c:pt>
                <c:pt idx="9896">
                  <c:v>44333.371076388888</c:v>
                </c:pt>
                <c:pt idx="9897">
                  <c:v>44333.371770833335</c:v>
                </c:pt>
                <c:pt idx="9898">
                  <c:v>44333.372465277775</c:v>
                </c:pt>
                <c:pt idx="9899">
                  <c:v>44333.373159722221</c:v>
                </c:pt>
                <c:pt idx="9900">
                  <c:v>44333.373854166668</c:v>
                </c:pt>
                <c:pt idx="9901">
                  <c:v>44333.374548611115</c:v>
                </c:pt>
                <c:pt idx="9902">
                  <c:v>44333.375243055554</c:v>
                </c:pt>
                <c:pt idx="9903">
                  <c:v>44333.375937500001</c:v>
                </c:pt>
                <c:pt idx="9904">
                  <c:v>44333.376631944448</c:v>
                </c:pt>
                <c:pt idx="9905">
                  <c:v>44333.377326388887</c:v>
                </c:pt>
                <c:pt idx="9906">
                  <c:v>44333.378020833334</c:v>
                </c:pt>
                <c:pt idx="9907">
                  <c:v>44333.37871527778</c:v>
                </c:pt>
                <c:pt idx="9908">
                  <c:v>44333.37940972222</c:v>
                </c:pt>
                <c:pt idx="9909">
                  <c:v>44333.380104166667</c:v>
                </c:pt>
                <c:pt idx="9910">
                  <c:v>44333.380798611113</c:v>
                </c:pt>
                <c:pt idx="9911">
                  <c:v>44333.381493055553</c:v>
                </c:pt>
                <c:pt idx="9912">
                  <c:v>44333.382187499999</c:v>
                </c:pt>
                <c:pt idx="9913">
                  <c:v>44333.382881944446</c:v>
                </c:pt>
                <c:pt idx="9914">
                  <c:v>44333.383576388886</c:v>
                </c:pt>
                <c:pt idx="9915">
                  <c:v>44333.384270833332</c:v>
                </c:pt>
                <c:pt idx="9916">
                  <c:v>44333.384965277779</c:v>
                </c:pt>
                <c:pt idx="9917">
                  <c:v>44333.385659722226</c:v>
                </c:pt>
                <c:pt idx="9918">
                  <c:v>44333.386354166665</c:v>
                </c:pt>
                <c:pt idx="9919">
                  <c:v>44333.387048611112</c:v>
                </c:pt>
                <c:pt idx="9920">
                  <c:v>44333.387743055559</c:v>
                </c:pt>
                <c:pt idx="9921">
                  <c:v>44333.388437499998</c:v>
                </c:pt>
                <c:pt idx="9922">
                  <c:v>44333.389131944445</c:v>
                </c:pt>
                <c:pt idx="9923">
                  <c:v>44333.389826388891</c:v>
                </c:pt>
                <c:pt idx="9924">
                  <c:v>44333.390520833331</c:v>
                </c:pt>
                <c:pt idx="9925">
                  <c:v>44333.391215277778</c:v>
                </c:pt>
                <c:pt idx="9926">
                  <c:v>44333.391909722224</c:v>
                </c:pt>
                <c:pt idx="9927">
                  <c:v>44333.392604166664</c:v>
                </c:pt>
                <c:pt idx="9928">
                  <c:v>44333.39329861111</c:v>
                </c:pt>
                <c:pt idx="9929">
                  <c:v>44333.393993055557</c:v>
                </c:pt>
                <c:pt idx="9930">
                  <c:v>44333.394687499997</c:v>
                </c:pt>
                <c:pt idx="9931">
                  <c:v>44333.395381944443</c:v>
                </c:pt>
                <c:pt idx="9932">
                  <c:v>44333.39607638889</c:v>
                </c:pt>
                <c:pt idx="9933">
                  <c:v>44333.396770833337</c:v>
                </c:pt>
                <c:pt idx="9934">
                  <c:v>44333.397465277776</c:v>
                </c:pt>
                <c:pt idx="9935">
                  <c:v>44333.398159722223</c:v>
                </c:pt>
                <c:pt idx="9936">
                  <c:v>44333.398854166669</c:v>
                </c:pt>
                <c:pt idx="9937">
                  <c:v>44333.399548611109</c:v>
                </c:pt>
                <c:pt idx="9938">
                  <c:v>44333.400243055556</c:v>
                </c:pt>
                <c:pt idx="9939">
                  <c:v>44333.400937500002</c:v>
                </c:pt>
                <c:pt idx="9940">
                  <c:v>44333.401631944442</c:v>
                </c:pt>
                <c:pt idx="9941">
                  <c:v>44333.402326388888</c:v>
                </c:pt>
                <c:pt idx="9942">
                  <c:v>44333.403020833335</c:v>
                </c:pt>
                <c:pt idx="9943">
                  <c:v>44333.403715277775</c:v>
                </c:pt>
                <c:pt idx="9944">
                  <c:v>44333.404409722221</c:v>
                </c:pt>
                <c:pt idx="9945">
                  <c:v>44333.405104166668</c:v>
                </c:pt>
                <c:pt idx="9946">
                  <c:v>44333.405798611115</c:v>
                </c:pt>
                <c:pt idx="9947">
                  <c:v>44333.406493055554</c:v>
                </c:pt>
                <c:pt idx="9948">
                  <c:v>44333.407187500001</c:v>
                </c:pt>
                <c:pt idx="9949">
                  <c:v>44333.407881944448</c:v>
                </c:pt>
                <c:pt idx="9950">
                  <c:v>44333.408576388887</c:v>
                </c:pt>
                <c:pt idx="9951">
                  <c:v>44333.409270833334</c:v>
                </c:pt>
                <c:pt idx="9952">
                  <c:v>44333.40996527778</c:v>
                </c:pt>
                <c:pt idx="9953">
                  <c:v>44333.41065972222</c:v>
                </c:pt>
                <c:pt idx="9954">
                  <c:v>44333.411354166667</c:v>
                </c:pt>
                <c:pt idx="9955">
                  <c:v>44333.412048611113</c:v>
                </c:pt>
                <c:pt idx="9956">
                  <c:v>44333.412743055553</c:v>
                </c:pt>
                <c:pt idx="9957">
                  <c:v>44333.413437499999</c:v>
                </c:pt>
                <c:pt idx="9958">
                  <c:v>44333.414131944446</c:v>
                </c:pt>
                <c:pt idx="9959">
                  <c:v>44333.414826388886</c:v>
                </c:pt>
                <c:pt idx="9960">
                  <c:v>44333.415520833332</c:v>
                </c:pt>
                <c:pt idx="9961">
                  <c:v>44333.416215277779</c:v>
                </c:pt>
                <c:pt idx="9962">
                  <c:v>44333.416909722226</c:v>
                </c:pt>
                <c:pt idx="9963">
                  <c:v>44333.417604166665</c:v>
                </c:pt>
                <c:pt idx="9964">
                  <c:v>44333.418298611112</c:v>
                </c:pt>
                <c:pt idx="9965">
                  <c:v>44333.418993055559</c:v>
                </c:pt>
                <c:pt idx="9966">
                  <c:v>44333.419687499998</c:v>
                </c:pt>
                <c:pt idx="9967">
                  <c:v>44333.420381944445</c:v>
                </c:pt>
                <c:pt idx="9968">
                  <c:v>44333.421076388891</c:v>
                </c:pt>
                <c:pt idx="9969">
                  <c:v>44333.421770833331</c:v>
                </c:pt>
                <c:pt idx="9970">
                  <c:v>44333.422465277778</c:v>
                </c:pt>
                <c:pt idx="9971">
                  <c:v>44333.423159722224</c:v>
                </c:pt>
                <c:pt idx="9972">
                  <c:v>44333.423854166664</c:v>
                </c:pt>
                <c:pt idx="9973">
                  <c:v>44333.42454861111</c:v>
                </c:pt>
                <c:pt idx="9974">
                  <c:v>44333.425243055557</c:v>
                </c:pt>
                <c:pt idx="9975">
                  <c:v>44333.425937499997</c:v>
                </c:pt>
                <c:pt idx="9976">
                  <c:v>44333.426631944443</c:v>
                </c:pt>
                <c:pt idx="9977">
                  <c:v>44333.42732638889</c:v>
                </c:pt>
                <c:pt idx="9978">
                  <c:v>44333.428020833337</c:v>
                </c:pt>
                <c:pt idx="9979">
                  <c:v>44333.428715277776</c:v>
                </c:pt>
                <c:pt idx="9980">
                  <c:v>44333.429409722223</c:v>
                </c:pt>
                <c:pt idx="9981">
                  <c:v>44333.430104166669</c:v>
                </c:pt>
                <c:pt idx="9982">
                  <c:v>44333.430798611109</c:v>
                </c:pt>
                <c:pt idx="9983">
                  <c:v>44333.431493055556</c:v>
                </c:pt>
                <c:pt idx="9984">
                  <c:v>44333.432187500002</c:v>
                </c:pt>
                <c:pt idx="9985">
                  <c:v>44333.432881944442</c:v>
                </c:pt>
                <c:pt idx="9986">
                  <c:v>44333.433576388888</c:v>
                </c:pt>
                <c:pt idx="9987">
                  <c:v>44333.434270833335</c:v>
                </c:pt>
                <c:pt idx="9988">
                  <c:v>44333.434965277775</c:v>
                </c:pt>
                <c:pt idx="9989">
                  <c:v>44333.435659722221</c:v>
                </c:pt>
                <c:pt idx="9990">
                  <c:v>44333.436354166668</c:v>
                </c:pt>
                <c:pt idx="9991">
                  <c:v>44333.437048611115</c:v>
                </c:pt>
                <c:pt idx="9992">
                  <c:v>44333.437743055554</c:v>
                </c:pt>
                <c:pt idx="9993">
                  <c:v>44333.438437500001</c:v>
                </c:pt>
                <c:pt idx="9994">
                  <c:v>44333.439131944448</c:v>
                </c:pt>
                <c:pt idx="9995">
                  <c:v>44333.439826388887</c:v>
                </c:pt>
                <c:pt idx="9996">
                  <c:v>44333.440520833334</c:v>
                </c:pt>
                <c:pt idx="9997">
                  <c:v>44333.44121527778</c:v>
                </c:pt>
                <c:pt idx="9998">
                  <c:v>44333.44190972222</c:v>
                </c:pt>
                <c:pt idx="9999">
                  <c:v>44333.442604166667</c:v>
                </c:pt>
                <c:pt idx="10000">
                  <c:v>44333.443298611113</c:v>
                </c:pt>
                <c:pt idx="10001">
                  <c:v>44333.443993055553</c:v>
                </c:pt>
                <c:pt idx="10002">
                  <c:v>44333.444687499999</c:v>
                </c:pt>
                <c:pt idx="10003">
                  <c:v>44333.445381944446</c:v>
                </c:pt>
                <c:pt idx="10004">
                  <c:v>44333.446076388886</c:v>
                </c:pt>
                <c:pt idx="10005">
                  <c:v>44333.446770833332</c:v>
                </c:pt>
                <c:pt idx="10006">
                  <c:v>44333.447465277779</c:v>
                </c:pt>
                <c:pt idx="10007">
                  <c:v>44333.448159722226</c:v>
                </c:pt>
                <c:pt idx="10008">
                  <c:v>44333.448854166665</c:v>
                </c:pt>
                <c:pt idx="10009">
                  <c:v>44333.449548611112</c:v>
                </c:pt>
                <c:pt idx="10010">
                  <c:v>44333.450243055559</c:v>
                </c:pt>
                <c:pt idx="10011">
                  <c:v>44333.450937499998</c:v>
                </c:pt>
                <c:pt idx="10012">
                  <c:v>44333.451631944445</c:v>
                </c:pt>
                <c:pt idx="10013">
                  <c:v>44333.452326388891</c:v>
                </c:pt>
                <c:pt idx="10014">
                  <c:v>44333.453020833331</c:v>
                </c:pt>
                <c:pt idx="10015">
                  <c:v>44333.453715277778</c:v>
                </c:pt>
                <c:pt idx="10016">
                  <c:v>44333.454409722224</c:v>
                </c:pt>
                <c:pt idx="10017">
                  <c:v>44333.455104166664</c:v>
                </c:pt>
                <c:pt idx="10018">
                  <c:v>44333.45579861111</c:v>
                </c:pt>
                <c:pt idx="10019">
                  <c:v>44333.456493055557</c:v>
                </c:pt>
                <c:pt idx="10020">
                  <c:v>44333.457187499997</c:v>
                </c:pt>
                <c:pt idx="10021">
                  <c:v>44333.457881944443</c:v>
                </c:pt>
                <c:pt idx="10022">
                  <c:v>44333.45857638889</c:v>
                </c:pt>
                <c:pt idx="10023">
                  <c:v>44333.459270833337</c:v>
                </c:pt>
                <c:pt idx="10024">
                  <c:v>44333.459965277776</c:v>
                </c:pt>
                <c:pt idx="10025">
                  <c:v>44333.460659722223</c:v>
                </c:pt>
                <c:pt idx="10026">
                  <c:v>44333.461354166669</c:v>
                </c:pt>
                <c:pt idx="10027">
                  <c:v>44333.462048611109</c:v>
                </c:pt>
                <c:pt idx="10028">
                  <c:v>44333.462743055556</c:v>
                </c:pt>
                <c:pt idx="10029">
                  <c:v>44333.463437500002</c:v>
                </c:pt>
                <c:pt idx="10030">
                  <c:v>44333.464131944442</c:v>
                </c:pt>
                <c:pt idx="10031">
                  <c:v>44333.464826388888</c:v>
                </c:pt>
                <c:pt idx="10032">
                  <c:v>44333.465520833335</c:v>
                </c:pt>
                <c:pt idx="10033">
                  <c:v>44333.466215277775</c:v>
                </c:pt>
                <c:pt idx="10034">
                  <c:v>44333.466909722221</c:v>
                </c:pt>
                <c:pt idx="10035">
                  <c:v>44333.467604166668</c:v>
                </c:pt>
                <c:pt idx="10036">
                  <c:v>44333.468298611115</c:v>
                </c:pt>
                <c:pt idx="10037">
                  <c:v>44333.468993055554</c:v>
                </c:pt>
                <c:pt idx="10038">
                  <c:v>44333.469687500001</c:v>
                </c:pt>
                <c:pt idx="10039">
                  <c:v>44333.470381944448</c:v>
                </c:pt>
                <c:pt idx="10040">
                  <c:v>44333.471076388887</c:v>
                </c:pt>
                <c:pt idx="10041">
                  <c:v>44333.471770833334</c:v>
                </c:pt>
                <c:pt idx="10042">
                  <c:v>44333.47246527778</c:v>
                </c:pt>
                <c:pt idx="10043">
                  <c:v>44333.47315972222</c:v>
                </c:pt>
                <c:pt idx="10044">
                  <c:v>44333.473854166667</c:v>
                </c:pt>
                <c:pt idx="10045">
                  <c:v>44333.474548611113</c:v>
                </c:pt>
                <c:pt idx="10046">
                  <c:v>44333.475243055553</c:v>
                </c:pt>
                <c:pt idx="10047">
                  <c:v>44333.475937499999</c:v>
                </c:pt>
                <c:pt idx="10048">
                  <c:v>44333.476631944446</c:v>
                </c:pt>
                <c:pt idx="10049">
                  <c:v>44333.477326388886</c:v>
                </c:pt>
                <c:pt idx="10050">
                  <c:v>44333.478020833332</c:v>
                </c:pt>
                <c:pt idx="10051">
                  <c:v>44333.478715277779</c:v>
                </c:pt>
                <c:pt idx="10052">
                  <c:v>44333.479409722226</c:v>
                </c:pt>
                <c:pt idx="10053">
                  <c:v>44333.480104166665</c:v>
                </c:pt>
                <c:pt idx="10054">
                  <c:v>44333.480798611112</c:v>
                </c:pt>
                <c:pt idx="10055">
                  <c:v>44333.481493055559</c:v>
                </c:pt>
                <c:pt idx="10056">
                  <c:v>44333.482187499998</c:v>
                </c:pt>
                <c:pt idx="10057">
                  <c:v>44333.482881944445</c:v>
                </c:pt>
                <c:pt idx="10058">
                  <c:v>44333.483576388891</c:v>
                </c:pt>
                <c:pt idx="10059">
                  <c:v>44333.484270833331</c:v>
                </c:pt>
                <c:pt idx="10060">
                  <c:v>44333.484965277778</c:v>
                </c:pt>
                <c:pt idx="10061">
                  <c:v>44333.485659722224</c:v>
                </c:pt>
                <c:pt idx="10062">
                  <c:v>44333.486354166664</c:v>
                </c:pt>
                <c:pt idx="10063">
                  <c:v>44333.48704861111</c:v>
                </c:pt>
                <c:pt idx="10064">
                  <c:v>44333.487743055557</c:v>
                </c:pt>
                <c:pt idx="10065">
                  <c:v>44333.488437499997</c:v>
                </c:pt>
                <c:pt idx="10066">
                  <c:v>44333.489131944443</c:v>
                </c:pt>
                <c:pt idx="10067">
                  <c:v>44333.48982638889</c:v>
                </c:pt>
                <c:pt idx="10068">
                  <c:v>44333.490520833337</c:v>
                </c:pt>
                <c:pt idx="10069">
                  <c:v>44333.491215277776</c:v>
                </c:pt>
                <c:pt idx="10070">
                  <c:v>44333.491909722223</c:v>
                </c:pt>
                <c:pt idx="10071">
                  <c:v>44333.492604166669</c:v>
                </c:pt>
                <c:pt idx="10072">
                  <c:v>44333.493298611109</c:v>
                </c:pt>
                <c:pt idx="10073">
                  <c:v>44333.493993055556</c:v>
                </c:pt>
                <c:pt idx="10074">
                  <c:v>44333.494687500002</c:v>
                </c:pt>
                <c:pt idx="10075">
                  <c:v>44333.495381944442</c:v>
                </c:pt>
                <c:pt idx="10076">
                  <c:v>44333.496076388888</c:v>
                </c:pt>
                <c:pt idx="10077">
                  <c:v>44333.496770833335</c:v>
                </c:pt>
                <c:pt idx="10078">
                  <c:v>44333.497465277775</c:v>
                </c:pt>
                <c:pt idx="10079">
                  <c:v>44333.498159722221</c:v>
                </c:pt>
                <c:pt idx="10080">
                  <c:v>44333.498854166668</c:v>
                </c:pt>
                <c:pt idx="10081">
                  <c:v>44333.499548611115</c:v>
                </c:pt>
                <c:pt idx="10082">
                  <c:v>44333.500243055554</c:v>
                </c:pt>
                <c:pt idx="10083">
                  <c:v>44333.500937500001</c:v>
                </c:pt>
                <c:pt idx="10084">
                  <c:v>44333.501631944448</c:v>
                </c:pt>
                <c:pt idx="10085">
                  <c:v>44333.502326388887</c:v>
                </c:pt>
                <c:pt idx="10086">
                  <c:v>44333.503020833334</c:v>
                </c:pt>
                <c:pt idx="10087">
                  <c:v>44333.50371527778</c:v>
                </c:pt>
                <c:pt idx="10088">
                  <c:v>44333.50440972222</c:v>
                </c:pt>
                <c:pt idx="10089">
                  <c:v>44333.505104166667</c:v>
                </c:pt>
                <c:pt idx="10090">
                  <c:v>44333.505798611113</c:v>
                </c:pt>
                <c:pt idx="10091">
                  <c:v>44333.506493055553</c:v>
                </c:pt>
                <c:pt idx="10092">
                  <c:v>44333.507187499999</c:v>
                </c:pt>
                <c:pt idx="10093">
                  <c:v>44333.507881944446</c:v>
                </c:pt>
                <c:pt idx="10094">
                  <c:v>44333.508576388886</c:v>
                </c:pt>
                <c:pt idx="10095">
                  <c:v>44333.509270833332</c:v>
                </c:pt>
                <c:pt idx="10096">
                  <c:v>44333.509965277779</c:v>
                </c:pt>
                <c:pt idx="10097">
                  <c:v>44333.510659722226</c:v>
                </c:pt>
                <c:pt idx="10098">
                  <c:v>44333.511354166665</c:v>
                </c:pt>
                <c:pt idx="10099">
                  <c:v>44333.512048611112</c:v>
                </c:pt>
                <c:pt idx="10100">
                  <c:v>44333.512743055559</c:v>
                </c:pt>
                <c:pt idx="10101">
                  <c:v>44333.513437499998</c:v>
                </c:pt>
                <c:pt idx="10102">
                  <c:v>44333.514131944445</c:v>
                </c:pt>
                <c:pt idx="10103">
                  <c:v>44333.514826388891</c:v>
                </c:pt>
                <c:pt idx="10104">
                  <c:v>44333.515520833331</c:v>
                </c:pt>
                <c:pt idx="10105">
                  <c:v>44333.516215277778</c:v>
                </c:pt>
                <c:pt idx="10106">
                  <c:v>44333.516909722224</c:v>
                </c:pt>
                <c:pt idx="10107">
                  <c:v>44333.517604166664</c:v>
                </c:pt>
                <c:pt idx="10108">
                  <c:v>44333.51829861111</c:v>
                </c:pt>
                <c:pt idx="10109">
                  <c:v>44333.518993055557</c:v>
                </c:pt>
                <c:pt idx="10110">
                  <c:v>44333.519687499997</c:v>
                </c:pt>
                <c:pt idx="10111">
                  <c:v>44333.520381944443</c:v>
                </c:pt>
                <c:pt idx="10112">
                  <c:v>44333.52107638889</c:v>
                </c:pt>
                <c:pt idx="10113">
                  <c:v>44333.521770833337</c:v>
                </c:pt>
                <c:pt idx="10114">
                  <c:v>44333.522465277776</c:v>
                </c:pt>
                <c:pt idx="10115">
                  <c:v>44333.523159722223</c:v>
                </c:pt>
                <c:pt idx="10116">
                  <c:v>44333.523854166669</c:v>
                </c:pt>
                <c:pt idx="10117">
                  <c:v>44333.524548611109</c:v>
                </c:pt>
                <c:pt idx="10118">
                  <c:v>44333.525243055556</c:v>
                </c:pt>
                <c:pt idx="10119">
                  <c:v>44333.525937500002</c:v>
                </c:pt>
                <c:pt idx="10120">
                  <c:v>44333.526631944442</c:v>
                </c:pt>
                <c:pt idx="10121">
                  <c:v>44333.527326388888</c:v>
                </c:pt>
                <c:pt idx="10122">
                  <c:v>44333.528020833335</c:v>
                </c:pt>
                <c:pt idx="10123">
                  <c:v>44333.528715277775</c:v>
                </c:pt>
                <c:pt idx="10124">
                  <c:v>44333.529409722221</c:v>
                </c:pt>
                <c:pt idx="10125">
                  <c:v>44333.530104166668</c:v>
                </c:pt>
                <c:pt idx="10126">
                  <c:v>44333.530798611115</c:v>
                </c:pt>
                <c:pt idx="10127">
                  <c:v>44333.531493055554</c:v>
                </c:pt>
                <c:pt idx="10128">
                  <c:v>44333.532187500001</c:v>
                </c:pt>
                <c:pt idx="10129">
                  <c:v>44333.532881944448</c:v>
                </c:pt>
                <c:pt idx="10130">
                  <c:v>44333.533576388887</c:v>
                </c:pt>
                <c:pt idx="10131">
                  <c:v>44333.534270833334</c:v>
                </c:pt>
                <c:pt idx="10132">
                  <c:v>44333.53496527778</c:v>
                </c:pt>
                <c:pt idx="10133">
                  <c:v>44333.53565972222</c:v>
                </c:pt>
                <c:pt idx="10134">
                  <c:v>44333.536354166667</c:v>
                </c:pt>
                <c:pt idx="10135">
                  <c:v>44333.537048611113</c:v>
                </c:pt>
                <c:pt idx="10136">
                  <c:v>44333.537743055553</c:v>
                </c:pt>
                <c:pt idx="10137">
                  <c:v>44333.538437499999</c:v>
                </c:pt>
                <c:pt idx="10138">
                  <c:v>44333.539131944446</c:v>
                </c:pt>
                <c:pt idx="10139">
                  <c:v>44333.539826388886</c:v>
                </c:pt>
                <c:pt idx="10140">
                  <c:v>44333.540520833332</c:v>
                </c:pt>
                <c:pt idx="10141">
                  <c:v>44333.541215277779</c:v>
                </c:pt>
                <c:pt idx="10142">
                  <c:v>44333.541909722226</c:v>
                </c:pt>
                <c:pt idx="10143">
                  <c:v>44333.542604166665</c:v>
                </c:pt>
                <c:pt idx="10144">
                  <c:v>44333.543298611112</c:v>
                </c:pt>
                <c:pt idx="10145">
                  <c:v>44333.543993055559</c:v>
                </c:pt>
                <c:pt idx="10146">
                  <c:v>44333.544687499998</c:v>
                </c:pt>
                <c:pt idx="10147">
                  <c:v>44333.545381944445</c:v>
                </c:pt>
                <c:pt idx="10148">
                  <c:v>44333.546076388891</c:v>
                </c:pt>
                <c:pt idx="10149">
                  <c:v>44333.546770833331</c:v>
                </c:pt>
                <c:pt idx="10150">
                  <c:v>44333.547465277778</c:v>
                </c:pt>
                <c:pt idx="10151">
                  <c:v>44333.548159722224</c:v>
                </c:pt>
                <c:pt idx="10152">
                  <c:v>44333.548854166664</c:v>
                </c:pt>
                <c:pt idx="10153">
                  <c:v>44333.54954861111</c:v>
                </c:pt>
                <c:pt idx="10154">
                  <c:v>44333.550243055557</c:v>
                </c:pt>
                <c:pt idx="10155">
                  <c:v>44333.550937499997</c:v>
                </c:pt>
                <c:pt idx="10156">
                  <c:v>44333.551631944443</c:v>
                </c:pt>
                <c:pt idx="10157">
                  <c:v>44333.55232638889</c:v>
                </c:pt>
                <c:pt idx="10158">
                  <c:v>44333.553020833337</c:v>
                </c:pt>
                <c:pt idx="10159">
                  <c:v>44333.553715277776</c:v>
                </c:pt>
                <c:pt idx="10160">
                  <c:v>44333.554409722223</c:v>
                </c:pt>
                <c:pt idx="10161">
                  <c:v>44333.555104166669</c:v>
                </c:pt>
                <c:pt idx="10162">
                  <c:v>44333.555798611109</c:v>
                </c:pt>
                <c:pt idx="10163">
                  <c:v>44333.556493055556</c:v>
                </c:pt>
                <c:pt idx="10164">
                  <c:v>44333.557187500002</c:v>
                </c:pt>
                <c:pt idx="10165">
                  <c:v>44333.557881944442</c:v>
                </c:pt>
                <c:pt idx="10166">
                  <c:v>44333.558576388888</c:v>
                </c:pt>
                <c:pt idx="10167">
                  <c:v>44333.559270833335</c:v>
                </c:pt>
                <c:pt idx="10168">
                  <c:v>44333.559965277775</c:v>
                </c:pt>
                <c:pt idx="10169">
                  <c:v>44333.560659722221</c:v>
                </c:pt>
                <c:pt idx="10170">
                  <c:v>44333.561354166668</c:v>
                </c:pt>
                <c:pt idx="10171">
                  <c:v>44333.562048611115</c:v>
                </c:pt>
                <c:pt idx="10172">
                  <c:v>44333.562743055554</c:v>
                </c:pt>
                <c:pt idx="10173">
                  <c:v>44333.563437500001</c:v>
                </c:pt>
                <c:pt idx="10174">
                  <c:v>44333.564131944448</c:v>
                </c:pt>
                <c:pt idx="10175">
                  <c:v>44333.564826388887</c:v>
                </c:pt>
                <c:pt idx="10176">
                  <c:v>44333.565520833334</c:v>
                </c:pt>
                <c:pt idx="10177">
                  <c:v>44333.56621527778</c:v>
                </c:pt>
                <c:pt idx="10178">
                  <c:v>44333.56690972222</c:v>
                </c:pt>
                <c:pt idx="10179">
                  <c:v>44333.567604166667</c:v>
                </c:pt>
                <c:pt idx="10180">
                  <c:v>44333.568298611113</c:v>
                </c:pt>
                <c:pt idx="10181">
                  <c:v>44333.568993055553</c:v>
                </c:pt>
                <c:pt idx="10182">
                  <c:v>44333.569687499999</c:v>
                </c:pt>
                <c:pt idx="10183">
                  <c:v>44333.570381944446</c:v>
                </c:pt>
                <c:pt idx="10184">
                  <c:v>44333.571076388886</c:v>
                </c:pt>
                <c:pt idx="10185">
                  <c:v>44333.571770833332</c:v>
                </c:pt>
                <c:pt idx="10186">
                  <c:v>44333.572465277779</c:v>
                </c:pt>
                <c:pt idx="10187">
                  <c:v>44333.573159722226</c:v>
                </c:pt>
                <c:pt idx="10188">
                  <c:v>44333.573854166665</c:v>
                </c:pt>
                <c:pt idx="10189">
                  <c:v>44333.574548611112</c:v>
                </c:pt>
                <c:pt idx="10190">
                  <c:v>44333.575243055559</c:v>
                </c:pt>
                <c:pt idx="10191">
                  <c:v>44333.575937499998</c:v>
                </c:pt>
                <c:pt idx="10192">
                  <c:v>44333.576631944445</c:v>
                </c:pt>
                <c:pt idx="10193">
                  <c:v>44333.577326388891</c:v>
                </c:pt>
                <c:pt idx="10194">
                  <c:v>44333.578020833331</c:v>
                </c:pt>
                <c:pt idx="10195">
                  <c:v>44333.578715277778</c:v>
                </c:pt>
                <c:pt idx="10196">
                  <c:v>44333.579409722224</c:v>
                </c:pt>
                <c:pt idx="10197">
                  <c:v>44333.580104166664</c:v>
                </c:pt>
                <c:pt idx="10198">
                  <c:v>44333.58079861111</c:v>
                </c:pt>
                <c:pt idx="10199">
                  <c:v>44333.581493055557</c:v>
                </c:pt>
                <c:pt idx="10200">
                  <c:v>44333.582187499997</c:v>
                </c:pt>
                <c:pt idx="10201">
                  <c:v>44333.582881944443</c:v>
                </c:pt>
                <c:pt idx="10202">
                  <c:v>44333.58357638889</c:v>
                </c:pt>
                <c:pt idx="10203">
                  <c:v>44333.584270833337</c:v>
                </c:pt>
                <c:pt idx="10204">
                  <c:v>44333.584965277776</c:v>
                </c:pt>
                <c:pt idx="10205">
                  <c:v>44333.585659722223</c:v>
                </c:pt>
                <c:pt idx="10206">
                  <c:v>44333.586354166669</c:v>
                </c:pt>
                <c:pt idx="10207">
                  <c:v>44333.587048611109</c:v>
                </c:pt>
                <c:pt idx="10208">
                  <c:v>44333.587743055556</c:v>
                </c:pt>
                <c:pt idx="10209">
                  <c:v>44333.588437500002</c:v>
                </c:pt>
                <c:pt idx="10210">
                  <c:v>44333.589131944442</c:v>
                </c:pt>
                <c:pt idx="10211">
                  <c:v>44333.589826388888</c:v>
                </c:pt>
                <c:pt idx="10212">
                  <c:v>44333.590520833335</c:v>
                </c:pt>
                <c:pt idx="10213">
                  <c:v>44333.591215277775</c:v>
                </c:pt>
                <c:pt idx="10214">
                  <c:v>44333.591909722221</c:v>
                </c:pt>
                <c:pt idx="10215">
                  <c:v>44333.592604166668</c:v>
                </c:pt>
                <c:pt idx="10216">
                  <c:v>44333.593298611115</c:v>
                </c:pt>
                <c:pt idx="10217">
                  <c:v>44333.593993055554</c:v>
                </c:pt>
                <c:pt idx="10218">
                  <c:v>44333.594687500001</c:v>
                </c:pt>
                <c:pt idx="10219">
                  <c:v>44333.595381944448</c:v>
                </c:pt>
                <c:pt idx="10220">
                  <c:v>44333.596076388887</c:v>
                </c:pt>
                <c:pt idx="10221">
                  <c:v>44333.596770833334</c:v>
                </c:pt>
                <c:pt idx="10222">
                  <c:v>44333.59746527778</c:v>
                </c:pt>
                <c:pt idx="10223">
                  <c:v>44333.59815972222</c:v>
                </c:pt>
                <c:pt idx="10224">
                  <c:v>44333.598854166667</c:v>
                </c:pt>
                <c:pt idx="10225">
                  <c:v>44333.599548611113</c:v>
                </c:pt>
                <c:pt idx="10226">
                  <c:v>44333.600243055553</c:v>
                </c:pt>
                <c:pt idx="10227">
                  <c:v>44333.600937499999</c:v>
                </c:pt>
                <c:pt idx="10228">
                  <c:v>44333.601631944446</c:v>
                </c:pt>
                <c:pt idx="10229">
                  <c:v>44333.602326388886</c:v>
                </c:pt>
                <c:pt idx="10230">
                  <c:v>44333.603020833332</c:v>
                </c:pt>
                <c:pt idx="10231">
                  <c:v>44333.603715277779</c:v>
                </c:pt>
                <c:pt idx="10232">
                  <c:v>44333.604409722226</c:v>
                </c:pt>
                <c:pt idx="10233">
                  <c:v>44333.605104166665</c:v>
                </c:pt>
                <c:pt idx="10234">
                  <c:v>44333.605798611112</c:v>
                </c:pt>
                <c:pt idx="10235">
                  <c:v>44333.606493055559</c:v>
                </c:pt>
                <c:pt idx="10236">
                  <c:v>44333.607187499998</c:v>
                </c:pt>
                <c:pt idx="10237">
                  <c:v>44333.607881944445</c:v>
                </c:pt>
                <c:pt idx="10238">
                  <c:v>44333.608576388891</c:v>
                </c:pt>
                <c:pt idx="10239">
                  <c:v>44333.609270833331</c:v>
                </c:pt>
                <c:pt idx="10240">
                  <c:v>44333.609965277778</c:v>
                </c:pt>
                <c:pt idx="10241">
                  <c:v>44333.610659722224</c:v>
                </c:pt>
                <c:pt idx="10242">
                  <c:v>44333.611354166664</c:v>
                </c:pt>
                <c:pt idx="10243">
                  <c:v>44333.61204861111</c:v>
                </c:pt>
                <c:pt idx="10244">
                  <c:v>44333.612743055557</c:v>
                </c:pt>
                <c:pt idx="10245">
                  <c:v>44333.613437499997</c:v>
                </c:pt>
                <c:pt idx="10246">
                  <c:v>44333.614131944443</c:v>
                </c:pt>
                <c:pt idx="10247">
                  <c:v>44333.61482638889</c:v>
                </c:pt>
                <c:pt idx="10248">
                  <c:v>44333.615520833337</c:v>
                </c:pt>
                <c:pt idx="10249">
                  <c:v>44333.616215277776</c:v>
                </c:pt>
                <c:pt idx="10250">
                  <c:v>44333.616909722223</c:v>
                </c:pt>
                <c:pt idx="10251">
                  <c:v>44333.617604166669</c:v>
                </c:pt>
                <c:pt idx="10252">
                  <c:v>44333.618298611109</c:v>
                </c:pt>
                <c:pt idx="10253">
                  <c:v>44333.618993055556</c:v>
                </c:pt>
                <c:pt idx="10254">
                  <c:v>44333.619687500002</c:v>
                </c:pt>
                <c:pt idx="10255">
                  <c:v>44333.620381944442</c:v>
                </c:pt>
                <c:pt idx="10256">
                  <c:v>44333.621076388888</c:v>
                </c:pt>
                <c:pt idx="10257">
                  <c:v>44333.621770833335</c:v>
                </c:pt>
                <c:pt idx="10258">
                  <c:v>44333.622465277775</c:v>
                </c:pt>
                <c:pt idx="10259">
                  <c:v>44333.623159722221</c:v>
                </c:pt>
                <c:pt idx="10260">
                  <c:v>44333.623854166668</c:v>
                </c:pt>
                <c:pt idx="10261">
                  <c:v>44333.624548611115</c:v>
                </c:pt>
                <c:pt idx="10262">
                  <c:v>44333.625243055554</c:v>
                </c:pt>
                <c:pt idx="10263">
                  <c:v>44333.625937500001</c:v>
                </c:pt>
                <c:pt idx="10264">
                  <c:v>44333.626631944448</c:v>
                </c:pt>
                <c:pt idx="10265">
                  <c:v>44333.627326388887</c:v>
                </c:pt>
                <c:pt idx="10266">
                  <c:v>44333.628020833334</c:v>
                </c:pt>
                <c:pt idx="10267">
                  <c:v>44333.62871527778</c:v>
                </c:pt>
                <c:pt idx="10268">
                  <c:v>44333.62940972222</c:v>
                </c:pt>
                <c:pt idx="10269">
                  <c:v>44333.630104166667</c:v>
                </c:pt>
                <c:pt idx="10270">
                  <c:v>44333.630798611113</c:v>
                </c:pt>
                <c:pt idx="10271">
                  <c:v>44333.631493055553</c:v>
                </c:pt>
                <c:pt idx="10272">
                  <c:v>44333.632187499999</c:v>
                </c:pt>
                <c:pt idx="10273">
                  <c:v>44333.632881944446</c:v>
                </c:pt>
                <c:pt idx="10274">
                  <c:v>44333.633576388886</c:v>
                </c:pt>
                <c:pt idx="10275">
                  <c:v>44333.634270833332</c:v>
                </c:pt>
                <c:pt idx="10276">
                  <c:v>44333.634965277779</c:v>
                </c:pt>
                <c:pt idx="10277">
                  <c:v>44333.635659722226</c:v>
                </c:pt>
                <c:pt idx="10278">
                  <c:v>44333.636354166665</c:v>
                </c:pt>
                <c:pt idx="10279">
                  <c:v>44333.637048611112</c:v>
                </c:pt>
                <c:pt idx="10280">
                  <c:v>44333.637743055559</c:v>
                </c:pt>
                <c:pt idx="10281">
                  <c:v>44333.638437499998</c:v>
                </c:pt>
                <c:pt idx="10282">
                  <c:v>44333.639131944445</c:v>
                </c:pt>
                <c:pt idx="10283">
                  <c:v>44333.639826388891</c:v>
                </c:pt>
                <c:pt idx="10284">
                  <c:v>44333.640520833331</c:v>
                </c:pt>
                <c:pt idx="10285">
                  <c:v>44333.641215277778</c:v>
                </c:pt>
                <c:pt idx="10286">
                  <c:v>44333.641909722224</c:v>
                </c:pt>
                <c:pt idx="10287">
                  <c:v>44333.642604166664</c:v>
                </c:pt>
                <c:pt idx="10288">
                  <c:v>44333.64329861111</c:v>
                </c:pt>
                <c:pt idx="10289">
                  <c:v>44333.643993055557</c:v>
                </c:pt>
                <c:pt idx="10290">
                  <c:v>44333.644687499997</c:v>
                </c:pt>
                <c:pt idx="10291">
                  <c:v>44333.645381944443</c:v>
                </c:pt>
                <c:pt idx="10292">
                  <c:v>44333.64607638889</c:v>
                </c:pt>
                <c:pt idx="10293">
                  <c:v>44333.646770833337</c:v>
                </c:pt>
                <c:pt idx="10294">
                  <c:v>44333.647465277776</c:v>
                </c:pt>
                <c:pt idx="10295">
                  <c:v>44333.648159722223</c:v>
                </c:pt>
                <c:pt idx="10296">
                  <c:v>44333.648854166669</c:v>
                </c:pt>
                <c:pt idx="10297">
                  <c:v>44333.649548611109</c:v>
                </c:pt>
                <c:pt idx="10298">
                  <c:v>44333.650243055556</c:v>
                </c:pt>
                <c:pt idx="10299">
                  <c:v>44333.650937500002</c:v>
                </c:pt>
                <c:pt idx="10300">
                  <c:v>44333.651631944442</c:v>
                </c:pt>
                <c:pt idx="10301">
                  <c:v>44333.652326388888</c:v>
                </c:pt>
                <c:pt idx="10302">
                  <c:v>44333.653020833335</c:v>
                </c:pt>
                <c:pt idx="10303">
                  <c:v>44333.653715277775</c:v>
                </c:pt>
                <c:pt idx="10304">
                  <c:v>44333.654409722221</c:v>
                </c:pt>
                <c:pt idx="10305">
                  <c:v>44333.655104166668</c:v>
                </c:pt>
                <c:pt idx="10306">
                  <c:v>44333.655798611115</c:v>
                </c:pt>
                <c:pt idx="10307">
                  <c:v>44333.656493055554</c:v>
                </c:pt>
                <c:pt idx="10308">
                  <c:v>44333.657187500001</c:v>
                </c:pt>
                <c:pt idx="10309">
                  <c:v>44333.657881944448</c:v>
                </c:pt>
                <c:pt idx="10310">
                  <c:v>44333.658576388887</c:v>
                </c:pt>
                <c:pt idx="10311">
                  <c:v>44333.659270833334</c:v>
                </c:pt>
                <c:pt idx="10312">
                  <c:v>44333.65996527778</c:v>
                </c:pt>
                <c:pt idx="10313">
                  <c:v>44333.66065972222</c:v>
                </c:pt>
                <c:pt idx="10314">
                  <c:v>44333.661354166667</c:v>
                </c:pt>
                <c:pt idx="10315">
                  <c:v>44333.662048611113</c:v>
                </c:pt>
                <c:pt idx="10316">
                  <c:v>44333.662743055553</c:v>
                </c:pt>
                <c:pt idx="10317">
                  <c:v>44333.663437499999</c:v>
                </c:pt>
                <c:pt idx="10318">
                  <c:v>44333.664131944446</c:v>
                </c:pt>
                <c:pt idx="10319">
                  <c:v>44333.664826388886</c:v>
                </c:pt>
                <c:pt idx="10320">
                  <c:v>44333.665520833332</c:v>
                </c:pt>
                <c:pt idx="10321">
                  <c:v>44333.666215277779</c:v>
                </c:pt>
                <c:pt idx="10322">
                  <c:v>44333.666909722226</c:v>
                </c:pt>
                <c:pt idx="10323">
                  <c:v>44333.667604166665</c:v>
                </c:pt>
                <c:pt idx="10324">
                  <c:v>44333.668298611112</c:v>
                </c:pt>
                <c:pt idx="10325">
                  <c:v>44333.668993055559</c:v>
                </c:pt>
                <c:pt idx="10326">
                  <c:v>44333.669687499998</c:v>
                </c:pt>
                <c:pt idx="10327">
                  <c:v>44333.670381944445</c:v>
                </c:pt>
                <c:pt idx="10328">
                  <c:v>44333.671076388891</c:v>
                </c:pt>
                <c:pt idx="10329">
                  <c:v>44333.671770833331</c:v>
                </c:pt>
                <c:pt idx="10330">
                  <c:v>44333.672465277778</c:v>
                </c:pt>
                <c:pt idx="10331">
                  <c:v>44333.673159722224</c:v>
                </c:pt>
                <c:pt idx="10332">
                  <c:v>44333.673854166664</c:v>
                </c:pt>
                <c:pt idx="10333">
                  <c:v>44333.67454861111</c:v>
                </c:pt>
                <c:pt idx="10334">
                  <c:v>44333.675243055557</c:v>
                </c:pt>
                <c:pt idx="10335">
                  <c:v>44333.675937499997</c:v>
                </c:pt>
                <c:pt idx="10336">
                  <c:v>44333.676631944443</c:v>
                </c:pt>
                <c:pt idx="10337">
                  <c:v>44333.67732638889</c:v>
                </c:pt>
                <c:pt idx="10338">
                  <c:v>44333.678020833337</c:v>
                </c:pt>
                <c:pt idx="10339">
                  <c:v>44333.678715277776</c:v>
                </c:pt>
                <c:pt idx="10340">
                  <c:v>44333.679409722223</c:v>
                </c:pt>
                <c:pt idx="10341">
                  <c:v>44333.680104166669</c:v>
                </c:pt>
                <c:pt idx="10342">
                  <c:v>44333.680798611109</c:v>
                </c:pt>
                <c:pt idx="10343">
                  <c:v>44333.681493055556</c:v>
                </c:pt>
                <c:pt idx="10344">
                  <c:v>44333.682187500002</c:v>
                </c:pt>
                <c:pt idx="10345">
                  <c:v>44333.682881944442</c:v>
                </c:pt>
                <c:pt idx="10346">
                  <c:v>44333.683576388888</c:v>
                </c:pt>
                <c:pt idx="10347">
                  <c:v>44333.684270833335</c:v>
                </c:pt>
                <c:pt idx="10348">
                  <c:v>44333.684965277775</c:v>
                </c:pt>
                <c:pt idx="10349">
                  <c:v>44333.685659722221</c:v>
                </c:pt>
                <c:pt idx="10350">
                  <c:v>44333.686354166668</c:v>
                </c:pt>
                <c:pt idx="10351">
                  <c:v>44333.687048611115</c:v>
                </c:pt>
                <c:pt idx="10352">
                  <c:v>44333.687743055554</c:v>
                </c:pt>
                <c:pt idx="10353">
                  <c:v>44333.688437500001</c:v>
                </c:pt>
                <c:pt idx="10354">
                  <c:v>44333.689131944448</c:v>
                </c:pt>
                <c:pt idx="10355">
                  <c:v>44333.689826388887</c:v>
                </c:pt>
                <c:pt idx="10356">
                  <c:v>44333.690520833334</c:v>
                </c:pt>
                <c:pt idx="10357">
                  <c:v>44333.69121527778</c:v>
                </c:pt>
                <c:pt idx="10358">
                  <c:v>44333.69190972222</c:v>
                </c:pt>
                <c:pt idx="10359">
                  <c:v>44333.692604166667</c:v>
                </c:pt>
                <c:pt idx="10360">
                  <c:v>44333.693298611113</c:v>
                </c:pt>
                <c:pt idx="10361">
                  <c:v>44333.693993055553</c:v>
                </c:pt>
                <c:pt idx="10362">
                  <c:v>44333.694687499999</c:v>
                </c:pt>
                <c:pt idx="10363">
                  <c:v>44333.695381944446</c:v>
                </c:pt>
                <c:pt idx="10364">
                  <c:v>44333.696076388886</c:v>
                </c:pt>
                <c:pt idx="10365">
                  <c:v>44333.696770833332</c:v>
                </c:pt>
                <c:pt idx="10366">
                  <c:v>44333.697465277779</c:v>
                </c:pt>
                <c:pt idx="10367">
                  <c:v>44333.698159722226</c:v>
                </c:pt>
                <c:pt idx="10368">
                  <c:v>44333.698854166665</c:v>
                </c:pt>
                <c:pt idx="10369">
                  <c:v>44333.699548611112</c:v>
                </c:pt>
                <c:pt idx="10370">
                  <c:v>44333.700243055559</c:v>
                </c:pt>
                <c:pt idx="10371">
                  <c:v>44333.700937499998</c:v>
                </c:pt>
                <c:pt idx="10372">
                  <c:v>44333.701631944445</c:v>
                </c:pt>
                <c:pt idx="10373">
                  <c:v>44333.702326388891</c:v>
                </c:pt>
                <c:pt idx="10374">
                  <c:v>44333.703020833331</c:v>
                </c:pt>
                <c:pt idx="10375">
                  <c:v>44333.703715277778</c:v>
                </c:pt>
                <c:pt idx="10376">
                  <c:v>44333.704409722224</c:v>
                </c:pt>
                <c:pt idx="10377">
                  <c:v>44333.705104166664</c:v>
                </c:pt>
                <c:pt idx="10378">
                  <c:v>44333.70579861111</c:v>
                </c:pt>
                <c:pt idx="10379">
                  <c:v>44333.706493055557</c:v>
                </c:pt>
                <c:pt idx="10380">
                  <c:v>44333.707187499997</c:v>
                </c:pt>
                <c:pt idx="10381">
                  <c:v>44333.707881944443</c:v>
                </c:pt>
                <c:pt idx="10382">
                  <c:v>44333.70857638889</c:v>
                </c:pt>
                <c:pt idx="10383">
                  <c:v>44333.709270833337</c:v>
                </c:pt>
                <c:pt idx="10384">
                  <c:v>44333.709965277776</c:v>
                </c:pt>
                <c:pt idx="10385">
                  <c:v>44333.710659722223</c:v>
                </c:pt>
                <c:pt idx="10386">
                  <c:v>44333.711354166669</c:v>
                </c:pt>
                <c:pt idx="10387">
                  <c:v>44333.712048611109</c:v>
                </c:pt>
                <c:pt idx="10388">
                  <c:v>44333.712743055556</c:v>
                </c:pt>
                <c:pt idx="10389">
                  <c:v>44333.713437500002</c:v>
                </c:pt>
                <c:pt idx="10390">
                  <c:v>44333.714131944442</c:v>
                </c:pt>
                <c:pt idx="10391">
                  <c:v>44333.714826388888</c:v>
                </c:pt>
                <c:pt idx="10392">
                  <c:v>44333.715520833335</c:v>
                </c:pt>
                <c:pt idx="10393">
                  <c:v>44333.716215277775</c:v>
                </c:pt>
                <c:pt idx="10394">
                  <c:v>44333.716909722221</c:v>
                </c:pt>
                <c:pt idx="10395">
                  <c:v>44333.717604166668</c:v>
                </c:pt>
                <c:pt idx="10396">
                  <c:v>44333.718298611115</c:v>
                </c:pt>
                <c:pt idx="10397">
                  <c:v>44333.718993055554</c:v>
                </c:pt>
                <c:pt idx="10398">
                  <c:v>44333.719687500001</c:v>
                </c:pt>
                <c:pt idx="10399">
                  <c:v>44333.720381944448</c:v>
                </c:pt>
                <c:pt idx="10400">
                  <c:v>44333.721076388887</c:v>
                </c:pt>
                <c:pt idx="10401">
                  <c:v>44333.721770833334</c:v>
                </c:pt>
                <c:pt idx="10402">
                  <c:v>44333.72246527778</c:v>
                </c:pt>
                <c:pt idx="10403">
                  <c:v>44333.72315972222</c:v>
                </c:pt>
                <c:pt idx="10404">
                  <c:v>44333.723854166667</c:v>
                </c:pt>
                <c:pt idx="10405">
                  <c:v>44333.724548611113</c:v>
                </c:pt>
                <c:pt idx="10406">
                  <c:v>44333.725243055553</c:v>
                </c:pt>
                <c:pt idx="10407">
                  <c:v>44333.725937499999</c:v>
                </c:pt>
                <c:pt idx="10408">
                  <c:v>44333.726631944446</c:v>
                </c:pt>
                <c:pt idx="10409">
                  <c:v>44333.727326388886</c:v>
                </c:pt>
                <c:pt idx="10410">
                  <c:v>44333.728020833332</c:v>
                </c:pt>
                <c:pt idx="10411">
                  <c:v>44333.728715277779</c:v>
                </c:pt>
                <c:pt idx="10412">
                  <c:v>44333.729409722226</c:v>
                </c:pt>
                <c:pt idx="10413">
                  <c:v>44333.730104166665</c:v>
                </c:pt>
                <c:pt idx="10414">
                  <c:v>44333.730798611112</c:v>
                </c:pt>
                <c:pt idx="10415">
                  <c:v>44333.731493055559</c:v>
                </c:pt>
                <c:pt idx="10416">
                  <c:v>44333.732187499998</c:v>
                </c:pt>
                <c:pt idx="10417">
                  <c:v>44333.732881944445</c:v>
                </c:pt>
                <c:pt idx="10418">
                  <c:v>44333.733576388891</c:v>
                </c:pt>
                <c:pt idx="10419">
                  <c:v>44333.734270833331</c:v>
                </c:pt>
                <c:pt idx="10420">
                  <c:v>44333.734965277778</c:v>
                </c:pt>
                <c:pt idx="10421">
                  <c:v>44333.735659722224</c:v>
                </c:pt>
                <c:pt idx="10422">
                  <c:v>44333.736354166664</c:v>
                </c:pt>
                <c:pt idx="10423">
                  <c:v>44333.73704861111</c:v>
                </c:pt>
                <c:pt idx="10424">
                  <c:v>44333.737743055557</c:v>
                </c:pt>
                <c:pt idx="10425">
                  <c:v>44333.738437499997</c:v>
                </c:pt>
                <c:pt idx="10426">
                  <c:v>44333.739131944443</c:v>
                </c:pt>
                <c:pt idx="10427">
                  <c:v>44333.73982638889</c:v>
                </c:pt>
                <c:pt idx="10428">
                  <c:v>44333.740520833337</c:v>
                </c:pt>
                <c:pt idx="10429">
                  <c:v>44333.741215277776</c:v>
                </c:pt>
                <c:pt idx="10430">
                  <c:v>44333.741909722223</c:v>
                </c:pt>
                <c:pt idx="10431">
                  <c:v>44333.742604166669</c:v>
                </c:pt>
                <c:pt idx="10432">
                  <c:v>44333.743298611109</c:v>
                </c:pt>
                <c:pt idx="10433">
                  <c:v>44333.743993055556</c:v>
                </c:pt>
                <c:pt idx="10434">
                  <c:v>44333.744687500002</c:v>
                </c:pt>
                <c:pt idx="10435">
                  <c:v>44333.745381944442</c:v>
                </c:pt>
                <c:pt idx="10436">
                  <c:v>44333.746076388888</c:v>
                </c:pt>
                <c:pt idx="10437">
                  <c:v>44333.746770833335</c:v>
                </c:pt>
                <c:pt idx="10438">
                  <c:v>44333.747465277775</c:v>
                </c:pt>
                <c:pt idx="10439">
                  <c:v>44333.748159722221</c:v>
                </c:pt>
                <c:pt idx="10440">
                  <c:v>44333.748854166668</c:v>
                </c:pt>
                <c:pt idx="10441">
                  <c:v>44333.749548611115</c:v>
                </c:pt>
                <c:pt idx="10442">
                  <c:v>44333.750243055554</c:v>
                </c:pt>
                <c:pt idx="10443">
                  <c:v>44333.750937500001</c:v>
                </c:pt>
                <c:pt idx="10444">
                  <c:v>44333.751631944448</c:v>
                </c:pt>
                <c:pt idx="10445">
                  <c:v>44333.752326388887</c:v>
                </c:pt>
                <c:pt idx="10446">
                  <c:v>44333.753020833334</c:v>
                </c:pt>
                <c:pt idx="10447">
                  <c:v>44333.75371527778</c:v>
                </c:pt>
                <c:pt idx="10448">
                  <c:v>44333.75440972222</c:v>
                </c:pt>
                <c:pt idx="10449">
                  <c:v>44333.755104166667</c:v>
                </c:pt>
                <c:pt idx="10450">
                  <c:v>44333.755798611113</c:v>
                </c:pt>
                <c:pt idx="10451">
                  <c:v>44333.756493055553</c:v>
                </c:pt>
                <c:pt idx="10452">
                  <c:v>44333.757187499999</c:v>
                </c:pt>
                <c:pt idx="10453">
                  <c:v>44333.757881944446</c:v>
                </c:pt>
                <c:pt idx="10454">
                  <c:v>44333.758576388886</c:v>
                </c:pt>
                <c:pt idx="10455">
                  <c:v>44333.759270833332</c:v>
                </c:pt>
                <c:pt idx="10456">
                  <c:v>44333.759965277779</c:v>
                </c:pt>
                <c:pt idx="10457">
                  <c:v>44333.760659722226</c:v>
                </c:pt>
                <c:pt idx="10458">
                  <c:v>44333.761354166665</c:v>
                </c:pt>
                <c:pt idx="10459">
                  <c:v>44333.762048611112</c:v>
                </c:pt>
                <c:pt idx="10460">
                  <c:v>44333.762743055559</c:v>
                </c:pt>
                <c:pt idx="10461">
                  <c:v>44333.763437499998</c:v>
                </c:pt>
                <c:pt idx="10462">
                  <c:v>44333.764131944445</c:v>
                </c:pt>
                <c:pt idx="10463">
                  <c:v>44333.764826388891</c:v>
                </c:pt>
                <c:pt idx="10464">
                  <c:v>44333.765520833331</c:v>
                </c:pt>
                <c:pt idx="10465">
                  <c:v>44333.766215277778</c:v>
                </c:pt>
                <c:pt idx="10466">
                  <c:v>44333.766909722224</c:v>
                </c:pt>
                <c:pt idx="10467">
                  <c:v>44333.767604166664</c:v>
                </c:pt>
                <c:pt idx="10468">
                  <c:v>44333.76829861111</c:v>
                </c:pt>
                <c:pt idx="10469">
                  <c:v>44333.768993055557</c:v>
                </c:pt>
                <c:pt idx="10470">
                  <c:v>44333.769687499997</c:v>
                </c:pt>
                <c:pt idx="10471">
                  <c:v>44333.770381944443</c:v>
                </c:pt>
                <c:pt idx="10472">
                  <c:v>44333.77107638889</c:v>
                </c:pt>
                <c:pt idx="10473">
                  <c:v>44333.771770833337</c:v>
                </c:pt>
                <c:pt idx="10474">
                  <c:v>44333.772465277776</c:v>
                </c:pt>
                <c:pt idx="10475">
                  <c:v>44333.773159722223</c:v>
                </c:pt>
                <c:pt idx="10476">
                  <c:v>44333.773854166669</c:v>
                </c:pt>
                <c:pt idx="10477">
                  <c:v>44333.774548611109</c:v>
                </c:pt>
                <c:pt idx="10478">
                  <c:v>44333.775243055556</c:v>
                </c:pt>
                <c:pt idx="10479">
                  <c:v>44333.775937500002</c:v>
                </c:pt>
                <c:pt idx="10480">
                  <c:v>44333.776631944442</c:v>
                </c:pt>
                <c:pt idx="10481">
                  <c:v>44333.777326388888</c:v>
                </c:pt>
                <c:pt idx="10482">
                  <c:v>44333.778020833335</c:v>
                </c:pt>
                <c:pt idx="10483">
                  <c:v>44333.778715277775</c:v>
                </c:pt>
                <c:pt idx="10484">
                  <c:v>44333.779409722221</c:v>
                </c:pt>
                <c:pt idx="10485">
                  <c:v>44333.780104166668</c:v>
                </c:pt>
                <c:pt idx="10486">
                  <c:v>44333.780798611115</c:v>
                </c:pt>
                <c:pt idx="10487">
                  <c:v>44333.781493055554</c:v>
                </c:pt>
                <c:pt idx="10488">
                  <c:v>44333.782187500001</c:v>
                </c:pt>
                <c:pt idx="10489">
                  <c:v>44333.782881944448</c:v>
                </c:pt>
                <c:pt idx="10490">
                  <c:v>44333.783576388887</c:v>
                </c:pt>
                <c:pt idx="10491">
                  <c:v>44333.784270833334</c:v>
                </c:pt>
                <c:pt idx="10492">
                  <c:v>44333.78496527778</c:v>
                </c:pt>
                <c:pt idx="10493">
                  <c:v>44333.78565972222</c:v>
                </c:pt>
                <c:pt idx="10494">
                  <c:v>44333.786354166667</c:v>
                </c:pt>
                <c:pt idx="10495">
                  <c:v>44333.787048611113</c:v>
                </c:pt>
                <c:pt idx="10496">
                  <c:v>44333.787743055553</c:v>
                </c:pt>
                <c:pt idx="10497">
                  <c:v>44333.788437499999</c:v>
                </c:pt>
                <c:pt idx="10498">
                  <c:v>44333.789131944446</c:v>
                </c:pt>
                <c:pt idx="10499">
                  <c:v>44333.789826388886</c:v>
                </c:pt>
                <c:pt idx="10500">
                  <c:v>44333.790520833332</c:v>
                </c:pt>
                <c:pt idx="10501">
                  <c:v>44333.791215277779</c:v>
                </c:pt>
                <c:pt idx="10502">
                  <c:v>44333.791909722226</c:v>
                </c:pt>
                <c:pt idx="10503">
                  <c:v>44333.792604166665</c:v>
                </c:pt>
                <c:pt idx="10504">
                  <c:v>44333.793298611112</c:v>
                </c:pt>
                <c:pt idx="10505">
                  <c:v>44333.793993055559</c:v>
                </c:pt>
                <c:pt idx="10506">
                  <c:v>44333.794687499998</c:v>
                </c:pt>
                <c:pt idx="10507">
                  <c:v>44333.795381944445</c:v>
                </c:pt>
                <c:pt idx="10508">
                  <c:v>44333.796076388891</c:v>
                </c:pt>
                <c:pt idx="10509">
                  <c:v>44333.796770833331</c:v>
                </c:pt>
                <c:pt idx="10510">
                  <c:v>44333.797465277778</c:v>
                </c:pt>
                <c:pt idx="10511">
                  <c:v>44333.798159722224</c:v>
                </c:pt>
                <c:pt idx="10512">
                  <c:v>44333.798854166664</c:v>
                </c:pt>
                <c:pt idx="10513">
                  <c:v>44333.79954861111</c:v>
                </c:pt>
                <c:pt idx="10514">
                  <c:v>44333.800243055557</c:v>
                </c:pt>
                <c:pt idx="10515">
                  <c:v>44333.800937499997</c:v>
                </c:pt>
                <c:pt idx="10516">
                  <c:v>44333.801631944443</c:v>
                </c:pt>
                <c:pt idx="10517">
                  <c:v>44333.80232638889</c:v>
                </c:pt>
                <c:pt idx="10518">
                  <c:v>44333.803020833337</c:v>
                </c:pt>
                <c:pt idx="10519">
                  <c:v>44333.803715277776</c:v>
                </c:pt>
                <c:pt idx="10520">
                  <c:v>44333.804409722223</c:v>
                </c:pt>
                <c:pt idx="10521">
                  <c:v>44333.805104166669</c:v>
                </c:pt>
                <c:pt idx="10522">
                  <c:v>44333.805798611109</c:v>
                </c:pt>
                <c:pt idx="10523">
                  <c:v>44333.806493055556</c:v>
                </c:pt>
                <c:pt idx="10524">
                  <c:v>44333.807187500002</c:v>
                </c:pt>
                <c:pt idx="10525">
                  <c:v>44333.807881944442</c:v>
                </c:pt>
                <c:pt idx="10526">
                  <c:v>44333.808576388888</c:v>
                </c:pt>
                <c:pt idx="10527">
                  <c:v>44333.809270833335</c:v>
                </c:pt>
                <c:pt idx="10528">
                  <c:v>44333.809965277775</c:v>
                </c:pt>
                <c:pt idx="10529">
                  <c:v>44333.810659722221</c:v>
                </c:pt>
                <c:pt idx="10530">
                  <c:v>44333.811354166668</c:v>
                </c:pt>
                <c:pt idx="10531">
                  <c:v>44333.812048611115</c:v>
                </c:pt>
                <c:pt idx="10532">
                  <c:v>44333.812743055554</c:v>
                </c:pt>
                <c:pt idx="10533">
                  <c:v>44333.813437500001</c:v>
                </c:pt>
                <c:pt idx="10534">
                  <c:v>44333.814131944448</c:v>
                </c:pt>
                <c:pt idx="10535">
                  <c:v>44333.814826388887</c:v>
                </c:pt>
                <c:pt idx="10536">
                  <c:v>44333.815520833334</c:v>
                </c:pt>
                <c:pt idx="10537">
                  <c:v>44333.81621527778</c:v>
                </c:pt>
                <c:pt idx="10538">
                  <c:v>44333.81690972222</c:v>
                </c:pt>
                <c:pt idx="10539">
                  <c:v>44333.817604166667</c:v>
                </c:pt>
                <c:pt idx="10540">
                  <c:v>44333.818298611113</c:v>
                </c:pt>
                <c:pt idx="10541">
                  <c:v>44333.818993055553</c:v>
                </c:pt>
                <c:pt idx="10542">
                  <c:v>44333.819687499999</c:v>
                </c:pt>
                <c:pt idx="10543">
                  <c:v>44333.820381944446</c:v>
                </c:pt>
                <c:pt idx="10544">
                  <c:v>44333.821076388886</c:v>
                </c:pt>
                <c:pt idx="10545">
                  <c:v>44333.821770833332</c:v>
                </c:pt>
                <c:pt idx="10546">
                  <c:v>44333.822465277779</c:v>
                </c:pt>
                <c:pt idx="10547">
                  <c:v>44333.823159722226</c:v>
                </c:pt>
                <c:pt idx="10548">
                  <c:v>44333.823854166665</c:v>
                </c:pt>
                <c:pt idx="10549">
                  <c:v>44333.824548611112</c:v>
                </c:pt>
                <c:pt idx="10550">
                  <c:v>44333.825243055559</c:v>
                </c:pt>
                <c:pt idx="10551">
                  <c:v>44333.825937499998</c:v>
                </c:pt>
                <c:pt idx="10552">
                  <c:v>44333.826631944445</c:v>
                </c:pt>
                <c:pt idx="10553">
                  <c:v>44333.827326388891</c:v>
                </c:pt>
                <c:pt idx="10554">
                  <c:v>44333.828020833331</c:v>
                </c:pt>
                <c:pt idx="10555">
                  <c:v>44333.828715277778</c:v>
                </c:pt>
                <c:pt idx="10556">
                  <c:v>44333.829409722224</c:v>
                </c:pt>
                <c:pt idx="10557">
                  <c:v>44333.830104166664</c:v>
                </c:pt>
                <c:pt idx="10558">
                  <c:v>44333.83079861111</c:v>
                </c:pt>
                <c:pt idx="10559">
                  <c:v>44333.831493055557</c:v>
                </c:pt>
                <c:pt idx="10560">
                  <c:v>44333.832187499997</c:v>
                </c:pt>
                <c:pt idx="10561">
                  <c:v>44333.832881944443</c:v>
                </c:pt>
                <c:pt idx="10562">
                  <c:v>44333.83357638889</c:v>
                </c:pt>
                <c:pt idx="10563">
                  <c:v>44333.834270833337</c:v>
                </c:pt>
                <c:pt idx="10564">
                  <c:v>44333.834965277776</c:v>
                </c:pt>
                <c:pt idx="10565">
                  <c:v>44333.835659722223</c:v>
                </c:pt>
                <c:pt idx="10566">
                  <c:v>44333.836354166669</c:v>
                </c:pt>
                <c:pt idx="10567">
                  <c:v>44333.837048611109</c:v>
                </c:pt>
                <c:pt idx="10568">
                  <c:v>44333.837743055556</c:v>
                </c:pt>
                <c:pt idx="10569">
                  <c:v>44333.838437500002</c:v>
                </c:pt>
                <c:pt idx="10570">
                  <c:v>44333.839131944442</c:v>
                </c:pt>
                <c:pt idx="10571">
                  <c:v>44333.839826388888</c:v>
                </c:pt>
                <c:pt idx="10572">
                  <c:v>44333.840520833335</c:v>
                </c:pt>
                <c:pt idx="10573">
                  <c:v>44333.841215277775</c:v>
                </c:pt>
                <c:pt idx="10574">
                  <c:v>44333.841909722221</c:v>
                </c:pt>
                <c:pt idx="10575">
                  <c:v>44333.842604166668</c:v>
                </c:pt>
                <c:pt idx="10576">
                  <c:v>44333.843298611115</c:v>
                </c:pt>
                <c:pt idx="10577">
                  <c:v>44333.843993055554</c:v>
                </c:pt>
                <c:pt idx="10578">
                  <c:v>44333.844687500001</c:v>
                </c:pt>
                <c:pt idx="10579">
                  <c:v>44333.845381944448</c:v>
                </c:pt>
                <c:pt idx="10580">
                  <c:v>44333.846076388887</c:v>
                </c:pt>
                <c:pt idx="10581">
                  <c:v>44333.846770833334</c:v>
                </c:pt>
                <c:pt idx="10582">
                  <c:v>44333.84746527778</c:v>
                </c:pt>
                <c:pt idx="10583">
                  <c:v>44333.84815972222</c:v>
                </c:pt>
                <c:pt idx="10584">
                  <c:v>44333.848854166667</c:v>
                </c:pt>
                <c:pt idx="10585">
                  <c:v>44333.849548611113</c:v>
                </c:pt>
                <c:pt idx="10586">
                  <c:v>44333.850243055553</c:v>
                </c:pt>
                <c:pt idx="10587">
                  <c:v>44333.850937499999</c:v>
                </c:pt>
                <c:pt idx="10588">
                  <c:v>44333.851631944446</c:v>
                </c:pt>
                <c:pt idx="10589">
                  <c:v>44333.852326388886</c:v>
                </c:pt>
                <c:pt idx="10590">
                  <c:v>44333.853020833332</c:v>
                </c:pt>
                <c:pt idx="10591">
                  <c:v>44333.853715277779</c:v>
                </c:pt>
                <c:pt idx="10592">
                  <c:v>44333.854409722226</c:v>
                </c:pt>
                <c:pt idx="10593">
                  <c:v>44333.855104166665</c:v>
                </c:pt>
                <c:pt idx="10594">
                  <c:v>44333.855798611112</c:v>
                </c:pt>
                <c:pt idx="10595">
                  <c:v>44333.856493055559</c:v>
                </c:pt>
                <c:pt idx="10596">
                  <c:v>44333.857187499998</c:v>
                </c:pt>
                <c:pt idx="10597">
                  <c:v>44333.857881944445</c:v>
                </c:pt>
                <c:pt idx="10598">
                  <c:v>44333.858576388891</c:v>
                </c:pt>
                <c:pt idx="10599">
                  <c:v>44333.859270833331</c:v>
                </c:pt>
                <c:pt idx="10600">
                  <c:v>44333.859965277778</c:v>
                </c:pt>
                <c:pt idx="10601">
                  <c:v>44333.860659722224</c:v>
                </c:pt>
                <c:pt idx="10602">
                  <c:v>44333.861354166664</c:v>
                </c:pt>
                <c:pt idx="10603">
                  <c:v>44333.86204861111</c:v>
                </c:pt>
                <c:pt idx="10604">
                  <c:v>44333.862743055557</c:v>
                </c:pt>
                <c:pt idx="10605">
                  <c:v>44333.863437499997</c:v>
                </c:pt>
                <c:pt idx="10606">
                  <c:v>44333.864131944443</c:v>
                </c:pt>
                <c:pt idx="10607">
                  <c:v>44333.86482638889</c:v>
                </c:pt>
                <c:pt idx="10608">
                  <c:v>44333.865520833337</c:v>
                </c:pt>
                <c:pt idx="10609">
                  <c:v>44333.866215277776</c:v>
                </c:pt>
                <c:pt idx="10610">
                  <c:v>44333.866909722223</c:v>
                </c:pt>
                <c:pt idx="10611">
                  <c:v>44333.867604166669</c:v>
                </c:pt>
                <c:pt idx="10612">
                  <c:v>44333.868298611109</c:v>
                </c:pt>
                <c:pt idx="10613">
                  <c:v>44333.868993055556</c:v>
                </c:pt>
                <c:pt idx="10614">
                  <c:v>44333.869687500002</c:v>
                </c:pt>
                <c:pt idx="10615">
                  <c:v>44333.870381944442</c:v>
                </c:pt>
                <c:pt idx="10616">
                  <c:v>44333.871076388888</c:v>
                </c:pt>
                <c:pt idx="10617">
                  <c:v>44333.871770833335</c:v>
                </c:pt>
                <c:pt idx="10618">
                  <c:v>44333.872465277775</c:v>
                </c:pt>
                <c:pt idx="10619">
                  <c:v>44333.873159722221</c:v>
                </c:pt>
                <c:pt idx="10620">
                  <c:v>44333.873854166668</c:v>
                </c:pt>
                <c:pt idx="10621">
                  <c:v>44333.874548611115</c:v>
                </c:pt>
                <c:pt idx="10622">
                  <c:v>44333.875243055554</c:v>
                </c:pt>
                <c:pt idx="10623">
                  <c:v>44333.875937500001</c:v>
                </c:pt>
                <c:pt idx="10624">
                  <c:v>44333.876631944448</c:v>
                </c:pt>
                <c:pt idx="10625">
                  <c:v>44333.877326388887</c:v>
                </c:pt>
                <c:pt idx="10626">
                  <c:v>44333.878020833334</c:v>
                </c:pt>
                <c:pt idx="10627">
                  <c:v>44333.87871527778</c:v>
                </c:pt>
                <c:pt idx="10628">
                  <c:v>44333.87940972222</c:v>
                </c:pt>
                <c:pt idx="10629">
                  <c:v>44333.880104166667</c:v>
                </c:pt>
                <c:pt idx="10630">
                  <c:v>44333.880798611113</c:v>
                </c:pt>
                <c:pt idx="10631">
                  <c:v>44333.881493055553</c:v>
                </c:pt>
                <c:pt idx="10632">
                  <c:v>44333.882187499999</c:v>
                </c:pt>
                <c:pt idx="10633">
                  <c:v>44333.882881944446</c:v>
                </c:pt>
                <c:pt idx="10634">
                  <c:v>44333.883576388886</c:v>
                </c:pt>
                <c:pt idx="10635">
                  <c:v>44333.884270833332</c:v>
                </c:pt>
                <c:pt idx="10636">
                  <c:v>44333.884965277779</c:v>
                </c:pt>
                <c:pt idx="10637">
                  <c:v>44333.885659722226</c:v>
                </c:pt>
                <c:pt idx="10638">
                  <c:v>44333.886354166665</c:v>
                </c:pt>
                <c:pt idx="10639">
                  <c:v>44333.887048611112</c:v>
                </c:pt>
                <c:pt idx="10640">
                  <c:v>44333.887743055559</c:v>
                </c:pt>
                <c:pt idx="10641">
                  <c:v>44333.888437499998</c:v>
                </c:pt>
                <c:pt idx="10642">
                  <c:v>44333.889131944445</c:v>
                </c:pt>
                <c:pt idx="10643">
                  <c:v>44333.889826388891</c:v>
                </c:pt>
                <c:pt idx="10644">
                  <c:v>44333.890520833331</c:v>
                </c:pt>
                <c:pt idx="10645">
                  <c:v>44333.891215277778</c:v>
                </c:pt>
                <c:pt idx="10646">
                  <c:v>44333.891909722224</c:v>
                </c:pt>
                <c:pt idx="10647">
                  <c:v>44333.892604166664</c:v>
                </c:pt>
                <c:pt idx="10648">
                  <c:v>44333.89329861111</c:v>
                </c:pt>
                <c:pt idx="10649">
                  <c:v>44333.893993055557</c:v>
                </c:pt>
                <c:pt idx="10650">
                  <c:v>44333.894687499997</c:v>
                </c:pt>
                <c:pt idx="10651">
                  <c:v>44333.895381944443</c:v>
                </c:pt>
                <c:pt idx="10652">
                  <c:v>44333.89607638889</c:v>
                </c:pt>
                <c:pt idx="10653">
                  <c:v>44333.896770833337</c:v>
                </c:pt>
                <c:pt idx="10654">
                  <c:v>44333.897465277776</c:v>
                </c:pt>
                <c:pt idx="10655">
                  <c:v>44333.898159722223</c:v>
                </c:pt>
                <c:pt idx="10656">
                  <c:v>44333.898854166669</c:v>
                </c:pt>
                <c:pt idx="10657">
                  <c:v>44333.899548611109</c:v>
                </c:pt>
                <c:pt idx="10658">
                  <c:v>44333.900243055556</c:v>
                </c:pt>
                <c:pt idx="10659">
                  <c:v>44333.900937500002</c:v>
                </c:pt>
                <c:pt idx="10660">
                  <c:v>44333.901631944442</c:v>
                </c:pt>
                <c:pt idx="10661">
                  <c:v>44333.902326388888</c:v>
                </c:pt>
                <c:pt idx="10662">
                  <c:v>44333.903020833335</c:v>
                </c:pt>
                <c:pt idx="10663">
                  <c:v>44333.903715277775</c:v>
                </c:pt>
                <c:pt idx="10664">
                  <c:v>44333.904409722221</c:v>
                </c:pt>
                <c:pt idx="10665">
                  <c:v>44333.905104166668</c:v>
                </c:pt>
                <c:pt idx="10666">
                  <c:v>44333.905798611115</c:v>
                </c:pt>
                <c:pt idx="10667">
                  <c:v>44333.906493055554</c:v>
                </c:pt>
                <c:pt idx="10668">
                  <c:v>44333.907187500001</c:v>
                </c:pt>
                <c:pt idx="10669">
                  <c:v>44333.907881944448</c:v>
                </c:pt>
                <c:pt idx="10670">
                  <c:v>44333.908576388887</c:v>
                </c:pt>
                <c:pt idx="10671">
                  <c:v>44333.909270833334</c:v>
                </c:pt>
                <c:pt idx="10672">
                  <c:v>44333.90996527778</c:v>
                </c:pt>
                <c:pt idx="10673">
                  <c:v>44333.91065972222</c:v>
                </c:pt>
                <c:pt idx="10674">
                  <c:v>44333.911354166667</c:v>
                </c:pt>
                <c:pt idx="10675">
                  <c:v>44333.912048611113</c:v>
                </c:pt>
                <c:pt idx="10676">
                  <c:v>44333.912743055553</c:v>
                </c:pt>
                <c:pt idx="10677">
                  <c:v>44333.913437499999</c:v>
                </c:pt>
                <c:pt idx="10678">
                  <c:v>44333.914131944446</c:v>
                </c:pt>
                <c:pt idx="10679">
                  <c:v>44333.914826388886</c:v>
                </c:pt>
                <c:pt idx="10680">
                  <c:v>44333.915520833332</c:v>
                </c:pt>
                <c:pt idx="10681">
                  <c:v>44333.916215277779</c:v>
                </c:pt>
                <c:pt idx="10682">
                  <c:v>44333.916909722226</c:v>
                </c:pt>
                <c:pt idx="10683">
                  <c:v>44333.917604166665</c:v>
                </c:pt>
                <c:pt idx="10684">
                  <c:v>44333.918298611112</c:v>
                </c:pt>
                <c:pt idx="10685">
                  <c:v>44333.918993055559</c:v>
                </c:pt>
                <c:pt idx="10686">
                  <c:v>44333.919687499998</c:v>
                </c:pt>
                <c:pt idx="10687">
                  <c:v>44333.920381944445</c:v>
                </c:pt>
                <c:pt idx="10688">
                  <c:v>44333.921076388891</c:v>
                </c:pt>
                <c:pt idx="10689">
                  <c:v>44333.921770833331</c:v>
                </c:pt>
                <c:pt idx="10690">
                  <c:v>44333.922465277778</c:v>
                </c:pt>
                <c:pt idx="10691">
                  <c:v>44333.923159722224</c:v>
                </c:pt>
                <c:pt idx="10692">
                  <c:v>44333.923854166664</c:v>
                </c:pt>
                <c:pt idx="10693">
                  <c:v>44333.92454861111</c:v>
                </c:pt>
                <c:pt idx="10694">
                  <c:v>44333.925243055557</c:v>
                </c:pt>
                <c:pt idx="10695">
                  <c:v>44333.925937499997</c:v>
                </c:pt>
                <c:pt idx="10696">
                  <c:v>44333.926631944443</c:v>
                </c:pt>
                <c:pt idx="10697">
                  <c:v>44333.92732638889</c:v>
                </c:pt>
                <c:pt idx="10698">
                  <c:v>44333.928020833337</c:v>
                </c:pt>
                <c:pt idx="10699">
                  <c:v>44333.928715277776</c:v>
                </c:pt>
                <c:pt idx="10700">
                  <c:v>44333.929409722223</c:v>
                </c:pt>
                <c:pt idx="10701">
                  <c:v>44333.930104166669</c:v>
                </c:pt>
                <c:pt idx="10702">
                  <c:v>44333.930798611109</c:v>
                </c:pt>
                <c:pt idx="10703">
                  <c:v>44333.931493055556</c:v>
                </c:pt>
                <c:pt idx="10704">
                  <c:v>44333.932187500002</c:v>
                </c:pt>
                <c:pt idx="10705">
                  <c:v>44333.932881944442</c:v>
                </c:pt>
                <c:pt idx="10706">
                  <c:v>44333.933576388888</c:v>
                </c:pt>
                <c:pt idx="10707">
                  <c:v>44333.934270833335</c:v>
                </c:pt>
                <c:pt idx="10708">
                  <c:v>44333.934965277775</c:v>
                </c:pt>
                <c:pt idx="10709">
                  <c:v>44333.935659722221</c:v>
                </c:pt>
                <c:pt idx="10710">
                  <c:v>44333.936354166668</c:v>
                </c:pt>
                <c:pt idx="10711">
                  <c:v>44333.937048611115</c:v>
                </c:pt>
                <c:pt idx="10712">
                  <c:v>44333.937743055554</c:v>
                </c:pt>
                <c:pt idx="10713">
                  <c:v>44333.938437500001</c:v>
                </c:pt>
                <c:pt idx="10714">
                  <c:v>44333.939131944448</c:v>
                </c:pt>
                <c:pt idx="10715">
                  <c:v>44333.939826388887</c:v>
                </c:pt>
                <c:pt idx="10716">
                  <c:v>44333.940520833334</c:v>
                </c:pt>
                <c:pt idx="10717">
                  <c:v>44333.94121527778</c:v>
                </c:pt>
                <c:pt idx="10718">
                  <c:v>44333.94190972222</c:v>
                </c:pt>
                <c:pt idx="10719">
                  <c:v>44333.942604166667</c:v>
                </c:pt>
                <c:pt idx="10720">
                  <c:v>44333.943298611113</c:v>
                </c:pt>
                <c:pt idx="10721">
                  <c:v>44333.943993055553</c:v>
                </c:pt>
                <c:pt idx="10722">
                  <c:v>44333.944687499999</c:v>
                </c:pt>
                <c:pt idx="10723">
                  <c:v>44333.945381944446</c:v>
                </c:pt>
                <c:pt idx="10724">
                  <c:v>44333.946076388886</c:v>
                </c:pt>
                <c:pt idx="10725">
                  <c:v>44333.946770833332</c:v>
                </c:pt>
                <c:pt idx="10726">
                  <c:v>44333.947465277779</c:v>
                </c:pt>
                <c:pt idx="10727">
                  <c:v>44333.948159722226</c:v>
                </c:pt>
                <c:pt idx="10728">
                  <c:v>44333.948854166665</c:v>
                </c:pt>
                <c:pt idx="10729">
                  <c:v>44333.949548611112</c:v>
                </c:pt>
                <c:pt idx="10730">
                  <c:v>44333.950243055559</c:v>
                </c:pt>
                <c:pt idx="10731">
                  <c:v>44333.950937499998</c:v>
                </c:pt>
                <c:pt idx="10732">
                  <c:v>44333.951631944445</c:v>
                </c:pt>
                <c:pt idx="10733">
                  <c:v>44333.952326388891</c:v>
                </c:pt>
                <c:pt idx="10734">
                  <c:v>44333.953020833331</c:v>
                </c:pt>
                <c:pt idx="10735">
                  <c:v>44333.953715277778</c:v>
                </c:pt>
                <c:pt idx="10736">
                  <c:v>44333.954409722224</c:v>
                </c:pt>
                <c:pt idx="10737">
                  <c:v>44333.955104166664</c:v>
                </c:pt>
                <c:pt idx="10738">
                  <c:v>44333.95579861111</c:v>
                </c:pt>
                <c:pt idx="10739">
                  <c:v>44333.956493055557</c:v>
                </c:pt>
                <c:pt idx="10740">
                  <c:v>44333.957187499997</c:v>
                </c:pt>
                <c:pt idx="10741">
                  <c:v>44333.957881944443</c:v>
                </c:pt>
                <c:pt idx="10742">
                  <c:v>44333.95857638889</c:v>
                </c:pt>
                <c:pt idx="10743">
                  <c:v>44333.959270833337</c:v>
                </c:pt>
                <c:pt idx="10744">
                  <c:v>44333.959965277776</c:v>
                </c:pt>
                <c:pt idx="10745">
                  <c:v>44333.960659722223</c:v>
                </c:pt>
                <c:pt idx="10746">
                  <c:v>44333.961354166669</c:v>
                </c:pt>
                <c:pt idx="10747">
                  <c:v>44333.962048611109</c:v>
                </c:pt>
                <c:pt idx="10748">
                  <c:v>44333.962743055556</c:v>
                </c:pt>
                <c:pt idx="10749">
                  <c:v>44333.963437500002</c:v>
                </c:pt>
                <c:pt idx="10750">
                  <c:v>44333.964131944442</c:v>
                </c:pt>
                <c:pt idx="10751">
                  <c:v>44333.964826388888</c:v>
                </c:pt>
                <c:pt idx="10752">
                  <c:v>44333.965520833335</c:v>
                </c:pt>
                <c:pt idx="10753">
                  <c:v>44333.966215277775</c:v>
                </c:pt>
                <c:pt idx="10754">
                  <c:v>44333.966909722221</c:v>
                </c:pt>
                <c:pt idx="10755">
                  <c:v>44333.967604166668</c:v>
                </c:pt>
                <c:pt idx="10756">
                  <c:v>44333.968298611115</c:v>
                </c:pt>
                <c:pt idx="10757">
                  <c:v>44333.968993055554</c:v>
                </c:pt>
                <c:pt idx="10758">
                  <c:v>44333.969687500001</c:v>
                </c:pt>
                <c:pt idx="10759">
                  <c:v>44333.970381944448</c:v>
                </c:pt>
                <c:pt idx="10760">
                  <c:v>44333.971076388887</c:v>
                </c:pt>
                <c:pt idx="10761">
                  <c:v>44333.971770833334</c:v>
                </c:pt>
                <c:pt idx="10762">
                  <c:v>44333.97246527778</c:v>
                </c:pt>
                <c:pt idx="10763">
                  <c:v>44333.97315972222</c:v>
                </c:pt>
                <c:pt idx="10764">
                  <c:v>44333.973854166667</c:v>
                </c:pt>
                <c:pt idx="10765">
                  <c:v>44333.974548611113</c:v>
                </c:pt>
                <c:pt idx="10766">
                  <c:v>44333.975243055553</c:v>
                </c:pt>
                <c:pt idx="10767">
                  <c:v>44333.975937499999</c:v>
                </c:pt>
                <c:pt idx="10768">
                  <c:v>44333.976631944446</c:v>
                </c:pt>
                <c:pt idx="10769">
                  <c:v>44333.977326388886</c:v>
                </c:pt>
                <c:pt idx="10770">
                  <c:v>44333.978020833332</c:v>
                </c:pt>
                <c:pt idx="10771">
                  <c:v>44333.978715277779</c:v>
                </c:pt>
                <c:pt idx="10772">
                  <c:v>44333.979409722226</c:v>
                </c:pt>
                <c:pt idx="10773">
                  <c:v>44333.980104166665</c:v>
                </c:pt>
                <c:pt idx="10774">
                  <c:v>44333.980798611112</c:v>
                </c:pt>
                <c:pt idx="10775">
                  <c:v>44333.981493055559</c:v>
                </c:pt>
                <c:pt idx="10776">
                  <c:v>44333.982187499998</c:v>
                </c:pt>
                <c:pt idx="10777">
                  <c:v>44333.982881944445</c:v>
                </c:pt>
                <c:pt idx="10778">
                  <c:v>44333.983576388891</c:v>
                </c:pt>
                <c:pt idx="10779">
                  <c:v>44333.984270833331</c:v>
                </c:pt>
                <c:pt idx="10780">
                  <c:v>44333.984965277778</c:v>
                </c:pt>
                <c:pt idx="10781">
                  <c:v>44333.985659722224</c:v>
                </c:pt>
                <c:pt idx="10782">
                  <c:v>44333.986354166664</c:v>
                </c:pt>
                <c:pt idx="10783">
                  <c:v>44333.98704861111</c:v>
                </c:pt>
                <c:pt idx="10784">
                  <c:v>44333.987743055557</c:v>
                </c:pt>
                <c:pt idx="10785">
                  <c:v>44333.988437499997</c:v>
                </c:pt>
                <c:pt idx="10786">
                  <c:v>44333.989131944443</c:v>
                </c:pt>
                <c:pt idx="10787">
                  <c:v>44333.98982638889</c:v>
                </c:pt>
                <c:pt idx="10788">
                  <c:v>44333.990520833337</c:v>
                </c:pt>
                <c:pt idx="10789">
                  <c:v>44333.991215277776</c:v>
                </c:pt>
                <c:pt idx="10790">
                  <c:v>44333.991909722223</c:v>
                </c:pt>
                <c:pt idx="10791">
                  <c:v>44333.992604166669</c:v>
                </c:pt>
                <c:pt idx="10792">
                  <c:v>44333.993298611109</c:v>
                </c:pt>
                <c:pt idx="10793">
                  <c:v>44333.993993055556</c:v>
                </c:pt>
                <c:pt idx="10794">
                  <c:v>44333.994687500002</c:v>
                </c:pt>
                <c:pt idx="10795">
                  <c:v>44333.995381944442</c:v>
                </c:pt>
                <c:pt idx="10796">
                  <c:v>44333.996076388888</c:v>
                </c:pt>
                <c:pt idx="10797">
                  <c:v>44333.996770833335</c:v>
                </c:pt>
                <c:pt idx="10798">
                  <c:v>44333.997465277775</c:v>
                </c:pt>
                <c:pt idx="10799">
                  <c:v>44333.998159722221</c:v>
                </c:pt>
                <c:pt idx="10800">
                  <c:v>44333.998854166668</c:v>
                </c:pt>
                <c:pt idx="10801">
                  <c:v>44333.999548611115</c:v>
                </c:pt>
                <c:pt idx="10802">
                  <c:v>44334.000243055554</c:v>
                </c:pt>
                <c:pt idx="10803">
                  <c:v>44334.000937500001</c:v>
                </c:pt>
                <c:pt idx="10804">
                  <c:v>44334.001631944448</c:v>
                </c:pt>
                <c:pt idx="10805">
                  <c:v>44334.002326388887</c:v>
                </c:pt>
                <c:pt idx="10806">
                  <c:v>44334.003020833334</c:v>
                </c:pt>
                <c:pt idx="10807">
                  <c:v>44334.00371527778</c:v>
                </c:pt>
                <c:pt idx="10808">
                  <c:v>44334.00440972222</c:v>
                </c:pt>
                <c:pt idx="10809">
                  <c:v>44334.005104166667</c:v>
                </c:pt>
                <c:pt idx="10810">
                  <c:v>44334.005798611113</c:v>
                </c:pt>
                <c:pt idx="10811">
                  <c:v>44334.006493055553</c:v>
                </c:pt>
                <c:pt idx="10812">
                  <c:v>44334.007187499999</c:v>
                </c:pt>
                <c:pt idx="10813">
                  <c:v>44334.007881944446</c:v>
                </c:pt>
                <c:pt idx="10814">
                  <c:v>44334.008576388886</c:v>
                </c:pt>
                <c:pt idx="10815">
                  <c:v>44334.009270833332</c:v>
                </c:pt>
                <c:pt idx="10816">
                  <c:v>44334.009965277779</c:v>
                </c:pt>
                <c:pt idx="10817">
                  <c:v>44334.010659722226</c:v>
                </c:pt>
                <c:pt idx="10818">
                  <c:v>44334.011354166665</c:v>
                </c:pt>
                <c:pt idx="10819">
                  <c:v>44334.012048611112</c:v>
                </c:pt>
                <c:pt idx="10820">
                  <c:v>44334.012743055559</c:v>
                </c:pt>
                <c:pt idx="10821">
                  <c:v>44334.013437499998</c:v>
                </c:pt>
                <c:pt idx="10822">
                  <c:v>44334.014131944445</c:v>
                </c:pt>
                <c:pt idx="10823">
                  <c:v>44334.014826388891</c:v>
                </c:pt>
                <c:pt idx="10824">
                  <c:v>44334.015520833331</c:v>
                </c:pt>
                <c:pt idx="10825">
                  <c:v>44334.016215277778</c:v>
                </c:pt>
                <c:pt idx="10826">
                  <c:v>44334.016909722224</c:v>
                </c:pt>
                <c:pt idx="10827">
                  <c:v>44334.017604166664</c:v>
                </c:pt>
                <c:pt idx="10828">
                  <c:v>44334.01829861111</c:v>
                </c:pt>
                <c:pt idx="10829">
                  <c:v>44334.018993055557</c:v>
                </c:pt>
                <c:pt idx="10830">
                  <c:v>44334.019687499997</c:v>
                </c:pt>
                <c:pt idx="10831">
                  <c:v>44334.020381944443</c:v>
                </c:pt>
                <c:pt idx="10832">
                  <c:v>44334.02107638889</c:v>
                </c:pt>
                <c:pt idx="10833">
                  <c:v>44334.021770833337</c:v>
                </c:pt>
                <c:pt idx="10834">
                  <c:v>44334.022465277776</c:v>
                </c:pt>
                <c:pt idx="10835">
                  <c:v>44334.023159722223</c:v>
                </c:pt>
                <c:pt idx="10836">
                  <c:v>44334.023854166669</c:v>
                </c:pt>
                <c:pt idx="10837">
                  <c:v>44334.024548611109</c:v>
                </c:pt>
                <c:pt idx="10838">
                  <c:v>44334.025243055556</c:v>
                </c:pt>
                <c:pt idx="10839">
                  <c:v>44334.025937500002</c:v>
                </c:pt>
                <c:pt idx="10840">
                  <c:v>44334.026631944442</c:v>
                </c:pt>
                <c:pt idx="10841">
                  <c:v>44334.027326388888</c:v>
                </c:pt>
                <c:pt idx="10842">
                  <c:v>44334.028020833335</c:v>
                </c:pt>
                <c:pt idx="10843">
                  <c:v>44334.028715277775</c:v>
                </c:pt>
                <c:pt idx="10844">
                  <c:v>44334.029409722221</c:v>
                </c:pt>
                <c:pt idx="10845">
                  <c:v>44334.030104166668</c:v>
                </c:pt>
                <c:pt idx="10846">
                  <c:v>44334.030798611115</c:v>
                </c:pt>
                <c:pt idx="10847">
                  <c:v>44334.031493055554</c:v>
                </c:pt>
                <c:pt idx="10848">
                  <c:v>44334.032187500001</c:v>
                </c:pt>
                <c:pt idx="10849">
                  <c:v>44334.032881944448</c:v>
                </c:pt>
                <c:pt idx="10850">
                  <c:v>44334.033576388887</c:v>
                </c:pt>
                <c:pt idx="10851">
                  <c:v>44334.034270833334</c:v>
                </c:pt>
                <c:pt idx="10852">
                  <c:v>44334.03496527778</c:v>
                </c:pt>
                <c:pt idx="10853">
                  <c:v>44334.03565972222</c:v>
                </c:pt>
                <c:pt idx="10854">
                  <c:v>44334.036354166667</c:v>
                </c:pt>
                <c:pt idx="10855">
                  <c:v>44334.037048611113</c:v>
                </c:pt>
                <c:pt idx="10856">
                  <c:v>44334.037743055553</c:v>
                </c:pt>
                <c:pt idx="10857">
                  <c:v>44334.038437499999</c:v>
                </c:pt>
                <c:pt idx="10858">
                  <c:v>44334.039131944446</c:v>
                </c:pt>
                <c:pt idx="10859">
                  <c:v>44334.039826388886</c:v>
                </c:pt>
                <c:pt idx="10860">
                  <c:v>44334.040520833332</c:v>
                </c:pt>
                <c:pt idx="10861">
                  <c:v>44334.041215277779</c:v>
                </c:pt>
                <c:pt idx="10862">
                  <c:v>44334.041909722226</c:v>
                </c:pt>
                <c:pt idx="10863">
                  <c:v>44334.042604166665</c:v>
                </c:pt>
                <c:pt idx="10864">
                  <c:v>44334.043298611112</c:v>
                </c:pt>
                <c:pt idx="10865">
                  <c:v>44334.043993055559</c:v>
                </c:pt>
                <c:pt idx="10866">
                  <c:v>44334.044687499998</c:v>
                </c:pt>
                <c:pt idx="10867">
                  <c:v>44334.045381944445</c:v>
                </c:pt>
                <c:pt idx="10868">
                  <c:v>44334.046076388891</c:v>
                </c:pt>
                <c:pt idx="10869">
                  <c:v>44334.046770833331</c:v>
                </c:pt>
                <c:pt idx="10870">
                  <c:v>44334.047465277778</c:v>
                </c:pt>
                <c:pt idx="10871">
                  <c:v>44334.048159722224</c:v>
                </c:pt>
                <c:pt idx="10872">
                  <c:v>44334.048854166664</c:v>
                </c:pt>
                <c:pt idx="10873">
                  <c:v>44334.04954861111</c:v>
                </c:pt>
                <c:pt idx="10874">
                  <c:v>44334.050243055557</c:v>
                </c:pt>
                <c:pt idx="10875">
                  <c:v>44334.050937499997</c:v>
                </c:pt>
                <c:pt idx="10876">
                  <c:v>44334.051631944443</c:v>
                </c:pt>
                <c:pt idx="10877">
                  <c:v>44334.05232638889</c:v>
                </c:pt>
                <c:pt idx="10878">
                  <c:v>44334.053020833337</c:v>
                </c:pt>
                <c:pt idx="10879">
                  <c:v>44334.053715277776</c:v>
                </c:pt>
                <c:pt idx="10880">
                  <c:v>44334.054409722223</c:v>
                </c:pt>
                <c:pt idx="10881">
                  <c:v>44334.055104166669</c:v>
                </c:pt>
                <c:pt idx="10882">
                  <c:v>44334.055798611109</c:v>
                </c:pt>
                <c:pt idx="10883">
                  <c:v>44334.056493055556</c:v>
                </c:pt>
                <c:pt idx="10884">
                  <c:v>44334.057187500002</c:v>
                </c:pt>
                <c:pt idx="10885">
                  <c:v>44334.057881944442</c:v>
                </c:pt>
                <c:pt idx="10886">
                  <c:v>44334.058576388888</c:v>
                </c:pt>
                <c:pt idx="10887">
                  <c:v>44334.059270833335</c:v>
                </c:pt>
                <c:pt idx="10888">
                  <c:v>44334.059965277775</c:v>
                </c:pt>
                <c:pt idx="10889">
                  <c:v>44334.060659722221</c:v>
                </c:pt>
                <c:pt idx="10890">
                  <c:v>44334.061354166668</c:v>
                </c:pt>
                <c:pt idx="10891">
                  <c:v>44334.062048611115</c:v>
                </c:pt>
                <c:pt idx="10892">
                  <c:v>44334.062743055554</c:v>
                </c:pt>
                <c:pt idx="10893">
                  <c:v>44334.063437500001</c:v>
                </c:pt>
                <c:pt idx="10894">
                  <c:v>44334.064131944448</c:v>
                </c:pt>
                <c:pt idx="10895">
                  <c:v>44334.064826388887</c:v>
                </c:pt>
                <c:pt idx="10896">
                  <c:v>44334.065520833334</c:v>
                </c:pt>
                <c:pt idx="10897">
                  <c:v>44334.06621527778</c:v>
                </c:pt>
                <c:pt idx="10898">
                  <c:v>44334.06690972222</c:v>
                </c:pt>
                <c:pt idx="10899">
                  <c:v>44334.067604166667</c:v>
                </c:pt>
                <c:pt idx="10900">
                  <c:v>44334.068298611113</c:v>
                </c:pt>
                <c:pt idx="10901">
                  <c:v>44334.068993055553</c:v>
                </c:pt>
                <c:pt idx="10902">
                  <c:v>44334.069687499999</c:v>
                </c:pt>
                <c:pt idx="10903">
                  <c:v>44334.070381944446</c:v>
                </c:pt>
                <c:pt idx="10904">
                  <c:v>44334.071076388886</c:v>
                </c:pt>
                <c:pt idx="10905">
                  <c:v>44334.071770833332</c:v>
                </c:pt>
                <c:pt idx="10906">
                  <c:v>44334.072465277779</c:v>
                </c:pt>
                <c:pt idx="10907">
                  <c:v>44334.073159722226</c:v>
                </c:pt>
                <c:pt idx="10908">
                  <c:v>44334.073854166665</c:v>
                </c:pt>
                <c:pt idx="10909">
                  <c:v>44334.074548611112</c:v>
                </c:pt>
                <c:pt idx="10910">
                  <c:v>44334.075243055559</c:v>
                </c:pt>
                <c:pt idx="10911">
                  <c:v>44334.075937499998</c:v>
                </c:pt>
                <c:pt idx="10912">
                  <c:v>44334.076631944445</c:v>
                </c:pt>
                <c:pt idx="10913">
                  <c:v>44334.077326388891</c:v>
                </c:pt>
                <c:pt idx="10914">
                  <c:v>44334.078020833331</c:v>
                </c:pt>
                <c:pt idx="10915">
                  <c:v>44334.078715277778</c:v>
                </c:pt>
                <c:pt idx="10916">
                  <c:v>44334.079409722224</c:v>
                </c:pt>
                <c:pt idx="10917">
                  <c:v>44334.080104166664</c:v>
                </c:pt>
                <c:pt idx="10918">
                  <c:v>44334.08079861111</c:v>
                </c:pt>
                <c:pt idx="10919">
                  <c:v>44334.081493055557</c:v>
                </c:pt>
                <c:pt idx="10920">
                  <c:v>44334.082187499997</c:v>
                </c:pt>
                <c:pt idx="10921">
                  <c:v>44334.082881944443</c:v>
                </c:pt>
                <c:pt idx="10922">
                  <c:v>44334.08357638889</c:v>
                </c:pt>
                <c:pt idx="10923">
                  <c:v>44334.084270833337</c:v>
                </c:pt>
                <c:pt idx="10924">
                  <c:v>44334.084965277776</c:v>
                </c:pt>
                <c:pt idx="10925">
                  <c:v>44334.085659722223</c:v>
                </c:pt>
                <c:pt idx="10926">
                  <c:v>44334.086354166669</c:v>
                </c:pt>
                <c:pt idx="10927">
                  <c:v>44334.087048611109</c:v>
                </c:pt>
                <c:pt idx="10928">
                  <c:v>44334.087743055556</c:v>
                </c:pt>
                <c:pt idx="10929">
                  <c:v>44334.088437500002</c:v>
                </c:pt>
                <c:pt idx="10930">
                  <c:v>44334.089131944442</c:v>
                </c:pt>
                <c:pt idx="10931">
                  <c:v>44334.089826388888</c:v>
                </c:pt>
                <c:pt idx="10932">
                  <c:v>44334.090520833335</c:v>
                </c:pt>
                <c:pt idx="10933">
                  <c:v>44334.091215277775</c:v>
                </c:pt>
                <c:pt idx="10934">
                  <c:v>44334.091909722221</c:v>
                </c:pt>
                <c:pt idx="10935">
                  <c:v>44334.092604166668</c:v>
                </c:pt>
                <c:pt idx="10936">
                  <c:v>44334.093298611115</c:v>
                </c:pt>
                <c:pt idx="10937">
                  <c:v>44334.093993055554</c:v>
                </c:pt>
                <c:pt idx="10938">
                  <c:v>44334.094687500001</c:v>
                </c:pt>
                <c:pt idx="10939">
                  <c:v>44334.095381944448</c:v>
                </c:pt>
                <c:pt idx="10940">
                  <c:v>44334.096076388887</c:v>
                </c:pt>
                <c:pt idx="10941">
                  <c:v>44334.096770833334</c:v>
                </c:pt>
                <c:pt idx="10942">
                  <c:v>44334.09746527778</c:v>
                </c:pt>
                <c:pt idx="10943">
                  <c:v>44334.09815972222</c:v>
                </c:pt>
                <c:pt idx="10944">
                  <c:v>44334.098854166667</c:v>
                </c:pt>
                <c:pt idx="10945">
                  <c:v>44334.099548611113</c:v>
                </c:pt>
                <c:pt idx="10946">
                  <c:v>44334.100243055553</c:v>
                </c:pt>
                <c:pt idx="10947">
                  <c:v>44334.100937499999</c:v>
                </c:pt>
                <c:pt idx="10948">
                  <c:v>44334.101631944446</c:v>
                </c:pt>
                <c:pt idx="10949">
                  <c:v>44334.102326388886</c:v>
                </c:pt>
                <c:pt idx="10950">
                  <c:v>44334.103020833332</c:v>
                </c:pt>
                <c:pt idx="10951">
                  <c:v>44334.103715277779</c:v>
                </c:pt>
                <c:pt idx="10952">
                  <c:v>44334.104409722226</c:v>
                </c:pt>
                <c:pt idx="10953">
                  <c:v>44334.105104166665</c:v>
                </c:pt>
                <c:pt idx="10954">
                  <c:v>44334.105798611112</c:v>
                </c:pt>
                <c:pt idx="10955">
                  <c:v>44334.106493055559</c:v>
                </c:pt>
                <c:pt idx="10956">
                  <c:v>44334.107187499998</c:v>
                </c:pt>
                <c:pt idx="10957">
                  <c:v>44334.107881944445</c:v>
                </c:pt>
                <c:pt idx="10958">
                  <c:v>44334.108576388891</c:v>
                </c:pt>
                <c:pt idx="10959">
                  <c:v>44334.109270833331</c:v>
                </c:pt>
                <c:pt idx="10960">
                  <c:v>44334.109965277778</c:v>
                </c:pt>
                <c:pt idx="10961">
                  <c:v>44334.110659722224</c:v>
                </c:pt>
                <c:pt idx="10962">
                  <c:v>44334.111354166664</c:v>
                </c:pt>
                <c:pt idx="10963">
                  <c:v>44334.11204861111</c:v>
                </c:pt>
                <c:pt idx="10964">
                  <c:v>44334.112743055557</c:v>
                </c:pt>
                <c:pt idx="10965">
                  <c:v>44334.113437499997</c:v>
                </c:pt>
                <c:pt idx="10966">
                  <c:v>44334.114131944443</c:v>
                </c:pt>
                <c:pt idx="10967">
                  <c:v>44334.11482638889</c:v>
                </c:pt>
                <c:pt idx="10968">
                  <c:v>44334.115520833337</c:v>
                </c:pt>
                <c:pt idx="10969">
                  <c:v>44334.116215277776</c:v>
                </c:pt>
                <c:pt idx="10970">
                  <c:v>44334.116909722223</c:v>
                </c:pt>
                <c:pt idx="10971">
                  <c:v>44334.117604166669</c:v>
                </c:pt>
                <c:pt idx="10972">
                  <c:v>44334.118298611109</c:v>
                </c:pt>
                <c:pt idx="10973">
                  <c:v>44334.118993055556</c:v>
                </c:pt>
                <c:pt idx="10974">
                  <c:v>44334.119687500002</c:v>
                </c:pt>
                <c:pt idx="10975">
                  <c:v>44334.120381944442</c:v>
                </c:pt>
                <c:pt idx="10976">
                  <c:v>44334.121076388888</c:v>
                </c:pt>
                <c:pt idx="10977">
                  <c:v>44334.121770833335</c:v>
                </c:pt>
                <c:pt idx="10978">
                  <c:v>44334.122465277775</c:v>
                </c:pt>
                <c:pt idx="10979">
                  <c:v>44334.123159722221</c:v>
                </c:pt>
                <c:pt idx="10980">
                  <c:v>44334.123854166668</c:v>
                </c:pt>
                <c:pt idx="10981">
                  <c:v>44334.124548611115</c:v>
                </c:pt>
                <c:pt idx="10982">
                  <c:v>44334.125243055554</c:v>
                </c:pt>
                <c:pt idx="10983">
                  <c:v>44334.125937500001</c:v>
                </c:pt>
                <c:pt idx="10984">
                  <c:v>44334.126631944448</c:v>
                </c:pt>
                <c:pt idx="10985">
                  <c:v>44334.127326388887</c:v>
                </c:pt>
                <c:pt idx="10986">
                  <c:v>44334.128020833334</c:v>
                </c:pt>
                <c:pt idx="10987">
                  <c:v>44334.12871527778</c:v>
                </c:pt>
                <c:pt idx="10988">
                  <c:v>44334.12940972222</c:v>
                </c:pt>
                <c:pt idx="10989">
                  <c:v>44334.130104166667</c:v>
                </c:pt>
                <c:pt idx="10990">
                  <c:v>44334.130798611113</c:v>
                </c:pt>
                <c:pt idx="10991">
                  <c:v>44334.131493055553</c:v>
                </c:pt>
                <c:pt idx="10992">
                  <c:v>44334.132187499999</c:v>
                </c:pt>
                <c:pt idx="10993">
                  <c:v>44334.132881944446</c:v>
                </c:pt>
                <c:pt idx="10994">
                  <c:v>44334.133576388886</c:v>
                </c:pt>
                <c:pt idx="10995">
                  <c:v>44334.134270833332</c:v>
                </c:pt>
                <c:pt idx="10996">
                  <c:v>44334.134965277779</c:v>
                </c:pt>
                <c:pt idx="10997">
                  <c:v>44334.135659722226</c:v>
                </c:pt>
                <c:pt idx="10998">
                  <c:v>44334.136354166665</c:v>
                </c:pt>
                <c:pt idx="10999">
                  <c:v>44334.137048611112</c:v>
                </c:pt>
                <c:pt idx="11000">
                  <c:v>44334.137743055559</c:v>
                </c:pt>
                <c:pt idx="11001">
                  <c:v>44334.138437499998</c:v>
                </c:pt>
                <c:pt idx="11002">
                  <c:v>44334.139131944445</c:v>
                </c:pt>
                <c:pt idx="11003">
                  <c:v>44334.139826388891</c:v>
                </c:pt>
                <c:pt idx="11004">
                  <c:v>44334.140520833331</c:v>
                </c:pt>
                <c:pt idx="11005">
                  <c:v>44334.141215277778</c:v>
                </c:pt>
                <c:pt idx="11006">
                  <c:v>44334.141909722224</c:v>
                </c:pt>
                <c:pt idx="11007">
                  <c:v>44334.142604166664</c:v>
                </c:pt>
                <c:pt idx="11008">
                  <c:v>44334.14329861111</c:v>
                </c:pt>
                <c:pt idx="11009">
                  <c:v>44334.143993055557</c:v>
                </c:pt>
                <c:pt idx="11010">
                  <c:v>44334.144687499997</c:v>
                </c:pt>
                <c:pt idx="11011">
                  <c:v>44334.145381944443</c:v>
                </c:pt>
                <c:pt idx="11012">
                  <c:v>44334.14607638889</c:v>
                </c:pt>
                <c:pt idx="11013">
                  <c:v>44334.146770833337</c:v>
                </c:pt>
                <c:pt idx="11014">
                  <c:v>44334.147465277776</c:v>
                </c:pt>
                <c:pt idx="11015">
                  <c:v>44334.148159722223</c:v>
                </c:pt>
                <c:pt idx="11016">
                  <c:v>44334.148854166669</c:v>
                </c:pt>
                <c:pt idx="11017">
                  <c:v>44334.149548611109</c:v>
                </c:pt>
                <c:pt idx="11018">
                  <c:v>44334.150243055556</c:v>
                </c:pt>
                <c:pt idx="11019">
                  <c:v>44334.150937500002</c:v>
                </c:pt>
                <c:pt idx="11020">
                  <c:v>44334.151631944442</c:v>
                </c:pt>
                <c:pt idx="11021">
                  <c:v>44334.152326388888</c:v>
                </c:pt>
                <c:pt idx="11022">
                  <c:v>44334.153020833335</c:v>
                </c:pt>
                <c:pt idx="11023">
                  <c:v>44334.153715277775</c:v>
                </c:pt>
                <c:pt idx="11024">
                  <c:v>44334.154409722221</c:v>
                </c:pt>
                <c:pt idx="11025">
                  <c:v>44334.155104166668</c:v>
                </c:pt>
                <c:pt idx="11026">
                  <c:v>44334.155798611115</c:v>
                </c:pt>
                <c:pt idx="11027">
                  <c:v>44334.156493055554</c:v>
                </c:pt>
                <c:pt idx="11028">
                  <c:v>44334.157187500001</c:v>
                </c:pt>
                <c:pt idx="11029">
                  <c:v>44334.157881944448</c:v>
                </c:pt>
                <c:pt idx="11030">
                  <c:v>44334.158576388887</c:v>
                </c:pt>
                <c:pt idx="11031">
                  <c:v>44334.159270833334</c:v>
                </c:pt>
                <c:pt idx="11032">
                  <c:v>44334.15996527778</c:v>
                </c:pt>
                <c:pt idx="11033">
                  <c:v>44334.16065972222</c:v>
                </c:pt>
                <c:pt idx="11034">
                  <c:v>44334.161354166667</c:v>
                </c:pt>
                <c:pt idx="11035">
                  <c:v>44334.162048611113</c:v>
                </c:pt>
                <c:pt idx="11036">
                  <c:v>44334.162743055553</c:v>
                </c:pt>
                <c:pt idx="11037">
                  <c:v>44334.163437499999</c:v>
                </c:pt>
                <c:pt idx="11038">
                  <c:v>44334.164131944446</c:v>
                </c:pt>
                <c:pt idx="11039">
                  <c:v>44334.164826388886</c:v>
                </c:pt>
                <c:pt idx="11040">
                  <c:v>44334.165520833332</c:v>
                </c:pt>
                <c:pt idx="11041">
                  <c:v>44334.166215277779</c:v>
                </c:pt>
                <c:pt idx="11042">
                  <c:v>44334.166909722226</c:v>
                </c:pt>
                <c:pt idx="11043">
                  <c:v>44334.167604166665</c:v>
                </c:pt>
                <c:pt idx="11044">
                  <c:v>44334.168298611112</c:v>
                </c:pt>
                <c:pt idx="11045">
                  <c:v>44334.168993055559</c:v>
                </c:pt>
                <c:pt idx="11046">
                  <c:v>44334.169687499998</c:v>
                </c:pt>
                <c:pt idx="11047">
                  <c:v>44334.170381944445</c:v>
                </c:pt>
                <c:pt idx="11048">
                  <c:v>44334.171076388891</c:v>
                </c:pt>
                <c:pt idx="11049">
                  <c:v>44334.171770833331</c:v>
                </c:pt>
                <c:pt idx="11050">
                  <c:v>44334.172465277778</c:v>
                </c:pt>
                <c:pt idx="11051">
                  <c:v>44334.173159722224</c:v>
                </c:pt>
                <c:pt idx="11052">
                  <c:v>44334.173854166664</c:v>
                </c:pt>
                <c:pt idx="11053">
                  <c:v>44334.17454861111</c:v>
                </c:pt>
                <c:pt idx="11054">
                  <c:v>44334.175243055557</c:v>
                </c:pt>
                <c:pt idx="11055">
                  <c:v>44334.175937499997</c:v>
                </c:pt>
                <c:pt idx="11056">
                  <c:v>44334.176631944443</c:v>
                </c:pt>
                <c:pt idx="11057">
                  <c:v>44334.17732638889</c:v>
                </c:pt>
                <c:pt idx="11058">
                  <c:v>44334.178020833337</c:v>
                </c:pt>
                <c:pt idx="11059">
                  <c:v>44334.178715277776</c:v>
                </c:pt>
                <c:pt idx="11060">
                  <c:v>44334.179409722223</c:v>
                </c:pt>
                <c:pt idx="11061">
                  <c:v>44334.180104166669</c:v>
                </c:pt>
                <c:pt idx="11062">
                  <c:v>44334.180798611109</c:v>
                </c:pt>
                <c:pt idx="11063">
                  <c:v>44334.181493055556</c:v>
                </c:pt>
                <c:pt idx="11064">
                  <c:v>44334.182187500002</c:v>
                </c:pt>
                <c:pt idx="11065">
                  <c:v>44334.182881944442</c:v>
                </c:pt>
                <c:pt idx="11066">
                  <c:v>44334.183576388888</c:v>
                </c:pt>
                <c:pt idx="11067">
                  <c:v>44334.184270833335</c:v>
                </c:pt>
                <c:pt idx="11068">
                  <c:v>44334.184965277775</c:v>
                </c:pt>
                <c:pt idx="11069">
                  <c:v>44334.185659722221</c:v>
                </c:pt>
                <c:pt idx="11070">
                  <c:v>44334.186354166668</c:v>
                </c:pt>
                <c:pt idx="11071">
                  <c:v>44334.187048611115</c:v>
                </c:pt>
                <c:pt idx="11072">
                  <c:v>44334.187743055554</c:v>
                </c:pt>
                <c:pt idx="11073">
                  <c:v>44334.188437500001</c:v>
                </c:pt>
                <c:pt idx="11074">
                  <c:v>44334.189131944448</c:v>
                </c:pt>
                <c:pt idx="11075">
                  <c:v>44334.189826388887</c:v>
                </c:pt>
                <c:pt idx="11076">
                  <c:v>44334.190520833334</c:v>
                </c:pt>
                <c:pt idx="11077">
                  <c:v>44334.19121527778</c:v>
                </c:pt>
                <c:pt idx="11078">
                  <c:v>44334.19190972222</c:v>
                </c:pt>
                <c:pt idx="11079">
                  <c:v>44334.192604166667</c:v>
                </c:pt>
                <c:pt idx="11080">
                  <c:v>44334.193298611113</c:v>
                </c:pt>
                <c:pt idx="11081">
                  <c:v>44334.193993055553</c:v>
                </c:pt>
                <c:pt idx="11082">
                  <c:v>44334.194687499999</c:v>
                </c:pt>
                <c:pt idx="11083">
                  <c:v>44334.195381944446</c:v>
                </c:pt>
                <c:pt idx="11084">
                  <c:v>44334.196076388886</c:v>
                </c:pt>
                <c:pt idx="11085">
                  <c:v>44334.196770833332</c:v>
                </c:pt>
                <c:pt idx="11086">
                  <c:v>44334.197465277779</c:v>
                </c:pt>
                <c:pt idx="11087">
                  <c:v>44334.198159722226</c:v>
                </c:pt>
                <c:pt idx="11088">
                  <c:v>44334.198854166665</c:v>
                </c:pt>
                <c:pt idx="11089">
                  <c:v>44334.199548611112</c:v>
                </c:pt>
                <c:pt idx="11090">
                  <c:v>44334.200243055559</c:v>
                </c:pt>
                <c:pt idx="11091">
                  <c:v>44334.200937499998</c:v>
                </c:pt>
                <c:pt idx="11092">
                  <c:v>44334.201631944445</c:v>
                </c:pt>
                <c:pt idx="11093">
                  <c:v>44334.202326388891</c:v>
                </c:pt>
                <c:pt idx="11094">
                  <c:v>44334.203020833331</c:v>
                </c:pt>
                <c:pt idx="11095">
                  <c:v>44334.203715277778</c:v>
                </c:pt>
                <c:pt idx="11096">
                  <c:v>44334.204409722224</c:v>
                </c:pt>
                <c:pt idx="11097">
                  <c:v>44334.205104166664</c:v>
                </c:pt>
                <c:pt idx="11098">
                  <c:v>44334.20579861111</c:v>
                </c:pt>
                <c:pt idx="11099">
                  <c:v>44334.206493055557</c:v>
                </c:pt>
                <c:pt idx="11100">
                  <c:v>44334.207187499997</c:v>
                </c:pt>
                <c:pt idx="11101">
                  <c:v>44334.207881944443</c:v>
                </c:pt>
                <c:pt idx="11102">
                  <c:v>44334.20857638889</c:v>
                </c:pt>
                <c:pt idx="11103">
                  <c:v>44334.209270833337</c:v>
                </c:pt>
                <c:pt idx="11104">
                  <c:v>44334.209965277776</c:v>
                </c:pt>
                <c:pt idx="11105">
                  <c:v>44334.210659722223</c:v>
                </c:pt>
                <c:pt idx="11106">
                  <c:v>44334.211354166669</c:v>
                </c:pt>
                <c:pt idx="11107">
                  <c:v>44334.212048611109</c:v>
                </c:pt>
                <c:pt idx="11108">
                  <c:v>44334.212743055556</c:v>
                </c:pt>
                <c:pt idx="11109">
                  <c:v>44334.213437500002</c:v>
                </c:pt>
                <c:pt idx="11110">
                  <c:v>44334.214131944442</c:v>
                </c:pt>
                <c:pt idx="11111">
                  <c:v>44334.214826388888</c:v>
                </c:pt>
                <c:pt idx="11112">
                  <c:v>44334.215520833335</c:v>
                </c:pt>
                <c:pt idx="11113">
                  <c:v>44334.216215277775</c:v>
                </c:pt>
                <c:pt idx="11114">
                  <c:v>44334.216909722221</c:v>
                </c:pt>
                <c:pt idx="11115">
                  <c:v>44334.217604166668</c:v>
                </c:pt>
                <c:pt idx="11116">
                  <c:v>44334.218298611115</c:v>
                </c:pt>
                <c:pt idx="11117">
                  <c:v>44334.218993055554</c:v>
                </c:pt>
                <c:pt idx="11118">
                  <c:v>44334.219687500001</c:v>
                </c:pt>
                <c:pt idx="11119">
                  <c:v>44334.220381944448</c:v>
                </c:pt>
                <c:pt idx="11120">
                  <c:v>44334.221076388887</c:v>
                </c:pt>
                <c:pt idx="11121">
                  <c:v>44334.221770833334</c:v>
                </c:pt>
                <c:pt idx="11122">
                  <c:v>44334.22246527778</c:v>
                </c:pt>
                <c:pt idx="11123">
                  <c:v>44334.22315972222</c:v>
                </c:pt>
                <c:pt idx="11124">
                  <c:v>44334.223854166667</c:v>
                </c:pt>
                <c:pt idx="11125">
                  <c:v>44334.224548611113</c:v>
                </c:pt>
                <c:pt idx="11126">
                  <c:v>44334.225243055553</c:v>
                </c:pt>
                <c:pt idx="11127">
                  <c:v>44334.225937499999</c:v>
                </c:pt>
                <c:pt idx="11128">
                  <c:v>44334.226631944446</c:v>
                </c:pt>
                <c:pt idx="11129">
                  <c:v>44334.227326388886</c:v>
                </c:pt>
                <c:pt idx="11130">
                  <c:v>44334.228020833332</c:v>
                </c:pt>
                <c:pt idx="11131">
                  <c:v>44334.228715277779</c:v>
                </c:pt>
                <c:pt idx="11132">
                  <c:v>44334.229409722226</c:v>
                </c:pt>
                <c:pt idx="11133">
                  <c:v>44334.230104166665</c:v>
                </c:pt>
                <c:pt idx="11134">
                  <c:v>44334.230798611112</c:v>
                </c:pt>
                <c:pt idx="11135">
                  <c:v>44334.231493055559</c:v>
                </c:pt>
                <c:pt idx="11136">
                  <c:v>44334.232187499998</c:v>
                </c:pt>
                <c:pt idx="11137">
                  <c:v>44334.232881944445</c:v>
                </c:pt>
                <c:pt idx="11138">
                  <c:v>44334.233576388891</c:v>
                </c:pt>
                <c:pt idx="11139">
                  <c:v>44334.234270833331</c:v>
                </c:pt>
                <c:pt idx="11140">
                  <c:v>44334.234965277778</c:v>
                </c:pt>
                <c:pt idx="11141">
                  <c:v>44334.235659722224</c:v>
                </c:pt>
                <c:pt idx="11142">
                  <c:v>44334.236354166664</c:v>
                </c:pt>
                <c:pt idx="11143">
                  <c:v>44334.23704861111</c:v>
                </c:pt>
                <c:pt idx="11144">
                  <c:v>44334.237743055557</c:v>
                </c:pt>
                <c:pt idx="11145">
                  <c:v>44334.238437499997</c:v>
                </c:pt>
                <c:pt idx="11146">
                  <c:v>44334.239131944443</c:v>
                </c:pt>
                <c:pt idx="11147">
                  <c:v>44334.23982638889</c:v>
                </c:pt>
                <c:pt idx="11148">
                  <c:v>44334.240520833337</c:v>
                </c:pt>
                <c:pt idx="11149">
                  <c:v>44334.241215277776</c:v>
                </c:pt>
                <c:pt idx="11150">
                  <c:v>44334.241909722223</c:v>
                </c:pt>
                <c:pt idx="11151">
                  <c:v>44334.242604166669</c:v>
                </c:pt>
                <c:pt idx="11152">
                  <c:v>44334.243298611109</c:v>
                </c:pt>
                <c:pt idx="11153">
                  <c:v>44334.243993055556</c:v>
                </c:pt>
                <c:pt idx="11154">
                  <c:v>44334.244687500002</c:v>
                </c:pt>
                <c:pt idx="11155">
                  <c:v>44334.245381944442</c:v>
                </c:pt>
                <c:pt idx="11156">
                  <c:v>44334.246076388888</c:v>
                </c:pt>
                <c:pt idx="11157">
                  <c:v>44334.246770833335</c:v>
                </c:pt>
                <c:pt idx="11158">
                  <c:v>44334.247465277775</c:v>
                </c:pt>
                <c:pt idx="11159">
                  <c:v>44334.248159722221</c:v>
                </c:pt>
                <c:pt idx="11160">
                  <c:v>44334.248854166668</c:v>
                </c:pt>
                <c:pt idx="11161">
                  <c:v>44334.249548611115</c:v>
                </c:pt>
                <c:pt idx="11162">
                  <c:v>44334.250243055554</c:v>
                </c:pt>
                <c:pt idx="11163">
                  <c:v>44334.250937500001</c:v>
                </c:pt>
                <c:pt idx="11164">
                  <c:v>44334.251631944448</c:v>
                </c:pt>
                <c:pt idx="11165">
                  <c:v>44334.252326388887</c:v>
                </c:pt>
                <c:pt idx="11166">
                  <c:v>44334.253020833334</c:v>
                </c:pt>
                <c:pt idx="11167">
                  <c:v>44334.25371527778</c:v>
                </c:pt>
                <c:pt idx="11168">
                  <c:v>44334.25440972222</c:v>
                </c:pt>
                <c:pt idx="11169">
                  <c:v>44334.255104166667</c:v>
                </c:pt>
                <c:pt idx="11170">
                  <c:v>44334.255798611113</c:v>
                </c:pt>
                <c:pt idx="11171">
                  <c:v>44334.256493055553</c:v>
                </c:pt>
                <c:pt idx="11172">
                  <c:v>44334.257187499999</c:v>
                </c:pt>
                <c:pt idx="11173">
                  <c:v>44334.257881944446</c:v>
                </c:pt>
                <c:pt idx="11174">
                  <c:v>44334.258576388886</c:v>
                </c:pt>
                <c:pt idx="11175">
                  <c:v>44334.259270833332</c:v>
                </c:pt>
                <c:pt idx="11176">
                  <c:v>44334.259965277779</c:v>
                </c:pt>
                <c:pt idx="11177">
                  <c:v>44334.260659722226</c:v>
                </c:pt>
                <c:pt idx="11178">
                  <c:v>44334.261354166665</c:v>
                </c:pt>
                <c:pt idx="11179">
                  <c:v>44334.262048611112</c:v>
                </c:pt>
                <c:pt idx="11180">
                  <c:v>44334.262743055559</c:v>
                </c:pt>
                <c:pt idx="11181">
                  <c:v>44334.263437499998</c:v>
                </c:pt>
                <c:pt idx="11182">
                  <c:v>44334.264131944445</c:v>
                </c:pt>
                <c:pt idx="11183">
                  <c:v>44334.264826388891</c:v>
                </c:pt>
                <c:pt idx="11184">
                  <c:v>44334.265520833331</c:v>
                </c:pt>
                <c:pt idx="11185">
                  <c:v>44334.266215277778</c:v>
                </c:pt>
                <c:pt idx="11186">
                  <c:v>44334.266909722224</c:v>
                </c:pt>
                <c:pt idx="11187">
                  <c:v>44334.267604166664</c:v>
                </c:pt>
                <c:pt idx="11188">
                  <c:v>44334.26829861111</c:v>
                </c:pt>
                <c:pt idx="11189">
                  <c:v>44334.268993055557</c:v>
                </c:pt>
                <c:pt idx="11190">
                  <c:v>44334.269687499997</c:v>
                </c:pt>
                <c:pt idx="11191">
                  <c:v>44334.270381944443</c:v>
                </c:pt>
                <c:pt idx="11192">
                  <c:v>44334.27107638889</c:v>
                </c:pt>
                <c:pt idx="11193">
                  <c:v>44334.271770833337</c:v>
                </c:pt>
                <c:pt idx="11194">
                  <c:v>44334.272465277776</c:v>
                </c:pt>
                <c:pt idx="11195">
                  <c:v>44334.273159722223</c:v>
                </c:pt>
                <c:pt idx="11196">
                  <c:v>44334.273854166669</c:v>
                </c:pt>
                <c:pt idx="11197">
                  <c:v>44334.274548611109</c:v>
                </c:pt>
                <c:pt idx="11198">
                  <c:v>44334.275243055556</c:v>
                </c:pt>
                <c:pt idx="11199">
                  <c:v>44334.275937500002</c:v>
                </c:pt>
                <c:pt idx="11200">
                  <c:v>44334.276631944442</c:v>
                </c:pt>
                <c:pt idx="11201">
                  <c:v>44334.277326388888</c:v>
                </c:pt>
                <c:pt idx="11202">
                  <c:v>44334.278020833335</c:v>
                </c:pt>
                <c:pt idx="11203">
                  <c:v>44334.278715277775</c:v>
                </c:pt>
                <c:pt idx="11204">
                  <c:v>44334.279409722221</c:v>
                </c:pt>
                <c:pt idx="11205">
                  <c:v>44334.280104166668</c:v>
                </c:pt>
                <c:pt idx="11206">
                  <c:v>44334.280798611115</c:v>
                </c:pt>
                <c:pt idx="11207">
                  <c:v>44334.281493055554</c:v>
                </c:pt>
                <c:pt idx="11208">
                  <c:v>44334.282187500001</c:v>
                </c:pt>
                <c:pt idx="11209">
                  <c:v>44334.282881944448</c:v>
                </c:pt>
                <c:pt idx="11210">
                  <c:v>44334.283576388887</c:v>
                </c:pt>
                <c:pt idx="11211">
                  <c:v>44334.284270833334</c:v>
                </c:pt>
                <c:pt idx="11212">
                  <c:v>44334.28496527778</c:v>
                </c:pt>
                <c:pt idx="11213">
                  <c:v>44334.28565972222</c:v>
                </c:pt>
                <c:pt idx="11214">
                  <c:v>44334.286354166667</c:v>
                </c:pt>
                <c:pt idx="11215">
                  <c:v>44334.287048611113</c:v>
                </c:pt>
                <c:pt idx="11216">
                  <c:v>44334.287743055553</c:v>
                </c:pt>
                <c:pt idx="11217">
                  <c:v>44334.288437499999</c:v>
                </c:pt>
                <c:pt idx="11218">
                  <c:v>44334.289131944446</c:v>
                </c:pt>
                <c:pt idx="11219">
                  <c:v>44334.289826388886</c:v>
                </c:pt>
                <c:pt idx="11220">
                  <c:v>44334.290520833332</c:v>
                </c:pt>
                <c:pt idx="11221">
                  <c:v>44334.291215277779</c:v>
                </c:pt>
                <c:pt idx="11222">
                  <c:v>44334.291909722226</c:v>
                </c:pt>
                <c:pt idx="11223">
                  <c:v>44334.292604166665</c:v>
                </c:pt>
                <c:pt idx="11224">
                  <c:v>44334.293298611112</c:v>
                </c:pt>
                <c:pt idx="11225">
                  <c:v>44334.293993055559</c:v>
                </c:pt>
                <c:pt idx="11226">
                  <c:v>44334.294687499998</c:v>
                </c:pt>
                <c:pt idx="11227">
                  <c:v>44334.295381944445</c:v>
                </c:pt>
                <c:pt idx="11228">
                  <c:v>44334.296076388891</c:v>
                </c:pt>
                <c:pt idx="11229">
                  <c:v>44334.296770833331</c:v>
                </c:pt>
                <c:pt idx="11230">
                  <c:v>44334.297465277778</c:v>
                </c:pt>
                <c:pt idx="11231">
                  <c:v>44334.298159722224</c:v>
                </c:pt>
                <c:pt idx="11232">
                  <c:v>44334.298854166664</c:v>
                </c:pt>
                <c:pt idx="11233">
                  <c:v>44334.29954861111</c:v>
                </c:pt>
                <c:pt idx="11234">
                  <c:v>44334.300243055557</c:v>
                </c:pt>
                <c:pt idx="11235">
                  <c:v>44334.300937499997</c:v>
                </c:pt>
                <c:pt idx="11236">
                  <c:v>44334.301631944443</c:v>
                </c:pt>
                <c:pt idx="11237">
                  <c:v>44334.30232638889</c:v>
                </c:pt>
                <c:pt idx="11238">
                  <c:v>44334.303020833337</c:v>
                </c:pt>
                <c:pt idx="11239">
                  <c:v>44334.303715277776</c:v>
                </c:pt>
              </c:numCache>
            </c:numRef>
          </c:xVal>
          <c:yVal>
            <c:numRef>
              <c:f>'CH5'!$D$2:$D$11241</c:f>
              <c:numCache>
                <c:formatCode>General</c:formatCode>
                <c:ptCount val="11240"/>
                <c:pt idx="0">
                  <c:v>23.162829615261479</c:v>
                </c:pt>
                <c:pt idx="1">
                  <c:v>23.1478202513753</c:v>
                </c:pt>
                <c:pt idx="2">
                  <c:v>23.139517573079676</c:v>
                </c:pt>
                <c:pt idx="3">
                  <c:v>23.140119492034383</c:v>
                </c:pt>
                <c:pt idx="4">
                  <c:v>23.1443043534548</c:v>
                </c:pt>
                <c:pt idx="5">
                  <c:v>23.139200727690202</c:v>
                </c:pt>
                <c:pt idx="6">
                  <c:v>23.159269558514502</c:v>
                </c:pt>
                <c:pt idx="7">
                  <c:v>23.180634417348088</c:v>
                </c:pt>
                <c:pt idx="8">
                  <c:v>23.213632709726234</c:v>
                </c:pt>
                <c:pt idx="9">
                  <c:v>23.2375548936553</c:v>
                </c:pt>
                <c:pt idx="10">
                  <c:v>23.292356549803443</c:v>
                </c:pt>
                <c:pt idx="11">
                  <c:v>23.339974300918527</c:v>
                </c:pt>
                <c:pt idx="12">
                  <c:v>23.377559994067131</c:v>
                </c:pt>
                <c:pt idx="13">
                  <c:v>23.409704297834452</c:v>
                </c:pt>
                <c:pt idx="14">
                  <c:v>23.471374950057946</c:v>
                </c:pt>
                <c:pt idx="15">
                  <c:v>23.531193362091642</c:v>
                </c:pt>
                <c:pt idx="16">
                  <c:v>23.591017336087241</c:v>
                </c:pt>
                <c:pt idx="17">
                  <c:v>23.634989682860628</c:v>
                </c:pt>
                <c:pt idx="18">
                  <c:v>23.694882125313015</c:v>
                </c:pt>
                <c:pt idx="19">
                  <c:v>23.755941088824855</c:v>
                </c:pt>
                <c:pt idx="20">
                  <c:v>23.817438580282555</c:v>
                </c:pt>
                <c:pt idx="21">
                  <c:v>23.868607990379139</c:v>
                </c:pt>
                <c:pt idx="22">
                  <c:v>23.937573576671575</c:v>
                </c:pt>
                <c:pt idx="23">
                  <c:v>23.992194976776865</c:v>
                </c:pt>
                <c:pt idx="24">
                  <c:v>24.028414289603873</c:v>
                </c:pt>
                <c:pt idx="25">
                  <c:v>24.080552823372628</c:v>
                </c:pt>
                <c:pt idx="26">
                  <c:v>24.134818941750801</c:v>
                </c:pt>
                <c:pt idx="27">
                  <c:v>24.181850032881378</c:v>
                </c:pt>
                <c:pt idx="28">
                  <c:v>24.227531953106492</c:v>
                </c:pt>
                <c:pt idx="29">
                  <c:v>24.264929582151105</c:v>
                </c:pt>
                <c:pt idx="30">
                  <c:v>24.334950745165809</c:v>
                </c:pt>
                <c:pt idx="31">
                  <c:v>24.396735529545907</c:v>
                </c:pt>
                <c:pt idx="32">
                  <c:v>24.43571035456101</c:v>
                </c:pt>
                <c:pt idx="33">
                  <c:v>24.514052294529719</c:v>
                </c:pt>
                <c:pt idx="34">
                  <c:v>24.569673885977437</c:v>
                </c:pt>
                <c:pt idx="35">
                  <c:v>24.630904220398552</c:v>
                </c:pt>
                <c:pt idx="36">
                  <c:v>24.680459605035974</c:v>
                </c:pt>
                <c:pt idx="37">
                  <c:v>24.730229449276866</c:v>
                </c:pt>
                <c:pt idx="38">
                  <c:v>24.781588416812582</c:v>
                </c:pt>
                <c:pt idx="39">
                  <c:v>24.840100176352138</c:v>
                </c:pt>
                <c:pt idx="40">
                  <c:v>24.888175533799625</c:v>
                </c:pt>
                <c:pt idx="41">
                  <c:v>24.950422897990173</c:v>
                </c:pt>
                <c:pt idx="42">
                  <c:v>25.014183245541343</c:v>
                </c:pt>
                <c:pt idx="43">
                  <c:v>25.099978559738155</c:v>
                </c:pt>
                <c:pt idx="44">
                  <c:v>25.181072984024034</c:v>
                </c:pt>
                <c:pt idx="45">
                  <c:v>25.259934174832701</c:v>
                </c:pt>
                <c:pt idx="46">
                  <c:v>25.346221682014267</c:v>
                </c:pt>
                <c:pt idx="47">
                  <c:v>25.46017343798394</c:v>
                </c:pt>
                <c:pt idx="48">
                  <c:v>25.540725167559756</c:v>
                </c:pt>
                <c:pt idx="49">
                  <c:v>25.613901231935017</c:v>
                </c:pt>
                <c:pt idx="50">
                  <c:v>25.714672527320815</c:v>
                </c:pt>
                <c:pt idx="51">
                  <c:v>25.785215174074192</c:v>
                </c:pt>
                <c:pt idx="52">
                  <c:v>25.897945852024904</c:v>
                </c:pt>
                <c:pt idx="53">
                  <c:v>25.983447644906697</c:v>
                </c:pt>
                <c:pt idx="54">
                  <c:v>26.088641339791636</c:v>
                </c:pt>
                <c:pt idx="55">
                  <c:v>26.203218689886356</c:v>
                </c:pt>
                <c:pt idx="56">
                  <c:v>26.323671756272478</c:v>
                </c:pt>
                <c:pt idx="57">
                  <c:v>26.471936832670117</c:v>
                </c:pt>
                <c:pt idx="58">
                  <c:v>26.609645910348231</c:v>
                </c:pt>
                <c:pt idx="59">
                  <c:v>26.739965236513001</c:v>
                </c:pt>
                <c:pt idx="60">
                  <c:v>26.881482269683325</c:v>
                </c:pt>
                <c:pt idx="61">
                  <c:v>26.993448416300208</c:v>
                </c:pt>
                <c:pt idx="62">
                  <c:v>27.119192757378222</c:v>
                </c:pt>
                <c:pt idx="63">
                  <c:v>27.254096580857816</c:v>
                </c:pt>
                <c:pt idx="64">
                  <c:v>27.400372379354746</c:v>
                </c:pt>
                <c:pt idx="65">
                  <c:v>27.527462362815115</c:v>
                </c:pt>
                <c:pt idx="66">
                  <c:v>27.675657017769119</c:v>
                </c:pt>
                <c:pt idx="67">
                  <c:v>27.839752275515259</c:v>
                </c:pt>
                <c:pt idx="68">
                  <c:v>27.965340794544527</c:v>
                </c:pt>
                <c:pt idx="69">
                  <c:v>28.196499050730303</c:v>
                </c:pt>
                <c:pt idx="70">
                  <c:v>28.384036965107242</c:v>
                </c:pt>
                <c:pt idx="71">
                  <c:v>28.605053196955737</c:v>
                </c:pt>
                <c:pt idx="72">
                  <c:v>28.806429562887491</c:v>
                </c:pt>
                <c:pt idx="73">
                  <c:v>28.98819041849282</c:v>
                </c:pt>
                <c:pt idx="74">
                  <c:v>29.200603866357593</c:v>
                </c:pt>
                <c:pt idx="75">
                  <c:v>29.410921525312656</c:v>
                </c:pt>
                <c:pt idx="76">
                  <c:v>29.614532533204507</c:v>
                </c:pt>
                <c:pt idx="77">
                  <c:v>29.803596201568112</c:v>
                </c:pt>
                <c:pt idx="78">
                  <c:v>30.04595597675063</c:v>
                </c:pt>
                <c:pt idx="79">
                  <c:v>30.298409357183516</c:v>
                </c:pt>
                <c:pt idx="80">
                  <c:v>30.578787649519583</c:v>
                </c:pt>
                <c:pt idx="81">
                  <c:v>30.882970468352106</c:v>
                </c:pt>
                <c:pt idx="82">
                  <c:v>31.176736601817421</c:v>
                </c:pt>
                <c:pt idx="83">
                  <c:v>31.460956601693148</c:v>
                </c:pt>
                <c:pt idx="84">
                  <c:v>31.730512132200925</c:v>
                </c:pt>
                <c:pt idx="85">
                  <c:v>32.01963230856002</c:v>
                </c:pt>
                <c:pt idx="86">
                  <c:v>32.272626444483393</c:v>
                </c:pt>
                <c:pt idx="87">
                  <c:v>32.53081875513486</c:v>
                </c:pt>
                <c:pt idx="88">
                  <c:v>32.795208030185591</c:v>
                </c:pt>
                <c:pt idx="89">
                  <c:v>33.062966032740334</c:v>
                </c:pt>
                <c:pt idx="90">
                  <c:v>33.471989508058016</c:v>
                </c:pt>
                <c:pt idx="91">
                  <c:v>33.723213512292801</c:v>
                </c:pt>
                <c:pt idx="92">
                  <c:v>34.069412550954254</c:v>
                </c:pt>
                <c:pt idx="93">
                  <c:v>34.404168497504145</c:v>
                </c:pt>
                <c:pt idx="94">
                  <c:v>34.738339169955097</c:v>
                </c:pt>
                <c:pt idx="95">
                  <c:v>35.037031363539725</c:v>
                </c:pt>
                <c:pt idx="96">
                  <c:v>35.383130967312326</c:v>
                </c:pt>
                <c:pt idx="97">
                  <c:v>35.667931444742081</c:v>
                </c:pt>
                <c:pt idx="98">
                  <c:v>36.009655388736483</c:v>
                </c:pt>
                <c:pt idx="99">
                  <c:v>36.333251782972674</c:v>
                </c:pt>
                <c:pt idx="100">
                  <c:v>36.666533659338285</c:v>
                </c:pt>
                <c:pt idx="101">
                  <c:v>37.037203931501921</c:v>
                </c:pt>
                <c:pt idx="102">
                  <c:v>37.387925391250846</c:v>
                </c:pt>
                <c:pt idx="103">
                  <c:v>37.724888285347348</c:v>
                </c:pt>
                <c:pt idx="104">
                  <c:v>38.10992736802767</c:v>
                </c:pt>
                <c:pt idx="105">
                  <c:v>38.451284624739358</c:v>
                </c:pt>
                <c:pt idx="106">
                  <c:v>38.820867745581737</c:v>
                </c:pt>
                <c:pt idx="107">
                  <c:v>39.200693142476489</c:v>
                </c:pt>
                <c:pt idx="108">
                  <c:v>39.584505429464841</c:v>
                </c:pt>
                <c:pt idx="109">
                  <c:v>39.946388641958443</c:v>
                </c:pt>
                <c:pt idx="110">
                  <c:v>40.302793777485213</c:v>
                </c:pt>
                <c:pt idx="111">
                  <c:v>40.658041688589009</c:v>
                </c:pt>
                <c:pt idx="112">
                  <c:v>41.063768430445549</c:v>
                </c:pt>
                <c:pt idx="113">
                  <c:v>41.357981300358048</c:v>
                </c:pt>
                <c:pt idx="114">
                  <c:v>41.755649196359201</c:v>
                </c:pt>
                <c:pt idx="115">
                  <c:v>42.243874818376803</c:v>
                </c:pt>
                <c:pt idx="116">
                  <c:v>42.559501020334672</c:v>
                </c:pt>
                <c:pt idx="117">
                  <c:v>42.967605535259494</c:v>
                </c:pt>
                <c:pt idx="118">
                  <c:v>43.258733476479463</c:v>
                </c:pt>
                <c:pt idx="119">
                  <c:v>43.723205541431327</c:v>
                </c:pt>
                <c:pt idx="120">
                  <c:v>44.12281842896131</c:v>
                </c:pt>
                <c:pt idx="121">
                  <c:v>44.430138316446687</c:v>
                </c:pt>
                <c:pt idx="122">
                  <c:v>44.812127245969435</c:v>
                </c:pt>
                <c:pt idx="123">
                  <c:v>45.240970093446464</c:v>
                </c:pt>
                <c:pt idx="124">
                  <c:v>45.69772867753457</c:v>
                </c:pt>
                <c:pt idx="125">
                  <c:v>46.150300741026342</c:v>
                </c:pt>
                <c:pt idx="126">
                  <c:v>46.591941205155919</c:v>
                </c:pt>
                <c:pt idx="127">
                  <c:v>47.020765662821212</c:v>
                </c:pt>
                <c:pt idx="128">
                  <c:v>47.409361741575573</c:v>
                </c:pt>
                <c:pt idx="129">
                  <c:v>47.785154176178921</c:v>
                </c:pt>
                <c:pt idx="130">
                  <c:v>48.144181616501477</c:v>
                </c:pt>
                <c:pt idx="131">
                  <c:v>48.578441673861626</c:v>
                </c:pt>
                <c:pt idx="132">
                  <c:v>49.010524482612269</c:v>
                </c:pt>
                <c:pt idx="133">
                  <c:v>49.460691922733801</c:v>
                </c:pt>
                <c:pt idx="134">
                  <c:v>49.898647973246113</c:v>
                </c:pt>
                <c:pt idx="135">
                  <c:v>50.360435550602844</c:v>
                </c:pt>
                <c:pt idx="136">
                  <c:v>50.805162023394132</c:v>
                </c:pt>
                <c:pt idx="137">
                  <c:v>51.219704834093342</c:v>
                </c:pt>
                <c:pt idx="138">
                  <c:v>51.637268550536589</c:v>
                </c:pt>
                <c:pt idx="139">
                  <c:v>52.025281306363766</c:v>
                </c:pt>
                <c:pt idx="140">
                  <c:v>52.448051525996433</c:v>
                </c:pt>
                <c:pt idx="141">
                  <c:v>52.878752703894371</c:v>
                </c:pt>
                <c:pt idx="142">
                  <c:v>53.322244575055407</c:v>
                </c:pt>
                <c:pt idx="143">
                  <c:v>53.754080843039183</c:v>
                </c:pt>
                <c:pt idx="144">
                  <c:v>54.196520393790117</c:v>
                </c:pt>
                <c:pt idx="145">
                  <c:v>54.640507841638893</c:v>
                </c:pt>
                <c:pt idx="146">
                  <c:v>55.083107924491358</c:v>
                </c:pt>
                <c:pt idx="147">
                  <c:v>55.492731114050315</c:v>
                </c:pt>
                <c:pt idx="148">
                  <c:v>55.915278352166624</c:v>
                </c:pt>
                <c:pt idx="149">
                  <c:v>56.370050861530146</c:v>
                </c:pt>
                <c:pt idx="150">
                  <c:v>56.811397627689416</c:v>
                </c:pt>
                <c:pt idx="151">
                  <c:v>57.254675229813486</c:v>
                </c:pt>
                <c:pt idx="152">
                  <c:v>57.681226127502995</c:v>
                </c:pt>
                <c:pt idx="153">
                  <c:v>58.204189269854638</c:v>
                </c:pt>
                <c:pt idx="154">
                  <c:v>58.527589593306963</c:v>
                </c:pt>
                <c:pt idx="155">
                  <c:v>58.945665130711689</c:v>
                </c:pt>
                <c:pt idx="156">
                  <c:v>59.389024015684065</c:v>
                </c:pt>
                <c:pt idx="157">
                  <c:v>59.859598590064749</c:v>
                </c:pt>
                <c:pt idx="158">
                  <c:v>60.326958330207667</c:v>
                </c:pt>
                <c:pt idx="159">
                  <c:v>60.75499645692549</c:v>
                </c:pt>
                <c:pt idx="160">
                  <c:v>61.194380136361573</c:v>
                </c:pt>
                <c:pt idx="161">
                  <c:v>61.618830831710994</c:v>
                </c:pt>
                <c:pt idx="162">
                  <c:v>62.029315096002961</c:v>
                </c:pt>
                <c:pt idx="163">
                  <c:v>62.450424267046031</c:v>
                </c:pt>
                <c:pt idx="164">
                  <c:v>62.921156203640585</c:v>
                </c:pt>
                <c:pt idx="165">
                  <c:v>63.390860849681729</c:v>
                </c:pt>
                <c:pt idx="166">
                  <c:v>63.858713490141156</c:v>
                </c:pt>
                <c:pt idx="167">
                  <c:v>64.298126581831838</c:v>
                </c:pt>
                <c:pt idx="168">
                  <c:v>64.740981448814523</c:v>
                </c:pt>
                <c:pt idx="169">
                  <c:v>65.15426159929865</c:v>
                </c:pt>
                <c:pt idx="170">
                  <c:v>65.549562513435447</c:v>
                </c:pt>
                <c:pt idx="171">
                  <c:v>65.991158669433389</c:v>
                </c:pt>
                <c:pt idx="172">
                  <c:v>66.49181180310282</c:v>
                </c:pt>
                <c:pt idx="173">
                  <c:v>67.002707511433812</c:v>
                </c:pt>
                <c:pt idx="174">
                  <c:v>67.482169516161036</c:v>
                </c:pt>
                <c:pt idx="175">
                  <c:v>67.97798962368833</c:v>
                </c:pt>
                <c:pt idx="176">
                  <c:v>68.424571330590325</c:v>
                </c:pt>
                <c:pt idx="177">
                  <c:v>68.85634630681804</c:v>
                </c:pt>
                <c:pt idx="178">
                  <c:v>69.260748964857726</c:v>
                </c:pt>
                <c:pt idx="179">
                  <c:v>69.687420440453423</c:v>
                </c:pt>
                <c:pt idx="180">
                  <c:v>70.159916341066889</c:v>
                </c:pt>
                <c:pt idx="181">
                  <c:v>70.640958983113833</c:v>
                </c:pt>
                <c:pt idx="182">
                  <c:v>71.226094056864213</c:v>
                </c:pt>
                <c:pt idx="183">
                  <c:v>71.597358264785385</c:v>
                </c:pt>
                <c:pt idx="184">
                  <c:v>72.034205516820975</c:v>
                </c:pt>
                <c:pt idx="185">
                  <c:v>72.492684915843029</c:v>
                </c:pt>
                <c:pt idx="186">
                  <c:v>72.910134552221876</c:v>
                </c:pt>
                <c:pt idx="187">
                  <c:v>73.373932887916197</c:v>
                </c:pt>
                <c:pt idx="188">
                  <c:v>73.846323100285815</c:v>
                </c:pt>
                <c:pt idx="189">
                  <c:v>74.323345082644721</c:v>
                </c:pt>
                <c:pt idx="190">
                  <c:v>74.826507346832599</c:v>
                </c:pt>
                <c:pt idx="191">
                  <c:v>75.307165843398224</c:v>
                </c:pt>
                <c:pt idx="192">
                  <c:v>75.752178375294221</c:v>
                </c:pt>
                <c:pt idx="193">
                  <c:v>76.196291510443217</c:v>
                </c:pt>
                <c:pt idx="194">
                  <c:v>76.671826353020677</c:v>
                </c:pt>
                <c:pt idx="195">
                  <c:v>77.166983913789821</c:v>
                </c:pt>
                <c:pt idx="196">
                  <c:v>77.671723351413164</c:v>
                </c:pt>
                <c:pt idx="197">
                  <c:v>78.136345320929635</c:v>
                </c:pt>
                <c:pt idx="198">
                  <c:v>78.591664390436932</c:v>
                </c:pt>
                <c:pt idx="199">
                  <c:v>79.024821498272388</c:v>
                </c:pt>
                <c:pt idx="200">
                  <c:v>79.467980783384519</c:v>
                </c:pt>
                <c:pt idx="201">
                  <c:v>79.941443981673302</c:v>
                </c:pt>
                <c:pt idx="202">
                  <c:v>80.440831013524075</c:v>
                </c:pt>
                <c:pt idx="203">
                  <c:v>80.942536619331037</c:v>
                </c:pt>
                <c:pt idx="204">
                  <c:v>81.430595574681533</c:v>
                </c:pt>
                <c:pt idx="205">
                  <c:v>81.896092348934928</c:v>
                </c:pt>
                <c:pt idx="206">
                  <c:v>82.331953180610626</c:v>
                </c:pt>
                <c:pt idx="207">
                  <c:v>82.724531665638139</c:v>
                </c:pt>
                <c:pt idx="208">
                  <c:v>83.210665030585815</c:v>
                </c:pt>
                <c:pt idx="209">
                  <c:v>83.708085690581441</c:v>
                </c:pt>
                <c:pt idx="210">
                  <c:v>84.207763946801578</c:v>
                </c:pt>
                <c:pt idx="211">
                  <c:v>84.707152291029743</c:v>
                </c:pt>
                <c:pt idx="212">
                  <c:v>85.187649422981636</c:v>
                </c:pt>
                <c:pt idx="213">
                  <c:v>85.631563269977306</c:v>
                </c:pt>
                <c:pt idx="214">
                  <c:v>86.074232775610511</c:v>
                </c:pt>
                <c:pt idx="215">
                  <c:v>86.530541609914366</c:v>
                </c:pt>
                <c:pt idx="216">
                  <c:v>87.02193059570449</c:v>
                </c:pt>
                <c:pt idx="217">
                  <c:v>87.508951321536244</c:v>
                </c:pt>
                <c:pt idx="218">
                  <c:v>87.986414984685211</c:v>
                </c:pt>
                <c:pt idx="219">
                  <c:v>88.457259643117936</c:v>
                </c:pt>
                <c:pt idx="220">
                  <c:v>88.906551696023598</c:v>
                </c:pt>
                <c:pt idx="221">
                  <c:v>89.355111969086806</c:v>
                </c:pt>
                <c:pt idx="222">
                  <c:v>89.834920197613314</c:v>
                </c:pt>
                <c:pt idx="223">
                  <c:v>90.32444926198265</c:v>
                </c:pt>
                <c:pt idx="224">
                  <c:v>90.820677928192453</c:v>
                </c:pt>
                <c:pt idx="225">
                  <c:v>91.293635599730791</c:v>
                </c:pt>
                <c:pt idx="226">
                  <c:v>91.752922512888091</c:v>
                </c:pt>
                <c:pt idx="227">
                  <c:v>92.203331061202135</c:v>
                </c:pt>
                <c:pt idx="228">
                  <c:v>92.66771411490393</c:v>
                </c:pt>
                <c:pt idx="229">
                  <c:v>93.166157595485302</c:v>
                </c:pt>
                <c:pt idx="230">
                  <c:v>93.697515235697665</c:v>
                </c:pt>
                <c:pt idx="231">
                  <c:v>94.19238177328495</c:v>
                </c:pt>
                <c:pt idx="232">
                  <c:v>94.66890632754135</c:v>
                </c:pt>
                <c:pt idx="233">
                  <c:v>95.090469322251494</c:v>
                </c:pt>
                <c:pt idx="234">
                  <c:v>95.505390803796075</c:v>
                </c:pt>
                <c:pt idx="235">
                  <c:v>95.929489183852894</c:v>
                </c:pt>
                <c:pt idx="236">
                  <c:v>96.404921817517845</c:v>
                </c:pt>
                <c:pt idx="237">
                  <c:v>96.928466073984751</c:v>
                </c:pt>
                <c:pt idx="238">
                  <c:v>97.455383559846297</c:v>
                </c:pt>
                <c:pt idx="239">
                  <c:v>97.997485869751614</c:v>
                </c:pt>
                <c:pt idx="240">
                  <c:v>98.493854757536582</c:v>
                </c:pt>
                <c:pt idx="241">
                  <c:v>98.936415186347602</c:v>
                </c:pt>
                <c:pt idx="242">
                  <c:v>99.357150119689948</c:v>
                </c:pt>
                <c:pt idx="243">
                  <c:v>99.782265221562483</c:v>
                </c:pt>
                <c:pt idx="244">
                  <c:v>100.23465252621423</c:v>
                </c:pt>
                <c:pt idx="245">
                  <c:v>100.75724254158149</c:v>
                </c:pt>
                <c:pt idx="246">
                  <c:v>101.28069533578082</c:v>
                </c:pt>
                <c:pt idx="247">
                  <c:v>101.79384741506991</c:v>
                </c:pt>
                <c:pt idx="248">
                  <c:v>102.25961026673809</c:v>
                </c:pt>
                <c:pt idx="249">
                  <c:v>102.67052643540812</c:v>
                </c:pt>
                <c:pt idx="250">
                  <c:v>103.10019420445076</c:v>
                </c:pt>
                <c:pt idx="251">
                  <c:v>103.61224686546953</c:v>
                </c:pt>
                <c:pt idx="252">
                  <c:v>104.17723234233451</c:v>
                </c:pt>
                <c:pt idx="253">
                  <c:v>104.66027134445825</c:v>
                </c:pt>
                <c:pt idx="254">
                  <c:v>105.12270657215863</c:v>
                </c:pt>
                <c:pt idx="255">
                  <c:v>105.55635843590764</c:v>
                </c:pt>
                <c:pt idx="256">
                  <c:v>105.98002801441424</c:v>
                </c:pt>
                <c:pt idx="257">
                  <c:v>106.43654624003841</c:v>
                </c:pt>
                <c:pt idx="258">
                  <c:v>106.96189470562589</c:v>
                </c:pt>
                <c:pt idx="259">
                  <c:v>107.51511945626808</c:v>
                </c:pt>
                <c:pt idx="260">
                  <c:v>108.0346246454553</c:v>
                </c:pt>
                <c:pt idx="261">
                  <c:v>108.51582822300909</c:v>
                </c:pt>
                <c:pt idx="262">
                  <c:v>108.93349928535363</c:v>
                </c:pt>
                <c:pt idx="263">
                  <c:v>109.33926907959261</c:v>
                </c:pt>
                <c:pt idx="264">
                  <c:v>109.81812711075003</c:v>
                </c:pt>
                <c:pt idx="265">
                  <c:v>110.33263628165655</c:v>
                </c:pt>
                <c:pt idx="266">
                  <c:v>110.86076045826493</c:v>
                </c:pt>
                <c:pt idx="267">
                  <c:v>111.42106854379109</c:v>
                </c:pt>
                <c:pt idx="268">
                  <c:v>111.84126500453633</c:v>
                </c:pt>
                <c:pt idx="269">
                  <c:v>112.26929670654209</c:v>
                </c:pt>
                <c:pt idx="270">
                  <c:v>112.72384875278134</c:v>
                </c:pt>
                <c:pt idx="271">
                  <c:v>113.20529737724914</c:v>
                </c:pt>
                <c:pt idx="272">
                  <c:v>113.72152781828414</c:v>
                </c:pt>
                <c:pt idx="273">
                  <c:v>114.24082874400921</c:v>
                </c:pt>
                <c:pt idx="274">
                  <c:v>114.75108143455029</c:v>
                </c:pt>
                <c:pt idx="275">
                  <c:v>115.21324909098288</c:v>
                </c:pt>
                <c:pt idx="276">
                  <c:v>115.64607597580439</c:v>
                </c:pt>
                <c:pt idx="277">
                  <c:v>116.10751990375337</c:v>
                </c:pt>
                <c:pt idx="278">
                  <c:v>116.63408991470411</c:v>
                </c:pt>
                <c:pt idx="279">
                  <c:v>117.17067301464206</c:v>
                </c:pt>
                <c:pt idx="280">
                  <c:v>117.58562340431359</c:v>
                </c:pt>
                <c:pt idx="281">
                  <c:v>118.17771783923179</c:v>
                </c:pt>
                <c:pt idx="282">
                  <c:v>118.6147348459549</c:v>
                </c:pt>
                <c:pt idx="283">
                  <c:v>119.04420165138208</c:v>
                </c:pt>
                <c:pt idx="284">
                  <c:v>119.54625071699913</c:v>
                </c:pt>
                <c:pt idx="285">
                  <c:v>120.07272941377937</c:v>
                </c:pt>
                <c:pt idx="286">
                  <c:v>120.5816495949594</c:v>
                </c:pt>
                <c:pt idx="287">
                  <c:v>121.10316103669336</c:v>
                </c:pt>
                <c:pt idx="288">
                  <c:v>121.5326191874552</c:v>
                </c:pt>
                <c:pt idx="289">
                  <c:v>121.95329980217895</c:v>
                </c:pt>
                <c:pt idx="290">
                  <c:v>122.36648013502889</c:v>
                </c:pt>
                <c:pt idx="291">
                  <c:v>122.91214859043282</c:v>
                </c:pt>
                <c:pt idx="292">
                  <c:v>123.46196758425089</c:v>
                </c:pt>
                <c:pt idx="293">
                  <c:v>123.97588502474562</c:v>
                </c:pt>
                <c:pt idx="294">
                  <c:v>124.46753256697312</c:v>
                </c:pt>
                <c:pt idx="295">
                  <c:v>124.94960989727096</c:v>
                </c:pt>
                <c:pt idx="296">
                  <c:v>125.3369810412151</c:v>
                </c:pt>
                <c:pt idx="297">
                  <c:v>125.80487581473267</c:v>
                </c:pt>
                <c:pt idx="298">
                  <c:v>126.30866262147634</c:v>
                </c:pt>
                <c:pt idx="299">
                  <c:v>126.88146552514516</c:v>
                </c:pt>
                <c:pt idx="300">
                  <c:v>127.40248568313027</c:v>
                </c:pt>
                <c:pt idx="301">
                  <c:v>127.85926659349947</c:v>
                </c:pt>
                <c:pt idx="302">
                  <c:v>128.27587133391606</c:v>
                </c:pt>
                <c:pt idx="303">
                  <c:v>128.67923345527203</c:v>
                </c:pt>
                <c:pt idx="304">
                  <c:v>129.23484367125553</c:v>
                </c:pt>
                <c:pt idx="305">
                  <c:v>129.73411602643603</c:v>
                </c:pt>
                <c:pt idx="306">
                  <c:v>130.26965584704016</c:v>
                </c:pt>
                <c:pt idx="307">
                  <c:v>130.82372012841518</c:v>
                </c:pt>
                <c:pt idx="308">
                  <c:v>131.30309942671221</c:v>
                </c:pt>
                <c:pt idx="309">
                  <c:v>131.69340136837673</c:v>
                </c:pt>
                <c:pt idx="310">
                  <c:v>132.11083852918867</c:v>
                </c:pt>
                <c:pt idx="311">
                  <c:v>132.60062610359984</c:v>
                </c:pt>
                <c:pt idx="312">
                  <c:v>133.16000709925109</c:v>
                </c:pt>
                <c:pt idx="313">
                  <c:v>133.73119488459139</c:v>
                </c:pt>
                <c:pt idx="314">
                  <c:v>134.19822770605305</c:v>
                </c:pt>
                <c:pt idx="315">
                  <c:v>134.63997474938924</c:v>
                </c:pt>
                <c:pt idx="316">
                  <c:v>135.05585112466372</c:v>
                </c:pt>
                <c:pt idx="317">
                  <c:v>135.49499185932297</c:v>
                </c:pt>
                <c:pt idx="318">
                  <c:v>135.99766245454197</c:v>
                </c:pt>
                <c:pt idx="319">
                  <c:v>136.54368387791854</c:v>
                </c:pt>
                <c:pt idx="320">
                  <c:v>137.05905085141001</c:v>
                </c:pt>
                <c:pt idx="321">
                  <c:v>137.52758787702328</c:v>
                </c:pt>
                <c:pt idx="322">
                  <c:v>137.95605639632299</c:v>
                </c:pt>
                <c:pt idx="323">
                  <c:v>138.40121472490273</c:v>
                </c:pt>
                <c:pt idx="324">
                  <c:v>138.90924179685572</c:v>
                </c:pt>
                <c:pt idx="325">
                  <c:v>139.43865449754864</c:v>
                </c:pt>
                <c:pt idx="326">
                  <c:v>139.96251102085145</c:v>
                </c:pt>
                <c:pt idx="327">
                  <c:v>140.45207961920778</c:v>
                </c:pt>
                <c:pt idx="328">
                  <c:v>140.92907332270485</c:v>
                </c:pt>
                <c:pt idx="329">
                  <c:v>141.33546088422264</c:v>
                </c:pt>
                <c:pt idx="330">
                  <c:v>141.79909681772369</c:v>
                </c:pt>
                <c:pt idx="331">
                  <c:v>142.33229198433889</c:v>
                </c:pt>
                <c:pt idx="332">
                  <c:v>142.86120380990519</c:v>
                </c:pt>
                <c:pt idx="333">
                  <c:v>143.35846111182968</c:v>
                </c:pt>
                <c:pt idx="334">
                  <c:v>143.80050700389307</c:v>
                </c:pt>
                <c:pt idx="335">
                  <c:v>144.23438170770061</c:v>
                </c:pt>
                <c:pt idx="336">
                  <c:v>144.66468859686449</c:v>
                </c:pt>
                <c:pt idx="337">
                  <c:v>145.16356863885511</c:v>
                </c:pt>
                <c:pt idx="338">
                  <c:v>145.72590080874238</c:v>
                </c:pt>
                <c:pt idx="339">
                  <c:v>146.2533646695459</c:v>
                </c:pt>
                <c:pt idx="340">
                  <c:v>146.73986023658443</c:v>
                </c:pt>
                <c:pt idx="341">
                  <c:v>147.16171460754617</c:v>
                </c:pt>
                <c:pt idx="342">
                  <c:v>147.55714914702133</c:v>
                </c:pt>
                <c:pt idx="343">
                  <c:v>148.02572045092023</c:v>
                </c:pt>
                <c:pt idx="344">
                  <c:v>148.61942415958998</c:v>
                </c:pt>
                <c:pt idx="345">
                  <c:v>149.06827337686309</c:v>
                </c:pt>
                <c:pt idx="346">
                  <c:v>149.58906437033673</c:v>
                </c:pt>
                <c:pt idx="347">
                  <c:v>150.04831462598324</c:v>
                </c:pt>
                <c:pt idx="348">
                  <c:v>150.4783594799452</c:v>
                </c:pt>
                <c:pt idx="349">
                  <c:v>150.91479877927139</c:v>
                </c:pt>
                <c:pt idx="350">
                  <c:v>151.42626820612881</c:v>
                </c:pt>
                <c:pt idx="351">
                  <c:v>151.98410734045507</c:v>
                </c:pt>
                <c:pt idx="352">
                  <c:v>152.48769619824765</c:v>
                </c:pt>
                <c:pt idx="353">
                  <c:v>152.85792648280554</c:v>
                </c:pt>
                <c:pt idx="354">
                  <c:v>153.40201701241872</c:v>
                </c:pt>
                <c:pt idx="355">
                  <c:v>153.83304921224931</c:v>
                </c:pt>
                <c:pt idx="356">
                  <c:v>154.34082160077969</c:v>
                </c:pt>
                <c:pt idx="357">
                  <c:v>154.87142915846744</c:v>
                </c:pt>
                <c:pt idx="358">
                  <c:v>155.38931488845606</c:v>
                </c:pt>
                <c:pt idx="359">
                  <c:v>155.88562648212951</c:v>
                </c:pt>
                <c:pt idx="360">
                  <c:v>156.31614336451054</c:v>
                </c:pt>
                <c:pt idx="361">
                  <c:v>156.76112279087192</c:v>
                </c:pt>
                <c:pt idx="362">
                  <c:v>157.26428892957648</c:v>
                </c:pt>
                <c:pt idx="363">
                  <c:v>157.7408712141962</c:v>
                </c:pt>
                <c:pt idx="364">
                  <c:v>158.33385874020979</c:v>
                </c:pt>
                <c:pt idx="365">
                  <c:v>158.79376853818002</c:v>
                </c:pt>
                <c:pt idx="366">
                  <c:v>159.12204339793701</c:v>
                </c:pt>
                <c:pt idx="367">
                  <c:v>159.64428530337841</c:v>
                </c:pt>
                <c:pt idx="368">
                  <c:v>160.1199219803232</c:v>
                </c:pt>
                <c:pt idx="369">
                  <c:v>160.74442002834704</c:v>
                </c:pt>
                <c:pt idx="370">
                  <c:v>161.21178418313778</c:v>
                </c:pt>
                <c:pt idx="371">
                  <c:v>161.7262885131463</c:v>
                </c:pt>
                <c:pt idx="372">
                  <c:v>162.18860297539123</c:v>
                </c:pt>
                <c:pt idx="373">
                  <c:v>162.57447625458414</c:v>
                </c:pt>
                <c:pt idx="374">
                  <c:v>162.98709140793343</c:v>
                </c:pt>
                <c:pt idx="375">
                  <c:v>163.47356073880155</c:v>
                </c:pt>
                <c:pt idx="376">
                  <c:v>164.02241556686494</c:v>
                </c:pt>
                <c:pt idx="377">
                  <c:v>164.55554870369309</c:v>
                </c:pt>
                <c:pt idx="378">
                  <c:v>165.01855452459461</c:v>
                </c:pt>
                <c:pt idx="379">
                  <c:v>165.45550203062527</c:v>
                </c:pt>
                <c:pt idx="380">
                  <c:v>165.83053730875747</c:v>
                </c:pt>
                <c:pt idx="381">
                  <c:v>166.30621265338152</c:v>
                </c:pt>
                <c:pt idx="382">
                  <c:v>166.84349427347121</c:v>
                </c:pt>
                <c:pt idx="383">
                  <c:v>167.37632759663617</c:v>
                </c:pt>
                <c:pt idx="384">
                  <c:v>167.87027833129832</c:v>
                </c:pt>
                <c:pt idx="385">
                  <c:v>168.33945807858095</c:v>
                </c:pt>
                <c:pt idx="386">
                  <c:v>168.67862181651009</c:v>
                </c:pt>
                <c:pt idx="387">
                  <c:v>169.11324384712265</c:v>
                </c:pt>
                <c:pt idx="388">
                  <c:v>169.63464717296608</c:v>
                </c:pt>
                <c:pt idx="389">
                  <c:v>170.17586039722516</c:v>
                </c:pt>
                <c:pt idx="390">
                  <c:v>170.66845089499702</c:v>
                </c:pt>
                <c:pt idx="391">
                  <c:v>171.10858320486881</c:v>
                </c:pt>
                <c:pt idx="392">
                  <c:v>171.51826140895088</c:v>
                </c:pt>
                <c:pt idx="393">
                  <c:v>171.96049187851156</c:v>
                </c:pt>
                <c:pt idx="394">
                  <c:v>172.47591361175964</c:v>
                </c:pt>
                <c:pt idx="395">
                  <c:v>173.01577159237797</c:v>
                </c:pt>
                <c:pt idx="396">
                  <c:v>173.50293477730321</c:v>
                </c:pt>
                <c:pt idx="397">
                  <c:v>173.9328840653115</c:v>
                </c:pt>
                <c:pt idx="398">
                  <c:v>174.33643831789482</c:v>
                </c:pt>
                <c:pt idx="399">
                  <c:v>174.81094181606466</c:v>
                </c:pt>
                <c:pt idx="400">
                  <c:v>175.27904072259722</c:v>
                </c:pt>
                <c:pt idx="401">
                  <c:v>175.82576712413476</c:v>
                </c:pt>
                <c:pt idx="402">
                  <c:v>176.34713414725616</c:v>
                </c:pt>
                <c:pt idx="403">
                  <c:v>176.80561358486153</c:v>
                </c:pt>
                <c:pt idx="404">
                  <c:v>177.14198554729808</c:v>
                </c:pt>
                <c:pt idx="405">
                  <c:v>177.65803886189266</c:v>
                </c:pt>
                <c:pt idx="406">
                  <c:v>178.20556998832615</c:v>
                </c:pt>
                <c:pt idx="407">
                  <c:v>178.78549323912827</c:v>
                </c:pt>
                <c:pt idx="408">
                  <c:v>179.28830308258176</c:v>
                </c:pt>
                <c:pt idx="409">
                  <c:v>179.736265202742</c:v>
                </c:pt>
                <c:pt idx="410">
                  <c:v>180.13606923072186</c:v>
                </c:pt>
                <c:pt idx="411">
                  <c:v>180.52637911068683</c:v>
                </c:pt>
                <c:pt idx="412">
                  <c:v>181.0457649298263</c:v>
                </c:pt>
                <c:pt idx="413">
                  <c:v>181.61871153493388</c:v>
                </c:pt>
                <c:pt idx="414">
                  <c:v>182.13451621383985</c:v>
                </c:pt>
                <c:pt idx="415">
                  <c:v>182.59791217163399</c:v>
                </c:pt>
                <c:pt idx="416">
                  <c:v>183.00307727454327</c:v>
                </c:pt>
                <c:pt idx="417">
                  <c:v>183.43352717836021</c:v>
                </c:pt>
                <c:pt idx="418">
                  <c:v>183.91736067022845</c:v>
                </c:pt>
                <c:pt idx="419">
                  <c:v>184.42782337773309</c:v>
                </c:pt>
                <c:pt idx="420">
                  <c:v>184.87875609911634</c:v>
                </c:pt>
                <c:pt idx="421">
                  <c:v>185.37997044495575</c:v>
                </c:pt>
                <c:pt idx="422">
                  <c:v>185.76839946032186</c:v>
                </c:pt>
                <c:pt idx="423">
                  <c:v>186.20623262718215</c:v>
                </c:pt>
                <c:pt idx="424">
                  <c:v>186.73305817593052</c:v>
                </c:pt>
                <c:pt idx="425">
                  <c:v>187.30287673275848</c:v>
                </c:pt>
                <c:pt idx="426">
                  <c:v>187.82277189224004</c:v>
                </c:pt>
                <c:pt idx="427">
                  <c:v>188.24002057246145</c:v>
                </c:pt>
                <c:pt idx="428">
                  <c:v>188.63857508038035</c:v>
                </c:pt>
                <c:pt idx="429">
                  <c:v>189.07349814751518</c:v>
                </c:pt>
                <c:pt idx="430">
                  <c:v>189.60077893108348</c:v>
                </c:pt>
                <c:pt idx="431">
                  <c:v>190.15448646574376</c:v>
                </c:pt>
                <c:pt idx="432">
                  <c:v>190.65058653789987</c:v>
                </c:pt>
                <c:pt idx="433">
                  <c:v>191.07515097735492</c:v>
                </c:pt>
                <c:pt idx="434">
                  <c:v>191.44730376468243</c:v>
                </c:pt>
                <c:pt idx="435">
                  <c:v>191.86811728888759</c:v>
                </c:pt>
                <c:pt idx="436">
                  <c:v>192.4080545503013</c:v>
                </c:pt>
                <c:pt idx="437">
                  <c:v>192.95535617660767</c:v>
                </c:pt>
                <c:pt idx="438">
                  <c:v>193.47748139259227</c:v>
                </c:pt>
                <c:pt idx="439">
                  <c:v>193.93372886906801</c:v>
                </c:pt>
                <c:pt idx="440">
                  <c:v>194.29714348827909</c:v>
                </c:pt>
                <c:pt idx="441">
                  <c:v>194.72593864795627</c:v>
                </c:pt>
                <c:pt idx="442">
                  <c:v>195.26640752261989</c:v>
                </c:pt>
                <c:pt idx="443">
                  <c:v>195.8325588179928</c:v>
                </c:pt>
                <c:pt idx="444">
                  <c:v>196.35474182906347</c:v>
                </c:pt>
                <c:pt idx="445">
                  <c:v>196.80888370479579</c:v>
                </c:pt>
                <c:pt idx="446">
                  <c:v>197.1939613951597</c:v>
                </c:pt>
                <c:pt idx="447">
                  <c:v>197.62064748293585</c:v>
                </c:pt>
                <c:pt idx="448">
                  <c:v>198.1602629927032</c:v>
                </c:pt>
                <c:pt idx="449">
                  <c:v>198.7086123520937</c:v>
                </c:pt>
                <c:pt idx="450">
                  <c:v>199.21307112631661</c:v>
                </c:pt>
                <c:pt idx="451">
                  <c:v>199.65265432776238</c:v>
                </c:pt>
                <c:pt idx="452">
                  <c:v>199.98421710223235</c:v>
                </c:pt>
                <c:pt idx="453">
                  <c:v>200.44665418318351</c:v>
                </c:pt>
                <c:pt idx="454">
                  <c:v>200.95005210921946</c:v>
                </c:pt>
                <c:pt idx="455">
                  <c:v>201.46714816594746</c:v>
                </c:pt>
                <c:pt idx="456">
                  <c:v>201.94674913638244</c:v>
                </c:pt>
                <c:pt idx="457">
                  <c:v>202.33561561049606</c:v>
                </c:pt>
                <c:pt idx="458">
                  <c:v>202.67901902291425</c:v>
                </c:pt>
                <c:pt idx="459">
                  <c:v>202.96893988159115</c:v>
                </c:pt>
                <c:pt idx="460">
                  <c:v>203.3634643865995</c:v>
                </c:pt>
                <c:pt idx="461">
                  <c:v>203.77216888895464</c:v>
                </c:pt>
                <c:pt idx="462">
                  <c:v>204.13257182163798</c:v>
                </c:pt>
                <c:pt idx="463">
                  <c:v>204.4135590491872</c:v>
                </c:pt>
                <c:pt idx="464">
                  <c:v>204.60240168405278</c:v>
                </c:pt>
                <c:pt idx="465">
                  <c:v>204.77413801382608</c:v>
                </c:pt>
                <c:pt idx="466">
                  <c:v>205.01988523108281</c:v>
                </c:pt>
                <c:pt idx="467">
                  <c:v>205.31174308905287</c:v>
                </c:pt>
                <c:pt idx="468">
                  <c:v>205.56716977393484</c:v>
                </c:pt>
                <c:pt idx="469">
                  <c:v>205.74765273735966</c:v>
                </c:pt>
                <c:pt idx="470">
                  <c:v>205.87164426825535</c:v>
                </c:pt>
                <c:pt idx="471">
                  <c:v>206.01083695838292</c:v>
                </c:pt>
                <c:pt idx="472">
                  <c:v>206.10941532615556</c:v>
                </c:pt>
                <c:pt idx="473">
                  <c:v>206.31139526941499</c:v>
                </c:pt>
                <c:pt idx="474">
                  <c:v>206.50354896561615</c:v>
                </c:pt>
                <c:pt idx="475">
                  <c:v>206.69522428888027</c:v>
                </c:pt>
                <c:pt idx="476">
                  <c:v>206.75962546187031</c:v>
                </c:pt>
                <c:pt idx="477">
                  <c:v>206.80443253358538</c:v>
                </c:pt>
                <c:pt idx="478">
                  <c:v>206.78325538964509</c:v>
                </c:pt>
                <c:pt idx="479">
                  <c:v>206.92340291900891</c:v>
                </c:pt>
                <c:pt idx="480">
                  <c:v>207.11461852276733</c:v>
                </c:pt>
                <c:pt idx="481">
                  <c:v>207.28564095779257</c:v>
                </c:pt>
                <c:pt idx="482">
                  <c:v>207.37599445847746</c:v>
                </c:pt>
                <c:pt idx="483">
                  <c:v>207.40619789909238</c:v>
                </c:pt>
                <c:pt idx="484">
                  <c:v>207.37355521942646</c:v>
                </c:pt>
                <c:pt idx="485">
                  <c:v>207.38243123952381</c:v>
                </c:pt>
                <c:pt idx="486">
                  <c:v>207.50205657912846</c:v>
                </c:pt>
                <c:pt idx="487">
                  <c:v>207.65842061263794</c:v>
                </c:pt>
                <c:pt idx="488">
                  <c:v>207.78748820350376</c:v>
                </c:pt>
                <c:pt idx="489">
                  <c:v>207.83382290692953</c:v>
                </c:pt>
                <c:pt idx="490">
                  <c:v>207.81378325791729</c:v>
                </c:pt>
                <c:pt idx="491">
                  <c:v>207.76619091631198</c:v>
                </c:pt>
                <c:pt idx="492">
                  <c:v>207.80227852973894</c:v>
                </c:pt>
                <c:pt idx="493">
                  <c:v>207.83941051983297</c:v>
                </c:pt>
                <c:pt idx="494">
                  <c:v>207.99317398732398</c:v>
                </c:pt>
                <c:pt idx="495">
                  <c:v>208.09155191406145</c:v>
                </c:pt>
                <c:pt idx="496">
                  <c:v>208.11766464257994</c:v>
                </c:pt>
                <c:pt idx="497">
                  <c:v>208.07675348080107</c:v>
                </c:pt>
                <c:pt idx="498">
                  <c:v>208.07430743606898</c:v>
                </c:pt>
                <c:pt idx="499">
                  <c:v>208.12554110340841</c:v>
                </c:pt>
                <c:pt idx="500">
                  <c:v>208.17723587143195</c:v>
                </c:pt>
                <c:pt idx="501">
                  <c:v>208.23286930599312</c:v>
                </c:pt>
                <c:pt idx="502">
                  <c:v>208.24905346868732</c:v>
                </c:pt>
                <c:pt idx="503">
                  <c:v>208.2447300231006</c:v>
                </c:pt>
                <c:pt idx="504">
                  <c:v>208.22295629497387</c:v>
                </c:pt>
                <c:pt idx="505">
                  <c:v>208.25413598300588</c:v>
                </c:pt>
                <c:pt idx="506">
                  <c:v>208.35874492279399</c:v>
                </c:pt>
                <c:pt idx="507">
                  <c:v>208.43450716266031</c:v>
                </c:pt>
                <c:pt idx="508">
                  <c:v>208.45526500861718</c:v>
                </c:pt>
                <c:pt idx="509">
                  <c:v>208.43286294726022</c:v>
                </c:pt>
                <c:pt idx="510">
                  <c:v>208.40253987737873</c:v>
                </c:pt>
                <c:pt idx="511">
                  <c:v>208.3815625504123</c:v>
                </c:pt>
                <c:pt idx="512">
                  <c:v>208.43918746871432</c:v>
                </c:pt>
                <c:pt idx="513">
                  <c:v>208.5260974686513</c:v>
                </c:pt>
                <c:pt idx="514">
                  <c:v>208.58475122475915</c:v>
                </c:pt>
                <c:pt idx="515">
                  <c:v>208.59944318129016</c:v>
                </c:pt>
                <c:pt idx="516">
                  <c:v>208.54982324980574</c:v>
                </c:pt>
                <c:pt idx="517">
                  <c:v>208.49831773046958</c:v>
                </c:pt>
                <c:pt idx="518">
                  <c:v>208.52205206867967</c:v>
                </c:pt>
                <c:pt idx="519">
                  <c:v>208.61544457482319</c:v>
                </c:pt>
                <c:pt idx="520">
                  <c:v>208.69717396265995</c:v>
                </c:pt>
                <c:pt idx="521">
                  <c:v>208.72744347039261</c:v>
                </c:pt>
                <c:pt idx="522">
                  <c:v>208.73580417301991</c:v>
                </c:pt>
                <c:pt idx="523">
                  <c:v>208.67338652575538</c:v>
                </c:pt>
                <c:pt idx="524">
                  <c:v>208.64063247608959</c:v>
                </c:pt>
                <c:pt idx="525">
                  <c:v>208.66756998377525</c:v>
                </c:pt>
                <c:pt idx="526">
                  <c:v>208.74491363071388</c:v>
                </c:pt>
                <c:pt idx="527">
                  <c:v>208.80847444288167</c:v>
                </c:pt>
                <c:pt idx="528">
                  <c:v>208.84489456520078</c:v>
                </c:pt>
                <c:pt idx="529">
                  <c:v>208.77582028882514</c:v>
                </c:pt>
                <c:pt idx="530">
                  <c:v>208.73806787452548</c:v>
                </c:pt>
                <c:pt idx="531">
                  <c:v>208.71699243056719</c:v>
                </c:pt>
                <c:pt idx="532">
                  <c:v>208.79818282150501</c:v>
                </c:pt>
                <c:pt idx="533">
                  <c:v>208.86256848104875</c:v>
                </c:pt>
                <c:pt idx="534">
                  <c:v>208.92237269147466</c:v>
                </c:pt>
                <c:pt idx="535">
                  <c:v>208.91913213007655</c:v>
                </c:pt>
                <c:pt idx="536">
                  <c:v>208.86844614254369</c:v>
                </c:pt>
                <c:pt idx="537">
                  <c:v>208.80475685646337</c:v>
                </c:pt>
                <c:pt idx="538">
                  <c:v>208.84235702668479</c:v>
                </c:pt>
                <c:pt idx="539">
                  <c:v>208.90910492583029</c:v>
                </c:pt>
                <c:pt idx="540">
                  <c:v>208.950377682853</c:v>
                </c:pt>
                <c:pt idx="541">
                  <c:v>208.93683632894107</c:v>
                </c:pt>
                <c:pt idx="542">
                  <c:v>208.94727272100803</c:v>
                </c:pt>
                <c:pt idx="543">
                  <c:v>208.90752947867156</c:v>
                </c:pt>
                <c:pt idx="544">
                  <c:v>208.88075164049565</c:v>
                </c:pt>
                <c:pt idx="545">
                  <c:v>208.94555431293264</c:v>
                </c:pt>
                <c:pt idx="546">
                  <c:v>209.03681563025373</c:v>
                </c:pt>
                <c:pt idx="547">
                  <c:v>209.08978844106781</c:v>
                </c:pt>
                <c:pt idx="548">
                  <c:v>209.0816165116446</c:v>
                </c:pt>
                <c:pt idx="549">
                  <c:v>209.04663693591712</c:v>
                </c:pt>
                <c:pt idx="550">
                  <c:v>208.96186547193852</c:v>
                </c:pt>
                <c:pt idx="551">
                  <c:v>208.95780703608077</c:v>
                </c:pt>
                <c:pt idx="552">
                  <c:v>209.03349127166115</c:v>
                </c:pt>
                <c:pt idx="553">
                  <c:v>209.09098527304684</c:v>
                </c:pt>
                <c:pt idx="554">
                  <c:v>209.13590008836547</c:v>
                </c:pt>
                <c:pt idx="555">
                  <c:v>209.12712296554926</c:v>
                </c:pt>
                <c:pt idx="556">
                  <c:v>209.05687662556676</c:v>
                </c:pt>
                <c:pt idx="557">
                  <c:v>209.05229456217208</c:v>
                </c:pt>
                <c:pt idx="558">
                  <c:v>209.06594827461899</c:v>
                </c:pt>
                <c:pt idx="559">
                  <c:v>209.14348767463468</c:v>
                </c:pt>
                <c:pt idx="560">
                  <c:v>209.23730100496249</c:v>
                </c:pt>
                <c:pt idx="561">
                  <c:v>209.21652842758252</c:v>
                </c:pt>
                <c:pt idx="562">
                  <c:v>209.18937953025284</c:v>
                </c:pt>
                <c:pt idx="563">
                  <c:v>209.12441989670145</c:v>
                </c:pt>
                <c:pt idx="564">
                  <c:v>209.07190870432504</c:v>
                </c:pt>
                <c:pt idx="565">
                  <c:v>209.11964789621277</c:v>
                </c:pt>
                <c:pt idx="566">
                  <c:v>209.21970153093443</c:v>
                </c:pt>
                <c:pt idx="567">
                  <c:v>209.2540438943509</c:v>
                </c:pt>
                <c:pt idx="568">
                  <c:v>209.27010615029968</c:v>
                </c:pt>
                <c:pt idx="569">
                  <c:v>209.22685019249519</c:v>
                </c:pt>
                <c:pt idx="570">
                  <c:v>209.16403304726333</c:v>
                </c:pt>
                <c:pt idx="571">
                  <c:v>209.16535861125467</c:v>
                </c:pt>
                <c:pt idx="572">
                  <c:v>209.24123060073748</c:v>
                </c:pt>
                <c:pt idx="573">
                  <c:v>209.31683007810335</c:v>
                </c:pt>
                <c:pt idx="574">
                  <c:v>209.34422846565133</c:v>
                </c:pt>
                <c:pt idx="575">
                  <c:v>209.32399421654009</c:v>
                </c:pt>
                <c:pt idx="576">
                  <c:v>209.25099222872146</c:v>
                </c:pt>
                <c:pt idx="577">
                  <c:v>209.20563839795619</c:v>
                </c:pt>
                <c:pt idx="578">
                  <c:v>209.23080272500636</c:v>
                </c:pt>
                <c:pt idx="579">
                  <c:v>209.25904981978334</c:v>
                </c:pt>
                <c:pt idx="580">
                  <c:v>209.34964327068326</c:v>
                </c:pt>
                <c:pt idx="581">
                  <c:v>209.34486479697196</c:v>
                </c:pt>
                <c:pt idx="582">
                  <c:v>209.27767028000204</c:v>
                </c:pt>
                <c:pt idx="583">
                  <c:v>209.25909502708328</c:v>
                </c:pt>
                <c:pt idx="584">
                  <c:v>209.24518360415047</c:v>
                </c:pt>
                <c:pt idx="585">
                  <c:v>209.29358970749604</c:v>
                </c:pt>
                <c:pt idx="586">
                  <c:v>209.37764766590902</c:v>
                </c:pt>
                <c:pt idx="587">
                  <c:v>209.41934335162915</c:v>
                </c:pt>
                <c:pt idx="588">
                  <c:v>209.40858216995653</c:v>
                </c:pt>
                <c:pt idx="589">
                  <c:v>209.33774646970474</c:v>
                </c:pt>
                <c:pt idx="590">
                  <c:v>209.27305157161649</c:v>
                </c:pt>
                <c:pt idx="591">
                  <c:v>209.28169227507067</c:v>
                </c:pt>
                <c:pt idx="592">
                  <c:v>209.35602763313651</c:v>
                </c:pt>
                <c:pt idx="593">
                  <c:v>209.4212517782322</c:v>
                </c:pt>
                <c:pt idx="594">
                  <c:v>209.45791151597416</c:v>
                </c:pt>
                <c:pt idx="595">
                  <c:v>209.41741986126755</c:v>
                </c:pt>
                <c:pt idx="596">
                  <c:v>209.3598292142093</c:v>
                </c:pt>
                <c:pt idx="597">
                  <c:v>209.30871997908264</c:v>
                </c:pt>
                <c:pt idx="598">
                  <c:v>209.39745803745109</c:v>
                </c:pt>
                <c:pt idx="599">
                  <c:v>209.44010056353869</c:v>
                </c:pt>
                <c:pt idx="600">
                  <c:v>209.51924306347905</c:v>
                </c:pt>
                <c:pt idx="601">
                  <c:v>209.52513458346385</c:v>
                </c:pt>
                <c:pt idx="602">
                  <c:v>209.4779942256198</c:v>
                </c:pt>
                <c:pt idx="603">
                  <c:v>209.38812816042997</c:v>
                </c:pt>
                <c:pt idx="604">
                  <c:v>209.36047223973927</c:v>
                </c:pt>
                <c:pt idx="605">
                  <c:v>209.41336780738519</c:v>
                </c:pt>
                <c:pt idx="606">
                  <c:v>209.47042160465054</c:v>
                </c:pt>
                <c:pt idx="607">
                  <c:v>209.50955743183962</c:v>
                </c:pt>
                <c:pt idx="608">
                  <c:v>209.48887622763249</c:v>
                </c:pt>
                <c:pt idx="609">
                  <c:v>209.44326540676761</c:v>
                </c:pt>
                <c:pt idx="610">
                  <c:v>209.37146078361872</c:v>
                </c:pt>
                <c:pt idx="611">
                  <c:v>209.3992599812741</c:v>
                </c:pt>
                <c:pt idx="612">
                  <c:v>209.46692284143114</c:v>
                </c:pt>
                <c:pt idx="613">
                  <c:v>209.53173777681985</c:v>
                </c:pt>
                <c:pt idx="614">
                  <c:v>209.55191869443746</c:v>
                </c:pt>
                <c:pt idx="615">
                  <c:v>209.53272236925417</c:v>
                </c:pt>
                <c:pt idx="616">
                  <c:v>209.46730901368153</c:v>
                </c:pt>
                <c:pt idx="617">
                  <c:v>209.4215393423973</c:v>
                </c:pt>
                <c:pt idx="618">
                  <c:v>209.47793364043645</c:v>
                </c:pt>
                <c:pt idx="619">
                  <c:v>209.55753791158963</c:v>
                </c:pt>
                <c:pt idx="620">
                  <c:v>209.59237249624925</c:v>
                </c:pt>
                <c:pt idx="621">
                  <c:v>209.56848820526508</c:v>
                </c:pt>
                <c:pt idx="622">
                  <c:v>209.53185125931185</c:v>
                </c:pt>
                <c:pt idx="623">
                  <c:v>209.44148598738019</c:v>
                </c:pt>
                <c:pt idx="624">
                  <c:v>209.42503814835203</c:v>
                </c:pt>
                <c:pt idx="625">
                  <c:v>209.50000855968017</c:v>
                </c:pt>
                <c:pt idx="626">
                  <c:v>209.5852922923101</c:v>
                </c:pt>
                <c:pt idx="627">
                  <c:v>209.60803287432486</c:v>
                </c:pt>
                <c:pt idx="628">
                  <c:v>209.60904010518493</c:v>
                </c:pt>
                <c:pt idx="629">
                  <c:v>209.51933345069213</c:v>
                </c:pt>
                <c:pt idx="630">
                  <c:v>209.43365501947639</c:v>
                </c:pt>
                <c:pt idx="631">
                  <c:v>209.49999296750889</c:v>
                </c:pt>
                <c:pt idx="632">
                  <c:v>209.57876459642597</c:v>
                </c:pt>
                <c:pt idx="633">
                  <c:v>209.63904261869624</c:v>
                </c:pt>
                <c:pt idx="634">
                  <c:v>209.66460079899178</c:v>
                </c:pt>
                <c:pt idx="635">
                  <c:v>209.61808218277358</c:v>
                </c:pt>
                <c:pt idx="636">
                  <c:v>209.52692151882471</c:v>
                </c:pt>
                <c:pt idx="637">
                  <c:v>209.47880439423574</c:v>
                </c:pt>
                <c:pt idx="638">
                  <c:v>209.52614125506707</c:v>
                </c:pt>
                <c:pt idx="639">
                  <c:v>209.60846467129517</c:v>
                </c:pt>
                <c:pt idx="640">
                  <c:v>209.651197137564</c:v>
                </c:pt>
                <c:pt idx="641">
                  <c:v>209.63847503340287</c:v>
                </c:pt>
                <c:pt idx="642">
                  <c:v>209.60114152563094</c:v>
                </c:pt>
                <c:pt idx="643">
                  <c:v>209.52789132404158</c:v>
                </c:pt>
                <c:pt idx="644">
                  <c:v>209.53075333332788</c:v>
                </c:pt>
                <c:pt idx="645">
                  <c:v>209.59095662116695</c:v>
                </c:pt>
                <c:pt idx="646">
                  <c:v>209.66814494073867</c:v>
                </c:pt>
                <c:pt idx="647">
                  <c:v>209.70029074180135</c:v>
                </c:pt>
                <c:pt idx="648">
                  <c:v>209.66844775823819</c:v>
                </c:pt>
                <c:pt idx="649">
                  <c:v>209.58691298911779</c:v>
                </c:pt>
                <c:pt idx="650">
                  <c:v>209.54455114561014</c:v>
                </c:pt>
                <c:pt idx="651">
                  <c:v>209.59531067555216</c:v>
                </c:pt>
                <c:pt idx="652">
                  <c:v>209.66778906654213</c:v>
                </c:pt>
                <c:pt idx="653">
                  <c:v>209.66741792886518</c:v>
                </c:pt>
                <c:pt idx="654">
                  <c:v>209.65703512026874</c:v>
                </c:pt>
                <c:pt idx="655">
                  <c:v>209.6181499357607</c:v>
                </c:pt>
                <c:pt idx="656">
                  <c:v>209.54040118582452</c:v>
                </c:pt>
                <c:pt idx="657">
                  <c:v>209.55516024821452</c:v>
                </c:pt>
                <c:pt idx="658">
                  <c:v>209.61605988879955</c:v>
                </c:pt>
                <c:pt idx="659">
                  <c:v>209.69253640752007</c:v>
                </c:pt>
                <c:pt idx="660">
                  <c:v>209.70985502748098</c:v>
                </c:pt>
                <c:pt idx="661">
                  <c:v>209.68661444111194</c:v>
                </c:pt>
                <c:pt idx="662">
                  <c:v>209.61118243871266</c:v>
                </c:pt>
                <c:pt idx="663">
                  <c:v>209.55462253205775</c:v>
                </c:pt>
                <c:pt idx="664">
                  <c:v>209.58701871664192</c:v>
                </c:pt>
                <c:pt idx="665">
                  <c:v>209.70608422820533</c:v>
                </c:pt>
                <c:pt idx="666">
                  <c:v>209.72979381959041</c:v>
                </c:pt>
                <c:pt idx="667">
                  <c:v>209.74836949948207</c:v>
                </c:pt>
                <c:pt idx="668">
                  <c:v>209.73107330443867</c:v>
                </c:pt>
                <c:pt idx="669">
                  <c:v>209.60955527559904</c:v>
                </c:pt>
                <c:pt idx="670">
                  <c:v>209.55294899483081</c:v>
                </c:pt>
                <c:pt idx="671">
                  <c:v>209.57390989676765</c:v>
                </c:pt>
                <c:pt idx="672">
                  <c:v>209.70013158469911</c:v>
                </c:pt>
                <c:pt idx="673">
                  <c:v>209.74307622695699</c:v>
                </c:pt>
                <c:pt idx="674">
                  <c:v>209.72484882039328</c:v>
                </c:pt>
                <c:pt idx="675">
                  <c:v>209.67305938420344</c:v>
                </c:pt>
                <c:pt idx="676">
                  <c:v>209.60629140668397</c:v>
                </c:pt>
                <c:pt idx="677">
                  <c:v>209.61379560299264</c:v>
                </c:pt>
                <c:pt idx="678">
                  <c:v>209.68307759653422</c:v>
                </c:pt>
                <c:pt idx="679">
                  <c:v>209.73118713361265</c:v>
                </c:pt>
                <c:pt idx="680">
                  <c:v>209.75762313177444</c:v>
                </c:pt>
                <c:pt idx="681">
                  <c:v>209.73326222739271</c:v>
                </c:pt>
                <c:pt idx="682">
                  <c:v>209.66269998548663</c:v>
                </c:pt>
                <c:pt idx="683">
                  <c:v>209.60974462367838</c:v>
                </c:pt>
                <c:pt idx="684">
                  <c:v>209.62485109808969</c:v>
                </c:pt>
                <c:pt idx="685">
                  <c:v>209.70469015125167</c:v>
                </c:pt>
                <c:pt idx="686">
                  <c:v>209.73673797300694</c:v>
                </c:pt>
                <c:pt idx="687">
                  <c:v>209.7300739970662</c:v>
                </c:pt>
                <c:pt idx="688">
                  <c:v>209.67491435352559</c:v>
                </c:pt>
                <c:pt idx="689">
                  <c:v>209.62800234642538</c:v>
                </c:pt>
                <c:pt idx="690">
                  <c:v>209.62571503685746</c:v>
                </c:pt>
                <c:pt idx="691">
                  <c:v>209.69508095487197</c:v>
                </c:pt>
                <c:pt idx="692">
                  <c:v>209.75788063883601</c:v>
                </c:pt>
                <c:pt idx="693">
                  <c:v>209.76318121946667</c:v>
                </c:pt>
                <c:pt idx="694">
                  <c:v>209.72346284223158</c:v>
                </c:pt>
                <c:pt idx="695">
                  <c:v>209.63926974871947</c:v>
                </c:pt>
                <c:pt idx="696">
                  <c:v>209.62024793702585</c:v>
                </c:pt>
                <c:pt idx="697">
                  <c:v>209.68726587993021</c:v>
                </c:pt>
                <c:pt idx="698">
                  <c:v>209.77892499659589</c:v>
                </c:pt>
                <c:pt idx="699">
                  <c:v>209.82160385577677</c:v>
                </c:pt>
                <c:pt idx="700">
                  <c:v>209.8101169716312</c:v>
                </c:pt>
                <c:pt idx="701">
                  <c:v>209.7376313783594</c:v>
                </c:pt>
                <c:pt idx="702">
                  <c:v>209.65458943603559</c:v>
                </c:pt>
                <c:pt idx="703">
                  <c:v>209.64426049008128</c:v>
                </c:pt>
                <c:pt idx="704">
                  <c:v>209.70788638408931</c:v>
                </c:pt>
                <c:pt idx="705">
                  <c:v>209.79768976145525</c:v>
                </c:pt>
                <c:pt idx="706">
                  <c:v>209.83285704381822</c:v>
                </c:pt>
                <c:pt idx="707">
                  <c:v>209.80296814897662</c:v>
                </c:pt>
                <c:pt idx="708">
                  <c:v>209.74631737646081</c:v>
                </c:pt>
                <c:pt idx="709">
                  <c:v>209.66621398878766</c:v>
                </c:pt>
                <c:pt idx="710">
                  <c:v>209.69026421999075</c:v>
                </c:pt>
                <c:pt idx="711">
                  <c:v>209.76580906983045</c:v>
                </c:pt>
                <c:pt idx="712">
                  <c:v>209.84422360864096</c:v>
                </c:pt>
                <c:pt idx="713">
                  <c:v>209.84769915483969</c:v>
                </c:pt>
                <c:pt idx="714">
                  <c:v>209.80954877703431</c:v>
                </c:pt>
                <c:pt idx="715">
                  <c:v>209.71995698043264</c:v>
                </c:pt>
                <c:pt idx="716">
                  <c:v>209.68650095701992</c:v>
                </c:pt>
                <c:pt idx="717">
                  <c:v>209.72536371956301</c:v>
                </c:pt>
                <c:pt idx="718">
                  <c:v>209.80002985275075</c:v>
                </c:pt>
                <c:pt idx="719">
                  <c:v>209.82008957885333</c:v>
                </c:pt>
                <c:pt idx="720">
                  <c:v>209.82748764537092</c:v>
                </c:pt>
                <c:pt idx="721">
                  <c:v>209.74790005536539</c:v>
                </c:pt>
                <c:pt idx="722">
                  <c:v>209.67649753518333</c:v>
                </c:pt>
                <c:pt idx="723">
                  <c:v>209.67932192547357</c:v>
                </c:pt>
                <c:pt idx="724">
                  <c:v>209.74445472779087</c:v>
                </c:pt>
                <c:pt idx="725">
                  <c:v>209.8062393379077</c:v>
                </c:pt>
                <c:pt idx="726">
                  <c:v>209.8225960830884</c:v>
                </c:pt>
                <c:pt idx="727">
                  <c:v>209.79155588850188</c:v>
                </c:pt>
                <c:pt idx="728">
                  <c:v>209.73753299112246</c:v>
                </c:pt>
                <c:pt idx="729">
                  <c:v>209.68096552517687</c:v>
                </c:pt>
                <c:pt idx="730">
                  <c:v>209.7145876891704</c:v>
                </c:pt>
                <c:pt idx="731">
                  <c:v>209.81207037827076</c:v>
                </c:pt>
                <c:pt idx="732">
                  <c:v>209.86300316218836</c:v>
                </c:pt>
                <c:pt idx="733">
                  <c:v>209.85396191265488</c:v>
                </c:pt>
                <c:pt idx="734">
                  <c:v>209.78680040283314</c:v>
                </c:pt>
                <c:pt idx="735">
                  <c:v>209.67030231351254</c:v>
                </c:pt>
                <c:pt idx="736">
                  <c:v>209.68962064166647</c:v>
                </c:pt>
                <c:pt idx="737">
                  <c:v>209.74590792613242</c:v>
                </c:pt>
                <c:pt idx="738">
                  <c:v>209.81725756565498</c:v>
                </c:pt>
                <c:pt idx="739">
                  <c:v>209.84304212658458</c:v>
                </c:pt>
                <c:pt idx="740">
                  <c:v>209.83131936900094</c:v>
                </c:pt>
                <c:pt idx="741">
                  <c:v>209.76047801908095</c:v>
                </c:pt>
                <c:pt idx="742">
                  <c:v>209.6719231058477</c:v>
                </c:pt>
                <c:pt idx="743">
                  <c:v>209.69240771475816</c:v>
                </c:pt>
                <c:pt idx="744">
                  <c:v>209.77196599821494</c:v>
                </c:pt>
                <c:pt idx="745">
                  <c:v>209.86909219233229</c:v>
                </c:pt>
                <c:pt idx="746">
                  <c:v>209.89123402937236</c:v>
                </c:pt>
                <c:pt idx="747">
                  <c:v>209.86192840912287</c:v>
                </c:pt>
                <c:pt idx="748">
                  <c:v>209.78330194301773</c:v>
                </c:pt>
                <c:pt idx="749">
                  <c:v>209.73076280292429</c:v>
                </c:pt>
                <c:pt idx="750">
                  <c:v>209.73811614278299</c:v>
                </c:pt>
                <c:pt idx="751">
                  <c:v>209.85527987003167</c:v>
                </c:pt>
                <c:pt idx="752">
                  <c:v>209.86522954884623</c:v>
                </c:pt>
                <c:pt idx="753">
                  <c:v>209.87107567583649</c:v>
                </c:pt>
                <c:pt idx="754">
                  <c:v>209.81707588853959</c:v>
                </c:pt>
                <c:pt idx="755">
                  <c:v>209.74032729458349</c:v>
                </c:pt>
                <c:pt idx="756">
                  <c:v>209.69791316017671</c:v>
                </c:pt>
                <c:pt idx="757">
                  <c:v>209.73804018977907</c:v>
                </c:pt>
                <c:pt idx="758">
                  <c:v>209.81071476807818</c:v>
                </c:pt>
                <c:pt idx="759">
                  <c:v>209.85238677015008</c:v>
                </c:pt>
                <c:pt idx="760">
                  <c:v>209.84757837755473</c:v>
                </c:pt>
                <c:pt idx="761">
                  <c:v>209.78497547391498</c:v>
                </c:pt>
                <c:pt idx="762">
                  <c:v>209.72596978179649</c:v>
                </c:pt>
                <c:pt idx="763">
                  <c:v>209.73549597706662</c:v>
                </c:pt>
                <c:pt idx="764">
                  <c:v>209.80135509633695</c:v>
                </c:pt>
                <c:pt idx="765">
                  <c:v>209.84582149133718</c:v>
                </c:pt>
                <c:pt idx="766">
                  <c:v>209.85937612883782</c:v>
                </c:pt>
                <c:pt idx="767">
                  <c:v>209.78350536383627</c:v>
                </c:pt>
                <c:pt idx="768">
                  <c:v>209.76142436450232</c:v>
                </c:pt>
                <c:pt idx="769">
                  <c:v>209.71735187280592</c:v>
                </c:pt>
                <c:pt idx="770">
                  <c:v>209.77844052225714</c:v>
                </c:pt>
                <c:pt idx="771">
                  <c:v>209.85297005610039</c:v>
                </c:pt>
                <c:pt idx="772">
                  <c:v>209.88637239080865</c:v>
                </c:pt>
                <c:pt idx="773">
                  <c:v>209.87558863503972</c:v>
                </c:pt>
                <c:pt idx="774">
                  <c:v>209.7849677240215</c:v>
                </c:pt>
                <c:pt idx="775">
                  <c:v>209.70574267650568</c:v>
                </c:pt>
                <c:pt idx="776">
                  <c:v>209.69882897322015</c:v>
                </c:pt>
                <c:pt idx="777">
                  <c:v>209.78449812634113</c:v>
                </c:pt>
                <c:pt idx="778">
                  <c:v>209.86883459212754</c:v>
                </c:pt>
                <c:pt idx="779">
                  <c:v>209.89989747386971</c:v>
                </c:pt>
                <c:pt idx="780">
                  <c:v>209.85825542155345</c:v>
                </c:pt>
                <c:pt idx="781">
                  <c:v>209.77704682711402</c:v>
                </c:pt>
                <c:pt idx="782">
                  <c:v>209.71822267795613</c:v>
                </c:pt>
                <c:pt idx="783">
                  <c:v>209.74582533416356</c:v>
                </c:pt>
                <c:pt idx="784">
                  <c:v>209.81369061115282</c:v>
                </c:pt>
                <c:pt idx="785">
                  <c:v>209.89326376830113</c:v>
                </c:pt>
                <c:pt idx="786">
                  <c:v>209.88547171562902</c:v>
                </c:pt>
                <c:pt idx="787">
                  <c:v>209.84489020421447</c:v>
                </c:pt>
                <c:pt idx="788">
                  <c:v>209.76618789219907</c:v>
                </c:pt>
                <c:pt idx="789">
                  <c:v>209.72813550895751</c:v>
                </c:pt>
                <c:pt idx="790">
                  <c:v>209.79333514446347</c:v>
                </c:pt>
                <c:pt idx="791">
                  <c:v>209.83674958535437</c:v>
                </c:pt>
                <c:pt idx="792">
                  <c:v>209.86485086809967</c:v>
                </c:pt>
                <c:pt idx="793">
                  <c:v>209.83216069433692</c:v>
                </c:pt>
                <c:pt idx="794">
                  <c:v>209.77001231696852</c:v>
                </c:pt>
                <c:pt idx="795">
                  <c:v>209.71096043672259</c:v>
                </c:pt>
                <c:pt idx="796">
                  <c:v>209.7174959393621</c:v>
                </c:pt>
                <c:pt idx="797">
                  <c:v>209.78199186935322</c:v>
                </c:pt>
                <c:pt idx="798">
                  <c:v>209.84293613720018</c:v>
                </c:pt>
                <c:pt idx="799">
                  <c:v>209.86391905748312</c:v>
                </c:pt>
                <c:pt idx="800">
                  <c:v>209.83450000660713</c:v>
                </c:pt>
                <c:pt idx="801">
                  <c:v>209.7673009442619</c:v>
                </c:pt>
                <c:pt idx="802">
                  <c:v>209.71823784131971</c:v>
                </c:pt>
                <c:pt idx="803">
                  <c:v>209.77214773448156</c:v>
                </c:pt>
                <c:pt idx="804">
                  <c:v>209.84564007036113</c:v>
                </c:pt>
                <c:pt idx="805">
                  <c:v>209.90132799866308</c:v>
                </c:pt>
                <c:pt idx="806">
                  <c:v>209.89815520135977</c:v>
                </c:pt>
                <c:pt idx="807">
                  <c:v>209.84527588606019</c:v>
                </c:pt>
                <c:pt idx="808">
                  <c:v>209.78204474869619</c:v>
                </c:pt>
                <c:pt idx="809">
                  <c:v>209.73375437571812</c:v>
                </c:pt>
                <c:pt idx="810">
                  <c:v>209.79910606406114</c:v>
                </c:pt>
                <c:pt idx="811">
                  <c:v>209.85735418389959</c:v>
                </c:pt>
                <c:pt idx="812">
                  <c:v>209.86105739187906</c:v>
                </c:pt>
                <c:pt idx="813">
                  <c:v>209.83857439812692</c:v>
                </c:pt>
                <c:pt idx="814">
                  <c:v>209.7666724140517</c:v>
                </c:pt>
                <c:pt idx="815">
                  <c:v>209.71448913561633</c:v>
                </c:pt>
                <c:pt idx="816">
                  <c:v>209.74281895669958</c:v>
                </c:pt>
                <c:pt idx="817">
                  <c:v>209.81987782007843</c:v>
                </c:pt>
                <c:pt idx="818">
                  <c:v>209.87727027966849</c:v>
                </c:pt>
                <c:pt idx="819">
                  <c:v>209.88606976138348</c:v>
                </c:pt>
                <c:pt idx="820">
                  <c:v>209.84890360748301</c:v>
                </c:pt>
                <c:pt idx="821">
                  <c:v>209.76045530235297</c:v>
                </c:pt>
                <c:pt idx="822">
                  <c:v>209.72715829325335</c:v>
                </c:pt>
                <c:pt idx="823">
                  <c:v>209.77865228418943</c:v>
                </c:pt>
                <c:pt idx="824">
                  <c:v>209.8293050934102</c:v>
                </c:pt>
                <c:pt idx="825">
                  <c:v>209.89570990990296</c:v>
                </c:pt>
                <c:pt idx="826">
                  <c:v>209.88287373580448</c:v>
                </c:pt>
                <c:pt idx="827">
                  <c:v>209.82052897033276</c:v>
                </c:pt>
                <c:pt idx="828">
                  <c:v>209.76186383849981</c:v>
                </c:pt>
                <c:pt idx="829">
                  <c:v>209.7450755714857</c:v>
                </c:pt>
                <c:pt idx="830">
                  <c:v>209.82570833758243</c:v>
                </c:pt>
                <c:pt idx="831">
                  <c:v>209.88327493496877</c:v>
                </c:pt>
                <c:pt idx="832">
                  <c:v>209.9079166441413</c:v>
                </c:pt>
                <c:pt idx="833">
                  <c:v>209.859618587694</c:v>
                </c:pt>
                <c:pt idx="834">
                  <c:v>209.80343754437769</c:v>
                </c:pt>
                <c:pt idx="835">
                  <c:v>209.7597207986426</c:v>
                </c:pt>
                <c:pt idx="836">
                  <c:v>209.795470848083</c:v>
                </c:pt>
                <c:pt idx="837">
                  <c:v>209.85406772690067</c:v>
                </c:pt>
                <c:pt idx="838">
                  <c:v>209.90197163304387</c:v>
                </c:pt>
                <c:pt idx="839">
                  <c:v>209.90163851844221</c:v>
                </c:pt>
                <c:pt idx="840">
                  <c:v>209.87197716900644</c:v>
                </c:pt>
                <c:pt idx="841">
                  <c:v>209.78505876631115</c:v>
                </c:pt>
                <c:pt idx="842">
                  <c:v>209.7874742287953</c:v>
                </c:pt>
                <c:pt idx="843">
                  <c:v>209.83571952768639</c:v>
                </c:pt>
                <c:pt idx="844">
                  <c:v>209.9044860564187</c:v>
                </c:pt>
                <c:pt idx="845">
                  <c:v>209.94124298857409</c:v>
                </c:pt>
                <c:pt idx="846">
                  <c:v>209.90551545726856</c:v>
                </c:pt>
                <c:pt idx="847">
                  <c:v>209.8499329076393</c:v>
                </c:pt>
                <c:pt idx="848">
                  <c:v>209.76795986729155</c:v>
                </c:pt>
                <c:pt idx="849">
                  <c:v>209.80333180815796</c:v>
                </c:pt>
                <c:pt idx="850">
                  <c:v>209.88657691251183</c:v>
                </c:pt>
                <c:pt idx="851">
                  <c:v>209.9607501876836</c:v>
                </c:pt>
                <c:pt idx="852">
                  <c:v>209.97798522428866</c:v>
                </c:pt>
                <c:pt idx="853">
                  <c:v>209.93608621518459</c:v>
                </c:pt>
                <c:pt idx="854">
                  <c:v>209.86145114460325</c:v>
                </c:pt>
                <c:pt idx="855">
                  <c:v>209.80002923875159</c:v>
                </c:pt>
                <c:pt idx="856">
                  <c:v>209.83568948818575</c:v>
                </c:pt>
                <c:pt idx="857">
                  <c:v>209.92074439414699</c:v>
                </c:pt>
                <c:pt idx="858">
                  <c:v>209.9810070415374</c:v>
                </c:pt>
                <c:pt idx="859">
                  <c:v>210.02432149402307</c:v>
                </c:pt>
                <c:pt idx="860">
                  <c:v>209.93919894089794</c:v>
                </c:pt>
                <c:pt idx="861">
                  <c:v>209.85874023792636</c:v>
                </c:pt>
                <c:pt idx="862">
                  <c:v>209.82556440484052</c:v>
                </c:pt>
                <c:pt idx="863">
                  <c:v>209.85986112413821</c:v>
                </c:pt>
                <c:pt idx="864">
                  <c:v>209.94047813455279</c:v>
                </c:pt>
                <c:pt idx="865">
                  <c:v>209.98064314051283</c:v>
                </c:pt>
                <c:pt idx="866">
                  <c:v>209.9618935144272</c:v>
                </c:pt>
                <c:pt idx="867">
                  <c:v>209.89821607435391</c:v>
                </c:pt>
                <c:pt idx="868">
                  <c:v>209.82788964000162</c:v>
                </c:pt>
                <c:pt idx="869">
                  <c:v>209.8217630215226</c:v>
                </c:pt>
                <c:pt idx="870">
                  <c:v>209.89026453188421</c:v>
                </c:pt>
                <c:pt idx="871">
                  <c:v>209.95205662468817</c:v>
                </c:pt>
                <c:pt idx="872">
                  <c:v>209.99551564135442</c:v>
                </c:pt>
                <c:pt idx="873">
                  <c:v>209.93008867220203</c:v>
                </c:pt>
                <c:pt idx="874">
                  <c:v>209.85841456193242</c:v>
                </c:pt>
                <c:pt idx="875">
                  <c:v>209.82008955437951</c:v>
                </c:pt>
                <c:pt idx="876">
                  <c:v>209.86207962578749</c:v>
                </c:pt>
                <c:pt idx="877">
                  <c:v>209.92706745131287</c:v>
                </c:pt>
                <c:pt idx="878">
                  <c:v>209.95799364855858</c:v>
                </c:pt>
                <c:pt idx="879">
                  <c:v>209.94800496227589</c:v>
                </c:pt>
                <c:pt idx="880">
                  <c:v>209.89396714117288</c:v>
                </c:pt>
                <c:pt idx="881">
                  <c:v>209.83372753502374</c:v>
                </c:pt>
                <c:pt idx="882">
                  <c:v>209.83343990675161</c:v>
                </c:pt>
                <c:pt idx="883">
                  <c:v>209.90281250181772</c:v>
                </c:pt>
                <c:pt idx="884">
                  <c:v>209.96553565168003</c:v>
                </c:pt>
                <c:pt idx="885">
                  <c:v>209.98470165718373</c:v>
                </c:pt>
                <c:pt idx="886">
                  <c:v>209.95339702401742</c:v>
                </c:pt>
                <c:pt idx="887">
                  <c:v>209.86831893174738</c:v>
                </c:pt>
                <c:pt idx="888">
                  <c:v>209.80297503802478</c:v>
                </c:pt>
                <c:pt idx="889">
                  <c:v>209.83144082925548</c:v>
                </c:pt>
                <c:pt idx="890">
                  <c:v>209.90898415126441</c:v>
                </c:pt>
                <c:pt idx="891">
                  <c:v>209.9876100689022</c:v>
                </c:pt>
                <c:pt idx="892">
                  <c:v>209.990525037309</c:v>
                </c:pt>
                <c:pt idx="893">
                  <c:v>209.94331792144214</c:v>
                </c:pt>
                <c:pt idx="894">
                  <c:v>209.89252872252081</c:v>
                </c:pt>
                <c:pt idx="895">
                  <c:v>209.81071471824677</c:v>
                </c:pt>
                <c:pt idx="896">
                  <c:v>209.84374601261152</c:v>
                </c:pt>
                <c:pt idx="897">
                  <c:v>209.9245532188483</c:v>
                </c:pt>
                <c:pt idx="898">
                  <c:v>209.9858987327967</c:v>
                </c:pt>
                <c:pt idx="899">
                  <c:v>209.98330079786987</c:v>
                </c:pt>
                <c:pt idx="900">
                  <c:v>209.92687784391654</c:v>
                </c:pt>
                <c:pt idx="901">
                  <c:v>209.84756294009964</c:v>
                </c:pt>
                <c:pt idx="902">
                  <c:v>209.81980167485133</c:v>
                </c:pt>
                <c:pt idx="903">
                  <c:v>209.88185893706989</c:v>
                </c:pt>
                <c:pt idx="904">
                  <c:v>209.93339036609115</c:v>
                </c:pt>
                <c:pt idx="905">
                  <c:v>209.99373569864815</c:v>
                </c:pt>
                <c:pt idx="906">
                  <c:v>209.97390369095308</c:v>
                </c:pt>
                <c:pt idx="907">
                  <c:v>209.91054383326559</c:v>
                </c:pt>
                <c:pt idx="908">
                  <c:v>209.83602947632556</c:v>
                </c:pt>
                <c:pt idx="909">
                  <c:v>209.85046324908808</c:v>
                </c:pt>
                <c:pt idx="910">
                  <c:v>209.89758754032161</c:v>
                </c:pt>
                <c:pt idx="911">
                  <c:v>209.95477466429077</c:v>
                </c:pt>
                <c:pt idx="912">
                  <c:v>209.96158997536827</c:v>
                </c:pt>
                <c:pt idx="913">
                  <c:v>209.92566616305504</c:v>
                </c:pt>
                <c:pt idx="914">
                  <c:v>209.8420274294518</c:v>
                </c:pt>
                <c:pt idx="915">
                  <c:v>209.82974459794616</c:v>
                </c:pt>
                <c:pt idx="916">
                  <c:v>209.87206020608039</c:v>
                </c:pt>
                <c:pt idx="917">
                  <c:v>209.92656020005313</c:v>
                </c:pt>
                <c:pt idx="918">
                  <c:v>209.95341993442645</c:v>
                </c:pt>
                <c:pt idx="919">
                  <c:v>209.93603330400515</c:v>
                </c:pt>
                <c:pt idx="920">
                  <c:v>209.8814046683672</c:v>
                </c:pt>
                <c:pt idx="921">
                  <c:v>209.80916975033239</c:v>
                </c:pt>
                <c:pt idx="922">
                  <c:v>209.82405771139605</c:v>
                </c:pt>
                <c:pt idx="923">
                  <c:v>209.89331676585235</c:v>
                </c:pt>
                <c:pt idx="924">
                  <c:v>209.97353999914253</c:v>
                </c:pt>
                <c:pt idx="925">
                  <c:v>209.97689475286234</c:v>
                </c:pt>
                <c:pt idx="926">
                  <c:v>209.93941807690987</c:v>
                </c:pt>
                <c:pt idx="927">
                  <c:v>209.85381028888014</c:v>
                </c:pt>
                <c:pt idx="928">
                  <c:v>209.79899195945944</c:v>
                </c:pt>
                <c:pt idx="929">
                  <c:v>209.84273153877126</c:v>
                </c:pt>
                <c:pt idx="930">
                  <c:v>209.93353435764385</c:v>
                </c:pt>
                <c:pt idx="931">
                  <c:v>209.98788978002796</c:v>
                </c:pt>
                <c:pt idx="932">
                  <c:v>210.00632134504932</c:v>
                </c:pt>
                <c:pt idx="933">
                  <c:v>209.95079963578425</c:v>
                </c:pt>
                <c:pt idx="934">
                  <c:v>209.85126604267327</c:v>
                </c:pt>
                <c:pt idx="935">
                  <c:v>209.8253141517983</c:v>
                </c:pt>
                <c:pt idx="936">
                  <c:v>209.86712262985986</c:v>
                </c:pt>
                <c:pt idx="937">
                  <c:v>209.95288993980344</c:v>
                </c:pt>
                <c:pt idx="938">
                  <c:v>209.99122911071294</c:v>
                </c:pt>
                <c:pt idx="939">
                  <c:v>209.99524302903117</c:v>
                </c:pt>
                <c:pt idx="940">
                  <c:v>209.9444310414014</c:v>
                </c:pt>
                <c:pt idx="941">
                  <c:v>209.86285919494475</c:v>
                </c:pt>
                <c:pt idx="942">
                  <c:v>209.84883482532058</c:v>
                </c:pt>
                <c:pt idx="943">
                  <c:v>209.88516824911386</c:v>
                </c:pt>
                <c:pt idx="944">
                  <c:v>209.95341986767775</c:v>
                </c:pt>
                <c:pt idx="945">
                  <c:v>209.97975665949102</c:v>
                </c:pt>
                <c:pt idx="946">
                  <c:v>209.95228395522355</c:v>
                </c:pt>
                <c:pt idx="947">
                  <c:v>209.88355541371038</c:v>
                </c:pt>
                <c:pt idx="948">
                  <c:v>209.83269794291402</c:v>
                </c:pt>
                <c:pt idx="949">
                  <c:v>209.86644875483142</c:v>
                </c:pt>
                <c:pt idx="950">
                  <c:v>209.9308534088168</c:v>
                </c:pt>
                <c:pt idx="951">
                  <c:v>209.95269275159202</c:v>
                </c:pt>
                <c:pt idx="952">
                  <c:v>209.94216672150878</c:v>
                </c:pt>
                <c:pt idx="953">
                  <c:v>209.89506533637774</c:v>
                </c:pt>
                <c:pt idx="954">
                  <c:v>209.82966109425143</c:v>
                </c:pt>
                <c:pt idx="955">
                  <c:v>209.81606075243585</c:v>
                </c:pt>
                <c:pt idx="956">
                  <c:v>209.87661106343268</c:v>
                </c:pt>
                <c:pt idx="957">
                  <c:v>209.95256399609755</c:v>
                </c:pt>
                <c:pt idx="958">
                  <c:v>209.9618099333772</c:v>
                </c:pt>
                <c:pt idx="959">
                  <c:v>209.94062193254757</c:v>
                </c:pt>
                <c:pt idx="960">
                  <c:v>209.86619139851962</c:v>
                </c:pt>
                <c:pt idx="961">
                  <c:v>209.83805184628235</c:v>
                </c:pt>
                <c:pt idx="962">
                  <c:v>209.83971766442903</c:v>
                </c:pt>
                <c:pt idx="963">
                  <c:v>209.90522035870578</c:v>
                </c:pt>
                <c:pt idx="964">
                  <c:v>209.96930736406068</c:v>
                </c:pt>
                <c:pt idx="965">
                  <c:v>209.98373294739466</c:v>
                </c:pt>
                <c:pt idx="966">
                  <c:v>209.93436699049951</c:v>
                </c:pt>
                <c:pt idx="967">
                  <c:v>209.85050874234432</c:v>
                </c:pt>
                <c:pt idx="968">
                  <c:v>209.80413401370862</c:v>
                </c:pt>
                <c:pt idx="969">
                  <c:v>209.85617273595847</c:v>
                </c:pt>
                <c:pt idx="970">
                  <c:v>209.93951638946487</c:v>
                </c:pt>
                <c:pt idx="971">
                  <c:v>209.99983949401911</c:v>
                </c:pt>
                <c:pt idx="972">
                  <c:v>209.99596959683163</c:v>
                </c:pt>
                <c:pt idx="973">
                  <c:v>209.94888360315596</c:v>
                </c:pt>
                <c:pt idx="974">
                  <c:v>209.88926580634973</c:v>
                </c:pt>
                <c:pt idx="975">
                  <c:v>209.82114206424689</c:v>
                </c:pt>
                <c:pt idx="976">
                  <c:v>209.887674367622</c:v>
                </c:pt>
                <c:pt idx="977">
                  <c:v>209.93401810033492</c:v>
                </c:pt>
                <c:pt idx="978">
                  <c:v>209.99035860775905</c:v>
                </c:pt>
                <c:pt idx="979">
                  <c:v>209.97550918787033</c:v>
                </c:pt>
                <c:pt idx="980">
                  <c:v>209.8755506246425</c:v>
                </c:pt>
                <c:pt idx="981">
                  <c:v>209.8474646462048</c:v>
                </c:pt>
                <c:pt idx="982">
                  <c:v>209.8661613451512</c:v>
                </c:pt>
                <c:pt idx="983">
                  <c:v>209.90095720749997</c:v>
                </c:pt>
                <c:pt idx="984">
                  <c:v>209.9567740948209</c:v>
                </c:pt>
                <c:pt idx="985">
                  <c:v>209.96738355945246</c:v>
                </c:pt>
                <c:pt idx="986">
                  <c:v>209.94262099105083</c:v>
                </c:pt>
                <c:pt idx="987">
                  <c:v>209.87468043666399</c:v>
                </c:pt>
                <c:pt idx="988">
                  <c:v>209.84180767090862</c:v>
                </c:pt>
                <c:pt idx="989">
                  <c:v>209.88033666387358</c:v>
                </c:pt>
                <c:pt idx="990">
                  <c:v>209.95061756015025</c:v>
                </c:pt>
                <c:pt idx="991">
                  <c:v>209.98299034506681</c:v>
                </c:pt>
                <c:pt idx="992">
                  <c:v>209.96284744701751</c:v>
                </c:pt>
                <c:pt idx="993">
                  <c:v>209.88278201348439</c:v>
                </c:pt>
                <c:pt idx="994">
                  <c:v>209.83462135204644</c:v>
                </c:pt>
                <c:pt idx="995">
                  <c:v>209.82864678140425</c:v>
                </c:pt>
                <c:pt idx="996">
                  <c:v>209.86096605768563</c:v>
                </c:pt>
                <c:pt idx="997">
                  <c:v>209.9756526126726</c:v>
                </c:pt>
                <c:pt idx="998">
                  <c:v>209.99029060514545</c:v>
                </c:pt>
                <c:pt idx="999">
                  <c:v>209.99915824772842</c:v>
                </c:pt>
                <c:pt idx="1000">
                  <c:v>209.86996262751254</c:v>
                </c:pt>
                <c:pt idx="1001">
                  <c:v>209.80761725663757</c:v>
                </c:pt>
                <c:pt idx="1002">
                  <c:v>209.8452758944062</c:v>
                </c:pt>
                <c:pt idx="1003">
                  <c:v>209.94495355820723</c:v>
                </c:pt>
                <c:pt idx="1004">
                  <c:v>210.00110402412224</c:v>
                </c:pt>
                <c:pt idx="1005">
                  <c:v>210.01682444951439</c:v>
                </c:pt>
                <c:pt idx="1006">
                  <c:v>209.95982655344164</c:v>
                </c:pt>
                <c:pt idx="1007">
                  <c:v>209.88519843088284</c:v>
                </c:pt>
                <c:pt idx="1008">
                  <c:v>209.8257082024549</c:v>
                </c:pt>
                <c:pt idx="1009">
                  <c:v>209.87492244810034</c:v>
                </c:pt>
                <c:pt idx="1010">
                  <c:v>209.93240628251402</c:v>
                </c:pt>
                <c:pt idx="1011">
                  <c:v>209.9868376310439</c:v>
                </c:pt>
                <c:pt idx="1012">
                  <c:v>210.02347370766475</c:v>
                </c:pt>
                <c:pt idx="1013">
                  <c:v>209.93629110889913</c:v>
                </c:pt>
                <c:pt idx="1014">
                  <c:v>209.85181848834756</c:v>
                </c:pt>
                <c:pt idx="1015">
                  <c:v>209.81301617407667</c:v>
                </c:pt>
                <c:pt idx="1016">
                  <c:v>209.88387339344695</c:v>
                </c:pt>
                <c:pt idx="1017">
                  <c:v>209.95057967208115</c:v>
                </c:pt>
                <c:pt idx="1018">
                  <c:v>210.02591177963092</c:v>
                </c:pt>
                <c:pt idx="1019">
                  <c:v>209.97176769856475</c:v>
                </c:pt>
                <c:pt idx="1020">
                  <c:v>209.90430418618604</c:v>
                </c:pt>
                <c:pt idx="1021">
                  <c:v>209.84030036722856</c:v>
                </c:pt>
                <c:pt idx="1022">
                  <c:v>209.85646066889879</c:v>
                </c:pt>
                <c:pt idx="1023">
                  <c:v>209.91704895014647</c:v>
                </c:pt>
                <c:pt idx="1024">
                  <c:v>209.95117815432326</c:v>
                </c:pt>
                <c:pt idx="1025">
                  <c:v>209.95438848949561</c:v>
                </c:pt>
                <c:pt idx="1026">
                  <c:v>209.91723788491709</c:v>
                </c:pt>
                <c:pt idx="1027">
                  <c:v>209.85783870425576</c:v>
                </c:pt>
                <c:pt idx="1028">
                  <c:v>209.83935401507324</c:v>
                </c:pt>
                <c:pt idx="1029">
                  <c:v>209.90067745634298</c:v>
                </c:pt>
                <c:pt idx="1030">
                  <c:v>209.95292778081182</c:v>
                </c:pt>
                <c:pt idx="1031">
                  <c:v>209.99261515847491</c:v>
                </c:pt>
                <c:pt idx="1032">
                  <c:v>209.96950354831458</c:v>
                </c:pt>
                <c:pt idx="1033">
                  <c:v>209.90571229657547</c:v>
                </c:pt>
                <c:pt idx="1034">
                  <c:v>209.83315921982395</c:v>
                </c:pt>
                <c:pt idx="1035">
                  <c:v>209.84701746129645</c:v>
                </c:pt>
                <c:pt idx="1036">
                  <c:v>209.91450417630975</c:v>
                </c:pt>
                <c:pt idx="1037">
                  <c:v>210.00090750501352</c:v>
                </c:pt>
                <c:pt idx="1038">
                  <c:v>210.00306527729856</c:v>
                </c:pt>
                <c:pt idx="1039">
                  <c:v>209.97849967641122</c:v>
                </c:pt>
                <c:pt idx="1040">
                  <c:v>209.89661815256096</c:v>
                </c:pt>
                <c:pt idx="1041">
                  <c:v>209.83215968368975</c:v>
                </c:pt>
                <c:pt idx="1042">
                  <c:v>209.8480094466845</c:v>
                </c:pt>
                <c:pt idx="1043">
                  <c:v>209.94313613969086</c:v>
                </c:pt>
                <c:pt idx="1044">
                  <c:v>209.98885894356226</c:v>
                </c:pt>
                <c:pt idx="1045">
                  <c:v>209.99488716435729</c:v>
                </c:pt>
                <c:pt idx="1046">
                  <c:v>209.95082998896203</c:v>
                </c:pt>
                <c:pt idx="1047">
                  <c:v>209.82743445187987</c:v>
                </c:pt>
                <c:pt idx="1048">
                  <c:v>209.83160752270737</c:v>
                </c:pt>
                <c:pt idx="1049">
                  <c:v>209.87786796806549</c:v>
                </c:pt>
                <c:pt idx="1050">
                  <c:v>209.93350393240104</c:v>
                </c:pt>
                <c:pt idx="1051">
                  <c:v>209.97890907149184</c:v>
                </c:pt>
                <c:pt idx="1052">
                  <c:v>209.96805754180497</c:v>
                </c:pt>
                <c:pt idx="1053">
                  <c:v>209.90463024252711</c:v>
                </c:pt>
                <c:pt idx="1054">
                  <c:v>209.84333759564424</c:v>
                </c:pt>
                <c:pt idx="1055">
                  <c:v>209.8554155474464</c:v>
                </c:pt>
                <c:pt idx="1056">
                  <c:v>209.90946095601953</c:v>
                </c:pt>
                <c:pt idx="1057">
                  <c:v>209.94513499938756</c:v>
                </c:pt>
                <c:pt idx="1058">
                  <c:v>209.93757028779416</c:v>
                </c:pt>
                <c:pt idx="1059">
                  <c:v>209.89514126162612</c:v>
                </c:pt>
                <c:pt idx="1060">
                  <c:v>209.82808661183049</c:v>
                </c:pt>
                <c:pt idx="1061">
                  <c:v>209.81840071094311</c:v>
                </c:pt>
                <c:pt idx="1062">
                  <c:v>209.89575486134578</c:v>
                </c:pt>
                <c:pt idx="1063">
                  <c:v>209.95396492263356</c:v>
                </c:pt>
                <c:pt idx="1064">
                  <c:v>209.9651418382781</c:v>
                </c:pt>
                <c:pt idx="1065">
                  <c:v>209.93246655013724</c:v>
                </c:pt>
                <c:pt idx="1066">
                  <c:v>209.87129510176754</c:v>
                </c:pt>
                <c:pt idx="1067">
                  <c:v>209.81525009690981</c:v>
                </c:pt>
                <c:pt idx="1068">
                  <c:v>209.84437478417991</c:v>
                </c:pt>
                <c:pt idx="1069">
                  <c:v>209.92808225561515</c:v>
                </c:pt>
                <c:pt idx="1070">
                  <c:v>209.99182767943839</c:v>
                </c:pt>
                <c:pt idx="1071">
                  <c:v>210.00200515723188</c:v>
                </c:pt>
                <c:pt idx="1072">
                  <c:v>209.96040197813358</c:v>
                </c:pt>
                <c:pt idx="1073">
                  <c:v>209.86362406741449</c:v>
                </c:pt>
                <c:pt idx="1074">
                  <c:v>209.81411453444244</c:v>
                </c:pt>
                <c:pt idx="1075">
                  <c:v>209.86410127395573</c:v>
                </c:pt>
                <c:pt idx="1076">
                  <c:v>209.94549105046082</c:v>
                </c:pt>
                <c:pt idx="1077">
                  <c:v>209.99352391121874</c:v>
                </c:pt>
                <c:pt idx="1078">
                  <c:v>210.01620356506101</c:v>
                </c:pt>
                <c:pt idx="1079">
                  <c:v>209.95963670074474</c:v>
                </c:pt>
                <c:pt idx="1080">
                  <c:v>209.86589625479255</c:v>
                </c:pt>
                <c:pt idx="1081">
                  <c:v>209.82995633342406</c:v>
                </c:pt>
                <c:pt idx="1082">
                  <c:v>209.89745845019957</c:v>
                </c:pt>
                <c:pt idx="1083">
                  <c:v>209.95738768155871</c:v>
                </c:pt>
                <c:pt idx="1084">
                  <c:v>210.00408752192254</c:v>
                </c:pt>
                <c:pt idx="1085">
                  <c:v>210.00326971652203</c:v>
                </c:pt>
                <c:pt idx="1086">
                  <c:v>209.93097452477963</c:v>
                </c:pt>
                <c:pt idx="1087">
                  <c:v>209.85952020937322</c:v>
                </c:pt>
                <c:pt idx="1088">
                  <c:v>209.84553358130316</c:v>
                </c:pt>
                <c:pt idx="1089">
                  <c:v>209.90887770619327</c:v>
                </c:pt>
                <c:pt idx="1090">
                  <c:v>209.97662171147937</c:v>
                </c:pt>
                <c:pt idx="1091">
                  <c:v>210.00749480027667</c:v>
                </c:pt>
                <c:pt idx="1092">
                  <c:v>209.99400863520259</c:v>
                </c:pt>
                <c:pt idx="1093">
                  <c:v>209.91900976266726</c:v>
                </c:pt>
                <c:pt idx="1094">
                  <c:v>209.86117082209188</c:v>
                </c:pt>
                <c:pt idx="1095">
                  <c:v>209.87496775549386</c:v>
                </c:pt>
                <c:pt idx="1096">
                  <c:v>209.93197441934461</c:v>
                </c:pt>
                <c:pt idx="1097">
                  <c:v>209.95960638823792</c:v>
                </c:pt>
                <c:pt idx="1098">
                  <c:v>210.00942656106497</c:v>
                </c:pt>
                <c:pt idx="1099">
                  <c:v>209.93048202259345</c:v>
                </c:pt>
                <c:pt idx="1100">
                  <c:v>209.86150368578291</c:v>
                </c:pt>
                <c:pt idx="1101">
                  <c:v>209.8046860973034</c:v>
                </c:pt>
                <c:pt idx="1102">
                  <c:v>209.90172210249568</c:v>
                </c:pt>
                <c:pt idx="1103">
                  <c:v>209.95433613516394</c:v>
                </c:pt>
                <c:pt idx="1104">
                  <c:v>209.98402811310615</c:v>
                </c:pt>
                <c:pt idx="1105">
                  <c:v>209.96861762266479</c:v>
                </c:pt>
                <c:pt idx="1106">
                  <c:v>209.90284232759652</c:v>
                </c:pt>
                <c:pt idx="1107">
                  <c:v>209.84513188810146</c:v>
                </c:pt>
                <c:pt idx="1108">
                  <c:v>209.84707055954433</c:v>
                </c:pt>
                <c:pt idx="1109">
                  <c:v>209.90981676079937</c:v>
                </c:pt>
                <c:pt idx="1110">
                  <c:v>209.97187399667695</c:v>
                </c:pt>
                <c:pt idx="1111">
                  <c:v>209.9837475994176</c:v>
                </c:pt>
                <c:pt idx="1112">
                  <c:v>209.95534343593368</c:v>
                </c:pt>
                <c:pt idx="1113">
                  <c:v>209.86900786836259</c:v>
                </c:pt>
                <c:pt idx="1114">
                  <c:v>209.768542287434</c:v>
                </c:pt>
                <c:pt idx="1115">
                  <c:v>209.84151262598033</c:v>
                </c:pt>
                <c:pt idx="1116">
                  <c:v>209.92886976884586</c:v>
                </c:pt>
                <c:pt idx="1117">
                  <c:v>209.9897755033046</c:v>
                </c:pt>
                <c:pt idx="1118">
                  <c:v>209.99509910439895</c:v>
                </c:pt>
                <c:pt idx="1119">
                  <c:v>209.95188992540329</c:v>
                </c:pt>
                <c:pt idx="1120">
                  <c:v>209.86307148228656</c:v>
                </c:pt>
                <c:pt idx="1121">
                  <c:v>209.82211116820994</c:v>
                </c:pt>
                <c:pt idx="1122">
                  <c:v>209.87449820447094</c:v>
                </c:pt>
                <c:pt idx="1123">
                  <c:v>209.95126905988516</c:v>
                </c:pt>
                <c:pt idx="1124">
                  <c:v>210.00055113385656</c:v>
                </c:pt>
                <c:pt idx="1125">
                  <c:v>209.99734067606792</c:v>
                </c:pt>
                <c:pt idx="1126">
                  <c:v>209.93502608014876</c:v>
                </c:pt>
                <c:pt idx="1127">
                  <c:v>209.87423336417467</c:v>
                </c:pt>
                <c:pt idx="1128">
                  <c:v>209.85951269423299</c:v>
                </c:pt>
                <c:pt idx="1129">
                  <c:v>209.90300926386209</c:v>
                </c:pt>
                <c:pt idx="1130">
                  <c:v>209.9923885340761</c:v>
                </c:pt>
                <c:pt idx="1131">
                  <c:v>209.98104443010385</c:v>
                </c:pt>
                <c:pt idx="1132">
                  <c:v>209.94749042028931</c:v>
                </c:pt>
                <c:pt idx="1133">
                  <c:v>209.91283882915499</c:v>
                </c:pt>
                <c:pt idx="1134">
                  <c:v>209.82934301045793</c:v>
                </c:pt>
                <c:pt idx="1135">
                  <c:v>209.86427551006432</c:v>
                </c:pt>
                <c:pt idx="1136">
                  <c:v>209.96176512755758</c:v>
                </c:pt>
                <c:pt idx="1137">
                  <c:v>209.9524352406761</c:v>
                </c:pt>
                <c:pt idx="1138">
                  <c:v>209.94818706811731</c:v>
                </c:pt>
                <c:pt idx="1139">
                  <c:v>209.91024828526736</c:v>
                </c:pt>
                <c:pt idx="1140">
                  <c:v>209.82529936146392</c:v>
                </c:pt>
                <c:pt idx="1141">
                  <c:v>209.8341142870193</c:v>
                </c:pt>
                <c:pt idx="1142">
                  <c:v>209.88680402645116</c:v>
                </c:pt>
                <c:pt idx="1143">
                  <c:v>209.97697816263963</c:v>
                </c:pt>
                <c:pt idx="1144">
                  <c:v>209.99299379708708</c:v>
                </c:pt>
                <c:pt idx="1145">
                  <c:v>209.96769365373405</c:v>
                </c:pt>
                <c:pt idx="1146">
                  <c:v>209.91819159113322</c:v>
                </c:pt>
                <c:pt idx="1147">
                  <c:v>209.83106191433205</c:v>
                </c:pt>
                <c:pt idx="1148">
                  <c:v>209.84286800840272</c:v>
                </c:pt>
                <c:pt idx="1149">
                  <c:v>209.92519691789732</c:v>
                </c:pt>
                <c:pt idx="1150">
                  <c:v>209.98555027947165</c:v>
                </c:pt>
                <c:pt idx="1151">
                  <c:v>210.00221763385662</c:v>
                </c:pt>
                <c:pt idx="1152">
                  <c:v>209.93682025314808</c:v>
                </c:pt>
                <c:pt idx="1153">
                  <c:v>209.86904616043228</c:v>
                </c:pt>
                <c:pt idx="1154">
                  <c:v>209.8172946933833</c:v>
                </c:pt>
                <c:pt idx="1155">
                  <c:v>209.86614583839724</c:v>
                </c:pt>
                <c:pt idx="1156">
                  <c:v>209.94964874262442</c:v>
                </c:pt>
                <c:pt idx="1157">
                  <c:v>210.01721839008906</c:v>
                </c:pt>
                <c:pt idx="1158">
                  <c:v>210.00989592839028</c:v>
                </c:pt>
                <c:pt idx="1159">
                  <c:v>209.96234000786117</c:v>
                </c:pt>
                <c:pt idx="1160">
                  <c:v>209.87932216773646</c:v>
                </c:pt>
                <c:pt idx="1161">
                  <c:v>209.85265172696359</c:v>
                </c:pt>
                <c:pt idx="1162">
                  <c:v>209.90258493856982</c:v>
                </c:pt>
                <c:pt idx="1163">
                  <c:v>209.96930659535033</c:v>
                </c:pt>
                <c:pt idx="1164">
                  <c:v>210.0078283307061</c:v>
                </c:pt>
                <c:pt idx="1165">
                  <c:v>209.99964975133634</c:v>
                </c:pt>
                <c:pt idx="1166">
                  <c:v>209.93594214290911</c:v>
                </c:pt>
                <c:pt idx="1167">
                  <c:v>209.85903484697661</c:v>
                </c:pt>
                <c:pt idx="1168">
                  <c:v>209.83708960616721</c:v>
                </c:pt>
                <c:pt idx="1169">
                  <c:v>209.92969496982246</c:v>
                </c:pt>
                <c:pt idx="1170">
                  <c:v>209.98467113080255</c:v>
                </c:pt>
                <c:pt idx="1171">
                  <c:v>209.99908933841994</c:v>
                </c:pt>
                <c:pt idx="1172">
                  <c:v>209.96499040461731</c:v>
                </c:pt>
                <c:pt idx="1173">
                  <c:v>209.90915802388406</c:v>
                </c:pt>
                <c:pt idx="1174">
                  <c:v>209.86197324527637</c:v>
                </c:pt>
                <c:pt idx="1175">
                  <c:v>209.90690911267188</c:v>
                </c:pt>
                <c:pt idx="1176">
                  <c:v>209.96584618462521</c:v>
                </c:pt>
                <c:pt idx="1177">
                  <c:v>210.01331804044594</c:v>
                </c:pt>
                <c:pt idx="1178">
                  <c:v>209.99163017745664</c:v>
                </c:pt>
                <c:pt idx="1179">
                  <c:v>209.93197413847992</c:v>
                </c:pt>
                <c:pt idx="1180">
                  <c:v>209.8607992878741</c:v>
                </c:pt>
                <c:pt idx="1181">
                  <c:v>209.85652848070424</c:v>
                </c:pt>
                <c:pt idx="1182">
                  <c:v>209.91441333609208</c:v>
                </c:pt>
                <c:pt idx="1183">
                  <c:v>209.99500025838086</c:v>
                </c:pt>
                <c:pt idx="1184">
                  <c:v>210.03694496043062</c:v>
                </c:pt>
                <c:pt idx="1185">
                  <c:v>209.99565920755222</c:v>
                </c:pt>
                <c:pt idx="1186">
                  <c:v>209.90890788356415</c:v>
                </c:pt>
                <c:pt idx="1187">
                  <c:v>209.82793482769844</c:v>
                </c:pt>
                <c:pt idx="1188">
                  <c:v>209.85599100173934</c:v>
                </c:pt>
                <c:pt idx="1189">
                  <c:v>209.93124736765532</c:v>
                </c:pt>
                <c:pt idx="1190">
                  <c:v>210.00809346351377</c:v>
                </c:pt>
                <c:pt idx="1191">
                  <c:v>210.04978771741878</c:v>
                </c:pt>
                <c:pt idx="1192">
                  <c:v>209.99846872744234</c:v>
                </c:pt>
                <c:pt idx="1193">
                  <c:v>209.92178939022938</c:v>
                </c:pt>
                <c:pt idx="1194">
                  <c:v>209.86869020208593</c:v>
                </c:pt>
                <c:pt idx="1195">
                  <c:v>209.87562675143766</c:v>
                </c:pt>
                <c:pt idx="1196">
                  <c:v>209.95876625448156</c:v>
                </c:pt>
                <c:pt idx="1197">
                  <c:v>210.02647924650711</c:v>
                </c:pt>
                <c:pt idx="1198">
                  <c:v>210.03529358324016</c:v>
                </c:pt>
                <c:pt idx="1199">
                  <c:v>209.98730698282014</c:v>
                </c:pt>
                <c:pt idx="1200">
                  <c:v>209.90075228783314</c:v>
                </c:pt>
                <c:pt idx="1201">
                  <c:v>209.85418857702803</c:v>
                </c:pt>
                <c:pt idx="1202">
                  <c:v>209.89524751179201</c:v>
                </c:pt>
                <c:pt idx="1203">
                  <c:v>209.95460842441992</c:v>
                </c:pt>
                <c:pt idx="1204">
                  <c:v>210.00661637892517</c:v>
                </c:pt>
                <c:pt idx="1205">
                  <c:v>210.00539014734636</c:v>
                </c:pt>
                <c:pt idx="1206">
                  <c:v>209.94034955987377</c:v>
                </c:pt>
                <c:pt idx="1207">
                  <c:v>209.87770169513203</c:v>
                </c:pt>
                <c:pt idx="1208">
                  <c:v>209.87449081975649</c:v>
                </c:pt>
                <c:pt idx="1209">
                  <c:v>209.91857848232613</c:v>
                </c:pt>
                <c:pt idx="1210">
                  <c:v>209.9738126627305</c:v>
                </c:pt>
                <c:pt idx="1211">
                  <c:v>209.95750112707117</c:v>
                </c:pt>
                <c:pt idx="1212">
                  <c:v>209.95191258800656</c:v>
                </c:pt>
                <c:pt idx="1213">
                  <c:v>209.89909402677921</c:v>
                </c:pt>
                <c:pt idx="1214">
                  <c:v>209.85238665868013</c:v>
                </c:pt>
                <c:pt idx="1215">
                  <c:v>209.87371121566704</c:v>
                </c:pt>
                <c:pt idx="1216">
                  <c:v>209.98550483127974</c:v>
                </c:pt>
                <c:pt idx="1217">
                  <c:v>209.98019590095959</c:v>
                </c:pt>
                <c:pt idx="1218">
                  <c:v>209.98280862773959</c:v>
                </c:pt>
                <c:pt idx="1219">
                  <c:v>209.96556626813148</c:v>
                </c:pt>
                <c:pt idx="1220">
                  <c:v>209.84155763690663</c:v>
                </c:pt>
                <c:pt idx="1221">
                  <c:v>209.84788826740839</c:v>
                </c:pt>
                <c:pt idx="1222">
                  <c:v>209.90696212340552</c:v>
                </c:pt>
                <c:pt idx="1223">
                  <c:v>209.96693650750632</c:v>
                </c:pt>
                <c:pt idx="1224">
                  <c:v>210.01567352916041</c:v>
                </c:pt>
                <c:pt idx="1225">
                  <c:v>209.98544399583125</c:v>
                </c:pt>
                <c:pt idx="1226">
                  <c:v>209.90554617187848</c:v>
                </c:pt>
                <c:pt idx="1227">
                  <c:v>209.8380132625974</c:v>
                </c:pt>
                <c:pt idx="1228">
                  <c:v>209.84944803271623</c:v>
                </c:pt>
                <c:pt idx="1229">
                  <c:v>209.92983894125967</c:v>
                </c:pt>
                <c:pt idx="1230">
                  <c:v>209.9999148437162</c:v>
                </c:pt>
                <c:pt idx="1231">
                  <c:v>210.04032981745189</c:v>
                </c:pt>
                <c:pt idx="1232">
                  <c:v>210.03011477540844</c:v>
                </c:pt>
                <c:pt idx="1233">
                  <c:v>209.92497696242413</c:v>
                </c:pt>
                <c:pt idx="1234">
                  <c:v>209.86092803100468</c:v>
                </c:pt>
                <c:pt idx="1235">
                  <c:v>209.85227261654711</c:v>
                </c:pt>
                <c:pt idx="1236">
                  <c:v>209.94523383075057</c:v>
                </c:pt>
                <c:pt idx="1237">
                  <c:v>210.01850562838877</c:v>
                </c:pt>
                <c:pt idx="1238">
                  <c:v>209.98945699813027</c:v>
                </c:pt>
                <c:pt idx="1239">
                  <c:v>209.97352507608502</c:v>
                </c:pt>
                <c:pt idx="1240">
                  <c:v>209.90554581944406</c:v>
                </c:pt>
                <c:pt idx="1241">
                  <c:v>209.86489640547325</c:v>
                </c:pt>
                <c:pt idx="1242">
                  <c:v>209.90727281975069</c:v>
                </c:pt>
                <c:pt idx="1243">
                  <c:v>209.96701233944546</c:v>
                </c:pt>
                <c:pt idx="1244">
                  <c:v>210.01828565718927</c:v>
                </c:pt>
                <c:pt idx="1245">
                  <c:v>210.01832396095344</c:v>
                </c:pt>
                <c:pt idx="1246">
                  <c:v>209.94175000459992</c:v>
                </c:pt>
                <c:pt idx="1247">
                  <c:v>209.88657655897958</c:v>
                </c:pt>
                <c:pt idx="1248">
                  <c:v>209.87303677255619</c:v>
                </c:pt>
                <c:pt idx="1249">
                  <c:v>209.93797933448636</c:v>
                </c:pt>
                <c:pt idx="1250">
                  <c:v>209.98395214754066</c:v>
                </c:pt>
                <c:pt idx="1251">
                  <c:v>210.00015674414897</c:v>
                </c:pt>
                <c:pt idx="1252">
                  <c:v>209.96196898572538</c:v>
                </c:pt>
                <c:pt idx="1253">
                  <c:v>209.90989990143743</c:v>
                </c:pt>
                <c:pt idx="1254">
                  <c:v>209.87745152674239</c:v>
                </c:pt>
                <c:pt idx="1255">
                  <c:v>209.90180535528378</c:v>
                </c:pt>
                <c:pt idx="1256">
                  <c:v>209.98148366263837</c:v>
                </c:pt>
                <c:pt idx="1257">
                  <c:v>210.00066448406858</c:v>
                </c:pt>
                <c:pt idx="1258">
                  <c:v>210.01529466069775</c:v>
                </c:pt>
                <c:pt idx="1259">
                  <c:v>209.94568760847096</c:v>
                </c:pt>
                <c:pt idx="1260">
                  <c:v>209.87582352115339</c:v>
                </c:pt>
                <c:pt idx="1261">
                  <c:v>209.83466653486403</c:v>
                </c:pt>
                <c:pt idx="1262">
                  <c:v>209.91270957312662</c:v>
                </c:pt>
                <c:pt idx="1263">
                  <c:v>209.99548509436084</c:v>
                </c:pt>
                <c:pt idx="1264">
                  <c:v>210.03225735042093</c:v>
                </c:pt>
                <c:pt idx="1265">
                  <c:v>210.01707443879667</c:v>
                </c:pt>
                <c:pt idx="1266">
                  <c:v>209.93508644353869</c:v>
                </c:pt>
                <c:pt idx="1267">
                  <c:v>209.85880036325284</c:v>
                </c:pt>
                <c:pt idx="1268">
                  <c:v>209.85111403491806</c:v>
                </c:pt>
                <c:pt idx="1269">
                  <c:v>209.93369291277273</c:v>
                </c:pt>
                <c:pt idx="1270">
                  <c:v>210.06651522435493</c:v>
                </c:pt>
                <c:pt idx="1271">
                  <c:v>210.04368405308173</c:v>
                </c:pt>
                <c:pt idx="1272">
                  <c:v>210.01230381107899</c:v>
                </c:pt>
                <c:pt idx="1273">
                  <c:v>209.94478672141724</c:v>
                </c:pt>
                <c:pt idx="1274">
                  <c:v>209.87502867223344</c:v>
                </c:pt>
                <c:pt idx="1275">
                  <c:v>209.8898102280433</c:v>
                </c:pt>
                <c:pt idx="1276">
                  <c:v>209.94768735259237</c:v>
                </c:pt>
                <c:pt idx="1277">
                  <c:v>210.01960327720658</c:v>
                </c:pt>
                <c:pt idx="1278">
                  <c:v>210.04015552310329</c:v>
                </c:pt>
                <c:pt idx="1279">
                  <c:v>210.00703280713341</c:v>
                </c:pt>
                <c:pt idx="1280">
                  <c:v>209.91686724115019</c:v>
                </c:pt>
                <c:pt idx="1281">
                  <c:v>209.87346849367469</c:v>
                </c:pt>
                <c:pt idx="1282">
                  <c:v>209.90801467275421</c:v>
                </c:pt>
                <c:pt idx="1283">
                  <c:v>209.95199602371036</c:v>
                </c:pt>
                <c:pt idx="1284">
                  <c:v>210.00420092579139</c:v>
                </c:pt>
                <c:pt idx="1285">
                  <c:v>210.02215553679383</c:v>
                </c:pt>
                <c:pt idx="1286">
                  <c:v>209.93363972317081</c:v>
                </c:pt>
                <c:pt idx="1287">
                  <c:v>209.89159741303882</c:v>
                </c:pt>
                <c:pt idx="1288">
                  <c:v>209.87042435902634</c:v>
                </c:pt>
                <c:pt idx="1289">
                  <c:v>209.93791134317078</c:v>
                </c:pt>
                <c:pt idx="1290">
                  <c:v>210.00498065357982</c:v>
                </c:pt>
                <c:pt idx="1291">
                  <c:v>210.03630084584071</c:v>
                </c:pt>
                <c:pt idx="1292">
                  <c:v>209.99400839111172</c:v>
                </c:pt>
                <c:pt idx="1293">
                  <c:v>209.93646444824375</c:v>
                </c:pt>
                <c:pt idx="1294">
                  <c:v>209.87835271034521</c:v>
                </c:pt>
                <c:pt idx="1295">
                  <c:v>209.89445998960241</c:v>
                </c:pt>
                <c:pt idx="1296">
                  <c:v>209.97276771831173</c:v>
                </c:pt>
                <c:pt idx="1297">
                  <c:v>210.04738666001862</c:v>
                </c:pt>
                <c:pt idx="1298">
                  <c:v>210.06260772991246</c:v>
                </c:pt>
                <c:pt idx="1299">
                  <c:v>210.02080765625584</c:v>
                </c:pt>
                <c:pt idx="1300">
                  <c:v>209.93675219943694</c:v>
                </c:pt>
                <c:pt idx="1301">
                  <c:v>209.88484979438263</c:v>
                </c:pt>
                <c:pt idx="1302">
                  <c:v>209.89780670930656</c:v>
                </c:pt>
                <c:pt idx="1303">
                  <c:v>210.00635931466775</c:v>
                </c:pt>
                <c:pt idx="1304">
                  <c:v>210.05006008755527</c:v>
                </c:pt>
                <c:pt idx="1305">
                  <c:v>210.07479176395424</c:v>
                </c:pt>
                <c:pt idx="1306">
                  <c:v>210.01926241251465</c:v>
                </c:pt>
                <c:pt idx="1307">
                  <c:v>209.93571459638713</c:v>
                </c:pt>
                <c:pt idx="1308">
                  <c:v>209.86588855925851</c:v>
                </c:pt>
                <c:pt idx="1309">
                  <c:v>209.92424225058267</c:v>
                </c:pt>
                <c:pt idx="1310">
                  <c:v>210.01209173059527</c:v>
                </c:pt>
                <c:pt idx="1311">
                  <c:v>210.06537900455032</c:v>
                </c:pt>
                <c:pt idx="1312">
                  <c:v>210.06010164157885</c:v>
                </c:pt>
                <c:pt idx="1313">
                  <c:v>209.99286478137685</c:v>
                </c:pt>
                <c:pt idx="1314">
                  <c:v>209.92834704185745</c:v>
                </c:pt>
                <c:pt idx="1315">
                  <c:v>209.90048707055405</c:v>
                </c:pt>
                <c:pt idx="1316">
                  <c:v>209.94895926000027</c:v>
                </c:pt>
                <c:pt idx="1317">
                  <c:v>210.01114482074826</c:v>
                </c:pt>
                <c:pt idx="1318">
                  <c:v>210.03804236204974</c:v>
                </c:pt>
                <c:pt idx="1319">
                  <c:v>210.01325796469413</c:v>
                </c:pt>
                <c:pt idx="1320">
                  <c:v>209.94360561537363</c:v>
                </c:pt>
                <c:pt idx="1321">
                  <c:v>209.92448543176255</c:v>
                </c:pt>
                <c:pt idx="1322">
                  <c:v>209.91142957336297</c:v>
                </c:pt>
                <c:pt idx="1323">
                  <c:v>209.97183603774363</c:v>
                </c:pt>
                <c:pt idx="1324">
                  <c:v>210.00519291854755</c:v>
                </c:pt>
                <c:pt idx="1325">
                  <c:v>210.01129662890423</c:v>
                </c:pt>
                <c:pt idx="1326">
                  <c:v>209.96049215693813</c:v>
                </c:pt>
                <c:pt idx="1327">
                  <c:v>209.88344156746243</c:v>
                </c:pt>
                <c:pt idx="1328">
                  <c:v>209.84123233997244</c:v>
                </c:pt>
                <c:pt idx="1329">
                  <c:v>209.88715190916884</c:v>
                </c:pt>
                <c:pt idx="1330">
                  <c:v>209.95377536770712</c:v>
                </c:pt>
                <c:pt idx="1331">
                  <c:v>209.98455068171614</c:v>
                </c:pt>
                <c:pt idx="1332">
                  <c:v>209.95865200363028</c:v>
                </c:pt>
                <c:pt idx="1333">
                  <c:v>209.89060524160442</c:v>
                </c:pt>
                <c:pt idx="1334">
                  <c:v>209.81481145958506</c:v>
                </c:pt>
                <c:pt idx="1335">
                  <c:v>209.79715194982833</c:v>
                </c:pt>
                <c:pt idx="1336">
                  <c:v>209.87591472221823</c:v>
                </c:pt>
                <c:pt idx="1337">
                  <c:v>209.94669554444727</c:v>
                </c:pt>
                <c:pt idx="1338">
                  <c:v>209.97443369450917</c:v>
                </c:pt>
                <c:pt idx="1339">
                  <c:v>209.95317766905629</c:v>
                </c:pt>
                <c:pt idx="1340">
                  <c:v>209.86870504426543</c:v>
                </c:pt>
                <c:pt idx="1341">
                  <c:v>209.79836366396756</c:v>
                </c:pt>
                <c:pt idx="1342">
                  <c:v>209.80938161186916</c:v>
                </c:pt>
                <c:pt idx="1343">
                  <c:v>209.88055690038428</c:v>
                </c:pt>
                <c:pt idx="1344">
                  <c:v>209.94933826790844</c:v>
                </c:pt>
                <c:pt idx="1345">
                  <c:v>209.96078779560708</c:v>
                </c:pt>
                <c:pt idx="1346">
                  <c:v>209.92356117269122</c:v>
                </c:pt>
                <c:pt idx="1347">
                  <c:v>209.83886170449185</c:v>
                </c:pt>
                <c:pt idx="1348">
                  <c:v>209.76989077190728</c:v>
                </c:pt>
                <c:pt idx="1349">
                  <c:v>209.80407300365286</c:v>
                </c:pt>
                <c:pt idx="1350">
                  <c:v>209.87349108222577</c:v>
                </c:pt>
                <c:pt idx="1351">
                  <c:v>209.9626730430391</c:v>
                </c:pt>
                <c:pt idx="1352">
                  <c:v>209.96912512539527</c:v>
                </c:pt>
                <c:pt idx="1353">
                  <c:v>209.95214037317083</c:v>
                </c:pt>
                <c:pt idx="1354">
                  <c:v>209.83200114006036</c:v>
                </c:pt>
                <c:pt idx="1355">
                  <c:v>209.79893955695849</c:v>
                </c:pt>
                <c:pt idx="1356">
                  <c:v>209.85333327573505</c:v>
                </c:pt>
                <c:pt idx="1357">
                  <c:v>209.90064660727251</c:v>
                </c:pt>
                <c:pt idx="1358">
                  <c:v>209.92632531414023</c:v>
                </c:pt>
                <c:pt idx="1359">
                  <c:v>209.91623861591134</c:v>
                </c:pt>
                <c:pt idx="1360">
                  <c:v>209.86498721702452</c:v>
                </c:pt>
                <c:pt idx="1361">
                  <c:v>209.79113964829784</c:v>
                </c:pt>
                <c:pt idx="1362">
                  <c:v>209.80503493950582</c:v>
                </c:pt>
                <c:pt idx="1363">
                  <c:v>209.86286703543826</c:v>
                </c:pt>
                <c:pt idx="1364">
                  <c:v>209.93073268342641</c:v>
                </c:pt>
                <c:pt idx="1365">
                  <c:v>209.944536953311</c:v>
                </c:pt>
                <c:pt idx="1366">
                  <c:v>209.93245904031824</c:v>
                </c:pt>
                <c:pt idx="1367">
                  <c:v>209.84540442900362</c:v>
                </c:pt>
                <c:pt idx="1368">
                  <c:v>209.77524470102452</c:v>
                </c:pt>
                <c:pt idx="1369">
                  <c:v>209.81490992991615</c:v>
                </c:pt>
                <c:pt idx="1370">
                  <c:v>209.85429499459934</c:v>
                </c:pt>
                <c:pt idx="1371">
                  <c:v>209.89915488425379</c:v>
                </c:pt>
                <c:pt idx="1372">
                  <c:v>209.92613596035164</c:v>
                </c:pt>
                <c:pt idx="1373">
                  <c:v>209.83918747649017</c:v>
                </c:pt>
                <c:pt idx="1374">
                  <c:v>209.76209062613174</c:v>
                </c:pt>
                <c:pt idx="1375">
                  <c:v>209.75220051532847</c:v>
                </c:pt>
                <c:pt idx="1376">
                  <c:v>209.82643546918192</c:v>
                </c:pt>
                <c:pt idx="1377">
                  <c:v>209.89582292437586</c:v>
                </c:pt>
                <c:pt idx="1378">
                  <c:v>209.95494954348308</c:v>
                </c:pt>
                <c:pt idx="1379">
                  <c:v>209.92877843898782</c:v>
                </c:pt>
                <c:pt idx="1380">
                  <c:v>209.83586301839571</c:v>
                </c:pt>
                <c:pt idx="1381">
                  <c:v>209.75423806385334</c:v>
                </c:pt>
                <c:pt idx="1382">
                  <c:v>209.75713087822783</c:v>
                </c:pt>
                <c:pt idx="1383">
                  <c:v>209.84206521281038</c:v>
                </c:pt>
                <c:pt idx="1384">
                  <c:v>209.90859073564161</c:v>
                </c:pt>
                <c:pt idx="1385">
                  <c:v>209.9386535855237</c:v>
                </c:pt>
                <c:pt idx="1386">
                  <c:v>209.91263434685274</c:v>
                </c:pt>
                <c:pt idx="1387">
                  <c:v>209.83930891640193</c:v>
                </c:pt>
                <c:pt idx="1388">
                  <c:v>209.78986769619877</c:v>
                </c:pt>
                <c:pt idx="1389">
                  <c:v>209.82864671281573</c:v>
                </c:pt>
                <c:pt idx="1390">
                  <c:v>209.89969221732724</c:v>
                </c:pt>
                <c:pt idx="1391">
                  <c:v>209.98545173402664</c:v>
                </c:pt>
                <c:pt idx="1392">
                  <c:v>209.95132976519255</c:v>
                </c:pt>
                <c:pt idx="1393">
                  <c:v>209.89505820412563</c:v>
                </c:pt>
                <c:pt idx="1394">
                  <c:v>209.8206424803351</c:v>
                </c:pt>
                <c:pt idx="1395">
                  <c:v>209.7833248012787</c:v>
                </c:pt>
                <c:pt idx="1396">
                  <c:v>209.84686661009704</c:v>
                </c:pt>
                <c:pt idx="1397">
                  <c:v>209.91130112142997</c:v>
                </c:pt>
                <c:pt idx="1398">
                  <c:v>209.96775470483158</c:v>
                </c:pt>
                <c:pt idx="1399">
                  <c:v>209.94860361215612</c:v>
                </c:pt>
                <c:pt idx="1400">
                  <c:v>209.89410424371835</c:v>
                </c:pt>
                <c:pt idx="1401">
                  <c:v>209.84930436897295</c:v>
                </c:pt>
                <c:pt idx="1402">
                  <c:v>209.84357991189597</c:v>
                </c:pt>
                <c:pt idx="1403">
                  <c:v>209.91505745643354</c:v>
                </c:pt>
                <c:pt idx="1404">
                  <c:v>209.94633914398094</c:v>
                </c:pt>
                <c:pt idx="1405">
                  <c:v>209.95992445830129</c:v>
                </c:pt>
                <c:pt idx="1406">
                  <c:v>209.92354606911888</c:v>
                </c:pt>
                <c:pt idx="1407">
                  <c:v>209.85075839156602</c:v>
                </c:pt>
                <c:pt idx="1408">
                  <c:v>209.79868162290751</c:v>
                </c:pt>
                <c:pt idx="1409">
                  <c:v>209.85178835550374</c:v>
                </c:pt>
                <c:pt idx="1410">
                  <c:v>209.92003276417702</c:v>
                </c:pt>
                <c:pt idx="1411">
                  <c:v>209.97735628065342</c:v>
                </c:pt>
                <c:pt idx="1412">
                  <c:v>209.96349122890331</c:v>
                </c:pt>
                <c:pt idx="1413">
                  <c:v>209.92557522087782</c:v>
                </c:pt>
                <c:pt idx="1414">
                  <c:v>209.83690796787846</c:v>
                </c:pt>
                <c:pt idx="1415">
                  <c:v>209.82212615544205</c:v>
                </c:pt>
                <c:pt idx="1416">
                  <c:v>209.88319213696639</c:v>
                </c:pt>
                <c:pt idx="1417">
                  <c:v>209.93897115823015</c:v>
                </c:pt>
                <c:pt idx="1418">
                  <c:v>209.98694396593021</c:v>
                </c:pt>
                <c:pt idx="1419">
                  <c:v>209.96104537640633</c:v>
                </c:pt>
                <c:pt idx="1420">
                  <c:v>209.8902798813329</c:v>
                </c:pt>
                <c:pt idx="1421">
                  <c:v>209.81389535458163</c:v>
                </c:pt>
                <c:pt idx="1422">
                  <c:v>209.82054402731529</c:v>
                </c:pt>
                <c:pt idx="1423">
                  <c:v>209.88873507531969</c:v>
                </c:pt>
                <c:pt idx="1424">
                  <c:v>209.97156387786725</c:v>
                </c:pt>
                <c:pt idx="1425">
                  <c:v>210.0142195258905</c:v>
                </c:pt>
                <c:pt idx="1426">
                  <c:v>209.99611352566853</c:v>
                </c:pt>
                <c:pt idx="1427">
                  <c:v>209.92106201470583</c:v>
                </c:pt>
                <c:pt idx="1428">
                  <c:v>209.83416691084579</c:v>
                </c:pt>
                <c:pt idx="1429">
                  <c:v>209.85333309777843</c:v>
                </c:pt>
                <c:pt idx="1430">
                  <c:v>209.92050212407685</c:v>
                </c:pt>
                <c:pt idx="1431">
                  <c:v>209.98546636704953</c:v>
                </c:pt>
                <c:pt idx="1432">
                  <c:v>209.99459138403174</c:v>
                </c:pt>
                <c:pt idx="1433">
                  <c:v>209.96286272470519</c:v>
                </c:pt>
                <c:pt idx="1434">
                  <c:v>209.89207456420598</c:v>
                </c:pt>
                <c:pt idx="1435">
                  <c:v>209.84811535308438</c:v>
                </c:pt>
                <c:pt idx="1436">
                  <c:v>209.89405850179958</c:v>
                </c:pt>
                <c:pt idx="1437">
                  <c:v>209.96310459457919</c:v>
                </c:pt>
                <c:pt idx="1438">
                  <c:v>210.00782032618116</c:v>
                </c:pt>
                <c:pt idx="1439">
                  <c:v>209.99543984494457</c:v>
                </c:pt>
                <c:pt idx="1440">
                  <c:v>209.92559785216008</c:v>
                </c:pt>
                <c:pt idx="1441">
                  <c:v>209.8495624923043</c:v>
                </c:pt>
                <c:pt idx="1442">
                  <c:v>209.82900279412581</c:v>
                </c:pt>
                <c:pt idx="1443">
                  <c:v>209.88945422860081</c:v>
                </c:pt>
                <c:pt idx="1444">
                  <c:v>209.94973173700672</c:v>
                </c:pt>
                <c:pt idx="1445">
                  <c:v>209.98187718109358</c:v>
                </c:pt>
                <c:pt idx="1446">
                  <c:v>209.95725848230623</c:v>
                </c:pt>
                <c:pt idx="1447">
                  <c:v>209.90161573629319</c:v>
                </c:pt>
                <c:pt idx="1448">
                  <c:v>209.8288735917356</c:v>
                </c:pt>
                <c:pt idx="1449">
                  <c:v>209.8729391692562</c:v>
                </c:pt>
                <c:pt idx="1450">
                  <c:v>209.92348539940264</c:v>
                </c:pt>
                <c:pt idx="1451">
                  <c:v>209.97147257933062</c:v>
                </c:pt>
                <c:pt idx="1452">
                  <c:v>209.97321442432207</c:v>
                </c:pt>
                <c:pt idx="1453">
                  <c:v>209.94010679939069</c:v>
                </c:pt>
                <c:pt idx="1454">
                  <c:v>209.8434430989071</c:v>
                </c:pt>
                <c:pt idx="1455">
                  <c:v>209.79781102082808</c:v>
                </c:pt>
                <c:pt idx="1456">
                  <c:v>209.86045921266492</c:v>
                </c:pt>
                <c:pt idx="1457">
                  <c:v>209.9425909101812</c:v>
                </c:pt>
                <c:pt idx="1458">
                  <c:v>210.01693074079452</c:v>
                </c:pt>
                <c:pt idx="1459">
                  <c:v>210.014916330353</c:v>
                </c:pt>
                <c:pt idx="1460">
                  <c:v>209.95599464053487</c:v>
                </c:pt>
                <c:pt idx="1461">
                  <c:v>209.8672139113105</c:v>
                </c:pt>
                <c:pt idx="1462">
                  <c:v>209.82809389756338</c:v>
                </c:pt>
                <c:pt idx="1463">
                  <c:v>209.90685648076288</c:v>
                </c:pt>
                <c:pt idx="1464">
                  <c:v>209.98206703742545</c:v>
                </c:pt>
                <c:pt idx="1465">
                  <c:v>210.01833911524824</c:v>
                </c:pt>
                <c:pt idx="1466">
                  <c:v>210.02067159709179</c:v>
                </c:pt>
                <c:pt idx="1467">
                  <c:v>209.94068271916845</c:v>
                </c:pt>
                <c:pt idx="1468">
                  <c:v>209.86310195922957</c:v>
                </c:pt>
                <c:pt idx="1469">
                  <c:v>209.87389287614542</c:v>
                </c:pt>
                <c:pt idx="1470">
                  <c:v>209.93919120339589</c:v>
                </c:pt>
                <c:pt idx="1471">
                  <c:v>209.98895015120203</c:v>
                </c:pt>
                <c:pt idx="1472">
                  <c:v>210.02491955343999</c:v>
                </c:pt>
                <c:pt idx="1473">
                  <c:v>209.98584508724576</c:v>
                </c:pt>
                <c:pt idx="1474">
                  <c:v>209.93841147784349</c:v>
                </c:pt>
                <c:pt idx="1475">
                  <c:v>209.8607698728656</c:v>
                </c:pt>
                <c:pt idx="1476">
                  <c:v>209.89205967884789</c:v>
                </c:pt>
                <c:pt idx="1477">
                  <c:v>209.93736606632552</c:v>
                </c:pt>
                <c:pt idx="1478">
                  <c:v>209.97364553180486</c:v>
                </c:pt>
                <c:pt idx="1479">
                  <c:v>209.97150312271924</c:v>
                </c:pt>
                <c:pt idx="1480">
                  <c:v>209.92994467756779</c:v>
                </c:pt>
                <c:pt idx="1481">
                  <c:v>209.87400658603744</c:v>
                </c:pt>
                <c:pt idx="1482">
                  <c:v>209.85776352485107</c:v>
                </c:pt>
                <c:pt idx="1483">
                  <c:v>209.94666482726706</c:v>
                </c:pt>
                <c:pt idx="1484">
                  <c:v>210.00656406087427</c:v>
                </c:pt>
                <c:pt idx="1485">
                  <c:v>210.02211756953699</c:v>
                </c:pt>
                <c:pt idx="1486">
                  <c:v>209.98986608651012</c:v>
                </c:pt>
                <c:pt idx="1487">
                  <c:v>209.92539313046265</c:v>
                </c:pt>
                <c:pt idx="1488">
                  <c:v>209.85792956787748</c:v>
                </c:pt>
                <c:pt idx="1489">
                  <c:v>209.87408201286374</c:v>
                </c:pt>
                <c:pt idx="1490">
                  <c:v>209.94386336925578</c:v>
                </c:pt>
                <c:pt idx="1491">
                  <c:v>210.02017179598698</c:v>
                </c:pt>
                <c:pt idx="1492">
                  <c:v>210.03224209337171</c:v>
                </c:pt>
                <c:pt idx="1493">
                  <c:v>210.01670318809772</c:v>
                </c:pt>
                <c:pt idx="1494">
                  <c:v>209.91461748560528</c:v>
                </c:pt>
                <c:pt idx="1495">
                  <c:v>209.8856449411324</c:v>
                </c:pt>
                <c:pt idx="1496">
                  <c:v>209.88696281464144</c:v>
                </c:pt>
                <c:pt idx="1497">
                  <c:v>209.99012390534796</c:v>
                </c:pt>
                <c:pt idx="1498">
                  <c:v>210.03956514591101</c:v>
                </c:pt>
                <c:pt idx="1499">
                  <c:v>210.02622236586734</c:v>
                </c:pt>
                <c:pt idx="1500">
                  <c:v>209.97394146660488</c:v>
                </c:pt>
                <c:pt idx="1501">
                  <c:v>209.87436976983028</c:v>
                </c:pt>
                <c:pt idx="1502">
                  <c:v>209.84704817248581</c:v>
                </c:pt>
                <c:pt idx="1503">
                  <c:v>209.92155414643517</c:v>
                </c:pt>
                <c:pt idx="1504">
                  <c:v>209.99597742954671</c:v>
                </c:pt>
                <c:pt idx="1505">
                  <c:v>210.04490343978577</c:v>
                </c:pt>
                <c:pt idx="1506">
                  <c:v>210.0670001009241</c:v>
                </c:pt>
                <c:pt idx="1507">
                  <c:v>209.94936843081723</c:v>
                </c:pt>
                <c:pt idx="1508">
                  <c:v>209.88029141724428</c:v>
                </c:pt>
                <c:pt idx="1509">
                  <c:v>209.84762317902408</c:v>
                </c:pt>
                <c:pt idx="1510">
                  <c:v>209.93022507012336</c:v>
                </c:pt>
                <c:pt idx="1511">
                  <c:v>209.98604995285143</c:v>
                </c:pt>
                <c:pt idx="1512">
                  <c:v>210.04824304770494</c:v>
                </c:pt>
                <c:pt idx="1513">
                  <c:v>209.98486836274611</c:v>
                </c:pt>
                <c:pt idx="1514">
                  <c:v>209.90818160919892</c:v>
                </c:pt>
                <c:pt idx="1515">
                  <c:v>209.8674790452867</c:v>
                </c:pt>
                <c:pt idx="1516">
                  <c:v>209.90965062102043</c:v>
                </c:pt>
                <c:pt idx="1517">
                  <c:v>209.97385801458017</c:v>
                </c:pt>
                <c:pt idx="1518">
                  <c:v>210.0033985443016</c:v>
                </c:pt>
                <c:pt idx="1519">
                  <c:v>209.99871069611999</c:v>
                </c:pt>
                <c:pt idx="1520">
                  <c:v>209.94412812543789</c:v>
                </c:pt>
                <c:pt idx="1521">
                  <c:v>209.87199162122653</c:v>
                </c:pt>
                <c:pt idx="1522">
                  <c:v>209.86072376070527</c:v>
                </c:pt>
                <c:pt idx="1523">
                  <c:v>209.92150919815302</c:v>
                </c:pt>
                <c:pt idx="1524">
                  <c:v>209.99972585566832</c:v>
                </c:pt>
                <c:pt idx="1525">
                  <c:v>210.01917968103356</c:v>
                </c:pt>
                <c:pt idx="1526">
                  <c:v>209.99880148312769</c:v>
                </c:pt>
                <c:pt idx="1527">
                  <c:v>209.92498473129868</c:v>
                </c:pt>
                <c:pt idx="1528">
                  <c:v>209.90637930741218</c:v>
                </c:pt>
                <c:pt idx="1529">
                  <c:v>209.89941979971198</c:v>
                </c:pt>
                <c:pt idx="1530">
                  <c:v>209.96827702271031</c:v>
                </c:pt>
                <c:pt idx="1531">
                  <c:v>210.02351122654869</c:v>
                </c:pt>
                <c:pt idx="1532">
                  <c:v>210.01640813329075</c:v>
                </c:pt>
                <c:pt idx="1533">
                  <c:v>209.96464968902356</c:v>
                </c:pt>
                <c:pt idx="1534">
                  <c:v>209.86061787744057</c:v>
                </c:pt>
                <c:pt idx="1535">
                  <c:v>209.83746853684215</c:v>
                </c:pt>
                <c:pt idx="1536">
                  <c:v>209.89503519615357</c:v>
                </c:pt>
                <c:pt idx="1537">
                  <c:v>209.98257365899997</c:v>
                </c:pt>
                <c:pt idx="1538">
                  <c:v>210.03390820592097</c:v>
                </c:pt>
                <c:pt idx="1539">
                  <c:v>210.0318560249128</c:v>
                </c:pt>
                <c:pt idx="1540">
                  <c:v>209.9781821143817</c:v>
                </c:pt>
                <c:pt idx="1541">
                  <c:v>209.8778383271449</c:v>
                </c:pt>
                <c:pt idx="1542">
                  <c:v>209.87175732163615</c:v>
                </c:pt>
                <c:pt idx="1543">
                  <c:v>209.92440128273924</c:v>
                </c:pt>
                <c:pt idx="1544">
                  <c:v>209.98998740561291</c:v>
                </c:pt>
                <c:pt idx="1545">
                  <c:v>210.04530493415132</c:v>
                </c:pt>
                <c:pt idx="1546">
                  <c:v>210.01788501441078</c:v>
                </c:pt>
                <c:pt idx="1547">
                  <c:v>209.94819479930305</c:v>
                </c:pt>
                <c:pt idx="1548">
                  <c:v>209.89109787346894</c:v>
                </c:pt>
                <c:pt idx="1549">
                  <c:v>209.92440929192253</c:v>
                </c:pt>
                <c:pt idx="1550">
                  <c:v>209.97401730049995</c:v>
                </c:pt>
                <c:pt idx="1551">
                  <c:v>210.02799375028178</c:v>
                </c:pt>
                <c:pt idx="1552">
                  <c:v>210.03870136979097</c:v>
                </c:pt>
                <c:pt idx="1553">
                  <c:v>209.99140374531564</c:v>
                </c:pt>
                <c:pt idx="1554">
                  <c:v>209.91263421895604</c:v>
                </c:pt>
                <c:pt idx="1555">
                  <c:v>209.87820958119312</c:v>
                </c:pt>
                <c:pt idx="1556">
                  <c:v>209.91813203640862</c:v>
                </c:pt>
                <c:pt idx="1557">
                  <c:v>209.99272090936353</c:v>
                </c:pt>
                <c:pt idx="1558">
                  <c:v>210.02789560271123</c:v>
                </c:pt>
                <c:pt idx="1559">
                  <c:v>210.02565376271832</c:v>
                </c:pt>
                <c:pt idx="1560">
                  <c:v>210.00404246299502</c:v>
                </c:pt>
                <c:pt idx="1561">
                  <c:v>209.90868862501742</c:v>
                </c:pt>
                <c:pt idx="1562">
                  <c:v>209.90965800773779</c:v>
                </c:pt>
                <c:pt idx="1563">
                  <c:v>209.97503179414701</c:v>
                </c:pt>
                <c:pt idx="1564">
                  <c:v>210.03912534650871</c:v>
                </c:pt>
                <c:pt idx="1565">
                  <c:v>210.05647435891916</c:v>
                </c:pt>
                <c:pt idx="1566">
                  <c:v>210.0101602212215</c:v>
                </c:pt>
                <c:pt idx="1567">
                  <c:v>209.92195531675435</c:v>
                </c:pt>
                <c:pt idx="1568">
                  <c:v>209.86702425640411</c:v>
                </c:pt>
                <c:pt idx="1569">
                  <c:v>209.89991206579197</c:v>
                </c:pt>
                <c:pt idx="1570">
                  <c:v>209.99132046331587</c:v>
                </c:pt>
                <c:pt idx="1571">
                  <c:v>210.05575500321333</c:v>
                </c:pt>
                <c:pt idx="1572">
                  <c:v>210.06945350969556</c:v>
                </c:pt>
                <c:pt idx="1573">
                  <c:v>210.02172402211932</c:v>
                </c:pt>
                <c:pt idx="1574">
                  <c:v>209.93632068988163</c:v>
                </c:pt>
                <c:pt idx="1575">
                  <c:v>209.86769811697047</c:v>
                </c:pt>
                <c:pt idx="1576">
                  <c:v>209.92342507471557</c:v>
                </c:pt>
                <c:pt idx="1577">
                  <c:v>210.00462547068716</c:v>
                </c:pt>
                <c:pt idx="1578">
                  <c:v>210.06466750658944</c:v>
                </c:pt>
                <c:pt idx="1579">
                  <c:v>210.06799201044296</c:v>
                </c:pt>
                <c:pt idx="1580">
                  <c:v>210.01154654573119</c:v>
                </c:pt>
                <c:pt idx="1581">
                  <c:v>209.93220876918218</c:v>
                </c:pt>
                <c:pt idx="1582">
                  <c:v>209.91131652142025</c:v>
                </c:pt>
                <c:pt idx="1583">
                  <c:v>209.96048477961619</c:v>
                </c:pt>
                <c:pt idx="1584">
                  <c:v>210.03666421578288</c:v>
                </c:pt>
                <c:pt idx="1585">
                  <c:v>210.07535997908565</c:v>
                </c:pt>
                <c:pt idx="1586">
                  <c:v>210.0464328887237</c:v>
                </c:pt>
                <c:pt idx="1587">
                  <c:v>209.96451376828236</c:v>
                </c:pt>
                <c:pt idx="1588">
                  <c:v>209.89671664770725</c:v>
                </c:pt>
                <c:pt idx="1589">
                  <c:v>209.843905099295</c:v>
                </c:pt>
                <c:pt idx="1590">
                  <c:v>209.96232509844154</c:v>
                </c:pt>
                <c:pt idx="1591">
                  <c:v>210.00266365648037</c:v>
                </c:pt>
                <c:pt idx="1592">
                  <c:v>209.99020675339364</c:v>
                </c:pt>
                <c:pt idx="1593">
                  <c:v>210.0027698710511</c:v>
                </c:pt>
                <c:pt idx="1594">
                  <c:v>209.92932382908867</c:v>
                </c:pt>
                <c:pt idx="1595">
                  <c:v>209.91860905734541</c:v>
                </c:pt>
                <c:pt idx="1596">
                  <c:v>209.93694226290992</c:v>
                </c:pt>
                <c:pt idx="1597">
                  <c:v>209.98887426707964</c:v>
                </c:pt>
                <c:pt idx="1598">
                  <c:v>209.98677651467122</c:v>
                </c:pt>
                <c:pt idx="1599">
                  <c:v>210.00287585770388</c:v>
                </c:pt>
                <c:pt idx="1600">
                  <c:v>209.94475676830535</c:v>
                </c:pt>
                <c:pt idx="1601">
                  <c:v>209.8645403542437</c:v>
                </c:pt>
                <c:pt idx="1602">
                  <c:v>209.8744834630952</c:v>
                </c:pt>
                <c:pt idx="1603">
                  <c:v>209.94089508945251</c:v>
                </c:pt>
                <c:pt idx="1604">
                  <c:v>210.0178090150518</c:v>
                </c:pt>
                <c:pt idx="1605">
                  <c:v>210.05468688078355</c:v>
                </c:pt>
                <c:pt idx="1606">
                  <c:v>210.01814970732627</c:v>
                </c:pt>
                <c:pt idx="1607">
                  <c:v>209.94508966997037</c:v>
                </c:pt>
                <c:pt idx="1608">
                  <c:v>209.89653506239245</c:v>
                </c:pt>
                <c:pt idx="1609">
                  <c:v>209.88085203698773</c:v>
                </c:pt>
                <c:pt idx="1610">
                  <c:v>209.96230980599182</c:v>
                </c:pt>
                <c:pt idx="1611">
                  <c:v>210.05586093626803</c:v>
                </c:pt>
                <c:pt idx="1612">
                  <c:v>210.04217749699421</c:v>
                </c:pt>
                <c:pt idx="1613">
                  <c:v>210.01120611304719</c:v>
                </c:pt>
                <c:pt idx="1614">
                  <c:v>209.9267039842548</c:v>
                </c:pt>
                <c:pt idx="1615">
                  <c:v>209.87602081582332</c:v>
                </c:pt>
                <c:pt idx="1616">
                  <c:v>209.91774517711426</c:v>
                </c:pt>
                <c:pt idx="1617">
                  <c:v>209.9611133285506</c:v>
                </c:pt>
                <c:pt idx="1618">
                  <c:v>210.04952224056984</c:v>
                </c:pt>
                <c:pt idx="1619">
                  <c:v>210.05845065190931</c:v>
                </c:pt>
                <c:pt idx="1620">
                  <c:v>209.98531551586993</c:v>
                </c:pt>
                <c:pt idx="1621">
                  <c:v>209.90098759619156</c:v>
                </c:pt>
                <c:pt idx="1622">
                  <c:v>209.86621392970682</c:v>
                </c:pt>
                <c:pt idx="1623">
                  <c:v>209.92388714817224</c:v>
                </c:pt>
                <c:pt idx="1624">
                  <c:v>210.00936531130367</c:v>
                </c:pt>
                <c:pt idx="1625">
                  <c:v>210.03957243241729</c:v>
                </c:pt>
                <c:pt idx="1626">
                  <c:v>210.04164737827449</c:v>
                </c:pt>
                <c:pt idx="1627">
                  <c:v>209.95945498108421</c:v>
                </c:pt>
                <c:pt idx="1628">
                  <c:v>209.91465598742181</c:v>
                </c:pt>
                <c:pt idx="1629">
                  <c:v>209.927362614289</c:v>
                </c:pt>
                <c:pt idx="1630">
                  <c:v>209.96981435006325</c:v>
                </c:pt>
                <c:pt idx="1631">
                  <c:v>210.01693042445766</c:v>
                </c:pt>
                <c:pt idx="1632">
                  <c:v>210.02750148009187</c:v>
                </c:pt>
                <c:pt idx="1633">
                  <c:v>209.94194724490222</c:v>
                </c:pt>
                <c:pt idx="1634">
                  <c:v>209.9053110994179</c:v>
                </c:pt>
                <c:pt idx="1635">
                  <c:v>209.87748996544605</c:v>
                </c:pt>
                <c:pt idx="1636">
                  <c:v>209.93853982029054</c:v>
                </c:pt>
                <c:pt idx="1637">
                  <c:v>210.02143626352813</c:v>
                </c:pt>
                <c:pt idx="1638">
                  <c:v>210.05846595924822</c:v>
                </c:pt>
                <c:pt idx="1639">
                  <c:v>210.0396025410555</c:v>
                </c:pt>
                <c:pt idx="1640">
                  <c:v>209.98283137857442</c:v>
                </c:pt>
                <c:pt idx="1641">
                  <c:v>209.91812376489838</c:v>
                </c:pt>
                <c:pt idx="1642">
                  <c:v>209.90717412614515</c:v>
                </c:pt>
                <c:pt idx="1643">
                  <c:v>209.95851579060218</c:v>
                </c:pt>
                <c:pt idx="1644">
                  <c:v>210.01905871871628</c:v>
                </c:pt>
                <c:pt idx="1645">
                  <c:v>210.04832626934444</c:v>
                </c:pt>
                <c:pt idx="1646">
                  <c:v>210.01468935291604</c:v>
                </c:pt>
                <c:pt idx="1647">
                  <c:v>209.94504420149389</c:v>
                </c:pt>
                <c:pt idx="1648">
                  <c:v>209.89190000366875</c:v>
                </c:pt>
                <c:pt idx="1649">
                  <c:v>209.92628710521072</c:v>
                </c:pt>
                <c:pt idx="1650">
                  <c:v>210.01464383939475</c:v>
                </c:pt>
                <c:pt idx="1651">
                  <c:v>210.07464050193857</c:v>
                </c:pt>
                <c:pt idx="1652">
                  <c:v>210.07309618418594</c:v>
                </c:pt>
                <c:pt idx="1653">
                  <c:v>210.02884213881697</c:v>
                </c:pt>
                <c:pt idx="1654">
                  <c:v>209.93628305519371</c:v>
                </c:pt>
                <c:pt idx="1655">
                  <c:v>209.88329019176604</c:v>
                </c:pt>
                <c:pt idx="1656">
                  <c:v>209.93486720545945</c:v>
                </c:pt>
                <c:pt idx="1657">
                  <c:v>210.00248990255309</c:v>
                </c:pt>
                <c:pt idx="1658">
                  <c:v>210.05439172875202</c:v>
                </c:pt>
                <c:pt idx="1659">
                  <c:v>210.04852334125502</c:v>
                </c:pt>
                <c:pt idx="1660">
                  <c:v>209.99815068562827</c:v>
                </c:pt>
                <c:pt idx="1661">
                  <c:v>209.90714396482787</c:v>
                </c:pt>
                <c:pt idx="1662">
                  <c:v>209.89703461424341</c:v>
                </c:pt>
                <c:pt idx="1663">
                  <c:v>209.95023936477583</c:v>
                </c:pt>
                <c:pt idx="1664">
                  <c:v>209.99950579499105</c:v>
                </c:pt>
                <c:pt idx="1665">
                  <c:v>210.03288613454566</c:v>
                </c:pt>
                <c:pt idx="1666">
                  <c:v>210.01540854133165</c:v>
                </c:pt>
                <c:pt idx="1667">
                  <c:v>209.95132231908531</c:v>
                </c:pt>
                <c:pt idx="1668">
                  <c:v>209.89673154177979</c:v>
                </c:pt>
                <c:pt idx="1669">
                  <c:v>209.92216021454371</c:v>
                </c:pt>
                <c:pt idx="1670">
                  <c:v>209.97634185873079</c:v>
                </c:pt>
                <c:pt idx="1671">
                  <c:v>210.00906258777917</c:v>
                </c:pt>
                <c:pt idx="1672">
                  <c:v>210.02170895160688</c:v>
                </c:pt>
                <c:pt idx="1673">
                  <c:v>209.9888895783111</c:v>
                </c:pt>
                <c:pt idx="1674">
                  <c:v>209.89405101620193</c:v>
                </c:pt>
                <c:pt idx="1675">
                  <c:v>209.88042787612471</c:v>
                </c:pt>
                <c:pt idx="1676">
                  <c:v>209.92358406894041</c:v>
                </c:pt>
                <c:pt idx="1677">
                  <c:v>209.9953339045249</c:v>
                </c:pt>
                <c:pt idx="1678">
                  <c:v>210.04896188785148</c:v>
                </c:pt>
                <c:pt idx="1679">
                  <c:v>210.0161507728601</c:v>
                </c:pt>
                <c:pt idx="1680">
                  <c:v>209.95182968422574</c:v>
                </c:pt>
                <c:pt idx="1681">
                  <c:v>209.87117400817056</c:v>
                </c:pt>
                <c:pt idx="1682">
                  <c:v>209.87673252601815</c:v>
                </c:pt>
                <c:pt idx="1683">
                  <c:v>209.94858086369024</c:v>
                </c:pt>
                <c:pt idx="1684">
                  <c:v>210.01613559238652</c:v>
                </c:pt>
                <c:pt idx="1685">
                  <c:v>210.03798251371541</c:v>
                </c:pt>
                <c:pt idx="1686">
                  <c:v>210.01026662641212</c:v>
                </c:pt>
                <c:pt idx="1687">
                  <c:v>209.92409853596189</c:v>
                </c:pt>
                <c:pt idx="1688">
                  <c:v>209.85248480084616</c:v>
                </c:pt>
                <c:pt idx="1689">
                  <c:v>209.87387738885155</c:v>
                </c:pt>
                <c:pt idx="1690">
                  <c:v>209.95493460739539</c:v>
                </c:pt>
                <c:pt idx="1691">
                  <c:v>210.01914150570423</c:v>
                </c:pt>
                <c:pt idx="1692">
                  <c:v>210.03045509699703</c:v>
                </c:pt>
                <c:pt idx="1693">
                  <c:v>209.98409628553668</c:v>
                </c:pt>
                <c:pt idx="1694">
                  <c:v>209.90322134142994</c:v>
                </c:pt>
                <c:pt idx="1695">
                  <c:v>209.85489291942568</c:v>
                </c:pt>
                <c:pt idx="1696">
                  <c:v>209.89466388051875</c:v>
                </c:pt>
                <c:pt idx="1697">
                  <c:v>209.93491204458462</c:v>
                </c:pt>
                <c:pt idx="1698">
                  <c:v>210.01150133823569</c:v>
                </c:pt>
                <c:pt idx="1699">
                  <c:v>210.01156936993976</c:v>
                </c:pt>
                <c:pt idx="1700">
                  <c:v>209.95307918065214</c:v>
                </c:pt>
                <c:pt idx="1701">
                  <c:v>209.88026160822363</c:v>
                </c:pt>
                <c:pt idx="1702">
                  <c:v>209.85981563754893</c:v>
                </c:pt>
                <c:pt idx="1703">
                  <c:v>209.91082420656676</c:v>
                </c:pt>
                <c:pt idx="1704">
                  <c:v>209.96552847467768</c:v>
                </c:pt>
                <c:pt idx="1705">
                  <c:v>209.98264935934301</c:v>
                </c:pt>
                <c:pt idx="1706">
                  <c:v>209.96770914556782</c:v>
                </c:pt>
                <c:pt idx="1707">
                  <c:v>209.88985613793318</c:v>
                </c:pt>
                <c:pt idx="1708">
                  <c:v>209.83629447471026</c:v>
                </c:pt>
                <c:pt idx="1709">
                  <c:v>209.86557835279103</c:v>
                </c:pt>
                <c:pt idx="1710">
                  <c:v>209.96686876270698</c:v>
                </c:pt>
                <c:pt idx="1711">
                  <c:v>209.97185103846556</c:v>
                </c:pt>
                <c:pt idx="1712">
                  <c:v>209.96829956106947</c:v>
                </c:pt>
                <c:pt idx="1713">
                  <c:v>209.87966254646003</c:v>
                </c:pt>
                <c:pt idx="1714">
                  <c:v>209.83852118543984</c:v>
                </c:pt>
                <c:pt idx="1715">
                  <c:v>209.81317585327253</c:v>
                </c:pt>
                <c:pt idx="1716">
                  <c:v>209.88553962789672</c:v>
                </c:pt>
                <c:pt idx="1717">
                  <c:v>209.95623698052492</c:v>
                </c:pt>
                <c:pt idx="1718">
                  <c:v>209.99749961817616</c:v>
                </c:pt>
                <c:pt idx="1719">
                  <c:v>209.97912090539165</c:v>
                </c:pt>
                <c:pt idx="1720">
                  <c:v>209.90398589106405</c:v>
                </c:pt>
                <c:pt idx="1721">
                  <c:v>209.81770369123731</c:v>
                </c:pt>
                <c:pt idx="1722">
                  <c:v>209.84501848502282</c:v>
                </c:pt>
                <c:pt idx="1723">
                  <c:v>209.91518563957433</c:v>
                </c:pt>
                <c:pt idx="1724">
                  <c:v>209.98367991408239</c:v>
                </c:pt>
                <c:pt idx="1725">
                  <c:v>210.00770695462847</c:v>
                </c:pt>
                <c:pt idx="1726">
                  <c:v>209.98807928084449</c:v>
                </c:pt>
                <c:pt idx="1727">
                  <c:v>209.89537618857381</c:v>
                </c:pt>
                <c:pt idx="1728">
                  <c:v>209.8301609025404</c:v>
                </c:pt>
                <c:pt idx="1729">
                  <c:v>209.84373103234134</c:v>
                </c:pt>
                <c:pt idx="1730">
                  <c:v>209.91548130348735</c:v>
                </c:pt>
                <c:pt idx="1731">
                  <c:v>209.98305116757678</c:v>
                </c:pt>
                <c:pt idx="1732">
                  <c:v>209.99672747861825</c:v>
                </c:pt>
                <c:pt idx="1733">
                  <c:v>209.94998196772906</c:v>
                </c:pt>
                <c:pt idx="1734">
                  <c:v>209.88070833389114</c:v>
                </c:pt>
                <c:pt idx="1735">
                  <c:v>209.85481777933205</c:v>
                </c:pt>
                <c:pt idx="1736">
                  <c:v>209.87092459648488</c:v>
                </c:pt>
                <c:pt idx="1737">
                  <c:v>209.94703634184094</c:v>
                </c:pt>
                <c:pt idx="1738">
                  <c:v>209.96730730075842</c:v>
                </c:pt>
                <c:pt idx="1739">
                  <c:v>209.99942302902801</c:v>
                </c:pt>
                <c:pt idx="1740">
                  <c:v>209.9338524473647</c:v>
                </c:pt>
                <c:pt idx="1741">
                  <c:v>209.84073281042325</c:v>
                </c:pt>
                <c:pt idx="1742">
                  <c:v>209.84457141012217</c:v>
                </c:pt>
                <c:pt idx="1743">
                  <c:v>209.88814453764326</c:v>
                </c:pt>
                <c:pt idx="1744">
                  <c:v>209.94622588138324</c:v>
                </c:pt>
                <c:pt idx="1745">
                  <c:v>209.98923732006895</c:v>
                </c:pt>
                <c:pt idx="1746">
                  <c:v>209.95753200841375</c:v>
                </c:pt>
                <c:pt idx="1747">
                  <c:v>209.89643615126226</c:v>
                </c:pt>
                <c:pt idx="1748">
                  <c:v>209.85356796473229</c:v>
                </c:pt>
                <c:pt idx="1749">
                  <c:v>209.88603188175853</c:v>
                </c:pt>
                <c:pt idx="1750">
                  <c:v>209.96449089754867</c:v>
                </c:pt>
                <c:pt idx="1751">
                  <c:v>210.03287102674025</c:v>
                </c:pt>
                <c:pt idx="1752">
                  <c:v>209.98907851577758</c:v>
                </c:pt>
                <c:pt idx="1753">
                  <c:v>209.93432906377785</c:v>
                </c:pt>
                <c:pt idx="1754">
                  <c:v>209.86117071896916</c:v>
                </c:pt>
                <c:pt idx="1755">
                  <c:v>209.83957332370366</c:v>
                </c:pt>
                <c:pt idx="1756">
                  <c:v>209.88818229475913</c:v>
                </c:pt>
                <c:pt idx="1757">
                  <c:v>209.96448355196034</c:v>
                </c:pt>
                <c:pt idx="1758">
                  <c:v>209.9999531820954</c:v>
                </c:pt>
                <c:pt idx="1759">
                  <c:v>209.99068416214413</c:v>
                </c:pt>
                <c:pt idx="1760">
                  <c:v>209.91904780487755</c:v>
                </c:pt>
                <c:pt idx="1761">
                  <c:v>209.84752478530223</c:v>
                </c:pt>
                <c:pt idx="1762">
                  <c:v>209.84744115980919</c:v>
                </c:pt>
                <c:pt idx="1763">
                  <c:v>209.93016460017253</c:v>
                </c:pt>
                <c:pt idx="1764">
                  <c:v>210.00829793684377</c:v>
                </c:pt>
                <c:pt idx="1765">
                  <c:v>210.01880115523628</c:v>
                </c:pt>
                <c:pt idx="1766">
                  <c:v>209.99572792797045</c:v>
                </c:pt>
                <c:pt idx="1767">
                  <c:v>209.90170674572835</c:v>
                </c:pt>
                <c:pt idx="1768">
                  <c:v>209.83582536532742</c:v>
                </c:pt>
                <c:pt idx="1769">
                  <c:v>209.87044711823376</c:v>
                </c:pt>
                <c:pt idx="1770">
                  <c:v>209.96122726502173</c:v>
                </c:pt>
                <c:pt idx="1771">
                  <c:v>210.03678593998183</c:v>
                </c:pt>
                <c:pt idx="1772">
                  <c:v>210.06038911524212</c:v>
                </c:pt>
                <c:pt idx="1773">
                  <c:v>210.01462841409179</c:v>
                </c:pt>
                <c:pt idx="1774">
                  <c:v>209.93052041306987</c:v>
                </c:pt>
                <c:pt idx="1775">
                  <c:v>209.87731570497232</c:v>
                </c:pt>
                <c:pt idx="1776">
                  <c:v>209.90975667937005</c:v>
                </c:pt>
                <c:pt idx="1777">
                  <c:v>209.95842472290497</c:v>
                </c:pt>
                <c:pt idx="1778">
                  <c:v>210.01216771229463</c:v>
                </c:pt>
                <c:pt idx="1779">
                  <c:v>210.02060340386731</c:v>
                </c:pt>
                <c:pt idx="1780">
                  <c:v>209.968488856926</c:v>
                </c:pt>
                <c:pt idx="1781">
                  <c:v>209.89779896525221</c:v>
                </c:pt>
                <c:pt idx="1782">
                  <c:v>209.88270726470444</c:v>
                </c:pt>
                <c:pt idx="1783">
                  <c:v>209.92887677237761</c:v>
                </c:pt>
                <c:pt idx="1784">
                  <c:v>209.99962686025319</c:v>
                </c:pt>
                <c:pt idx="1785">
                  <c:v>210.02133717783431</c:v>
                </c:pt>
                <c:pt idx="1786">
                  <c:v>210.00064903496053</c:v>
                </c:pt>
                <c:pt idx="1787">
                  <c:v>209.93688844506374</c:v>
                </c:pt>
                <c:pt idx="1788">
                  <c:v>209.85542348231166</c:v>
                </c:pt>
                <c:pt idx="1789">
                  <c:v>209.86630534441781</c:v>
                </c:pt>
                <c:pt idx="1790">
                  <c:v>209.9457263381729</c:v>
                </c:pt>
                <c:pt idx="1791">
                  <c:v>209.99194870194441</c:v>
                </c:pt>
                <c:pt idx="1792">
                  <c:v>210.01020592286969</c:v>
                </c:pt>
                <c:pt idx="1793">
                  <c:v>209.96946579428177</c:v>
                </c:pt>
                <c:pt idx="1794">
                  <c:v>209.9034106194124</c:v>
                </c:pt>
                <c:pt idx="1795">
                  <c:v>209.85990622033404</c:v>
                </c:pt>
                <c:pt idx="1796">
                  <c:v>209.91446639385731</c:v>
                </c:pt>
                <c:pt idx="1797">
                  <c:v>210.00473124010119</c:v>
                </c:pt>
                <c:pt idx="1798">
                  <c:v>210.04537292404532</c:v>
                </c:pt>
                <c:pt idx="1799">
                  <c:v>210.03490792726919</c:v>
                </c:pt>
                <c:pt idx="1800">
                  <c:v>209.96652788002433</c:v>
                </c:pt>
                <c:pt idx="1801">
                  <c:v>209.87377146122196</c:v>
                </c:pt>
                <c:pt idx="1802">
                  <c:v>209.86415440111546</c:v>
                </c:pt>
                <c:pt idx="1803">
                  <c:v>209.92321325122614</c:v>
                </c:pt>
                <c:pt idx="1804">
                  <c:v>210.01634803766453</c:v>
                </c:pt>
                <c:pt idx="1805">
                  <c:v>210.05480071081925</c:v>
                </c:pt>
                <c:pt idx="1806">
                  <c:v>210.04522157148725</c:v>
                </c:pt>
                <c:pt idx="1807">
                  <c:v>209.96695188851706</c:v>
                </c:pt>
                <c:pt idx="1808">
                  <c:v>209.90222162777835</c:v>
                </c:pt>
                <c:pt idx="1809">
                  <c:v>209.90081319941436</c:v>
                </c:pt>
                <c:pt idx="1810">
                  <c:v>209.95229881304425</c:v>
                </c:pt>
                <c:pt idx="1811">
                  <c:v>210.02519203480551</c:v>
                </c:pt>
                <c:pt idx="1812">
                  <c:v>210.04668312696072</c:v>
                </c:pt>
                <c:pt idx="1813">
                  <c:v>210.03117470510702</c:v>
                </c:pt>
                <c:pt idx="1814">
                  <c:v>209.94128120865696</c:v>
                </c:pt>
                <c:pt idx="1815">
                  <c:v>209.89445267101439</c:v>
                </c:pt>
                <c:pt idx="1816">
                  <c:v>209.92601472033192</c:v>
                </c:pt>
                <c:pt idx="1817">
                  <c:v>209.98773814621902</c:v>
                </c:pt>
                <c:pt idx="1818">
                  <c:v>210.04085169697785</c:v>
                </c:pt>
                <c:pt idx="1819">
                  <c:v>210.06325151410846</c:v>
                </c:pt>
                <c:pt idx="1820">
                  <c:v>210.01859648230345</c:v>
                </c:pt>
                <c:pt idx="1821">
                  <c:v>209.94346969763686</c:v>
                </c:pt>
                <c:pt idx="1822">
                  <c:v>209.89415687082143</c:v>
                </c:pt>
                <c:pt idx="1823">
                  <c:v>209.94044790640916</c:v>
                </c:pt>
                <c:pt idx="1824">
                  <c:v>210.00012710832146</c:v>
                </c:pt>
                <c:pt idx="1825">
                  <c:v>210.02159533625979</c:v>
                </c:pt>
                <c:pt idx="1826">
                  <c:v>210.01407579319147</c:v>
                </c:pt>
                <c:pt idx="1827">
                  <c:v>209.94669538049712</c:v>
                </c:pt>
                <c:pt idx="1828">
                  <c:v>209.89239995844525</c:v>
                </c:pt>
                <c:pt idx="1829">
                  <c:v>209.89260451339396</c:v>
                </c:pt>
                <c:pt idx="1830">
                  <c:v>209.97803819178733</c:v>
                </c:pt>
                <c:pt idx="1831">
                  <c:v>210.04354751060549</c:v>
                </c:pt>
                <c:pt idx="1832">
                  <c:v>210.05446741714096</c:v>
                </c:pt>
                <c:pt idx="1833">
                  <c:v>210.00055869251196</c:v>
                </c:pt>
                <c:pt idx="1834">
                  <c:v>209.91417826098822</c:v>
                </c:pt>
                <c:pt idx="1835">
                  <c:v>209.87028826288835</c:v>
                </c:pt>
                <c:pt idx="1836">
                  <c:v>209.90520492234145</c:v>
                </c:pt>
                <c:pt idx="1837">
                  <c:v>209.97094246948723</c:v>
                </c:pt>
                <c:pt idx="1838">
                  <c:v>210.03883806045201</c:v>
                </c:pt>
                <c:pt idx="1839">
                  <c:v>210.03758837643534</c:v>
                </c:pt>
                <c:pt idx="1840">
                  <c:v>209.9936448030607</c:v>
                </c:pt>
                <c:pt idx="1841">
                  <c:v>209.9004189998123</c:v>
                </c:pt>
                <c:pt idx="1842">
                  <c:v>209.8912717041965</c:v>
                </c:pt>
                <c:pt idx="1843">
                  <c:v>209.94295442979455</c:v>
                </c:pt>
                <c:pt idx="1844">
                  <c:v>210.01347008387847</c:v>
                </c:pt>
                <c:pt idx="1845">
                  <c:v>210.05090835159217</c:v>
                </c:pt>
                <c:pt idx="1846">
                  <c:v>210.03348373631277</c:v>
                </c:pt>
                <c:pt idx="1847">
                  <c:v>209.95815245517412</c:v>
                </c:pt>
                <c:pt idx="1848">
                  <c:v>209.88133646435699</c:v>
                </c:pt>
                <c:pt idx="1849">
                  <c:v>209.87735325786423</c:v>
                </c:pt>
                <c:pt idx="1850">
                  <c:v>209.95544919224687</c:v>
                </c:pt>
                <c:pt idx="1851">
                  <c:v>210.02229965999581</c:v>
                </c:pt>
                <c:pt idx="1852">
                  <c:v>210.06245607255454</c:v>
                </c:pt>
                <c:pt idx="1853">
                  <c:v>210.04821249985099</c:v>
                </c:pt>
                <c:pt idx="1854">
                  <c:v>209.96188594614657</c:v>
                </c:pt>
                <c:pt idx="1855">
                  <c:v>209.9067726144265</c:v>
                </c:pt>
                <c:pt idx="1856">
                  <c:v>209.90359957308794</c:v>
                </c:pt>
                <c:pt idx="1857">
                  <c:v>209.98376298040517</c:v>
                </c:pt>
                <c:pt idx="1858">
                  <c:v>210.03353662059618</c:v>
                </c:pt>
                <c:pt idx="1859">
                  <c:v>210.04955292304876</c:v>
                </c:pt>
                <c:pt idx="1860">
                  <c:v>210.02431401146998</c:v>
                </c:pt>
                <c:pt idx="1861">
                  <c:v>209.94139478002757</c:v>
                </c:pt>
                <c:pt idx="1862">
                  <c:v>209.90533440987286</c:v>
                </c:pt>
                <c:pt idx="1863">
                  <c:v>209.93532880627706</c:v>
                </c:pt>
                <c:pt idx="1864">
                  <c:v>209.99602987333168</c:v>
                </c:pt>
                <c:pt idx="1865">
                  <c:v>210.03411228108976</c:v>
                </c:pt>
                <c:pt idx="1866">
                  <c:v>210.02279178177014</c:v>
                </c:pt>
                <c:pt idx="1867">
                  <c:v>209.96196112329488</c:v>
                </c:pt>
                <c:pt idx="1868">
                  <c:v>209.88908331481701</c:v>
                </c:pt>
                <c:pt idx="1869">
                  <c:v>209.8823057176682</c:v>
                </c:pt>
                <c:pt idx="1870">
                  <c:v>209.94563494121599</c:v>
                </c:pt>
                <c:pt idx="1871">
                  <c:v>210.00482992008244</c:v>
                </c:pt>
                <c:pt idx="1872">
                  <c:v>210.02769068590069</c:v>
                </c:pt>
                <c:pt idx="1873">
                  <c:v>209.98754897005355</c:v>
                </c:pt>
                <c:pt idx="1874">
                  <c:v>209.92372008061108</c:v>
                </c:pt>
                <c:pt idx="1875">
                  <c:v>209.87072740542527</c:v>
                </c:pt>
                <c:pt idx="1876">
                  <c:v>209.91377755329756</c:v>
                </c:pt>
                <c:pt idx="1877">
                  <c:v>209.98879839897151</c:v>
                </c:pt>
                <c:pt idx="1878">
                  <c:v>210.02426054790999</c:v>
                </c:pt>
                <c:pt idx="1879">
                  <c:v>210.03464244257071</c:v>
                </c:pt>
                <c:pt idx="1880">
                  <c:v>209.95928829399958</c:v>
                </c:pt>
                <c:pt idx="1881">
                  <c:v>209.86573683853931</c:v>
                </c:pt>
                <c:pt idx="1882">
                  <c:v>209.84915277861586</c:v>
                </c:pt>
                <c:pt idx="1883">
                  <c:v>209.91062719381733</c:v>
                </c:pt>
                <c:pt idx="1884">
                  <c:v>209.99829453078002</c:v>
                </c:pt>
                <c:pt idx="1885">
                  <c:v>210.0493789008959</c:v>
                </c:pt>
                <c:pt idx="1886">
                  <c:v>210.05340753260219</c:v>
                </c:pt>
                <c:pt idx="1887">
                  <c:v>209.98695818253236</c:v>
                </c:pt>
                <c:pt idx="1888">
                  <c:v>209.9106122184694</c:v>
                </c:pt>
                <c:pt idx="1889">
                  <c:v>209.91043751368179</c:v>
                </c:pt>
                <c:pt idx="1890">
                  <c:v>209.95763020494593</c:v>
                </c:pt>
                <c:pt idx="1891">
                  <c:v>210.02375317859662</c:v>
                </c:pt>
                <c:pt idx="1892">
                  <c:v>210.04893213501691</c:v>
                </c:pt>
                <c:pt idx="1893">
                  <c:v>210.01487053699012</c:v>
                </c:pt>
                <c:pt idx="1894">
                  <c:v>209.94301514594309</c:v>
                </c:pt>
                <c:pt idx="1895">
                  <c:v>209.88833403421103</c:v>
                </c:pt>
                <c:pt idx="1896">
                  <c:v>209.93142152997711</c:v>
                </c:pt>
                <c:pt idx="1897">
                  <c:v>209.98733716225701</c:v>
                </c:pt>
                <c:pt idx="1898">
                  <c:v>210.03324183758372</c:v>
                </c:pt>
                <c:pt idx="1899">
                  <c:v>210.0489548515784</c:v>
                </c:pt>
                <c:pt idx="1900">
                  <c:v>209.99552269266161</c:v>
                </c:pt>
                <c:pt idx="1901">
                  <c:v>209.92778689673654</c:v>
                </c:pt>
                <c:pt idx="1902">
                  <c:v>209.89929077018013</c:v>
                </c:pt>
                <c:pt idx="1903">
                  <c:v>209.95674398888215</c:v>
                </c:pt>
                <c:pt idx="1904">
                  <c:v>209.99539426000246</c:v>
                </c:pt>
                <c:pt idx="1905">
                  <c:v>210.01799784575473</c:v>
                </c:pt>
                <c:pt idx="1906">
                  <c:v>210.00433738604255</c:v>
                </c:pt>
                <c:pt idx="1907">
                  <c:v>209.94849768890623</c:v>
                </c:pt>
                <c:pt idx="1908">
                  <c:v>209.88028434906448</c:v>
                </c:pt>
                <c:pt idx="1909">
                  <c:v>209.91685947581732</c:v>
                </c:pt>
                <c:pt idx="1910">
                  <c:v>209.99043410810583</c:v>
                </c:pt>
                <c:pt idx="1911">
                  <c:v>210.02841037959865</c:v>
                </c:pt>
                <c:pt idx="1912">
                  <c:v>210.02056571825651</c:v>
                </c:pt>
                <c:pt idx="1913">
                  <c:v>209.94556669618635</c:v>
                </c:pt>
                <c:pt idx="1914">
                  <c:v>209.86369965785448</c:v>
                </c:pt>
                <c:pt idx="1915">
                  <c:v>209.84077025783796</c:v>
                </c:pt>
                <c:pt idx="1916">
                  <c:v>209.9111269875776</c:v>
                </c:pt>
                <c:pt idx="1917">
                  <c:v>209.9914644252114</c:v>
                </c:pt>
                <c:pt idx="1918">
                  <c:v>210.03168928659204</c:v>
                </c:pt>
                <c:pt idx="1919">
                  <c:v>210.01632464680966</c:v>
                </c:pt>
                <c:pt idx="1920">
                  <c:v>209.91054400947723</c:v>
                </c:pt>
                <c:pt idx="1921">
                  <c:v>209.87136313841876</c:v>
                </c:pt>
                <c:pt idx="1922">
                  <c:v>209.88110159756442</c:v>
                </c:pt>
                <c:pt idx="1923">
                  <c:v>209.95813750126803</c:v>
                </c:pt>
                <c:pt idx="1924">
                  <c:v>210.03215866104512</c:v>
                </c:pt>
                <c:pt idx="1925">
                  <c:v>210.05380859166047</c:v>
                </c:pt>
                <c:pt idx="1926">
                  <c:v>210.0262372669502</c:v>
                </c:pt>
                <c:pt idx="1927">
                  <c:v>209.93419339714217</c:v>
                </c:pt>
                <c:pt idx="1928">
                  <c:v>209.86352607498532</c:v>
                </c:pt>
                <c:pt idx="1929">
                  <c:v>209.90593230915144</c:v>
                </c:pt>
                <c:pt idx="1930">
                  <c:v>209.96546742321743</c:v>
                </c:pt>
                <c:pt idx="1931">
                  <c:v>210.04522145541353</c:v>
                </c:pt>
                <c:pt idx="1932">
                  <c:v>210.05541389130065</c:v>
                </c:pt>
                <c:pt idx="1933">
                  <c:v>210.01529529744531</c:v>
                </c:pt>
                <c:pt idx="1934">
                  <c:v>209.93759279245745</c:v>
                </c:pt>
                <c:pt idx="1935">
                  <c:v>209.89757212547516</c:v>
                </c:pt>
                <c:pt idx="1936">
                  <c:v>209.9421893137274</c:v>
                </c:pt>
                <c:pt idx="1937">
                  <c:v>209.96956412655075</c:v>
                </c:pt>
                <c:pt idx="1938">
                  <c:v>210.01257607887294</c:v>
                </c:pt>
                <c:pt idx="1939">
                  <c:v>210.03270419962737</c:v>
                </c:pt>
                <c:pt idx="1940">
                  <c:v>209.94657432946522</c:v>
                </c:pt>
                <c:pt idx="1941">
                  <c:v>209.88628932117729</c:v>
                </c:pt>
                <c:pt idx="1942">
                  <c:v>209.9016387201282</c:v>
                </c:pt>
                <c:pt idx="1943">
                  <c:v>209.98525492920328</c:v>
                </c:pt>
                <c:pt idx="1944">
                  <c:v>210.03083398039578</c:v>
                </c:pt>
                <c:pt idx="1945">
                  <c:v>210.03798914674343</c:v>
                </c:pt>
                <c:pt idx="1946">
                  <c:v>209.99203923919922</c:v>
                </c:pt>
                <c:pt idx="1947">
                  <c:v>209.92038825356047</c:v>
                </c:pt>
                <c:pt idx="1948">
                  <c:v>209.87740645064395</c:v>
                </c:pt>
                <c:pt idx="1949">
                  <c:v>209.91037716119564</c:v>
                </c:pt>
                <c:pt idx="1950">
                  <c:v>209.98721631580895</c:v>
                </c:pt>
                <c:pt idx="1951">
                  <c:v>210.02541191250418</c:v>
                </c:pt>
                <c:pt idx="1952">
                  <c:v>210.03079576558824</c:v>
                </c:pt>
                <c:pt idx="1953">
                  <c:v>209.96845089461527</c:v>
                </c:pt>
                <c:pt idx="1954">
                  <c:v>209.8858036810883</c:v>
                </c:pt>
                <c:pt idx="1955">
                  <c:v>209.84073202203177</c:v>
                </c:pt>
                <c:pt idx="1956">
                  <c:v>209.94862588852865</c:v>
                </c:pt>
                <c:pt idx="1957">
                  <c:v>210.02139852150691</c:v>
                </c:pt>
                <c:pt idx="1958">
                  <c:v>210.05880649507171</c:v>
                </c:pt>
                <c:pt idx="1959">
                  <c:v>210.03178801336165</c:v>
                </c:pt>
                <c:pt idx="1960">
                  <c:v>209.94874756695165</c:v>
                </c:pt>
                <c:pt idx="1961">
                  <c:v>209.8675394400228</c:v>
                </c:pt>
                <c:pt idx="1962">
                  <c:v>209.87668677540864</c:v>
                </c:pt>
                <c:pt idx="1963">
                  <c:v>209.95686503214404</c:v>
                </c:pt>
                <c:pt idx="1964">
                  <c:v>210.02545743897116</c:v>
                </c:pt>
                <c:pt idx="1965">
                  <c:v>210.0486899995704</c:v>
                </c:pt>
                <c:pt idx="1966">
                  <c:v>210.00692723411231</c:v>
                </c:pt>
                <c:pt idx="1967">
                  <c:v>209.92167580191617</c:v>
                </c:pt>
                <c:pt idx="1968">
                  <c:v>209.88270718175647</c:v>
                </c:pt>
                <c:pt idx="1969">
                  <c:v>209.9260830908124</c:v>
                </c:pt>
                <c:pt idx="1970">
                  <c:v>209.98074166116987</c:v>
                </c:pt>
                <c:pt idx="1971">
                  <c:v>210.01817258460127</c:v>
                </c:pt>
                <c:pt idx="1972">
                  <c:v>210.0171578075159</c:v>
                </c:pt>
                <c:pt idx="1973">
                  <c:v>209.96268833160332</c:v>
                </c:pt>
                <c:pt idx="1974">
                  <c:v>209.86311725058658</c:v>
                </c:pt>
                <c:pt idx="1975">
                  <c:v>209.8896055226445</c:v>
                </c:pt>
                <c:pt idx="1976">
                  <c:v>209.93385985706027</c:v>
                </c:pt>
                <c:pt idx="1977">
                  <c:v>210.03540048085137</c:v>
                </c:pt>
                <c:pt idx="1978">
                  <c:v>210.02507865871917</c:v>
                </c:pt>
                <c:pt idx="1979">
                  <c:v>210.01418890132587</c:v>
                </c:pt>
                <c:pt idx="1980">
                  <c:v>209.94934589886935</c:v>
                </c:pt>
                <c:pt idx="1981">
                  <c:v>209.8931423439173</c:v>
                </c:pt>
                <c:pt idx="1982">
                  <c:v>209.90631060829469</c:v>
                </c:pt>
                <c:pt idx="1983">
                  <c:v>209.96500601598751</c:v>
                </c:pt>
                <c:pt idx="1984">
                  <c:v>210.02514678313509</c:v>
                </c:pt>
                <c:pt idx="1985">
                  <c:v>210.00140644114879</c:v>
                </c:pt>
                <c:pt idx="1986">
                  <c:v>209.94490019790896</c:v>
                </c:pt>
                <c:pt idx="1987">
                  <c:v>209.86500237428066</c:v>
                </c:pt>
                <c:pt idx="1988">
                  <c:v>209.84834989903976</c:v>
                </c:pt>
                <c:pt idx="1989">
                  <c:v>209.90770467198266</c:v>
                </c:pt>
                <c:pt idx="1990">
                  <c:v>209.99453133477192</c:v>
                </c:pt>
                <c:pt idx="1991">
                  <c:v>210.02849374817839</c:v>
                </c:pt>
                <c:pt idx="1992">
                  <c:v>210.0290241698313</c:v>
                </c:pt>
                <c:pt idx="1993">
                  <c:v>209.9445826590761</c:v>
                </c:pt>
                <c:pt idx="1994">
                  <c:v>209.87636902027094</c:v>
                </c:pt>
                <c:pt idx="1995">
                  <c:v>209.8518714370785</c:v>
                </c:pt>
                <c:pt idx="1996">
                  <c:v>209.93368568603898</c:v>
                </c:pt>
                <c:pt idx="1997">
                  <c:v>209.99598494410026</c:v>
                </c:pt>
                <c:pt idx="1998">
                  <c:v>210.02174699579103</c:v>
                </c:pt>
                <c:pt idx="1999">
                  <c:v>210.00707122167816</c:v>
                </c:pt>
                <c:pt idx="2000">
                  <c:v>209.92231948788685</c:v>
                </c:pt>
                <c:pt idx="2001">
                  <c:v>209.85633904804246</c:v>
                </c:pt>
                <c:pt idx="2002">
                  <c:v>209.88615277101189</c:v>
                </c:pt>
                <c:pt idx="2003">
                  <c:v>209.96669421580856</c:v>
                </c:pt>
                <c:pt idx="2004">
                  <c:v>210.02882659370601</c:v>
                </c:pt>
                <c:pt idx="2005">
                  <c:v>210.0355665668888</c:v>
                </c:pt>
                <c:pt idx="2006">
                  <c:v>210.01850564545703</c:v>
                </c:pt>
                <c:pt idx="2007">
                  <c:v>209.92522719121465</c:v>
                </c:pt>
                <c:pt idx="2008">
                  <c:v>209.87534644249058</c:v>
                </c:pt>
                <c:pt idx="2009">
                  <c:v>209.90640933686427</c:v>
                </c:pt>
                <c:pt idx="2010">
                  <c:v>209.97692491218709</c:v>
                </c:pt>
                <c:pt idx="2011">
                  <c:v>210.01184160890188</c:v>
                </c:pt>
                <c:pt idx="2012">
                  <c:v>209.99363743570831</c:v>
                </c:pt>
                <c:pt idx="2013">
                  <c:v>209.95357880955163</c:v>
                </c:pt>
                <c:pt idx="2014">
                  <c:v>209.86819022245169</c:v>
                </c:pt>
                <c:pt idx="2015">
                  <c:v>209.88836385595789</c:v>
                </c:pt>
                <c:pt idx="2016">
                  <c:v>209.95446465447674</c:v>
                </c:pt>
                <c:pt idx="2017">
                  <c:v>210.01685451694152</c:v>
                </c:pt>
                <c:pt idx="2018">
                  <c:v>210.03037187539113</c:v>
                </c:pt>
                <c:pt idx="2019">
                  <c:v>209.99647684141732</c:v>
                </c:pt>
                <c:pt idx="2020">
                  <c:v>209.91595062107072</c:v>
                </c:pt>
                <c:pt idx="2021">
                  <c:v>209.86059505278962</c:v>
                </c:pt>
                <c:pt idx="2022">
                  <c:v>209.89561837624657</c:v>
                </c:pt>
                <c:pt idx="2023">
                  <c:v>209.96626273623428</c:v>
                </c:pt>
                <c:pt idx="2024">
                  <c:v>210.00475407305532</c:v>
                </c:pt>
                <c:pt idx="2025">
                  <c:v>210.00601101357296</c:v>
                </c:pt>
                <c:pt idx="2026">
                  <c:v>209.95229116956153</c:v>
                </c:pt>
                <c:pt idx="2027">
                  <c:v>209.88112431665365</c:v>
                </c:pt>
                <c:pt idx="2028">
                  <c:v>209.86804666519936</c:v>
                </c:pt>
                <c:pt idx="2029">
                  <c:v>209.94964086353446</c:v>
                </c:pt>
                <c:pt idx="2030">
                  <c:v>210.02248140628967</c:v>
                </c:pt>
                <c:pt idx="2031">
                  <c:v>210.06175240441939</c:v>
                </c:pt>
                <c:pt idx="2032">
                  <c:v>210.02738061253251</c:v>
                </c:pt>
                <c:pt idx="2033">
                  <c:v>209.96038661155768</c:v>
                </c:pt>
                <c:pt idx="2034">
                  <c:v>209.86894782565889</c:v>
                </c:pt>
                <c:pt idx="2035">
                  <c:v>209.87068971265634</c:v>
                </c:pt>
                <c:pt idx="2036">
                  <c:v>209.93810795242041</c:v>
                </c:pt>
                <c:pt idx="2037">
                  <c:v>210.01374261711874</c:v>
                </c:pt>
                <c:pt idx="2038">
                  <c:v>210.05190040153724</c:v>
                </c:pt>
                <c:pt idx="2039">
                  <c:v>210.01851321194363</c:v>
                </c:pt>
                <c:pt idx="2040">
                  <c:v>209.93032342379948</c:v>
                </c:pt>
                <c:pt idx="2041">
                  <c:v>209.89006001300913</c:v>
                </c:pt>
                <c:pt idx="2042">
                  <c:v>209.89152944295984</c:v>
                </c:pt>
                <c:pt idx="2043">
                  <c:v>209.97700820302566</c:v>
                </c:pt>
                <c:pt idx="2044">
                  <c:v>210.03402156487141</c:v>
                </c:pt>
                <c:pt idx="2045">
                  <c:v>210.03414320778643</c:v>
                </c:pt>
                <c:pt idx="2046">
                  <c:v>209.98588320662816</c:v>
                </c:pt>
                <c:pt idx="2047">
                  <c:v>209.89009822783959</c:v>
                </c:pt>
                <c:pt idx="2048">
                  <c:v>209.86207203981101</c:v>
                </c:pt>
                <c:pt idx="2049">
                  <c:v>209.90559889158348</c:v>
                </c:pt>
                <c:pt idx="2050">
                  <c:v>209.95663026923194</c:v>
                </c:pt>
                <c:pt idx="2051">
                  <c:v>209.97594768115397</c:v>
                </c:pt>
                <c:pt idx="2052">
                  <c:v>209.98573924144091</c:v>
                </c:pt>
                <c:pt idx="2053">
                  <c:v>209.93405686246615</c:v>
                </c:pt>
                <c:pt idx="2054">
                  <c:v>209.85894459477385</c:v>
                </c:pt>
                <c:pt idx="2055">
                  <c:v>209.89479311343115</c:v>
                </c:pt>
                <c:pt idx="2056">
                  <c:v>209.95612321130014</c:v>
                </c:pt>
                <c:pt idx="2057">
                  <c:v>210.0117052941269</c:v>
                </c:pt>
                <c:pt idx="2058">
                  <c:v>210.00718455438448</c:v>
                </c:pt>
                <c:pt idx="2059">
                  <c:v>209.94585452708901</c:v>
                </c:pt>
                <c:pt idx="2060">
                  <c:v>209.83733906554454</c:v>
                </c:pt>
                <c:pt idx="2061">
                  <c:v>209.84050526280248</c:v>
                </c:pt>
                <c:pt idx="2062">
                  <c:v>209.89760254318566</c:v>
                </c:pt>
                <c:pt idx="2063">
                  <c:v>209.97909830615055</c:v>
                </c:pt>
                <c:pt idx="2064">
                  <c:v>210.01974005752373</c:v>
                </c:pt>
                <c:pt idx="2065">
                  <c:v>210.00077043709237</c:v>
                </c:pt>
                <c:pt idx="2066">
                  <c:v>209.93571473310368</c:v>
                </c:pt>
                <c:pt idx="2067">
                  <c:v>209.86054231444399</c:v>
                </c:pt>
                <c:pt idx="2068">
                  <c:v>209.86348036165975</c:v>
                </c:pt>
                <c:pt idx="2069">
                  <c:v>209.95430577258867</c:v>
                </c:pt>
                <c:pt idx="2070">
                  <c:v>210.02432160549444</c:v>
                </c:pt>
                <c:pt idx="2071">
                  <c:v>210.05537628846932</c:v>
                </c:pt>
                <c:pt idx="2072">
                  <c:v>210.0163246692527</c:v>
                </c:pt>
                <c:pt idx="2073">
                  <c:v>209.92978586938398</c:v>
                </c:pt>
                <c:pt idx="2074">
                  <c:v>209.85746054194652</c:v>
                </c:pt>
                <c:pt idx="2075">
                  <c:v>209.88734196559159</c:v>
                </c:pt>
                <c:pt idx="2076">
                  <c:v>210.00925199579257</c:v>
                </c:pt>
                <c:pt idx="2077">
                  <c:v>210.00690487921824</c:v>
                </c:pt>
                <c:pt idx="2078">
                  <c:v>210.03075774755547</c:v>
                </c:pt>
                <c:pt idx="2079">
                  <c:v>209.97736429218651</c:v>
                </c:pt>
                <c:pt idx="2080">
                  <c:v>209.89508099951681</c:v>
                </c:pt>
                <c:pt idx="2081">
                  <c:v>209.88582740546997</c:v>
                </c:pt>
                <c:pt idx="2082">
                  <c:v>209.89006757758173</c:v>
                </c:pt>
                <c:pt idx="2083">
                  <c:v>209.99603784411107</c:v>
                </c:pt>
                <c:pt idx="2084">
                  <c:v>210.03727806439201</c:v>
                </c:pt>
                <c:pt idx="2085">
                  <c:v>210.04236688839134</c:v>
                </c:pt>
                <c:pt idx="2086">
                  <c:v>209.97156367972491</c:v>
                </c:pt>
                <c:pt idx="2087">
                  <c:v>209.89467986563255</c:v>
                </c:pt>
                <c:pt idx="2088">
                  <c:v>209.88670576600776</c:v>
                </c:pt>
                <c:pt idx="2089">
                  <c:v>209.9696099201486</c:v>
                </c:pt>
                <c:pt idx="2090">
                  <c:v>209.99936237217526</c:v>
                </c:pt>
                <c:pt idx="2091">
                  <c:v>210.01320482212617</c:v>
                </c:pt>
                <c:pt idx="2092">
                  <c:v>209.98224044434974</c:v>
                </c:pt>
                <c:pt idx="2093">
                  <c:v>209.9027894821734</c:v>
                </c:pt>
                <c:pt idx="2094">
                  <c:v>209.8848044763254</c:v>
                </c:pt>
                <c:pt idx="2095">
                  <c:v>209.93544999024076</c:v>
                </c:pt>
                <c:pt idx="2096">
                  <c:v>210.00456446325282</c:v>
                </c:pt>
                <c:pt idx="2097">
                  <c:v>210.02948573423845</c:v>
                </c:pt>
                <c:pt idx="2098">
                  <c:v>210.02863742536849</c:v>
                </c:pt>
                <c:pt idx="2099">
                  <c:v>209.9583794035251</c:v>
                </c:pt>
                <c:pt idx="2100">
                  <c:v>209.88643249198043</c:v>
                </c:pt>
                <c:pt idx="2101">
                  <c:v>209.86909171289312</c:v>
                </c:pt>
                <c:pt idx="2102">
                  <c:v>209.92322769760079</c:v>
                </c:pt>
                <c:pt idx="2103">
                  <c:v>209.98573946205221</c:v>
                </c:pt>
                <c:pt idx="2104">
                  <c:v>210.02117126805612</c:v>
                </c:pt>
                <c:pt idx="2105">
                  <c:v>209.99586426520165</c:v>
                </c:pt>
                <c:pt idx="2106">
                  <c:v>209.90867327435396</c:v>
                </c:pt>
                <c:pt idx="2107">
                  <c:v>209.8468813287713</c:v>
                </c:pt>
                <c:pt idx="2108">
                  <c:v>209.8847819977089</c:v>
                </c:pt>
                <c:pt idx="2109">
                  <c:v>209.97646300240035</c:v>
                </c:pt>
                <c:pt idx="2110">
                  <c:v>210.03121233540406</c:v>
                </c:pt>
                <c:pt idx="2111">
                  <c:v>210.06565204933713</c:v>
                </c:pt>
                <c:pt idx="2112">
                  <c:v>210.01354550964334</c:v>
                </c:pt>
                <c:pt idx="2113">
                  <c:v>209.9363436401303</c:v>
                </c:pt>
                <c:pt idx="2114">
                  <c:v>209.88416860270112</c:v>
                </c:pt>
                <c:pt idx="2115">
                  <c:v>209.92209202368781</c:v>
                </c:pt>
                <c:pt idx="2116">
                  <c:v>209.98807917273217</c:v>
                </c:pt>
                <c:pt idx="2117">
                  <c:v>210.04089750614204</c:v>
                </c:pt>
                <c:pt idx="2118">
                  <c:v>210.01970183298153</c:v>
                </c:pt>
                <c:pt idx="2119">
                  <c:v>209.96579361541131</c:v>
                </c:pt>
                <c:pt idx="2120">
                  <c:v>209.90358464089906</c:v>
                </c:pt>
                <c:pt idx="2121">
                  <c:v>209.90870366596718</c:v>
                </c:pt>
                <c:pt idx="2122">
                  <c:v>209.96356674721517</c:v>
                </c:pt>
                <c:pt idx="2123">
                  <c:v>210.01271251663184</c:v>
                </c:pt>
                <c:pt idx="2124">
                  <c:v>210.02500273884095</c:v>
                </c:pt>
                <c:pt idx="2125">
                  <c:v>209.99812816444216</c:v>
                </c:pt>
                <c:pt idx="2126">
                  <c:v>209.92543943003125</c:v>
                </c:pt>
                <c:pt idx="2127">
                  <c:v>209.89973792732195</c:v>
                </c:pt>
                <c:pt idx="2128">
                  <c:v>209.92815019309552</c:v>
                </c:pt>
                <c:pt idx="2129">
                  <c:v>209.98558795146749</c:v>
                </c:pt>
                <c:pt idx="2130">
                  <c:v>210.00722237451976</c:v>
                </c:pt>
                <c:pt idx="2131">
                  <c:v>209.99037375512356</c:v>
                </c:pt>
                <c:pt idx="2132">
                  <c:v>209.93089136818054</c:v>
                </c:pt>
                <c:pt idx="2133">
                  <c:v>209.85496870369127</c:v>
                </c:pt>
                <c:pt idx="2134">
                  <c:v>209.85240159552791</c:v>
                </c:pt>
                <c:pt idx="2135">
                  <c:v>209.93443557576484</c:v>
                </c:pt>
                <c:pt idx="2136">
                  <c:v>210.00162652589779</c:v>
                </c:pt>
                <c:pt idx="2137">
                  <c:v>210.02941019890255</c:v>
                </c:pt>
                <c:pt idx="2138">
                  <c:v>209.9983023108191</c:v>
                </c:pt>
                <c:pt idx="2139">
                  <c:v>209.92152354141348</c:v>
                </c:pt>
                <c:pt idx="2140">
                  <c:v>209.85973977071353</c:v>
                </c:pt>
                <c:pt idx="2141">
                  <c:v>209.89184754181883</c:v>
                </c:pt>
                <c:pt idx="2142">
                  <c:v>209.98062022374663</c:v>
                </c:pt>
                <c:pt idx="2143">
                  <c:v>210.03308274776282</c:v>
                </c:pt>
                <c:pt idx="2144">
                  <c:v>210.03778543261677</c:v>
                </c:pt>
                <c:pt idx="2145">
                  <c:v>209.99153236845797</c:v>
                </c:pt>
                <c:pt idx="2146">
                  <c:v>209.89488377995872</c:v>
                </c:pt>
                <c:pt idx="2147">
                  <c:v>209.83234188370562</c:v>
                </c:pt>
                <c:pt idx="2148">
                  <c:v>209.90062418291413</c:v>
                </c:pt>
                <c:pt idx="2149">
                  <c:v>209.96527105200948</c:v>
                </c:pt>
                <c:pt idx="2150">
                  <c:v>210.02616925022323</c:v>
                </c:pt>
                <c:pt idx="2151">
                  <c:v>210.03895919489827</c:v>
                </c:pt>
                <c:pt idx="2152">
                  <c:v>209.97943868005993</c:v>
                </c:pt>
                <c:pt idx="2153">
                  <c:v>209.90716670773134</c:v>
                </c:pt>
                <c:pt idx="2154">
                  <c:v>209.87083329050233</c:v>
                </c:pt>
                <c:pt idx="2155">
                  <c:v>209.92620368583118</c:v>
                </c:pt>
                <c:pt idx="2156">
                  <c:v>210.00488992328502</c:v>
                </c:pt>
                <c:pt idx="2157">
                  <c:v>210.03749750391802</c:v>
                </c:pt>
                <c:pt idx="2158">
                  <c:v>210.00476143198841</c:v>
                </c:pt>
                <c:pt idx="2159">
                  <c:v>209.9317547085052</c:v>
                </c:pt>
                <c:pt idx="2160">
                  <c:v>209.86164034146503</c:v>
                </c:pt>
                <c:pt idx="2161">
                  <c:v>209.86614609810459</c:v>
                </c:pt>
                <c:pt idx="2162">
                  <c:v>209.9286727162854</c:v>
                </c:pt>
                <c:pt idx="2163">
                  <c:v>209.9752812423315</c:v>
                </c:pt>
                <c:pt idx="2164">
                  <c:v>209.99160011796261</c:v>
                </c:pt>
                <c:pt idx="2165">
                  <c:v>209.96869324705546</c:v>
                </c:pt>
                <c:pt idx="2166">
                  <c:v>209.90727278962277</c:v>
                </c:pt>
                <c:pt idx="2167">
                  <c:v>209.8726130195576</c:v>
                </c:pt>
                <c:pt idx="2168">
                  <c:v>209.93091397643576</c:v>
                </c:pt>
                <c:pt idx="2169">
                  <c:v>209.99265292372399</c:v>
                </c:pt>
                <c:pt idx="2170">
                  <c:v>210.02977345360569</c:v>
                </c:pt>
                <c:pt idx="2171">
                  <c:v>210.00910800702127</c:v>
                </c:pt>
                <c:pt idx="2172">
                  <c:v>209.9503453924716</c:v>
                </c:pt>
                <c:pt idx="2173">
                  <c:v>209.86313197473942</c:v>
                </c:pt>
                <c:pt idx="2174">
                  <c:v>209.8651539131593</c:v>
                </c:pt>
                <c:pt idx="2175">
                  <c:v>209.92982370706505</c:v>
                </c:pt>
                <c:pt idx="2176">
                  <c:v>209.98486100461605</c:v>
                </c:pt>
                <c:pt idx="2177">
                  <c:v>210.01157683555653</c:v>
                </c:pt>
                <c:pt idx="2178">
                  <c:v>210.02463185438572</c:v>
                </c:pt>
                <c:pt idx="2179">
                  <c:v>209.9010170794794</c:v>
                </c:pt>
                <c:pt idx="2180">
                  <c:v>209.84481380513472</c:v>
                </c:pt>
                <c:pt idx="2181">
                  <c:v>209.84319273839748</c:v>
                </c:pt>
                <c:pt idx="2182">
                  <c:v>209.97279811646268</c:v>
                </c:pt>
                <c:pt idx="2183">
                  <c:v>210.03503666826256</c:v>
                </c:pt>
                <c:pt idx="2184">
                  <c:v>210.06765111149301</c:v>
                </c:pt>
                <c:pt idx="2185">
                  <c:v>210.01063782894857</c:v>
                </c:pt>
                <c:pt idx="2186">
                  <c:v>209.92659782316235</c:v>
                </c:pt>
                <c:pt idx="2187">
                  <c:v>209.87341530183042</c:v>
                </c:pt>
                <c:pt idx="2188">
                  <c:v>209.90081320250053</c:v>
                </c:pt>
                <c:pt idx="2189">
                  <c:v>209.97653146616011</c:v>
                </c:pt>
                <c:pt idx="2190">
                  <c:v>210.02466207094193</c:v>
                </c:pt>
                <c:pt idx="2191">
                  <c:v>210.02830479790128</c:v>
                </c:pt>
                <c:pt idx="2192">
                  <c:v>209.97887151557228</c:v>
                </c:pt>
                <c:pt idx="2193">
                  <c:v>209.89300601562672</c:v>
                </c:pt>
                <c:pt idx="2194">
                  <c:v>209.89250608529645</c:v>
                </c:pt>
                <c:pt idx="2195">
                  <c:v>209.93950883136534</c:v>
                </c:pt>
                <c:pt idx="2196">
                  <c:v>209.99901400725167</c:v>
                </c:pt>
                <c:pt idx="2197">
                  <c:v>210.03251485942576</c:v>
                </c:pt>
                <c:pt idx="2198">
                  <c:v>210.0032850319194</c:v>
                </c:pt>
                <c:pt idx="2199">
                  <c:v>209.93600273945367</c:v>
                </c:pt>
                <c:pt idx="2200">
                  <c:v>209.88482733876572</c:v>
                </c:pt>
                <c:pt idx="2201">
                  <c:v>209.8993439129485</c:v>
                </c:pt>
                <c:pt idx="2202">
                  <c:v>209.97390314726852</c:v>
                </c:pt>
                <c:pt idx="2203">
                  <c:v>209.9844285971638</c:v>
                </c:pt>
                <c:pt idx="2204">
                  <c:v>210.01442366892928</c:v>
                </c:pt>
                <c:pt idx="2205">
                  <c:v>209.95421491855043</c:v>
                </c:pt>
                <c:pt idx="2206">
                  <c:v>209.88419159091109</c:v>
                </c:pt>
                <c:pt idx="2207">
                  <c:v>209.86014111141037</c:v>
                </c:pt>
                <c:pt idx="2208">
                  <c:v>209.92789321252073</c:v>
                </c:pt>
                <c:pt idx="2209">
                  <c:v>209.98833690565294</c:v>
                </c:pt>
                <c:pt idx="2210">
                  <c:v>210.02398059256137</c:v>
                </c:pt>
                <c:pt idx="2211">
                  <c:v>209.99111581838909</c:v>
                </c:pt>
                <c:pt idx="2212">
                  <c:v>209.91566315529633</c:v>
                </c:pt>
                <c:pt idx="2213">
                  <c:v>209.86654689859699</c:v>
                </c:pt>
                <c:pt idx="2214">
                  <c:v>209.90313040867784</c:v>
                </c:pt>
                <c:pt idx="2215">
                  <c:v>209.96580859913101</c:v>
                </c:pt>
                <c:pt idx="2216">
                  <c:v>210.07353514445924</c:v>
                </c:pt>
                <c:pt idx="2217">
                  <c:v>210.05402047361054</c:v>
                </c:pt>
                <c:pt idx="2218">
                  <c:v>209.99425086087751</c:v>
                </c:pt>
                <c:pt idx="2219">
                  <c:v>209.89286936067697</c:v>
                </c:pt>
                <c:pt idx="2220">
                  <c:v>209.84551808793589</c:v>
                </c:pt>
                <c:pt idx="2221">
                  <c:v>209.90168428590414</c:v>
                </c:pt>
                <c:pt idx="2222">
                  <c:v>209.99428118739925</c:v>
                </c:pt>
                <c:pt idx="2223">
                  <c:v>210.04166983366144</c:v>
                </c:pt>
                <c:pt idx="2224">
                  <c:v>210.04441125154739</c:v>
                </c:pt>
                <c:pt idx="2225">
                  <c:v>209.98254388902745</c:v>
                </c:pt>
                <c:pt idx="2226">
                  <c:v>209.89769332617868</c:v>
                </c:pt>
                <c:pt idx="2227">
                  <c:v>209.89077224401925</c:v>
                </c:pt>
                <c:pt idx="2228">
                  <c:v>209.94438570719851</c:v>
                </c:pt>
                <c:pt idx="2229">
                  <c:v>210.01202340312977</c:v>
                </c:pt>
                <c:pt idx="2230">
                  <c:v>210.04824275152959</c:v>
                </c:pt>
                <c:pt idx="2231">
                  <c:v>210.02481334275276</c:v>
                </c:pt>
                <c:pt idx="2232">
                  <c:v>209.94418883874147</c:v>
                </c:pt>
                <c:pt idx="2233">
                  <c:v>209.88069281663229</c:v>
                </c:pt>
                <c:pt idx="2234">
                  <c:v>209.89267243164278</c:v>
                </c:pt>
                <c:pt idx="2235">
                  <c:v>209.95014793177171</c:v>
                </c:pt>
                <c:pt idx="2236">
                  <c:v>209.98520176858298</c:v>
                </c:pt>
                <c:pt idx="2237">
                  <c:v>210.00080848304879</c:v>
                </c:pt>
                <c:pt idx="2238">
                  <c:v>209.95354101861471</c:v>
                </c:pt>
                <c:pt idx="2239">
                  <c:v>209.88702389968097</c:v>
                </c:pt>
                <c:pt idx="2240">
                  <c:v>209.8611708990951</c:v>
                </c:pt>
                <c:pt idx="2241">
                  <c:v>209.92153150057217</c:v>
                </c:pt>
                <c:pt idx="2242">
                  <c:v>209.98963155067685</c:v>
                </c:pt>
                <c:pt idx="2243">
                  <c:v>210.01850560707766</c:v>
                </c:pt>
                <c:pt idx="2244">
                  <c:v>209.99116829909076</c:v>
                </c:pt>
                <c:pt idx="2245">
                  <c:v>209.93067898579568</c:v>
                </c:pt>
                <c:pt idx="2246">
                  <c:v>209.87969325995863</c:v>
                </c:pt>
                <c:pt idx="2247">
                  <c:v>209.89845053830516</c:v>
                </c:pt>
                <c:pt idx="2248">
                  <c:v>209.97894631674671</c:v>
                </c:pt>
                <c:pt idx="2249">
                  <c:v>210.03669464790443</c:v>
                </c:pt>
                <c:pt idx="2250">
                  <c:v>210.03081868543535</c:v>
                </c:pt>
                <c:pt idx="2251">
                  <c:v>209.96820141518117</c:v>
                </c:pt>
                <c:pt idx="2252">
                  <c:v>209.87898094594405</c:v>
                </c:pt>
                <c:pt idx="2253">
                  <c:v>209.84969822930549</c:v>
                </c:pt>
                <c:pt idx="2254">
                  <c:v>209.8941111563947</c:v>
                </c:pt>
                <c:pt idx="2255">
                  <c:v>209.97812907123438</c:v>
                </c:pt>
                <c:pt idx="2256">
                  <c:v>210.03518055001661</c:v>
                </c:pt>
                <c:pt idx="2257">
                  <c:v>210.03316614623591</c:v>
                </c:pt>
                <c:pt idx="2258">
                  <c:v>209.96932210168114</c:v>
                </c:pt>
                <c:pt idx="2259">
                  <c:v>209.8906356754635</c:v>
                </c:pt>
                <c:pt idx="2260">
                  <c:v>209.86496477633511</c:v>
                </c:pt>
                <c:pt idx="2261">
                  <c:v>209.93130787184418</c:v>
                </c:pt>
                <c:pt idx="2262">
                  <c:v>210.00361801009092</c:v>
                </c:pt>
                <c:pt idx="2263">
                  <c:v>210.03134133381201</c:v>
                </c:pt>
                <c:pt idx="2264">
                  <c:v>210.01626413696616</c:v>
                </c:pt>
                <c:pt idx="2265">
                  <c:v>209.93529112476591</c:v>
                </c:pt>
                <c:pt idx="2266">
                  <c:v>209.88708444602625</c:v>
                </c:pt>
                <c:pt idx="2267">
                  <c:v>209.85225723402795</c:v>
                </c:pt>
                <c:pt idx="2268">
                  <c:v>209.93755547035977</c:v>
                </c:pt>
                <c:pt idx="2269">
                  <c:v>209.99397088448461</c:v>
                </c:pt>
                <c:pt idx="2270">
                  <c:v>209.99888507822018</c:v>
                </c:pt>
                <c:pt idx="2271">
                  <c:v>209.95833404049094</c:v>
                </c:pt>
                <c:pt idx="2272">
                  <c:v>209.89612611577547</c:v>
                </c:pt>
                <c:pt idx="2273">
                  <c:v>209.86809981596957</c:v>
                </c:pt>
                <c:pt idx="2274">
                  <c:v>209.92568915416302</c:v>
                </c:pt>
                <c:pt idx="2275">
                  <c:v>209.99129009661686</c:v>
                </c:pt>
                <c:pt idx="2276">
                  <c:v>210.0165288419951</c:v>
                </c:pt>
                <c:pt idx="2277">
                  <c:v>209.99275089797078</c:v>
                </c:pt>
                <c:pt idx="2278">
                  <c:v>209.93198918421677</c:v>
                </c:pt>
                <c:pt idx="2279">
                  <c:v>209.87689123856467</c:v>
                </c:pt>
                <c:pt idx="2280">
                  <c:v>209.89661787538668</c:v>
                </c:pt>
                <c:pt idx="2281">
                  <c:v>209.98355076619194</c:v>
                </c:pt>
                <c:pt idx="2282">
                  <c:v>210.04425971076523</c:v>
                </c:pt>
                <c:pt idx="2283">
                  <c:v>210.04164728170966</c:v>
                </c:pt>
                <c:pt idx="2284">
                  <c:v>209.97600854160379</c:v>
                </c:pt>
                <c:pt idx="2285">
                  <c:v>209.89236199272682</c:v>
                </c:pt>
                <c:pt idx="2286">
                  <c:v>209.88092774312202</c:v>
                </c:pt>
                <c:pt idx="2287">
                  <c:v>209.89859453765825</c:v>
                </c:pt>
                <c:pt idx="2288">
                  <c:v>209.98695081582568</c:v>
                </c:pt>
                <c:pt idx="2289">
                  <c:v>209.98492122560606</c:v>
                </c:pt>
                <c:pt idx="2290">
                  <c:v>210.01309888327313</c:v>
                </c:pt>
                <c:pt idx="2291">
                  <c:v>209.95690267432803</c:v>
                </c:pt>
                <c:pt idx="2292">
                  <c:v>209.86589558861203</c:v>
                </c:pt>
                <c:pt idx="2293">
                  <c:v>209.85642226273782</c:v>
                </c:pt>
                <c:pt idx="2294">
                  <c:v>209.94040266954022</c:v>
                </c:pt>
                <c:pt idx="2295">
                  <c:v>210.00654900819956</c:v>
                </c:pt>
                <c:pt idx="2296">
                  <c:v>210.03424160793764</c:v>
                </c:pt>
                <c:pt idx="2297">
                  <c:v>210.02959944136634</c:v>
                </c:pt>
                <c:pt idx="2298">
                  <c:v>209.95957623158131</c:v>
                </c:pt>
                <c:pt idx="2299">
                  <c:v>209.87285536853514</c:v>
                </c:pt>
                <c:pt idx="2300">
                  <c:v>209.89080977937303</c:v>
                </c:pt>
                <c:pt idx="2301">
                  <c:v>209.94864866271934</c:v>
                </c:pt>
                <c:pt idx="2302">
                  <c:v>209.96929890904681</c:v>
                </c:pt>
                <c:pt idx="2303">
                  <c:v>210.01802087976876</c:v>
                </c:pt>
                <c:pt idx="2304">
                  <c:v>209.97664467745511</c:v>
                </c:pt>
                <c:pt idx="2305">
                  <c:v>209.94006209491761</c:v>
                </c:pt>
                <c:pt idx="2306">
                  <c:v>209.87268896019401</c:v>
                </c:pt>
                <c:pt idx="2307">
                  <c:v>209.89888977410783</c:v>
                </c:pt>
                <c:pt idx="2308">
                  <c:v>210.002899077797</c:v>
                </c:pt>
                <c:pt idx="2309">
                  <c:v>210.01036514213655</c:v>
                </c:pt>
                <c:pt idx="2310">
                  <c:v>210.0312503476095</c:v>
                </c:pt>
                <c:pt idx="2311">
                  <c:v>209.96838302855895</c:v>
                </c:pt>
                <c:pt idx="2312">
                  <c:v>209.89639848704337</c:v>
                </c:pt>
                <c:pt idx="2313">
                  <c:v>209.90035133506268</c:v>
                </c:pt>
                <c:pt idx="2314">
                  <c:v>209.95579758597489</c:v>
                </c:pt>
                <c:pt idx="2315">
                  <c:v>210.01698351448007</c:v>
                </c:pt>
                <c:pt idx="2316">
                  <c:v>210.03105326809882</c:v>
                </c:pt>
                <c:pt idx="2317">
                  <c:v>210.01106920458747</c:v>
                </c:pt>
                <c:pt idx="2318">
                  <c:v>209.97126851181059</c:v>
                </c:pt>
                <c:pt idx="2319">
                  <c:v>209.88459987727873</c:v>
                </c:pt>
                <c:pt idx="2320">
                  <c:v>209.91478457592393</c:v>
                </c:pt>
                <c:pt idx="2321">
                  <c:v>209.97284318209125</c:v>
                </c:pt>
                <c:pt idx="2322">
                  <c:v>210.01755145773186</c:v>
                </c:pt>
                <c:pt idx="2323">
                  <c:v>210.00159616863718</c:v>
                </c:pt>
                <c:pt idx="2324">
                  <c:v>209.94673295191512</c:v>
                </c:pt>
                <c:pt idx="2325">
                  <c:v>209.88029156866764</c:v>
                </c:pt>
                <c:pt idx="2326">
                  <c:v>209.86232949874949</c:v>
                </c:pt>
                <c:pt idx="2327">
                  <c:v>209.92108473209501</c:v>
                </c:pt>
                <c:pt idx="2328">
                  <c:v>210.00660165001972</c:v>
                </c:pt>
                <c:pt idx="2329">
                  <c:v>210.04802353946843</c:v>
                </c:pt>
                <c:pt idx="2330">
                  <c:v>210.02460197779465</c:v>
                </c:pt>
                <c:pt idx="2331">
                  <c:v>209.96274947511785</c:v>
                </c:pt>
                <c:pt idx="2332">
                  <c:v>209.87544506263225</c:v>
                </c:pt>
                <c:pt idx="2333">
                  <c:v>209.87762616464971</c:v>
                </c:pt>
                <c:pt idx="2334">
                  <c:v>209.96876164018926</c:v>
                </c:pt>
                <c:pt idx="2335">
                  <c:v>210.03917099491827</c:v>
                </c:pt>
                <c:pt idx="2336">
                  <c:v>210.07424646798501</c:v>
                </c:pt>
                <c:pt idx="2337">
                  <c:v>210.05189292785661</c:v>
                </c:pt>
                <c:pt idx="2338">
                  <c:v>209.97019308272149</c:v>
                </c:pt>
                <c:pt idx="2339">
                  <c:v>209.87633103965891</c:v>
                </c:pt>
                <c:pt idx="2340">
                  <c:v>209.89988913753069</c:v>
                </c:pt>
                <c:pt idx="2341">
                  <c:v>209.96490717915711</c:v>
                </c:pt>
                <c:pt idx="2342">
                  <c:v>210.02317008340466</c:v>
                </c:pt>
                <c:pt idx="2343">
                  <c:v>210.04861349942982</c:v>
                </c:pt>
                <c:pt idx="2344">
                  <c:v>210.00890385068595</c:v>
                </c:pt>
                <c:pt idx="2345">
                  <c:v>209.93145196244836</c:v>
                </c:pt>
                <c:pt idx="2346">
                  <c:v>209.88746262302902</c:v>
                </c:pt>
                <c:pt idx="2347">
                  <c:v>209.93844090124873</c:v>
                </c:pt>
                <c:pt idx="2348">
                  <c:v>210.00221697582958</c:v>
                </c:pt>
                <c:pt idx="2349">
                  <c:v>210.01393888524638</c:v>
                </c:pt>
                <c:pt idx="2350">
                  <c:v>210.01349264325444</c:v>
                </c:pt>
                <c:pt idx="2351">
                  <c:v>209.94844468932982</c:v>
                </c:pt>
                <c:pt idx="2352">
                  <c:v>209.89076423600983</c:v>
                </c:pt>
                <c:pt idx="2353">
                  <c:v>209.91917713616121</c:v>
                </c:pt>
                <c:pt idx="2354">
                  <c:v>209.97189684885254</c:v>
                </c:pt>
                <c:pt idx="2355">
                  <c:v>210.02728969932298</c:v>
                </c:pt>
                <c:pt idx="2356">
                  <c:v>210.01632493634403</c:v>
                </c:pt>
                <c:pt idx="2357">
                  <c:v>209.95712294323698</c:v>
                </c:pt>
                <c:pt idx="2358">
                  <c:v>209.87295373777238</c:v>
                </c:pt>
                <c:pt idx="2359">
                  <c:v>209.84761602429239</c:v>
                </c:pt>
                <c:pt idx="2360">
                  <c:v>209.91105167662249</c:v>
                </c:pt>
                <c:pt idx="2361">
                  <c:v>209.99725746011606</c:v>
                </c:pt>
                <c:pt idx="2362">
                  <c:v>210.02283729030182</c:v>
                </c:pt>
                <c:pt idx="2363">
                  <c:v>210.00312577697846</c:v>
                </c:pt>
                <c:pt idx="2364">
                  <c:v>209.9300428647673</c:v>
                </c:pt>
                <c:pt idx="2365">
                  <c:v>209.85463570822091</c:v>
                </c:pt>
                <c:pt idx="2366">
                  <c:v>209.88419142605559</c:v>
                </c:pt>
                <c:pt idx="2367">
                  <c:v>209.96618722756779</c:v>
                </c:pt>
                <c:pt idx="2368">
                  <c:v>210.02963773893947</c:v>
                </c:pt>
                <c:pt idx="2369">
                  <c:v>210.05538434694523</c:v>
                </c:pt>
                <c:pt idx="2370">
                  <c:v>210.01162998548205</c:v>
                </c:pt>
                <c:pt idx="2371">
                  <c:v>209.92885443506856</c:v>
                </c:pt>
                <c:pt idx="2372">
                  <c:v>209.83578686223092</c:v>
                </c:pt>
                <c:pt idx="2373">
                  <c:v>209.92061518886527</c:v>
                </c:pt>
                <c:pt idx="2374">
                  <c:v>209.99462206337734</c:v>
                </c:pt>
                <c:pt idx="2375">
                  <c:v>210.04795502771694</c:v>
                </c:pt>
                <c:pt idx="2376">
                  <c:v>210.05304431696629</c:v>
                </c:pt>
                <c:pt idx="2377">
                  <c:v>209.96312766163089</c:v>
                </c:pt>
                <c:pt idx="2378">
                  <c:v>209.89165812962202</c:v>
                </c:pt>
                <c:pt idx="2379">
                  <c:v>209.90745454958858</c:v>
                </c:pt>
                <c:pt idx="2380">
                  <c:v>209.94780815602201</c:v>
                </c:pt>
                <c:pt idx="2381">
                  <c:v>210.0041405834759</c:v>
                </c:pt>
                <c:pt idx="2382">
                  <c:v>210.04052677594365</c:v>
                </c:pt>
                <c:pt idx="2383">
                  <c:v>210.03421861462931</c:v>
                </c:pt>
                <c:pt idx="2384">
                  <c:v>209.93330695099439</c:v>
                </c:pt>
                <c:pt idx="2385">
                  <c:v>209.8689094934457</c:v>
                </c:pt>
                <c:pt idx="2386">
                  <c:v>209.94019039072199</c:v>
                </c:pt>
                <c:pt idx="2387">
                  <c:v>210.00375392222949</c:v>
                </c:pt>
                <c:pt idx="2388">
                  <c:v>210.05656456849078</c:v>
                </c:pt>
                <c:pt idx="2389">
                  <c:v>210.05788254127589</c:v>
                </c:pt>
                <c:pt idx="2390">
                  <c:v>210.01209900963616</c:v>
                </c:pt>
                <c:pt idx="2391">
                  <c:v>209.93735031020486</c:v>
                </c:pt>
                <c:pt idx="2392">
                  <c:v>209.93292077258286</c:v>
                </c:pt>
                <c:pt idx="2393">
                  <c:v>209.96637675950637</c:v>
                </c:pt>
                <c:pt idx="2394">
                  <c:v>210.04169256643576</c:v>
                </c:pt>
                <c:pt idx="2395">
                  <c:v>210.06322871663673</c:v>
                </c:pt>
                <c:pt idx="2396">
                  <c:v>210.01326548953853</c:v>
                </c:pt>
                <c:pt idx="2397">
                  <c:v>209.94315132421593</c:v>
                </c:pt>
                <c:pt idx="2398">
                  <c:v>209.86611552189268</c:v>
                </c:pt>
                <c:pt idx="2399">
                  <c:v>209.90496267929919</c:v>
                </c:pt>
                <c:pt idx="2400">
                  <c:v>209.97274500866251</c:v>
                </c:pt>
                <c:pt idx="2401">
                  <c:v>210.03311307411232</c:v>
                </c:pt>
                <c:pt idx="2402">
                  <c:v>210.04719816848888</c:v>
                </c:pt>
                <c:pt idx="2403">
                  <c:v>209.99865024393381</c:v>
                </c:pt>
                <c:pt idx="2404">
                  <c:v>209.94237152154369</c:v>
                </c:pt>
                <c:pt idx="2405">
                  <c:v>209.87215815395587</c:v>
                </c:pt>
                <c:pt idx="2406">
                  <c:v>209.91541310248004</c:v>
                </c:pt>
                <c:pt idx="2407">
                  <c:v>210.01852850258422</c:v>
                </c:pt>
                <c:pt idx="2408">
                  <c:v>210.06552355563718</c:v>
                </c:pt>
                <c:pt idx="2409">
                  <c:v>210.07555659517789</c:v>
                </c:pt>
                <c:pt idx="2410">
                  <c:v>210.03073533404108</c:v>
                </c:pt>
                <c:pt idx="2411">
                  <c:v>209.93865335917855</c:v>
                </c:pt>
                <c:pt idx="2412">
                  <c:v>209.91286081520371</c:v>
                </c:pt>
                <c:pt idx="2413">
                  <c:v>209.96397546487012</c:v>
                </c:pt>
                <c:pt idx="2414">
                  <c:v>210.04833396206647</c:v>
                </c:pt>
                <c:pt idx="2415">
                  <c:v>210.06587177931272</c:v>
                </c:pt>
                <c:pt idx="2416">
                  <c:v>210.05767787010933</c:v>
                </c:pt>
                <c:pt idx="2417">
                  <c:v>209.98404303027255</c:v>
                </c:pt>
                <c:pt idx="2418">
                  <c:v>209.91135425461081</c:v>
                </c:pt>
                <c:pt idx="2419">
                  <c:v>209.9162842368886</c:v>
                </c:pt>
                <c:pt idx="2420">
                  <c:v>209.98860909167391</c:v>
                </c:pt>
                <c:pt idx="2421">
                  <c:v>210.02667612505343</c:v>
                </c:pt>
                <c:pt idx="2422">
                  <c:v>210.04812895329843</c:v>
                </c:pt>
                <c:pt idx="2423">
                  <c:v>210.01050118899479</c:v>
                </c:pt>
                <c:pt idx="2424">
                  <c:v>209.95497966359642</c:v>
                </c:pt>
                <c:pt idx="2425">
                  <c:v>209.92489407268607</c:v>
                </c:pt>
                <c:pt idx="2426">
                  <c:v>209.9707156340346</c:v>
                </c:pt>
                <c:pt idx="2427">
                  <c:v>210.03876940863171</c:v>
                </c:pt>
                <c:pt idx="2428">
                  <c:v>210.06112329946006</c:v>
                </c:pt>
                <c:pt idx="2429">
                  <c:v>210.03012114713033</c:v>
                </c:pt>
                <c:pt idx="2430">
                  <c:v>209.97663681104916</c:v>
                </c:pt>
                <c:pt idx="2431">
                  <c:v>209.91230091301981</c:v>
                </c:pt>
                <c:pt idx="2432">
                  <c:v>209.92128168527137</c:v>
                </c:pt>
                <c:pt idx="2433">
                  <c:v>209.98772346457082</c:v>
                </c:pt>
                <c:pt idx="2434">
                  <c:v>210.05545165395256</c:v>
                </c:pt>
                <c:pt idx="2435">
                  <c:v>210.0634405170037</c:v>
                </c:pt>
                <c:pt idx="2436">
                  <c:v>210.02246582314166</c:v>
                </c:pt>
                <c:pt idx="2437">
                  <c:v>209.93724462178199</c:v>
                </c:pt>
                <c:pt idx="2438">
                  <c:v>209.8824875506146</c:v>
                </c:pt>
                <c:pt idx="2439">
                  <c:v>209.91446676366604</c:v>
                </c:pt>
                <c:pt idx="2440">
                  <c:v>210.00144486867794</c:v>
                </c:pt>
                <c:pt idx="2441">
                  <c:v>210.06104815696901</c:v>
                </c:pt>
                <c:pt idx="2442">
                  <c:v>210.11892494621486</c:v>
                </c:pt>
                <c:pt idx="2443">
                  <c:v>210.03762655062741</c:v>
                </c:pt>
                <c:pt idx="2444">
                  <c:v>209.9560847858518</c:v>
                </c:pt>
                <c:pt idx="2445">
                  <c:v>209.90360763454686</c:v>
                </c:pt>
                <c:pt idx="2446">
                  <c:v>209.93615389831587</c:v>
                </c:pt>
                <c:pt idx="2447">
                  <c:v>210.01727886254417</c:v>
                </c:pt>
                <c:pt idx="2448">
                  <c:v>210.06328973367516</c:v>
                </c:pt>
                <c:pt idx="2449">
                  <c:v>210.06746985486444</c:v>
                </c:pt>
                <c:pt idx="2450">
                  <c:v>210.00966864303675</c:v>
                </c:pt>
                <c:pt idx="2451">
                  <c:v>209.95033011921791</c:v>
                </c:pt>
                <c:pt idx="2452">
                  <c:v>209.92969492963113</c:v>
                </c:pt>
                <c:pt idx="2453">
                  <c:v>209.97663702819438</c:v>
                </c:pt>
                <c:pt idx="2454">
                  <c:v>210.0267744343227</c:v>
                </c:pt>
                <c:pt idx="2455">
                  <c:v>210.02386689747271</c:v>
                </c:pt>
                <c:pt idx="2456">
                  <c:v>210.00663929037052</c:v>
                </c:pt>
                <c:pt idx="2457">
                  <c:v>209.92628721449688</c:v>
                </c:pt>
                <c:pt idx="2458">
                  <c:v>209.87318122224423</c:v>
                </c:pt>
                <c:pt idx="2459">
                  <c:v>209.91156624335437</c:v>
                </c:pt>
                <c:pt idx="2460">
                  <c:v>209.97923408106971</c:v>
                </c:pt>
                <c:pt idx="2461">
                  <c:v>210.01673337732871</c:v>
                </c:pt>
                <c:pt idx="2462">
                  <c:v>210.0037234523887</c:v>
                </c:pt>
                <c:pt idx="2463">
                  <c:v>209.95460832170295</c:v>
                </c:pt>
                <c:pt idx="2464">
                  <c:v>209.88585750229333</c:v>
                </c:pt>
                <c:pt idx="2465">
                  <c:v>209.89809476743508</c:v>
                </c:pt>
                <c:pt idx="2466">
                  <c:v>209.97400949082615</c:v>
                </c:pt>
                <c:pt idx="2467">
                  <c:v>210.03234027909741</c:v>
                </c:pt>
                <c:pt idx="2468">
                  <c:v>210.04778860005524</c:v>
                </c:pt>
                <c:pt idx="2469">
                  <c:v>210.00847183059284</c:v>
                </c:pt>
                <c:pt idx="2470">
                  <c:v>209.93735773368326</c:v>
                </c:pt>
                <c:pt idx="2471">
                  <c:v>209.88996890305702</c:v>
                </c:pt>
                <c:pt idx="2472">
                  <c:v>209.92292479004482</c:v>
                </c:pt>
                <c:pt idx="2473">
                  <c:v>209.99552286785485</c:v>
                </c:pt>
                <c:pt idx="2474">
                  <c:v>210.04286611285593</c:v>
                </c:pt>
                <c:pt idx="2475">
                  <c:v>210.04923489361133</c:v>
                </c:pt>
                <c:pt idx="2476">
                  <c:v>209.99364486094032</c:v>
                </c:pt>
                <c:pt idx="2477">
                  <c:v>209.89020376986275</c:v>
                </c:pt>
                <c:pt idx="2478">
                  <c:v>209.86544898319778</c:v>
                </c:pt>
                <c:pt idx="2479">
                  <c:v>209.92927071992946</c:v>
                </c:pt>
                <c:pt idx="2480">
                  <c:v>210.0158631304173</c:v>
                </c:pt>
                <c:pt idx="2481">
                  <c:v>210.06605307321541</c:v>
                </c:pt>
                <c:pt idx="2482">
                  <c:v>210.07919927832859</c:v>
                </c:pt>
                <c:pt idx="2483">
                  <c:v>210.01420454983355</c:v>
                </c:pt>
                <c:pt idx="2484">
                  <c:v>209.93076257626319</c:v>
                </c:pt>
                <c:pt idx="2485">
                  <c:v>209.92253872218319</c:v>
                </c:pt>
                <c:pt idx="2486">
                  <c:v>209.983671723942</c:v>
                </c:pt>
                <c:pt idx="2487">
                  <c:v>210.03872412724496</c:v>
                </c:pt>
                <c:pt idx="2488">
                  <c:v>210.06474326481282</c:v>
                </c:pt>
                <c:pt idx="2489">
                  <c:v>210.0260778148816</c:v>
                </c:pt>
                <c:pt idx="2490">
                  <c:v>209.95110238669281</c:v>
                </c:pt>
                <c:pt idx="2491">
                  <c:v>209.92500727870799</c:v>
                </c:pt>
                <c:pt idx="2492">
                  <c:v>209.95577480189255</c:v>
                </c:pt>
                <c:pt idx="2493">
                  <c:v>210.0159909860084</c:v>
                </c:pt>
                <c:pt idx="2494">
                  <c:v>210.05707228791914</c:v>
                </c:pt>
                <c:pt idx="2495">
                  <c:v>210.0473642345151</c:v>
                </c:pt>
                <c:pt idx="2496">
                  <c:v>210.00055088368441</c:v>
                </c:pt>
                <c:pt idx="2497">
                  <c:v>209.91693528592049</c:v>
                </c:pt>
                <c:pt idx="2498">
                  <c:v>209.91365656329987</c:v>
                </c:pt>
                <c:pt idx="2499">
                  <c:v>209.97607695910972</c:v>
                </c:pt>
                <c:pt idx="2500">
                  <c:v>210.03437802916204</c:v>
                </c:pt>
                <c:pt idx="2501">
                  <c:v>210.03527120180075</c:v>
                </c:pt>
                <c:pt idx="2502">
                  <c:v>209.98922234399816</c:v>
                </c:pt>
                <c:pt idx="2503">
                  <c:v>209.92576479286618</c:v>
                </c:pt>
                <c:pt idx="2504">
                  <c:v>209.89059785588353</c:v>
                </c:pt>
                <c:pt idx="2505">
                  <c:v>209.93533625090294</c:v>
                </c:pt>
                <c:pt idx="2506">
                  <c:v>210.0230640178454</c:v>
                </c:pt>
                <c:pt idx="2507">
                  <c:v>210.06699248956176</c:v>
                </c:pt>
                <c:pt idx="2508">
                  <c:v>210.05478561871914</c:v>
                </c:pt>
                <c:pt idx="2509">
                  <c:v>209.99188793366781</c:v>
                </c:pt>
                <c:pt idx="2510">
                  <c:v>209.90517485614126</c:v>
                </c:pt>
                <c:pt idx="2511">
                  <c:v>209.89821564580632</c:v>
                </c:pt>
                <c:pt idx="2512">
                  <c:v>209.97750052068903</c:v>
                </c:pt>
                <c:pt idx="2513">
                  <c:v>210.05639058978397</c:v>
                </c:pt>
                <c:pt idx="2514">
                  <c:v>210.10268915113261</c:v>
                </c:pt>
                <c:pt idx="2515">
                  <c:v>210.06677264243086</c:v>
                </c:pt>
                <c:pt idx="2516">
                  <c:v>209.99845321706806</c:v>
                </c:pt>
                <c:pt idx="2517">
                  <c:v>209.9114220171671</c:v>
                </c:pt>
                <c:pt idx="2518">
                  <c:v>209.92300805436656</c:v>
                </c:pt>
                <c:pt idx="2519">
                  <c:v>209.99432615256399</c:v>
                </c:pt>
                <c:pt idx="2520">
                  <c:v>210.05649676601763</c:v>
                </c:pt>
                <c:pt idx="2521">
                  <c:v>210.07899472076332</c:v>
                </c:pt>
                <c:pt idx="2522">
                  <c:v>210.04734955267202</c:v>
                </c:pt>
                <c:pt idx="2523">
                  <c:v>209.96030328399965</c:v>
                </c:pt>
                <c:pt idx="2524">
                  <c:v>209.92080477346798</c:v>
                </c:pt>
                <c:pt idx="2525">
                  <c:v>209.98107499662621</c:v>
                </c:pt>
                <c:pt idx="2526">
                  <c:v>210.00265609360287</c:v>
                </c:pt>
                <c:pt idx="2527">
                  <c:v>210.05024952083724</c:v>
                </c:pt>
                <c:pt idx="2528">
                  <c:v>210.01271219571902</c:v>
                </c:pt>
                <c:pt idx="2529">
                  <c:v>209.9929102821219</c:v>
                </c:pt>
                <c:pt idx="2530">
                  <c:v>209.92957398795718</c:v>
                </c:pt>
                <c:pt idx="2531">
                  <c:v>209.91623849452543</c:v>
                </c:pt>
                <c:pt idx="2532">
                  <c:v>209.98927560322286</c:v>
                </c:pt>
                <c:pt idx="2533">
                  <c:v>210.03689888641682</c:v>
                </c:pt>
                <c:pt idx="2534">
                  <c:v>210.04857548898497</c:v>
                </c:pt>
                <c:pt idx="2535">
                  <c:v>210.0239271455373</c:v>
                </c:pt>
                <c:pt idx="2536">
                  <c:v>209.9515567203598</c:v>
                </c:pt>
                <c:pt idx="2537">
                  <c:v>209.90310750711774</c:v>
                </c:pt>
                <c:pt idx="2538">
                  <c:v>209.93937248681505</c:v>
                </c:pt>
                <c:pt idx="2539">
                  <c:v>210.00555649921034</c:v>
                </c:pt>
                <c:pt idx="2540">
                  <c:v>210.0438655926495</c:v>
                </c:pt>
                <c:pt idx="2541">
                  <c:v>210.01850576752028</c:v>
                </c:pt>
                <c:pt idx="2542">
                  <c:v>209.95583512215501</c:v>
                </c:pt>
                <c:pt idx="2543">
                  <c:v>209.88541016460107</c:v>
                </c:pt>
                <c:pt idx="2544">
                  <c:v>209.83685479693921</c:v>
                </c:pt>
                <c:pt idx="2545">
                  <c:v>209.94894454553059</c:v>
                </c:pt>
                <c:pt idx="2546">
                  <c:v>210.0355284011772</c:v>
                </c:pt>
                <c:pt idx="2547">
                  <c:v>210.1051276287094</c:v>
                </c:pt>
                <c:pt idx="2548">
                  <c:v>210.05155191797016</c:v>
                </c:pt>
                <c:pt idx="2549">
                  <c:v>209.98661760993957</c:v>
                </c:pt>
                <c:pt idx="2550">
                  <c:v>209.89833660363644</c:v>
                </c:pt>
                <c:pt idx="2551">
                  <c:v>209.90072233620435</c:v>
                </c:pt>
                <c:pt idx="2552">
                  <c:v>209.98264202028406</c:v>
                </c:pt>
                <c:pt idx="2553">
                  <c:v>210.07047573752419</c:v>
                </c:pt>
                <c:pt idx="2554">
                  <c:v>210.07225548680313</c:v>
                </c:pt>
                <c:pt idx="2555">
                  <c:v>210.04666766231577</c:v>
                </c:pt>
                <c:pt idx="2556">
                  <c:v>209.96929172064736</c:v>
                </c:pt>
                <c:pt idx="2557">
                  <c:v>209.9167455169738</c:v>
                </c:pt>
                <c:pt idx="2558">
                  <c:v>209.93133014650283</c:v>
                </c:pt>
                <c:pt idx="2559">
                  <c:v>210.02101919128609</c:v>
                </c:pt>
                <c:pt idx="2560">
                  <c:v>210.07726819036225</c:v>
                </c:pt>
                <c:pt idx="2561">
                  <c:v>210.06453141313375</c:v>
                </c:pt>
                <c:pt idx="2562">
                  <c:v>210.01212961527176</c:v>
                </c:pt>
                <c:pt idx="2563">
                  <c:v>209.93658591158248</c:v>
                </c:pt>
                <c:pt idx="2564">
                  <c:v>209.89945010122523</c:v>
                </c:pt>
                <c:pt idx="2565">
                  <c:v>209.95299561901783</c:v>
                </c:pt>
                <c:pt idx="2566">
                  <c:v>210.01688473733464</c:v>
                </c:pt>
                <c:pt idx="2567">
                  <c:v>210.04931756715865</c:v>
                </c:pt>
                <c:pt idx="2568">
                  <c:v>210.02707769646725</c:v>
                </c:pt>
                <c:pt idx="2569">
                  <c:v>209.97846242450976</c:v>
                </c:pt>
                <c:pt idx="2570">
                  <c:v>209.91345199378168</c:v>
                </c:pt>
                <c:pt idx="2571">
                  <c:v>209.9258256716611</c:v>
                </c:pt>
                <c:pt idx="2572">
                  <c:v>209.99676498943685</c:v>
                </c:pt>
                <c:pt idx="2573">
                  <c:v>210.05880631362842</c:v>
                </c:pt>
                <c:pt idx="2574">
                  <c:v>210.05858686410517</c:v>
                </c:pt>
                <c:pt idx="2575">
                  <c:v>210.00692687305914</c:v>
                </c:pt>
                <c:pt idx="2576">
                  <c:v>209.93679011825645</c:v>
                </c:pt>
                <c:pt idx="2577">
                  <c:v>209.91227022456519</c:v>
                </c:pt>
                <c:pt idx="2578">
                  <c:v>209.96805012556084</c:v>
                </c:pt>
                <c:pt idx="2579">
                  <c:v>210.05076437582338</c:v>
                </c:pt>
                <c:pt idx="2580">
                  <c:v>210.07651829632681</c:v>
                </c:pt>
                <c:pt idx="2581">
                  <c:v>210.06427364136363</c:v>
                </c:pt>
                <c:pt idx="2582">
                  <c:v>209.98574640671043</c:v>
                </c:pt>
                <c:pt idx="2583">
                  <c:v>209.9110585978535</c:v>
                </c:pt>
                <c:pt idx="2584">
                  <c:v>209.91688946643632</c:v>
                </c:pt>
                <c:pt idx="2585">
                  <c:v>209.99677240285916</c:v>
                </c:pt>
                <c:pt idx="2586">
                  <c:v>210.06898397211029</c:v>
                </c:pt>
                <c:pt idx="2587">
                  <c:v>210.10000836992981</c:v>
                </c:pt>
                <c:pt idx="2588">
                  <c:v>210.06746194062936</c:v>
                </c:pt>
                <c:pt idx="2589">
                  <c:v>209.9830811742961</c:v>
                </c:pt>
                <c:pt idx="2590">
                  <c:v>209.91464044271467</c:v>
                </c:pt>
                <c:pt idx="2591">
                  <c:v>209.95648624844466</c:v>
                </c:pt>
                <c:pt idx="2592">
                  <c:v>210.02987959213877</c:v>
                </c:pt>
                <c:pt idx="2593">
                  <c:v>210.09622966392635</c:v>
                </c:pt>
                <c:pt idx="2594">
                  <c:v>210.10945126301567</c:v>
                </c:pt>
                <c:pt idx="2595">
                  <c:v>210.03892849936787</c:v>
                </c:pt>
                <c:pt idx="2596">
                  <c:v>209.99231982189221</c:v>
                </c:pt>
                <c:pt idx="2597">
                  <c:v>209.95501736866359</c:v>
                </c:pt>
                <c:pt idx="2598">
                  <c:v>209.99581107876347</c:v>
                </c:pt>
                <c:pt idx="2599">
                  <c:v>210.05221082084608</c:v>
                </c:pt>
                <c:pt idx="2600">
                  <c:v>210.1015302229215</c:v>
                </c:pt>
                <c:pt idx="2601">
                  <c:v>210.09559339978779</c:v>
                </c:pt>
                <c:pt idx="2602">
                  <c:v>210.03860321832565</c:v>
                </c:pt>
                <c:pt idx="2603">
                  <c:v>209.95981089716111</c:v>
                </c:pt>
                <c:pt idx="2604">
                  <c:v>209.9493459966572</c:v>
                </c:pt>
                <c:pt idx="2605">
                  <c:v>210.01797560488586</c:v>
                </c:pt>
                <c:pt idx="2606">
                  <c:v>210.07722976458047</c:v>
                </c:pt>
                <c:pt idx="2607">
                  <c:v>210.08607471372704</c:v>
                </c:pt>
                <c:pt idx="2608">
                  <c:v>210.07008191430532</c:v>
                </c:pt>
                <c:pt idx="2609">
                  <c:v>209.98926811021659</c:v>
                </c:pt>
                <c:pt idx="2610">
                  <c:v>209.93483637987561</c:v>
                </c:pt>
                <c:pt idx="2611">
                  <c:v>209.98227874849763</c:v>
                </c:pt>
                <c:pt idx="2612">
                  <c:v>210.05204417525022</c:v>
                </c:pt>
                <c:pt idx="2613">
                  <c:v>210.10247715589011</c:v>
                </c:pt>
                <c:pt idx="2614">
                  <c:v>210.08434090655953</c:v>
                </c:pt>
                <c:pt idx="2615">
                  <c:v>210.03153745939207</c:v>
                </c:pt>
                <c:pt idx="2616">
                  <c:v>209.96443743166111</c:v>
                </c:pt>
                <c:pt idx="2617">
                  <c:v>209.90844551933711</c:v>
                </c:pt>
                <c:pt idx="2618">
                  <c:v>210.00521593375714</c:v>
                </c:pt>
                <c:pt idx="2619">
                  <c:v>210.09057315347039</c:v>
                </c:pt>
                <c:pt idx="2620">
                  <c:v>210.12085509030959</c:v>
                </c:pt>
                <c:pt idx="2621">
                  <c:v>210.10745965541668</c:v>
                </c:pt>
                <c:pt idx="2622">
                  <c:v>210.04369909934445</c:v>
                </c:pt>
                <c:pt idx="2623">
                  <c:v>209.95088211302797</c:v>
                </c:pt>
                <c:pt idx="2624">
                  <c:v>209.95912127453795</c:v>
                </c:pt>
                <c:pt idx="2625">
                  <c:v>210.02922801688817</c:v>
                </c:pt>
                <c:pt idx="2626">
                  <c:v>210.1121772696537</c:v>
                </c:pt>
                <c:pt idx="2627">
                  <c:v>210.13845368332801</c:v>
                </c:pt>
                <c:pt idx="2628">
                  <c:v>210.10348408559082</c:v>
                </c:pt>
                <c:pt idx="2629">
                  <c:v>210.02529006073641</c:v>
                </c:pt>
                <c:pt idx="2630">
                  <c:v>209.98897254085679</c:v>
                </c:pt>
                <c:pt idx="2631">
                  <c:v>209.96286228005866</c:v>
                </c:pt>
                <c:pt idx="2632">
                  <c:v>210.04159406135531</c:v>
                </c:pt>
                <c:pt idx="2633">
                  <c:v>210.11541091463539</c:v>
                </c:pt>
                <c:pt idx="2634">
                  <c:v>210.12103713720427</c:v>
                </c:pt>
                <c:pt idx="2635">
                  <c:v>210.06512183368955</c:v>
                </c:pt>
                <c:pt idx="2636">
                  <c:v>209.95895495033318</c:v>
                </c:pt>
                <c:pt idx="2637">
                  <c:v>209.96446782015838</c:v>
                </c:pt>
                <c:pt idx="2638">
                  <c:v>210.00977406571184</c:v>
                </c:pt>
                <c:pt idx="2639">
                  <c:v>210.05321814224698</c:v>
                </c:pt>
                <c:pt idx="2640">
                  <c:v>210.08727132148238</c:v>
                </c:pt>
                <c:pt idx="2641">
                  <c:v>210.07252760899704</c:v>
                </c:pt>
                <c:pt idx="2642">
                  <c:v>210.00915377787271</c:v>
                </c:pt>
                <c:pt idx="2643">
                  <c:v>209.9387668442738</c:v>
                </c:pt>
                <c:pt idx="2644">
                  <c:v>209.96270372868963</c:v>
                </c:pt>
                <c:pt idx="2645">
                  <c:v>210.03418080654126</c:v>
                </c:pt>
                <c:pt idx="2646">
                  <c:v>210.05622386989816</c:v>
                </c:pt>
                <c:pt idx="2647">
                  <c:v>210.06674201964455</c:v>
                </c:pt>
                <c:pt idx="2648">
                  <c:v>210.0271077840452</c:v>
                </c:pt>
                <c:pt idx="2649">
                  <c:v>209.98556518257803</c:v>
                </c:pt>
                <c:pt idx="2650">
                  <c:v>209.9307777785032</c:v>
                </c:pt>
                <c:pt idx="2651">
                  <c:v>209.98919228678221</c:v>
                </c:pt>
                <c:pt idx="2652">
                  <c:v>210.09060369788494</c:v>
                </c:pt>
                <c:pt idx="2653">
                  <c:v>210.09501772173383</c:v>
                </c:pt>
                <c:pt idx="2654">
                  <c:v>210.06536390617299</c:v>
                </c:pt>
                <c:pt idx="2655">
                  <c:v>209.99718843598134</c:v>
                </c:pt>
                <c:pt idx="2656">
                  <c:v>209.93086049173965</c:v>
                </c:pt>
                <c:pt idx="2657">
                  <c:v>209.93867591413635</c:v>
                </c:pt>
                <c:pt idx="2658">
                  <c:v>210.02360183455107</c:v>
                </c:pt>
                <c:pt idx="2659">
                  <c:v>210.08220559823064</c:v>
                </c:pt>
                <c:pt idx="2660">
                  <c:v>210.11999202237425</c:v>
                </c:pt>
                <c:pt idx="2661">
                  <c:v>210.08217518409509</c:v>
                </c:pt>
                <c:pt idx="2662">
                  <c:v>210.00727524775672</c:v>
                </c:pt>
                <c:pt idx="2663">
                  <c:v>209.92146297230931</c:v>
                </c:pt>
                <c:pt idx="2664">
                  <c:v>209.95878094623038</c:v>
                </c:pt>
                <c:pt idx="2665">
                  <c:v>210.01016779691932</c:v>
                </c:pt>
                <c:pt idx="2666">
                  <c:v>210.10942837807221</c:v>
                </c:pt>
                <c:pt idx="2667">
                  <c:v>210.11127603934139</c:v>
                </c:pt>
                <c:pt idx="2668">
                  <c:v>210.1071264867534</c:v>
                </c:pt>
                <c:pt idx="2669">
                  <c:v>209.98874554498724</c:v>
                </c:pt>
                <c:pt idx="2670">
                  <c:v>209.94947438735483</c:v>
                </c:pt>
                <c:pt idx="2671">
                  <c:v>209.99490973553594</c:v>
                </c:pt>
                <c:pt idx="2672">
                  <c:v>210.07055143093336</c:v>
                </c:pt>
                <c:pt idx="2673">
                  <c:v>210.11463075383517</c:v>
                </c:pt>
                <c:pt idx="2674">
                  <c:v>210.09923542343665</c:v>
                </c:pt>
                <c:pt idx="2675">
                  <c:v>210.03852719148671</c:v>
                </c:pt>
                <c:pt idx="2676">
                  <c:v>209.9673303537387</c:v>
                </c:pt>
                <c:pt idx="2677">
                  <c:v>209.9752742243856</c:v>
                </c:pt>
                <c:pt idx="2678">
                  <c:v>210.02045873059808</c:v>
                </c:pt>
                <c:pt idx="2679">
                  <c:v>210.07935770798008</c:v>
                </c:pt>
                <c:pt idx="2680">
                  <c:v>210.1111169132287</c:v>
                </c:pt>
                <c:pt idx="2681">
                  <c:v>210.09226131540973</c:v>
                </c:pt>
                <c:pt idx="2682">
                  <c:v>210.02220068836399</c:v>
                </c:pt>
                <c:pt idx="2683">
                  <c:v>209.9531616952338</c:v>
                </c:pt>
                <c:pt idx="2684">
                  <c:v>209.97666726158846</c:v>
                </c:pt>
                <c:pt idx="2685">
                  <c:v>210.04647041037714</c:v>
                </c:pt>
                <c:pt idx="2686">
                  <c:v>210.08422707572927</c:v>
                </c:pt>
                <c:pt idx="2687">
                  <c:v>210.07084656148226</c:v>
                </c:pt>
                <c:pt idx="2688">
                  <c:v>210.04150301952876</c:v>
                </c:pt>
                <c:pt idx="2689">
                  <c:v>209.96793613261849</c:v>
                </c:pt>
                <c:pt idx="2690">
                  <c:v>209.94005407645068</c:v>
                </c:pt>
                <c:pt idx="2691">
                  <c:v>209.9956591725813</c:v>
                </c:pt>
                <c:pt idx="2692">
                  <c:v>210.07263342051692</c:v>
                </c:pt>
                <c:pt idx="2693">
                  <c:v>210.10834543973147</c:v>
                </c:pt>
                <c:pt idx="2694">
                  <c:v>210.09005779284303</c:v>
                </c:pt>
                <c:pt idx="2695">
                  <c:v>210.00993321863956</c:v>
                </c:pt>
                <c:pt idx="2696">
                  <c:v>209.93330652429847</c:v>
                </c:pt>
                <c:pt idx="2697">
                  <c:v>209.92319710729629</c:v>
                </c:pt>
                <c:pt idx="2698">
                  <c:v>210.0008616466676</c:v>
                </c:pt>
                <c:pt idx="2699">
                  <c:v>210.05732951731608</c:v>
                </c:pt>
                <c:pt idx="2700">
                  <c:v>210.08369734519877</c:v>
                </c:pt>
                <c:pt idx="2701">
                  <c:v>210.05212752608296</c:v>
                </c:pt>
                <c:pt idx="2702">
                  <c:v>209.95316912075643</c:v>
                </c:pt>
                <c:pt idx="2703">
                  <c:v>209.88978731529522</c:v>
                </c:pt>
                <c:pt idx="2704">
                  <c:v>209.91998662766963</c:v>
                </c:pt>
                <c:pt idx="2705">
                  <c:v>209.99269785200852</c:v>
                </c:pt>
                <c:pt idx="2706">
                  <c:v>210.03093971573961</c:v>
                </c:pt>
                <c:pt idx="2707">
                  <c:v>210.05391464245216</c:v>
                </c:pt>
                <c:pt idx="2708">
                  <c:v>209.99428105006342</c:v>
                </c:pt>
                <c:pt idx="2709">
                  <c:v>209.92172878545796</c:v>
                </c:pt>
                <c:pt idx="2710">
                  <c:v>209.90352437173937</c:v>
                </c:pt>
                <c:pt idx="2711">
                  <c:v>209.94502181463886</c:v>
                </c:pt>
                <c:pt idx="2712">
                  <c:v>210.00329227578061</c:v>
                </c:pt>
                <c:pt idx="2713">
                  <c:v>210.06222149031635</c:v>
                </c:pt>
                <c:pt idx="2714">
                  <c:v>210.03955688456529</c:v>
                </c:pt>
                <c:pt idx="2715">
                  <c:v>209.96899640137769</c:v>
                </c:pt>
                <c:pt idx="2716">
                  <c:v>209.88311591959314</c:v>
                </c:pt>
                <c:pt idx="2717">
                  <c:v>209.89338448307259</c:v>
                </c:pt>
                <c:pt idx="2718">
                  <c:v>209.95984111146453</c:v>
                </c:pt>
                <c:pt idx="2719">
                  <c:v>209.99534887048165</c:v>
                </c:pt>
                <c:pt idx="2720">
                  <c:v>210.01372684129586</c:v>
                </c:pt>
                <c:pt idx="2721">
                  <c:v>209.97449393837152</c:v>
                </c:pt>
                <c:pt idx="2722">
                  <c:v>209.9104527497899</c:v>
                </c:pt>
                <c:pt idx="2723">
                  <c:v>209.87611892231411</c:v>
                </c:pt>
                <c:pt idx="2724">
                  <c:v>209.92499227155423</c:v>
                </c:pt>
                <c:pt idx="2725">
                  <c:v>209.99469789267619</c:v>
                </c:pt>
                <c:pt idx="2726">
                  <c:v>210.04148781274506</c:v>
                </c:pt>
                <c:pt idx="2727">
                  <c:v>210.00301918919683</c:v>
                </c:pt>
                <c:pt idx="2728">
                  <c:v>209.94646770625826</c:v>
                </c:pt>
                <c:pt idx="2729">
                  <c:v>209.91865390632699</c:v>
                </c:pt>
                <c:pt idx="2730">
                  <c:v>209.88693982755484</c:v>
                </c:pt>
                <c:pt idx="2731">
                  <c:v>209.95168540472324</c:v>
                </c:pt>
                <c:pt idx="2732">
                  <c:v>210.0144465699351</c:v>
                </c:pt>
                <c:pt idx="2733">
                  <c:v>210.02881165812596</c:v>
                </c:pt>
                <c:pt idx="2734">
                  <c:v>209.98269492037099</c:v>
                </c:pt>
                <c:pt idx="2735">
                  <c:v>209.93888800439132</c:v>
                </c:pt>
                <c:pt idx="2736">
                  <c:v>209.85250743840697</c:v>
                </c:pt>
                <c:pt idx="2737">
                  <c:v>209.90160021121903</c:v>
                </c:pt>
                <c:pt idx="2738">
                  <c:v>209.97624346299978</c:v>
                </c:pt>
                <c:pt idx="2739">
                  <c:v>210.04657672642901</c:v>
                </c:pt>
                <c:pt idx="2740">
                  <c:v>210.04616780914796</c:v>
                </c:pt>
                <c:pt idx="2741">
                  <c:v>209.99720406202368</c:v>
                </c:pt>
                <c:pt idx="2742">
                  <c:v>209.9063257586534</c:v>
                </c:pt>
                <c:pt idx="2743">
                  <c:v>209.87948857087457</c:v>
                </c:pt>
                <c:pt idx="2744">
                  <c:v>209.9381230678112</c:v>
                </c:pt>
                <c:pt idx="2745">
                  <c:v>210.00478405715199</c:v>
                </c:pt>
                <c:pt idx="2746">
                  <c:v>210.04980244769359</c:v>
                </c:pt>
                <c:pt idx="2747">
                  <c:v>210.03129553939687</c:v>
                </c:pt>
                <c:pt idx="2748">
                  <c:v>209.97362320642816</c:v>
                </c:pt>
                <c:pt idx="2749">
                  <c:v>209.90035118763643</c:v>
                </c:pt>
                <c:pt idx="2750">
                  <c:v>209.89926821576881</c:v>
                </c:pt>
                <c:pt idx="2751">
                  <c:v>209.98759445294377</c:v>
                </c:pt>
                <c:pt idx="2752">
                  <c:v>210.01450708558988</c:v>
                </c:pt>
                <c:pt idx="2753">
                  <c:v>210.06181211754614</c:v>
                </c:pt>
                <c:pt idx="2754">
                  <c:v>210.04737173602641</c:v>
                </c:pt>
                <c:pt idx="2755">
                  <c:v>209.97587234916509</c:v>
                </c:pt>
                <c:pt idx="2756">
                  <c:v>209.92091090650297</c:v>
                </c:pt>
                <c:pt idx="2757">
                  <c:v>209.95611561381392</c:v>
                </c:pt>
                <c:pt idx="2758">
                  <c:v>210.00897909957069</c:v>
                </c:pt>
                <c:pt idx="2759">
                  <c:v>210.03647498566897</c:v>
                </c:pt>
                <c:pt idx="2760">
                  <c:v>210.03566446909076</c:v>
                </c:pt>
                <c:pt idx="2761">
                  <c:v>209.98121856490633</c:v>
                </c:pt>
                <c:pt idx="2762">
                  <c:v>209.90489461379448</c:v>
                </c:pt>
                <c:pt idx="2763">
                  <c:v>209.90519002834219</c:v>
                </c:pt>
                <c:pt idx="2764">
                  <c:v>209.95487348121054</c:v>
                </c:pt>
                <c:pt idx="2765">
                  <c:v>210.03895902448306</c:v>
                </c:pt>
                <c:pt idx="2766">
                  <c:v>210.05944997978324</c:v>
                </c:pt>
                <c:pt idx="2767">
                  <c:v>210.00742641890062</c:v>
                </c:pt>
                <c:pt idx="2768">
                  <c:v>209.96730733061622</c:v>
                </c:pt>
                <c:pt idx="2769">
                  <c:v>209.91018766526892</c:v>
                </c:pt>
                <c:pt idx="2770">
                  <c:v>209.93888741332191</c:v>
                </c:pt>
                <c:pt idx="2771">
                  <c:v>210.01879349464647</c:v>
                </c:pt>
                <c:pt idx="2772">
                  <c:v>210.07988854870567</c:v>
                </c:pt>
                <c:pt idx="2773">
                  <c:v>210.12306671409868</c:v>
                </c:pt>
                <c:pt idx="2774">
                  <c:v>210.05817797042675</c:v>
                </c:pt>
                <c:pt idx="2775">
                  <c:v>209.9803629238404</c:v>
                </c:pt>
                <c:pt idx="2776">
                  <c:v>209.89388408558682</c:v>
                </c:pt>
                <c:pt idx="2777">
                  <c:v>209.92974055989947</c:v>
                </c:pt>
                <c:pt idx="2778">
                  <c:v>210.01363618122778</c:v>
                </c:pt>
                <c:pt idx="2779">
                  <c:v>210.06610656252508</c:v>
                </c:pt>
                <c:pt idx="2780">
                  <c:v>210.10127334207766</c:v>
                </c:pt>
                <c:pt idx="2781">
                  <c:v>210.04014017244029</c:v>
                </c:pt>
                <c:pt idx="2782">
                  <c:v>209.96898152684471</c:v>
                </c:pt>
                <c:pt idx="2783">
                  <c:v>209.92095638178006</c:v>
                </c:pt>
                <c:pt idx="2784">
                  <c:v>209.96783806983223</c:v>
                </c:pt>
                <c:pt idx="2785">
                  <c:v>210.04804565253144</c:v>
                </c:pt>
                <c:pt idx="2786">
                  <c:v>210.0850977395616</c:v>
                </c:pt>
                <c:pt idx="2787">
                  <c:v>210.08202388390632</c:v>
                </c:pt>
                <c:pt idx="2788">
                  <c:v>210.01443916147798</c:v>
                </c:pt>
                <c:pt idx="2789">
                  <c:v>209.93342792029833</c:v>
                </c:pt>
                <c:pt idx="2790">
                  <c:v>209.91663247166704</c:v>
                </c:pt>
                <c:pt idx="2791">
                  <c:v>209.98751088675937</c:v>
                </c:pt>
                <c:pt idx="2792">
                  <c:v>210.03608886211168</c:v>
                </c:pt>
                <c:pt idx="2793">
                  <c:v>210.07354201012319</c:v>
                </c:pt>
                <c:pt idx="2794">
                  <c:v>210.06019228120243</c:v>
                </c:pt>
                <c:pt idx="2795">
                  <c:v>209.99012366890395</c:v>
                </c:pt>
                <c:pt idx="2796">
                  <c:v>209.93467015087225</c:v>
                </c:pt>
                <c:pt idx="2797">
                  <c:v>209.96288529771431</c:v>
                </c:pt>
                <c:pt idx="2798">
                  <c:v>210.0222464411537</c:v>
                </c:pt>
                <c:pt idx="2799">
                  <c:v>210.08123561026596</c:v>
                </c:pt>
                <c:pt idx="2800">
                  <c:v>210.08824038746289</c:v>
                </c:pt>
                <c:pt idx="2801">
                  <c:v>210.0503173580106</c:v>
                </c:pt>
                <c:pt idx="2802">
                  <c:v>209.97313808606319</c:v>
                </c:pt>
                <c:pt idx="2803">
                  <c:v>209.91754854902831</c:v>
                </c:pt>
                <c:pt idx="2804">
                  <c:v>209.97322225349637</c:v>
                </c:pt>
                <c:pt idx="2805">
                  <c:v>210.0313258420457</c:v>
                </c:pt>
                <c:pt idx="2806">
                  <c:v>210.06550797086453</c:v>
                </c:pt>
                <c:pt idx="2807">
                  <c:v>210.05031001758516</c:v>
                </c:pt>
                <c:pt idx="2808">
                  <c:v>210.00601866759843</c:v>
                </c:pt>
                <c:pt idx="2809">
                  <c:v>209.92780143583968</c:v>
                </c:pt>
                <c:pt idx="2810">
                  <c:v>209.912633885015</c:v>
                </c:pt>
                <c:pt idx="2811">
                  <c:v>209.98840513620434</c:v>
                </c:pt>
                <c:pt idx="2812">
                  <c:v>210.06487181547709</c:v>
                </c:pt>
                <c:pt idx="2813">
                  <c:v>210.09716068728062</c:v>
                </c:pt>
                <c:pt idx="2814">
                  <c:v>210.06549304372885</c:v>
                </c:pt>
                <c:pt idx="2815">
                  <c:v>210.00080839632182</c:v>
                </c:pt>
                <c:pt idx="2816">
                  <c:v>209.9074536763784</c:v>
                </c:pt>
                <c:pt idx="2817">
                  <c:v>209.92292469175078</c:v>
                </c:pt>
                <c:pt idx="2818">
                  <c:v>209.99353910810174</c:v>
                </c:pt>
                <c:pt idx="2819">
                  <c:v>210.07052090151433</c:v>
                </c:pt>
                <c:pt idx="2820">
                  <c:v>210.08627948824517</c:v>
                </c:pt>
                <c:pt idx="2821">
                  <c:v>210.05124174781037</c:v>
                </c:pt>
                <c:pt idx="2822">
                  <c:v>209.96177217041952</c:v>
                </c:pt>
                <c:pt idx="2823">
                  <c:v>209.91483744821741</c:v>
                </c:pt>
                <c:pt idx="2824">
                  <c:v>209.94434049207732</c:v>
                </c:pt>
                <c:pt idx="2825">
                  <c:v>210.00829029286518</c:v>
                </c:pt>
                <c:pt idx="2826">
                  <c:v>210.07101310770642</c:v>
                </c:pt>
                <c:pt idx="2827">
                  <c:v>210.07588260149896</c:v>
                </c:pt>
                <c:pt idx="2828">
                  <c:v>210.02252694163147</c:v>
                </c:pt>
                <c:pt idx="2829">
                  <c:v>209.94589981776952</c:v>
                </c:pt>
                <c:pt idx="2830">
                  <c:v>209.94365860504274</c:v>
                </c:pt>
                <c:pt idx="2831">
                  <c:v>209.98341410623931</c:v>
                </c:pt>
                <c:pt idx="2832">
                  <c:v>210.03071225072006</c:v>
                </c:pt>
                <c:pt idx="2833">
                  <c:v>210.07398162493456</c:v>
                </c:pt>
                <c:pt idx="2834">
                  <c:v>210.01250762566019</c:v>
                </c:pt>
                <c:pt idx="2835">
                  <c:v>209.99303933256652</c:v>
                </c:pt>
                <c:pt idx="2836">
                  <c:v>209.91177848096254</c:v>
                </c:pt>
                <c:pt idx="2837">
                  <c:v>209.89826109419019</c:v>
                </c:pt>
                <c:pt idx="2838">
                  <c:v>210.00525370529562</c:v>
                </c:pt>
                <c:pt idx="2839">
                  <c:v>210.04914386833019</c:v>
                </c:pt>
                <c:pt idx="2840">
                  <c:v>210.02948505934302</c:v>
                </c:pt>
                <c:pt idx="2841">
                  <c:v>210.02274594663908</c:v>
                </c:pt>
                <c:pt idx="2842">
                  <c:v>209.93579794693503</c:v>
                </c:pt>
                <c:pt idx="2843">
                  <c:v>209.917305885004</c:v>
                </c:pt>
                <c:pt idx="2844">
                  <c:v>209.98684488512455</c:v>
                </c:pt>
                <c:pt idx="2845">
                  <c:v>210.0665755054556</c:v>
                </c:pt>
                <c:pt idx="2846">
                  <c:v>210.11288890211711</c:v>
                </c:pt>
                <c:pt idx="2847">
                  <c:v>210.10743681354444</c:v>
                </c:pt>
                <c:pt idx="2848">
                  <c:v>210.03226449037908</c:v>
                </c:pt>
                <c:pt idx="2849">
                  <c:v>209.94434771086154</c:v>
                </c:pt>
                <c:pt idx="2850">
                  <c:v>209.95314703176081</c:v>
                </c:pt>
                <c:pt idx="2851">
                  <c:v>209.97692491703907</c:v>
                </c:pt>
                <c:pt idx="2852">
                  <c:v>210.07254268571762</c:v>
                </c:pt>
                <c:pt idx="2853">
                  <c:v>210.12155257888108</c:v>
                </c:pt>
                <c:pt idx="2854">
                  <c:v>210.07079377401175</c:v>
                </c:pt>
                <c:pt idx="2855">
                  <c:v>209.98658723406851</c:v>
                </c:pt>
                <c:pt idx="2856">
                  <c:v>209.92211420839882</c:v>
                </c:pt>
                <c:pt idx="2857">
                  <c:v>209.93800935741933</c:v>
                </c:pt>
                <c:pt idx="2858">
                  <c:v>210.0153477977093</c:v>
                </c:pt>
                <c:pt idx="2859">
                  <c:v>210.08887635472286</c:v>
                </c:pt>
                <c:pt idx="2860">
                  <c:v>210.11600897637129</c:v>
                </c:pt>
                <c:pt idx="2861">
                  <c:v>210.06979376287734</c:v>
                </c:pt>
                <c:pt idx="2862">
                  <c:v>209.97606177479707</c:v>
                </c:pt>
                <c:pt idx="2863">
                  <c:v>209.930543027125</c:v>
                </c:pt>
                <c:pt idx="2864">
                  <c:v>209.95605499566449</c:v>
                </c:pt>
                <c:pt idx="2865">
                  <c:v>210.01274278538438</c:v>
                </c:pt>
                <c:pt idx="2866">
                  <c:v>210.07024823097214</c:v>
                </c:pt>
                <c:pt idx="2867">
                  <c:v>210.07376937203279</c:v>
                </c:pt>
                <c:pt idx="2868">
                  <c:v>210.01340887860178</c:v>
                </c:pt>
                <c:pt idx="2869">
                  <c:v>209.94356039583852</c:v>
                </c:pt>
                <c:pt idx="2870">
                  <c:v>209.93354165601863</c:v>
                </c:pt>
                <c:pt idx="2871">
                  <c:v>209.98015804087356</c:v>
                </c:pt>
                <c:pt idx="2872">
                  <c:v>210.03863275823861</c:v>
                </c:pt>
                <c:pt idx="2873">
                  <c:v>210.06588698627772</c:v>
                </c:pt>
                <c:pt idx="2874">
                  <c:v>210.0629256001352</c:v>
                </c:pt>
                <c:pt idx="2875">
                  <c:v>209.99921041908038</c:v>
                </c:pt>
                <c:pt idx="2876">
                  <c:v>209.94625562184365</c:v>
                </c:pt>
                <c:pt idx="2877">
                  <c:v>209.95277620287527</c:v>
                </c:pt>
                <c:pt idx="2878">
                  <c:v>210.01983817635903</c:v>
                </c:pt>
                <c:pt idx="2879">
                  <c:v>210.07011931952792</c:v>
                </c:pt>
                <c:pt idx="2880">
                  <c:v>210.06193367695809</c:v>
                </c:pt>
                <c:pt idx="2881">
                  <c:v>210.01563543422236</c:v>
                </c:pt>
                <c:pt idx="2882">
                  <c:v>209.95650104985336</c:v>
                </c:pt>
                <c:pt idx="2883">
                  <c:v>209.92214499424495</c:v>
                </c:pt>
                <c:pt idx="2884">
                  <c:v>209.97036669591378</c:v>
                </c:pt>
                <c:pt idx="2885">
                  <c:v>210.04786414690713</c:v>
                </c:pt>
                <c:pt idx="2886">
                  <c:v>210.09230716403101</c:v>
                </c:pt>
                <c:pt idx="2887">
                  <c:v>210.07498122447117</c:v>
                </c:pt>
                <c:pt idx="2888">
                  <c:v>210.03511982973245</c:v>
                </c:pt>
                <c:pt idx="2889">
                  <c:v>209.92432546128873</c:v>
                </c:pt>
                <c:pt idx="2890">
                  <c:v>209.92266756301979</c:v>
                </c:pt>
                <c:pt idx="2891">
                  <c:v>209.96073457333924</c:v>
                </c:pt>
                <c:pt idx="2892">
                  <c:v>210.07660219633493</c:v>
                </c:pt>
                <c:pt idx="2893">
                  <c:v>210.11440364344759</c:v>
                </c:pt>
                <c:pt idx="2894">
                  <c:v>210.0733456621557</c:v>
                </c:pt>
                <c:pt idx="2895">
                  <c:v>209.9917971610223</c:v>
                </c:pt>
                <c:pt idx="2896">
                  <c:v>209.91467859579657</c:v>
                </c:pt>
                <c:pt idx="2897">
                  <c:v>209.92643084475304</c:v>
                </c:pt>
                <c:pt idx="2898">
                  <c:v>209.99838513985523</c:v>
                </c:pt>
                <c:pt idx="2899">
                  <c:v>210.07707842507773</c:v>
                </c:pt>
                <c:pt idx="2900">
                  <c:v>210.10587665942671</c:v>
                </c:pt>
                <c:pt idx="2901">
                  <c:v>210.06350903410271</c:v>
                </c:pt>
                <c:pt idx="2902">
                  <c:v>209.99512172549851</c:v>
                </c:pt>
                <c:pt idx="2903">
                  <c:v>209.93644976438509</c:v>
                </c:pt>
                <c:pt idx="2904">
                  <c:v>209.96555068754662</c:v>
                </c:pt>
                <c:pt idx="2905">
                  <c:v>210.01997440758137</c:v>
                </c:pt>
                <c:pt idx="2906">
                  <c:v>210.05912432720751</c:v>
                </c:pt>
                <c:pt idx="2907">
                  <c:v>210.07701107447798</c:v>
                </c:pt>
                <c:pt idx="2908">
                  <c:v>210.01540088501707</c:v>
                </c:pt>
                <c:pt idx="2909">
                  <c:v>209.93462492286085</c:v>
                </c:pt>
                <c:pt idx="2910">
                  <c:v>209.92751391928013</c:v>
                </c:pt>
                <c:pt idx="2911">
                  <c:v>209.99409942008265</c:v>
                </c:pt>
                <c:pt idx="2912">
                  <c:v>210.03892866783855</c:v>
                </c:pt>
                <c:pt idx="2913">
                  <c:v>210.06797628858934</c:v>
                </c:pt>
                <c:pt idx="2914">
                  <c:v>210.05613324946509</c:v>
                </c:pt>
                <c:pt idx="2915">
                  <c:v>209.97980211307899</c:v>
                </c:pt>
                <c:pt idx="2916">
                  <c:v>209.93763829147349</c:v>
                </c:pt>
                <c:pt idx="2917">
                  <c:v>209.95874343101281</c:v>
                </c:pt>
                <c:pt idx="2918">
                  <c:v>210.03822454869362</c:v>
                </c:pt>
                <c:pt idx="2919">
                  <c:v>210.09056571453038</c:v>
                </c:pt>
                <c:pt idx="2920">
                  <c:v>210.09439663584118</c:v>
                </c:pt>
                <c:pt idx="2921">
                  <c:v>210.0302804363219</c:v>
                </c:pt>
                <c:pt idx="2922">
                  <c:v>209.97194144377559</c:v>
                </c:pt>
                <c:pt idx="2923">
                  <c:v>209.92763480120419</c:v>
                </c:pt>
                <c:pt idx="2924">
                  <c:v>209.97348670594323</c:v>
                </c:pt>
                <c:pt idx="2925">
                  <c:v>210.04262404339391</c:v>
                </c:pt>
                <c:pt idx="2926">
                  <c:v>210.07977431250967</c:v>
                </c:pt>
                <c:pt idx="2927">
                  <c:v>210.06596252456518</c:v>
                </c:pt>
                <c:pt idx="2928">
                  <c:v>209.99810515351999</c:v>
                </c:pt>
                <c:pt idx="2929">
                  <c:v>209.90366018505333</c:v>
                </c:pt>
                <c:pt idx="2930">
                  <c:v>209.92507550686406</c:v>
                </c:pt>
                <c:pt idx="2931">
                  <c:v>210.00314049638843</c:v>
                </c:pt>
                <c:pt idx="2932">
                  <c:v>210.08642337358847</c:v>
                </c:pt>
                <c:pt idx="2933">
                  <c:v>210.11049597802636</c:v>
                </c:pt>
                <c:pt idx="2934">
                  <c:v>210.08602191674368</c:v>
                </c:pt>
                <c:pt idx="2935">
                  <c:v>209.99960456187446</c:v>
                </c:pt>
                <c:pt idx="2936">
                  <c:v>209.92276597767835</c:v>
                </c:pt>
                <c:pt idx="2937">
                  <c:v>209.94333298836557</c:v>
                </c:pt>
                <c:pt idx="2938">
                  <c:v>210.01815718557674</c:v>
                </c:pt>
                <c:pt idx="2939">
                  <c:v>210.0709074257536</c:v>
                </c:pt>
                <c:pt idx="2940">
                  <c:v>210.10612678563214</c:v>
                </c:pt>
                <c:pt idx="2941">
                  <c:v>210.07455700842667</c:v>
                </c:pt>
                <c:pt idx="2942">
                  <c:v>210.03674039156155</c:v>
                </c:pt>
                <c:pt idx="2943">
                  <c:v>209.95815976760434</c:v>
                </c:pt>
                <c:pt idx="2944">
                  <c:v>209.98890436568513</c:v>
                </c:pt>
                <c:pt idx="2945">
                  <c:v>210.0527258974538</c:v>
                </c:pt>
                <c:pt idx="2946">
                  <c:v>210.08662755894812</c:v>
                </c:pt>
                <c:pt idx="2947">
                  <c:v>210.09714553137164</c:v>
                </c:pt>
                <c:pt idx="2948">
                  <c:v>210.03615686745931</c:v>
                </c:pt>
                <c:pt idx="2949">
                  <c:v>209.96210516237846</c:v>
                </c:pt>
                <c:pt idx="2950">
                  <c:v>209.94467353539989</c:v>
                </c:pt>
                <c:pt idx="2951">
                  <c:v>209.9991956146105</c:v>
                </c:pt>
                <c:pt idx="2952">
                  <c:v>210.04598610307619</c:v>
                </c:pt>
                <c:pt idx="2953">
                  <c:v>210.06678768145639</c:v>
                </c:pt>
                <c:pt idx="2954">
                  <c:v>210.0391100697766</c:v>
                </c:pt>
                <c:pt idx="2955">
                  <c:v>209.94446096799851</c:v>
                </c:pt>
                <c:pt idx="2956">
                  <c:v>209.93232266085346</c:v>
                </c:pt>
                <c:pt idx="2957">
                  <c:v>209.9660282049075</c:v>
                </c:pt>
                <c:pt idx="2958">
                  <c:v>210.03669452040845</c:v>
                </c:pt>
                <c:pt idx="2959">
                  <c:v>210.0938137521357</c:v>
                </c:pt>
                <c:pt idx="2960">
                  <c:v>210.0938216316693</c:v>
                </c:pt>
                <c:pt idx="2961">
                  <c:v>210.06501576693435</c:v>
                </c:pt>
                <c:pt idx="2962">
                  <c:v>209.93339729464199</c:v>
                </c:pt>
                <c:pt idx="2963">
                  <c:v>209.92381836929826</c:v>
                </c:pt>
                <c:pt idx="2964">
                  <c:v>209.97672032734727</c:v>
                </c:pt>
                <c:pt idx="2965">
                  <c:v>210.05111267744655</c:v>
                </c:pt>
                <c:pt idx="2966">
                  <c:v>210.07731331996763</c:v>
                </c:pt>
                <c:pt idx="2967">
                  <c:v>210.05619400532578</c:v>
                </c:pt>
                <c:pt idx="2968">
                  <c:v>209.97730304308692</c:v>
                </c:pt>
                <c:pt idx="2969">
                  <c:v>209.89874558059154</c:v>
                </c:pt>
                <c:pt idx="2970">
                  <c:v>209.9296114234362</c:v>
                </c:pt>
                <c:pt idx="2971">
                  <c:v>209.99551520498591</c:v>
                </c:pt>
                <c:pt idx="2972">
                  <c:v>210.05953337210124</c:v>
                </c:pt>
                <c:pt idx="2973">
                  <c:v>210.09694870625933</c:v>
                </c:pt>
                <c:pt idx="2974">
                  <c:v>210.08586285358228</c:v>
                </c:pt>
                <c:pt idx="2975">
                  <c:v>209.96695173879164</c:v>
                </c:pt>
                <c:pt idx="2976">
                  <c:v>209.90820372273072</c:v>
                </c:pt>
                <c:pt idx="2977">
                  <c:v>209.97802339084186</c:v>
                </c:pt>
                <c:pt idx="2978">
                  <c:v>210.01454483080266</c:v>
                </c:pt>
                <c:pt idx="2979">
                  <c:v>210.06270594115804</c:v>
                </c:pt>
                <c:pt idx="2980">
                  <c:v>210.04377509315015</c:v>
                </c:pt>
                <c:pt idx="2981">
                  <c:v>210.0171200019447</c:v>
                </c:pt>
                <c:pt idx="2982">
                  <c:v>209.94314354936552</c:v>
                </c:pt>
                <c:pt idx="2983">
                  <c:v>209.93432918372815</c:v>
                </c:pt>
                <c:pt idx="2984">
                  <c:v>209.9925013782462</c:v>
                </c:pt>
                <c:pt idx="2985">
                  <c:v>210.0410029490495</c:v>
                </c:pt>
                <c:pt idx="2986">
                  <c:v>210.0677414976993</c:v>
                </c:pt>
                <c:pt idx="2987">
                  <c:v>210.04728875206106</c:v>
                </c:pt>
                <c:pt idx="2988">
                  <c:v>209.98763234740761</c:v>
                </c:pt>
                <c:pt idx="2989">
                  <c:v>209.92699171459552</c:v>
                </c:pt>
                <c:pt idx="2990">
                  <c:v>209.94307562647731</c:v>
                </c:pt>
                <c:pt idx="2991">
                  <c:v>210.01553745108117</c:v>
                </c:pt>
                <c:pt idx="2992">
                  <c:v>210.05492197664441</c:v>
                </c:pt>
                <c:pt idx="2993">
                  <c:v>210.03224139216189</c:v>
                </c:pt>
                <c:pt idx="2994">
                  <c:v>210.00542759827874</c:v>
                </c:pt>
                <c:pt idx="2995">
                  <c:v>209.93453344350786</c:v>
                </c:pt>
                <c:pt idx="2996">
                  <c:v>209.88366103984649</c:v>
                </c:pt>
                <c:pt idx="2997">
                  <c:v>209.97916670022974</c:v>
                </c:pt>
                <c:pt idx="2998">
                  <c:v>210.07289105194388</c:v>
                </c:pt>
                <c:pt idx="2999">
                  <c:v>210.11524420471369</c:v>
                </c:pt>
                <c:pt idx="3000">
                  <c:v>210.11762923427122</c:v>
                </c:pt>
                <c:pt idx="3001">
                  <c:v>210.03748973368118</c:v>
                </c:pt>
                <c:pt idx="3002">
                  <c:v>209.96577037397896</c:v>
                </c:pt>
                <c:pt idx="3003">
                  <c:v>209.96021160648235</c:v>
                </c:pt>
                <c:pt idx="3004">
                  <c:v>210.01532491630763</c:v>
                </c:pt>
                <c:pt idx="3005">
                  <c:v>210.09194334907266</c:v>
                </c:pt>
                <c:pt idx="3006">
                  <c:v>210.13110853579417</c:v>
                </c:pt>
                <c:pt idx="3007">
                  <c:v>210.09103471298522</c:v>
                </c:pt>
                <c:pt idx="3008">
                  <c:v>210.01584010819533</c:v>
                </c:pt>
                <c:pt idx="3009">
                  <c:v>209.9457407737234</c:v>
                </c:pt>
                <c:pt idx="3010">
                  <c:v>209.95016367859159</c:v>
                </c:pt>
                <c:pt idx="3011">
                  <c:v>210.03551319147806</c:v>
                </c:pt>
                <c:pt idx="3012">
                  <c:v>210.11587291658432</c:v>
                </c:pt>
                <c:pt idx="3013">
                  <c:v>210.12836709016577</c:v>
                </c:pt>
                <c:pt idx="3014">
                  <c:v>210.09544996823945</c:v>
                </c:pt>
                <c:pt idx="3015">
                  <c:v>210.02566925363871</c:v>
                </c:pt>
                <c:pt idx="3016">
                  <c:v>209.9613933784043</c:v>
                </c:pt>
                <c:pt idx="3017">
                  <c:v>209.98159723806765</c:v>
                </c:pt>
                <c:pt idx="3018">
                  <c:v>210.03930720725469</c:v>
                </c:pt>
                <c:pt idx="3019">
                  <c:v>210.07389091664675</c:v>
                </c:pt>
                <c:pt idx="3020">
                  <c:v>210.09248866675767</c:v>
                </c:pt>
                <c:pt idx="3021">
                  <c:v>210.02363214348205</c:v>
                </c:pt>
                <c:pt idx="3022">
                  <c:v>209.95561534234457</c:v>
                </c:pt>
                <c:pt idx="3023">
                  <c:v>209.9464000860259</c:v>
                </c:pt>
                <c:pt idx="3024">
                  <c:v>210.00146706508698</c:v>
                </c:pt>
                <c:pt idx="3025">
                  <c:v>210.05086993241892</c:v>
                </c:pt>
                <c:pt idx="3026">
                  <c:v>210.07807826749547</c:v>
                </c:pt>
                <c:pt idx="3027">
                  <c:v>210.0724520534568</c:v>
                </c:pt>
                <c:pt idx="3028">
                  <c:v>210.01186371838116</c:v>
                </c:pt>
                <c:pt idx="3029">
                  <c:v>209.95342718493214</c:v>
                </c:pt>
                <c:pt idx="3030">
                  <c:v>209.9571150850058</c:v>
                </c:pt>
                <c:pt idx="3031">
                  <c:v>210.03942843117045</c:v>
                </c:pt>
                <c:pt idx="3032">
                  <c:v>210.086392515667</c:v>
                </c:pt>
                <c:pt idx="3033">
                  <c:v>210.08063013474461</c:v>
                </c:pt>
                <c:pt idx="3034">
                  <c:v>210.03007584656905</c:v>
                </c:pt>
                <c:pt idx="3035">
                  <c:v>209.9567589892921</c:v>
                </c:pt>
                <c:pt idx="3036">
                  <c:v>209.92297773744417</c:v>
                </c:pt>
                <c:pt idx="3037">
                  <c:v>209.97931786470116</c:v>
                </c:pt>
                <c:pt idx="3038">
                  <c:v>210.05055240988631</c:v>
                </c:pt>
                <c:pt idx="3039">
                  <c:v>210.11010231446795</c:v>
                </c:pt>
                <c:pt idx="3040">
                  <c:v>210.09658531614394</c:v>
                </c:pt>
                <c:pt idx="3041">
                  <c:v>210.04820476248298</c:v>
                </c:pt>
                <c:pt idx="3042">
                  <c:v>209.95354802469274</c:v>
                </c:pt>
                <c:pt idx="3043">
                  <c:v>209.94054575921757</c:v>
                </c:pt>
                <c:pt idx="3044">
                  <c:v>210.0136063520514</c:v>
                </c:pt>
                <c:pt idx="3045">
                  <c:v>210.08453792137072</c:v>
                </c:pt>
                <c:pt idx="3046">
                  <c:v>210.11430484754845</c:v>
                </c:pt>
                <c:pt idx="3047">
                  <c:v>210.13495580234672</c:v>
                </c:pt>
                <c:pt idx="3048">
                  <c:v>210.020542830252</c:v>
                </c:pt>
                <c:pt idx="3049">
                  <c:v>209.94989071946998</c:v>
                </c:pt>
                <c:pt idx="3050">
                  <c:v>209.94638510044916</c:v>
                </c:pt>
                <c:pt idx="3051">
                  <c:v>210.02549499534638</c:v>
                </c:pt>
                <c:pt idx="3052">
                  <c:v>210.09165593667063</c:v>
                </c:pt>
                <c:pt idx="3053">
                  <c:v>210.12236215571295</c:v>
                </c:pt>
                <c:pt idx="3054">
                  <c:v>210.0945408110675</c:v>
                </c:pt>
                <c:pt idx="3055">
                  <c:v>210.01761914120726</c:v>
                </c:pt>
                <c:pt idx="3056">
                  <c:v>209.96027282859666</c:v>
                </c:pt>
                <c:pt idx="3057">
                  <c:v>209.98386855813581</c:v>
                </c:pt>
                <c:pt idx="3058">
                  <c:v>210.04079101965073</c:v>
                </c:pt>
                <c:pt idx="3059">
                  <c:v>210.09008058001496</c:v>
                </c:pt>
                <c:pt idx="3060">
                  <c:v>210.12514146462325</c:v>
                </c:pt>
                <c:pt idx="3061">
                  <c:v>210.03614894266082</c:v>
                </c:pt>
                <c:pt idx="3062">
                  <c:v>209.96355171922511</c:v>
                </c:pt>
                <c:pt idx="3063">
                  <c:v>209.94920944301214</c:v>
                </c:pt>
                <c:pt idx="3064">
                  <c:v>210.00387542902806</c:v>
                </c:pt>
                <c:pt idx="3065">
                  <c:v>210.07195936782784</c:v>
                </c:pt>
                <c:pt idx="3066">
                  <c:v>210.1030973628765</c:v>
                </c:pt>
                <c:pt idx="3067">
                  <c:v>210.07656363096714</c:v>
                </c:pt>
                <c:pt idx="3068">
                  <c:v>210.0301444461104</c:v>
                </c:pt>
                <c:pt idx="3069">
                  <c:v>209.95986388158661</c:v>
                </c:pt>
                <c:pt idx="3070">
                  <c:v>209.95539598674915</c:v>
                </c:pt>
                <c:pt idx="3071">
                  <c:v>210.03023555802025</c:v>
                </c:pt>
                <c:pt idx="3072">
                  <c:v>210.06607619793198</c:v>
                </c:pt>
                <c:pt idx="3073">
                  <c:v>210.0725652565568</c:v>
                </c:pt>
                <c:pt idx="3074">
                  <c:v>210.02479803228127</c:v>
                </c:pt>
                <c:pt idx="3075">
                  <c:v>209.94193184947636</c:v>
                </c:pt>
                <c:pt idx="3076">
                  <c:v>209.92796781608442</c:v>
                </c:pt>
                <c:pt idx="3077">
                  <c:v>209.98242997564006</c:v>
                </c:pt>
                <c:pt idx="3078">
                  <c:v>210.07083154254471</c:v>
                </c:pt>
                <c:pt idx="3079">
                  <c:v>210.15328839727135</c:v>
                </c:pt>
                <c:pt idx="3080">
                  <c:v>210.10930717947519</c:v>
                </c:pt>
                <c:pt idx="3081">
                  <c:v>210.02723681092306</c:v>
                </c:pt>
                <c:pt idx="3082">
                  <c:v>209.93984195262874</c:v>
                </c:pt>
                <c:pt idx="3083">
                  <c:v>209.93152745811454</c:v>
                </c:pt>
                <c:pt idx="3084">
                  <c:v>209.9824220772839</c:v>
                </c:pt>
                <c:pt idx="3085">
                  <c:v>210.09127007444783</c:v>
                </c:pt>
                <c:pt idx="3086">
                  <c:v>210.11237433606084</c:v>
                </c:pt>
                <c:pt idx="3087">
                  <c:v>210.10543050277695</c:v>
                </c:pt>
                <c:pt idx="3088">
                  <c:v>210.0516351401169</c:v>
                </c:pt>
                <c:pt idx="3089">
                  <c:v>209.96988963621538</c:v>
                </c:pt>
                <c:pt idx="3090">
                  <c:v>209.95928070182273</c:v>
                </c:pt>
                <c:pt idx="3091">
                  <c:v>210.01761177063892</c:v>
                </c:pt>
                <c:pt idx="3092">
                  <c:v>210.11046604797008</c:v>
                </c:pt>
                <c:pt idx="3093">
                  <c:v>210.13163840220466</c:v>
                </c:pt>
                <c:pt idx="3094">
                  <c:v>210.09788811647843</c:v>
                </c:pt>
                <c:pt idx="3095">
                  <c:v>210.0207770587144</c:v>
                </c:pt>
                <c:pt idx="3096">
                  <c:v>209.94166654747193</c:v>
                </c:pt>
                <c:pt idx="3097">
                  <c:v>209.96627024522496</c:v>
                </c:pt>
                <c:pt idx="3098">
                  <c:v>210.0284026080906</c:v>
                </c:pt>
                <c:pt idx="3099">
                  <c:v>210.077548420504</c:v>
                </c:pt>
                <c:pt idx="3100">
                  <c:v>210.10770918481649</c:v>
                </c:pt>
                <c:pt idx="3101">
                  <c:v>210.07442098059471</c:v>
                </c:pt>
                <c:pt idx="3102">
                  <c:v>209.98997186008688</c:v>
                </c:pt>
                <c:pt idx="3103">
                  <c:v>209.97351746160757</c:v>
                </c:pt>
                <c:pt idx="3104">
                  <c:v>210.01646886397464</c:v>
                </c:pt>
                <c:pt idx="3105">
                  <c:v>210.07726793648033</c:v>
                </c:pt>
                <c:pt idx="3106">
                  <c:v>210.09844815216468</c:v>
                </c:pt>
                <c:pt idx="3107">
                  <c:v>210.07868375859175</c:v>
                </c:pt>
                <c:pt idx="3108">
                  <c:v>210.0326054767342</c:v>
                </c:pt>
                <c:pt idx="3109">
                  <c:v>209.96502814437616</c:v>
                </c:pt>
                <c:pt idx="3110">
                  <c:v>209.96096967178246</c:v>
                </c:pt>
                <c:pt idx="3111">
                  <c:v>210.02553274468812</c:v>
                </c:pt>
                <c:pt idx="3112">
                  <c:v>210.08164465283019</c:v>
                </c:pt>
                <c:pt idx="3113">
                  <c:v>210.08670356133726</c:v>
                </c:pt>
                <c:pt idx="3114">
                  <c:v>210.05494404114108</c:v>
                </c:pt>
                <c:pt idx="3115">
                  <c:v>209.98760134657468</c:v>
                </c:pt>
                <c:pt idx="3116">
                  <c:v>209.9425830475538</c:v>
                </c:pt>
                <c:pt idx="3117">
                  <c:v>209.97543299828084</c:v>
                </c:pt>
                <c:pt idx="3118">
                  <c:v>210.05024217298052</c:v>
                </c:pt>
                <c:pt idx="3119">
                  <c:v>210.11371472066492</c:v>
                </c:pt>
                <c:pt idx="3120">
                  <c:v>210.12897296793841</c:v>
                </c:pt>
                <c:pt idx="3121">
                  <c:v>210.06256999177401</c:v>
                </c:pt>
                <c:pt idx="3122">
                  <c:v>209.96574751991866</c:v>
                </c:pt>
                <c:pt idx="3123">
                  <c:v>209.92418156700927</c:v>
                </c:pt>
                <c:pt idx="3124">
                  <c:v>209.98248251176889</c:v>
                </c:pt>
                <c:pt idx="3125">
                  <c:v>210.06734811346203</c:v>
                </c:pt>
                <c:pt idx="3126">
                  <c:v>210.11581995297456</c:v>
                </c:pt>
                <c:pt idx="3127">
                  <c:v>210.13143400947808</c:v>
                </c:pt>
                <c:pt idx="3128">
                  <c:v>210.0506585156179</c:v>
                </c:pt>
                <c:pt idx="3129">
                  <c:v>209.96606574502169</c:v>
                </c:pt>
                <c:pt idx="3130">
                  <c:v>209.95553965818647</c:v>
                </c:pt>
                <c:pt idx="3131">
                  <c:v>210.00045205939259</c:v>
                </c:pt>
                <c:pt idx="3132">
                  <c:v>210.07899459164929</c:v>
                </c:pt>
                <c:pt idx="3133">
                  <c:v>210.11650869827838</c:v>
                </c:pt>
                <c:pt idx="3134">
                  <c:v>210.08725607728968</c:v>
                </c:pt>
                <c:pt idx="3135">
                  <c:v>210.01572646732419</c:v>
                </c:pt>
                <c:pt idx="3136">
                  <c:v>209.94524128083964</c:v>
                </c:pt>
                <c:pt idx="3137">
                  <c:v>209.97023062156643</c:v>
                </c:pt>
                <c:pt idx="3138">
                  <c:v>210.0281604683671</c:v>
                </c:pt>
                <c:pt idx="3139">
                  <c:v>210.08637008892742</c:v>
                </c:pt>
                <c:pt idx="3140">
                  <c:v>210.11497161797789</c:v>
                </c:pt>
                <c:pt idx="3141">
                  <c:v>210.08028193708225</c:v>
                </c:pt>
                <c:pt idx="3142">
                  <c:v>210.0125230069433</c:v>
                </c:pt>
                <c:pt idx="3143">
                  <c:v>209.96658852274663</c:v>
                </c:pt>
                <c:pt idx="3144">
                  <c:v>209.99204730968989</c:v>
                </c:pt>
                <c:pt idx="3145">
                  <c:v>210.05148380257003</c:v>
                </c:pt>
                <c:pt idx="3146">
                  <c:v>210.0842728675853</c:v>
                </c:pt>
                <c:pt idx="3147">
                  <c:v>210.06974840666828</c:v>
                </c:pt>
                <c:pt idx="3148">
                  <c:v>210.02234459361327</c:v>
                </c:pt>
                <c:pt idx="3149">
                  <c:v>209.9541537946381</c:v>
                </c:pt>
                <c:pt idx="3150">
                  <c:v>209.96528576655226</c:v>
                </c:pt>
                <c:pt idx="3151">
                  <c:v>210.03719473362756</c:v>
                </c:pt>
                <c:pt idx="3152">
                  <c:v>210.11150335661341</c:v>
                </c:pt>
                <c:pt idx="3153">
                  <c:v>210.1417398842579</c:v>
                </c:pt>
                <c:pt idx="3154">
                  <c:v>210.09482842431214</c:v>
                </c:pt>
                <c:pt idx="3155">
                  <c:v>210.00891081636013</c:v>
                </c:pt>
                <c:pt idx="3156">
                  <c:v>209.95832622598067</c:v>
                </c:pt>
                <c:pt idx="3157">
                  <c:v>209.98708695633985</c:v>
                </c:pt>
                <c:pt idx="3158">
                  <c:v>210.06856741711977</c:v>
                </c:pt>
                <c:pt idx="3159">
                  <c:v>210.12280144507213</c:v>
                </c:pt>
                <c:pt idx="3160">
                  <c:v>210.13095707367364</c:v>
                </c:pt>
                <c:pt idx="3161">
                  <c:v>210.08365145288377</c:v>
                </c:pt>
                <c:pt idx="3162">
                  <c:v>209.98224771779653</c:v>
                </c:pt>
                <c:pt idx="3163">
                  <c:v>209.9558577903706</c:v>
                </c:pt>
                <c:pt idx="3164">
                  <c:v>210.01968653890174</c:v>
                </c:pt>
                <c:pt idx="3165">
                  <c:v>210.10677085155351</c:v>
                </c:pt>
                <c:pt idx="3166">
                  <c:v>210.15835409328963</c:v>
                </c:pt>
                <c:pt idx="3167">
                  <c:v>210.16449542864649</c:v>
                </c:pt>
                <c:pt idx="3168">
                  <c:v>210.10108367534735</c:v>
                </c:pt>
                <c:pt idx="3169">
                  <c:v>210.00953931574412</c:v>
                </c:pt>
                <c:pt idx="3170">
                  <c:v>209.97237343903822</c:v>
                </c:pt>
                <c:pt idx="3171">
                  <c:v>210.02571433230514</c:v>
                </c:pt>
                <c:pt idx="3172">
                  <c:v>210.07728338651219</c:v>
                </c:pt>
                <c:pt idx="3173">
                  <c:v>210.13524281130213</c:v>
                </c:pt>
                <c:pt idx="3174">
                  <c:v>210.1165086248327</c:v>
                </c:pt>
                <c:pt idx="3175">
                  <c:v>210.04740199796129</c:v>
                </c:pt>
                <c:pt idx="3176">
                  <c:v>209.97056413577263</c:v>
                </c:pt>
                <c:pt idx="3177">
                  <c:v>209.99387946832093</c:v>
                </c:pt>
                <c:pt idx="3178">
                  <c:v>210.0531492002111</c:v>
                </c:pt>
                <c:pt idx="3179">
                  <c:v>210.10247649686721</c:v>
                </c:pt>
                <c:pt idx="3180">
                  <c:v>210.10904209945227</c:v>
                </c:pt>
                <c:pt idx="3181">
                  <c:v>210.07651811473289</c:v>
                </c:pt>
                <c:pt idx="3182">
                  <c:v>209.98996485281924</c:v>
                </c:pt>
                <c:pt idx="3183">
                  <c:v>209.95058018635501</c:v>
                </c:pt>
                <c:pt idx="3184">
                  <c:v>210.02738821230864</c:v>
                </c:pt>
                <c:pt idx="3185">
                  <c:v>210.07023344108666</c:v>
                </c:pt>
                <c:pt idx="3186">
                  <c:v>210.09614611223913</c:v>
                </c:pt>
                <c:pt idx="3187">
                  <c:v>210.04924158077915</c:v>
                </c:pt>
                <c:pt idx="3188">
                  <c:v>210.04630396735894</c:v>
                </c:pt>
                <c:pt idx="3189">
                  <c:v>209.98269483956037</c:v>
                </c:pt>
                <c:pt idx="3190">
                  <c:v>209.96767082840512</c:v>
                </c:pt>
                <c:pt idx="3191">
                  <c:v>210.02688062006843</c:v>
                </c:pt>
                <c:pt idx="3192">
                  <c:v>210.08880844326336</c:v>
                </c:pt>
                <c:pt idx="3193">
                  <c:v>210.11049583822862</c:v>
                </c:pt>
                <c:pt idx="3194">
                  <c:v>210.06335689148261</c:v>
                </c:pt>
                <c:pt idx="3195">
                  <c:v>209.96827652952692</c:v>
                </c:pt>
                <c:pt idx="3196">
                  <c:v>209.91340644651689</c:v>
                </c:pt>
                <c:pt idx="3197">
                  <c:v>209.96550551833457</c:v>
                </c:pt>
                <c:pt idx="3198">
                  <c:v>210.0556332157349</c:v>
                </c:pt>
                <c:pt idx="3199">
                  <c:v>210.12349816490095</c:v>
                </c:pt>
                <c:pt idx="3200">
                  <c:v>210.18783418016733</c:v>
                </c:pt>
                <c:pt idx="3201">
                  <c:v>210.11672840472301</c:v>
                </c:pt>
                <c:pt idx="3202">
                  <c:v>210.01864933353559</c:v>
                </c:pt>
                <c:pt idx="3203">
                  <c:v>209.93442675069184</c:v>
                </c:pt>
                <c:pt idx="3204">
                  <c:v>209.98820788615711</c:v>
                </c:pt>
                <c:pt idx="3205">
                  <c:v>210.07859305773871</c:v>
                </c:pt>
                <c:pt idx="3206">
                  <c:v>210.17080318366976</c:v>
                </c:pt>
                <c:pt idx="3207">
                  <c:v>210.12074930854891</c:v>
                </c:pt>
                <c:pt idx="3208">
                  <c:v>210.07615499063809</c:v>
                </c:pt>
                <c:pt idx="3209">
                  <c:v>210.00045209709475</c:v>
                </c:pt>
                <c:pt idx="3210">
                  <c:v>209.9709804329502</c:v>
                </c:pt>
                <c:pt idx="3211">
                  <c:v>210.0141585847141</c:v>
                </c:pt>
                <c:pt idx="3212">
                  <c:v>210.08930850901515</c:v>
                </c:pt>
                <c:pt idx="3213">
                  <c:v>210.12475512484255</c:v>
                </c:pt>
                <c:pt idx="3214">
                  <c:v>210.13521298311338</c:v>
                </c:pt>
                <c:pt idx="3215">
                  <c:v>210.07052862864225</c:v>
                </c:pt>
                <c:pt idx="3216">
                  <c:v>209.98866211259195</c:v>
                </c:pt>
                <c:pt idx="3217">
                  <c:v>209.99420500321736</c:v>
                </c:pt>
                <c:pt idx="3218">
                  <c:v>210.03667953128809</c:v>
                </c:pt>
                <c:pt idx="3219">
                  <c:v>210.12981374161333</c:v>
                </c:pt>
                <c:pt idx="3220">
                  <c:v>210.08507526150393</c:v>
                </c:pt>
                <c:pt idx="3221">
                  <c:v>210.06665912159662</c:v>
                </c:pt>
                <c:pt idx="3222">
                  <c:v>210.00074036776425</c:v>
                </c:pt>
                <c:pt idx="3223">
                  <c:v>209.95860691473553</c:v>
                </c:pt>
                <c:pt idx="3224">
                  <c:v>210.00148982393188</c:v>
                </c:pt>
                <c:pt idx="3225">
                  <c:v>210.07467055391302</c:v>
                </c:pt>
                <c:pt idx="3226">
                  <c:v>210.10209037204066</c:v>
                </c:pt>
                <c:pt idx="3227">
                  <c:v>210.09689580546637</c:v>
                </c:pt>
                <c:pt idx="3228">
                  <c:v>209.96819306545825</c:v>
                </c:pt>
                <c:pt idx="3229">
                  <c:v>209.98106651925494</c:v>
                </c:pt>
                <c:pt idx="3230">
                  <c:v>210.06186530558108</c:v>
                </c:pt>
                <c:pt idx="3231">
                  <c:v>210.13142665880724</c:v>
                </c:pt>
                <c:pt idx="3232">
                  <c:v>210.161671122276</c:v>
                </c:pt>
                <c:pt idx="3233">
                  <c:v>210.12296815232605</c:v>
                </c:pt>
                <c:pt idx="3234">
                  <c:v>210.04192766808114</c:v>
                </c:pt>
                <c:pt idx="3235">
                  <c:v>209.96093132893481</c:v>
                </c:pt>
                <c:pt idx="3236">
                  <c:v>209.98118777895112</c:v>
                </c:pt>
                <c:pt idx="3237">
                  <c:v>210.06378141728641</c:v>
                </c:pt>
                <c:pt idx="3238">
                  <c:v>210.13184286188982</c:v>
                </c:pt>
                <c:pt idx="3239">
                  <c:v>210.16713851315004</c:v>
                </c:pt>
                <c:pt idx="3240">
                  <c:v>210.11042045417634</c:v>
                </c:pt>
                <c:pt idx="3241">
                  <c:v>210.03476346672898</c:v>
                </c:pt>
                <c:pt idx="3242">
                  <c:v>209.99450828114146</c:v>
                </c:pt>
                <c:pt idx="3243">
                  <c:v>210.02959916143124</c:v>
                </c:pt>
                <c:pt idx="3244">
                  <c:v>210.08682463090679</c:v>
                </c:pt>
                <c:pt idx="3245">
                  <c:v>210.12191542363303</c:v>
                </c:pt>
                <c:pt idx="3246">
                  <c:v>210.11442627024408</c:v>
                </c:pt>
                <c:pt idx="3247">
                  <c:v>210.05101383654187</c:v>
                </c:pt>
                <c:pt idx="3248">
                  <c:v>209.97531193200865</c:v>
                </c:pt>
                <c:pt idx="3249">
                  <c:v>209.97884844168772</c:v>
                </c:pt>
                <c:pt idx="3250">
                  <c:v>210.04408536555837</c:v>
                </c:pt>
                <c:pt idx="3251">
                  <c:v>210.09027769891159</c:v>
                </c:pt>
                <c:pt idx="3252">
                  <c:v>210.11390356822159</c:v>
                </c:pt>
                <c:pt idx="3253">
                  <c:v>210.08512834456928</c:v>
                </c:pt>
                <c:pt idx="3254">
                  <c:v>210.02675194140005</c:v>
                </c:pt>
                <c:pt idx="3255">
                  <c:v>209.97703044608664</c:v>
                </c:pt>
                <c:pt idx="3256">
                  <c:v>210.00313359500603</c:v>
                </c:pt>
                <c:pt idx="3257">
                  <c:v>210.06051049799157</c:v>
                </c:pt>
                <c:pt idx="3258">
                  <c:v>210.10279466927881</c:v>
                </c:pt>
                <c:pt idx="3259">
                  <c:v>210.08811931891623</c:v>
                </c:pt>
                <c:pt idx="3260">
                  <c:v>210.02525208461836</c:v>
                </c:pt>
                <c:pt idx="3261">
                  <c:v>209.95068561729539</c:v>
                </c:pt>
                <c:pt idx="3262">
                  <c:v>209.942212426293</c:v>
                </c:pt>
                <c:pt idx="3263">
                  <c:v>210.0088809278613</c:v>
                </c:pt>
                <c:pt idx="3264">
                  <c:v>210.08573400016604</c:v>
                </c:pt>
                <c:pt idx="3265">
                  <c:v>210.1385599290515</c:v>
                </c:pt>
                <c:pt idx="3266">
                  <c:v>210.10899652229631</c:v>
                </c:pt>
                <c:pt idx="3267">
                  <c:v>210.04119985292817</c:v>
                </c:pt>
                <c:pt idx="3268">
                  <c:v>209.95658480447537</c:v>
                </c:pt>
                <c:pt idx="3269">
                  <c:v>209.94437802333761</c:v>
                </c:pt>
                <c:pt idx="3270">
                  <c:v>210.02477543401551</c:v>
                </c:pt>
                <c:pt idx="3271">
                  <c:v>210.10208318486448</c:v>
                </c:pt>
                <c:pt idx="3272">
                  <c:v>210.12068879583427</c:v>
                </c:pt>
                <c:pt idx="3273">
                  <c:v>210.09510155769539</c:v>
                </c:pt>
                <c:pt idx="3274">
                  <c:v>210.0512721502692</c:v>
                </c:pt>
                <c:pt idx="3275">
                  <c:v>209.95074633079395</c:v>
                </c:pt>
                <c:pt idx="3276">
                  <c:v>209.97487205423053</c:v>
                </c:pt>
                <c:pt idx="3277">
                  <c:v>210.05027239698933</c:v>
                </c:pt>
                <c:pt idx="3278">
                  <c:v>210.12172592625927</c:v>
                </c:pt>
                <c:pt idx="3279">
                  <c:v>210.14894873502715</c:v>
                </c:pt>
                <c:pt idx="3280">
                  <c:v>210.1008940448192</c:v>
                </c:pt>
                <c:pt idx="3281">
                  <c:v>210.01021332823495</c:v>
                </c:pt>
                <c:pt idx="3282">
                  <c:v>209.96074968330382</c:v>
                </c:pt>
                <c:pt idx="3283">
                  <c:v>209.99359951329933</c:v>
                </c:pt>
                <c:pt idx="3284">
                  <c:v>210.062652805467</c:v>
                </c:pt>
                <c:pt idx="3285">
                  <c:v>210.11152548412468</c:v>
                </c:pt>
                <c:pt idx="3286">
                  <c:v>210.11353249610644</c:v>
                </c:pt>
                <c:pt idx="3287">
                  <c:v>210.02546386573937</c:v>
                </c:pt>
                <c:pt idx="3288">
                  <c:v>209.99487946818834</c:v>
                </c:pt>
                <c:pt idx="3289">
                  <c:v>209.97347176186096</c:v>
                </c:pt>
                <c:pt idx="3290">
                  <c:v>210.06395589659348</c:v>
                </c:pt>
                <c:pt idx="3291">
                  <c:v>210.09098137264573</c:v>
                </c:pt>
                <c:pt idx="3292">
                  <c:v>210.10855714541941</c:v>
                </c:pt>
                <c:pt idx="3293">
                  <c:v>210.08007717362932</c:v>
                </c:pt>
                <c:pt idx="3294">
                  <c:v>210.01451433167074</c:v>
                </c:pt>
                <c:pt idx="3295">
                  <c:v>209.94700593116278</c:v>
                </c:pt>
                <c:pt idx="3296">
                  <c:v>209.971381390245</c:v>
                </c:pt>
                <c:pt idx="3297">
                  <c:v>210.03646015374892</c:v>
                </c:pt>
                <c:pt idx="3298">
                  <c:v>210.08971743779836</c:v>
                </c:pt>
                <c:pt idx="3299">
                  <c:v>210.0752460703543</c:v>
                </c:pt>
                <c:pt idx="3300">
                  <c:v>210.02713049320096</c:v>
                </c:pt>
                <c:pt idx="3301">
                  <c:v>209.96074209029882</c:v>
                </c:pt>
                <c:pt idx="3302">
                  <c:v>209.9340942459491</c:v>
                </c:pt>
                <c:pt idx="3303">
                  <c:v>210.00047490531756</c:v>
                </c:pt>
                <c:pt idx="3304">
                  <c:v>210.07698030687965</c:v>
                </c:pt>
                <c:pt idx="3305">
                  <c:v>210.09859981840592</c:v>
                </c:pt>
                <c:pt idx="3306">
                  <c:v>210.10367386477498</c:v>
                </c:pt>
                <c:pt idx="3307">
                  <c:v>209.98881342132239</c:v>
                </c:pt>
                <c:pt idx="3308">
                  <c:v>209.91322433173352</c:v>
                </c:pt>
                <c:pt idx="3309">
                  <c:v>209.90866562086896</c:v>
                </c:pt>
                <c:pt idx="3310">
                  <c:v>210.00051314744235</c:v>
                </c:pt>
                <c:pt idx="3311">
                  <c:v>210.0846209082643</c:v>
                </c:pt>
                <c:pt idx="3312">
                  <c:v>210.1006142756741</c:v>
                </c:pt>
                <c:pt idx="3313">
                  <c:v>210.07249004962478</c:v>
                </c:pt>
                <c:pt idx="3314">
                  <c:v>209.9974765328065</c:v>
                </c:pt>
                <c:pt idx="3315">
                  <c:v>209.90514436305233</c:v>
                </c:pt>
                <c:pt idx="3316">
                  <c:v>209.96571742183292</c:v>
                </c:pt>
                <c:pt idx="3317">
                  <c:v>210.0410486834154</c:v>
                </c:pt>
                <c:pt idx="3318">
                  <c:v>210.09308719883563</c:v>
                </c:pt>
                <c:pt idx="3319">
                  <c:v>210.11647847503326</c:v>
                </c:pt>
                <c:pt idx="3320">
                  <c:v>210.05603468737473</c:v>
                </c:pt>
                <c:pt idx="3321">
                  <c:v>209.96647436139381</c:v>
                </c:pt>
                <c:pt idx="3322">
                  <c:v>209.96293838597236</c:v>
                </c:pt>
                <c:pt idx="3323">
                  <c:v>210.06158545885836</c:v>
                </c:pt>
                <c:pt idx="3324">
                  <c:v>210.26335360944358</c:v>
                </c:pt>
                <c:pt idx="3325">
                  <c:v>210.46807255425352</c:v>
                </c:pt>
                <c:pt idx="3326">
                  <c:v>210.58924394396516</c:v>
                </c:pt>
                <c:pt idx="3327">
                  <c:v>210.71031656058958</c:v>
                </c:pt>
                <c:pt idx="3328">
                  <c:v>210.95364785222858</c:v>
                </c:pt>
                <c:pt idx="3329">
                  <c:v>211.33102255545015</c:v>
                </c:pt>
                <c:pt idx="3330">
                  <c:v>211.75475938372904</c:v>
                </c:pt>
                <c:pt idx="3331">
                  <c:v>212.10436728336413</c:v>
                </c:pt>
                <c:pt idx="3332">
                  <c:v>212.39497122350744</c:v>
                </c:pt>
                <c:pt idx="3333">
                  <c:v>212.74314337947698</c:v>
                </c:pt>
                <c:pt idx="3334">
                  <c:v>213.23465465168147</c:v>
                </c:pt>
                <c:pt idx="3335">
                  <c:v>213.85642489985742</c:v>
                </c:pt>
                <c:pt idx="3336">
                  <c:v>214.47441102695942</c:v>
                </c:pt>
                <c:pt idx="3337">
                  <c:v>214.98028176299994</c:v>
                </c:pt>
                <c:pt idx="3338">
                  <c:v>215.39503844709452</c:v>
                </c:pt>
                <c:pt idx="3339">
                  <c:v>215.92348037043729</c:v>
                </c:pt>
                <c:pt idx="3340">
                  <c:v>216.61564891028297</c:v>
                </c:pt>
                <c:pt idx="3341">
                  <c:v>217.35435147193147</c:v>
                </c:pt>
                <c:pt idx="3342">
                  <c:v>218.05739778370835</c:v>
                </c:pt>
                <c:pt idx="3343">
                  <c:v>218.60787303933188</c:v>
                </c:pt>
                <c:pt idx="3344">
                  <c:v>219.12045774708696</c:v>
                </c:pt>
                <c:pt idx="3345">
                  <c:v>219.75348229168901</c:v>
                </c:pt>
                <c:pt idx="3346">
                  <c:v>220.60914193286484</c:v>
                </c:pt>
                <c:pt idx="3347">
                  <c:v>221.44008502035251</c:v>
                </c:pt>
                <c:pt idx="3348">
                  <c:v>222.1747933740526</c:v>
                </c:pt>
                <c:pt idx="3349">
                  <c:v>222.78213964128281</c:v>
                </c:pt>
                <c:pt idx="3350">
                  <c:v>223.37922089018596</c:v>
                </c:pt>
                <c:pt idx="3351">
                  <c:v>224.16700579328804</c:v>
                </c:pt>
                <c:pt idx="3352">
                  <c:v>225.08027830445974</c:v>
                </c:pt>
                <c:pt idx="3353">
                  <c:v>225.91740156203309</c:v>
                </c:pt>
                <c:pt idx="3354">
                  <c:v>226.63180281484173</c:v>
                </c:pt>
                <c:pt idx="3355">
                  <c:v>227.25583028180114</c:v>
                </c:pt>
                <c:pt idx="3356">
                  <c:v>227.96572788990821</c:v>
                </c:pt>
                <c:pt idx="3357">
                  <c:v>228.84871874272855</c:v>
                </c:pt>
                <c:pt idx="3358">
                  <c:v>229.72027932776069</c:v>
                </c:pt>
                <c:pt idx="3359">
                  <c:v>230.50755066159996</c:v>
                </c:pt>
                <c:pt idx="3360">
                  <c:v>231.16436375640149</c:v>
                </c:pt>
                <c:pt idx="3361">
                  <c:v>231.86326465537638</c:v>
                </c:pt>
                <c:pt idx="3362">
                  <c:v>232.71690151903971</c:v>
                </c:pt>
                <c:pt idx="3363">
                  <c:v>233.67566355390784</c:v>
                </c:pt>
                <c:pt idx="3364">
                  <c:v>234.56197469596597</c:v>
                </c:pt>
                <c:pt idx="3365">
                  <c:v>235.30508028291936</c:v>
                </c:pt>
                <c:pt idx="3366">
                  <c:v>235.96784827923841</c:v>
                </c:pt>
                <c:pt idx="3367">
                  <c:v>236.76999639296679</c:v>
                </c:pt>
                <c:pt idx="3368">
                  <c:v>237.74508526197536</c:v>
                </c:pt>
                <c:pt idx="3369">
                  <c:v>238.72345816486109</c:v>
                </c:pt>
                <c:pt idx="3370">
                  <c:v>239.53237183730135</c:v>
                </c:pt>
                <c:pt idx="3371">
                  <c:v>240.20152967806865</c:v>
                </c:pt>
                <c:pt idx="3372">
                  <c:v>240.89901222176704</c:v>
                </c:pt>
                <c:pt idx="3373">
                  <c:v>241.83996675501152</c:v>
                </c:pt>
                <c:pt idx="3374">
                  <c:v>242.89578847415109</c:v>
                </c:pt>
                <c:pt idx="3375">
                  <c:v>243.8573293385939</c:v>
                </c:pt>
                <c:pt idx="3376">
                  <c:v>244.60563020737155</c:v>
                </c:pt>
                <c:pt idx="3377">
                  <c:v>245.26995306169269</c:v>
                </c:pt>
                <c:pt idx="3378">
                  <c:v>246.06601962383138</c:v>
                </c:pt>
                <c:pt idx="3379">
                  <c:v>247.10090155278556</c:v>
                </c:pt>
                <c:pt idx="3380">
                  <c:v>248.08212034025536</c:v>
                </c:pt>
                <c:pt idx="3381">
                  <c:v>248.96408253073045</c:v>
                </c:pt>
                <c:pt idx="3382">
                  <c:v>249.6457889749168</c:v>
                </c:pt>
                <c:pt idx="3383">
                  <c:v>250.3561808574137</c:v>
                </c:pt>
                <c:pt idx="3384">
                  <c:v>251.28992035313308</c:v>
                </c:pt>
                <c:pt idx="3385">
                  <c:v>252.31911056092014</c:v>
                </c:pt>
                <c:pt idx="3386">
                  <c:v>253.2392507938988</c:v>
                </c:pt>
                <c:pt idx="3387">
                  <c:v>253.9941706930735</c:v>
                </c:pt>
                <c:pt idx="3388">
                  <c:v>254.68263138114216</c:v>
                </c:pt>
                <c:pt idx="3389">
                  <c:v>255.52646729361351</c:v>
                </c:pt>
                <c:pt idx="3390">
                  <c:v>256.56095024889919</c:v>
                </c:pt>
                <c:pt idx="3391">
                  <c:v>257.57583804656781</c:v>
                </c:pt>
                <c:pt idx="3392">
                  <c:v>258.38725199152691</c:v>
                </c:pt>
                <c:pt idx="3393">
                  <c:v>259.06719735236288</c:v>
                </c:pt>
                <c:pt idx="3394">
                  <c:v>259.82068065190703</c:v>
                </c:pt>
                <c:pt idx="3395">
                  <c:v>260.77419175283444</c:v>
                </c:pt>
                <c:pt idx="3396">
                  <c:v>261.84296630642007</c:v>
                </c:pt>
                <c:pt idx="3397">
                  <c:v>262.75381845455331</c:v>
                </c:pt>
                <c:pt idx="3398">
                  <c:v>263.45364370320328</c:v>
                </c:pt>
                <c:pt idx="3399">
                  <c:v>264.11081781577332</c:v>
                </c:pt>
                <c:pt idx="3400">
                  <c:v>264.99855792830903</c:v>
                </c:pt>
                <c:pt idx="3401">
                  <c:v>266.13047063911324</c:v>
                </c:pt>
                <c:pt idx="3402">
                  <c:v>267.14235158663337</c:v>
                </c:pt>
                <c:pt idx="3403">
                  <c:v>267.95403349670488</c:v>
                </c:pt>
                <c:pt idx="3404">
                  <c:v>268.59074535013997</c:v>
                </c:pt>
                <c:pt idx="3405">
                  <c:v>269.34961169245992</c:v>
                </c:pt>
                <c:pt idx="3406">
                  <c:v>270.38150350331182</c:v>
                </c:pt>
                <c:pt idx="3407">
                  <c:v>271.44749524893484</c:v>
                </c:pt>
                <c:pt idx="3408">
                  <c:v>272.32091239558247</c:v>
                </c:pt>
                <c:pt idx="3409">
                  <c:v>272.99409786597403</c:v>
                </c:pt>
                <c:pt idx="3410">
                  <c:v>273.66936891678949</c:v>
                </c:pt>
                <c:pt idx="3411">
                  <c:v>274.57542159346258</c:v>
                </c:pt>
                <c:pt idx="3412">
                  <c:v>275.6920307086566</c:v>
                </c:pt>
                <c:pt idx="3413">
                  <c:v>276.65272513764262</c:v>
                </c:pt>
                <c:pt idx="3414">
                  <c:v>277.41798357282426</c:v>
                </c:pt>
                <c:pt idx="3415">
                  <c:v>278.04428209945422</c:v>
                </c:pt>
                <c:pt idx="3416">
                  <c:v>278.86787281199975</c:v>
                </c:pt>
                <c:pt idx="3417">
                  <c:v>279.94246735480249</c:v>
                </c:pt>
                <c:pt idx="3418">
                  <c:v>280.97998940060995</c:v>
                </c:pt>
                <c:pt idx="3419">
                  <c:v>281.81324993810051</c:v>
                </c:pt>
                <c:pt idx="3420">
                  <c:v>282.47394022065805</c:v>
                </c:pt>
                <c:pt idx="3421">
                  <c:v>283.22792878855677</c:v>
                </c:pt>
                <c:pt idx="3422">
                  <c:v>284.25727858067575</c:v>
                </c:pt>
                <c:pt idx="3423">
                  <c:v>285.30565318527596</c:v>
                </c:pt>
                <c:pt idx="3424">
                  <c:v>286.14677169911045</c:v>
                </c:pt>
                <c:pt idx="3425">
                  <c:v>286.8066157358852</c:v>
                </c:pt>
                <c:pt idx="3426">
                  <c:v>287.50924812482253</c:v>
                </c:pt>
                <c:pt idx="3427">
                  <c:v>288.53064742609769</c:v>
                </c:pt>
                <c:pt idx="3428">
                  <c:v>289.64372876966053</c:v>
                </c:pt>
                <c:pt idx="3429">
                  <c:v>290.55715464187244</c:v>
                </c:pt>
                <c:pt idx="3430">
                  <c:v>291.22805018953704</c:v>
                </c:pt>
                <c:pt idx="3431">
                  <c:v>291.87754508920113</c:v>
                </c:pt>
                <c:pt idx="3432">
                  <c:v>292.76577321123591</c:v>
                </c:pt>
                <c:pt idx="3433">
                  <c:v>293.92007022719201</c:v>
                </c:pt>
                <c:pt idx="3434">
                  <c:v>294.94799771402899</c:v>
                </c:pt>
                <c:pt idx="3435">
                  <c:v>295.69666495834429</c:v>
                </c:pt>
                <c:pt idx="3436">
                  <c:v>296.29042695809915</c:v>
                </c:pt>
                <c:pt idx="3437">
                  <c:v>297.0902984827863</c:v>
                </c:pt>
                <c:pt idx="3438">
                  <c:v>298.21367931696966</c:v>
                </c:pt>
                <c:pt idx="3439">
                  <c:v>299.30749563645315</c:v>
                </c:pt>
                <c:pt idx="3440">
                  <c:v>300.13599177247954</c:v>
                </c:pt>
                <c:pt idx="3441">
                  <c:v>300.71166301017627</c:v>
                </c:pt>
                <c:pt idx="3442">
                  <c:v>301.40883345421287</c:v>
                </c:pt>
                <c:pt idx="3443">
                  <c:v>302.48107325777579</c:v>
                </c:pt>
                <c:pt idx="3444">
                  <c:v>303.62195632870339</c:v>
                </c:pt>
                <c:pt idx="3445">
                  <c:v>304.52865945687824</c:v>
                </c:pt>
                <c:pt idx="3446">
                  <c:v>305.15762833954636</c:v>
                </c:pt>
                <c:pt idx="3447">
                  <c:v>305.77575345735943</c:v>
                </c:pt>
                <c:pt idx="3448">
                  <c:v>306.73932726031535</c:v>
                </c:pt>
                <c:pt idx="3449">
                  <c:v>307.91866156951897</c:v>
                </c:pt>
                <c:pt idx="3450">
                  <c:v>308.93487829294793</c:v>
                </c:pt>
                <c:pt idx="3451">
                  <c:v>309.63666621316912</c:v>
                </c:pt>
                <c:pt idx="3452">
                  <c:v>310.2253186136835</c:v>
                </c:pt>
                <c:pt idx="3453">
                  <c:v>311.05396427664118</c:v>
                </c:pt>
                <c:pt idx="3454">
                  <c:v>312.21543746430689</c:v>
                </c:pt>
                <c:pt idx="3455">
                  <c:v>313.26413005531435</c:v>
                </c:pt>
                <c:pt idx="3456">
                  <c:v>314.02895572280005</c:v>
                </c:pt>
                <c:pt idx="3457">
                  <c:v>314.61889501550911</c:v>
                </c:pt>
                <c:pt idx="3458">
                  <c:v>315.40662464124352</c:v>
                </c:pt>
                <c:pt idx="3459">
                  <c:v>316.50573771450831</c:v>
                </c:pt>
                <c:pt idx="3460">
                  <c:v>317.5725156788713</c:v>
                </c:pt>
                <c:pt idx="3461">
                  <c:v>318.41455920281612</c:v>
                </c:pt>
                <c:pt idx="3462">
                  <c:v>319.0124439364364</c:v>
                </c:pt>
                <c:pt idx="3463">
                  <c:v>319.75798638527635</c:v>
                </c:pt>
                <c:pt idx="3464">
                  <c:v>320.83672853313698</c:v>
                </c:pt>
                <c:pt idx="3465">
                  <c:v>321.90788205561176</c:v>
                </c:pt>
                <c:pt idx="3466">
                  <c:v>322.74594279799692</c:v>
                </c:pt>
                <c:pt idx="3467">
                  <c:v>323.35625753865679</c:v>
                </c:pt>
                <c:pt idx="3468">
                  <c:v>324.04701185319993</c:v>
                </c:pt>
                <c:pt idx="3469">
                  <c:v>325.10174233172324</c:v>
                </c:pt>
                <c:pt idx="3470">
                  <c:v>326.24767449249657</c:v>
                </c:pt>
                <c:pt idx="3471">
                  <c:v>327.13548116805111</c:v>
                </c:pt>
                <c:pt idx="3472">
                  <c:v>327.73843623560765</c:v>
                </c:pt>
                <c:pt idx="3473">
                  <c:v>328.36535969472186</c:v>
                </c:pt>
                <c:pt idx="3474">
                  <c:v>329.35694091846932</c:v>
                </c:pt>
                <c:pt idx="3475">
                  <c:v>330.58273695835339</c:v>
                </c:pt>
                <c:pt idx="3476">
                  <c:v>331.57876415243129</c:v>
                </c:pt>
                <c:pt idx="3477">
                  <c:v>332.20942387641981</c:v>
                </c:pt>
                <c:pt idx="3478">
                  <c:v>332.75949255513865</c:v>
                </c:pt>
                <c:pt idx="3479">
                  <c:v>333.66794726608185</c:v>
                </c:pt>
                <c:pt idx="3480">
                  <c:v>334.88474179660489</c:v>
                </c:pt>
                <c:pt idx="3481">
                  <c:v>335.94251271786203</c:v>
                </c:pt>
                <c:pt idx="3482">
                  <c:v>336.62144107343568</c:v>
                </c:pt>
                <c:pt idx="3483">
                  <c:v>337.12154736355069</c:v>
                </c:pt>
                <c:pt idx="3484">
                  <c:v>337.94073266045666</c:v>
                </c:pt>
                <c:pt idx="3485">
                  <c:v>339.17775599711831</c:v>
                </c:pt>
                <c:pt idx="3486">
                  <c:v>340.28099834465513</c:v>
                </c:pt>
                <c:pt idx="3487">
                  <c:v>341.02212214909503</c:v>
                </c:pt>
                <c:pt idx="3488">
                  <c:v>341.53983615094688</c:v>
                </c:pt>
                <c:pt idx="3489">
                  <c:v>342.27106034145118</c:v>
                </c:pt>
                <c:pt idx="3490">
                  <c:v>343.42275658098049</c:v>
                </c:pt>
                <c:pt idx="3491">
                  <c:v>344.58330353051844</c:v>
                </c:pt>
                <c:pt idx="3492">
                  <c:v>345.38409150467123</c:v>
                </c:pt>
                <c:pt idx="3493">
                  <c:v>345.91757742866747</c:v>
                </c:pt>
                <c:pt idx="3494">
                  <c:v>346.58515010896826</c:v>
                </c:pt>
                <c:pt idx="3495">
                  <c:v>347.67685740454505</c:v>
                </c:pt>
                <c:pt idx="3496">
                  <c:v>348.86263100367705</c:v>
                </c:pt>
                <c:pt idx="3497">
                  <c:v>349.78952089114046</c:v>
                </c:pt>
                <c:pt idx="3498">
                  <c:v>350.3557219335097</c:v>
                </c:pt>
                <c:pt idx="3499">
                  <c:v>350.9787017832063</c:v>
                </c:pt>
                <c:pt idx="3500">
                  <c:v>351.97176747466335</c:v>
                </c:pt>
                <c:pt idx="3501">
                  <c:v>353.12614850610368</c:v>
                </c:pt>
                <c:pt idx="3502">
                  <c:v>354.04819630036047</c:v>
                </c:pt>
                <c:pt idx="3503">
                  <c:v>354.66891454568747</c:v>
                </c:pt>
                <c:pt idx="3504">
                  <c:v>355.27417131517831</c:v>
                </c:pt>
                <c:pt idx="3505">
                  <c:v>356.28182842330165</c:v>
                </c:pt>
                <c:pt idx="3506">
                  <c:v>357.43878101435268</c:v>
                </c:pt>
                <c:pt idx="3507">
                  <c:v>358.33890272033045</c:v>
                </c:pt>
                <c:pt idx="3508">
                  <c:v>358.96415252195334</c:v>
                </c:pt>
                <c:pt idx="3509">
                  <c:v>359.58317289632987</c:v>
                </c:pt>
                <c:pt idx="3510">
                  <c:v>360.59176177424024</c:v>
                </c:pt>
                <c:pt idx="3511">
                  <c:v>361.82530133246962</c:v>
                </c:pt>
                <c:pt idx="3512">
                  <c:v>362.75435566818419</c:v>
                </c:pt>
                <c:pt idx="3513">
                  <c:v>363.30512566734291</c:v>
                </c:pt>
                <c:pt idx="3514">
                  <c:v>363.87240057901374</c:v>
                </c:pt>
                <c:pt idx="3515">
                  <c:v>364.87744873725785</c:v>
                </c:pt>
                <c:pt idx="3516">
                  <c:v>366.14272362571978</c:v>
                </c:pt>
                <c:pt idx="3517">
                  <c:v>367.13917106426163</c:v>
                </c:pt>
                <c:pt idx="3518">
                  <c:v>367.67750930361137</c:v>
                </c:pt>
                <c:pt idx="3519">
                  <c:v>368.15547743845354</c:v>
                </c:pt>
                <c:pt idx="3520">
                  <c:v>369.12645865940328</c:v>
                </c:pt>
                <c:pt idx="3521">
                  <c:v>370.44057146675834</c:v>
                </c:pt>
                <c:pt idx="3522">
                  <c:v>371.52751988335319</c:v>
                </c:pt>
                <c:pt idx="3523">
                  <c:v>372.14928557297969</c:v>
                </c:pt>
                <c:pt idx="3524">
                  <c:v>372.55319796678617</c:v>
                </c:pt>
                <c:pt idx="3525">
                  <c:v>373.36114693936793</c:v>
                </c:pt>
                <c:pt idx="3526">
                  <c:v>374.68926120311448</c:v>
                </c:pt>
                <c:pt idx="3527">
                  <c:v>375.86032714540897</c:v>
                </c:pt>
                <c:pt idx="3528">
                  <c:v>376.56302754479498</c:v>
                </c:pt>
                <c:pt idx="3529">
                  <c:v>376.95705921784611</c:v>
                </c:pt>
                <c:pt idx="3530">
                  <c:v>377.64981065781222</c:v>
                </c:pt>
                <c:pt idx="3531">
                  <c:v>378.89352575212354</c:v>
                </c:pt>
                <c:pt idx="3532">
                  <c:v>380.11844369415917</c:v>
                </c:pt>
                <c:pt idx="3533">
                  <c:v>380.89392795866945</c:v>
                </c:pt>
                <c:pt idx="3534">
                  <c:v>381.32341954061815</c:v>
                </c:pt>
                <c:pt idx="3535">
                  <c:v>381.96637129880799</c:v>
                </c:pt>
                <c:pt idx="3536">
                  <c:v>383.10376599552342</c:v>
                </c:pt>
                <c:pt idx="3537">
                  <c:v>384.32315011364847</c:v>
                </c:pt>
                <c:pt idx="3538">
                  <c:v>385.1121038113904</c:v>
                </c:pt>
                <c:pt idx="3539">
                  <c:v>385.58149698823058</c:v>
                </c:pt>
                <c:pt idx="3540">
                  <c:v>386.24930486562857</c:v>
                </c:pt>
                <c:pt idx="3541">
                  <c:v>387.35268039388245</c:v>
                </c:pt>
                <c:pt idx="3542">
                  <c:v>388.53213649156612</c:v>
                </c:pt>
                <c:pt idx="3543">
                  <c:v>389.34402787755573</c:v>
                </c:pt>
                <c:pt idx="3544">
                  <c:v>389.84322090318756</c:v>
                </c:pt>
                <c:pt idx="3545">
                  <c:v>390.56053408499554</c:v>
                </c:pt>
                <c:pt idx="3546">
                  <c:v>391.65181997614974</c:v>
                </c:pt>
                <c:pt idx="3547">
                  <c:v>392.74083097787502</c:v>
                </c:pt>
                <c:pt idx="3548">
                  <c:v>393.48386134977568</c:v>
                </c:pt>
                <c:pt idx="3549">
                  <c:v>394.00548232016365</c:v>
                </c:pt>
                <c:pt idx="3550">
                  <c:v>394.60258902436112</c:v>
                </c:pt>
                <c:pt idx="3551">
                  <c:v>395.39394839400245</c:v>
                </c:pt>
                <c:pt idx="3552">
                  <c:v>396.019063717319</c:v>
                </c:pt>
                <c:pt idx="3553">
                  <c:v>396.34620222545755</c:v>
                </c:pt>
                <c:pt idx="3554">
                  <c:v>396.524832231701</c:v>
                </c:pt>
                <c:pt idx="3555">
                  <c:v>396.83368253175217</c:v>
                </c:pt>
                <c:pt idx="3556">
                  <c:v>397.25506945111425</c:v>
                </c:pt>
                <c:pt idx="3557">
                  <c:v>397.49282985436849</c:v>
                </c:pt>
                <c:pt idx="3558">
                  <c:v>397.58502193414955</c:v>
                </c:pt>
                <c:pt idx="3559">
                  <c:v>397.81849762225704</c:v>
                </c:pt>
                <c:pt idx="3560">
                  <c:v>398.20708316790183</c:v>
                </c:pt>
                <c:pt idx="3561">
                  <c:v>398.52504380917952</c:v>
                </c:pt>
                <c:pt idx="3562">
                  <c:v>398.56204858788067</c:v>
                </c:pt>
                <c:pt idx="3563">
                  <c:v>398.46679114109168</c:v>
                </c:pt>
                <c:pt idx="3564">
                  <c:v>398.56773825040136</c:v>
                </c:pt>
                <c:pt idx="3565">
                  <c:v>398.87338598276312</c:v>
                </c:pt>
                <c:pt idx="3566">
                  <c:v>399.07055772937065</c:v>
                </c:pt>
                <c:pt idx="3567">
                  <c:v>398.98864042051594</c:v>
                </c:pt>
                <c:pt idx="3568">
                  <c:v>398.86255090689087</c:v>
                </c:pt>
                <c:pt idx="3569">
                  <c:v>398.96432856448399</c:v>
                </c:pt>
                <c:pt idx="3570">
                  <c:v>399.22751044936683</c:v>
                </c:pt>
                <c:pt idx="3571">
                  <c:v>399.31191811983388</c:v>
                </c:pt>
                <c:pt idx="3572">
                  <c:v>399.15381823624421</c:v>
                </c:pt>
                <c:pt idx="3573">
                  <c:v>399.04238187875751</c:v>
                </c:pt>
                <c:pt idx="3574">
                  <c:v>399.22019120490648</c:v>
                </c:pt>
                <c:pt idx="3575">
                  <c:v>399.44777390548313</c:v>
                </c:pt>
                <c:pt idx="3576">
                  <c:v>399.46687929448262</c:v>
                </c:pt>
                <c:pt idx="3577">
                  <c:v>399.27984820567087</c:v>
                </c:pt>
                <c:pt idx="3578">
                  <c:v>399.20158315415597</c:v>
                </c:pt>
                <c:pt idx="3579">
                  <c:v>399.37765734716379</c:v>
                </c:pt>
                <c:pt idx="3580">
                  <c:v>399.54122146908048</c:v>
                </c:pt>
                <c:pt idx="3581">
                  <c:v>399.49268609498904</c:v>
                </c:pt>
                <c:pt idx="3582">
                  <c:v>399.32465539563452</c:v>
                </c:pt>
                <c:pt idx="3583">
                  <c:v>399.35702694270844</c:v>
                </c:pt>
                <c:pt idx="3584">
                  <c:v>399.56640910605256</c:v>
                </c:pt>
                <c:pt idx="3585">
                  <c:v>399.64043437778173</c:v>
                </c:pt>
                <c:pt idx="3586">
                  <c:v>399.51037393212818</c:v>
                </c:pt>
                <c:pt idx="3587">
                  <c:v>399.28772602270055</c:v>
                </c:pt>
                <c:pt idx="3588">
                  <c:v>399.32192379758226</c:v>
                </c:pt>
                <c:pt idx="3589">
                  <c:v>399.52991766019335</c:v>
                </c:pt>
                <c:pt idx="3590">
                  <c:v>399.65128585401237</c:v>
                </c:pt>
                <c:pt idx="3591">
                  <c:v>399.52083262095186</c:v>
                </c:pt>
                <c:pt idx="3592">
                  <c:v>399.31984129106525</c:v>
                </c:pt>
                <c:pt idx="3593">
                  <c:v>399.36885895368198</c:v>
                </c:pt>
                <c:pt idx="3594">
                  <c:v>399.58770386983986</c:v>
                </c:pt>
                <c:pt idx="3595">
                  <c:v>399.65785065081383</c:v>
                </c:pt>
                <c:pt idx="3596">
                  <c:v>399.51263786371197</c:v>
                </c:pt>
                <c:pt idx="3597">
                  <c:v>399.32604404750532</c:v>
                </c:pt>
                <c:pt idx="3598">
                  <c:v>399.36979446463101</c:v>
                </c:pt>
                <c:pt idx="3599">
                  <c:v>399.6360426474148</c:v>
                </c:pt>
                <c:pt idx="3600">
                  <c:v>399.73136249451409</c:v>
                </c:pt>
                <c:pt idx="3601">
                  <c:v>399.56287827800179</c:v>
                </c:pt>
                <c:pt idx="3602">
                  <c:v>399.33426899993469</c:v>
                </c:pt>
                <c:pt idx="3603">
                  <c:v>399.388794561834</c:v>
                </c:pt>
                <c:pt idx="3604">
                  <c:v>399.71103362536206</c:v>
                </c:pt>
                <c:pt idx="3605">
                  <c:v>399.87571562818874</c:v>
                </c:pt>
                <c:pt idx="3606">
                  <c:v>399.73241878941474</c:v>
                </c:pt>
                <c:pt idx="3607">
                  <c:v>399.42623776946118</c:v>
                </c:pt>
                <c:pt idx="3608">
                  <c:v>399.35572925087013</c:v>
                </c:pt>
                <c:pt idx="3609">
                  <c:v>399.65757866342619</c:v>
                </c:pt>
                <c:pt idx="3610">
                  <c:v>399.9407308245905</c:v>
                </c:pt>
                <c:pt idx="3611">
                  <c:v>399.88012238089607</c:v>
                </c:pt>
                <c:pt idx="3612">
                  <c:v>399.54271523758575</c:v>
                </c:pt>
                <c:pt idx="3613">
                  <c:v>399.32667749486779</c:v>
                </c:pt>
                <c:pt idx="3614">
                  <c:v>399.53479225475195</c:v>
                </c:pt>
                <c:pt idx="3615">
                  <c:v>399.85654862880835</c:v>
                </c:pt>
                <c:pt idx="3616">
                  <c:v>399.90768010981185</c:v>
                </c:pt>
                <c:pt idx="3617">
                  <c:v>399.61876265615967</c:v>
                </c:pt>
                <c:pt idx="3618">
                  <c:v>399.34268981281775</c:v>
                </c:pt>
                <c:pt idx="3619">
                  <c:v>399.45578686140311</c:v>
                </c:pt>
                <c:pt idx="3620">
                  <c:v>399.84027955347494</c:v>
                </c:pt>
                <c:pt idx="3621">
                  <c:v>400.03031600465857</c:v>
                </c:pt>
                <c:pt idx="3622">
                  <c:v>399.85217217431585</c:v>
                </c:pt>
                <c:pt idx="3623">
                  <c:v>399.49597617521584</c:v>
                </c:pt>
                <c:pt idx="3624">
                  <c:v>399.42119692557554</c:v>
                </c:pt>
                <c:pt idx="3625">
                  <c:v>399.70979639419801</c:v>
                </c:pt>
                <c:pt idx="3626">
                  <c:v>399.95715127940707</c:v>
                </c:pt>
                <c:pt idx="3627">
                  <c:v>399.88747220294738</c:v>
                </c:pt>
                <c:pt idx="3628">
                  <c:v>399.54677539867907</c:v>
                </c:pt>
                <c:pt idx="3629">
                  <c:v>399.36644416901385</c:v>
                </c:pt>
                <c:pt idx="3630">
                  <c:v>399.61547268822278</c:v>
                </c:pt>
                <c:pt idx="3631">
                  <c:v>399.97018997095915</c:v>
                </c:pt>
                <c:pt idx="3632">
                  <c:v>400.04904540610858</c:v>
                </c:pt>
                <c:pt idx="3633">
                  <c:v>399.76815574044309</c:v>
                </c:pt>
                <c:pt idx="3634">
                  <c:v>399.44306490200916</c:v>
                </c:pt>
                <c:pt idx="3635">
                  <c:v>399.50027737853964</c:v>
                </c:pt>
                <c:pt idx="3636">
                  <c:v>399.85107023099761</c:v>
                </c:pt>
                <c:pt idx="3637">
                  <c:v>400.01954077884164</c:v>
                </c:pt>
                <c:pt idx="3638">
                  <c:v>399.83163248828521</c:v>
                </c:pt>
                <c:pt idx="3639">
                  <c:v>399.50263154808039</c:v>
                </c:pt>
                <c:pt idx="3640">
                  <c:v>399.43820508382703</c:v>
                </c:pt>
                <c:pt idx="3641">
                  <c:v>399.76652606383624</c:v>
                </c:pt>
                <c:pt idx="3642">
                  <c:v>400.05207878743784</c:v>
                </c:pt>
                <c:pt idx="3643">
                  <c:v>400.02311764783212</c:v>
                </c:pt>
                <c:pt idx="3644">
                  <c:v>399.68063863368081</c:v>
                </c:pt>
                <c:pt idx="3645">
                  <c:v>399.44329129052073</c:v>
                </c:pt>
                <c:pt idx="3646">
                  <c:v>399.61785681942115</c:v>
                </c:pt>
                <c:pt idx="3647">
                  <c:v>399.95651722470575</c:v>
                </c:pt>
                <c:pt idx="3648">
                  <c:v>400.04809496709862</c:v>
                </c:pt>
                <c:pt idx="3649">
                  <c:v>399.79376693861076</c:v>
                </c:pt>
                <c:pt idx="3650">
                  <c:v>399.48834015887871</c:v>
                </c:pt>
                <c:pt idx="3651">
                  <c:v>399.50835143703756</c:v>
                </c:pt>
                <c:pt idx="3652">
                  <c:v>399.87167075232048</c:v>
                </c:pt>
                <c:pt idx="3653">
                  <c:v>400.10583632526198</c:v>
                </c:pt>
                <c:pt idx="3654">
                  <c:v>399.9758494862736</c:v>
                </c:pt>
                <c:pt idx="3655">
                  <c:v>399.61832534048847</c:v>
                </c:pt>
                <c:pt idx="3656">
                  <c:v>399.48690596062261</c:v>
                </c:pt>
                <c:pt idx="3657">
                  <c:v>399.72088808694105</c:v>
                </c:pt>
                <c:pt idx="3658">
                  <c:v>400.01655271689856</c:v>
                </c:pt>
                <c:pt idx="3659">
                  <c:v>399.99391469579928</c:v>
                </c:pt>
                <c:pt idx="3660">
                  <c:v>399.6857249262095</c:v>
                </c:pt>
                <c:pt idx="3661">
                  <c:v>399.46684949855489</c:v>
                </c:pt>
                <c:pt idx="3662">
                  <c:v>399.6243613255532</c:v>
                </c:pt>
                <c:pt idx="3663">
                  <c:v>399.9549475935392</c:v>
                </c:pt>
                <c:pt idx="3664">
                  <c:v>400.04848710280487</c:v>
                </c:pt>
                <c:pt idx="3665">
                  <c:v>399.80223371045622</c:v>
                </c:pt>
                <c:pt idx="3666">
                  <c:v>399.50000601554302</c:v>
                </c:pt>
                <c:pt idx="3667">
                  <c:v>399.56203275173641</c:v>
                </c:pt>
                <c:pt idx="3668">
                  <c:v>399.89621032376613</c:v>
                </c:pt>
                <c:pt idx="3669">
                  <c:v>400.08122155615092</c:v>
                </c:pt>
                <c:pt idx="3670">
                  <c:v>399.90718160434676</c:v>
                </c:pt>
                <c:pt idx="3671">
                  <c:v>399.56671161895758</c:v>
                </c:pt>
                <c:pt idx="3672">
                  <c:v>399.52662719191079</c:v>
                </c:pt>
                <c:pt idx="3673">
                  <c:v>399.8359183663635</c:v>
                </c:pt>
                <c:pt idx="3674">
                  <c:v>400.0738416941515</c:v>
                </c:pt>
                <c:pt idx="3675">
                  <c:v>399.96007905211059</c:v>
                </c:pt>
                <c:pt idx="3676">
                  <c:v>399.62587087498628</c:v>
                </c:pt>
                <c:pt idx="3677">
                  <c:v>399.49814942977969</c:v>
                </c:pt>
                <c:pt idx="3678">
                  <c:v>399.76469976024589</c:v>
                </c:pt>
                <c:pt idx="3679">
                  <c:v>400.07824787341781</c:v>
                </c:pt>
                <c:pt idx="3680">
                  <c:v>400.10547433763963</c:v>
                </c:pt>
                <c:pt idx="3681">
                  <c:v>399.79909433375838</c:v>
                </c:pt>
                <c:pt idx="3682">
                  <c:v>399.55593579421685</c:v>
                </c:pt>
                <c:pt idx="3683">
                  <c:v>399.61041715448039</c:v>
                </c:pt>
                <c:pt idx="3684">
                  <c:v>399.76747702972011</c:v>
                </c:pt>
                <c:pt idx="3685">
                  <c:v>399.75243054554363</c:v>
                </c:pt>
                <c:pt idx="3686">
                  <c:v>399.62993025523218</c:v>
                </c:pt>
                <c:pt idx="3687">
                  <c:v>399.66768985919163</c:v>
                </c:pt>
                <c:pt idx="3688">
                  <c:v>399.84919889568403</c:v>
                </c:pt>
                <c:pt idx="3689">
                  <c:v>399.94373407838214</c:v>
                </c:pt>
                <c:pt idx="3690">
                  <c:v>399.87609280561355</c:v>
                </c:pt>
                <c:pt idx="3691">
                  <c:v>399.77407205437476</c:v>
                </c:pt>
                <c:pt idx="3692">
                  <c:v>399.8027013804442</c:v>
                </c:pt>
                <c:pt idx="3693">
                  <c:v>399.92652948448921</c:v>
                </c:pt>
                <c:pt idx="3694">
                  <c:v>399.94990685879992</c:v>
                </c:pt>
                <c:pt idx="3695">
                  <c:v>399.855990255584</c:v>
                </c:pt>
                <c:pt idx="3696">
                  <c:v>399.79553266278003</c:v>
                </c:pt>
                <c:pt idx="3697">
                  <c:v>399.89169784883404</c:v>
                </c:pt>
                <c:pt idx="3698">
                  <c:v>399.99635967145718</c:v>
                </c:pt>
                <c:pt idx="3699">
                  <c:v>399.97385746616897</c:v>
                </c:pt>
                <c:pt idx="3700">
                  <c:v>399.88778894510216</c:v>
                </c:pt>
                <c:pt idx="3701">
                  <c:v>399.9211419787805</c:v>
                </c:pt>
                <c:pt idx="3702">
                  <c:v>400.02892835845398</c:v>
                </c:pt>
                <c:pt idx="3703">
                  <c:v>400.04673651088444</c:v>
                </c:pt>
                <c:pt idx="3704">
                  <c:v>399.93679250384139</c:v>
                </c:pt>
                <c:pt idx="3705">
                  <c:v>399.86729420799327</c:v>
                </c:pt>
                <c:pt idx="3706">
                  <c:v>399.9538457677138</c:v>
                </c:pt>
                <c:pt idx="3707">
                  <c:v>400.07455084586115</c:v>
                </c:pt>
                <c:pt idx="3708">
                  <c:v>400.00626021099799</c:v>
                </c:pt>
                <c:pt idx="3709">
                  <c:v>399.83395615867164</c:v>
                </c:pt>
                <c:pt idx="3710">
                  <c:v>399.82029813693589</c:v>
                </c:pt>
                <c:pt idx="3711">
                  <c:v>400.01252321972186</c:v>
                </c:pt>
                <c:pt idx="3712">
                  <c:v>400.17141071128242</c:v>
                </c:pt>
                <c:pt idx="3713">
                  <c:v>400.06925341564255</c:v>
                </c:pt>
                <c:pt idx="3714">
                  <c:v>399.8253087973863</c:v>
                </c:pt>
                <c:pt idx="3715">
                  <c:v>399.82701437208391</c:v>
                </c:pt>
                <c:pt idx="3716">
                  <c:v>400.04894000522324</c:v>
                </c:pt>
                <c:pt idx="3717">
                  <c:v>400.17429287646007</c:v>
                </c:pt>
                <c:pt idx="3718">
                  <c:v>400.0044645026278</c:v>
                </c:pt>
                <c:pt idx="3719">
                  <c:v>399.76543927619878</c:v>
                </c:pt>
                <c:pt idx="3720">
                  <c:v>399.82814589204281</c:v>
                </c:pt>
                <c:pt idx="3721">
                  <c:v>400.11883061827484</c:v>
                </c:pt>
                <c:pt idx="3722">
                  <c:v>400.24204082762634</c:v>
                </c:pt>
                <c:pt idx="3723">
                  <c:v>400.06050015551347</c:v>
                </c:pt>
                <c:pt idx="3724">
                  <c:v>399.79695098707322</c:v>
                </c:pt>
                <c:pt idx="3725">
                  <c:v>399.83846867523351</c:v>
                </c:pt>
                <c:pt idx="3726">
                  <c:v>400.11048445095014</c:v>
                </c:pt>
                <c:pt idx="3727">
                  <c:v>400.19593511548476</c:v>
                </c:pt>
                <c:pt idx="3728">
                  <c:v>399.96226721301139</c:v>
                </c:pt>
                <c:pt idx="3729">
                  <c:v>399.7032316304302</c:v>
                </c:pt>
                <c:pt idx="3730">
                  <c:v>399.79255966212656</c:v>
                </c:pt>
                <c:pt idx="3731">
                  <c:v>400.09377772645689</c:v>
                </c:pt>
                <c:pt idx="3732">
                  <c:v>400.18256349020589</c:v>
                </c:pt>
                <c:pt idx="3733">
                  <c:v>399.94937880415705</c:v>
                </c:pt>
                <c:pt idx="3734">
                  <c:v>399.68616252848233</c:v>
                </c:pt>
                <c:pt idx="3735">
                  <c:v>399.76527402687123</c:v>
                </c:pt>
                <c:pt idx="3736">
                  <c:v>400.10260654867562</c:v>
                </c:pt>
                <c:pt idx="3737">
                  <c:v>400.286728326983</c:v>
                </c:pt>
                <c:pt idx="3738">
                  <c:v>400.09527167353747</c:v>
                </c:pt>
                <c:pt idx="3739">
                  <c:v>399.74061390404756</c:v>
                </c:pt>
                <c:pt idx="3740">
                  <c:v>399.69346663291662</c:v>
                </c:pt>
                <c:pt idx="3741">
                  <c:v>400.00303029014151</c:v>
                </c:pt>
                <c:pt idx="3742">
                  <c:v>400.23850942036859</c:v>
                </c:pt>
                <c:pt idx="3743">
                  <c:v>400.14091005268131</c:v>
                </c:pt>
                <c:pt idx="3744">
                  <c:v>399.78966173734568</c:v>
                </c:pt>
                <c:pt idx="3745">
                  <c:v>399.63432220421953</c:v>
                </c:pt>
                <c:pt idx="3746">
                  <c:v>399.87689256002398</c:v>
                </c:pt>
                <c:pt idx="3747">
                  <c:v>400.17319157432894</c:v>
                </c:pt>
                <c:pt idx="3748">
                  <c:v>400.17334197472434</c:v>
                </c:pt>
                <c:pt idx="3749">
                  <c:v>399.86832051816026</c:v>
                </c:pt>
                <c:pt idx="3750">
                  <c:v>399.6235618176961</c:v>
                </c:pt>
                <c:pt idx="3751">
                  <c:v>399.79829406967383</c:v>
                </c:pt>
                <c:pt idx="3752">
                  <c:v>400.17464048710076</c:v>
                </c:pt>
                <c:pt idx="3753">
                  <c:v>400.29792604577659</c:v>
                </c:pt>
                <c:pt idx="3754">
                  <c:v>400.06231120336338</c:v>
                </c:pt>
                <c:pt idx="3755">
                  <c:v>399.71234674565983</c:v>
                </c:pt>
                <c:pt idx="3756">
                  <c:v>399.69782829877886</c:v>
                </c:pt>
                <c:pt idx="3757">
                  <c:v>400.01836365922122</c:v>
                </c:pt>
                <c:pt idx="3758">
                  <c:v>400.24060719670683</c:v>
                </c:pt>
                <c:pt idx="3759">
                  <c:v>400.1037687658619</c:v>
                </c:pt>
                <c:pt idx="3760">
                  <c:v>399.75679244126502</c:v>
                </c:pt>
                <c:pt idx="3761">
                  <c:v>399.64052496151658</c:v>
                </c:pt>
                <c:pt idx="3762">
                  <c:v>399.90722739490184</c:v>
                </c:pt>
                <c:pt idx="3763">
                  <c:v>400.23585271561899</c:v>
                </c:pt>
                <c:pt idx="3764">
                  <c:v>400.24480229779238</c:v>
                </c:pt>
                <c:pt idx="3765">
                  <c:v>399.94335733364107</c:v>
                </c:pt>
                <c:pt idx="3766">
                  <c:v>399.68660008394244</c:v>
                </c:pt>
                <c:pt idx="3767">
                  <c:v>399.84560759749354</c:v>
                </c:pt>
                <c:pt idx="3768">
                  <c:v>400.223613525171</c:v>
                </c:pt>
                <c:pt idx="3769">
                  <c:v>400.36362134302607</c:v>
                </c:pt>
                <c:pt idx="3770">
                  <c:v>400.1656306258559</c:v>
                </c:pt>
                <c:pt idx="3771">
                  <c:v>399.81371795134328</c:v>
                </c:pt>
                <c:pt idx="3772">
                  <c:v>399.78437955882106</c:v>
                </c:pt>
                <c:pt idx="3773">
                  <c:v>400.09427565324302</c:v>
                </c:pt>
                <c:pt idx="3774">
                  <c:v>400.31944764197294</c:v>
                </c:pt>
                <c:pt idx="3775">
                  <c:v>400.20651413165876</c:v>
                </c:pt>
                <c:pt idx="3776">
                  <c:v>399.84624118704647</c:v>
                </c:pt>
                <c:pt idx="3777">
                  <c:v>399.71691957538854</c:v>
                </c:pt>
                <c:pt idx="3778">
                  <c:v>399.98659504360313</c:v>
                </c:pt>
                <c:pt idx="3779">
                  <c:v>400.30757041253537</c:v>
                </c:pt>
                <c:pt idx="3780">
                  <c:v>400.30741907968331</c:v>
                </c:pt>
                <c:pt idx="3781">
                  <c:v>400.00947447022827</c:v>
                </c:pt>
                <c:pt idx="3782">
                  <c:v>399.76857889722356</c:v>
                </c:pt>
                <c:pt idx="3783">
                  <c:v>399.89429354714241</c:v>
                </c:pt>
                <c:pt idx="3784">
                  <c:v>400.20163951918357</c:v>
                </c:pt>
                <c:pt idx="3785">
                  <c:v>400.28091758952701</c:v>
                </c:pt>
                <c:pt idx="3786">
                  <c:v>400.01860505611569</c:v>
                </c:pt>
                <c:pt idx="3787">
                  <c:v>399.71666293990211</c:v>
                </c:pt>
                <c:pt idx="3788">
                  <c:v>399.78954098434758</c:v>
                </c:pt>
                <c:pt idx="3789">
                  <c:v>400.15005534985539</c:v>
                </c:pt>
                <c:pt idx="3790">
                  <c:v>400.31691215143462</c:v>
                </c:pt>
                <c:pt idx="3791">
                  <c:v>400.1564694250776</c:v>
                </c:pt>
                <c:pt idx="3792">
                  <c:v>399.82114381118834</c:v>
                </c:pt>
                <c:pt idx="3793">
                  <c:v>399.7565505042769</c:v>
                </c:pt>
                <c:pt idx="3794">
                  <c:v>400.05369342793153</c:v>
                </c:pt>
                <c:pt idx="3795">
                  <c:v>400.31507050104722</c:v>
                </c:pt>
                <c:pt idx="3796">
                  <c:v>400.26235423787011</c:v>
                </c:pt>
                <c:pt idx="3797">
                  <c:v>399.95467602974003</c:v>
                </c:pt>
                <c:pt idx="3798">
                  <c:v>399.78730761933798</c:v>
                </c:pt>
                <c:pt idx="3799">
                  <c:v>399.96806253486051</c:v>
                </c:pt>
                <c:pt idx="3800">
                  <c:v>400.26455792220906</c:v>
                </c:pt>
                <c:pt idx="3801">
                  <c:v>400.28861450376576</c:v>
                </c:pt>
                <c:pt idx="3802">
                  <c:v>399.9964347606703</c:v>
                </c:pt>
                <c:pt idx="3803">
                  <c:v>399.73723329626375</c:v>
                </c:pt>
                <c:pt idx="3804">
                  <c:v>399.86496996300332</c:v>
                </c:pt>
                <c:pt idx="3805">
                  <c:v>400.23712072692581</c:v>
                </c:pt>
                <c:pt idx="3806">
                  <c:v>400.37445760355217</c:v>
                </c:pt>
                <c:pt idx="3807">
                  <c:v>400.15850691967694</c:v>
                </c:pt>
                <c:pt idx="3808">
                  <c:v>399.81836606255433</c:v>
                </c:pt>
                <c:pt idx="3809">
                  <c:v>399.78216116385693</c:v>
                </c:pt>
                <c:pt idx="3810">
                  <c:v>400.11212925370535</c:v>
                </c:pt>
                <c:pt idx="3811">
                  <c:v>400.33490185026727</c:v>
                </c:pt>
                <c:pt idx="3812">
                  <c:v>400.22439843186487</c:v>
                </c:pt>
                <c:pt idx="3813">
                  <c:v>399.87219904947881</c:v>
                </c:pt>
                <c:pt idx="3814">
                  <c:v>399.7072456591693</c:v>
                </c:pt>
                <c:pt idx="3815">
                  <c:v>399.97603092041464</c:v>
                </c:pt>
                <c:pt idx="3816">
                  <c:v>400.31159987976525</c:v>
                </c:pt>
                <c:pt idx="3817">
                  <c:v>400.33988226055817</c:v>
                </c:pt>
                <c:pt idx="3818">
                  <c:v>400.04512174559568</c:v>
                </c:pt>
                <c:pt idx="3819">
                  <c:v>399.76177222289266</c:v>
                </c:pt>
                <c:pt idx="3820">
                  <c:v>399.85353052185991</c:v>
                </c:pt>
                <c:pt idx="3821">
                  <c:v>400.1910144916173</c:v>
                </c:pt>
                <c:pt idx="3822">
                  <c:v>400.30504983086848</c:v>
                </c:pt>
                <c:pt idx="3823">
                  <c:v>400.08934079059543</c:v>
                </c:pt>
                <c:pt idx="3824">
                  <c:v>399.74004028550075</c:v>
                </c:pt>
                <c:pt idx="3825">
                  <c:v>399.74156437103466</c:v>
                </c:pt>
                <c:pt idx="3826">
                  <c:v>400.10096171442927</c:v>
                </c:pt>
                <c:pt idx="3827">
                  <c:v>400.35820374512787</c:v>
                </c:pt>
                <c:pt idx="3828">
                  <c:v>400.26817986633773</c:v>
                </c:pt>
                <c:pt idx="3829">
                  <c:v>399.90075308617736</c:v>
                </c:pt>
                <c:pt idx="3830">
                  <c:v>399.72437505050522</c:v>
                </c:pt>
                <c:pt idx="3831">
                  <c:v>399.95289529459961</c:v>
                </c:pt>
                <c:pt idx="3832">
                  <c:v>400.27857841481017</c:v>
                </c:pt>
                <c:pt idx="3833">
                  <c:v>400.30329917784127</c:v>
                </c:pt>
                <c:pt idx="3834">
                  <c:v>399.99395967235625</c:v>
                </c:pt>
                <c:pt idx="3835">
                  <c:v>399.7194095650691</c:v>
                </c:pt>
                <c:pt idx="3836">
                  <c:v>399.84160790075498</c:v>
                </c:pt>
                <c:pt idx="3837">
                  <c:v>400.20770641713193</c:v>
                </c:pt>
                <c:pt idx="3838">
                  <c:v>400.36694166771622</c:v>
                </c:pt>
                <c:pt idx="3839">
                  <c:v>400.16522268640722</c:v>
                </c:pt>
                <c:pt idx="3840">
                  <c:v>399.80852646750304</c:v>
                </c:pt>
                <c:pt idx="3841">
                  <c:v>399.77197435621133</c:v>
                </c:pt>
                <c:pt idx="3842">
                  <c:v>400.0822624785111</c:v>
                </c:pt>
                <c:pt idx="3843">
                  <c:v>400.36507033749501</c:v>
                </c:pt>
                <c:pt idx="3844">
                  <c:v>400.31464817155819</c:v>
                </c:pt>
                <c:pt idx="3845">
                  <c:v>399.98093562253962</c:v>
                </c:pt>
                <c:pt idx="3846">
                  <c:v>399.78045598360194</c:v>
                </c:pt>
                <c:pt idx="3847">
                  <c:v>399.98549321601052</c:v>
                </c:pt>
                <c:pt idx="3848">
                  <c:v>400.2696135179711</c:v>
                </c:pt>
                <c:pt idx="3849">
                  <c:v>400.28820700564586</c:v>
                </c:pt>
                <c:pt idx="3850">
                  <c:v>399.99740107834987</c:v>
                </c:pt>
                <c:pt idx="3851">
                  <c:v>399.75246080860609</c:v>
                </c:pt>
                <c:pt idx="3852">
                  <c:v>399.89693431219695</c:v>
                </c:pt>
                <c:pt idx="3853">
                  <c:v>400.2631692481873</c:v>
                </c:pt>
                <c:pt idx="3854">
                  <c:v>400.39895186884684</c:v>
                </c:pt>
                <c:pt idx="3855">
                  <c:v>400.17915263413761</c:v>
                </c:pt>
                <c:pt idx="3856">
                  <c:v>399.83031932409506</c:v>
                </c:pt>
                <c:pt idx="3857">
                  <c:v>399.81320517613153</c:v>
                </c:pt>
                <c:pt idx="3858">
                  <c:v>400.10840195242838</c:v>
                </c:pt>
                <c:pt idx="3859">
                  <c:v>400.31089024307653</c:v>
                </c:pt>
                <c:pt idx="3860">
                  <c:v>400.1961912711144</c:v>
                </c:pt>
                <c:pt idx="3861">
                  <c:v>399.87345168398144</c:v>
                </c:pt>
                <c:pt idx="3862">
                  <c:v>399.78238767771188</c:v>
                </c:pt>
                <c:pt idx="3863">
                  <c:v>400.0463141015523</c:v>
                </c:pt>
                <c:pt idx="3864">
                  <c:v>400.28044975701704</c:v>
                </c:pt>
                <c:pt idx="3865">
                  <c:v>400.1926301662478</c:v>
                </c:pt>
                <c:pt idx="3866">
                  <c:v>399.86038178389435</c:v>
                </c:pt>
                <c:pt idx="3867">
                  <c:v>399.70329141454818</c:v>
                </c:pt>
                <c:pt idx="3868">
                  <c:v>399.97304245325347</c:v>
                </c:pt>
                <c:pt idx="3869">
                  <c:v>400.30326896392438</c:v>
                </c:pt>
                <c:pt idx="3870">
                  <c:v>400.33010235403123</c:v>
                </c:pt>
                <c:pt idx="3871">
                  <c:v>400.0470983955679</c:v>
                </c:pt>
                <c:pt idx="3872">
                  <c:v>399.77035923174248</c:v>
                </c:pt>
                <c:pt idx="3873">
                  <c:v>399.86872787384266</c:v>
                </c:pt>
                <c:pt idx="3874">
                  <c:v>400.19738406874012</c:v>
                </c:pt>
                <c:pt idx="3875">
                  <c:v>400.33721081375859</c:v>
                </c:pt>
                <c:pt idx="3876">
                  <c:v>400.12076182189224</c:v>
                </c:pt>
                <c:pt idx="3877">
                  <c:v>399.78489296265394</c:v>
                </c:pt>
                <c:pt idx="3878">
                  <c:v>399.76925795495333</c:v>
                </c:pt>
                <c:pt idx="3879">
                  <c:v>400.08125119973272</c:v>
                </c:pt>
                <c:pt idx="3880">
                  <c:v>400.33997275857439</c:v>
                </c:pt>
                <c:pt idx="3881">
                  <c:v>400.2404256822806</c:v>
                </c:pt>
                <c:pt idx="3882">
                  <c:v>399.91613144912935</c:v>
                </c:pt>
                <c:pt idx="3883">
                  <c:v>399.75544869935732</c:v>
                </c:pt>
                <c:pt idx="3884">
                  <c:v>399.9897645008017</c:v>
                </c:pt>
                <c:pt idx="3885">
                  <c:v>400.29081809746674</c:v>
                </c:pt>
                <c:pt idx="3886">
                  <c:v>400.30661941240913</c:v>
                </c:pt>
                <c:pt idx="3887">
                  <c:v>400.03659449277626</c:v>
                </c:pt>
                <c:pt idx="3888">
                  <c:v>399.8156801761736</c:v>
                </c:pt>
                <c:pt idx="3889">
                  <c:v>399.94575673983081</c:v>
                </c:pt>
                <c:pt idx="3890">
                  <c:v>400.26276177573868</c:v>
                </c:pt>
                <c:pt idx="3891">
                  <c:v>400.34252308790656</c:v>
                </c:pt>
                <c:pt idx="3892">
                  <c:v>400.08366649404206</c:v>
                </c:pt>
                <c:pt idx="3893">
                  <c:v>399.79326874894139</c:v>
                </c:pt>
                <c:pt idx="3894">
                  <c:v>399.82835705618288</c:v>
                </c:pt>
                <c:pt idx="3895">
                  <c:v>400.15502101020729</c:v>
                </c:pt>
                <c:pt idx="3896">
                  <c:v>400.31476892222713</c:v>
                </c:pt>
                <c:pt idx="3897">
                  <c:v>400.13202087166974</c:v>
                </c:pt>
                <c:pt idx="3898">
                  <c:v>399.80159966933388</c:v>
                </c:pt>
                <c:pt idx="3899">
                  <c:v>399.75061965257055</c:v>
                </c:pt>
                <c:pt idx="3900">
                  <c:v>400.05230527429546</c:v>
                </c:pt>
                <c:pt idx="3901">
                  <c:v>400.31961330126819</c:v>
                </c:pt>
                <c:pt idx="3902">
                  <c:v>400.22767320414158</c:v>
                </c:pt>
                <c:pt idx="3903">
                  <c:v>399.87932222505788</c:v>
                </c:pt>
                <c:pt idx="3904">
                  <c:v>399.71479161728189</c:v>
                </c:pt>
                <c:pt idx="3905">
                  <c:v>399.96336893924013</c:v>
                </c:pt>
                <c:pt idx="3906">
                  <c:v>400.29130078475669</c:v>
                </c:pt>
                <c:pt idx="3907">
                  <c:v>400.27643515437967</c:v>
                </c:pt>
                <c:pt idx="3908">
                  <c:v>399.98184124666886</c:v>
                </c:pt>
                <c:pt idx="3909">
                  <c:v>399.70302043074059</c:v>
                </c:pt>
                <c:pt idx="3910">
                  <c:v>399.86401894984249</c:v>
                </c:pt>
                <c:pt idx="3911">
                  <c:v>400.25437100923182</c:v>
                </c:pt>
                <c:pt idx="3912">
                  <c:v>400.38921745696814</c:v>
                </c:pt>
                <c:pt idx="3913">
                  <c:v>400.17498718939726</c:v>
                </c:pt>
                <c:pt idx="3914">
                  <c:v>399.82565542905081</c:v>
                </c:pt>
                <c:pt idx="3915">
                  <c:v>399.80724362078456</c:v>
                </c:pt>
                <c:pt idx="3916">
                  <c:v>400.12372006676645</c:v>
                </c:pt>
                <c:pt idx="3917">
                  <c:v>400.33819146561774</c:v>
                </c:pt>
                <c:pt idx="3918">
                  <c:v>400.20820496135445</c:v>
                </c:pt>
                <c:pt idx="3919">
                  <c:v>399.85618668999712</c:v>
                </c:pt>
                <c:pt idx="3920">
                  <c:v>399.74396430248748</c:v>
                </c:pt>
                <c:pt idx="3921">
                  <c:v>400.02172893843863</c:v>
                </c:pt>
                <c:pt idx="3922">
                  <c:v>400.33556546142688</c:v>
                </c:pt>
                <c:pt idx="3923">
                  <c:v>400.31893430359503</c:v>
                </c:pt>
                <c:pt idx="3924">
                  <c:v>399.99999681483598</c:v>
                </c:pt>
                <c:pt idx="3925">
                  <c:v>399.74257513378211</c:v>
                </c:pt>
                <c:pt idx="3926">
                  <c:v>399.9142146597365</c:v>
                </c:pt>
                <c:pt idx="3927">
                  <c:v>400.28291000819422</c:v>
                </c:pt>
                <c:pt idx="3928">
                  <c:v>400.40618146327506</c:v>
                </c:pt>
                <c:pt idx="3929">
                  <c:v>400.18488720537289</c:v>
                </c:pt>
                <c:pt idx="3930">
                  <c:v>399.85024035961658</c:v>
                </c:pt>
                <c:pt idx="3931">
                  <c:v>399.81365760126653</c:v>
                </c:pt>
                <c:pt idx="3932">
                  <c:v>399.99460888619012</c:v>
                </c:pt>
                <c:pt idx="3933">
                  <c:v>400.08242861072495</c:v>
                </c:pt>
                <c:pt idx="3934">
                  <c:v>400.0309197267228</c:v>
                </c:pt>
                <c:pt idx="3935">
                  <c:v>399.99368801715889</c:v>
                </c:pt>
                <c:pt idx="3936">
                  <c:v>400.05268210441778</c:v>
                </c:pt>
                <c:pt idx="3937">
                  <c:v>400.13713671936341</c:v>
                </c:pt>
                <c:pt idx="3938">
                  <c:v>400.11268804766451</c:v>
                </c:pt>
                <c:pt idx="3939">
                  <c:v>400.01809165899294</c:v>
                </c:pt>
                <c:pt idx="3940">
                  <c:v>400.0267998564658</c:v>
                </c:pt>
                <c:pt idx="3941">
                  <c:v>400.09735467385497</c:v>
                </c:pt>
                <c:pt idx="3942">
                  <c:v>400.11738172537025</c:v>
                </c:pt>
                <c:pt idx="3943">
                  <c:v>400.06760857176931</c:v>
                </c:pt>
                <c:pt idx="3944">
                  <c:v>400.02437019006311</c:v>
                </c:pt>
                <c:pt idx="3945">
                  <c:v>400.12384067671371</c:v>
                </c:pt>
                <c:pt idx="3946">
                  <c:v>400.21898028006785</c:v>
                </c:pt>
                <c:pt idx="3947">
                  <c:v>400.16347209315722</c:v>
                </c:pt>
                <c:pt idx="3948">
                  <c:v>400.02871675762322</c:v>
                </c:pt>
                <c:pt idx="3949">
                  <c:v>400.00357376427257</c:v>
                </c:pt>
                <c:pt idx="3950">
                  <c:v>400.14539238752525</c:v>
                </c:pt>
                <c:pt idx="3951">
                  <c:v>400.25503471899253</c:v>
                </c:pt>
                <c:pt idx="3952">
                  <c:v>400.13143241925263</c:v>
                </c:pt>
                <c:pt idx="3953">
                  <c:v>399.94559072949619</c:v>
                </c:pt>
                <c:pt idx="3954">
                  <c:v>399.97865683646876</c:v>
                </c:pt>
                <c:pt idx="3955">
                  <c:v>400.21478464249822</c:v>
                </c:pt>
                <c:pt idx="3956">
                  <c:v>400.33748226803493</c:v>
                </c:pt>
                <c:pt idx="3957">
                  <c:v>400.16692829312404</c:v>
                </c:pt>
                <c:pt idx="3958">
                  <c:v>399.9519745368068</c:v>
                </c:pt>
                <c:pt idx="3959">
                  <c:v>400.00121933033068</c:v>
                </c:pt>
                <c:pt idx="3960">
                  <c:v>400.21457351729578</c:v>
                </c:pt>
                <c:pt idx="3961">
                  <c:v>400.25260506142956</c:v>
                </c:pt>
                <c:pt idx="3962">
                  <c:v>400.04699309736623</c:v>
                </c:pt>
                <c:pt idx="3963">
                  <c:v>399.88529863927261</c:v>
                </c:pt>
                <c:pt idx="3964">
                  <c:v>400.00884056451758</c:v>
                </c:pt>
                <c:pt idx="3965">
                  <c:v>400.26839104993905</c:v>
                </c:pt>
                <c:pt idx="3966">
                  <c:v>400.27267763016391</c:v>
                </c:pt>
                <c:pt idx="3967">
                  <c:v>400.07851985818911</c:v>
                </c:pt>
                <c:pt idx="3968">
                  <c:v>399.95850968609284</c:v>
                </c:pt>
                <c:pt idx="3969">
                  <c:v>400.10186726261185</c:v>
                </c:pt>
                <c:pt idx="3970">
                  <c:v>400.29579859591934</c:v>
                </c:pt>
                <c:pt idx="3971">
                  <c:v>400.26445256967679</c:v>
                </c:pt>
                <c:pt idx="3972">
                  <c:v>400.07189461122948</c:v>
                </c:pt>
                <c:pt idx="3973">
                  <c:v>400.04666067126851</c:v>
                </c:pt>
                <c:pt idx="3974">
                  <c:v>400.20936710057822</c:v>
                </c:pt>
                <c:pt idx="3975">
                  <c:v>400.3250468512723</c:v>
                </c:pt>
                <c:pt idx="3976">
                  <c:v>400.22228579539171</c:v>
                </c:pt>
                <c:pt idx="3977">
                  <c:v>400.04896964178243</c:v>
                </c:pt>
                <c:pt idx="3978">
                  <c:v>400.04770213176482</c:v>
                </c:pt>
                <c:pt idx="3979">
                  <c:v>400.26392438472794</c:v>
                </c:pt>
                <c:pt idx="3980">
                  <c:v>400.35725280743168</c:v>
                </c:pt>
                <c:pt idx="3981">
                  <c:v>400.18941524541702</c:v>
                </c:pt>
                <c:pt idx="3982">
                  <c:v>399.96557254851018</c:v>
                </c:pt>
                <c:pt idx="3983">
                  <c:v>399.99528831569341</c:v>
                </c:pt>
                <c:pt idx="3984">
                  <c:v>400.26771199860917</c:v>
                </c:pt>
                <c:pt idx="3985">
                  <c:v>400.41946220002922</c:v>
                </c:pt>
                <c:pt idx="3986">
                  <c:v>400.24907368474805</c:v>
                </c:pt>
                <c:pt idx="3987">
                  <c:v>399.9518538609434</c:v>
                </c:pt>
                <c:pt idx="3988">
                  <c:v>399.91270579451327</c:v>
                </c:pt>
                <c:pt idx="3989">
                  <c:v>400.21320014250085</c:v>
                </c:pt>
                <c:pt idx="3990">
                  <c:v>400.45295108130074</c:v>
                </c:pt>
                <c:pt idx="3991">
                  <c:v>400.33942927828434</c:v>
                </c:pt>
                <c:pt idx="3992">
                  <c:v>400.00958037212945</c:v>
                </c:pt>
                <c:pt idx="3993">
                  <c:v>399.87565520899716</c:v>
                </c:pt>
                <c:pt idx="3994">
                  <c:v>400.10272717237194</c:v>
                </c:pt>
                <c:pt idx="3995">
                  <c:v>400.3704583090805</c:v>
                </c:pt>
                <c:pt idx="3996">
                  <c:v>400.33684837571775</c:v>
                </c:pt>
                <c:pt idx="3997">
                  <c:v>400.02286107221494</c:v>
                </c:pt>
                <c:pt idx="3998">
                  <c:v>399.82373913130482</c:v>
                </c:pt>
                <c:pt idx="3999">
                  <c:v>399.99373354332045</c:v>
                </c:pt>
                <c:pt idx="4000">
                  <c:v>400.32062460245209</c:v>
                </c:pt>
                <c:pt idx="4001">
                  <c:v>400.38168669578124</c:v>
                </c:pt>
                <c:pt idx="4002">
                  <c:v>400.10876398985101</c:v>
                </c:pt>
                <c:pt idx="4003">
                  <c:v>399.82698373728283</c:v>
                </c:pt>
                <c:pt idx="4004">
                  <c:v>399.92043233726622</c:v>
                </c:pt>
                <c:pt idx="4005">
                  <c:v>400.29987298347868</c:v>
                </c:pt>
                <c:pt idx="4006">
                  <c:v>400.48401035374741</c:v>
                </c:pt>
                <c:pt idx="4007">
                  <c:v>400.31977945964155</c:v>
                </c:pt>
                <c:pt idx="4008">
                  <c:v>399.95810172768864</c:v>
                </c:pt>
                <c:pt idx="4009">
                  <c:v>399.84070241332279</c:v>
                </c:pt>
                <c:pt idx="4010">
                  <c:v>400.12886613547187</c:v>
                </c:pt>
                <c:pt idx="4011">
                  <c:v>400.39507373830673</c:v>
                </c:pt>
                <c:pt idx="4012">
                  <c:v>400.33532417371612</c:v>
                </c:pt>
                <c:pt idx="4013">
                  <c:v>399.98538798354502</c:v>
                </c:pt>
                <c:pt idx="4014">
                  <c:v>399.77555131281076</c:v>
                </c:pt>
                <c:pt idx="4015">
                  <c:v>400.00511321801548</c:v>
                </c:pt>
                <c:pt idx="4016">
                  <c:v>400.3474580070025</c:v>
                </c:pt>
                <c:pt idx="4017">
                  <c:v>400.42700779344125</c:v>
                </c:pt>
                <c:pt idx="4018">
                  <c:v>400.17516867923371</c:v>
                </c:pt>
                <c:pt idx="4019">
                  <c:v>399.84598448934884</c:v>
                </c:pt>
                <c:pt idx="4020">
                  <c:v>399.86174064902428</c:v>
                </c:pt>
                <c:pt idx="4021">
                  <c:v>400.19377692101608</c:v>
                </c:pt>
                <c:pt idx="4022">
                  <c:v>400.3623692053356</c:v>
                </c:pt>
                <c:pt idx="4023">
                  <c:v>400.19774607400268</c:v>
                </c:pt>
                <c:pt idx="4024">
                  <c:v>399.84622584812081</c:v>
                </c:pt>
                <c:pt idx="4025">
                  <c:v>399.77893186091558</c:v>
                </c:pt>
                <c:pt idx="4026">
                  <c:v>400.09003506766425</c:v>
                </c:pt>
                <c:pt idx="4027">
                  <c:v>400.32894023969953</c:v>
                </c:pt>
                <c:pt idx="4028">
                  <c:v>400.23939962806674</c:v>
                </c:pt>
                <c:pt idx="4029">
                  <c:v>399.89456515667132</c:v>
                </c:pt>
                <c:pt idx="4030">
                  <c:v>399.74732957808226</c:v>
                </c:pt>
                <c:pt idx="4031">
                  <c:v>399.88093724191447</c:v>
                </c:pt>
                <c:pt idx="4032">
                  <c:v>400.02747880318145</c:v>
                </c:pt>
                <c:pt idx="4033">
                  <c:v>399.98733480454445</c:v>
                </c:pt>
                <c:pt idx="4034">
                  <c:v>399.86836582823696</c:v>
                </c:pt>
                <c:pt idx="4035">
                  <c:v>399.91718781030704</c:v>
                </c:pt>
                <c:pt idx="4036">
                  <c:v>400.08632261378227</c:v>
                </c:pt>
                <c:pt idx="4037">
                  <c:v>400.16796974721308</c:v>
                </c:pt>
                <c:pt idx="4038">
                  <c:v>400.10064417806859</c:v>
                </c:pt>
                <c:pt idx="4039">
                  <c:v>400.03571917066029</c:v>
                </c:pt>
                <c:pt idx="4040">
                  <c:v>400.07409829218693</c:v>
                </c:pt>
                <c:pt idx="4041">
                  <c:v>400.15920079069639</c:v>
                </c:pt>
                <c:pt idx="4042">
                  <c:v>400.12524421680217</c:v>
                </c:pt>
                <c:pt idx="4043">
                  <c:v>400.02326841009841</c:v>
                </c:pt>
                <c:pt idx="4044">
                  <c:v>400.0180615035145</c:v>
                </c:pt>
                <c:pt idx="4045">
                  <c:v>400.110710973408</c:v>
                </c:pt>
                <c:pt idx="4046">
                  <c:v>400.15171559273654</c:v>
                </c:pt>
                <c:pt idx="4047">
                  <c:v>400.09086540457332</c:v>
                </c:pt>
                <c:pt idx="4048">
                  <c:v>400.02354037677702</c:v>
                </c:pt>
                <c:pt idx="4049">
                  <c:v>400.08594522656858</c:v>
                </c:pt>
                <c:pt idx="4050">
                  <c:v>400.22130408708597</c:v>
                </c:pt>
                <c:pt idx="4051">
                  <c:v>400.19916446052815</c:v>
                </c:pt>
                <c:pt idx="4052">
                  <c:v>400.0369269600327</c:v>
                </c:pt>
                <c:pt idx="4053">
                  <c:v>399.98464856451369</c:v>
                </c:pt>
                <c:pt idx="4054">
                  <c:v>400.12992295280037</c:v>
                </c:pt>
                <c:pt idx="4055">
                  <c:v>400.27735594345251</c:v>
                </c:pt>
                <c:pt idx="4056">
                  <c:v>400.17020319407123</c:v>
                </c:pt>
                <c:pt idx="4057">
                  <c:v>399.96382205822965</c:v>
                </c:pt>
                <c:pt idx="4058">
                  <c:v>399.95425329833631</c:v>
                </c:pt>
                <c:pt idx="4059">
                  <c:v>400.19072812082823</c:v>
                </c:pt>
                <c:pt idx="4060">
                  <c:v>400.3439873692484</c:v>
                </c:pt>
                <c:pt idx="4061">
                  <c:v>400.19333927270179</c:v>
                </c:pt>
                <c:pt idx="4062">
                  <c:v>399.93169090226434</c:v>
                </c:pt>
                <c:pt idx="4063">
                  <c:v>399.95114467992551</c:v>
                </c:pt>
                <c:pt idx="4064">
                  <c:v>400.21529798165034</c:v>
                </c:pt>
                <c:pt idx="4065">
                  <c:v>400.34063640404486</c:v>
                </c:pt>
                <c:pt idx="4066">
                  <c:v>400.21018152315906</c:v>
                </c:pt>
                <c:pt idx="4067">
                  <c:v>399.99340171809092</c:v>
                </c:pt>
                <c:pt idx="4068">
                  <c:v>400.03988419965003</c:v>
                </c:pt>
                <c:pt idx="4069">
                  <c:v>400.25678538316964</c:v>
                </c:pt>
                <c:pt idx="4070">
                  <c:v>400.30840028302885</c:v>
                </c:pt>
                <c:pt idx="4071">
                  <c:v>400.11552518769781</c:v>
                </c:pt>
                <c:pt idx="4072">
                  <c:v>399.94214966540903</c:v>
                </c:pt>
                <c:pt idx="4073">
                  <c:v>400.05573147458563</c:v>
                </c:pt>
                <c:pt idx="4074">
                  <c:v>400.27869916489908</c:v>
                </c:pt>
                <c:pt idx="4075">
                  <c:v>400.31718369438528</c:v>
                </c:pt>
                <c:pt idx="4076">
                  <c:v>400.11729112112391</c:v>
                </c:pt>
                <c:pt idx="4077">
                  <c:v>399.96871129805936</c:v>
                </c:pt>
                <c:pt idx="4078">
                  <c:v>400.08698677251783</c:v>
                </c:pt>
                <c:pt idx="4079">
                  <c:v>400.29397234164185</c:v>
                </c:pt>
                <c:pt idx="4080">
                  <c:v>400.33120376121428</c:v>
                </c:pt>
                <c:pt idx="4081">
                  <c:v>400.13949115900459</c:v>
                </c:pt>
                <c:pt idx="4082">
                  <c:v>399.94897112008198</c:v>
                </c:pt>
                <c:pt idx="4083">
                  <c:v>400.02906377840145</c:v>
                </c:pt>
                <c:pt idx="4084">
                  <c:v>400.27442784042523</c:v>
                </c:pt>
                <c:pt idx="4085">
                  <c:v>400.32269235401287</c:v>
                </c:pt>
                <c:pt idx="4086">
                  <c:v>400.13665409258067</c:v>
                </c:pt>
                <c:pt idx="4087">
                  <c:v>399.86261548339189</c:v>
                </c:pt>
                <c:pt idx="4088">
                  <c:v>399.86255566439604</c:v>
                </c:pt>
                <c:pt idx="4089">
                  <c:v>400.13555234041553</c:v>
                </c:pt>
                <c:pt idx="4090">
                  <c:v>400.30571407496893</c:v>
                </c:pt>
                <c:pt idx="4091">
                  <c:v>400.21280762945696</c:v>
                </c:pt>
                <c:pt idx="4092">
                  <c:v>399.909370329132</c:v>
                </c:pt>
                <c:pt idx="4093">
                  <c:v>399.77416267171714</c:v>
                </c:pt>
                <c:pt idx="4094">
                  <c:v>400.00509798939271</c:v>
                </c:pt>
                <c:pt idx="4095">
                  <c:v>400.30191054960801</c:v>
                </c:pt>
                <c:pt idx="4096">
                  <c:v>400.3289852387839</c:v>
                </c:pt>
                <c:pt idx="4097">
                  <c:v>400.05918718877808</c:v>
                </c:pt>
                <c:pt idx="4098">
                  <c:v>399.81853269329713</c:v>
                </c:pt>
                <c:pt idx="4099">
                  <c:v>399.89033981897865</c:v>
                </c:pt>
                <c:pt idx="4100">
                  <c:v>400.2043713783271</c:v>
                </c:pt>
                <c:pt idx="4101">
                  <c:v>400.34801640497699</c:v>
                </c:pt>
                <c:pt idx="4102">
                  <c:v>400.15286285922821</c:v>
                </c:pt>
                <c:pt idx="4103">
                  <c:v>399.82760236777574</c:v>
                </c:pt>
                <c:pt idx="4104">
                  <c:v>399.77075190212292</c:v>
                </c:pt>
                <c:pt idx="4105">
                  <c:v>400.05721011951874</c:v>
                </c:pt>
                <c:pt idx="4106">
                  <c:v>400.32045847556554</c:v>
                </c:pt>
                <c:pt idx="4107">
                  <c:v>400.27483528349785</c:v>
                </c:pt>
                <c:pt idx="4108">
                  <c:v>399.97907913225686</c:v>
                </c:pt>
                <c:pt idx="4109">
                  <c:v>399.80463294420178</c:v>
                </c:pt>
                <c:pt idx="4110">
                  <c:v>400.00696924338126</c:v>
                </c:pt>
                <c:pt idx="4111">
                  <c:v>400.31485937856144</c:v>
                </c:pt>
                <c:pt idx="4112">
                  <c:v>400.37842672717647</c:v>
                </c:pt>
                <c:pt idx="4113">
                  <c:v>400.14392807208117</c:v>
                </c:pt>
                <c:pt idx="4114">
                  <c:v>399.89374997061657</c:v>
                </c:pt>
                <c:pt idx="4115">
                  <c:v>399.96441041149922</c:v>
                </c:pt>
                <c:pt idx="4116">
                  <c:v>400.23968689782561</c:v>
                </c:pt>
                <c:pt idx="4117">
                  <c:v>400.37358230329403</c:v>
                </c:pt>
                <c:pt idx="4118">
                  <c:v>400.24024467477341</c:v>
                </c:pt>
                <c:pt idx="4119">
                  <c:v>399.96966176491765</c:v>
                </c:pt>
                <c:pt idx="4120">
                  <c:v>399.94540952116768</c:v>
                </c:pt>
                <c:pt idx="4121">
                  <c:v>400.17003693553573</c:v>
                </c:pt>
                <c:pt idx="4122">
                  <c:v>400.34889174043343</c:v>
                </c:pt>
                <c:pt idx="4123">
                  <c:v>400.25423506384095</c:v>
                </c:pt>
                <c:pt idx="4124">
                  <c:v>399.96904314450683</c:v>
                </c:pt>
                <c:pt idx="4125">
                  <c:v>399.84210583242947</c:v>
                </c:pt>
                <c:pt idx="4126">
                  <c:v>400.02815837448247</c:v>
                </c:pt>
                <c:pt idx="4127">
                  <c:v>400.27992163511374</c:v>
                </c:pt>
                <c:pt idx="4128">
                  <c:v>400.30038637364436</c:v>
                </c:pt>
                <c:pt idx="4129">
                  <c:v>400.06320176291877</c:v>
                </c:pt>
                <c:pt idx="4130">
                  <c:v>399.87921674403725</c:v>
                </c:pt>
                <c:pt idx="4131">
                  <c:v>400.00825198302823</c:v>
                </c:pt>
                <c:pt idx="4132">
                  <c:v>400.25574440517073</c:v>
                </c:pt>
                <c:pt idx="4133">
                  <c:v>400.34158749681552</c:v>
                </c:pt>
                <c:pt idx="4134">
                  <c:v>400.16703362211013</c:v>
                </c:pt>
                <c:pt idx="4135">
                  <c:v>399.93176642655715</c:v>
                </c:pt>
                <c:pt idx="4136">
                  <c:v>399.97965324128052</c:v>
                </c:pt>
                <c:pt idx="4137">
                  <c:v>400.22154592216998</c:v>
                </c:pt>
                <c:pt idx="4138">
                  <c:v>400.34533011981102</c:v>
                </c:pt>
                <c:pt idx="4139">
                  <c:v>400.22550028005548</c:v>
                </c:pt>
                <c:pt idx="4140">
                  <c:v>399.9615431245777</c:v>
                </c:pt>
                <c:pt idx="4141">
                  <c:v>399.87811493660718</c:v>
                </c:pt>
                <c:pt idx="4142">
                  <c:v>400.10749593525827</c:v>
                </c:pt>
                <c:pt idx="4143">
                  <c:v>400.30006943407051</c:v>
                </c:pt>
                <c:pt idx="4144">
                  <c:v>400.24653823783376</c:v>
                </c:pt>
                <c:pt idx="4145">
                  <c:v>400.01351926020027</c:v>
                </c:pt>
                <c:pt idx="4146">
                  <c:v>399.87580597207773</c:v>
                </c:pt>
                <c:pt idx="4147">
                  <c:v>400.03959776154613</c:v>
                </c:pt>
                <c:pt idx="4148">
                  <c:v>400.31654968325734</c:v>
                </c:pt>
                <c:pt idx="4149">
                  <c:v>400.3415118517056</c:v>
                </c:pt>
                <c:pt idx="4150">
                  <c:v>400.14173989349587</c:v>
                </c:pt>
                <c:pt idx="4151">
                  <c:v>399.90933955605078</c:v>
                </c:pt>
                <c:pt idx="4152">
                  <c:v>399.96967708663419</c:v>
                </c:pt>
                <c:pt idx="4153">
                  <c:v>400.26620268934738</c:v>
                </c:pt>
                <c:pt idx="4154">
                  <c:v>400.38586703199542</c:v>
                </c:pt>
                <c:pt idx="4155">
                  <c:v>400.21590144978302</c:v>
                </c:pt>
                <c:pt idx="4156">
                  <c:v>399.9518083628148</c:v>
                </c:pt>
                <c:pt idx="4157">
                  <c:v>399.9154672269633</c:v>
                </c:pt>
                <c:pt idx="4158">
                  <c:v>400.19783650094655</c:v>
                </c:pt>
                <c:pt idx="4159">
                  <c:v>400.4200353468122</c:v>
                </c:pt>
                <c:pt idx="4160">
                  <c:v>400.33476535964451</c:v>
                </c:pt>
                <c:pt idx="4161">
                  <c:v>400.00396648413374</c:v>
                </c:pt>
                <c:pt idx="4162">
                  <c:v>399.84983285183887</c:v>
                </c:pt>
                <c:pt idx="4163">
                  <c:v>400.09610189617115</c:v>
                </c:pt>
                <c:pt idx="4164">
                  <c:v>400.41517604319466</c:v>
                </c:pt>
                <c:pt idx="4165">
                  <c:v>400.46499449544763</c:v>
                </c:pt>
                <c:pt idx="4166">
                  <c:v>400.16229505117906</c:v>
                </c:pt>
                <c:pt idx="4167">
                  <c:v>399.85731810110764</c:v>
                </c:pt>
                <c:pt idx="4168">
                  <c:v>399.91383726961107</c:v>
                </c:pt>
                <c:pt idx="4169">
                  <c:v>400.1363819858085</c:v>
                </c:pt>
                <c:pt idx="4170">
                  <c:v>400.18371067564487</c:v>
                </c:pt>
                <c:pt idx="4171">
                  <c:v>400.05151991308139</c:v>
                </c:pt>
                <c:pt idx="4172">
                  <c:v>399.97669499810502</c:v>
                </c:pt>
                <c:pt idx="4173">
                  <c:v>400.09652477554761</c:v>
                </c:pt>
                <c:pt idx="4174">
                  <c:v>400.2224667361063</c:v>
                </c:pt>
                <c:pt idx="4175">
                  <c:v>400.16738126948684</c:v>
                </c:pt>
                <c:pt idx="4176">
                  <c:v>400.00459988887337</c:v>
                </c:pt>
                <c:pt idx="4177">
                  <c:v>399.97385746058546</c:v>
                </c:pt>
                <c:pt idx="4178">
                  <c:v>400.13491827788823</c:v>
                </c:pt>
                <c:pt idx="4179">
                  <c:v>400.2587323100073</c:v>
                </c:pt>
                <c:pt idx="4180">
                  <c:v>400.17571164045614</c:v>
                </c:pt>
                <c:pt idx="4181">
                  <c:v>400.03689664627746</c:v>
                </c:pt>
                <c:pt idx="4182">
                  <c:v>400.08464712840828</c:v>
                </c:pt>
                <c:pt idx="4183">
                  <c:v>400.22284412714066</c:v>
                </c:pt>
                <c:pt idx="4184">
                  <c:v>400.24804749647342</c:v>
                </c:pt>
                <c:pt idx="4185">
                  <c:v>400.08912958255365</c:v>
                </c:pt>
                <c:pt idx="4186">
                  <c:v>399.98448241036067</c:v>
                </c:pt>
                <c:pt idx="4187">
                  <c:v>400.08033092622128</c:v>
                </c:pt>
                <c:pt idx="4188">
                  <c:v>400.22048970811647</c:v>
                </c:pt>
                <c:pt idx="4189">
                  <c:v>400.20820449523239</c:v>
                </c:pt>
                <c:pt idx="4190">
                  <c:v>400.06706506965202</c:v>
                </c:pt>
                <c:pt idx="4191">
                  <c:v>400.00834247336127</c:v>
                </c:pt>
                <c:pt idx="4192">
                  <c:v>400.16369851426134</c:v>
                </c:pt>
                <c:pt idx="4193">
                  <c:v>400.24827355721345</c:v>
                </c:pt>
                <c:pt idx="4194">
                  <c:v>400.12752313846079</c:v>
                </c:pt>
                <c:pt idx="4195">
                  <c:v>399.94940889174211</c:v>
                </c:pt>
                <c:pt idx="4196">
                  <c:v>399.96090912413678</c:v>
                </c:pt>
                <c:pt idx="4197">
                  <c:v>400.17467021922585</c:v>
                </c:pt>
                <c:pt idx="4198">
                  <c:v>400.26137374293717</c:v>
                </c:pt>
                <c:pt idx="4199">
                  <c:v>400.11573649107504</c:v>
                </c:pt>
                <c:pt idx="4200">
                  <c:v>399.93353248359256</c:v>
                </c:pt>
                <c:pt idx="4201">
                  <c:v>400.00533918882127</c:v>
                </c:pt>
                <c:pt idx="4202">
                  <c:v>400.27130430990104</c:v>
                </c:pt>
                <c:pt idx="4203">
                  <c:v>400.3483937423386</c:v>
                </c:pt>
                <c:pt idx="4204">
                  <c:v>400.15016131660076</c:v>
                </c:pt>
                <c:pt idx="4205">
                  <c:v>399.91436554789493</c:v>
                </c:pt>
                <c:pt idx="4206">
                  <c:v>399.9470241766744</c:v>
                </c:pt>
                <c:pt idx="4207">
                  <c:v>400.24715673959275</c:v>
                </c:pt>
                <c:pt idx="4208">
                  <c:v>400.41810319834372</c:v>
                </c:pt>
                <c:pt idx="4209">
                  <c:v>400.25180492799893</c:v>
                </c:pt>
                <c:pt idx="4210">
                  <c:v>399.93093672960168</c:v>
                </c:pt>
                <c:pt idx="4211">
                  <c:v>399.88267257838316</c:v>
                </c:pt>
                <c:pt idx="4212">
                  <c:v>400.18162771734444</c:v>
                </c:pt>
                <c:pt idx="4213">
                  <c:v>400.42943792801714</c:v>
                </c:pt>
                <c:pt idx="4214">
                  <c:v>400.36719832154409</c:v>
                </c:pt>
                <c:pt idx="4215">
                  <c:v>400.02645273862032</c:v>
                </c:pt>
                <c:pt idx="4216">
                  <c:v>399.84618080930409</c:v>
                </c:pt>
                <c:pt idx="4217">
                  <c:v>400.08798223549184</c:v>
                </c:pt>
                <c:pt idx="4218">
                  <c:v>400.39940487254648</c:v>
                </c:pt>
                <c:pt idx="4219">
                  <c:v>400.41493427057026</c:v>
                </c:pt>
                <c:pt idx="4220">
                  <c:v>400.09848670474048</c:v>
                </c:pt>
                <c:pt idx="4221">
                  <c:v>399.84189481547139</c:v>
                </c:pt>
                <c:pt idx="4222">
                  <c:v>399.9496200377651</c:v>
                </c:pt>
                <c:pt idx="4223">
                  <c:v>400.3002805005263</c:v>
                </c:pt>
                <c:pt idx="4224">
                  <c:v>400.43133942888232</c:v>
                </c:pt>
                <c:pt idx="4225">
                  <c:v>400.20858176092764</c:v>
                </c:pt>
                <c:pt idx="4226">
                  <c:v>399.8702223573855</c:v>
                </c:pt>
                <c:pt idx="4227">
                  <c:v>399.83324691598921</c:v>
                </c:pt>
                <c:pt idx="4228">
                  <c:v>400.13586921609004</c:v>
                </c:pt>
                <c:pt idx="4229">
                  <c:v>400.36184056355518</c:v>
                </c:pt>
                <c:pt idx="4230">
                  <c:v>400.23656245897166</c:v>
                </c:pt>
                <c:pt idx="4231">
                  <c:v>399.91060766793038</c:v>
                </c:pt>
                <c:pt idx="4232">
                  <c:v>399.77315134417796</c:v>
                </c:pt>
                <c:pt idx="4233">
                  <c:v>400.03510058467202</c:v>
                </c:pt>
                <c:pt idx="4234">
                  <c:v>400.3224356421465</c:v>
                </c:pt>
                <c:pt idx="4235">
                  <c:v>400.30260490738215</c:v>
                </c:pt>
                <c:pt idx="4236">
                  <c:v>399.99940848440281</c:v>
                </c:pt>
                <c:pt idx="4237">
                  <c:v>399.75649022179653</c:v>
                </c:pt>
                <c:pt idx="4238">
                  <c:v>399.9058081186248</c:v>
                </c:pt>
                <c:pt idx="4239">
                  <c:v>400.25675513879975</c:v>
                </c:pt>
                <c:pt idx="4240">
                  <c:v>400.39122478714614</c:v>
                </c:pt>
                <c:pt idx="4241">
                  <c:v>400.14733897133402</c:v>
                </c:pt>
                <c:pt idx="4242">
                  <c:v>399.82333167017424</c:v>
                </c:pt>
                <c:pt idx="4243">
                  <c:v>399.81661587560961</c:v>
                </c:pt>
                <c:pt idx="4244">
                  <c:v>400.12189423273099</c:v>
                </c:pt>
                <c:pt idx="4245">
                  <c:v>400.33093221351106</c:v>
                </c:pt>
                <c:pt idx="4246">
                  <c:v>400.21253615206592</c:v>
                </c:pt>
                <c:pt idx="4247">
                  <c:v>399.87225945848712</c:v>
                </c:pt>
                <c:pt idx="4248">
                  <c:v>399.76068527743138</c:v>
                </c:pt>
                <c:pt idx="4249">
                  <c:v>400.06040962580738</c:v>
                </c:pt>
                <c:pt idx="4250">
                  <c:v>400.39466573106859</c:v>
                </c:pt>
                <c:pt idx="4251">
                  <c:v>400.40397734663009</c:v>
                </c:pt>
                <c:pt idx="4252">
                  <c:v>400.0902764510825</c:v>
                </c:pt>
                <c:pt idx="4253">
                  <c:v>399.80264105984088</c:v>
                </c:pt>
                <c:pt idx="4254">
                  <c:v>399.92139864762942</c:v>
                </c:pt>
                <c:pt idx="4255">
                  <c:v>400.2778687222966</c:v>
                </c:pt>
                <c:pt idx="4256">
                  <c:v>400.41543221488325</c:v>
                </c:pt>
                <c:pt idx="4257">
                  <c:v>400.21940308258752</c:v>
                </c:pt>
                <c:pt idx="4258">
                  <c:v>399.88101293244972</c:v>
                </c:pt>
                <c:pt idx="4259">
                  <c:v>399.87198777493211</c:v>
                </c:pt>
                <c:pt idx="4260">
                  <c:v>400.20209246817183</c:v>
                </c:pt>
                <c:pt idx="4261">
                  <c:v>400.44099817279897</c:v>
                </c:pt>
                <c:pt idx="4262">
                  <c:v>400.3363201063039</c:v>
                </c:pt>
                <c:pt idx="4263">
                  <c:v>400.0121310546873</c:v>
                </c:pt>
                <c:pt idx="4264">
                  <c:v>399.86791285274512</c:v>
                </c:pt>
                <c:pt idx="4265">
                  <c:v>400.10935242825786</c:v>
                </c:pt>
                <c:pt idx="4266">
                  <c:v>400.38472018848665</c:v>
                </c:pt>
                <c:pt idx="4267">
                  <c:v>400.37091082288691</c:v>
                </c:pt>
                <c:pt idx="4268">
                  <c:v>400.06449950057959</c:v>
                </c:pt>
                <c:pt idx="4269">
                  <c:v>399.78834918606043</c:v>
                </c:pt>
                <c:pt idx="4270">
                  <c:v>399.89990744180039</c:v>
                </c:pt>
                <c:pt idx="4271">
                  <c:v>400.23541507576414</c:v>
                </c:pt>
                <c:pt idx="4272">
                  <c:v>400.34881599835859</c:v>
                </c:pt>
                <c:pt idx="4273">
                  <c:v>400.1392344961954</c:v>
                </c:pt>
                <c:pt idx="4274">
                  <c:v>399.844354501922</c:v>
                </c:pt>
                <c:pt idx="4275">
                  <c:v>399.87841668636071</c:v>
                </c:pt>
                <c:pt idx="4276">
                  <c:v>400.19370128764359</c:v>
                </c:pt>
                <c:pt idx="4277">
                  <c:v>400.37897023949324</c:v>
                </c:pt>
                <c:pt idx="4278">
                  <c:v>400.21579602289307</c:v>
                </c:pt>
                <c:pt idx="4279">
                  <c:v>399.87292349004724</c:v>
                </c:pt>
                <c:pt idx="4280">
                  <c:v>399.79249878609374</c:v>
                </c:pt>
                <c:pt idx="4281">
                  <c:v>400.10743615095265</c:v>
                </c:pt>
                <c:pt idx="4282">
                  <c:v>400.40767496967266</c:v>
                </c:pt>
                <c:pt idx="4283">
                  <c:v>400.36816414670432</c:v>
                </c:pt>
                <c:pt idx="4284">
                  <c:v>400.04652469930966</c:v>
                </c:pt>
                <c:pt idx="4285">
                  <c:v>399.80416514484745</c:v>
                </c:pt>
                <c:pt idx="4286">
                  <c:v>399.95792022470687</c:v>
                </c:pt>
                <c:pt idx="4287">
                  <c:v>400.275258131371</c:v>
                </c:pt>
                <c:pt idx="4288">
                  <c:v>400.36759050112619</c:v>
                </c:pt>
                <c:pt idx="4289">
                  <c:v>400.13881218920761</c:v>
                </c:pt>
                <c:pt idx="4290">
                  <c:v>399.8214603064788</c:v>
                </c:pt>
                <c:pt idx="4291">
                  <c:v>399.82465991940154</c:v>
                </c:pt>
                <c:pt idx="4292">
                  <c:v>400.17387055302447</c:v>
                </c:pt>
                <c:pt idx="4293">
                  <c:v>400.39702022469254</c:v>
                </c:pt>
                <c:pt idx="4294">
                  <c:v>400.28508299376676</c:v>
                </c:pt>
                <c:pt idx="4295">
                  <c:v>399.96748884163935</c:v>
                </c:pt>
                <c:pt idx="4296">
                  <c:v>399.83878559408777</c:v>
                </c:pt>
                <c:pt idx="4297">
                  <c:v>400.08608080183865</c:v>
                </c:pt>
                <c:pt idx="4298">
                  <c:v>400.40349468706216</c:v>
                </c:pt>
                <c:pt idx="4299">
                  <c:v>400.4288642841841</c:v>
                </c:pt>
                <c:pt idx="4300">
                  <c:v>400.15147412746239</c:v>
                </c:pt>
                <c:pt idx="4301">
                  <c:v>399.90197500678551</c:v>
                </c:pt>
                <c:pt idx="4302">
                  <c:v>399.97335992226948</c:v>
                </c:pt>
                <c:pt idx="4303">
                  <c:v>400.28638070635964</c:v>
                </c:pt>
                <c:pt idx="4304">
                  <c:v>400.41500994388883</c:v>
                </c:pt>
                <c:pt idx="4305">
                  <c:v>400.22205876837495</c:v>
                </c:pt>
                <c:pt idx="4306">
                  <c:v>399.90527997824381</c:v>
                </c:pt>
                <c:pt idx="4307">
                  <c:v>399.85090456099107</c:v>
                </c:pt>
                <c:pt idx="4308">
                  <c:v>400.13706109658654</c:v>
                </c:pt>
                <c:pt idx="4309">
                  <c:v>400.38858349757049</c:v>
                </c:pt>
                <c:pt idx="4310">
                  <c:v>400.34772952846652</c:v>
                </c:pt>
                <c:pt idx="4311">
                  <c:v>400.0542369018782</c:v>
                </c:pt>
                <c:pt idx="4312">
                  <c:v>399.85641256219208</c:v>
                </c:pt>
                <c:pt idx="4313">
                  <c:v>400.0172317317955</c:v>
                </c:pt>
                <c:pt idx="4314">
                  <c:v>400.26291315120011</c:v>
                </c:pt>
                <c:pt idx="4315">
                  <c:v>400.2941082915363</c:v>
                </c:pt>
                <c:pt idx="4316">
                  <c:v>400.03018100044824</c:v>
                </c:pt>
                <c:pt idx="4317">
                  <c:v>399.76752212595704</c:v>
                </c:pt>
                <c:pt idx="4318">
                  <c:v>399.87062938563599</c:v>
                </c:pt>
                <c:pt idx="4319">
                  <c:v>400.18322764181363</c:v>
                </c:pt>
                <c:pt idx="4320">
                  <c:v>400.29964658332767</c:v>
                </c:pt>
                <c:pt idx="4321">
                  <c:v>400.10432707717246</c:v>
                </c:pt>
                <c:pt idx="4322">
                  <c:v>399.77970142222273</c:v>
                </c:pt>
                <c:pt idx="4323">
                  <c:v>399.78874135081116</c:v>
                </c:pt>
                <c:pt idx="4324">
                  <c:v>400.11724567996737</c:v>
                </c:pt>
                <c:pt idx="4325">
                  <c:v>400.3516536642183</c:v>
                </c:pt>
                <c:pt idx="4326">
                  <c:v>400.25542734872755</c:v>
                </c:pt>
                <c:pt idx="4327">
                  <c:v>399.91608598711684</c:v>
                </c:pt>
                <c:pt idx="4328">
                  <c:v>399.76073079602651</c:v>
                </c:pt>
                <c:pt idx="4329">
                  <c:v>400.01554141697841</c:v>
                </c:pt>
                <c:pt idx="4330">
                  <c:v>400.32996635795507</c:v>
                </c:pt>
                <c:pt idx="4331">
                  <c:v>400.35325345107805</c:v>
                </c:pt>
                <c:pt idx="4332">
                  <c:v>400.09080499843981</c:v>
                </c:pt>
                <c:pt idx="4333">
                  <c:v>399.8301980838994</c:v>
                </c:pt>
                <c:pt idx="4334">
                  <c:v>399.92396381754349</c:v>
                </c:pt>
                <c:pt idx="4335">
                  <c:v>400.24739863469307</c:v>
                </c:pt>
                <c:pt idx="4336">
                  <c:v>400.36162940883537</c:v>
                </c:pt>
                <c:pt idx="4337">
                  <c:v>400.15084018810558</c:v>
                </c:pt>
                <c:pt idx="4338">
                  <c:v>399.84494353229195</c:v>
                </c:pt>
                <c:pt idx="4339">
                  <c:v>399.80742462594833</c:v>
                </c:pt>
                <c:pt idx="4340">
                  <c:v>400.12349359606014</c:v>
                </c:pt>
                <c:pt idx="4341">
                  <c:v>400.35604511222152</c:v>
                </c:pt>
                <c:pt idx="4342">
                  <c:v>400.26555388466056</c:v>
                </c:pt>
                <c:pt idx="4343">
                  <c:v>399.94880548601361</c:v>
                </c:pt>
                <c:pt idx="4344">
                  <c:v>399.82084163482136</c:v>
                </c:pt>
                <c:pt idx="4345">
                  <c:v>400.0696307441624</c:v>
                </c:pt>
                <c:pt idx="4346">
                  <c:v>400.35571379930428</c:v>
                </c:pt>
                <c:pt idx="4347">
                  <c:v>400.36505552118155</c:v>
                </c:pt>
                <c:pt idx="4348">
                  <c:v>400.09228365563149</c:v>
                </c:pt>
                <c:pt idx="4349">
                  <c:v>399.86839547666972</c:v>
                </c:pt>
                <c:pt idx="4350">
                  <c:v>399.89236141476692</c:v>
                </c:pt>
                <c:pt idx="4351">
                  <c:v>400.00526358723232</c:v>
                </c:pt>
                <c:pt idx="4352">
                  <c:v>399.99048894985896</c:v>
                </c:pt>
                <c:pt idx="4353">
                  <c:v>399.91513493085563</c:v>
                </c:pt>
                <c:pt idx="4354">
                  <c:v>399.94504708852816</c:v>
                </c:pt>
                <c:pt idx="4355">
                  <c:v>400.04955825033301</c:v>
                </c:pt>
                <c:pt idx="4356">
                  <c:v>400.10630419759104</c:v>
                </c:pt>
                <c:pt idx="4357">
                  <c:v>400.04053346555753</c:v>
                </c:pt>
                <c:pt idx="4358">
                  <c:v>399.99884993872121</c:v>
                </c:pt>
                <c:pt idx="4359">
                  <c:v>400.09586058758862</c:v>
                </c:pt>
                <c:pt idx="4360">
                  <c:v>400.19421412779946</c:v>
                </c:pt>
                <c:pt idx="4361">
                  <c:v>400.14069841019841</c:v>
                </c:pt>
                <c:pt idx="4362">
                  <c:v>400.03602091813474</c:v>
                </c:pt>
                <c:pt idx="4363">
                  <c:v>400.01202473427293</c:v>
                </c:pt>
                <c:pt idx="4364">
                  <c:v>400.18132555553075</c:v>
                </c:pt>
                <c:pt idx="4365">
                  <c:v>400.29777518403591</c:v>
                </c:pt>
                <c:pt idx="4366">
                  <c:v>400.17106360442949</c:v>
                </c:pt>
                <c:pt idx="4367">
                  <c:v>399.9753969524802</c:v>
                </c:pt>
                <c:pt idx="4368">
                  <c:v>399.99909130777439</c:v>
                </c:pt>
                <c:pt idx="4369">
                  <c:v>400.23019376799709</c:v>
                </c:pt>
                <c:pt idx="4370">
                  <c:v>400.37699304835837</c:v>
                </c:pt>
                <c:pt idx="4371">
                  <c:v>400.23964084401729</c:v>
                </c:pt>
                <c:pt idx="4372">
                  <c:v>400.00820702290036</c:v>
                </c:pt>
                <c:pt idx="4373">
                  <c:v>400.00792019379583</c:v>
                </c:pt>
                <c:pt idx="4374">
                  <c:v>400.26329041579436</c:v>
                </c:pt>
                <c:pt idx="4375">
                  <c:v>400.40350948802688</c:v>
                </c:pt>
                <c:pt idx="4376">
                  <c:v>400.2430822872314</c:v>
                </c:pt>
                <c:pt idx="4377">
                  <c:v>400.03703216009109</c:v>
                </c:pt>
                <c:pt idx="4378">
                  <c:v>400.07701058919054</c:v>
                </c:pt>
                <c:pt idx="4379">
                  <c:v>400.27489616324192</c:v>
                </c:pt>
                <c:pt idx="4380">
                  <c:v>400.37205813327898</c:v>
                </c:pt>
                <c:pt idx="4381">
                  <c:v>400.20093031425858</c:v>
                </c:pt>
                <c:pt idx="4382">
                  <c:v>400.0229815288842</c:v>
                </c:pt>
                <c:pt idx="4383">
                  <c:v>400.10526263206032</c:v>
                </c:pt>
                <c:pt idx="4384">
                  <c:v>400.30975829680733</c:v>
                </c:pt>
                <c:pt idx="4385">
                  <c:v>400.34658275439313</c:v>
                </c:pt>
                <c:pt idx="4386">
                  <c:v>400.17234638020335</c:v>
                </c:pt>
                <c:pt idx="4387">
                  <c:v>400.00316618574504</c:v>
                </c:pt>
                <c:pt idx="4388">
                  <c:v>400.11950905883265</c:v>
                </c:pt>
                <c:pt idx="4389">
                  <c:v>400.35680026319858</c:v>
                </c:pt>
                <c:pt idx="4390">
                  <c:v>400.3743370223134</c:v>
                </c:pt>
                <c:pt idx="4391">
                  <c:v>400.17002214541213</c:v>
                </c:pt>
                <c:pt idx="4392">
                  <c:v>399.9221379915607</c:v>
                </c:pt>
                <c:pt idx="4393">
                  <c:v>399.95348374038645</c:v>
                </c:pt>
                <c:pt idx="4394">
                  <c:v>400.19419928780093</c:v>
                </c:pt>
                <c:pt idx="4395">
                  <c:v>400.28761858190921</c:v>
                </c:pt>
                <c:pt idx="4396">
                  <c:v>400.1547490302554</c:v>
                </c:pt>
                <c:pt idx="4397">
                  <c:v>399.93646004516808</c:v>
                </c:pt>
                <c:pt idx="4398">
                  <c:v>399.94497185358387</c:v>
                </c:pt>
                <c:pt idx="4399">
                  <c:v>400.18875098126125</c:v>
                </c:pt>
                <c:pt idx="4400">
                  <c:v>400.31747005213879</c:v>
                </c:pt>
                <c:pt idx="4401">
                  <c:v>400.19927032048264</c:v>
                </c:pt>
                <c:pt idx="4402">
                  <c:v>399.97178980176409</c:v>
                </c:pt>
                <c:pt idx="4403">
                  <c:v>399.93243057239522</c:v>
                </c:pt>
                <c:pt idx="4404">
                  <c:v>400.16730555931059</c:v>
                </c:pt>
                <c:pt idx="4405">
                  <c:v>400.39459007251992</c:v>
                </c:pt>
                <c:pt idx="4406">
                  <c:v>400.29638710960717</c:v>
                </c:pt>
                <c:pt idx="4407">
                  <c:v>400.00867439335627</c:v>
                </c:pt>
                <c:pt idx="4408">
                  <c:v>399.89642143771459</c:v>
                </c:pt>
                <c:pt idx="4409">
                  <c:v>400.09981433724363</c:v>
                </c:pt>
                <c:pt idx="4410">
                  <c:v>400.39960068080052</c:v>
                </c:pt>
                <c:pt idx="4411">
                  <c:v>400.39732188961665</c:v>
                </c:pt>
                <c:pt idx="4412">
                  <c:v>400.10052410730782</c:v>
                </c:pt>
                <c:pt idx="4413">
                  <c:v>399.8493349123836</c:v>
                </c:pt>
                <c:pt idx="4414">
                  <c:v>399.99178706126077</c:v>
                </c:pt>
                <c:pt idx="4415">
                  <c:v>400.32628404704286</c:v>
                </c:pt>
                <c:pt idx="4416">
                  <c:v>400.41621707981221</c:v>
                </c:pt>
                <c:pt idx="4417">
                  <c:v>400.17808158084387</c:v>
                </c:pt>
                <c:pt idx="4418">
                  <c:v>399.85174929487869</c:v>
                </c:pt>
                <c:pt idx="4419">
                  <c:v>399.85226249987875</c:v>
                </c:pt>
                <c:pt idx="4420">
                  <c:v>400.17922780046717</c:v>
                </c:pt>
                <c:pt idx="4421">
                  <c:v>400.36783239205647</c:v>
                </c:pt>
                <c:pt idx="4422">
                  <c:v>400.22243673562514</c:v>
                </c:pt>
                <c:pt idx="4423">
                  <c:v>399.88744201204781</c:v>
                </c:pt>
                <c:pt idx="4424">
                  <c:v>399.77463042670144</c:v>
                </c:pt>
                <c:pt idx="4425">
                  <c:v>400.02693581354652</c:v>
                </c:pt>
                <c:pt idx="4426">
                  <c:v>400.33859941966409</c:v>
                </c:pt>
                <c:pt idx="4427">
                  <c:v>400.32006582690633</c:v>
                </c:pt>
                <c:pt idx="4428">
                  <c:v>400.01433434264516</c:v>
                </c:pt>
                <c:pt idx="4429">
                  <c:v>399.77328733538081</c:v>
                </c:pt>
                <c:pt idx="4430">
                  <c:v>399.88288419565185</c:v>
                </c:pt>
                <c:pt idx="4431">
                  <c:v>400.23879618727233</c:v>
                </c:pt>
                <c:pt idx="4432">
                  <c:v>400.37750642234937</c:v>
                </c:pt>
                <c:pt idx="4433">
                  <c:v>400.15068944522432</c:v>
                </c:pt>
                <c:pt idx="4434">
                  <c:v>399.8259878178502</c:v>
                </c:pt>
                <c:pt idx="4435">
                  <c:v>399.8026256571805</c:v>
                </c:pt>
                <c:pt idx="4436">
                  <c:v>400.15384391531802</c:v>
                </c:pt>
                <c:pt idx="4437">
                  <c:v>400.41547771122367</c:v>
                </c:pt>
                <c:pt idx="4438">
                  <c:v>400.32406558402795</c:v>
                </c:pt>
                <c:pt idx="4439">
                  <c:v>399.973390134797</c:v>
                </c:pt>
                <c:pt idx="4440">
                  <c:v>399.77102334432595</c:v>
                </c:pt>
                <c:pt idx="4441">
                  <c:v>400.00330171507846</c:v>
                </c:pt>
                <c:pt idx="4442">
                  <c:v>400.33428263838954</c:v>
                </c:pt>
                <c:pt idx="4443">
                  <c:v>400.37142413209381</c:v>
                </c:pt>
                <c:pt idx="4444">
                  <c:v>400.0724530418363</c:v>
                </c:pt>
                <c:pt idx="4445">
                  <c:v>399.79687538792143</c:v>
                </c:pt>
                <c:pt idx="4446">
                  <c:v>399.90760427811824</c:v>
                </c:pt>
                <c:pt idx="4447">
                  <c:v>400.29662836195075</c:v>
                </c:pt>
                <c:pt idx="4448">
                  <c:v>400.45864071116409</c:v>
                </c:pt>
                <c:pt idx="4449">
                  <c:v>400.24859092274403</c:v>
                </c:pt>
                <c:pt idx="4450">
                  <c:v>399.89547054545363</c:v>
                </c:pt>
                <c:pt idx="4451">
                  <c:v>399.84782561326193</c:v>
                </c:pt>
                <c:pt idx="4452">
                  <c:v>400.19960251196574</c:v>
                </c:pt>
                <c:pt idx="4453">
                  <c:v>400.46270034571478</c:v>
                </c:pt>
                <c:pt idx="4454">
                  <c:v>400.3817015152045</c:v>
                </c:pt>
                <c:pt idx="4455">
                  <c:v>400.05672735424679</c:v>
                </c:pt>
                <c:pt idx="4456">
                  <c:v>399.85331930691956</c:v>
                </c:pt>
                <c:pt idx="4457">
                  <c:v>400.04835151843577</c:v>
                </c:pt>
                <c:pt idx="4458">
                  <c:v>400.33985210259897</c:v>
                </c:pt>
                <c:pt idx="4459">
                  <c:v>400.36153890153463</c:v>
                </c:pt>
                <c:pt idx="4460">
                  <c:v>400.0676234210224</c:v>
                </c:pt>
                <c:pt idx="4461">
                  <c:v>399.80307821444455</c:v>
                </c:pt>
                <c:pt idx="4462">
                  <c:v>399.88914699127218</c:v>
                </c:pt>
                <c:pt idx="4463">
                  <c:v>400.23706041929665</c:v>
                </c:pt>
                <c:pt idx="4464">
                  <c:v>400.34517924061839</c:v>
                </c:pt>
                <c:pt idx="4465">
                  <c:v>400.13026969664168</c:v>
                </c:pt>
                <c:pt idx="4466">
                  <c:v>399.82072103798362</c:v>
                </c:pt>
                <c:pt idx="4467">
                  <c:v>399.8343037451001</c:v>
                </c:pt>
                <c:pt idx="4468">
                  <c:v>400.17451935215524</c:v>
                </c:pt>
                <c:pt idx="4469">
                  <c:v>400.3959485603624</c:v>
                </c:pt>
                <c:pt idx="4470">
                  <c:v>400.28067621991636</c:v>
                </c:pt>
                <c:pt idx="4471">
                  <c:v>399.92031171449548</c:v>
                </c:pt>
                <c:pt idx="4472">
                  <c:v>399.76064026087045</c:v>
                </c:pt>
                <c:pt idx="4473">
                  <c:v>400.01795616965813</c:v>
                </c:pt>
                <c:pt idx="4474">
                  <c:v>400.3274160349265</c:v>
                </c:pt>
                <c:pt idx="4475">
                  <c:v>400.3659154921815</c:v>
                </c:pt>
                <c:pt idx="4476">
                  <c:v>400.09685657481543</c:v>
                </c:pt>
                <c:pt idx="4477">
                  <c:v>399.85997415433337</c:v>
                </c:pt>
                <c:pt idx="4478">
                  <c:v>400.00325627065382</c:v>
                </c:pt>
                <c:pt idx="4479">
                  <c:v>400.32937787857793</c:v>
                </c:pt>
                <c:pt idx="4480">
                  <c:v>400.4376783698516</c:v>
                </c:pt>
                <c:pt idx="4481">
                  <c:v>400.23244241557757</c:v>
                </c:pt>
                <c:pt idx="4482">
                  <c:v>399.95494751754632</c:v>
                </c:pt>
                <c:pt idx="4483">
                  <c:v>399.95998781262517</c:v>
                </c:pt>
                <c:pt idx="4484">
                  <c:v>400.24345919449672</c:v>
                </c:pt>
                <c:pt idx="4485">
                  <c:v>400.39652177130154</c:v>
                </c:pt>
                <c:pt idx="4486">
                  <c:v>400.25141275685758</c:v>
                </c:pt>
                <c:pt idx="4487">
                  <c:v>399.92100605076996</c:v>
                </c:pt>
                <c:pt idx="4488">
                  <c:v>399.81364231897697</c:v>
                </c:pt>
                <c:pt idx="4489">
                  <c:v>400.08796747099893</c:v>
                </c:pt>
                <c:pt idx="4490">
                  <c:v>400.37494078892519</c:v>
                </c:pt>
                <c:pt idx="4491">
                  <c:v>400.35654310895677</c:v>
                </c:pt>
                <c:pt idx="4492">
                  <c:v>400.05936866975503</c:v>
                </c:pt>
                <c:pt idx="4493">
                  <c:v>399.8404155637636</c:v>
                </c:pt>
                <c:pt idx="4494">
                  <c:v>399.97951736821187</c:v>
                </c:pt>
                <c:pt idx="4495">
                  <c:v>400.2819586159585</c:v>
                </c:pt>
                <c:pt idx="4496">
                  <c:v>400.35707181819669</c:v>
                </c:pt>
                <c:pt idx="4497">
                  <c:v>400.09338558043123</c:v>
                </c:pt>
                <c:pt idx="4498">
                  <c:v>399.78679445455066</c:v>
                </c:pt>
                <c:pt idx="4499">
                  <c:v>399.83166251292721</c:v>
                </c:pt>
                <c:pt idx="4500">
                  <c:v>400.18891719833164</c:v>
                </c:pt>
                <c:pt idx="4501">
                  <c:v>400.39152645723283</c:v>
                </c:pt>
                <c:pt idx="4502">
                  <c:v>400.24329347952255</c:v>
                </c:pt>
                <c:pt idx="4503">
                  <c:v>399.90875107933101</c:v>
                </c:pt>
                <c:pt idx="4504">
                  <c:v>399.7866588558818</c:v>
                </c:pt>
                <c:pt idx="4505">
                  <c:v>400.04448776497668</c:v>
                </c:pt>
                <c:pt idx="4506">
                  <c:v>400.33843327851969</c:v>
                </c:pt>
                <c:pt idx="4507">
                  <c:v>400.35006914569675</c:v>
                </c:pt>
                <c:pt idx="4508">
                  <c:v>400.07927449736064</c:v>
                </c:pt>
                <c:pt idx="4509">
                  <c:v>399.88987140013808</c:v>
                </c:pt>
                <c:pt idx="4510">
                  <c:v>400.03846637037054</c:v>
                </c:pt>
                <c:pt idx="4511">
                  <c:v>400.32663077676864</c:v>
                </c:pt>
                <c:pt idx="4512">
                  <c:v>400.40675466496327</c:v>
                </c:pt>
                <c:pt idx="4513">
                  <c:v>400.16460398009804</c:v>
                </c:pt>
                <c:pt idx="4514">
                  <c:v>399.88638549479776</c:v>
                </c:pt>
                <c:pt idx="4515">
                  <c:v>399.89711584174711</c:v>
                </c:pt>
                <c:pt idx="4516">
                  <c:v>400.18755877631298</c:v>
                </c:pt>
                <c:pt idx="4517">
                  <c:v>400.37116799734702</c:v>
                </c:pt>
                <c:pt idx="4518">
                  <c:v>400.25740448202072</c:v>
                </c:pt>
                <c:pt idx="4519">
                  <c:v>399.96795714770758</c:v>
                </c:pt>
                <c:pt idx="4520">
                  <c:v>399.86640403192212</c:v>
                </c:pt>
                <c:pt idx="4521">
                  <c:v>400.0674122780274</c:v>
                </c:pt>
                <c:pt idx="4522">
                  <c:v>400.30071824207715</c:v>
                </c:pt>
                <c:pt idx="4523">
                  <c:v>400.29957139103647</c:v>
                </c:pt>
                <c:pt idx="4524">
                  <c:v>400.01779003881836</c:v>
                </c:pt>
                <c:pt idx="4525">
                  <c:v>399.81472926732988</c:v>
                </c:pt>
                <c:pt idx="4526">
                  <c:v>399.92784246560245</c:v>
                </c:pt>
                <c:pt idx="4527">
                  <c:v>400.24590418045449</c:v>
                </c:pt>
                <c:pt idx="4528">
                  <c:v>400.37442745047997</c:v>
                </c:pt>
                <c:pt idx="4529">
                  <c:v>400.18141657818387</c:v>
                </c:pt>
                <c:pt idx="4530">
                  <c:v>399.89119923102305</c:v>
                </c:pt>
                <c:pt idx="4531">
                  <c:v>399.87497572657571</c:v>
                </c:pt>
                <c:pt idx="4532">
                  <c:v>400.15763165337262</c:v>
                </c:pt>
                <c:pt idx="4533">
                  <c:v>400.35379701651465</c:v>
                </c:pt>
                <c:pt idx="4534">
                  <c:v>400.24184454052681</c:v>
                </c:pt>
                <c:pt idx="4535">
                  <c:v>399.93146486156661</c:v>
                </c:pt>
                <c:pt idx="4536">
                  <c:v>399.79628735446136</c:v>
                </c:pt>
                <c:pt idx="4537">
                  <c:v>400.0248984768748</c:v>
                </c:pt>
                <c:pt idx="4538">
                  <c:v>400.31292775829553</c:v>
                </c:pt>
                <c:pt idx="4539">
                  <c:v>400.33349833205477</c:v>
                </c:pt>
                <c:pt idx="4540">
                  <c:v>400.08033083937858</c:v>
                </c:pt>
                <c:pt idx="4541">
                  <c:v>399.85522073716987</c:v>
                </c:pt>
                <c:pt idx="4542">
                  <c:v>399.96853037580797</c:v>
                </c:pt>
                <c:pt idx="4543">
                  <c:v>400.28134045934587</c:v>
                </c:pt>
                <c:pt idx="4544">
                  <c:v>400.3678472100558</c:v>
                </c:pt>
                <c:pt idx="4545">
                  <c:v>400.16535870736942</c:v>
                </c:pt>
                <c:pt idx="4546">
                  <c:v>399.83255310683546</c:v>
                </c:pt>
                <c:pt idx="4547">
                  <c:v>399.81376351311712</c:v>
                </c:pt>
                <c:pt idx="4548">
                  <c:v>400.11443827074868</c:v>
                </c:pt>
                <c:pt idx="4549">
                  <c:v>400.35864143003892</c:v>
                </c:pt>
                <c:pt idx="4550">
                  <c:v>400.26864768968119</c:v>
                </c:pt>
                <c:pt idx="4551">
                  <c:v>399.97013012636558</c:v>
                </c:pt>
                <c:pt idx="4552">
                  <c:v>399.81524257909507</c:v>
                </c:pt>
                <c:pt idx="4553">
                  <c:v>400.02716240745701</c:v>
                </c:pt>
                <c:pt idx="4554">
                  <c:v>400.32030766121187</c:v>
                </c:pt>
                <c:pt idx="4555">
                  <c:v>400.35524594882554</c:v>
                </c:pt>
                <c:pt idx="4556">
                  <c:v>400.09988954012613</c:v>
                </c:pt>
                <c:pt idx="4557">
                  <c:v>399.86495502907906</c:v>
                </c:pt>
                <c:pt idx="4558">
                  <c:v>399.95517358552911</c:v>
                </c:pt>
                <c:pt idx="4559">
                  <c:v>400.24685515769926</c:v>
                </c:pt>
                <c:pt idx="4560">
                  <c:v>400.37317479407818</c:v>
                </c:pt>
                <c:pt idx="4561">
                  <c:v>400.21493596821131</c:v>
                </c:pt>
                <c:pt idx="4562">
                  <c:v>399.94643565788914</c:v>
                </c:pt>
                <c:pt idx="4563">
                  <c:v>399.91671987804682</c:v>
                </c:pt>
                <c:pt idx="4564">
                  <c:v>400.17645101895249</c:v>
                </c:pt>
                <c:pt idx="4565">
                  <c:v>400.34193412093703</c:v>
                </c:pt>
                <c:pt idx="4566">
                  <c:v>400.27325080614867</c:v>
                </c:pt>
                <c:pt idx="4567">
                  <c:v>400.02686063555245</c:v>
                </c:pt>
                <c:pt idx="4568">
                  <c:v>399.93058942988455</c:v>
                </c:pt>
                <c:pt idx="4569">
                  <c:v>400.11176719501623</c:v>
                </c:pt>
                <c:pt idx="4570">
                  <c:v>400.30785681009451</c:v>
                </c:pt>
                <c:pt idx="4571">
                  <c:v>400.31366708035887</c:v>
                </c:pt>
                <c:pt idx="4572">
                  <c:v>400.11012188623482</c:v>
                </c:pt>
                <c:pt idx="4573">
                  <c:v>399.98424099193471</c:v>
                </c:pt>
                <c:pt idx="4574">
                  <c:v>400.12939425262812</c:v>
                </c:pt>
                <c:pt idx="4575">
                  <c:v>400.35977342171418</c:v>
                </c:pt>
                <c:pt idx="4576">
                  <c:v>400.3639987770286</c:v>
                </c:pt>
                <c:pt idx="4577">
                  <c:v>400.13632174867519</c:v>
                </c:pt>
                <c:pt idx="4578">
                  <c:v>399.88685331800804</c:v>
                </c:pt>
                <c:pt idx="4579">
                  <c:v>399.90917388952539</c:v>
                </c:pt>
                <c:pt idx="4580">
                  <c:v>400.14275119941613</c:v>
                </c:pt>
                <c:pt idx="4581">
                  <c:v>400.26443737310206</c:v>
                </c:pt>
                <c:pt idx="4582">
                  <c:v>400.13632179914828</c:v>
                </c:pt>
                <c:pt idx="4583">
                  <c:v>399.88383472969645</c:v>
                </c:pt>
                <c:pt idx="4584">
                  <c:v>399.85531126358387</c:v>
                </c:pt>
                <c:pt idx="4585">
                  <c:v>400.09634335749058</c:v>
                </c:pt>
                <c:pt idx="4586">
                  <c:v>400.29253872098309</c:v>
                </c:pt>
                <c:pt idx="4587">
                  <c:v>400.2568610777501</c:v>
                </c:pt>
                <c:pt idx="4588">
                  <c:v>400.02619603120303</c:v>
                </c:pt>
                <c:pt idx="4589">
                  <c:v>399.89156167490268</c:v>
                </c:pt>
                <c:pt idx="4590">
                  <c:v>400.05481006556209</c:v>
                </c:pt>
                <c:pt idx="4591">
                  <c:v>400.27586201718759</c:v>
                </c:pt>
                <c:pt idx="4592">
                  <c:v>400.29003289188898</c:v>
                </c:pt>
                <c:pt idx="4593">
                  <c:v>400.09401899132348</c:v>
                </c:pt>
                <c:pt idx="4594">
                  <c:v>399.90143198335045</c:v>
                </c:pt>
                <c:pt idx="4595">
                  <c:v>400.01194954129897</c:v>
                </c:pt>
                <c:pt idx="4596">
                  <c:v>400.27823124589645</c:v>
                </c:pt>
                <c:pt idx="4597">
                  <c:v>400.33811585812248</c:v>
                </c:pt>
                <c:pt idx="4598">
                  <c:v>400.16090645471809</c:v>
                </c:pt>
                <c:pt idx="4599">
                  <c:v>399.94165161487103</c:v>
                </c:pt>
                <c:pt idx="4600">
                  <c:v>399.95906742570241</c:v>
                </c:pt>
                <c:pt idx="4601">
                  <c:v>400.23846383558043</c:v>
                </c:pt>
                <c:pt idx="4602">
                  <c:v>400.39365442542385</c:v>
                </c:pt>
                <c:pt idx="4603">
                  <c:v>400.24869633674666</c:v>
                </c:pt>
                <c:pt idx="4604">
                  <c:v>399.96275030673382</c:v>
                </c:pt>
                <c:pt idx="4605">
                  <c:v>399.87289321820327</c:v>
                </c:pt>
                <c:pt idx="4606">
                  <c:v>400.1134426621087</c:v>
                </c:pt>
                <c:pt idx="4607">
                  <c:v>400.33441819046311</c:v>
                </c:pt>
                <c:pt idx="4608">
                  <c:v>400.28491698791424</c:v>
                </c:pt>
                <c:pt idx="4609">
                  <c:v>400.01445498732357</c:v>
                </c:pt>
                <c:pt idx="4610">
                  <c:v>399.84919933468507</c:v>
                </c:pt>
                <c:pt idx="4611">
                  <c:v>400.0068484570761</c:v>
                </c:pt>
                <c:pt idx="4612">
                  <c:v>400.30624207970652</c:v>
                </c:pt>
                <c:pt idx="4613">
                  <c:v>400.35960728185717</c:v>
                </c:pt>
                <c:pt idx="4614">
                  <c:v>400.12287501943183</c:v>
                </c:pt>
                <c:pt idx="4615">
                  <c:v>399.86791290558529</c:v>
                </c:pt>
                <c:pt idx="4616">
                  <c:v>399.92580540082099</c:v>
                </c:pt>
                <c:pt idx="4617">
                  <c:v>400.23327226607722</c:v>
                </c:pt>
                <c:pt idx="4618">
                  <c:v>400.36024080795494</c:v>
                </c:pt>
                <c:pt idx="4619">
                  <c:v>400.19083363258005</c:v>
                </c:pt>
                <c:pt idx="4620">
                  <c:v>399.90912899022771</c:v>
                </c:pt>
                <c:pt idx="4621">
                  <c:v>399.86743015017873</c:v>
                </c:pt>
                <c:pt idx="4622">
                  <c:v>400.15997067252749</c:v>
                </c:pt>
                <c:pt idx="4623">
                  <c:v>400.40495848281341</c:v>
                </c:pt>
                <c:pt idx="4624">
                  <c:v>400.30747948982804</c:v>
                </c:pt>
                <c:pt idx="4625">
                  <c:v>399.98129822535952</c:v>
                </c:pt>
                <c:pt idx="4626">
                  <c:v>399.82416186639051</c:v>
                </c:pt>
                <c:pt idx="4627">
                  <c:v>400.05887012640346</c:v>
                </c:pt>
                <c:pt idx="4628">
                  <c:v>400.40035533988936</c:v>
                </c:pt>
                <c:pt idx="4629">
                  <c:v>400.45645239228554</c:v>
                </c:pt>
                <c:pt idx="4630">
                  <c:v>400.17080694656045</c:v>
                </c:pt>
                <c:pt idx="4631">
                  <c:v>399.8694518605019</c:v>
                </c:pt>
                <c:pt idx="4632">
                  <c:v>399.93229462366423</c:v>
                </c:pt>
                <c:pt idx="4633">
                  <c:v>400.26522203498052</c:v>
                </c:pt>
                <c:pt idx="4634">
                  <c:v>400.41715272819931</c:v>
                </c:pt>
                <c:pt idx="4635">
                  <c:v>400.22714508264676</c:v>
                </c:pt>
                <c:pt idx="4636">
                  <c:v>399.87675663217749</c:v>
                </c:pt>
                <c:pt idx="4637">
                  <c:v>399.81303944960666</c:v>
                </c:pt>
                <c:pt idx="4638">
                  <c:v>400.09684123645764</c:v>
                </c:pt>
                <c:pt idx="4639">
                  <c:v>400.35012946743996</c:v>
                </c:pt>
                <c:pt idx="4640">
                  <c:v>400.3039929510536</c:v>
                </c:pt>
                <c:pt idx="4641">
                  <c:v>399.97941149327056</c:v>
                </c:pt>
                <c:pt idx="4642">
                  <c:v>399.8091302190295</c:v>
                </c:pt>
                <c:pt idx="4643">
                  <c:v>400.03434539498073</c:v>
                </c:pt>
                <c:pt idx="4644">
                  <c:v>400.36446649958231</c:v>
                </c:pt>
                <c:pt idx="4645">
                  <c:v>400.42436697294522</c:v>
                </c:pt>
                <c:pt idx="4646">
                  <c:v>400.14253992545707</c:v>
                </c:pt>
                <c:pt idx="4647">
                  <c:v>399.86109129952376</c:v>
                </c:pt>
                <c:pt idx="4648">
                  <c:v>399.9472353852052</c:v>
                </c:pt>
                <c:pt idx="4649">
                  <c:v>400.27741625567393</c:v>
                </c:pt>
                <c:pt idx="4650">
                  <c:v>400.40473249357058</c:v>
                </c:pt>
                <c:pt idx="4651">
                  <c:v>400.19579910709609</c:v>
                </c:pt>
                <c:pt idx="4652">
                  <c:v>399.85612631551652</c:v>
                </c:pt>
                <c:pt idx="4653">
                  <c:v>399.81853269459322</c:v>
                </c:pt>
                <c:pt idx="4654">
                  <c:v>400.14599572507041</c:v>
                </c:pt>
                <c:pt idx="4655">
                  <c:v>400.41298773789151</c:v>
                </c:pt>
                <c:pt idx="4656">
                  <c:v>400.33535429564654</c:v>
                </c:pt>
                <c:pt idx="4657">
                  <c:v>399.99371873311878</c:v>
                </c:pt>
                <c:pt idx="4658">
                  <c:v>399.8126922937571</c:v>
                </c:pt>
                <c:pt idx="4659">
                  <c:v>400.02206128491889</c:v>
                </c:pt>
                <c:pt idx="4660">
                  <c:v>400.33628996891161</c:v>
                </c:pt>
                <c:pt idx="4661">
                  <c:v>400.35005383827502</c:v>
                </c:pt>
                <c:pt idx="4662">
                  <c:v>400.06342831807626</c:v>
                </c:pt>
                <c:pt idx="4663">
                  <c:v>399.79892812893331</c:v>
                </c:pt>
                <c:pt idx="4664">
                  <c:v>399.92068908515034</c:v>
                </c:pt>
                <c:pt idx="4665">
                  <c:v>400.26055864282432</c:v>
                </c:pt>
                <c:pt idx="4666">
                  <c:v>400.36386273076266</c:v>
                </c:pt>
                <c:pt idx="4667">
                  <c:v>400.13769504934317</c:v>
                </c:pt>
                <c:pt idx="4668">
                  <c:v>399.80759131738751</c:v>
                </c:pt>
                <c:pt idx="4669">
                  <c:v>399.79314809973494</c:v>
                </c:pt>
                <c:pt idx="4670">
                  <c:v>400.13402807934324</c:v>
                </c:pt>
                <c:pt idx="4671">
                  <c:v>400.38462966294276</c:v>
                </c:pt>
                <c:pt idx="4672">
                  <c:v>400.29736769148889</c:v>
                </c:pt>
                <c:pt idx="4673">
                  <c:v>399.96691568835473</c:v>
                </c:pt>
                <c:pt idx="4674">
                  <c:v>399.82324108971693</c:v>
                </c:pt>
                <c:pt idx="4675">
                  <c:v>400.07138135587485</c:v>
                </c:pt>
                <c:pt idx="4676">
                  <c:v>400.37207295205184</c:v>
                </c:pt>
                <c:pt idx="4677">
                  <c:v>400.40584864157279</c:v>
                </c:pt>
                <c:pt idx="4678">
                  <c:v>400.13787598955463</c:v>
                </c:pt>
                <c:pt idx="4679">
                  <c:v>399.87856744954024</c:v>
                </c:pt>
                <c:pt idx="4680">
                  <c:v>399.97695122118694</c:v>
                </c:pt>
                <c:pt idx="4681">
                  <c:v>400.29391194311091</c:v>
                </c:pt>
                <c:pt idx="4682">
                  <c:v>400.42322016676195</c:v>
                </c:pt>
                <c:pt idx="4683">
                  <c:v>400.2579627932314</c:v>
                </c:pt>
                <c:pt idx="4684">
                  <c:v>399.96631181946208</c:v>
                </c:pt>
                <c:pt idx="4685">
                  <c:v>399.91050217903597</c:v>
                </c:pt>
                <c:pt idx="4686">
                  <c:v>400.15574497300179</c:v>
                </c:pt>
                <c:pt idx="4687">
                  <c:v>400.34785020980172</c:v>
                </c:pt>
                <c:pt idx="4688">
                  <c:v>400.30373629293285</c:v>
                </c:pt>
                <c:pt idx="4689">
                  <c:v>400.05330120944529</c:v>
                </c:pt>
                <c:pt idx="4690">
                  <c:v>399.95856944331263</c:v>
                </c:pt>
                <c:pt idx="4691">
                  <c:v>400.16576612244739</c:v>
                </c:pt>
                <c:pt idx="4692">
                  <c:v>400.36004495086092</c:v>
                </c:pt>
                <c:pt idx="4693">
                  <c:v>400.34955636448552</c:v>
                </c:pt>
                <c:pt idx="4694">
                  <c:v>400.1133823333505</c:v>
                </c:pt>
                <c:pt idx="4695">
                  <c:v>399.95660763726568</c:v>
                </c:pt>
                <c:pt idx="4696">
                  <c:v>400.10665125832406</c:v>
                </c:pt>
                <c:pt idx="4697">
                  <c:v>400.34288560578347</c:v>
                </c:pt>
                <c:pt idx="4698">
                  <c:v>400.38609355280039</c:v>
                </c:pt>
                <c:pt idx="4699">
                  <c:v>400.19151297776762</c:v>
                </c:pt>
                <c:pt idx="4700">
                  <c:v>399.96753428972511</c:v>
                </c:pt>
                <c:pt idx="4701">
                  <c:v>400.03066355923931</c:v>
                </c:pt>
                <c:pt idx="4702">
                  <c:v>400.27795923711994</c:v>
                </c:pt>
                <c:pt idx="4703">
                  <c:v>400.35375151114448</c:v>
                </c:pt>
                <c:pt idx="4704">
                  <c:v>400.20660517213105</c:v>
                </c:pt>
                <c:pt idx="4705">
                  <c:v>399.96789633507279</c:v>
                </c:pt>
                <c:pt idx="4706">
                  <c:v>399.96667431534399</c:v>
                </c:pt>
                <c:pt idx="4707">
                  <c:v>400.22056524807601</c:v>
                </c:pt>
                <c:pt idx="4708">
                  <c:v>400.35328369992891</c:v>
                </c:pt>
                <c:pt idx="4709">
                  <c:v>400.20598655630602</c:v>
                </c:pt>
                <c:pt idx="4710">
                  <c:v>399.96139183239325</c:v>
                </c:pt>
                <c:pt idx="4711">
                  <c:v>399.92105094924</c:v>
                </c:pt>
                <c:pt idx="4712">
                  <c:v>400.20521640677987</c:v>
                </c:pt>
                <c:pt idx="4713">
                  <c:v>400.43022227449273</c:v>
                </c:pt>
                <c:pt idx="4714">
                  <c:v>400.32533315954038</c:v>
                </c:pt>
                <c:pt idx="4715">
                  <c:v>400.01154219398484</c:v>
                </c:pt>
                <c:pt idx="4716">
                  <c:v>399.8512665134582</c:v>
                </c:pt>
                <c:pt idx="4717">
                  <c:v>400.04006561406641</c:v>
                </c:pt>
                <c:pt idx="4718">
                  <c:v>400.31084523859715</c:v>
                </c:pt>
                <c:pt idx="4719">
                  <c:v>400.30720803100991</c:v>
                </c:pt>
                <c:pt idx="4720">
                  <c:v>400.04457837729029</c:v>
                </c:pt>
                <c:pt idx="4721">
                  <c:v>399.83373005666277</c:v>
                </c:pt>
                <c:pt idx="4722">
                  <c:v>399.98428601056457</c:v>
                </c:pt>
                <c:pt idx="4723">
                  <c:v>400.33058549510133</c:v>
                </c:pt>
                <c:pt idx="4724">
                  <c:v>400.42125786985571</c:v>
                </c:pt>
                <c:pt idx="4725">
                  <c:v>400.20179092700073</c:v>
                </c:pt>
                <c:pt idx="4726">
                  <c:v>399.89836801412196</c:v>
                </c:pt>
                <c:pt idx="4727">
                  <c:v>399.90807204125633</c:v>
                </c:pt>
                <c:pt idx="4728">
                  <c:v>400.21990105473287</c:v>
                </c:pt>
                <c:pt idx="4729">
                  <c:v>400.46662447701112</c:v>
                </c:pt>
                <c:pt idx="4730">
                  <c:v>400.34721670324029</c:v>
                </c:pt>
                <c:pt idx="4731">
                  <c:v>400.00025352442714</c:v>
                </c:pt>
                <c:pt idx="4732">
                  <c:v>399.83268855914957</c:v>
                </c:pt>
                <c:pt idx="4733">
                  <c:v>400.07449040638357</c:v>
                </c:pt>
                <c:pt idx="4734">
                  <c:v>400.37196711250965</c:v>
                </c:pt>
                <c:pt idx="4735">
                  <c:v>400.35046135724372</c:v>
                </c:pt>
                <c:pt idx="4736">
                  <c:v>400.04590666783349</c:v>
                </c:pt>
                <c:pt idx="4737">
                  <c:v>399.81942288678158</c:v>
                </c:pt>
                <c:pt idx="4738">
                  <c:v>399.98493486332399</c:v>
                </c:pt>
                <c:pt idx="4739">
                  <c:v>400.35615091257068</c:v>
                </c:pt>
                <c:pt idx="4740">
                  <c:v>400.47658540477488</c:v>
                </c:pt>
                <c:pt idx="4741">
                  <c:v>400.24054637180666</c:v>
                </c:pt>
                <c:pt idx="4742">
                  <c:v>399.90712165942409</c:v>
                </c:pt>
                <c:pt idx="4743">
                  <c:v>399.91240368833752</c:v>
                </c:pt>
                <c:pt idx="4744">
                  <c:v>400.23112945065554</c:v>
                </c:pt>
                <c:pt idx="4745">
                  <c:v>400.43705922493348</c:v>
                </c:pt>
                <c:pt idx="4746">
                  <c:v>400.28923367884886</c:v>
                </c:pt>
                <c:pt idx="4747">
                  <c:v>399.92894432510127</c:v>
                </c:pt>
                <c:pt idx="4748">
                  <c:v>399.82115867845073</c:v>
                </c:pt>
                <c:pt idx="4749">
                  <c:v>400.10950373783839</c:v>
                </c:pt>
                <c:pt idx="4750">
                  <c:v>400.38696879783276</c:v>
                </c:pt>
                <c:pt idx="4751">
                  <c:v>400.35551742829261</c:v>
                </c:pt>
                <c:pt idx="4752">
                  <c:v>400.04798902831902</c:v>
                </c:pt>
                <c:pt idx="4753">
                  <c:v>399.84341886504677</c:v>
                </c:pt>
                <c:pt idx="4754">
                  <c:v>400.05779904642287</c:v>
                </c:pt>
                <c:pt idx="4755">
                  <c:v>400.34386624133828</c:v>
                </c:pt>
                <c:pt idx="4756">
                  <c:v>400.35396266900079</c:v>
                </c:pt>
                <c:pt idx="4757">
                  <c:v>400.0431748661756</c:v>
                </c:pt>
                <c:pt idx="4758">
                  <c:v>399.80667000127295</c:v>
                </c:pt>
                <c:pt idx="4759">
                  <c:v>399.9836975976275</c:v>
                </c:pt>
                <c:pt idx="4760">
                  <c:v>400.33221549335246</c:v>
                </c:pt>
                <c:pt idx="4761">
                  <c:v>400.42607214590367</c:v>
                </c:pt>
                <c:pt idx="4762">
                  <c:v>400.19306729307021</c:v>
                </c:pt>
                <c:pt idx="4763">
                  <c:v>399.84267907470894</c:v>
                </c:pt>
                <c:pt idx="4764">
                  <c:v>399.87165597688136</c:v>
                </c:pt>
                <c:pt idx="4765">
                  <c:v>400.2395201864274</c:v>
                </c:pt>
                <c:pt idx="4766">
                  <c:v>400.46119102221979</c:v>
                </c:pt>
                <c:pt idx="4767">
                  <c:v>400.33044950295994</c:v>
                </c:pt>
                <c:pt idx="4768">
                  <c:v>399.98882880944029</c:v>
                </c:pt>
                <c:pt idx="4769">
                  <c:v>399.85208200163049</c:v>
                </c:pt>
                <c:pt idx="4770">
                  <c:v>399.98899449331356</c:v>
                </c:pt>
                <c:pt idx="4771">
                  <c:v>400.11801560246295</c:v>
                </c:pt>
                <c:pt idx="4772">
                  <c:v>400.06457505163678</c:v>
                </c:pt>
                <c:pt idx="4773">
                  <c:v>399.96671884925536</c:v>
                </c:pt>
                <c:pt idx="4774">
                  <c:v>399.99051915920916</c:v>
                </c:pt>
                <c:pt idx="4775">
                  <c:v>400.12968118394247</c:v>
                </c:pt>
                <c:pt idx="4776">
                  <c:v>400.19585939715773</c:v>
                </c:pt>
                <c:pt idx="4777">
                  <c:v>400.1238406745814</c:v>
                </c:pt>
                <c:pt idx="4778">
                  <c:v>400.07663319189896</c:v>
                </c:pt>
                <c:pt idx="4779">
                  <c:v>400.15219864497323</c:v>
                </c:pt>
                <c:pt idx="4780">
                  <c:v>400.19816893094912</c:v>
                </c:pt>
                <c:pt idx="4781">
                  <c:v>400.14545229096757</c:v>
                </c:pt>
                <c:pt idx="4782">
                  <c:v>400.07753869703936</c:v>
                </c:pt>
                <c:pt idx="4783">
                  <c:v>400.12794576805663</c:v>
                </c:pt>
                <c:pt idx="4784">
                  <c:v>400.28200400796084</c:v>
                </c:pt>
                <c:pt idx="4785">
                  <c:v>400.2891129700613</c:v>
                </c:pt>
                <c:pt idx="4786">
                  <c:v>400.13011886128436</c:v>
                </c:pt>
                <c:pt idx="4787">
                  <c:v>400.03682105982637</c:v>
                </c:pt>
                <c:pt idx="4788">
                  <c:v>400.13630636420658</c:v>
                </c:pt>
                <c:pt idx="4789">
                  <c:v>400.29101396055353</c:v>
                </c:pt>
                <c:pt idx="4790">
                  <c:v>400.21863321274532</c:v>
                </c:pt>
                <c:pt idx="4791">
                  <c:v>400.02618132588691</c:v>
                </c:pt>
                <c:pt idx="4792">
                  <c:v>399.985191636487</c:v>
                </c:pt>
                <c:pt idx="4793">
                  <c:v>400.14100052202321</c:v>
                </c:pt>
                <c:pt idx="4794">
                  <c:v>400.22713028567728</c:v>
                </c:pt>
                <c:pt idx="4795">
                  <c:v>400.06756325651838</c:v>
                </c:pt>
                <c:pt idx="4796">
                  <c:v>399.90226251289891</c:v>
                </c:pt>
                <c:pt idx="4797">
                  <c:v>399.98804401654149</c:v>
                </c:pt>
                <c:pt idx="4798">
                  <c:v>400.24179898873393</c:v>
                </c:pt>
                <c:pt idx="4799">
                  <c:v>400.30600027882599</c:v>
                </c:pt>
                <c:pt idx="4800">
                  <c:v>400.10367822508726</c:v>
                </c:pt>
                <c:pt idx="4801">
                  <c:v>399.90665338836703</c:v>
                </c:pt>
                <c:pt idx="4802">
                  <c:v>400.02773557120406</c:v>
                </c:pt>
                <c:pt idx="4803">
                  <c:v>400.26698806636477</c:v>
                </c:pt>
                <c:pt idx="4804">
                  <c:v>400.26427111259886</c:v>
                </c:pt>
                <c:pt idx="4805">
                  <c:v>400.00352836518732</c:v>
                </c:pt>
                <c:pt idx="4806">
                  <c:v>399.85537172294084</c:v>
                </c:pt>
                <c:pt idx="4807">
                  <c:v>400.04854742939642</c:v>
                </c:pt>
                <c:pt idx="4808">
                  <c:v>400.28544552478843</c:v>
                </c:pt>
                <c:pt idx="4809">
                  <c:v>400.26313963457119</c:v>
                </c:pt>
                <c:pt idx="4810">
                  <c:v>399.97192589177178</c:v>
                </c:pt>
                <c:pt idx="4811">
                  <c:v>399.81767230971633</c:v>
                </c:pt>
                <c:pt idx="4812">
                  <c:v>400.03042235053687</c:v>
                </c:pt>
                <c:pt idx="4813">
                  <c:v>400.30963758350765</c:v>
                </c:pt>
                <c:pt idx="4814">
                  <c:v>400.30203115729751</c:v>
                </c:pt>
                <c:pt idx="4815">
                  <c:v>400.02796201043918</c:v>
                </c:pt>
                <c:pt idx="4816">
                  <c:v>399.83934394732557</c:v>
                </c:pt>
                <c:pt idx="4817">
                  <c:v>400.02938086429077</c:v>
                </c:pt>
                <c:pt idx="4818">
                  <c:v>400.31712337163242</c:v>
                </c:pt>
                <c:pt idx="4819">
                  <c:v>400.33043423429513</c:v>
                </c:pt>
                <c:pt idx="4820">
                  <c:v>400.03938622151088</c:v>
                </c:pt>
                <c:pt idx="4821">
                  <c:v>399.80265590749815</c:v>
                </c:pt>
                <c:pt idx="4822">
                  <c:v>399.92556365993983</c:v>
                </c:pt>
                <c:pt idx="4823">
                  <c:v>400.2599548066886</c:v>
                </c:pt>
                <c:pt idx="4824">
                  <c:v>400.36630767901454</c:v>
                </c:pt>
                <c:pt idx="4825">
                  <c:v>400.15084015824789</c:v>
                </c:pt>
                <c:pt idx="4826">
                  <c:v>399.8719729540561</c:v>
                </c:pt>
                <c:pt idx="4827">
                  <c:v>399.9285669340361</c:v>
                </c:pt>
                <c:pt idx="4828">
                  <c:v>400.25913982692197</c:v>
                </c:pt>
                <c:pt idx="4829">
                  <c:v>400.42020152088321</c:v>
                </c:pt>
                <c:pt idx="4830">
                  <c:v>400.27341695030464</c:v>
                </c:pt>
                <c:pt idx="4831">
                  <c:v>399.96573817563558</c:v>
                </c:pt>
                <c:pt idx="4832">
                  <c:v>399.90022437890264</c:v>
                </c:pt>
                <c:pt idx="4833">
                  <c:v>400.15643929315706</c:v>
                </c:pt>
                <c:pt idx="4834">
                  <c:v>400.4085804762085</c:v>
                </c:pt>
                <c:pt idx="4835">
                  <c:v>400.38506732948599</c:v>
                </c:pt>
                <c:pt idx="4836">
                  <c:v>400.09315895136638</c:v>
                </c:pt>
                <c:pt idx="4837">
                  <c:v>399.91284127856761</c:v>
                </c:pt>
                <c:pt idx="4838">
                  <c:v>399.96830382994023</c:v>
                </c:pt>
                <c:pt idx="4839">
                  <c:v>400.08331882621667</c:v>
                </c:pt>
                <c:pt idx="4840">
                  <c:v>400.0940946391255</c:v>
                </c:pt>
                <c:pt idx="4841">
                  <c:v>400.01104407940818</c:v>
                </c:pt>
                <c:pt idx="4842">
                  <c:v>399.98309375643578</c:v>
                </c:pt>
                <c:pt idx="4843">
                  <c:v>400.06735193905831</c:v>
                </c:pt>
                <c:pt idx="4844">
                  <c:v>400.1510360578327</c:v>
                </c:pt>
                <c:pt idx="4845">
                  <c:v>400.11054523414236</c:v>
                </c:pt>
                <c:pt idx="4846">
                  <c:v>400.0412880839616</c:v>
                </c:pt>
                <c:pt idx="4847">
                  <c:v>400.06957032828853</c:v>
                </c:pt>
                <c:pt idx="4848">
                  <c:v>400.16164573223364</c:v>
                </c:pt>
                <c:pt idx="4849">
                  <c:v>400.15981997636118</c:v>
                </c:pt>
                <c:pt idx="4850">
                  <c:v>400.07495829158563</c:v>
                </c:pt>
                <c:pt idx="4851">
                  <c:v>400.058447315644</c:v>
                </c:pt>
                <c:pt idx="4852">
                  <c:v>400.18111438460141</c:v>
                </c:pt>
                <c:pt idx="4853">
                  <c:v>400.29786568720999</c:v>
                </c:pt>
                <c:pt idx="4854">
                  <c:v>400.20409986083649</c:v>
                </c:pt>
                <c:pt idx="4855">
                  <c:v>400.0397487199707</c:v>
                </c:pt>
                <c:pt idx="4856">
                  <c:v>400.05835682743742</c:v>
                </c:pt>
                <c:pt idx="4857">
                  <c:v>400.25200167541459</c:v>
                </c:pt>
                <c:pt idx="4858">
                  <c:v>400.38945877298977</c:v>
                </c:pt>
                <c:pt idx="4859">
                  <c:v>400.26028710970775</c:v>
                </c:pt>
                <c:pt idx="4860">
                  <c:v>400.04057901081831</c:v>
                </c:pt>
                <c:pt idx="4861">
                  <c:v>400.04869820704454</c:v>
                </c:pt>
                <c:pt idx="4862">
                  <c:v>400.26073961351921</c:v>
                </c:pt>
                <c:pt idx="4863">
                  <c:v>400.32536374217074</c:v>
                </c:pt>
                <c:pt idx="4864">
                  <c:v>400.13414876452487</c:v>
                </c:pt>
                <c:pt idx="4865">
                  <c:v>399.94423217156259</c:v>
                </c:pt>
                <c:pt idx="4866">
                  <c:v>400.0196920414362</c:v>
                </c:pt>
                <c:pt idx="4867">
                  <c:v>400.24904345314485</c:v>
                </c:pt>
                <c:pt idx="4868">
                  <c:v>400.26297347788091</c:v>
                </c:pt>
                <c:pt idx="4869">
                  <c:v>400.03280655222949</c:v>
                </c:pt>
                <c:pt idx="4870">
                  <c:v>399.88627980756939</c:v>
                </c:pt>
                <c:pt idx="4871">
                  <c:v>400.05304516678336</c:v>
                </c:pt>
                <c:pt idx="4872">
                  <c:v>400.30258949536835</c:v>
                </c:pt>
                <c:pt idx="4873">
                  <c:v>400.28858429558693</c:v>
                </c:pt>
                <c:pt idx="4874">
                  <c:v>400.05019217742148</c:v>
                </c:pt>
                <c:pt idx="4875">
                  <c:v>399.91507471947898</c:v>
                </c:pt>
                <c:pt idx="4876">
                  <c:v>400.09519653065371</c:v>
                </c:pt>
                <c:pt idx="4877">
                  <c:v>400.30589498350525</c:v>
                </c:pt>
                <c:pt idx="4878">
                  <c:v>400.24916412364797</c:v>
                </c:pt>
                <c:pt idx="4879">
                  <c:v>399.98571978376674</c:v>
                </c:pt>
                <c:pt idx="4880">
                  <c:v>399.87088654791683</c:v>
                </c:pt>
                <c:pt idx="4881">
                  <c:v>400.09589085941417</c:v>
                </c:pt>
                <c:pt idx="4882">
                  <c:v>400.31668520506798</c:v>
                </c:pt>
                <c:pt idx="4883">
                  <c:v>400.25838563419825</c:v>
                </c:pt>
                <c:pt idx="4884">
                  <c:v>400.00660717226651</c:v>
                </c:pt>
                <c:pt idx="4885">
                  <c:v>399.88072612222732</c:v>
                </c:pt>
                <c:pt idx="4886">
                  <c:v>400.04976989198877</c:v>
                </c:pt>
                <c:pt idx="4887">
                  <c:v>400.28763336813273</c:v>
                </c:pt>
                <c:pt idx="4888">
                  <c:v>400.32654073640578</c:v>
                </c:pt>
                <c:pt idx="4889">
                  <c:v>400.08697089698353</c:v>
                </c:pt>
                <c:pt idx="4890">
                  <c:v>399.9548718517193</c:v>
                </c:pt>
                <c:pt idx="4891">
                  <c:v>400.08804306367927</c:v>
                </c:pt>
                <c:pt idx="4892">
                  <c:v>400.3034198658147</c:v>
                </c:pt>
                <c:pt idx="4893">
                  <c:v>400.34300578059106</c:v>
                </c:pt>
                <c:pt idx="4894">
                  <c:v>400.14278125565454</c:v>
                </c:pt>
                <c:pt idx="4895">
                  <c:v>399.97668012128804</c:v>
                </c:pt>
                <c:pt idx="4896">
                  <c:v>400.0905631499665</c:v>
                </c:pt>
                <c:pt idx="4897">
                  <c:v>400.32617826036517</c:v>
                </c:pt>
                <c:pt idx="4898">
                  <c:v>400.36194646203177</c:v>
                </c:pt>
                <c:pt idx="4899">
                  <c:v>400.15449232191565</c:v>
                </c:pt>
                <c:pt idx="4900">
                  <c:v>399.91830438117586</c:v>
                </c:pt>
                <c:pt idx="4901">
                  <c:v>399.92971416840635</c:v>
                </c:pt>
                <c:pt idx="4902">
                  <c:v>400.17673835524909</c:v>
                </c:pt>
                <c:pt idx="4903">
                  <c:v>400.33556556329745</c:v>
                </c:pt>
                <c:pt idx="4904">
                  <c:v>400.25621221921187</c:v>
                </c:pt>
                <c:pt idx="4905">
                  <c:v>400.00788947779461</c:v>
                </c:pt>
                <c:pt idx="4906">
                  <c:v>399.90905317685622</c:v>
                </c:pt>
                <c:pt idx="4907">
                  <c:v>400.11335169196616</c:v>
                </c:pt>
                <c:pt idx="4908">
                  <c:v>400.31677622938241</c:v>
                </c:pt>
                <c:pt idx="4909">
                  <c:v>400.30805315292935</c:v>
                </c:pt>
                <c:pt idx="4910">
                  <c:v>400.09496996172186</c:v>
                </c:pt>
                <c:pt idx="4911">
                  <c:v>399.94156107170988</c:v>
                </c:pt>
                <c:pt idx="4912">
                  <c:v>400.09807902999756</c:v>
                </c:pt>
                <c:pt idx="4913">
                  <c:v>400.33811580192832</c:v>
                </c:pt>
                <c:pt idx="4914">
                  <c:v>400.36215763033385</c:v>
                </c:pt>
                <c:pt idx="4915">
                  <c:v>400.15117254234531</c:v>
                </c:pt>
                <c:pt idx="4916">
                  <c:v>399.94368904418639</c:v>
                </c:pt>
                <c:pt idx="4917">
                  <c:v>400.01996339551698</c:v>
                </c:pt>
                <c:pt idx="4918">
                  <c:v>400.32033776611604</c:v>
                </c:pt>
                <c:pt idx="4919">
                  <c:v>400.43551977150139</c:v>
                </c:pt>
                <c:pt idx="4920">
                  <c:v>400.26790845106029</c:v>
                </c:pt>
                <c:pt idx="4921">
                  <c:v>399.97776670403459</c:v>
                </c:pt>
                <c:pt idx="4922">
                  <c:v>399.89205969332363</c:v>
                </c:pt>
                <c:pt idx="4923">
                  <c:v>400.12821731984434</c:v>
                </c:pt>
                <c:pt idx="4924">
                  <c:v>400.35500370635975</c:v>
                </c:pt>
                <c:pt idx="4925">
                  <c:v>400.31919109764488</c:v>
                </c:pt>
                <c:pt idx="4926">
                  <c:v>400.07667881006046</c:v>
                </c:pt>
                <c:pt idx="4927">
                  <c:v>399.9057180920513</c:v>
                </c:pt>
                <c:pt idx="4928">
                  <c:v>400.05877914439577</c:v>
                </c:pt>
                <c:pt idx="4929">
                  <c:v>400.3308115356208</c:v>
                </c:pt>
                <c:pt idx="4930">
                  <c:v>400.35933537023203</c:v>
                </c:pt>
                <c:pt idx="4931">
                  <c:v>400.15124827820046</c:v>
                </c:pt>
                <c:pt idx="4932">
                  <c:v>399.92305830466569</c:v>
                </c:pt>
                <c:pt idx="4933">
                  <c:v>399.98433149315304</c:v>
                </c:pt>
                <c:pt idx="4934">
                  <c:v>400.29427387257175</c:v>
                </c:pt>
                <c:pt idx="4935">
                  <c:v>400.42015653919003</c:v>
                </c:pt>
                <c:pt idx="4936">
                  <c:v>400.26508666697629</c:v>
                </c:pt>
                <c:pt idx="4937">
                  <c:v>399.96447078085259</c:v>
                </c:pt>
                <c:pt idx="4938">
                  <c:v>399.92577469931405</c:v>
                </c:pt>
                <c:pt idx="4939">
                  <c:v>400.21472428719551</c:v>
                </c:pt>
                <c:pt idx="4940">
                  <c:v>400.47706806714723</c:v>
                </c:pt>
                <c:pt idx="4941">
                  <c:v>400.41125146747584</c:v>
                </c:pt>
                <c:pt idx="4942">
                  <c:v>400.08828397060938</c:v>
                </c:pt>
                <c:pt idx="4943">
                  <c:v>399.87470422035597</c:v>
                </c:pt>
                <c:pt idx="4944">
                  <c:v>400.03209723772329</c:v>
                </c:pt>
                <c:pt idx="4945">
                  <c:v>400.34300572487098</c:v>
                </c:pt>
                <c:pt idx="4946">
                  <c:v>400.38861419171184</c:v>
                </c:pt>
                <c:pt idx="4947">
                  <c:v>400.13516018667093</c:v>
                </c:pt>
                <c:pt idx="4948">
                  <c:v>399.87079554251716</c:v>
                </c:pt>
                <c:pt idx="4949">
                  <c:v>399.91981369530185</c:v>
                </c:pt>
                <c:pt idx="4950">
                  <c:v>400.22649619092107</c:v>
                </c:pt>
                <c:pt idx="4951">
                  <c:v>400.35544183546313</c:v>
                </c:pt>
                <c:pt idx="4952">
                  <c:v>400.17331233239685</c:v>
                </c:pt>
                <c:pt idx="4953">
                  <c:v>399.88602307301329</c:v>
                </c:pt>
                <c:pt idx="4954">
                  <c:v>399.85577904743565</c:v>
                </c:pt>
                <c:pt idx="4955">
                  <c:v>400.18469134308214</c:v>
                </c:pt>
                <c:pt idx="4956">
                  <c:v>400.4259217979573</c:v>
                </c:pt>
                <c:pt idx="4957">
                  <c:v>400.34033482875373</c:v>
                </c:pt>
                <c:pt idx="4958">
                  <c:v>400.02044626311817</c:v>
                </c:pt>
                <c:pt idx="4959">
                  <c:v>399.85171951473842</c:v>
                </c:pt>
                <c:pt idx="4960">
                  <c:v>400.08420991025474</c:v>
                </c:pt>
                <c:pt idx="4961">
                  <c:v>400.42343130991753</c:v>
                </c:pt>
                <c:pt idx="4962">
                  <c:v>400.45006844899149</c:v>
                </c:pt>
                <c:pt idx="4963">
                  <c:v>400.16060478508757</c:v>
                </c:pt>
                <c:pt idx="4964">
                  <c:v>399.87757204981324</c:v>
                </c:pt>
                <c:pt idx="4965">
                  <c:v>399.95045030238208</c:v>
                </c:pt>
                <c:pt idx="4966">
                  <c:v>400.27645041570952</c:v>
                </c:pt>
                <c:pt idx="4967">
                  <c:v>400.42294817383572</c:v>
                </c:pt>
                <c:pt idx="4968">
                  <c:v>400.21713921261579</c:v>
                </c:pt>
                <c:pt idx="4969">
                  <c:v>399.87856761178</c:v>
                </c:pt>
                <c:pt idx="4970">
                  <c:v>399.83004777102133</c:v>
                </c:pt>
                <c:pt idx="4971">
                  <c:v>400.16913188333933</c:v>
                </c:pt>
                <c:pt idx="4972">
                  <c:v>400.44951060030229</c:v>
                </c:pt>
                <c:pt idx="4973">
                  <c:v>400.38435766711819</c:v>
                </c:pt>
                <c:pt idx="4974">
                  <c:v>400.04326527890896</c:v>
                </c:pt>
                <c:pt idx="4975">
                  <c:v>399.83119462376044</c:v>
                </c:pt>
                <c:pt idx="4976">
                  <c:v>400.05410141743585</c:v>
                </c:pt>
                <c:pt idx="4977">
                  <c:v>400.38437299950351</c:v>
                </c:pt>
                <c:pt idx="4978">
                  <c:v>400.42278252568008</c:v>
                </c:pt>
                <c:pt idx="4979">
                  <c:v>400.12282948661505</c:v>
                </c:pt>
                <c:pt idx="4980">
                  <c:v>399.83294529604359</c:v>
                </c:pt>
                <c:pt idx="4981">
                  <c:v>399.91454699784543</c:v>
                </c:pt>
                <c:pt idx="4982">
                  <c:v>400.27900122532105</c:v>
                </c:pt>
                <c:pt idx="4983">
                  <c:v>400.44243233751467</c:v>
                </c:pt>
                <c:pt idx="4984">
                  <c:v>400.26581057045632</c:v>
                </c:pt>
                <c:pt idx="4985">
                  <c:v>399.9027900801143</c:v>
                </c:pt>
                <c:pt idx="4986">
                  <c:v>399.83993243577731</c:v>
                </c:pt>
                <c:pt idx="4987">
                  <c:v>400.1527871275465</c:v>
                </c:pt>
                <c:pt idx="4988">
                  <c:v>400.42146900391936</c:v>
                </c:pt>
                <c:pt idx="4989">
                  <c:v>400.35458126558007</c:v>
                </c:pt>
                <c:pt idx="4990">
                  <c:v>400.04119760527863</c:v>
                </c:pt>
                <c:pt idx="4991">
                  <c:v>399.86056317713889</c:v>
                </c:pt>
                <c:pt idx="4992">
                  <c:v>400.08285148122059</c:v>
                </c:pt>
                <c:pt idx="4993">
                  <c:v>400.38950428272079</c:v>
                </c:pt>
                <c:pt idx="4994">
                  <c:v>400.43906652128294</c:v>
                </c:pt>
                <c:pt idx="4995">
                  <c:v>400.16135931921843</c:v>
                </c:pt>
                <c:pt idx="4996">
                  <c:v>399.93689769165132</c:v>
                </c:pt>
                <c:pt idx="4997">
                  <c:v>400.06938936862133</c:v>
                </c:pt>
                <c:pt idx="4998">
                  <c:v>400.37136379939398</c:v>
                </c:pt>
                <c:pt idx="4999">
                  <c:v>400.46706215697355</c:v>
                </c:pt>
                <c:pt idx="5000">
                  <c:v>400.26353172224469</c:v>
                </c:pt>
                <c:pt idx="5001">
                  <c:v>399.99485017567002</c:v>
                </c:pt>
                <c:pt idx="5002">
                  <c:v>400.00607852779376</c:v>
                </c:pt>
                <c:pt idx="5003">
                  <c:v>400.26630859956026</c:v>
                </c:pt>
                <c:pt idx="5004">
                  <c:v>400.42057889027251</c:v>
                </c:pt>
                <c:pt idx="5005">
                  <c:v>400.27785394417515</c:v>
                </c:pt>
                <c:pt idx="5006">
                  <c:v>399.95263815304645</c:v>
                </c:pt>
                <c:pt idx="5007">
                  <c:v>399.84015896294051</c:v>
                </c:pt>
                <c:pt idx="5008">
                  <c:v>400.08698631525283</c:v>
                </c:pt>
                <c:pt idx="5009">
                  <c:v>400.36925068133701</c:v>
                </c:pt>
                <c:pt idx="5010">
                  <c:v>400.34051575946592</c:v>
                </c:pt>
                <c:pt idx="5011">
                  <c:v>400.06406175333399</c:v>
                </c:pt>
                <c:pt idx="5012">
                  <c:v>399.86740001039476</c:v>
                </c:pt>
                <c:pt idx="5013">
                  <c:v>400.02391728320868</c:v>
                </c:pt>
                <c:pt idx="5014">
                  <c:v>400.32131899672504</c:v>
                </c:pt>
                <c:pt idx="5015">
                  <c:v>400.39431862039424</c:v>
                </c:pt>
                <c:pt idx="5016">
                  <c:v>400.15253051539537</c:v>
                </c:pt>
                <c:pt idx="5017">
                  <c:v>399.87168613858051</c:v>
                </c:pt>
                <c:pt idx="5018">
                  <c:v>399.93058959633299</c:v>
                </c:pt>
                <c:pt idx="5019">
                  <c:v>400.2588381940626</c:v>
                </c:pt>
                <c:pt idx="5020">
                  <c:v>400.43696824444089</c:v>
                </c:pt>
                <c:pt idx="5021">
                  <c:v>400.30323880159767</c:v>
                </c:pt>
                <c:pt idx="5022">
                  <c:v>399.98442203427578</c:v>
                </c:pt>
                <c:pt idx="5023">
                  <c:v>399.87484021793966</c:v>
                </c:pt>
                <c:pt idx="5024">
                  <c:v>400.12403709139119</c:v>
                </c:pt>
                <c:pt idx="5025">
                  <c:v>400.35020520262253</c:v>
                </c:pt>
                <c:pt idx="5026">
                  <c:v>400.30504980370472</c:v>
                </c:pt>
                <c:pt idx="5027">
                  <c:v>400.02141244594304</c:v>
                </c:pt>
                <c:pt idx="5028">
                  <c:v>399.83711062606301</c:v>
                </c:pt>
                <c:pt idx="5029">
                  <c:v>400.01108967546014</c:v>
                </c:pt>
                <c:pt idx="5030">
                  <c:v>400.30766099901035</c:v>
                </c:pt>
                <c:pt idx="5031">
                  <c:v>400.34886157771831</c:v>
                </c:pt>
                <c:pt idx="5032">
                  <c:v>400.0750790338966</c:v>
                </c:pt>
                <c:pt idx="5033">
                  <c:v>399.7820257152419</c:v>
                </c:pt>
                <c:pt idx="5034">
                  <c:v>399.86175559076514</c:v>
                </c:pt>
                <c:pt idx="5035">
                  <c:v>400.2235834498083</c:v>
                </c:pt>
                <c:pt idx="5036">
                  <c:v>400.3962200902323</c:v>
                </c:pt>
                <c:pt idx="5037">
                  <c:v>400.2419048503491</c:v>
                </c:pt>
                <c:pt idx="5038">
                  <c:v>399.90887229546695</c:v>
                </c:pt>
                <c:pt idx="5039">
                  <c:v>399.82452395890505</c:v>
                </c:pt>
                <c:pt idx="5040">
                  <c:v>400.1105452787009</c:v>
                </c:pt>
                <c:pt idx="5041">
                  <c:v>400.3726619782642</c:v>
                </c:pt>
                <c:pt idx="5042">
                  <c:v>400.30526097278511</c:v>
                </c:pt>
                <c:pt idx="5043">
                  <c:v>399.98458777716235</c:v>
                </c:pt>
                <c:pt idx="5044">
                  <c:v>399.79218228970086</c:v>
                </c:pt>
                <c:pt idx="5045">
                  <c:v>399.97861140313779</c:v>
                </c:pt>
                <c:pt idx="5046">
                  <c:v>400.30130670548851</c:v>
                </c:pt>
                <c:pt idx="5047">
                  <c:v>400.33689383844296</c:v>
                </c:pt>
                <c:pt idx="5048">
                  <c:v>400.04939259816865</c:v>
                </c:pt>
                <c:pt idx="5049">
                  <c:v>399.78380599529919</c:v>
                </c:pt>
                <c:pt idx="5050">
                  <c:v>399.88342777324374</c:v>
                </c:pt>
                <c:pt idx="5051">
                  <c:v>400.26046811944025</c:v>
                </c:pt>
                <c:pt idx="5052">
                  <c:v>400.4226311740822</c:v>
                </c:pt>
                <c:pt idx="5053">
                  <c:v>400.23748273400696</c:v>
                </c:pt>
                <c:pt idx="5054">
                  <c:v>399.89820233988956</c:v>
                </c:pt>
                <c:pt idx="5055">
                  <c:v>399.85276054886054</c:v>
                </c:pt>
                <c:pt idx="5056">
                  <c:v>400.15743527950031</c:v>
                </c:pt>
                <c:pt idx="5057">
                  <c:v>400.37904542074205</c:v>
                </c:pt>
                <c:pt idx="5058">
                  <c:v>400.27460934507258</c:v>
                </c:pt>
                <c:pt idx="5059">
                  <c:v>399.91845534720295</c:v>
                </c:pt>
                <c:pt idx="5060">
                  <c:v>399.75991579970355</c:v>
                </c:pt>
                <c:pt idx="5061">
                  <c:v>400.02515504703439</c:v>
                </c:pt>
                <c:pt idx="5062">
                  <c:v>400.35483794086031</c:v>
                </c:pt>
                <c:pt idx="5063">
                  <c:v>400.35284597062076</c:v>
                </c:pt>
                <c:pt idx="5064">
                  <c:v>400.0477170647232</c:v>
                </c:pt>
                <c:pt idx="5065">
                  <c:v>399.78813753061263</c:v>
                </c:pt>
                <c:pt idx="5066">
                  <c:v>399.95048000486042</c:v>
                </c:pt>
                <c:pt idx="5067">
                  <c:v>400.31908561671185</c:v>
                </c:pt>
                <c:pt idx="5068">
                  <c:v>400.4462654673639</c:v>
                </c:pt>
                <c:pt idx="5069">
                  <c:v>400.24160314403673</c:v>
                </c:pt>
                <c:pt idx="5070">
                  <c:v>399.92619757679256</c:v>
                </c:pt>
                <c:pt idx="5071">
                  <c:v>399.90277519109407</c:v>
                </c:pt>
                <c:pt idx="5072">
                  <c:v>400.22136442678652</c:v>
                </c:pt>
                <c:pt idx="5073">
                  <c:v>400.40877679918901</c:v>
                </c:pt>
                <c:pt idx="5074">
                  <c:v>400.26534276661948</c:v>
                </c:pt>
                <c:pt idx="5075">
                  <c:v>399.91453174370264</c:v>
                </c:pt>
                <c:pt idx="5076">
                  <c:v>399.81412599669</c:v>
                </c:pt>
                <c:pt idx="5077">
                  <c:v>400.10976042782403</c:v>
                </c:pt>
                <c:pt idx="5078">
                  <c:v>400.40732829506697</c:v>
                </c:pt>
                <c:pt idx="5079">
                  <c:v>400.39822737461208</c:v>
                </c:pt>
                <c:pt idx="5080">
                  <c:v>400.0700831896022</c:v>
                </c:pt>
                <c:pt idx="5081">
                  <c:v>399.82296912577721</c:v>
                </c:pt>
                <c:pt idx="5082">
                  <c:v>399.96960199299031</c:v>
                </c:pt>
                <c:pt idx="5083">
                  <c:v>400.3021819944633</c:v>
                </c:pt>
                <c:pt idx="5084">
                  <c:v>400.39065115053114</c:v>
                </c:pt>
                <c:pt idx="5085">
                  <c:v>400.11513308505437</c:v>
                </c:pt>
                <c:pt idx="5086">
                  <c:v>399.82173237080224</c:v>
                </c:pt>
                <c:pt idx="5087">
                  <c:v>399.91634265684343</c:v>
                </c:pt>
                <c:pt idx="5088">
                  <c:v>400.2799670531067</c:v>
                </c:pt>
                <c:pt idx="5089">
                  <c:v>400.46460184271132</c:v>
                </c:pt>
                <c:pt idx="5090">
                  <c:v>400.28695433314363</c:v>
                </c:pt>
                <c:pt idx="5091">
                  <c:v>399.93727463591125</c:v>
                </c:pt>
                <c:pt idx="5092">
                  <c:v>399.86373215779759</c:v>
                </c:pt>
                <c:pt idx="5093">
                  <c:v>400.19010901314948</c:v>
                </c:pt>
                <c:pt idx="5094">
                  <c:v>400.43213912141169</c:v>
                </c:pt>
                <c:pt idx="5095">
                  <c:v>400.34788092857673</c:v>
                </c:pt>
                <c:pt idx="5096">
                  <c:v>399.97840032879265</c:v>
                </c:pt>
                <c:pt idx="5097">
                  <c:v>399.78763960743214</c:v>
                </c:pt>
                <c:pt idx="5098">
                  <c:v>400.03648922591708</c:v>
                </c:pt>
                <c:pt idx="5099">
                  <c:v>400.36766615409931</c:v>
                </c:pt>
                <c:pt idx="5100">
                  <c:v>400.39345859929767</c:v>
                </c:pt>
                <c:pt idx="5101">
                  <c:v>400.09951277384766</c:v>
                </c:pt>
                <c:pt idx="5102">
                  <c:v>399.81942289905402</c:v>
                </c:pt>
                <c:pt idx="5103">
                  <c:v>399.92446181992659</c:v>
                </c:pt>
                <c:pt idx="5104">
                  <c:v>400.27316033351565</c:v>
                </c:pt>
                <c:pt idx="5105">
                  <c:v>400.39504312673046</c:v>
                </c:pt>
                <c:pt idx="5106">
                  <c:v>400.17094252139373</c:v>
                </c:pt>
                <c:pt idx="5107">
                  <c:v>399.84228702634169</c:v>
                </c:pt>
                <c:pt idx="5108">
                  <c:v>399.8313306470659</c:v>
                </c:pt>
                <c:pt idx="5109">
                  <c:v>400.15337566859932</c:v>
                </c:pt>
                <c:pt idx="5110">
                  <c:v>400.34724692464516</c:v>
                </c:pt>
                <c:pt idx="5111">
                  <c:v>400.20820457609716</c:v>
                </c:pt>
                <c:pt idx="5112">
                  <c:v>399.88075592711351</c:v>
                </c:pt>
                <c:pt idx="5113">
                  <c:v>399.79651381789699</c:v>
                </c:pt>
                <c:pt idx="5114">
                  <c:v>400.10911106757555</c:v>
                </c:pt>
                <c:pt idx="5115">
                  <c:v>400.39137560577296</c:v>
                </c:pt>
                <c:pt idx="5116">
                  <c:v>400.34967655177132</c:v>
                </c:pt>
                <c:pt idx="5117">
                  <c:v>400.01697513212844</c:v>
                </c:pt>
                <c:pt idx="5118">
                  <c:v>399.79061262058235</c:v>
                </c:pt>
                <c:pt idx="5119">
                  <c:v>399.97443102461523</c:v>
                </c:pt>
                <c:pt idx="5120">
                  <c:v>400.34653717063111</c:v>
                </c:pt>
                <c:pt idx="5121">
                  <c:v>400.45515423390316</c:v>
                </c:pt>
                <c:pt idx="5122">
                  <c:v>400.2045374540964</c:v>
                </c:pt>
                <c:pt idx="5123">
                  <c:v>399.86620773966195</c:v>
                </c:pt>
                <c:pt idx="5124">
                  <c:v>399.87580603286182</c:v>
                </c:pt>
                <c:pt idx="5125">
                  <c:v>400.20755557363066</c:v>
                </c:pt>
                <c:pt idx="5126">
                  <c:v>400.38976096975216</c:v>
                </c:pt>
                <c:pt idx="5127">
                  <c:v>400.23434401065299</c:v>
                </c:pt>
                <c:pt idx="5128">
                  <c:v>399.88686827905497</c:v>
                </c:pt>
                <c:pt idx="5129">
                  <c:v>399.81820037463888</c:v>
                </c:pt>
                <c:pt idx="5130">
                  <c:v>400.15422076931623</c:v>
                </c:pt>
                <c:pt idx="5131">
                  <c:v>400.45323791320914</c:v>
                </c:pt>
                <c:pt idx="5132">
                  <c:v>400.4135154161595</c:v>
                </c:pt>
                <c:pt idx="5133">
                  <c:v>400.07175870002595</c:v>
                </c:pt>
                <c:pt idx="5134">
                  <c:v>399.85591514216691</c:v>
                </c:pt>
                <c:pt idx="5135">
                  <c:v>400.06498208777475</c:v>
                </c:pt>
                <c:pt idx="5136">
                  <c:v>400.40538080213685</c:v>
                </c:pt>
                <c:pt idx="5137">
                  <c:v>400.48660666362645</c:v>
                </c:pt>
                <c:pt idx="5138">
                  <c:v>400.2374525353647</c:v>
                </c:pt>
                <c:pt idx="5139">
                  <c:v>399.89675330834268</c:v>
                </c:pt>
                <c:pt idx="5140">
                  <c:v>399.93611341630304</c:v>
                </c:pt>
                <c:pt idx="5141">
                  <c:v>400.29828853008217</c:v>
                </c:pt>
                <c:pt idx="5142">
                  <c:v>400.48090123468006</c:v>
                </c:pt>
                <c:pt idx="5143">
                  <c:v>400.31138875266447</c:v>
                </c:pt>
                <c:pt idx="5144">
                  <c:v>399.9450323257629</c:v>
                </c:pt>
                <c:pt idx="5145">
                  <c:v>399.85840512169085</c:v>
                </c:pt>
                <c:pt idx="5146">
                  <c:v>400.15087034754106</c:v>
                </c:pt>
                <c:pt idx="5147">
                  <c:v>400.41676005576312</c:v>
                </c:pt>
                <c:pt idx="5148">
                  <c:v>400.3889004579795</c:v>
                </c:pt>
                <c:pt idx="5149">
                  <c:v>400.07347911871193</c:v>
                </c:pt>
                <c:pt idx="5150">
                  <c:v>399.89181842206187</c:v>
                </c:pt>
                <c:pt idx="5151">
                  <c:v>400.10567017959653</c:v>
                </c:pt>
                <c:pt idx="5152">
                  <c:v>400.41470824032581</c:v>
                </c:pt>
                <c:pt idx="5153">
                  <c:v>400.45621106336307</c:v>
                </c:pt>
                <c:pt idx="5154">
                  <c:v>400.19981365748913</c:v>
                </c:pt>
                <c:pt idx="5155">
                  <c:v>399.92563923947836</c:v>
                </c:pt>
                <c:pt idx="5156">
                  <c:v>400.00357325876257</c:v>
                </c:pt>
                <c:pt idx="5157">
                  <c:v>400.3210924694161</c:v>
                </c:pt>
                <c:pt idx="5158">
                  <c:v>400.46602066442932</c:v>
                </c:pt>
                <c:pt idx="5159">
                  <c:v>400.29620553364998</c:v>
                </c:pt>
                <c:pt idx="5160">
                  <c:v>399.98953792591124</c:v>
                </c:pt>
                <c:pt idx="5161">
                  <c:v>399.97408388027532</c:v>
                </c:pt>
                <c:pt idx="5162">
                  <c:v>400.24071255138455</c:v>
                </c:pt>
                <c:pt idx="5163">
                  <c:v>400.4584295767612</c:v>
                </c:pt>
                <c:pt idx="5164">
                  <c:v>400.38790446678303</c:v>
                </c:pt>
                <c:pt idx="5165">
                  <c:v>400.11739642882083</c:v>
                </c:pt>
                <c:pt idx="5166">
                  <c:v>399.98742528882212</c:v>
                </c:pt>
                <c:pt idx="5167">
                  <c:v>400.1746251904201</c:v>
                </c:pt>
                <c:pt idx="5168">
                  <c:v>400.39757861196358</c:v>
                </c:pt>
                <c:pt idx="5169">
                  <c:v>400.38245624428293</c:v>
                </c:pt>
                <c:pt idx="5170">
                  <c:v>400.1091264402271</c:v>
                </c:pt>
                <c:pt idx="5171">
                  <c:v>399.89681364057287</c:v>
                </c:pt>
                <c:pt idx="5172">
                  <c:v>400.03140301326636</c:v>
                </c:pt>
                <c:pt idx="5173">
                  <c:v>400.3166708804373</c:v>
                </c:pt>
                <c:pt idx="5174">
                  <c:v>400.40400752213685</c:v>
                </c:pt>
                <c:pt idx="5175">
                  <c:v>400.18690984592411</c:v>
                </c:pt>
                <c:pt idx="5176">
                  <c:v>399.92010050109405</c:v>
                </c:pt>
                <c:pt idx="5177">
                  <c:v>399.94925802996181</c:v>
                </c:pt>
                <c:pt idx="5178">
                  <c:v>400.24431970779409</c:v>
                </c:pt>
                <c:pt idx="5179">
                  <c:v>400.39960125200787</c:v>
                </c:pt>
                <c:pt idx="5180">
                  <c:v>400.25274107352271</c:v>
                </c:pt>
                <c:pt idx="5181">
                  <c:v>399.92948722797507</c:v>
                </c:pt>
                <c:pt idx="5182">
                  <c:v>399.85592998241088</c:v>
                </c:pt>
                <c:pt idx="5183">
                  <c:v>400.12737223265401</c:v>
                </c:pt>
                <c:pt idx="5184">
                  <c:v>400.39146664374016</c:v>
                </c:pt>
                <c:pt idx="5185">
                  <c:v>400.35141232267745</c:v>
                </c:pt>
                <c:pt idx="5186">
                  <c:v>400.06812135901544</c:v>
                </c:pt>
                <c:pt idx="5187">
                  <c:v>399.88923793677259</c:v>
                </c:pt>
                <c:pt idx="5188">
                  <c:v>400.04957355114982</c:v>
                </c:pt>
                <c:pt idx="5189">
                  <c:v>400.33141542394804</c:v>
                </c:pt>
                <c:pt idx="5190">
                  <c:v>400.34105930326263</c:v>
                </c:pt>
                <c:pt idx="5191">
                  <c:v>400.06554098017784</c:v>
                </c:pt>
                <c:pt idx="5192">
                  <c:v>399.80647417057276</c:v>
                </c:pt>
                <c:pt idx="5193">
                  <c:v>399.90746834648235</c:v>
                </c:pt>
                <c:pt idx="5194">
                  <c:v>400.23701492601879</c:v>
                </c:pt>
                <c:pt idx="5195">
                  <c:v>400.36175005456619</c:v>
                </c:pt>
                <c:pt idx="5196">
                  <c:v>400.18351388994358</c:v>
                </c:pt>
                <c:pt idx="5197">
                  <c:v>399.89136588502822</c:v>
                </c:pt>
                <c:pt idx="5198">
                  <c:v>399.89521386546016</c:v>
                </c:pt>
                <c:pt idx="5199">
                  <c:v>400.19093983617336</c:v>
                </c:pt>
                <c:pt idx="5200">
                  <c:v>400.36562870927611</c:v>
                </c:pt>
                <c:pt idx="5201">
                  <c:v>400.23793574054389</c:v>
                </c:pt>
                <c:pt idx="5202">
                  <c:v>399.90934010395074</c:v>
                </c:pt>
                <c:pt idx="5203">
                  <c:v>399.809809739407</c:v>
                </c:pt>
                <c:pt idx="5204">
                  <c:v>400.09426036524405</c:v>
                </c:pt>
                <c:pt idx="5205">
                  <c:v>400.39650741977403</c:v>
                </c:pt>
                <c:pt idx="5206">
                  <c:v>400.3759669161945</c:v>
                </c:pt>
                <c:pt idx="5207">
                  <c:v>400.07907820063849</c:v>
                </c:pt>
                <c:pt idx="5208">
                  <c:v>399.86573993085256</c:v>
                </c:pt>
                <c:pt idx="5209">
                  <c:v>400.0353266226042</c:v>
                </c:pt>
                <c:pt idx="5210">
                  <c:v>400.34724689959046</c:v>
                </c:pt>
                <c:pt idx="5211">
                  <c:v>400.40800733720289</c:v>
                </c:pt>
                <c:pt idx="5212">
                  <c:v>400.12895718205129</c:v>
                </c:pt>
                <c:pt idx="5213">
                  <c:v>399.82011718766773</c:v>
                </c:pt>
                <c:pt idx="5214">
                  <c:v>399.8730742976561</c:v>
                </c:pt>
                <c:pt idx="5215">
                  <c:v>400.21098172642382</c:v>
                </c:pt>
                <c:pt idx="5216">
                  <c:v>400.41203676171347</c:v>
                </c:pt>
                <c:pt idx="5217">
                  <c:v>400.28678863762332</c:v>
                </c:pt>
                <c:pt idx="5218">
                  <c:v>399.96121028863183</c:v>
                </c:pt>
                <c:pt idx="5219">
                  <c:v>399.85759007928857</c:v>
                </c:pt>
                <c:pt idx="5220">
                  <c:v>400.13683508292661</c:v>
                </c:pt>
                <c:pt idx="5221">
                  <c:v>400.38494669242198</c:v>
                </c:pt>
                <c:pt idx="5222">
                  <c:v>400.34237177403793</c:v>
                </c:pt>
                <c:pt idx="5223">
                  <c:v>400.00834253705216</c:v>
                </c:pt>
                <c:pt idx="5224">
                  <c:v>399.81672127786516</c:v>
                </c:pt>
                <c:pt idx="5225">
                  <c:v>399.98793823921665</c:v>
                </c:pt>
                <c:pt idx="5226">
                  <c:v>400.30580445936624</c:v>
                </c:pt>
                <c:pt idx="5227">
                  <c:v>400.38192802753952</c:v>
                </c:pt>
                <c:pt idx="5228">
                  <c:v>400.13656351597717</c:v>
                </c:pt>
                <c:pt idx="5229">
                  <c:v>399.86673586348951</c:v>
                </c:pt>
                <c:pt idx="5230">
                  <c:v>399.93563029351935</c:v>
                </c:pt>
                <c:pt idx="5231">
                  <c:v>400.27645046489187</c:v>
                </c:pt>
                <c:pt idx="5232">
                  <c:v>400.44590298708795</c:v>
                </c:pt>
                <c:pt idx="5233">
                  <c:v>400.28592813913338</c:v>
                </c:pt>
                <c:pt idx="5234">
                  <c:v>399.98161506037843</c:v>
                </c:pt>
                <c:pt idx="5235">
                  <c:v>399.90669874565094</c:v>
                </c:pt>
                <c:pt idx="5236">
                  <c:v>400.17055025807383</c:v>
                </c:pt>
                <c:pt idx="5237">
                  <c:v>400.38179255140705</c:v>
                </c:pt>
                <c:pt idx="5238">
                  <c:v>400.33360365231573</c:v>
                </c:pt>
                <c:pt idx="5239">
                  <c:v>400.06913265087758</c:v>
                </c:pt>
                <c:pt idx="5240">
                  <c:v>399.92182094912812</c:v>
                </c:pt>
                <c:pt idx="5241">
                  <c:v>400.0966147893642</c:v>
                </c:pt>
                <c:pt idx="5242">
                  <c:v>400.3417986281504</c:v>
                </c:pt>
                <c:pt idx="5243">
                  <c:v>400.34834821987522</c:v>
                </c:pt>
                <c:pt idx="5244">
                  <c:v>400.10105173237196</c:v>
                </c:pt>
                <c:pt idx="5245">
                  <c:v>399.86036684812473</c:v>
                </c:pt>
                <c:pt idx="5246">
                  <c:v>399.96412315028215</c:v>
                </c:pt>
                <c:pt idx="5247">
                  <c:v>400.27809531475697</c:v>
                </c:pt>
                <c:pt idx="5248">
                  <c:v>400.42299369913701</c:v>
                </c:pt>
                <c:pt idx="5249">
                  <c:v>400.23863003927397</c:v>
                </c:pt>
                <c:pt idx="5250">
                  <c:v>399.95620019563097</c:v>
                </c:pt>
                <c:pt idx="5251">
                  <c:v>399.92301333549665</c:v>
                </c:pt>
                <c:pt idx="5252">
                  <c:v>400.18263864809097</c:v>
                </c:pt>
                <c:pt idx="5253">
                  <c:v>400.37474446151839</c:v>
                </c:pt>
                <c:pt idx="5254">
                  <c:v>400.29072710499503</c:v>
                </c:pt>
                <c:pt idx="5255">
                  <c:v>400.00979141756773</c:v>
                </c:pt>
                <c:pt idx="5256">
                  <c:v>399.912403617476</c:v>
                </c:pt>
                <c:pt idx="5257">
                  <c:v>400.11701917338331</c:v>
                </c:pt>
                <c:pt idx="5258">
                  <c:v>400.34110430257158</c:v>
                </c:pt>
                <c:pt idx="5259">
                  <c:v>400.32972505660916</c:v>
                </c:pt>
                <c:pt idx="5260">
                  <c:v>400.06751753606716</c:v>
                </c:pt>
                <c:pt idx="5261">
                  <c:v>399.88181255798145</c:v>
                </c:pt>
                <c:pt idx="5262">
                  <c:v>400.0101085064581</c:v>
                </c:pt>
                <c:pt idx="5263">
                  <c:v>400.27427704492732</c:v>
                </c:pt>
                <c:pt idx="5264">
                  <c:v>400.35221204501028</c:v>
                </c:pt>
                <c:pt idx="5265">
                  <c:v>400.16508668504139</c:v>
                </c:pt>
                <c:pt idx="5266">
                  <c:v>399.89962107805621</c:v>
                </c:pt>
                <c:pt idx="5267">
                  <c:v>399.92954757391908</c:v>
                </c:pt>
                <c:pt idx="5268">
                  <c:v>400.20655971108766</c:v>
                </c:pt>
                <c:pt idx="5269">
                  <c:v>400.36878289851097</c:v>
                </c:pt>
                <c:pt idx="5270">
                  <c:v>400.27690345300653</c:v>
                </c:pt>
                <c:pt idx="5271">
                  <c:v>399.99438236607216</c:v>
                </c:pt>
                <c:pt idx="5272">
                  <c:v>399.89857955118782</c:v>
                </c:pt>
                <c:pt idx="5273">
                  <c:v>400.09196670630797</c:v>
                </c:pt>
                <c:pt idx="5274">
                  <c:v>400.30239322166926</c:v>
                </c:pt>
                <c:pt idx="5275">
                  <c:v>400.29670359535942</c:v>
                </c:pt>
                <c:pt idx="5276">
                  <c:v>400.036217203771</c:v>
                </c:pt>
                <c:pt idx="5277">
                  <c:v>399.85107013891616</c:v>
                </c:pt>
                <c:pt idx="5278">
                  <c:v>399.98559907442933</c:v>
                </c:pt>
                <c:pt idx="5279">
                  <c:v>400.24984365116291</c:v>
                </c:pt>
                <c:pt idx="5280">
                  <c:v>400.32560512125281</c:v>
                </c:pt>
                <c:pt idx="5281">
                  <c:v>400.14032097999007</c:v>
                </c:pt>
                <c:pt idx="5282">
                  <c:v>399.90861552006311</c:v>
                </c:pt>
                <c:pt idx="5283">
                  <c:v>399.96502903157705</c:v>
                </c:pt>
                <c:pt idx="5284">
                  <c:v>400.24314222018643</c:v>
                </c:pt>
                <c:pt idx="5285">
                  <c:v>400.38638041428902</c:v>
                </c:pt>
                <c:pt idx="5286">
                  <c:v>400.25041679996679</c:v>
                </c:pt>
                <c:pt idx="5287">
                  <c:v>399.94251216911175</c:v>
                </c:pt>
                <c:pt idx="5288">
                  <c:v>399.85108556654325</c:v>
                </c:pt>
                <c:pt idx="5289">
                  <c:v>400.07880682071652</c:v>
                </c:pt>
                <c:pt idx="5290">
                  <c:v>400.34133083160339</c:v>
                </c:pt>
                <c:pt idx="5291">
                  <c:v>400.35876211261689</c:v>
                </c:pt>
                <c:pt idx="5292">
                  <c:v>400.09423063867342</c:v>
                </c:pt>
                <c:pt idx="5293">
                  <c:v>399.90358964827323</c:v>
                </c:pt>
                <c:pt idx="5294">
                  <c:v>400.02566792495122</c:v>
                </c:pt>
                <c:pt idx="5295">
                  <c:v>400.28450942110021</c:v>
                </c:pt>
                <c:pt idx="5296">
                  <c:v>400.34116514146854</c:v>
                </c:pt>
                <c:pt idx="5297">
                  <c:v>400.0842095200743</c:v>
                </c:pt>
                <c:pt idx="5298">
                  <c:v>399.81214884407535</c:v>
                </c:pt>
                <c:pt idx="5299">
                  <c:v>399.85896342781899</c:v>
                </c:pt>
                <c:pt idx="5300">
                  <c:v>400.1849480858732</c:v>
                </c:pt>
                <c:pt idx="5301">
                  <c:v>400.37919624155262</c:v>
                </c:pt>
                <c:pt idx="5302">
                  <c:v>400.22542453973301</c:v>
                </c:pt>
                <c:pt idx="5303">
                  <c:v>399.91220784732275</c:v>
                </c:pt>
                <c:pt idx="5304">
                  <c:v>399.81999651038018</c:v>
                </c:pt>
                <c:pt idx="5305">
                  <c:v>400.10725516624433</c:v>
                </c:pt>
                <c:pt idx="5306">
                  <c:v>400.37875856548908</c:v>
                </c:pt>
                <c:pt idx="5307">
                  <c:v>400.3615537068078</c:v>
                </c:pt>
                <c:pt idx="5308">
                  <c:v>400.07243809492945</c:v>
                </c:pt>
                <c:pt idx="5309">
                  <c:v>399.89560646859411</c:v>
                </c:pt>
                <c:pt idx="5310">
                  <c:v>400.03558374351144</c:v>
                </c:pt>
                <c:pt idx="5311">
                  <c:v>400.30701164543848</c:v>
                </c:pt>
                <c:pt idx="5312">
                  <c:v>400.3815813636935</c:v>
                </c:pt>
                <c:pt idx="5313">
                  <c:v>400.16221980585397</c:v>
                </c:pt>
                <c:pt idx="5314">
                  <c:v>399.96596465967895</c:v>
                </c:pt>
                <c:pt idx="5315">
                  <c:v>400.0430842455612</c:v>
                </c:pt>
                <c:pt idx="5316">
                  <c:v>400.28188342049657</c:v>
                </c:pt>
                <c:pt idx="5317">
                  <c:v>400.36596104694314</c:v>
                </c:pt>
                <c:pt idx="5318">
                  <c:v>400.15726960674306</c:v>
                </c:pt>
                <c:pt idx="5319">
                  <c:v>399.87739050524624</c:v>
                </c:pt>
                <c:pt idx="5320">
                  <c:v>399.86835055867823</c:v>
                </c:pt>
                <c:pt idx="5321">
                  <c:v>400.14542266067372</c:v>
                </c:pt>
                <c:pt idx="5322">
                  <c:v>400.34934471583381</c:v>
                </c:pt>
                <c:pt idx="5323">
                  <c:v>400.24804693877115</c:v>
                </c:pt>
                <c:pt idx="5324">
                  <c:v>399.97185058200927</c:v>
                </c:pt>
                <c:pt idx="5325">
                  <c:v>399.86919565999472</c:v>
                </c:pt>
                <c:pt idx="5326">
                  <c:v>400.08040657163292</c:v>
                </c:pt>
                <c:pt idx="5327">
                  <c:v>400.31149412671209</c:v>
                </c:pt>
                <c:pt idx="5328">
                  <c:v>400.2846152275942</c:v>
                </c:pt>
                <c:pt idx="5329">
                  <c:v>400.00561124770769</c:v>
                </c:pt>
                <c:pt idx="5330">
                  <c:v>399.81076020479878</c:v>
                </c:pt>
                <c:pt idx="5331">
                  <c:v>399.97895905669839</c:v>
                </c:pt>
                <c:pt idx="5332">
                  <c:v>400.29979789156499</c:v>
                </c:pt>
                <c:pt idx="5333">
                  <c:v>400.3880706588904</c:v>
                </c:pt>
                <c:pt idx="5334">
                  <c:v>400.16372866549875</c:v>
                </c:pt>
                <c:pt idx="5335">
                  <c:v>399.89996773912208</c:v>
                </c:pt>
                <c:pt idx="5336">
                  <c:v>399.92038739896111</c:v>
                </c:pt>
                <c:pt idx="5337">
                  <c:v>400.2271752476031</c:v>
                </c:pt>
                <c:pt idx="5338">
                  <c:v>400.37346164522569</c:v>
                </c:pt>
                <c:pt idx="5339">
                  <c:v>400.20939676436808</c:v>
                </c:pt>
                <c:pt idx="5340">
                  <c:v>399.88502704836742</c:v>
                </c:pt>
                <c:pt idx="5341">
                  <c:v>399.80843593796419</c:v>
                </c:pt>
                <c:pt idx="5342">
                  <c:v>400.08549235036776</c:v>
                </c:pt>
                <c:pt idx="5343">
                  <c:v>400.34733742717657</c:v>
                </c:pt>
                <c:pt idx="5344">
                  <c:v>400.29234231742453</c:v>
                </c:pt>
                <c:pt idx="5345">
                  <c:v>399.96653797008071</c:v>
                </c:pt>
                <c:pt idx="5346">
                  <c:v>399.78196484989121</c:v>
                </c:pt>
                <c:pt idx="5347">
                  <c:v>399.94697925524935</c:v>
                </c:pt>
                <c:pt idx="5348">
                  <c:v>400.27584660777597</c:v>
                </c:pt>
                <c:pt idx="5349">
                  <c:v>400.33938377358163</c:v>
                </c:pt>
                <c:pt idx="5350">
                  <c:v>400.08334899134212</c:v>
                </c:pt>
                <c:pt idx="5351">
                  <c:v>399.81214884600718</c:v>
                </c:pt>
                <c:pt idx="5352">
                  <c:v>399.9271639548287</c:v>
                </c:pt>
                <c:pt idx="5353">
                  <c:v>400.25452188537395</c:v>
                </c:pt>
                <c:pt idx="5354">
                  <c:v>400.35713163508217</c:v>
                </c:pt>
                <c:pt idx="5355">
                  <c:v>400.12531992816014</c:v>
                </c:pt>
                <c:pt idx="5356">
                  <c:v>399.8127072261758</c:v>
                </c:pt>
                <c:pt idx="5357">
                  <c:v>399.83047015143813</c:v>
                </c:pt>
                <c:pt idx="5358">
                  <c:v>400.18304655750012</c:v>
                </c:pt>
                <c:pt idx="5359">
                  <c:v>400.39128559199975</c:v>
                </c:pt>
                <c:pt idx="5360">
                  <c:v>400.26614236524256</c:v>
                </c:pt>
                <c:pt idx="5361">
                  <c:v>399.94282862321484</c:v>
                </c:pt>
                <c:pt idx="5362">
                  <c:v>399.84287535526408</c:v>
                </c:pt>
                <c:pt idx="5363">
                  <c:v>400.11261239901637</c:v>
                </c:pt>
                <c:pt idx="5364">
                  <c:v>400.37907605934367</c:v>
                </c:pt>
                <c:pt idx="5365">
                  <c:v>400.33639532128564</c:v>
                </c:pt>
                <c:pt idx="5366">
                  <c:v>400.01335311948333</c:v>
                </c:pt>
                <c:pt idx="5367">
                  <c:v>399.78845452016185</c:v>
                </c:pt>
                <c:pt idx="5368">
                  <c:v>399.99086631173725</c:v>
                </c:pt>
                <c:pt idx="5369">
                  <c:v>400.31651952822938</c:v>
                </c:pt>
                <c:pt idx="5370">
                  <c:v>400.34757873140256</c:v>
                </c:pt>
                <c:pt idx="5371">
                  <c:v>400.0720757356878</c:v>
                </c:pt>
                <c:pt idx="5372">
                  <c:v>399.78146687228468</c:v>
                </c:pt>
                <c:pt idx="5373">
                  <c:v>399.90902310293723</c:v>
                </c:pt>
                <c:pt idx="5374">
                  <c:v>400.28672780961335</c:v>
                </c:pt>
                <c:pt idx="5375">
                  <c:v>400.44315634001612</c:v>
                </c:pt>
                <c:pt idx="5376">
                  <c:v>400.2426441804356</c:v>
                </c:pt>
                <c:pt idx="5377">
                  <c:v>399.87598710990608</c:v>
                </c:pt>
                <c:pt idx="5378">
                  <c:v>399.83080197351489</c:v>
                </c:pt>
                <c:pt idx="5379">
                  <c:v>400.15924621334273</c:v>
                </c:pt>
                <c:pt idx="5380">
                  <c:v>400.41368156324984</c:v>
                </c:pt>
                <c:pt idx="5381">
                  <c:v>400.35532109490805</c:v>
                </c:pt>
                <c:pt idx="5382">
                  <c:v>400.03629284324018</c:v>
                </c:pt>
                <c:pt idx="5383">
                  <c:v>399.87299907680625</c:v>
                </c:pt>
                <c:pt idx="5384">
                  <c:v>400.09009537991466</c:v>
                </c:pt>
                <c:pt idx="5385">
                  <c:v>400.38979112930178</c:v>
                </c:pt>
                <c:pt idx="5386">
                  <c:v>400.37199730945599</c:v>
                </c:pt>
                <c:pt idx="5387">
                  <c:v>400.08318333726095</c:v>
                </c:pt>
                <c:pt idx="5388">
                  <c:v>399.82666671989796</c:v>
                </c:pt>
                <c:pt idx="5389">
                  <c:v>399.97864203157144</c:v>
                </c:pt>
                <c:pt idx="5390">
                  <c:v>400.31018106115158</c:v>
                </c:pt>
                <c:pt idx="5391">
                  <c:v>400.43274291534129</c:v>
                </c:pt>
                <c:pt idx="5392">
                  <c:v>400.20686126144432</c:v>
                </c:pt>
                <c:pt idx="5393">
                  <c:v>399.89365954594211</c:v>
                </c:pt>
                <c:pt idx="5394">
                  <c:v>399.92948724515765</c:v>
                </c:pt>
                <c:pt idx="5395">
                  <c:v>400.24768495232615</c:v>
                </c:pt>
                <c:pt idx="5396">
                  <c:v>400.43912686590784</c:v>
                </c:pt>
                <c:pt idx="5397">
                  <c:v>400.32500122724014</c:v>
                </c:pt>
                <c:pt idx="5398">
                  <c:v>400.02015926890101</c:v>
                </c:pt>
                <c:pt idx="5399">
                  <c:v>399.9211716773716</c:v>
                </c:pt>
                <c:pt idx="5400">
                  <c:v>400.15592645393929</c:v>
                </c:pt>
                <c:pt idx="5401">
                  <c:v>400.37866806267141</c:v>
                </c:pt>
                <c:pt idx="5402">
                  <c:v>400.34093806485964</c:v>
                </c:pt>
                <c:pt idx="5403">
                  <c:v>400.08066262743603</c:v>
                </c:pt>
                <c:pt idx="5404">
                  <c:v>399.94408120351147</c:v>
                </c:pt>
                <c:pt idx="5405">
                  <c:v>400.13165826818846</c:v>
                </c:pt>
                <c:pt idx="5406">
                  <c:v>400.36313873285542</c:v>
                </c:pt>
                <c:pt idx="5407">
                  <c:v>400.39400158965168</c:v>
                </c:pt>
                <c:pt idx="5408">
                  <c:v>400.15535272873456</c:v>
                </c:pt>
                <c:pt idx="5409">
                  <c:v>399.9785059235416</c:v>
                </c:pt>
                <c:pt idx="5410">
                  <c:v>400.08920517450173</c:v>
                </c:pt>
                <c:pt idx="5411">
                  <c:v>400.34314176156346</c:v>
                </c:pt>
                <c:pt idx="5412">
                  <c:v>400.40255907056928</c:v>
                </c:pt>
                <c:pt idx="5413">
                  <c:v>400.21469418766424</c:v>
                </c:pt>
                <c:pt idx="5414">
                  <c:v>399.95272910210713</c:v>
                </c:pt>
                <c:pt idx="5415">
                  <c:v>399.97044664898084</c:v>
                </c:pt>
                <c:pt idx="5416">
                  <c:v>400.24033527192984</c:v>
                </c:pt>
                <c:pt idx="5417">
                  <c:v>400.40510941693896</c:v>
                </c:pt>
                <c:pt idx="5418">
                  <c:v>400.31571988244468</c:v>
                </c:pt>
                <c:pt idx="5419">
                  <c:v>400.03066361145261</c:v>
                </c:pt>
                <c:pt idx="5420">
                  <c:v>399.90508410748021</c:v>
                </c:pt>
                <c:pt idx="5421">
                  <c:v>400.09806378859457</c:v>
                </c:pt>
                <c:pt idx="5422">
                  <c:v>400.34179866042962</c:v>
                </c:pt>
                <c:pt idx="5423">
                  <c:v>400.36015027409587</c:v>
                </c:pt>
                <c:pt idx="5424">
                  <c:v>400.14736903784944</c:v>
                </c:pt>
                <c:pt idx="5425">
                  <c:v>399.94473002371205</c:v>
                </c:pt>
                <c:pt idx="5426">
                  <c:v>400.07679936858779</c:v>
                </c:pt>
                <c:pt idx="5427">
                  <c:v>400.31549338651962</c:v>
                </c:pt>
                <c:pt idx="5428">
                  <c:v>400.39914828155827</c:v>
                </c:pt>
                <c:pt idx="5429">
                  <c:v>400.22427771989845</c:v>
                </c:pt>
                <c:pt idx="5430">
                  <c:v>400.00232103768644</c:v>
                </c:pt>
                <c:pt idx="5431">
                  <c:v>400.06472586067241</c:v>
                </c:pt>
                <c:pt idx="5432">
                  <c:v>400.33547496891219</c:v>
                </c:pt>
                <c:pt idx="5433">
                  <c:v>400.41771112511788</c:v>
                </c:pt>
                <c:pt idx="5434">
                  <c:v>400.27133406983091</c:v>
                </c:pt>
                <c:pt idx="5435">
                  <c:v>399.99199827982744</c:v>
                </c:pt>
                <c:pt idx="5436">
                  <c:v>399.93596155576222</c:v>
                </c:pt>
                <c:pt idx="5437">
                  <c:v>400.18577838710064</c:v>
                </c:pt>
                <c:pt idx="5438">
                  <c:v>400.38040399677374</c:v>
                </c:pt>
                <c:pt idx="5439">
                  <c:v>400.32433720026893</c:v>
                </c:pt>
                <c:pt idx="5440">
                  <c:v>400.07589394344132</c:v>
                </c:pt>
                <c:pt idx="5441">
                  <c:v>399.92468824094345</c:v>
                </c:pt>
                <c:pt idx="5442">
                  <c:v>400.08822353799565</c:v>
                </c:pt>
                <c:pt idx="5443">
                  <c:v>400.31814953067976</c:v>
                </c:pt>
                <c:pt idx="5444">
                  <c:v>400.32735534749179</c:v>
                </c:pt>
                <c:pt idx="5445">
                  <c:v>400.11205413821381</c:v>
                </c:pt>
                <c:pt idx="5446">
                  <c:v>399.8616496574341</c:v>
                </c:pt>
                <c:pt idx="5447">
                  <c:v>399.91265985090342</c:v>
                </c:pt>
                <c:pt idx="5448">
                  <c:v>400.17489727777502</c:v>
                </c:pt>
                <c:pt idx="5449">
                  <c:v>400.31188688285795</c:v>
                </c:pt>
                <c:pt idx="5450">
                  <c:v>400.16181198473703</c:v>
                </c:pt>
                <c:pt idx="5451">
                  <c:v>399.85730334655204</c:v>
                </c:pt>
                <c:pt idx="5452">
                  <c:v>399.77974692018211</c:v>
                </c:pt>
                <c:pt idx="5453">
                  <c:v>400.05520335413684</c:v>
                </c:pt>
                <c:pt idx="5454">
                  <c:v>400.32196784826277</c:v>
                </c:pt>
                <c:pt idx="5455">
                  <c:v>400.30545731987621</c:v>
                </c:pt>
                <c:pt idx="5456">
                  <c:v>400.01185860626043</c:v>
                </c:pt>
                <c:pt idx="5457">
                  <c:v>399.81468426189497</c:v>
                </c:pt>
                <c:pt idx="5458">
                  <c:v>399.98031703478466</c:v>
                </c:pt>
                <c:pt idx="5459">
                  <c:v>400.28073661626206</c:v>
                </c:pt>
                <c:pt idx="5460">
                  <c:v>400.3706091547333</c:v>
                </c:pt>
                <c:pt idx="5461">
                  <c:v>400.16700392814374</c:v>
                </c:pt>
                <c:pt idx="5462">
                  <c:v>399.91321861488723</c:v>
                </c:pt>
                <c:pt idx="5463">
                  <c:v>399.93682206165215</c:v>
                </c:pt>
                <c:pt idx="5464">
                  <c:v>400.20100604960396</c:v>
                </c:pt>
                <c:pt idx="5465">
                  <c:v>400.34459075846502</c:v>
                </c:pt>
                <c:pt idx="5466">
                  <c:v>400.22249688078557</c:v>
                </c:pt>
                <c:pt idx="5467">
                  <c:v>399.97456699327012</c:v>
                </c:pt>
                <c:pt idx="5468">
                  <c:v>399.95064608552161</c:v>
                </c:pt>
                <c:pt idx="5469">
                  <c:v>400.20363196984164</c:v>
                </c:pt>
                <c:pt idx="5470">
                  <c:v>400.37083567836385</c:v>
                </c:pt>
                <c:pt idx="5471">
                  <c:v>400.31057376018009</c:v>
                </c:pt>
                <c:pt idx="5472">
                  <c:v>400.01622036828439</c:v>
                </c:pt>
                <c:pt idx="5473">
                  <c:v>399.8756848676648</c:v>
                </c:pt>
                <c:pt idx="5474">
                  <c:v>400.07130570354525</c:v>
                </c:pt>
                <c:pt idx="5475">
                  <c:v>400.33327190089301</c:v>
                </c:pt>
                <c:pt idx="5476">
                  <c:v>400.38248640398024</c:v>
                </c:pt>
                <c:pt idx="5477">
                  <c:v>400.14504474671037</c:v>
                </c:pt>
                <c:pt idx="5478">
                  <c:v>399.92269628147324</c:v>
                </c:pt>
                <c:pt idx="5479">
                  <c:v>400.01293077403432</c:v>
                </c:pt>
                <c:pt idx="5480">
                  <c:v>400.27993697661901</c:v>
                </c:pt>
                <c:pt idx="5481">
                  <c:v>400.40150226315086</c:v>
                </c:pt>
                <c:pt idx="5482">
                  <c:v>400.26267176042859</c:v>
                </c:pt>
                <c:pt idx="5483">
                  <c:v>399.9955598251305</c:v>
                </c:pt>
                <c:pt idx="5484">
                  <c:v>399.97926059994609</c:v>
                </c:pt>
                <c:pt idx="5485">
                  <c:v>400.19767039874421</c:v>
                </c:pt>
                <c:pt idx="5486">
                  <c:v>400.35993963847204</c:v>
                </c:pt>
                <c:pt idx="5487">
                  <c:v>400.26141864975529</c:v>
                </c:pt>
                <c:pt idx="5488">
                  <c:v>399.98159977364423</c:v>
                </c:pt>
                <c:pt idx="5489">
                  <c:v>399.85890300054382</c:v>
                </c:pt>
                <c:pt idx="5490">
                  <c:v>400.02295144790025</c:v>
                </c:pt>
                <c:pt idx="5491">
                  <c:v>400.23324217870908</c:v>
                </c:pt>
                <c:pt idx="5492">
                  <c:v>400.22500178366511</c:v>
                </c:pt>
                <c:pt idx="5493">
                  <c:v>399.98833085672896</c:v>
                </c:pt>
                <c:pt idx="5494">
                  <c:v>399.84541130168714</c:v>
                </c:pt>
                <c:pt idx="5495">
                  <c:v>400.01120985421539</c:v>
                </c:pt>
                <c:pt idx="5496">
                  <c:v>400.24850001065215</c:v>
                </c:pt>
                <c:pt idx="5497">
                  <c:v>400.28052543597869</c:v>
                </c:pt>
                <c:pt idx="5498">
                  <c:v>400.06567640888278</c:v>
                </c:pt>
                <c:pt idx="5499">
                  <c:v>399.89129020765415</c:v>
                </c:pt>
                <c:pt idx="5500">
                  <c:v>399.98732004721535</c:v>
                </c:pt>
                <c:pt idx="5501">
                  <c:v>400.23591366713634</c:v>
                </c:pt>
                <c:pt idx="5502">
                  <c:v>400.30432535275668</c:v>
                </c:pt>
                <c:pt idx="5503">
                  <c:v>400.13885715529022</c:v>
                </c:pt>
                <c:pt idx="5504">
                  <c:v>399.93721465338797</c:v>
                </c:pt>
                <c:pt idx="5505">
                  <c:v>400.01336787096159</c:v>
                </c:pt>
                <c:pt idx="5506">
                  <c:v>400.24957210244759</c:v>
                </c:pt>
                <c:pt idx="5507">
                  <c:v>400.32045853764697</c:v>
                </c:pt>
                <c:pt idx="5508">
                  <c:v>400.15782791041516</c:v>
                </c:pt>
                <c:pt idx="5509">
                  <c:v>399.94972577101487</c:v>
                </c:pt>
                <c:pt idx="5510">
                  <c:v>400.00570114059997</c:v>
                </c:pt>
                <c:pt idx="5511">
                  <c:v>400.27805023147306</c:v>
                </c:pt>
                <c:pt idx="5512">
                  <c:v>400.37186235108487</c:v>
                </c:pt>
                <c:pt idx="5513">
                  <c:v>400.23040454766192</c:v>
                </c:pt>
                <c:pt idx="5514">
                  <c:v>399.97428019620656</c:v>
                </c:pt>
                <c:pt idx="5515">
                  <c:v>399.96394250116515</c:v>
                </c:pt>
                <c:pt idx="5516">
                  <c:v>400.23837382993764</c:v>
                </c:pt>
                <c:pt idx="5517">
                  <c:v>400.4267214779976</c:v>
                </c:pt>
                <c:pt idx="5518">
                  <c:v>400.30773617919317</c:v>
                </c:pt>
                <c:pt idx="5519">
                  <c:v>400.02150299298444</c:v>
                </c:pt>
                <c:pt idx="5520">
                  <c:v>399.89370499976042</c:v>
                </c:pt>
                <c:pt idx="5521">
                  <c:v>400.08031549783948</c:v>
                </c:pt>
                <c:pt idx="5522">
                  <c:v>400.32214882606206</c:v>
                </c:pt>
                <c:pt idx="5523">
                  <c:v>400.32679704346697</c:v>
                </c:pt>
                <c:pt idx="5524">
                  <c:v>400.07012879668946</c:v>
                </c:pt>
                <c:pt idx="5525">
                  <c:v>399.85168936177627</c:v>
                </c:pt>
                <c:pt idx="5526">
                  <c:v>399.94287411282716</c:v>
                </c:pt>
                <c:pt idx="5527">
                  <c:v>400.21895017051497</c:v>
                </c:pt>
                <c:pt idx="5528">
                  <c:v>400.31093537805822</c:v>
                </c:pt>
                <c:pt idx="5529">
                  <c:v>400.14801798861674</c:v>
                </c:pt>
                <c:pt idx="5530">
                  <c:v>399.90414849430999</c:v>
                </c:pt>
                <c:pt idx="5531">
                  <c:v>399.90965699929598</c:v>
                </c:pt>
                <c:pt idx="5532">
                  <c:v>400.18109956833587</c:v>
                </c:pt>
                <c:pt idx="5533">
                  <c:v>400.35014440301575</c:v>
                </c:pt>
                <c:pt idx="5534">
                  <c:v>400.24628158054031</c:v>
                </c:pt>
                <c:pt idx="5535">
                  <c:v>399.98359227121682</c:v>
                </c:pt>
                <c:pt idx="5536">
                  <c:v>399.90636639498479</c:v>
                </c:pt>
                <c:pt idx="5537">
                  <c:v>400.13620099283287</c:v>
                </c:pt>
                <c:pt idx="5538">
                  <c:v>400.38099236936876</c:v>
                </c:pt>
                <c:pt idx="5539">
                  <c:v>400.33357357434613</c:v>
                </c:pt>
                <c:pt idx="5540">
                  <c:v>400.06446936907378</c:v>
                </c:pt>
                <c:pt idx="5541">
                  <c:v>399.8879397764602</c:v>
                </c:pt>
                <c:pt idx="5542">
                  <c:v>400.06591817828274</c:v>
                </c:pt>
                <c:pt idx="5543">
                  <c:v>400.39564688004634</c:v>
                </c:pt>
                <c:pt idx="5544">
                  <c:v>400.4564069122705</c:v>
                </c:pt>
                <c:pt idx="5545">
                  <c:v>400.19976827013727</c:v>
                </c:pt>
                <c:pt idx="5546">
                  <c:v>399.9102455989572</c:v>
                </c:pt>
                <c:pt idx="5547">
                  <c:v>399.94242159315274</c:v>
                </c:pt>
                <c:pt idx="5548">
                  <c:v>400.2722547949918</c:v>
                </c:pt>
                <c:pt idx="5549">
                  <c:v>400.43779906761347</c:v>
                </c:pt>
                <c:pt idx="5550">
                  <c:v>400.2644521864338</c:v>
                </c:pt>
                <c:pt idx="5551">
                  <c:v>399.93190260506361</c:v>
                </c:pt>
                <c:pt idx="5552">
                  <c:v>399.83386602585239</c:v>
                </c:pt>
                <c:pt idx="5553">
                  <c:v>400.085688588209</c:v>
                </c:pt>
                <c:pt idx="5554">
                  <c:v>400.33638049090814</c:v>
                </c:pt>
                <c:pt idx="5555">
                  <c:v>400.27226975581721</c:v>
                </c:pt>
                <c:pt idx="5556">
                  <c:v>399.98386388586619</c:v>
                </c:pt>
                <c:pt idx="5557">
                  <c:v>399.82020764864114</c:v>
                </c:pt>
                <c:pt idx="5558">
                  <c:v>400.02408335464122</c:v>
                </c:pt>
                <c:pt idx="5559">
                  <c:v>400.35459659689946</c:v>
                </c:pt>
                <c:pt idx="5560">
                  <c:v>400.40477701928421</c:v>
                </c:pt>
                <c:pt idx="5561">
                  <c:v>400.11190281420158</c:v>
                </c:pt>
                <c:pt idx="5562">
                  <c:v>399.83018383363674</c:v>
                </c:pt>
                <c:pt idx="5563">
                  <c:v>399.92400927930953</c:v>
                </c:pt>
                <c:pt idx="5564">
                  <c:v>400.24715675972857</c:v>
                </c:pt>
                <c:pt idx="5565">
                  <c:v>400.38437304127797</c:v>
                </c:pt>
                <c:pt idx="5566">
                  <c:v>400.17447447390157</c:v>
                </c:pt>
                <c:pt idx="5567">
                  <c:v>399.85804267512759</c:v>
                </c:pt>
                <c:pt idx="5568">
                  <c:v>399.84870088915761</c:v>
                </c:pt>
                <c:pt idx="5569">
                  <c:v>400.18908329077431</c:v>
                </c:pt>
                <c:pt idx="5570">
                  <c:v>400.44886128077997</c:v>
                </c:pt>
                <c:pt idx="5571">
                  <c:v>400.3466880550601</c:v>
                </c:pt>
                <c:pt idx="5572">
                  <c:v>399.9850254639988</c:v>
                </c:pt>
                <c:pt idx="5573">
                  <c:v>399.80653445912782</c:v>
                </c:pt>
                <c:pt idx="5574">
                  <c:v>400.03018045394344</c:v>
                </c:pt>
                <c:pt idx="5575">
                  <c:v>400.32183179542551</c:v>
                </c:pt>
                <c:pt idx="5576">
                  <c:v>400.31896456193243</c:v>
                </c:pt>
                <c:pt idx="5577">
                  <c:v>400.02737320909876</c:v>
                </c:pt>
                <c:pt idx="5578">
                  <c:v>399.79746436078869</c:v>
                </c:pt>
                <c:pt idx="5579">
                  <c:v>399.92574459256616</c:v>
                </c:pt>
                <c:pt idx="5580">
                  <c:v>400.24649263943888</c:v>
                </c:pt>
                <c:pt idx="5581">
                  <c:v>400.32454835574572</c:v>
                </c:pt>
                <c:pt idx="5582">
                  <c:v>400.09453248948705</c:v>
                </c:pt>
                <c:pt idx="5583">
                  <c:v>399.8296853685074</c:v>
                </c:pt>
                <c:pt idx="5584">
                  <c:v>399.87073509702094</c:v>
                </c:pt>
                <c:pt idx="5585">
                  <c:v>400.20331444826479</c:v>
                </c:pt>
                <c:pt idx="5586">
                  <c:v>400.40986328770356</c:v>
                </c:pt>
                <c:pt idx="5587">
                  <c:v>400.26086087770739</c:v>
                </c:pt>
                <c:pt idx="5588">
                  <c:v>399.91978365300736</c:v>
                </c:pt>
                <c:pt idx="5589">
                  <c:v>399.80750073360025</c:v>
                </c:pt>
                <c:pt idx="5590">
                  <c:v>400.05526304930078</c:v>
                </c:pt>
                <c:pt idx="5591">
                  <c:v>400.33639529981178</c:v>
                </c:pt>
                <c:pt idx="5592">
                  <c:v>400.29582828970848</c:v>
                </c:pt>
                <c:pt idx="5593">
                  <c:v>399.98990013257639</c:v>
                </c:pt>
                <c:pt idx="5594">
                  <c:v>399.778387906386</c:v>
                </c:pt>
                <c:pt idx="5595">
                  <c:v>399.94799051235128</c:v>
                </c:pt>
                <c:pt idx="5596">
                  <c:v>400.2762546115506</c:v>
                </c:pt>
                <c:pt idx="5597">
                  <c:v>400.33798036702422</c:v>
                </c:pt>
                <c:pt idx="5598">
                  <c:v>400.0953019817141</c:v>
                </c:pt>
                <c:pt idx="5599">
                  <c:v>399.80680602040377</c:v>
                </c:pt>
                <c:pt idx="5600">
                  <c:v>399.89058053790154</c:v>
                </c:pt>
                <c:pt idx="5601">
                  <c:v>400.25527647533147</c:v>
                </c:pt>
                <c:pt idx="5602">
                  <c:v>400.44268850453318</c:v>
                </c:pt>
                <c:pt idx="5603">
                  <c:v>400.29545145110728</c:v>
                </c:pt>
                <c:pt idx="5604">
                  <c:v>399.9492279460062</c:v>
                </c:pt>
                <c:pt idx="5605">
                  <c:v>399.8436601799425</c:v>
                </c:pt>
                <c:pt idx="5606">
                  <c:v>400.11344269100312</c:v>
                </c:pt>
                <c:pt idx="5607">
                  <c:v>400.35728294442595</c:v>
                </c:pt>
                <c:pt idx="5608">
                  <c:v>400.27465440697597</c:v>
                </c:pt>
                <c:pt idx="5609">
                  <c:v>399.96637235868775</c:v>
                </c:pt>
                <c:pt idx="5610">
                  <c:v>399.78573753541571</c:v>
                </c:pt>
                <c:pt idx="5611">
                  <c:v>399.96596466163038</c:v>
                </c:pt>
                <c:pt idx="5612">
                  <c:v>400.28976175342609</c:v>
                </c:pt>
                <c:pt idx="5613">
                  <c:v>400.34673353481742</c:v>
                </c:pt>
                <c:pt idx="5614">
                  <c:v>400.08915981607697</c:v>
                </c:pt>
                <c:pt idx="5615">
                  <c:v>399.81491078686997</c:v>
                </c:pt>
                <c:pt idx="5616">
                  <c:v>399.90328800224665</c:v>
                </c:pt>
                <c:pt idx="5617">
                  <c:v>400.23772453355133</c:v>
                </c:pt>
                <c:pt idx="5618">
                  <c:v>400.38050972898918</c:v>
                </c:pt>
                <c:pt idx="5619">
                  <c:v>400.1747761246711</c:v>
                </c:pt>
                <c:pt idx="5620">
                  <c:v>399.84803735689002</c:v>
                </c:pt>
                <c:pt idx="5621">
                  <c:v>399.8367031457264</c:v>
                </c:pt>
                <c:pt idx="5622">
                  <c:v>400.15956318400038</c:v>
                </c:pt>
                <c:pt idx="5623">
                  <c:v>400.41463255345354</c:v>
                </c:pt>
                <c:pt idx="5624">
                  <c:v>400.32312992168386</c:v>
                </c:pt>
                <c:pt idx="5625">
                  <c:v>399.97606108696368</c:v>
                </c:pt>
                <c:pt idx="5626">
                  <c:v>399.83880094365861</c:v>
                </c:pt>
                <c:pt idx="5627">
                  <c:v>400.11317067148912</c:v>
                </c:pt>
                <c:pt idx="5628">
                  <c:v>400.44315632018817</c:v>
                </c:pt>
                <c:pt idx="5629">
                  <c:v>400.43835735586606</c:v>
                </c:pt>
                <c:pt idx="5630">
                  <c:v>400.12192389000438</c:v>
                </c:pt>
                <c:pt idx="5631">
                  <c:v>399.84574262858234</c:v>
                </c:pt>
                <c:pt idx="5632">
                  <c:v>399.99187759856744</c:v>
                </c:pt>
                <c:pt idx="5633">
                  <c:v>400.36629281992788</c:v>
                </c:pt>
                <c:pt idx="5634">
                  <c:v>400.50581837170927</c:v>
                </c:pt>
                <c:pt idx="5635">
                  <c:v>400.30278578644464</c:v>
                </c:pt>
                <c:pt idx="5636">
                  <c:v>399.96421405112073</c:v>
                </c:pt>
                <c:pt idx="5637">
                  <c:v>399.92133784517739</c:v>
                </c:pt>
                <c:pt idx="5638">
                  <c:v>400.2576458202895</c:v>
                </c:pt>
                <c:pt idx="5639">
                  <c:v>400.4866066893149</c:v>
                </c:pt>
                <c:pt idx="5640">
                  <c:v>400.3784875747491</c:v>
                </c:pt>
                <c:pt idx="5641">
                  <c:v>400.0365797623553</c:v>
                </c:pt>
                <c:pt idx="5642">
                  <c:v>399.86418566609643</c:v>
                </c:pt>
                <c:pt idx="5643">
                  <c:v>400.07728209083342</c:v>
                </c:pt>
                <c:pt idx="5644">
                  <c:v>400.38014770484574</c:v>
                </c:pt>
                <c:pt idx="5645">
                  <c:v>400.40382698356859</c:v>
                </c:pt>
                <c:pt idx="5646">
                  <c:v>400.11883010249699</c:v>
                </c:pt>
                <c:pt idx="5647">
                  <c:v>399.86056316942734</c:v>
                </c:pt>
                <c:pt idx="5648">
                  <c:v>399.97926068325557</c:v>
                </c:pt>
                <c:pt idx="5649">
                  <c:v>400.29896754489937</c:v>
                </c:pt>
                <c:pt idx="5650">
                  <c:v>400.38927782286589</c:v>
                </c:pt>
                <c:pt idx="5651">
                  <c:v>400.14291684031195</c:v>
                </c:pt>
                <c:pt idx="5652">
                  <c:v>399.82902123305689</c:v>
                </c:pt>
                <c:pt idx="5653">
                  <c:v>399.85543249575721</c:v>
                </c:pt>
                <c:pt idx="5654">
                  <c:v>400.18371076014915</c:v>
                </c:pt>
                <c:pt idx="5655">
                  <c:v>400.35278568316755</c:v>
                </c:pt>
                <c:pt idx="5656">
                  <c:v>400.18061653199231</c:v>
                </c:pt>
                <c:pt idx="5657">
                  <c:v>399.84963666979081</c:v>
                </c:pt>
                <c:pt idx="5658">
                  <c:v>399.79855078933019</c:v>
                </c:pt>
                <c:pt idx="5659">
                  <c:v>400.13375606027915</c:v>
                </c:pt>
                <c:pt idx="5660">
                  <c:v>400.39766904520638</c:v>
                </c:pt>
                <c:pt idx="5661">
                  <c:v>400.3190248147169</c:v>
                </c:pt>
                <c:pt idx="5662">
                  <c:v>399.97307314573595</c:v>
                </c:pt>
                <c:pt idx="5663">
                  <c:v>399.7749019796338</c:v>
                </c:pt>
                <c:pt idx="5664">
                  <c:v>400.00171728703049</c:v>
                </c:pt>
                <c:pt idx="5665">
                  <c:v>400.31911531719027</c:v>
                </c:pt>
                <c:pt idx="5666">
                  <c:v>400.33724099491667</c:v>
                </c:pt>
                <c:pt idx="5667">
                  <c:v>400.02850560932848</c:v>
                </c:pt>
                <c:pt idx="5668">
                  <c:v>399.77745277171124</c:v>
                </c:pt>
                <c:pt idx="5669">
                  <c:v>399.91056255119258</c:v>
                </c:pt>
                <c:pt idx="5670">
                  <c:v>400.27032314747009</c:v>
                </c:pt>
                <c:pt idx="5671">
                  <c:v>400.40323799378973</c:v>
                </c:pt>
                <c:pt idx="5672">
                  <c:v>400.19522593082104</c:v>
                </c:pt>
                <c:pt idx="5673">
                  <c:v>399.85318336550642</c:v>
                </c:pt>
                <c:pt idx="5674">
                  <c:v>399.85973337723624</c:v>
                </c:pt>
                <c:pt idx="5675">
                  <c:v>400.18307625627449</c:v>
                </c:pt>
                <c:pt idx="5676">
                  <c:v>400.37702326422527</c:v>
                </c:pt>
                <c:pt idx="5677">
                  <c:v>400.21318543364271</c:v>
                </c:pt>
                <c:pt idx="5678">
                  <c:v>399.86871311694705</c:v>
                </c:pt>
                <c:pt idx="5679">
                  <c:v>399.77431398722047</c:v>
                </c:pt>
                <c:pt idx="5680">
                  <c:v>400.08162848864811</c:v>
                </c:pt>
                <c:pt idx="5681">
                  <c:v>400.37273709881322</c:v>
                </c:pt>
                <c:pt idx="5682">
                  <c:v>400.34886150470038</c:v>
                </c:pt>
                <c:pt idx="5683">
                  <c:v>400.00485659564526</c:v>
                </c:pt>
                <c:pt idx="5684">
                  <c:v>399.77740724008953</c:v>
                </c:pt>
                <c:pt idx="5685">
                  <c:v>399.95334775195175</c:v>
                </c:pt>
                <c:pt idx="5686">
                  <c:v>400.33508278518252</c:v>
                </c:pt>
                <c:pt idx="5687">
                  <c:v>400.44670263036585</c:v>
                </c:pt>
                <c:pt idx="5688">
                  <c:v>400.21514663872347</c:v>
                </c:pt>
                <c:pt idx="5689">
                  <c:v>399.89654212631137</c:v>
                </c:pt>
                <c:pt idx="5690">
                  <c:v>399.89106375588563</c:v>
                </c:pt>
                <c:pt idx="5691">
                  <c:v>400.21336584174742</c:v>
                </c:pt>
                <c:pt idx="5692">
                  <c:v>400.42257084325257</c:v>
                </c:pt>
                <c:pt idx="5693">
                  <c:v>400.29931470008756</c:v>
                </c:pt>
                <c:pt idx="5694">
                  <c:v>399.93587162814219</c:v>
                </c:pt>
                <c:pt idx="5695">
                  <c:v>399.78505858345</c:v>
                </c:pt>
                <c:pt idx="5696">
                  <c:v>400.03864735717912</c:v>
                </c:pt>
                <c:pt idx="5697">
                  <c:v>400.32193759743546</c:v>
                </c:pt>
                <c:pt idx="5698">
                  <c:v>400.32236041280737</c:v>
                </c:pt>
                <c:pt idx="5699">
                  <c:v>400.05873414831444</c:v>
                </c:pt>
                <c:pt idx="5700">
                  <c:v>399.85947617858238</c:v>
                </c:pt>
                <c:pt idx="5701">
                  <c:v>400.0179863480289</c:v>
                </c:pt>
                <c:pt idx="5702">
                  <c:v>400.30443113476241</c:v>
                </c:pt>
                <c:pt idx="5703">
                  <c:v>400.34816719534263</c:v>
                </c:pt>
                <c:pt idx="5704">
                  <c:v>400.07915341328965</c:v>
                </c:pt>
                <c:pt idx="5705">
                  <c:v>399.824358253843</c:v>
                </c:pt>
                <c:pt idx="5706">
                  <c:v>399.95778522787265</c:v>
                </c:pt>
                <c:pt idx="5707">
                  <c:v>400.29640189195788</c:v>
                </c:pt>
                <c:pt idx="5708">
                  <c:v>400.41870752936973</c:v>
                </c:pt>
                <c:pt idx="5709">
                  <c:v>400.21244503180208</c:v>
                </c:pt>
                <c:pt idx="5710">
                  <c:v>399.89797576930698</c:v>
                </c:pt>
                <c:pt idx="5711">
                  <c:v>399.87189731330642</c:v>
                </c:pt>
                <c:pt idx="5712">
                  <c:v>400.17713050659131</c:v>
                </c:pt>
                <c:pt idx="5713">
                  <c:v>400.37328062338884</c:v>
                </c:pt>
                <c:pt idx="5714">
                  <c:v>400.25668001900704</c:v>
                </c:pt>
                <c:pt idx="5715">
                  <c:v>399.9062611624343</c:v>
                </c:pt>
                <c:pt idx="5716">
                  <c:v>399.78451558866027</c:v>
                </c:pt>
                <c:pt idx="5717">
                  <c:v>400.05778370462662</c:v>
                </c:pt>
                <c:pt idx="5718">
                  <c:v>400.36217236891196</c:v>
                </c:pt>
                <c:pt idx="5719">
                  <c:v>400.36457233731926</c:v>
                </c:pt>
                <c:pt idx="5720">
                  <c:v>400.08470742805173</c:v>
                </c:pt>
                <c:pt idx="5721">
                  <c:v>399.84666343069011</c:v>
                </c:pt>
                <c:pt idx="5722">
                  <c:v>399.99186229786483</c:v>
                </c:pt>
                <c:pt idx="5723">
                  <c:v>400.32335593752515</c:v>
                </c:pt>
                <c:pt idx="5724">
                  <c:v>400.42051850757468</c:v>
                </c:pt>
                <c:pt idx="5725">
                  <c:v>400.2155996203096</c:v>
                </c:pt>
                <c:pt idx="5726">
                  <c:v>399.94574185643773</c:v>
                </c:pt>
                <c:pt idx="5727">
                  <c:v>399.93489043649816</c:v>
                </c:pt>
                <c:pt idx="5728">
                  <c:v>400.18567255798695</c:v>
                </c:pt>
                <c:pt idx="5729">
                  <c:v>400.36250520029</c:v>
                </c:pt>
                <c:pt idx="5730">
                  <c:v>400.26846665822131</c:v>
                </c:pt>
                <c:pt idx="5731">
                  <c:v>400.02224220182177</c:v>
                </c:pt>
                <c:pt idx="5732">
                  <c:v>399.99254170281029</c:v>
                </c:pt>
                <c:pt idx="5733">
                  <c:v>400.21149504406486</c:v>
                </c:pt>
                <c:pt idx="5734">
                  <c:v>400.37724977812172</c:v>
                </c:pt>
                <c:pt idx="5735">
                  <c:v>400.26150912785658</c:v>
                </c:pt>
                <c:pt idx="5736">
                  <c:v>399.97871717150042</c:v>
                </c:pt>
                <c:pt idx="5737">
                  <c:v>399.86951267680604</c:v>
                </c:pt>
                <c:pt idx="5738">
                  <c:v>400.10210858281982</c:v>
                </c:pt>
                <c:pt idx="5739">
                  <c:v>400.31706305792932</c:v>
                </c:pt>
                <c:pt idx="5740">
                  <c:v>400.29034985070933</c:v>
                </c:pt>
                <c:pt idx="5741">
                  <c:v>400.01656757627268</c:v>
                </c:pt>
                <c:pt idx="5742">
                  <c:v>399.83757849855408</c:v>
                </c:pt>
                <c:pt idx="5743">
                  <c:v>400.02260430827687</c:v>
                </c:pt>
                <c:pt idx="5744">
                  <c:v>400.31906983721774</c:v>
                </c:pt>
                <c:pt idx="5745">
                  <c:v>400.37151462875613</c:v>
                </c:pt>
                <c:pt idx="5746">
                  <c:v>400.10108187479682</c:v>
                </c:pt>
                <c:pt idx="5747">
                  <c:v>399.82029813851648</c:v>
                </c:pt>
                <c:pt idx="5748">
                  <c:v>399.88640038955833</c:v>
                </c:pt>
                <c:pt idx="5749">
                  <c:v>400.23955038507302</c:v>
                </c:pt>
                <c:pt idx="5750">
                  <c:v>400.401155018439</c:v>
                </c:pt>
                <c:pt idx="5751">
                  <c:v>400.25459749199251</c:v>
                </c:pt>
                <c:pt idx="5752">
                  <c:v>399.96093924728416</c:v>
                </c:pt>
                <c:pt idx="5753">
                  <c:v>399.88256672099919</c:v>
                </c:pt>
                <c:pt idx="5754">
                  <c:v>400.13608041739553</c:v>
                </c:pt>
                <c:pt idx="5755">
                  <c:v>400.35559262815252</c:v>
                </c:pt>
                <c:pt idx="5756">
                  <c:v>400.28979197047488</c:v>
                </c:pt>
                <c:pt idx="5757">
                  <c:v>399.98958298404352</c:v>
                </c:pt>
                <c:pt idx="5758">
                  <c:v>399.84270971916703</c:v>
                </c:pt>
                <c:pt idx="5759">
                  <c:v>400.05637979255056</c:v>
                </c:pt>
                <c:pt idx="5760">
                  <c:v>400.34495323971328</c:v>
                </c:pt>
                <c:pt idx="5761">
                  <c:v>400.36931147013081</c:v>
                </c:pt>
                <c:pt idx="5762">
                  <c:v>400.11101254162958</c:v>
                </c:pt>
                <c:pt idx="5763">
                  <c:v>399.88703378627713</c:v>
                </c:pt>
                <c:pt idx="5764">
                  <c:v>399.98602140371759</c:v>
                </c:pt>
                <c:pt idx="5765">
                  <c:v>400.28449455139327</c:v>
                </c:pt>
                <c:pt idx="5766">
                  <c:v>400.40059671266727</c:v>
                </c:pt>
                <c:pt idx="5767">
                  <c:v>400.22832197026042</c:v>
                </c:pt>
                <c:pt idx="5768">
                  <c:v>399.96113507212806</c:v>
                </c:pt>
                <c:pt idx="5769">
                  <c:v>399.94856365510577</c:v>
                </c:pt>
                <c:pt idx="5770">
                  <c:v>400.20770645245932</c:v>
                </c:pt>
                <c:pt idx="5771">
                  <c:v>400.40574336509582</c:v>
                </c:pt>
                <c:pt idx="5772">
                  <c:v>400.33921810836438</c:v>
                </c:pt>
                <c:pt idx="5773">
                  <c:v>400.07378123302578</c:v>
                </c:pt>
                <c:pt idx="5774">
                  <c:v>399.95580749357509</c:v>
                </c:pt>
                <c:pt idx="5775">
                  <c:v>400.12296538958401</c:v>
                </c:pt>
                <c:pt idx="5776">
                  <c:v>400.32429214951748</c:v>
                </c:pt>
                <c:pt idx="5777">
                  <c:v>400.30969843850471</c:v>
                </c:pt>
                <c:pt idx="5778">
                  <c:v>400.10944288667997</c:v>
                </c:pt>
                <c:pt idx="5779">
                  <c:v>399.98753060330421</c:v>
                </c:pt>
                <c:pt idx="5780">
                  <c:v>400.15336075065488</c:v>
                </c:pt>
                <c:pt idx="5781">
                  <c:v>400.36067891047117</c:v>
                </c:pt>
                <c:pt idx="5782">
                  <c:v>400.34788092882962</c:v>
                </c:pt>
                <c:pt idx="5783">
                  <c:v>400.12818718831704</c:v>
                </c:pt>
                <c:pt idx="5784">
                  <c:v>399.96468135193356</c:v>
                </c:pt>
                <c:pt idx="5785">
                  <c:v>400.10299912231937</c:v>
                </c:pt>
                <c:pt idx="5786">
                  <c:v>400.36398384660072</c:v>
                </c:pt>
                <c:pt idx="5787">
                  <c:v>400.41098050850684</c:v>
                </c:pt>
                <c:pt idx="5788">
                  <c:v>400.19044142130838</c:v>
                </c:pt>
                <c:pt idx="5789">
                  <c:v>399.92443214940022</c:v>
                </c:pt>
                <c:pt idx="5790">
                  <c:v>399.92579009132066</c:v>
                </c:pt>
                <c:pt idx="5791">
                  <c:v>400.19333931242318</c:v>
                </c:pt>
                <c:pt idx="5792">
                  <c:v>400.33251732593362</c:v>
                </c:pt>
                <c:pt idx="5793">
                  <c:v>400.22061042063126</c:v>
                </c:pt>
                <c:pt idx="5794">
                  <c:v>399.97766086282991</c:v>
                </c:pt>
                <c:pt idx="5795">
                  <c:v>399.88611343728758</c:v>
                </c:pt>
                <c:pt idx="5796">
                  <c:v>400.12951542626809</c:v>
                </c:pt>
                <c:pt idx="5797">
                  <c:v>400.356724637713</c:v>
                </c:pt>
                <c:pt idx="5798">
                  <c:v>400.31946259507299</c:v>
                </c:pt>
                <c:pt idx="5799">
                  <c:v>400.06185872394747</c:v>
                </c:pt>
                <c:pt idx="5800">
                  <c:v>399.86217780911829</c:v>
                </c:pt>
                <c:pt idx="5801">
                  <c:v>399.96943532386388</c:v>
                </c:pt>
                <c:pt idx="5802">
                  <c:v>400.23493250033687</c:v>
                </c:pt>
                <c:pt idx="5803">
                  <c:v>400.31905512170158</c:v>
                </c:pt>
                <c:pt idx="5804">
                  <c:v>400.1526358968033</c:v>
                </c:pt>
                <c:pt idx="5805">
                  <c:v>399.92231897086879</c:v>
                </c:pt>
                <c:pt idx="5806">
                  <c:v>399.92203209744628</c:v>
                </c:pt>
                <c:pt idx="5807">
                  <c:v>400.20396378614134</c:v>
                </c:pt>
                <c:pt idx="5808">
                  <c:v>400.34262896760094</c:v>
                </c:pt>
                <c:pt idx="5809">
                  <c:v>400.25400863633433</c:v>
                </c:pt>
                <c:pt idx="5810">
                  <c:v>400.00352824883242</c:v>
                </c:pt>
                <c:pt idx="5811">
                  <c:v>399.92076461446902</c:v>
                </c:pt>
                <c:pt idx="5812">
                  <c:v>400.15846134941012</c:v>
                </c:pt>
                <c:pt idx="5813">
                  <c:v>400.39472607709121</c:v>
                </c:pt>
                <c:pt idx="5814">
                  <c:v>400.34558678191627</c:v>
                </c:pt>
                <c:pt idx="5815">
                  <c:v>400.06895177545073</c:v>
                </c:pt>
                <c:pt idx="5816">
                  <c:v>399.90834405209586</c:v>
                </c:pt>
                <c:pt idx="5817">
                  <c:v>400.07186441678556</c:v>
                </c:pt>
                <c:pt idx="5818">
                  <c:v>400.37752120882419</c:v>
                </c:pt>
                <c:pt idx="5819">
                  <c:v>400.42738514300197</c:v>
                </c:pt>
                <c:pt idx="5820">
                  <c:v>400.16792435280604</c:v>
                </c:pt>
                <c:pt idx="5821">
                  <c:v>399.89678348688142</c:v>
                </c:pt>
                <c:pt idx="5822">
                  <c:v>399.93333608547289</c:v>
                </c:pt>
                <c:pt idx="5823">
                  <c:v>400.23970168428434</c:v>
                </c:pt>
                <c:pt idx="5824">
                  <c:v>400.35473267056261</c:v>
                </c:pt>
                <c:pt idx="5825">
                  <c:v>400.18526519098134</c:v>
                </c:pt>
                <c:pt idx="5826">
                  <c:v>399.89044518605181</c:v>
                </c:pt>
                <c:pt idx="5827">
                  <c:v>399.83365485375066</c:v>
                </c:pt>
                <c:pt idx="5828">
                  <c:v>400.10062937531796</c:v>
                </c:pt>
                <c:pt idx="5829">
                  <c:v>400.32252665606649</c:v>
                </c:pt>
                <c:pt idx="5830">
                  <c:v>400.24996440289732</c:v>
                </c:pt>
                <c:pt idx="5831">
                  <c:v>399.97817380396862</c:v>
                </c:pt>
                <c:pt idx="5832">
                  <c:v>399.83080238344314</c:v>
                </c:pt>
                <c:pt idx="5833">
                  <c:v>400.03258037336542</c:v>
                </c:pt>
                <c:pt idx="5834">
                  <c:v>400.33951974347082</c:v>
                </c:pt>
                <c:pt idx="5835">
                  <c:v>400.37367281308315</c:v>
                </c:pt>
                <c:pt idx="5836">
                  <c:v>400.1028479865106</c:v>
                </c:pt>
                <c:pt idx="5837">
                  <c:v>399.83068128205156</c:v>
                </c:pt>
                <c:pt idx="5838">
                  <c:v>399.90075251572875</c:v>
                </c:pt>
                <c:pt idx="5839">
                  <c:v>400.21238518651671</c:v>
                </c:pt>
                <c:pt idx="5840">
                  <c:v>400.35698131409606</c:v>
                </c:pt>
                <c:pt idx="5841">
                  <c:v>400.19521023682523</c:v>
                </c:pt>
                <c:pt idx="5842">
                  <c:v>399.90328810507708</c:v>
                </c:pt>
                <c:pt idx="5843">
                  <c:v>399.82908196166261</c:v>
                </c:pt>
                <c:pt idx="5844">
                  <c:v>400.0853261225194</c:v>
                </c:pt>
                <c:pt idx="5845">
                  <c:v>400.29474182881086</c:v>
                </c:pt>
                <c:pt idx="5846">
                  <c:v>400.23084282330888</c:v>
                </c:pt>
                <c:pt idx="5847">
                  <c:v>399.98885911213949</c:v>
                </c:pt>
                <c:pt idx="5848">
                  <c:v>399.8491840295207</c:v>
                </c:pt>
                <c:pt idx="5849">
                  <c:v>400.04857745742936</c:v>
                </c:pt>
                <c:pt idx="5850">
                  <c:v>400.35012899104311</c:v>
                </c:pt>
                <c:pt idx="5851">
                  <c:v>400.37184701440083</c:v>
                </c:pt>
                <c:pt idx="5852">
                  <c:v>400.09059347981861</c:v>
                </c:pt>
                <c:pt idx="5853">
                  <c:v>399.85896338580773</c:v>
                </c:pt>
                <c:pt idx="5854">
                  <c:v>399.94030843850993</c:v>
                </c:pt>
                <c:pt idx="5855">
                  <c:v>400.25494463989276</c:v>
                </c:pt>
                <c:pt idx="5856">
                  <c:v>400.41173509239093</c:v>
                </c:pt>
                <c:pt idx="5857">
                  <c:v>400.21941801011388</c:v>
                </c:pt>
                <c:pt idx="5858">
                  <c:v>399.90310709398</c:v>
                </c:pt>
                <c:pt idx="5859">
                  <c:v>399.85203648570416</c:v>
                </c:pt>
                <c:pt idx="5860">
                  <c:v>400.11800028638993</c:v>
                </c:pt>
                <c:pt idx="5861">
                  <c:v>400.33785967214914</c:v>
                </c:pt>
                <c:pt idx="5862">
                  <c:v>400.27414157955866</c:v>
                </c:pt>
                <c:pt idx="5863">
                  <c:v>400.0004044163357</c:v>
                </c:pt>
                <c:pt idx="5864">
                  <c:v>399.85429992519789</c:v>
                </c:pt>
                <c:pt idx="5865">
                  <c:v>400.04806413676033</c:v>
                </c:pt>
                <c:pt idx="5866">
                  <c:v>400.32332624599911</c:v>
                </c:pt>
                <c:pt idx="5867">
                  <c:v>400.32540882450814</c:v>
                </c:pt>
                <c:pt idx="5868">
                  <c:v>400.08048181271226</c:v>
                </c:pt>
                <c:pt idx="5869">
                  <c:v>399.84426401269798</c:v>
                </c:pt>
                <c:pt idx="5870">
                  <c:v>399.92262061041777</c:v>
                </c:pt>
                <c:pt idx="5871">
                  <c:v>400.24383695745115</c:v>
                </c:pt>
                <c:pt idx="5872">
                  <c:v>400.35341919007885</c:v>
                </c:pt>
                <c:pt idx="5873">
                  <c:v>400.16338213867834</c:v>
                </c:pt>
                <c:pt idx="5874">
                  <c:v>399.88155602568929</c:v>
                </c:pt>
                <c:pt idx="5875">
                  <c:v>399.86913527948877</c:v>
                </c:pt>
                <c:pt idx="5876">
                  <c:v>400.17768876054549</c:v>
                </c:pt>
                <c:pt idx="5877">
                  <c:v>400.45328291293259</c:v>
                </c:pt>
                <c:pt idx="5878">
                  <c:v>400.38518803238833</c:v>
                </c:pt>
                <c:pt idx="5879">
                  <c:v>400.06457467905147</c:v>
                </c:pt>
                <c:pt idx="5880">
                  <c:v>399.86407927614459</c:v>
                </c:pt>
                <c:pt idx="5881">
                  <c:v>400.000192595724</c:v>
                </c:pt>
                <c:pt idx="5882">
                  <c:v>400.30517044114333</c:v>
                </c:pt>
                <c:pt idx="5883">
                  <c:v>400.35855095664402</c:v>
                </c:pt>
                <c:pt idx="5884">
                  <c:v>400.10333112104144</c:v>
                </c:pt>
                <c:pt idx="5885">
                  <c:v>399.83634119628874</c:v>
                </c:pt>
                <c:pt idx="5886">
                  <c:v>399.92503589162857</c:v>
                </c:pt>
                <c:pt idx="5887">
                  <c:v>400.27764271691149</c:v>
                </c:pt>
                <c:pt idx="5888">
                  <c:v>400.48265236062679</c:v>
                </c:pt>
                <c:pt idx="5889">
                  <c:v>400.31662536113447</c:v>
                </c:pt>
                <c:pt idx="5890">
                  <c:v>399.9723635187234</c:v>
                </c:pt>
                <c:pt idx="5891">
                  <c:v>399.85356062407635</c:v>
                </c:pt>
                <c:pt idx="5892">
                  <c:v>400.15565439184365</c:v>
                </c:pt>
                <c:pt idx="5893">
                  <c:v>400.47459291880364</c:v>
                </c:pt>
                <c:pt idx="5894">
                  <c:v>400.46713780637805</c:v>
                </c:pt>
                <c:pt idx="5895">
                  <c:v>400.13090362101644</c:v>
                </c:pt>
                <c:pt idx="5896">
                  <c:v>399.84500381222927</c:v>
                </c:pt>
                <c:pt idx="5897">
                  <c:v>399.96653833519326</c:v>
                </c:pt>
                <c:pt idx="5898">
                  <c:v>400.33367929124267</c:v>
                </c:pt>
                <c:pt idx="5899">
                  <c:v>400.50747852673226</c:v>
                </c:pt>
                <c:pt idx="5900">
                  <c:v>400.31510115172171</c:v>
                </c:pt>
                <c:pt idx="5901">
                  <c:v>399.97230307924997</c:v>
                </c:pt>
                <c:pt idx="5902">
                  <c:v>399.9180932252749</c:v>
                </c:pt>
                <c:pt idx="5903">
                  <c:v>400.22827698450476</c:v>
                </c:pt>
                <c:pt idx="5904">
                  <c:v>400.46472301020765</c:v>
                </c:pt>
                <c:pt idx="5905">
                  <c:v>400.36642836804396</c:v>
                </c:pt>
                <c:pt idx="5906">
                  <c:v>400.01828857202952</c:v>
                </c:pt>
                <c:pt idx="5907">
                  <c:v>399.86522663329174</c:v>
                </c:pt>
                <c:pt idx="5908">
                  <c:v>400.10880942141245</c:v>
                </c:pt>
                <c:pt idx="5909">
                  <c:v>400.44535997690787</c:v>
                </c:pt>
                <c:pt idx="5910">
                  <c:v>400.44735196458595</c:v>
                </c:pt>
                <c:pt idx="5911">
                  <c:v>400.1491048769546</c:v>
                </c:pt>
                <c:pt idx="5912">
                  <c:v>399.85931057083837</c:v>
                </c:pt>
                <c:pt idx="5913">
                  <c:v>399.98141879405921</c:v>
                </c:pt>
                <c:pt idx="5914">
                  <c:v>400.33242667171987</c:v>
                </c:pt>
                <c:pt idx="5915">
                  <c:v>400.43607807813271</c:v>
                </c:pt>
                <c:pt idx="5916">
                  <c:v>400.21427140576532</c:v>
                </c:pt>
                <c:pt idx="5917">
                  <c:v>399.8541947144098</c:v>
                </c:pt>
                <c:pt idx="5918">
                  <c:v>399.84488269367444</c:v>
                </c:pt>
                <c:pt idx="5919">
                  <c:v>400.21922210229167</c:v>
                </c:pt>
                <c:pt idx="5920">
                  <c:v>400.48920199268696</c:v>
                </c:pt>
                <c:pt idx="5921">
                  <c:v>400.42705330087267</c:v>
                </c:pt>
                <c:pt idx="5922">
                  <c:v>400.0843148202116</c:v>
                </c:pt>
                <c:pt idx="5923">
                  <c:v>399.88039381943224</c:v>
                </c:pt>
                <c:pt idx="5924">
                  <c:v>400.10221438073137</c:v>
                </c:pt>
                <c:pt idx="5925">
                  <c:v>400.44483132087589</c:v>
                </c:pt>
                <c:pt idx="5926">
                  <c:v>400.50062674103981</c:v>
                </c:pt>
                <c:pt idx="5927">
                  <c:v>400.22183271492952</c:v>
                </c:pt>
                <c:pt idx="5928">
                  <c:v>399.91053236147457</c:v>
                </c:pt>
                <c:pt idx="5929">
                  <c:v>399.95322711300543</c:v>
                </c:pt>
                <c:pt idx="5930">
                  <c:v>400.29857536796908</c:v>
                </c:pt>
                <c:pt idx="5931">
                  <c:v>400.46149321701517</c:v>
                </c:pt>
                <c:pt idx="5932">
                  <c:v>400.27738612820281</c:v>
                </c:pt>
                <c:pt idx="5933">
                  <c:v>399.93015143969484</c:v>
                </c:pt>
                <c:pt idx="5934">
                  <c:v>399.84446038910721</c:v>
                </c:pt>
                <c:pt idx="5935">
                  <c:v>400.15906523274612</c:v>
                </c:pt>
                <c:pt idx="5936">
                  <c:v>400.47430660056222</c:v>
                </c:pt>
                <c:pt idx="5937">
                  <c:v>400.4433225099657</c:v>
                </c:pt>
                <c:pt idx="5938">
                  <c:v>400.10844744572717</c:v>
                </c:pt>
                <c:pt idx="5939">
                  <c:v>399.86681161035318</c:v>
                </c:pt>
                <c:pt idx="5940">
                  <c:v>400.04232915630598</c:v>
                </c:pt>
                <c:pt idx="5941">
                  <c:v>400.37916657855317</c:v>
                </c:pt>
                <c:pt idx="5942">
                  <c:v>400.4444545392642</c:v>
                </c:pt>
                <c:pt idx="5943">
                  <c:v>400.16446808626768</c:v>
                </c:pt>
                <c:pt idx="5944">
                  <c:v>399.83999284484156</c:v>
                </c:pt>
                <c:pt idx="5945">
                  <c:v>399.87479474694976</c:v>
                </c:pt>
                <c:pt idx="5946">
                  <c:v>400.24176932334882</c:v>
                </c:pt>
                <c:pt idx="5947">
                  <c:v>400.47551375218666</c:v>
                </c:pt>
                <c:pt idx="5948">
                  <c:v>400.3567701115511</c:v>
                </c:pt>
                <c:pt idx="5949">
                  <c:v>399.9808600378899</c:v>
                </c:pt>
                <c:pt idx="5950">
                  <c:v>399.82399577730769</c:v>
                </c:pt>
                <c:pt idx="5951">
                  <c:v>400.09113636460842</c:v>
                </c:pt>
                <c:pt idx="5952">
                  <c:v>400.40895779267584</c:v>
                </c:pt>
                <c:pt idx="5953">
                  <c:v>400.41162928236736</c:v>
                </c:pt>
                <c:pt idx="5954">
                  <c:v>400.09435090772581</c:v>
                </c:pt>
                <c:pt idx="5955">
                  <c:v>399.79713254729518</c:v>
                </c:pt>
                <c:pt idx="5956">
                  <c:v>399.91143787335773</c:v>
                </c:pt>
                <c:pt idx="5957">
                  <c:v>400.30411411026085</c:v>
                </c:pt>
                <c:pt idx="5958">
                  <c:v>400.46466216618586</c:v>
                </c:pt>
                <c:pt idx="5959">
                  <c:v>400.2839510038956</c:v>
                </c:pt>
                <c:pt idx="5960">
                  <c:v>399.93674689768636</c:v>
                </c:pt>
                <c:pt idx="5961">
                  <c:v>399.86324945775937</c:v>
                </c:pt>
                <c:pt idx="5962">
                  <c:v>400.18288039767697</c:v>
                </c:pt>
                <c:pt idx="5963">
                  <c:v>400.45094426233982</c:v>
                </c:pt>
                <c:pt idx="5964">
                  <c:v>400.42350648516867</c:v>
                </c:pt>
                <c:pt idx="5965">
                  <c:v>400.09798806821357</c:v>
                </c:pt>
                <c:pt idx="5966">
                  <c:v>399.89625531872821</c:v>
                </c:pt>
                <c:pt idx="5967">
                  <c:v>400.08691061511593</c:v>
                </c:pt>
                <c:pt idx="5968">
                  <c:v>400.38912748015639</c:v>
                </c:pt>
                <c:pt idx="5969">
                  <c:v>400.43391994655281</c:v>
                </c:pt>
                <c:pt idx="5970">
                  <c:v>400.13793692514179</c:v>
                </c:pt>
                <c:pt idx="5971">
                  <c:v>399.83718639834024</c:v>
                </c:pt>
                <c:pt idx="5972">
                  <c:v>399.86892420354116</c:v>
                </c:pt>
                <c:pt idx="5973">
                  <c:v>400.07966667489291</c:v>
                </c:pt>
                <c:pt idx="5974">
                  <c:v>400.17125935487684</c:v>
                </c:pt>
                <c:pt idx="5975">
                  <c:v>400.10695291094657</c:v>
                </c:pt>
                <c:pt idx="5976">
                  <c:v>400.01457554538564</c:v>
                </c:pt>
                <c:pt idx="5977">
                  <c:v>400.05431261224339</c:v>
                </c:pt>
                <c:pt idx="5978">
                  <c:v>400.18425373299385</c:v>
                </c:pt>
                <c:pt idx="5979">
                  <c:v>400.22294937143954</c:v>
                </c:pt>
                <c:pt idx="5980">
                  <c:v>400.17435314217369</c:v>
                </c:pt>
                <c:pt idx="5981">
                  <c:v>400.14288656337118</c:v>
                </c:pt>
                <c:pt idx="5982">
                  <c:v>400.20417546176998</c:v>
                </c:pt>
                <c:pt idx="5983">
                  <c:v>400.26461828548258</c:v>
                </c:pt>
                <c:pt idx="5984">
                  <c:v>400.19365629215997</c:v>
                </c:pt>
                <c:pt idx="5985">
                  <c:v>400.08639774857977</c:v>
                </c:pt>
                <c:pt idx="5986">
                  <c:v>400.09021603074842</c:v>
                </c:pt>
                <c:pt idx="5987">
                  <c:v>400.19231268490978</c:v>
                </c:pt>
                <c:pt idx="5988">
                  <c:v>400.22374966669486</c:v>
                </c:pt>
                <c:pt idx="5989">
                  <c:v>400.12441445384241</c:v>
                </c:pt>
                <c:pt idx="5990">
                  <c:v>400.02766036157118</c:v>
                </c:pt>
                <c:pt idx="5991">
                  <c:v>400.1030288705133</c:v>
                </c:pt>
                <c:pt idx="5992">
                  <c:v>400.22279865273765</c:v>
                </c:pt>
                <c:pt idx="5993">
                  <c:v>400.21199314068997</c:v>
                </c:pt>
                <c:pt idx="5994">
                  <c:v>400.10139891285758</c:v>
                </c:pt>
                <c:pt idx="5995">
                  <c:v>400.04898498483203</c:v>
                </c:pt>
                <c:pt idx="5996">
                  <c:v>400.17344767060104</c:v>
                </c:pt>
                <c:pt idx="5997">
                  <c:v>400.29825788959988</c:v>
                </c:pt>
                <c:pt idx="5998">
                  <c:v>400.21135915644084</c:v>
                </c:pt>
                <c:pt idx="5999">
                  <c:v>400.02806744446445</c:v>
                </c:pt>
                <c:pt idx="6000">
                  <c:v>400.01510370302071</c:v>
                </c:pt>
                <c:pt idx="6001">
                  <c:v>400.22521333235477</c:v>
                </c:pt>
                <c:pt idx="6002">
                  <c:v>400.3889607869915</c:v>
                </c:pt>
                <c:pt idx="6003">
                  <c:v>400.24001822536388</c:v>
                </c:pt>
                <c:pt idx="6004">
                  <c:v>399.99709942295442</c:v>
                </c:pt>
                <c:pt idx="6005">
                  <c:v>400.00013282164059</c:v>
                </c:pt>
                <c:pt idx="6006">
                  <c:v>400.25435618100289</c:v>
                </c:pt>
                <c:pt idx="6007">
                  <c:v>400.37669092366792</c:v>
                </c:pt>
                <c:pt idx="6008">
                  <c:v>400.19685545461459</c:v>
                </c:pt>
                <c:pt idx="6009">
                  <c:v>399.9388898140536</c:v>
                </c:pt>
                <c:pt idx="6010">
                  <c:v>399.9904588374028</c:v>
                </c:pt>
                <c:pt idx="6011">
                  <c:v>400.29994867346431</c:v>
                </c:pt>
                <c:pt idx="6012">
                  <c:v>400.45103427042415</c:v>
                </c:pt>
                <c:pt idx="6013">
                  <c:v>400.2645578898377</c:v>
                </c:pt>
                <c:pt idx="6014">
                  <c:v>399.96822820150146</c:v>
                </c:pt>
                <c:pt idx="6015">
                  <c:v>399.97079385177466</c:v>
                </c:pt>
                <c:pt idx="6016">
                  <c:v>400.24655345804308</c:v>
                </c:pt>
                <c:pt idx="6017">
                  <c:v>400.43280324183326</c:v>
                </c:pt>
                <c:pt idx="6018">
                  <c:v>400.30485342670113</c:v>
                </c:pt>
                <c:pt idx="6019">
                  <c:v>400.04847163916645</c:v>
                </c:pt>
                <c:pt idx="6020">
                  <c:v>399.99264708347084</c:v>
                </c:pt>
                <c:pt idx="6021">
                  <c:v>400.25124709706245</c:v>
                </c:pt>
                <c:pt idx="6022">
                  <c:v>400.43849338484063</c:v>
                </c:pt>
                <c:pt idx="6023">
                  <c:v>400.34548135072896</c:v>
                </c:pt>
                <c:pt idx="6024">
                  <c:v>400.10912637310969</c:v>
                </c:pt>
                <c:pt idx="6025">
                  <c:v>400.05476502742403</c:v>
                </c:pt>
                <c:pt idx="6026">
                  <c:v>400.24510447964371</c:v>
                </c:pt>
                <c:pt idx="6027">
                  <c:v>400.43324097522873</c:v>
                </c:pt>
                <c:pt idx="6028">
                  <c:v>400.37598176279101</c:v>
                </c:pt>
                <c:pt idx="6029">
                  <c:v>400.13208105277795</c:v>
                </c:pt>
                <c:pt idx="6030">
                  <c:v>400.02882242104522</c:v>
                </c:pt>
                <c:pt idx="6031">
                  <c:v>400.20381293690104</c:v>
                </c:pt>
                <c:pt idx="6032">
                  <c:v>400.39504312399561</c:v>
                </c:pt>
                <c:pt idx="6033">
                  <c:v>400.36887337853847</c:v>
                </c:pt>
                <c:pt idx="6034">
                  <c:v>400.13319777100128</c:v>
                </c:pt>
                <c:pt idx="6035">
                  <c:v>399.93982583054026</c:v>
                </c:pt>
                <c:pt idx="6036">
                  <c:v>400.0428127708862</c:v>
                </c:pt>
                <c:pt idx="6037">
                  <c:v>400.29029005755751</c:v>
                </c:pt>
                <c:pt idx="6038">
                  <c:v>400.37089607123272</c:v>
                </c:pt>
                <c:pt idx="6039">
                  <c:v>400.21108709900034</c:v>
                </c:pt>
                <c:pt idx="6040">
                  <c:v>399.94368911122092</c:v>
                </c:pt>
                <c:pt idx="6041">
                  <c:v>399.9057937904513</c:v>
                </c:pt>
                <c:pt idx="6042">
                  <c:v>400.14388269453991</c:v>
                </c:pt>
                <c:pt idx="6043">
                  <c:v>400.32121322112425</c:v>
                </c:pt>
                <c:pt idx="6044">
                  <c:v>400.2619621328252</c:v>
                </c:pt>
                <c:pt idx="6045">
                  <c:v>400.01510369201071</c:v>
                </c:pt>
                <c:pt idx="6046">
                  <c:v>399.92589587339899</c:v>
                </c:pt>
                <c:pt idx="6047">
                  <c:v>400.11321619050761</c:v>
                </c:pt>
                <c:pt idx="6048">
                  <c:v>400.31543259600926</c:v>
                </c:pt>
                <c:pt idx="6049">
                  <c:v>400.31264144032252</c:v>
                </c:pt>
                <c:pt idx="6050">
                  <c:v>400.10979006680952</c:v>
                </c:pt>
                <c:pt idx="6051">
                  <c:v>399.95713579704113</c:v>
                </c:pt>
                <c:pt idx="6052">
                  <c:v>400.11757742046223</c:v>
                </c:pt>
                <c:pt idx="6053">
                  <c:v>400.35491362264361</c:v>
                </c:pt>
                <c:pt idx="6054">
                  <c:v>400.39576765289655</c:v>
                </c:pt>
                <c:pt idx="6055">
                  <c:v>400.1825481335477</c:v>
                </c:pt>
                <c:pt idx="6056">
                  <c:v>399.96253858200112</c:v>
                </c:pt>
                <c:pt idx="6057">
                  <c:v>400.01240204916292</c:v>
                </c:pt>
                <c:pt idx="6058">
                  <c:v>400.27332648245232</c:v>
                </c:pt>
                <c:pt idx="6059">
                  <c:v>400.36113149845551</c:v>
                </c:pt>
                <c:pt idx="6060">
                  <c:v>400.21627925937025</c:v>
                </c:pt>
                <c:pt idx="6061">
                  <c:v>399.94047470994616</c:v>
                </c:pt>
                <c:pt idx="6062">
                  <c:v>399.89771910159584</c:v>
                </c:pt>
                <c:pt idx="6063">
                  <c:v>400.14192083679177</c:v>
                </c:pt>
                <c:pt idx="6064">
                  <c:v>400.33484110914094</c:v>
                </c:pt>
                <c:pt idx="6065">
                  <c:v>400.28647127841236</c:v>
                </c:pt>
                <c:pt idx="6066">
                  <c:v>400.0576328885395</c:v>
                </c:pt>
                <c:pt idx="6067">
                  <c:v>399.90650290391147</c:v>
                </c:pt>
                <c:pt idx="6068">
                  <c:v>400.07029480951007</c:v>
                </c:pt>
                <c:pt idx="6069">
                  <c:v>400.31090560660709</c:v>
                </c:pt>
                <c:pt idx="6070">
                  <c:v>400.33604877290952</c:v>
                </c:pt>
                <c:pt idx="6071">
                  <c:v>400.14973891452041</c:v>
                </c:pt>
                <c:pt idx="6072">
                  <c:v>399.94924262871984</c:v>
                </c:pt>
                <c:pt idx="6073">
                  <c:v>400.03617214324674</c:v>
                </c:pt>
                <c:pt idx="6074">
                  <c:v>400.31250535001664</c:v>
                </c:pt>
                <c:pt idx="6075">
                  <c:v>400.38339240403661</c:v>
                </c:pt>
                <c:pt idx="6076">
                  <c:v>400.20136810124978</c:v>
                </c:pt>
                <c:pt idx="6077">
                  <c:v>399.93647542317876</c:v>
                </c:pt>
                <c:pt idx="6078">
                  <c:v>399.93040846825602</c:v>
                </c:pt>
                <c:pt idx="6079">
                  <c:v>400.17971095245173</c:v>
                </c:pt>
                <c:pt idx="6080">
                  <c:v>400.33245644319271</c:v>
                </c:pt>
                <c:pt idx="6081">
                  <c:v>400.25547249151043</c:v>
                </c:pt>
                <c:pt idx="6082">
                  <c:v>400.0035886271545</c:v>
                </c:pt>
                <c:pt idx="6083">
                  <c:v>399.92465806246832</c:v>
                </c:pt>
                <c:pt idx="6084">
                  <c:v>400.1654490919617</c:v>
                </c:pt>
                <c:pt idx="6085">
                  <c:v>400.42669131102082</c:v>
                </c:pt>
                <c:pt idx="6086">
                  <c:v>400.36768109867251</c:v>
                </c:pt>
                <c:pt idx="6087">
                  <c:v>400.11377461978299</c:v>
                </c:pt>
                <c:pt idx="6088">
                  <c:v>399.91629756292298</c:v>
                </c:pt>
                <c:pt idx="6089">
                  <c:v>400.08024029346291</c:v>
                </c:pt>
                <c:pt idx="6090">
                  <c:v>400.41255006520589</c:v>
                </c:pt>
                <c:pt idx="6091">
                  <c:v>400.49320132124831</c:v>
                </c:pt>
                <c:pt idx="6092">
                  <c:v>400.2689044506111</c:v>
                </c:pt>
                <c:pt idx="6093">
                  <c:v>399.95832822920028</c:v>
                </c:pt>
                <c:pt idx="6094">
                  <c:v>399.94963482172477</c:v>
                </c:pt>
                <c:pt idx="6095">
                  <c:v>400.23358925588491</c:v>
                </c:pt>
                <c:pt idx="6096">
                  <c:v>400.42740051897852</c:v>
                </c:pt>
                <c:pt idx="6097">
                  <c:v>400.31508599861036</c:v>
                </c:pt>
                <c:pt idx="6098">
                  <c:v>400.02396284051497</c:v>
                </c:pt>
                <c:pt idx="6099">
                  <c:v>399.91249413878245</c:v>
                </c:pt>
                <c:pt idx="6100">
                  <c:v>400.12937942156265</c:v>
                </c:pt>
                <c:pt idx="6101">
                  <c:v>400.40065751702332</c:v>
                </c:pt>
                <c:pt idx="6102">
                  <c:v>400.36676073612318</c:v>
                </c:pt>
                <c:pt idx="6103">
                  <c:v>400.08061728500081</c:v>
                </c:pt>
                <c:pt idx="6104">
                  <c:v>399.88306472773434</c:v>
                </c:pt>
                <c:pt idx="6105">
                  <c:v>400.02621130597311</c:v>
                </c:pt>
                <c:pt idx="6106">
                  <c:v>400.36932628383221</c:v>
                </c:pt>
                <c:pt idx="6107">
                  <c:v>400.48441785458351</c:v>
                </c:pt>
                <c:pt idx="6108">
                  <c:v>400.25855134247098</c:v>
                </c:pt>
                <c:pt idx="6109">
                  <c:v>399.92592614704904</c:v>
                </c:pt>
                <c:pt idx="6110">
                  <c:v>399.94258726880503</c:v>
                </c:pt>
                <c:pt idx="6111">
                  <c:v>400.25411433091472</c:v>
                </c:pt>
                <c:pt idx="6112">
                  <c:v>400.47474426818837</c:v>
                </c:pt>
                <c:pt idx="6113">
                  <c:v>400.32833645036624</c:v>
                </c:pt>
                <c:pt idx="6114">
                  <c:v>399.97858179428891</c:v>
                </c:pt>
                <c:pt idx="6115">
                  <c:v>399.86666024569735</c:v>
                </c:pt>
                <c:pt idx="6116">
                  <c:v>400.1184681076486</c:v>
                </c:pt>
                <c:pt idx="6117">
                  <c:v>400.40441500512748</c:v>
                </c:pt>
                <c:pt idx="6118">
                  <c:v>400.35684533483629</c:v>
                </c:pt>
                <c:pt idx="6119">
                  <c:v>400.04647987801695</c:v>
                </c:pt>
                <c:pt idx="6120">
                  <c:v>399.82651593346293</c:v>
                </c:pt>
                <c:pt idx="6121">
                  <c:v>400.01305139642534</c:v>
                </c:pt>
                <c:pt idx="6122">
                  <c:v>400.3730990900076</c:v>
                </c:pt>
                <c:pt idx="6123">
                  <c:v>400.46829947973106</c:v>
                </c:pt>
                <c:pt idx="6124">
                  <c:v>400.21818067150525</c:v>
                </c:pt>
                <c:pt idx="6125">
                  <c:v>399.89077699964866</c:v>
                </c:pt>
                <c:pt idx="6126">
                  <c:v>399.92337532474698</c:v>
                </c:pt>
                <c:pt idx="6127">
                  <c:v>400.24726259499118</c:v>
                </c:pt>
                <c:pt idx="6128">
                  <c:v>400.43609341420341</c:v>
                </c:pt>
                <c:pt idx="6129">
                  <c:v>400.2638033386628</c:v>
                </c:pt>
                <c:pt idx="6130">
                  <c:v>399.9224096408106</c:v>
                </c:pt>
                <c:pt idx="6131">
                  <c:v>399.82453876718375</c:v>
                </c:pt>
                <c:pt idx="6132">
                  <c:v>399.98273173262282</c:v>
                </c:pt>
                <c:pt idx="6133">
                  <c:v>400.03620233555114</c:v>
                </c:pt>
                <c:pt idx="6134">
                  <c:v>399.89773443263209</c:v>
                </c:pt>
                <c:pt idx="6135">
                  <c:v>399.81872853200025</c:v>
                </c:pt>
                <c:pt idx="6136">
                  <c:v>399.98138864716941</c:v>
                </c:pt>
                <c:pt idx="6137">
                  <c:v>400.20384311733073</c:v>
                </c:pt>
                <c:pt idx="6138">
                  <c:v>400.20330010033393</c:v>
                </c:pt>
                <c:pt idx="6139">
                  <c:v>400.05047941674025</c:v>
                </c:pt>
                <c:pt idx="6140">
                  <c:v>399.99642032051372</c:v>
                </c:pt>
                <c:pt idx="6141">
                  <c:v>400.14694675264747</c:v>
                </c:pt>
                <c:pt idx="6142">
                  <c:v>400.27592231757365</c:v>
                </c:pt>
                <c:pt idx="6143">
                  <c:v>400.18396690876216</c:v>
                </c:pt>
                <c:pt idx="6144">
                  <c:v>399.99844246960959</c:v>
                </c:pt>
                <c:pt idx="6145">
                  <c:v>400.01332293245832</c:v>
                </c:pt>
                <c:pt idx="6146">
                  <c:v>400.20732917351086</c:v>
                </c:pt>
                <c:pt idx="6147">
                  <c:v>400.28210991690707</c:v>
                </c:pt>
                <c:pt idx="6148">
                  <c:v>400.15995586591919</c:v>
                </c:pt>
                <c:pt idx="6149">
                  <c:v>400.02352502415067</c:v>
                </c:pt>
                <c:pt idx="6150">
                  <c:v>400.11449897424325</c:v>
                </c:pt>
                <c:pt idx="6151">
                  <c:v>400.30862629840993</c:v>
                </c:pt>
                <c:pt idx="6152">
                  <c:v>400.31251979405641</c:v>
                </c:pt>
                <c:pt idx="6153">
                  <c:v>400.1415588245348</c:v>
                </c:pt>
                <c:pt idx="6154">
                  <c:v>400.02086890682193</c:v>
                </c:pt>
                <c:pt idx="6155">
                  <c:v>400.17675260953081</c:v>
                </c:pt>
                <c:pt idx="6156">
                  <c:v>400.39997852090744</c:v>
                </c:pt>
                <c:pt idx="6157">
                  <c:v>400.39078718520602</c:v>
                </c:pt>
                <c:pt idx="6158">
                  <c:v>400.14901443656845</c:v>
                </c:pt>
                <c:pt idx="6159">
                  <c:v>399.9840293807539</c:v>
                </c:pt>
                <c:pt idx="6160">
                  <c:v>400.13019440181733</c:v>
                </c:pt>
                <c:pt idx="6161">
                  <c:v>400.43701419832723</c:v>
                </c:pt>
                <c:pt idx="6162">
                  <c:v>400.48225971736383</c:v>
                </c:pt>
                <c:pt idx="6163">
                  <c:v>400.23303102980111</c:v>
                </c:pt>
                <c:pt idx="6164">
                  <c:v>399.95209515395527</c:v>
                </c:pt>
                <c:pt idx="6165">
                  <c:v>399.99251154006902</c:v>
                </c:pt>
                <c:pt idx="6166">
                  <c:v>400.30326894747327</c:v>
                </c:pt>
                <c:pt idx="6167">
                  <c:v>400.46701667878165</c:v>
                </c:pt>
                <c:pt idx="6168">
                  <c:v>400.30678572420788</c:v>
                </c:pt>
                <c:pt idx="6169">
                  <c:v>400.00574732538939</c:v>
                </c:pt>
                <c:pt idx="6170">
                  <c:v>399.91431995908408</c:v>
                </c:pt>
                <c:pt idx="6171">
                  <c:v>400.19004910424906</c:v>
                </c:pt>
                <c:pt idx="6172">
                  <c:v>400.483210690909</c:v>
                </c:pt>
                <c:pt idx="6173">
                  <c:v>400.43852305441408</c:v>
                </c:pt>
                <c:pt idx="6174">
                  <c:v>400.1217583198254</c:v>
                </c:pt>
                <c:pt idx="6175">
                  <c:v>399.8775112038594</c:v>
                </c:pt>
                <c:pt idx="6176">
                  <c:v>399.96007878790579</c:v>
                </c:pt>
                <c:pt idx="6177">
                  <c:v>400.09059334272735</c:v>
                </c:pt>
                <c:pt idx="6178">
                  <c:v>399.98774235871747</c:v>
                </c:pt>
                <c:pt idx="6179">
                  <c:v>399.82615388780482</c:v>
                </c:pt>
                <c:pt idx="6180">
                  <c:v>399.91756508728247</c:v>
                </c:pt>
                <c:pt idx="6181">
                  <c:v>400.19546721068252</c:v>
                </c:pt>
                <c:pt idx="6182">
                  <c:v>400.29145157161463</c:v>
                </c:pt>
                <c:pt idx="6183">
                  <c:v>400.12743246229735</c:v>
                </c:pt>
                <c:pt idx="6184">
                  <c:v>399.95932416213157</c:v>
                </c:pt>
                <c:pt idx="6185">
                  <c:v>400.06137551436677</c:v>
                </c:pt>
                <c:pt idx="6186">
                  <c:v>400.30743445118225</c:v>
                </c:pt>
                <c:pt idx="6187">
                  <c:v>400.31665550628486</c:v>
                </c:pt>
                <c:pt idx="6188">
                  <c:v>400.08943122350337</c:v>
                </c:pt>
                <c:pt idx="6189">
                  <c:v>399.93665642148869</c:v>
                </c:pt>
                <c:pt idx="6190">
                  <c:v>400.08552250698369</c:v>
                </c:pt>
                <c:pt idx="6191">
                  <c:v>400.33629000836243</c:v>
                </c:pt>
                <c:pt idx="6192">
                  <c:v>400.34484737432706</c:v>
                </c:pt>
                <c:pt idx="6193">
                  <c:v>400.12261819678713</c:v>
                </c:pt>
                <c:pt idx="6194">
                  <c:v>399.99989094046407</c:v>
                </c:pt>
                <c:pt idx="6195">
                  <c:v>400.15388899256277</c:v>
                </c:pt>
                <c:pt idx="6196">
                  <c:v>400.34021415960433</c:v>
                </c:pt>
                <c:pt idx="6197">
                  <c:v>400.33704467118855</c:v>
                </c:pt>
                <c:pt idx="6198">
                  <c:v>400.10127822107609</c:v>
                </c:pt>
                <c:pt idx="6199">
                  <c:v>399.94390025825021</c:v>
                </c:pt>
                <c:pt idx="6200">
                  <c:v>400.10007111754999</c:v>
                </c:pt>
                <c:pt idx="6201">
                  <c:v>400.31167514161939</c:v>
                </c:pt>
                <c:pt idx="6202">
                  <c:v>400.34997870987854</c:v>
                </c:pt>
                <c:pt idx="6203">
                  <c:v>400.14205677743075</c:v>
                </c:pt>
                <c:pt idx="6204">
                  <c:v>399.97926010319838</c:v>
                </c:pt>
                <c:pt idx="6205">
                  <c:v>400.11403068196728</c:v>
                </c:pt>
                <c:pt idx="6206">
                  <c:v>400.3350373845858</c:v>
                </c:pt>
                <c:pt idx="6207">
                  <c:v>400.37672115774944</c:v>
                </c:pt>
                <c:pt idx="6208">
                  <c:v>400.19801754065884</c:v>
                </c:pt>
                <c:pt idx="6209">
                  <c:v>399.98135789252933</c:v>
                </c:pt>
                <c:pt idx="6210">
                  <c:v>400.08626170764819</c:v>
                </c:pt>
                <c:pt idx="6211">
                  <c:v>400.3396859343805</c:v>
                </c:pt>
                <c:pt idx="6212">
                  <c:v>400.3973976309216</c:v>
                </c:pt>
                <c:pt idx="6213">
                  <c:v>400.22755256922574</c:v>
                </c:pt>
                <c:pt idx="6214">
                  <c:v>400.00094725485462</c:v>
                </c:pt>
                <c:pt idx="6215">
                  <c:v>400.04866794790905</c:v>
                </c:pt>
                <c:pt idx="6216">
                  <c:v>400.32608820356279</c:v>
                </c:pt>
                <c:pt idx="6217">
                  <c:v>400.44673285052068</c:v>
                </c:pt>
                <c:pt idx="6218">
                  <c:v>400.27830701395601</c:v>
                </c:pt>
                <c:pt idx="6219">
                  <c:v>400.01824300717374</c:v>
                </c:pt>
                <c:pt idx="6220">
                  <c:v>399.97747978073164</c:v>
                </c:pt>
                <c:pt idx="6221">
                  <c:v>400.2664291767345</c:v>
                </c:pt>
                <c:pt idx="6222">
                  <c:v>400.49499744598256</c:v>
                </c:pt>
                <c:pt idx="6223">
                  <c:v>400.40513953163935</c:v>
                </c:pt>
                <c:pt idx="6224">
                  <c:v>400.09546802573493</c:v>
                </c:pt>
                <c:pt idx="6225">
                  <c:v>399.94729617841006</c:v>
                </c:pt>
                <c:pt idx="6226">
                  <c:v>400.18716646852249</c:v>
                </c:pt>
                <c:pt idx="6227">
                  <c:v>400.49803092281763</c:v>
                </c:pt>
                <c:pt idx="6228">
                  <c:v>400.52723375089198</c:v>
                </c:pt>
                <c:pt idx="6229">
                  <c:v>400.22631474352295</c:v>
                </c:pt>
                <c:pt idx="6230">
                  <c:v>399.94056520297602</c:v>
                </c:pt>
                <c:pt idx="6231">
                  <c:v>400.05058429227284</c:v>
                </c:pt>
                <c:pt idx="6232">
                  <c:v>400.37990586606418</c:v>
                </c:pt>
                <c:pt idx="6233">
                  <c:v>400.48524820350178</c:v>
                </c:pt>
                <c:pt idx="6234">
                  <c:v>400.25562330339574</c:v>
                </c:pt>
                <c:pt idx="6235">
                  <c:v>399.9360225097214</c:v>
                </c:pt>
                <c:pt idx="6236">
                  <c:v>399.9241452972995</c:v>
                </c:pt>
                <c:pt idx="6237">
                  <c:v>400.24367081690912</c:v>
                </c:pt>
                <c:pt idx="6238">
                  <c:v>400.43917192515244</c:v>
                </c:pt>
                <c:pt idx="6239">
                  <c:v>400.30741926199482</c:v>
                </c:pt>
                <c:pt idx="6240">
                  <c:v>399.99572571164015</c:v>
                </c:pt>
                <c:pt idx="6241">
                  <c:v>399.89133524547003</c:v>
                </c:pt>
                <c:pt idx="6242">
                  <c:v>400.14507537574229</c:v>
                </c:pt>
                <c:pt idx="6243">
                  <c:v>400.44380515826651</c:v>
                </c:pt>
                <c:pt idx="6244">
                  <c:v>400.42177121406314</c:v>
                </c:pt>
                <c:pt idx="6245">
                  <c:v>400.10749656708049</c:v>
                </c:pt>
                <c:pt idx="6246">
                  <c:v>399.86420046597095</c:v>
                </c:pt>
                <c:pt idx="6247">
                  <c:v>400.00648600561567</c:v>
                </c:pt>
                <c:pt idx="6248">
                  <c:v>400.30800758275626</c:v>
                </c:pt>
                <c:pt idx="6249">
                  <c:v>400.37291815411186</c:v>
                </c:pt>
                <c:pt idx="6250">
                  <c:v>400.14225324502183</c:v>
                </c:pt>
                <c:pt idx="6251">
                  <c:v>399.86836591868951</c:v>
                </c:pt>
                <c:pt idx="6252">
                  <c:v>399.91155851738847</c:v>
                </c:pt>
                <c:pt idx="6253">
                  <c:v>400.23046480219284</c:v>
                </c:pt>
                <c:pt idx="6254">
                  <c:v>400.3812945797124</c:v>
                </c:pt>
                <c:pt idx="6255">
                  <c:v>400.21390950829107</c:v>
                </c:pt>
                <c:pt idx="6256">
                  <c:v>399.90985300285683</c:v>
                </c:pt>
                <c:pt idx="6257">
                  <c:v>399.90116003181845</c:v>
                </c:pt>
                <c:pt idx="6258">
                  <c:v>400.20062863790088</c:v>
                </c:pt>
                <c:pt idx="6259">
                  <c:v>400.44042501443664</c:v>
                </c:pt>
                <c:pt idx="6260">
                  <c:v>400.34038031281727</c:v>
                </c:pt>
                <c:pt idx="6261">
                  <c:v>400.00633529567438</c:v>
                </c:pt>
                <c:pt idx="6262">
                  <c:v>399.85258000262024</c:v>
                </c:pt>
                <c:pt idx="6263">
                  <c:v>400.05764767616517</c:v>
                </c:pt>
                <c:pt idx="6264">
                  <c:v>400.35769041825432</c:v>
                </c:pt>
                <c:pt idx="6265">
                  <c:v>400.36250527066795</c:v>
                </c:pt>
                <c:pt idx="6266">
                  <c:v>400.07975736256981</c:v>
                </c:pt>
                <c:pt idx="6267">
                  <c:v>399.8569259528764</c:v>
                </c:pt>
                <c:pt idx="6268">
                  <c:v>400.01108907612286</c:v>
                </c:pt>
                <c:pt idx="6269">
                  <c:v>400.38182266934746</c:v>
                </c:pt>
                <c:pt idx="6270">
                  <c:v>400.5055468823723</c:v>
                </c:pt>
                <c:pt idx="6271">
                  <c:v>400.27583133443613</c:v>
                </c:pt>
                <c:pt idx="6272">
                  <c:v>399.93961425458394</c:v>
                </c:pt>
                <c:pt idx="6273">
                  <c:v>399.9128714857373</c:v>
                </c:pt>
                <c:pt idx="6274">
                  <c:v>400.23203493371142</c:v>
                </c:pt>
                <c:pt idx="6275">
                  <c:v>400.44686932632919</c:v>
                </c:pt>
                <c:pt idx="6276">
                  <c:v>400.31255046987701</c:v>
                </c:pt>
                <c:pt idx="6277">
                  <c:v>399.96753450175402</c:v>
                </c:pt>
                <c:pt idx="6278">
                  <c:v>399.84393218610558</c:v>
                </c:pt>
                <c:pt idx="6279">
                  <c:v>400.09270599995625</c:v>
                </c:pt>
                <c:pt idx="6280">
                  <c:v>400.38096224755986</c:v>
                </c:pt>
                <c:pt idx="6281">
                  <c:v>400.33402614513506</c:v>
                </c:pt>
                <c:pt idx="6282">
                  <c:v>400.05127929605277</c:v>
                </c:pt>
                <c:pt idx="6283">
                  <c:v>399.86078968825569</c:v>
                </c:pt>
                <c:pt idx="6284">
                  <c:v>400.01516400365011</c:v>
                </c:pt>
                <c:pt idx="6285">
                  <c:v>400.34625084697291</c:v>
                </c:pt>
                <c:pt idx="6286">
                  <c:v>400.43171678816674</c:v>
                </c:pt>
                <c:pt idx="6287">
                  <c:v>400.16994702069564</c:v>
                </c:pt>
                <c:pt idx="6288">
                  <c:v>399.89498740390525</c:v>
                </c:pt>
                <c:pt idx="6289">
                  <c:v>399.9565018451392</c:v>
                </c:pt>
                <c:pt idx="6290">
                  <c:v>400.29284021720548</c:v>
                </c:pt>
                <c:pt idx="6291">
                  <c:v>400.49338229034174</c:v>
                </c:pt>
                <c:pt idx="6292">
                  <c:v>400.3266164035972</c:v>
                </c:pt>
                <c:pt idx="6293">
                  <c:v>399.97034134639512</c:v>
                </c:pt>
                <c:pt idx="6294">
                  <c:v>399.86465290043498</c:v>
                </c:pt>
                <c:pt idx="6295">
                  <c:v>400.15133813653296</c:v>
                </c:pt>
                <c:pt idx="6296">
                  <c:v>400.43391990766759</c:v>
                </c:pt>
                <c:pt idx="6297">
                  <c:v>400.38680318800414</c:v>
                </c:pt>
                <c:pt idx="6298">
                  <c:v>400.0476573109778</c:v>
                </c:pt>
                <c:pt idx="6299">
                  <c:v>399.8404759631232</c:v>
                </c:pt>
                <c:pt idx="6300">
                  <c:v>400.05601770635184</c:v>
                </c:pt>
                <c:pt idx="6301">
                  <c:v>400.40932026636676</c:v>
                </c:pt>
                <c:pt idx="6302">
                  <c:v>400.49409196225776</c:v>
                </c:pt>
                <c:pt idx="6303">
                  <c:v>400.21378872496712</c:v>
                </c:pt>
                <c:pt idx="6304">
                  <c:v>399.88969052863945</c:v>
                </c:pt>
                <c:pt idx="6305">
                  <c:v>399.95710572718588</c:v>
                </c:pt>
                <c:pt idx="6306">
                  <c:v>400.2877391395802</c:v>
                </c:pt>
                <c:pt idx="6307">
                  <c:v>400.44151153635448</c:v>
                </c:pt>
                <c:pt idx="6308">
                  <c:v>400.24705153172152</c:v>
                </c:pt>
                <c:pt idx="6309">
                  <c:v>399.90961167603223</c:v>
                </c:pt>
                <c:pt idx="6310">
                  <c:v>399.85351516896048</c:v>
                </c:pt>
                <c:pt idx="6311">
                  <c:v>400.16228017146767</c:v>
                </c:pt>
                <c:pt idx="6312">
                  <c:v>400.41021046660239</c:v>
                </c:pt>
                <c:pt idx="6313">
                  <c:v>400.33518823144857</c:v>
                </c:pt>
                <c:pt idx="6314">
                  <c:v>399.97895866829992</c:v>
                </c:pt>
                <c:pt idx="6315">
                  <c:v>399.82760286859809</c:v>
                </c:pt>
                <c:pt idx="6316">
                  <c:v>400.08837487573783</c:v>
                </c:pt>
                <c:pt idx="6317">
                  <c:v>400.41798302675357</c:v>
                </c:pt>
                <c:pt idx="6318">
                  <c:v>400.45654291081928</c:v>
                </c:pt>
                <c:pt idx="6319">
                  <c:v>400.1622802272733</c:v>
                </c:pt>
                <c:pt idx="6320">
                  <c:v>399.8677170765215</c:v>
                </c:pt>
                <c:pt idx="6321">
                  <c:v>399.98418024432459</c:v>
                </c:pt>
                <c:pt idx="6322">
                  <c:v>400.32137878318673</c:v>
                </c:pt>
                <c:pt idx="6323">
                  <c:v>400.44964613836851</c:v>
                </c:pt>
                <c:pt idx="6324">
                  <c:v>400.21400041003676</c:v>
                </c:pt>
                <c:pt idx="6325">
                  <c:v>399.88181221036211</c:v>
                </c:pt>
                <c:pt idx="6326">
                  <c:v>399.88886063737368</c:v>
                </c:pt>
                <c:pt idx="6327">
                  <c:v>400.25624231292215</c:v>
                </c:pt>
                <c:pt idx="6328">
                  <c:v>400.48636483673192</c:v>
                </c:pt>
                <c:pt idx="6329">
                  <c:v>400.36596050556784</c:v>
                </c:pt>
                <c:pt idx="6330">
                  <c:v>400.01560173117002</c:v>
                </c:pt>
                <c:pt idx="6331">
                  <c:v>399.85528113107057</c:v>
                </c:pt>
                <c:pt idx="6332">
                  <c:v>400.12204505793704</c:v>
                </c:pt>
                <c:pt idx="6333">
                  <c:v>400.45121575772299</c:v>
                </c:pt>
                <c:pt idx="6334">
                  <c:v>400.47632824472407</c:v>
                </c:pt>
                <c:pt idx="6335">
                  <c:v>400.16028768363367</c:v>
                </c:pt>
                <c:pt idx="6336">
                  <c:v>399.90138654228053</c:v>
                </c:pt>
                <c:pt idx="6337">
                  <c:v>400.03538738504028</c:v>
                </c:pt>
                <c:pt idx="6338">
                  <c:v>400.36488934302497</c:v>
                </c:pt>
                <c:pt idx="6339">
                  <c:v>400.48880932296856</c:v>
                </c:pt>
                <c:pt idx="6340">
                  <c:v>400.27361276806266</c:v>
                </c:pt>
                <c:pt idx="6341">
                  <c:v>399.98808944442777</c:v>
                </c:pt>
                <c:pt idx="6342">
                  <c:v>400.00301540383015</c:v>
                </c:pt>
                <c:pt idx="6343">
                  <c:v>400.31122206800364</c:v>
                </c:pt>
                <c:pt idx="6344">
                  <c:v>400.4705031410337</c:v>
                </c:pt>
                <c:pt idx="6345">
                  <c:v>400.33376932853582</c:v>
                </c:pt>
                <c:pt idx="6346">
                  <c:v>400.00395106908331</c:v>
                </c:pt>
                <c:pt idx="6347">
                  <c:v>399.8792014933162</c:v>
                </c:pt>
                <c:pt idx="6348">
                  <c:v>400.15794859841208</c:v>
                </c:pt>
                <c:pt idx="6349">
                  <c:v>400.44480166076505</c:v>
                </c:pt>
                <c:pt idx="6350">
                  <c:v>400.44320184396594</c:v>
                </c:pt>
                <c:pt idx="6351">
                  <c:v>400.12854963742234</c:v>
                </c:pt>
                <c:pt idx="6352">
                  <c:v>399.88146545094514</c:v>
                </c:pt>
                <c:pt idx="6353">
                  <c:v>400.03084466306132</c:v>
                </c:pt>
                <c:pt idx="6354">
                  <c:v>400.35369115692617</c:v>
                </c:pt>
                <c:pt idx="6355">
                  <c:v>400.43763290494394</c:v>
                </c:pt>
                <c:pt idx="6356">
                  <c:v>400.19223748503634</c:v>
                </c:pt>
                <c:pt idx="6357">
                  <c:v>399.88158615803547</c:v>
                </c:pt>
                <c:pt idx="6358">
                  <c:v>399.88803035764613</c:v>
                </c:pt>
                <c:pt idx="6359">
                  <c:v>400.21653533152107</c:v>
                </c:pt>
                <c:pt idx="6360">
                  <c:v>400.41325924417106</c:v>
                </c:pt>
                <c:pt idx="6361">
                  <c:v>400.28467598753508</c:v>
                </c:pt>
                <c:pt idx="6362">
                  <c:v>399.97209193561446</c:v>
                </c:pt>
                <c:pt idx="6363">
                  <c:v>399.88591770202976</c:v>
                </c:pt>
                <c:pt idx="6364">
                  <c:v>400.16455901389759</c:v>
                </c:pt>
                <c:pt idx="6365">
                  <c:v>400.39857506041471</c:v>
                </c:pt>
                <c:pt idx="6366">
                  <c:v>400.32936255596519</c:v>
                </c:pt>
                <c:pt idx="6367">
                  <c:v>400.0081011705584</c:v>
                </c:pt>
                <c:pt idx="6368">
                  <c:v>399.82115865219612</c:v>
                </c:pt>
                <c:pt idx="6369">
                  <c:v>400.02959204108441</c:v>
                </c:pt>
                <c:pt idx="6370">
                  <c:v>400.32580092503872</c:v>
                </c:pt>
                <c:pt idx="6371">
                  <c:v>400.36531167807448</c:v>
                </c:pt>
                <c:pt idx="6372">
                  <c:v>400.11787960936238</c:v>
                </c:pt>
                <c:pt idx="6373">
                  <c:v>399.88238622531094</c:v>
                </c:pt>
                <c:pt idx="6374">
                  <c:v>399.99881985657595</c:v>
                </c:pt>
                <c:pt idx="6375">
                  <c:v>400.29225179261732</c:v>
                </c:pt>
                <c:pt idx="6376">
                  <c:v>400.38043407915927</c:v>
                </c:pt>
                <c:pt idx="6377">
                  <c:v>400.15123236279061</c:v>
                </c:pt>
                <c:pt idx="6378">
                  <c:v>399.87530809764291</c:v>
                </c:pt>
                <c:pt idx="6379">
                  <c:v>399.9027450779646</c:v>
                </c:pt>
                <c:pt idx="6380">
                  <c:v>400.23307599087207</c:v>
                </c:pt>
                <c:pt idx="6381">
                  <c:v>400.41015013109893</c:v>
                </c:pt>
                <c:pt idx="6382">
                  <c:v>400.2607396042618</c:v>
                </c:pt>
                <c:pt idx="6383">
                  <c:v>399.95805617865841</c:v>
                </c:pt>
                <c:pt idx="6384">
                  <c:v>399.87892999646022</c:v>
                </c:pt>
                <c:pt idx="6385">
                  <c:v>400.14904456318993</c:v>
                </c:pt>
                <c:pt idx="6386">
                  <c:v>400.41037661950782</c:v>
                </c:pt>
                <c:pt idx="6387">
                  <c:v>400.37033762407333</c:v>
                </c:pt>
                <c:pt idx="6388">
                  <c:v>400.09669040686742</c:v>
                </c:pt>
                <c:pt idx="6389">
                  <c:v>399.92227346329696</c:v>
                </c:pt>
                <c:pt idx="6390">
                  <c:v>400.10467418979772</c:v>
                </c:pt>
                <c:pt idx="6391">
                  <c:v>400.37222384636237</c:v>
                </c:pt>
                <c:pt idx="6392">
                  <c:v>400.39795591600398</c:v>
                </c:pt>
                <c:pt idx="6393">
                  <c:v>400.14927055179868</c:v>
                </c:pt>
                <c:pt idx="6394">
                  <c:v>399.88857332405098</c:v>
                </c:pt>
                <c:pt idx="6395">
                  <c:v>400.00334729272851</c:v>
                </c:pt>
                <c:pt idx="6396">
                  <c:v>400.32353748437163</c:v>
                </c:pt>
                <c:pt idx="6397">
                  <c:v>400.46137206821265</c:v>
                </c:pt>
                <c:pt idx="6398">
                  <c:v>400.27195316474098</c:v>
                </c:pt>
                <c:pt idx="6399">
                  <c:v>399.96228244683158</c:v>
                </c:pt>
                <c:pt idx="6400">
                  <c:v>399.87494558194453</c:v>
                </c:pt>
                <c:pt idx="6401">
                  <c:v>400.10926196807804</c:v>
                </c:pt>
                <c:pt idx="6402">
                  <c:v>400.3434587403072</c:v>
                </c:pt>
                <c:pt idx="6403">
                  <c:v>400.2956170353213</c:v>
                </c:pt>
                <c:pt idx="6404">
                  <c:v>400.05334623252224</c:v>
                </c:pt>
                <c:pt idx="6405">
                  <c:v>399.93606736700264</c:v>
                </c:pt>
                <c:pt idx="6406">
                  <c:v>400.12936416024104</c:v>
                </c:pt>
                <c:pt idx="6407">
                  <c:v>400.36188608149359</c:v>
                </c:pt>
                <c:pt idx="6408">
                  <c:v>400.36593083189302</c:v>
                </c:pt>
                <c:pt idx="6409">
                  <c:v>400.12708529129151</c:v>
                </c:pt>
                <c:pt idx="6410">
                  <c:v>400.00037356606913</c:v>
                </c:pt>
                <c:pt idx="6411">
                  <c:v>400.15351162211402</c:v>
                </c:pt>
                <c:pt idx="6412">
                  <c:v>400.36931152611987</c:v>
                </c:pt>
                <c:pt idx="6413">
                  <c:v>400.38970067621642</c:v>
                </c:pt>
                <c:pt idx="6414">
                  <c:v>400.1330014211116</c:v>
                </c:pt>
                <c:pt idx="6415">
                  <c:v>399.92109649249039</c:v>
                </c:pt>
                <c:pt idx="6416">
                  <c:v>400.00392040900647</c:v>
                </c:pt>
                <c:pt idx="6417">
                  <c:v>400.28047996415478</c:v>
                </c:pt>
                <c:pt idx="6418">
                  <c:v>400.39188850658684</c:v>
                </c:pt>
                <c:pt idx="6419">
                  <c:v>400.23330245391247</c:v>
                </c:pt>
                <c:pt idx="6420">
                  <c:v>399.97210673716199</c:v>
                </c:pt>
                <c:pt idx="6421">
                  <c:v>399.96954164051101</c:v>
                </c:pt>
                <c:pt idx="6422">
                  <c:v>400.20990960947449</c:v>
                </c:pt>
                <c:pt idx="6423">
                  <c:v>400.37990595939652</c:v>
                </c:pt>
                <c:pt idx="6424">
                  <c:v>400.37575580900386</c:v>
                </c:pt>
                <c:pt idx="6425">
                  <c:v>400.49203968643678</c:v>
                </c:pt>
                <c:pt idx="6426">
                  <c:v>401.01470886014636</c:v>
                </c:pt>
                <c:pt idx="6427">
                  <c:v>401.63453327253995</c:v>
                </c:pt>
                <c:pt idx="6428">
                  <c:v>401.99504638322031</c:v>
                </c:pt>
                <c:pt idx="6429">
                  <c:v>402.18592137791927</c:v>
                </c:pt>
                <c:pt idx="6430">
                  <c:v>402.62934185937377</c:v>
                </c:pt>
                <c:pt idx="6431">
                  <c:v>403.4395237163526</c:v>
                </c:pt>
                <c:pt idx="6432">
                  <c:v>404.14003740201144</c:v>
                </c:pt>
                <c:pt idx="6433">
                  <c:v>404.48346908092549</c:v>
                </c:pt>
                <c:pt idx="6434">
                  <c:v>404.76805355853912</c:v>
                </c:pt>
                <c:pt idx="6435">
                  <c:v>405.50692399731889</c:v>
                </c:pt>
                <c:pt idx="6436">
                  <c:v>406.62448314662095</c:v>
                </c:pt>
                <c:pt idx="6437">
                  <c:v>407.53527794375907</c:v>
                </c:pt>
                <c:pt idx="6438">
                  <c:v>407.93159571853755</c:v>
                </c:pt>
                <c:pt idx="6439">
                  <c:v>408.23799868932468</c:v>
                </c:pt>
                <c:pt idx="6440">
                  <c:v>409.08532267847067</c:v>
                </c:pt>
                <c:pt idx="6441">
                  <c:v>410.34565244723808</c:v>
                </c:pt>
                <c:pt idx="6442">
                  <c:v>411.33195846466737</c:v>
                </c:pt>
                <c:pt idx="6443">
                  <c:v>411.76374141765439</c:v>
                </c:pt>
                <c:pt idx="6444">
                  <c:v>412.10795830990662</c:v>
                </c:pt>
                <c:pt idx="6445">
                  <c:v>413.03127982146242</c:v>
                </c:pt>
                <c:pt idx="6446">
                  <c:v>414.34544513029596</c:v>
                </c:pt>
                <c:pt idx="6447">
                  <c:v>415.3571371500492</c:v>
                </c:pt>
                <c:pt idx="6448">
                  <c:v>415.79690462672909</c:v>
                </c:pt>
                <c:pt idx="6449">
                  <c:v>416.19627663346921</c:v>
                </c:pt>
                <c:pt idx="6450">
                  <c:v>417.15137085414483</c:v>
                </c:pt>
                <c:pt idx="6451">
                  <c:v>418.47472053152831</c:v>
                </c:pt>
                <c:pt idx="6452">
                  <c:v>419.5034337278729</c:v>
                </c:pt>
                <c:pt idx="6453">
                  <c:v>419.98907575729976</c:v>
                </c:pt>
                <c:pt idx="6454">
                  <c:v>420.44503902579584</c:v>
                </c:pt>
                <c:pt idx="6455">
                  <c:v>421.4310619931789</c:v>
                </c:pt>
                <c:pt idx="6456">
                  <c:v>422.72181714143585</c:v>
                </c:pt>
                <c:pt idx="6457">
                  <c:v>423.70847701278285</c:v>
                </c:pt>
                <c:pt idx="6458">
                  <c:v>424.21040953346397</c:v>
                </c:pt>
                <c:pt idx="6459">
                  <c:v>424.76511377927113</c:v>
                </c:pt>
                <c:pt idx="6460">
                  <c:v>425.7776579267408</c:v>
                </c:pt>
                <c:pt idx="6461">
                  <c:v>426.99830824417609</c:v>
                </c:pt>
                <c:pt idx="6462">
                  <c:v>427.89268171469638</c:v>
                </c:pt>
                <c:pt idx="6463">
                  <c:v>428.40494692490802</c:v>
                </c:pt>
                <c:pt idx="6464">
                  <c:v>429.04392048584117</c:v>
                </c:pt>
                <c:pt idx="6465">
                  <c:v>430.12975841285663</c:v>
                </c:pt>
                <c:pt idx="6466">
                  <c:v>431.27620264729939</c:v>
                </c:pt>
                <c:pt idx="6467">
                  <c:v>432.0725028074113</c:v>
                </c:pt>
                <c:pt idx="6468">
                  <c:v>432.61013662946357</c:v>
                </c:pt>
                <c:pt idx="6469">
                  <c:v>433.37983973633322</c:v>
                </c:pt>
                <c:pt idx="6470">
                  <c:v>434.55608616612028</c:v>
                </c:pt>
                <c:pt idx="6471">
                  <c:v>435.63554971254439</c:v>
                </c:pt>
                <c:pt idx="6472">
                  <c:v>436.29091562585029</c:v>
                </c:pt>
                <c:pt idx="6473">
                  <c:v>436.82697847590731</c:v>
                </c:pt>
                <c:pt idx="6474">
                  <c:v>437.72669814150777</c:v>
                </c:pt>
                <c:pt idx="6475">
                  <c:v>438.9738406764086</c:v>
                </c:pt>
                <c:pt idx="6476">
                  <c:v>440.02560862443636</c:v>
                </c:pt>
                <c:pt idx="6477">
                  <c:v>440.55070063461403</c:v>
                </c:pt>
                <c:pt idx="6478">
                  <c:v>441.04515839238434</c:v>
                </c:pt>
                <c:pt idx="6479">
                  <c:v>442.02814612169379</c:v>
                </c:pt>
                <c:pt idx="6480">
                  <c:v>443.32954509847832</c:v>
                </c:pt>
                <c:pt idx="6481">
                  <c:v>444.32488862780554</c:v>
                </c:pt>
                <c:pt idx="6482">
                  <c:v>444.79326021929597</c:v>
                </c:pt>
                <c:pt idx="6483">
                  <c:v>445.27708238845707</c:v>
                </c:pt>
                <c:pt idx="6484">
                  <c:v>446.32718626418068</c:v>
                </c:pt>
                <c:pt idx="6485">
                  <c:v>447.6542453499564</c:v>
                </c:pt>
                <c:pt idx="6486">
                  <c:v>448.620567622473</c:v>
                </c:pt>
                <c:pt idx="6487">
                  <c:v>449.07839123646215</c:v>
                </c:pt>
                <c:pt idx="6488">
                  <c:v>449.58380180477275</c:v>
                </c:pt>
                <c:pt idx="6489">
                  <c:v>450.6435896540122</c:v>
                </c:pt>
                <c:pt idx="6490">
                  <c:v>451.97345798610388</c:v>
                </c:pt>
                <c:pt idx="6491">
                  <c:v>452.90460448686349</c:v>
                </c:pt>
                <c:pt idx="6492">
                  <c:v>453.36465252195535</c:v>
                </c:pt>
                <c:pt idx="6493">
                  <c:v>453.93755688669421</c:v>
                </c:pt>
                <c:pt idx="6494">
                  <c:v>454.97922591876812</c:v>
                </c:pt>
                <c:pt idx="6495">
                  <c:v>456.22078345512301</c:v>
                </c:pt>
                <c:pt idx="6496">
                  <c:v>457.06913747203839</c:v>
                </c:pt>
                <c:pt idx="6497">
                  <c:v>457.57941467129768</c:v>
                </c:pt>
                <c:pt idx="6498">
                  <c:v>458.21022091750069</c:v>
                </c:pt>
                <c:pt idx="6499">
                  <c:v>459.2628457855152</c:v>
                </c:pt>
                <c:pt idx="6500">
                  <c:v>460.40386585035861</c:v>
                </c:pt>
                <c:pt idx="6501">
                  <c:v>461.25530507515253</c:v>
                </c:pt>
                <c:pt idx="6502">
                  <c:v>461.84870728756118</c:v>
                </c:pt>
                <c:pt idx="6503">
                  <c:v>462.60065470977202</c:v>
                </c:pt>
                <c:pt idx="6504">
                  <c:v>463.60212579092502</c:v>
                </c:pt>
                <c:pt idx="6505">
                  <c:v>464.60338249517315</c:v>
                </c:pt>
                <c:pt idx="6506">
                  <c:v>465.42993533082767</c:v>
                </c:pt>
                <c:pt idx="6507">
                  <c:v>466.1241941788104</c:v>
                </c:pt>
                <c:pt idx="6508">
                  <c:v>466.97876105305579</c:v>
                </c:pt>
                <c:pt idx="6509">
                  <c:v>467.93035065308459</c:v>
                </c:pt>
                <c:pt idx="6510">
                  <c:v>468.81262624489523</c:v>
                </c:pt>
                <c:pt idx="6511">
                  <c:v>469.57895277299843</c:v>
                </c:pt>
                <c:pt idx="6512">
                  <c:v>470.35164648431902</c:v>
                </c:pt>
                <c:pt idx="6513">
                  <c:v>471.29465548008574</c:v>
                </c:pt>
                <c:pt idx="6514">
                  <c:v>472.25019295747052</c:v>
                </c:pt>
                <c:pt idx="6515">
                  <c:v>473.03883218372562</c:v>
                </c:pt>
                <c:pt idx="6516">
                  <c:v>473.74290318130187</c:v>
                </c:pt>
                <c:pt idx="6517">
                  <c:v>474.60957799334068</c:v>
                </c:pt>
                <c:pt idx="6518">
                  <c:v>475.64473709587156</c:v>
                </c:pt>
                <c:pt idx="6519">
                  <c:v>476.62750364468451</c:v>
                </c:pt>
                <c:pt idx="6520">
                  <c:v>477.31044578667695</c:v>
                </c:pt>
                <c:pt idx="6521">
                  <c:v>477.94821782399356</c:v>
                </c:pt>
                <c:pt idx="6522">
                  <c:v>478.85253067464413</c:v>
                </c:pt>
                <c:pt idx="6523">
                  <c:v>479.93393576310859</c:v>
                </c:pt>
                <c:pt idx="6524">
                  <c:v>480.92316718098857</c:v>
                </c:pt>
                <c:pt idx="6525">
                  <c:v>481.58373618777392</c:v>
                </c:pt>
                <c:pt idx="6526">
                  <c:v>482.16862732229686</c:v>
                </c:pt>
                <c:pt idx="6527">
                  <c:v>483.05557943695982</c:v>
                </c:pt>
                <c:pt idx="6528">
                  <c:v>484.18849276572791</c:v>
                </c:pt>
                <c:pt idx="6529">
                  <c:v>485.17916993995152</c:v>
                </c:pt>
                <c:pt idx="6530">
                  <c:v>485.87955268002611</c:v>
                </c:pt>
                <c:pt idx="6531">
                  <c:v>486.43317871448994</c:v>
                </c:pt>
                <c:pt idx="6532">
                  <c:v>487.25406323130994</c:v>
                </c:pt>
                <c:pt idx="6533">
                  <c:v>488.36308061671343</c:v>
                </c:pt>
                <c:pt idx="6534">
                  <c:v>489.38179840769544</c:v>
                </c:pt>
                <c:pt idx="6535">
                  <c:v>490.10496406631773</c:v>
                </c:pt>
                <c:pt idx="6536">
                  <c:v>490.67272632358356</c:v>
                </c:pt>
                <c:pt idx="6537">
                  <c:v>491.45609625063742</c:v>
                </c:pt>
                <c:pt idx="6538">
                  <c:v>492.54239658082588</c:v>
                </c:pt>
                <c:pt idx="6539">
                  <c:v>493.59312684818508</c:v>
                </c:pt>
                <c:pt idx="6540">
                  <c:v>494.36426603785969</c:v>
                </c:pt>
                <c:pt idx="6541">
                  <c:v>494.95667356894666</c:v>
                </c:pt>
                <c:pt idx="6542">
                  <c:v>495.66711736334696</c:v>
                </c:pt>
                <c:pt idx="6543">
                  <c:v>496.67819280686831</c:v>
                </c:pt>
                <c:pt idx="6544">
                  <c:v>497.78096738984152</c:v>
                </c:pt>
                <c:pt idx="6545">
                  <c:v>498.5929872419174</c:v>
                </c:pt>
                <c:pt idx="6546">
                  <c:v>499.19940193201842</c:v>
                </c:pt>
                <c:pt idx="6547">
                  <c:v>499.87473492549731</c:v>
                </c:pt>
                <c:pt idx="6548">
                  <c:v>500.82796832401334</c:v>
                </c:pt>
                <c:pt idx="6549">
                  <c:v>501.92892276428313</c:v>
                </c:pt>
                <c:pt idx="6550">
                  <c:v>502.81181983982037</c:v>
                </c:pt>
                <c:pt idx="6551">
                  <c:v>503.48029546693652</c:v>
                </c:pt>
                <c:pt idx="6552">
                  <c:v>504.13152389740162</c:v>
                </c:pt>
                <c:pt idx="6553">
                  <c:v>505.04003588918306</c:v>
                </c:pt>
                <c:pt idx="6554">
                  <c:v>506.12024723896104</c:v>
                </c:pt>
                <c:pt idx="6555">
                  <c:v>507.07831186224826</c:v>
                </c:pt>
                <c:pt idx="6556">
                  <c:v>507.82246812937029</c:v>
                </c:pt>
                <c:pt idx="6557">
                  <c:v>508.47914583199781</c:v>
                </c:pt>
                <c:pt idx="6558">
                  <c:v>509.29131885413057</c:v>
                </c:pt>
                <c:pt idx="6559">
                  <c:v>510.31041439741296</c:v>
                </c:pt>
                <c:pt idx="6560">
                  <c:v>511.32167581035992</c:v>
                </c:pt>
                <c:pt idx="6561">
                  <c:v>512.11756928156615</c:v>
                </c:pt>
                <c:pt idx="6562">
                  <c:v>512.78895343497334</c:v>
                </c:pt>
                <c:pt idx="6563">
                  <c:v>513.51844650134717</c:v>
                </c:pt>
                <c:pt idx="6564">
                  <c:v>514.45257454117223</c:v>
                </c:pt>
                <c:pt idx="6565">
                  <c:v>515.46076730466689</c:v>
                </c:pt>
                <c:pt idx="6566">
                  <c:v>516.3447811682737</c:v>
                </c:pt>
                <c:pt idx="6567">
                  <c:v>517.08800301297515</c:v>
                </c:pt>
                <c:pt idx="6568">
                  <c:v>517.82386060530803</c:v>
                </c:pt>
                <c:pt idx="6569">
                  <c:v>518.69387578492899</c:v>
                </c:pt>
                <c:pt idx="6570">
                  <c:v>519.6696124936409</c:v>
                </c:pt>
                <c:pt idx="6571">
                  <c:v>520.54956367838383</c:v>
                </c:pt>
                <c:pt idx="6572">
                  <c:v>521.31383987471247</c:v>
                </c:pt>
                <c:pt idx="6573">
                  <c:v>522.03746512015391</c:v>
                </c:pt>
                <c:pt idx="6574">
                  <c:v>522.85012822103613</c:v>
                </c:pt>
                <c:pt idx="6575">
                  <c:v>523.82832353383969</c:v>
                </c:pt>
                <c:pt idx="6576">
                  <c:v>524.78777089076766</c:v>
                </c:pt>
                <c:pt idx="6577">
                  <c:v>525.60529487069573</c:v>
                </c:pt>
                <c:pt idx="6578">
                  <c:v>526.2844505399687</c:v>
                </c:pt>
                <c:pt idx="6579">
                  <c:v>527.03931171627801</c:v>
                </c:pt>
                <c:pt idx="6580">
                  <c:v>528.01156767905297</c:v>
                </c:pt>
                <c:pt idx="6581">
                  <c:v>528.98298324517577</c:v>
                </c:pt>
                <c:pt idx="6582">
                  <c:v>529.79843859304731</c:v>
                </c:pt>
                <c:pt idx="6583">
                  <c:v>530.45320187529683</c:v>
                </c:pt>
                <c:pt idx="6584">
                  <c:v>531.21302327736021</c:v>
                </c:pt>
                <c:pt idx="6585">
                  <c:v>532.21781672104999</c:v>
                </c:pt>
                <c:pt idx="6586">
                  <c:v>533.2460708332469</c:v>
                </c:pt>
                <c:pt idx="6587">
                  <c:v>534.05904172272585</c:v>
                </c:pt>
                <c:pt idx="6588">
                  <c:v>534.71813615547831</c:v>
                </c:pt>
                <c:pt idx="6589">
                  <c:v>535.43244731593359</c:v>
                </c:pt>
                <c:pt idx="6590">
                  <c:v>536.409269035536</c:v>
                </c:pt>
                <c:pt idx="6591">
                  <c:v>537.43021019014031</c:v>
                </c:pt>
                <c:pt idx="6592">
                  <c:v>538.27569514831737</c:v>
                </c:pt>
                <c:pt idx="6593">
                  <c:v>538.94031019150225</c:v>
                </c:pt>
                <c:pt idx="6594">
                  <c:v>539.67994198091674</c:v>
                </c:pt>
                <c:pt idx="6595">
                  <c:v>540.62312985695712</c:v>
                </c:pt>
                <c:pt idx="6596">
                  <c:v>541.61518796471</c:v>
                </c:pt>
                <c:pt idx="6597">
                  <c:v>542.45619688836075</c:v>
                </c:pt>
                <c:pt idx="6598">
                  <c:v>543.12688754752344</c:v>
                </c:pt>
                <c:pt idx="6599">
                  <c:v>543.8610397305938</c:v>
                </c:pt>
                <c:pt idx="6600">
                  <c:v>544.82692637577679</c:v>
                </c:pt>
                <c:pt idx="6601">
                  <c:v>545.84872833429927</c:v>
                </c:pt>
                <c:pt idx="6602">
                  <c:v>546.69383928666912</c:v>
                </c:pt>
                <c:pt idx="6603">
                  <c:v>547.35371333623539</c:v>
                </c:pt>
                <c:pt idx="6604">
                  <c:v>548.10072273845674</c:v>
                </c:pt>
                <c:pt idx="6605">
                  <c:v>549.05360796277841</c:v>
                </c:pt>
                <c:pt idx="6606">
                  <c:v>550.02812481370688</c:v>
                </c:pt>
                <c:pt idx="6607">
                  <c:v>550.87482000020202</c:v>
                </c:pt>
                <c:pt idx="6608">
                  <c:v>551.57268137431504</c:v>
                </c:pt>
                <c:pt idx="6609">
                  <c:v>552.33405096361457</c:v>
                </c:pt>
                <c:pt idx="6610">
                  <c:v>553.29282040090698</c:v>
                </c:pt>
                <c:pt idx="6611">
                  <c:v>554.28284511546701</c:v>
                </c:pt>
                <c:pt idx="6612">
                  <c:v>555.08069824603172</c:v>
                </c:pt>
                <c:pt idx="6613">
                  <c:v>555.74037219828301</c:v>
                </c:pt>
                <c:pt idx="6614">
                  <c:v>556.48596175370062</c:v>
                </c:pt>
                <c:pt idx="6615">
                  <c:v>557.45831662404339</c:v>
                </c:pt>
                <c:pt idx="6616">
                  <c:v>558.48156927403056</c:v>
                </c:pt>
                <c:pt idx="6617">
                  <c:v>559.28118670467256</c:v>
                </c:pt>
                <c:pt idx="6618">
                  <c:v>559.89705189185202</c:v>
                </c:pt>
                <c:pt idx="6619">
                  <c:v>560.62868187707386</c:v>
                </c:pt>
                <c:pt idx="6620">
                  <c:v>561.63469622537946</c:v>
                </c:pt>
                <c:pt idx="6621">
                  <c:v>562.68058148046487</c:v>
                </c:pt>
                <c:pt idx="6622">
                  <c:v>563.5092149227246</c:v>
                </c:pt>
                <c:pt idx="6623">
                  <c:v>564.12624000975723</c:v>
                </c:pt>
                <c:pt idx="6624">
                  <c:v>564.83617793241933</c:v>
                </c:pt>
                <c:pt idx="6625">
                  <c:v>565.85795288916552</c:v>
                </c:pt>
                <c:pt idx="6626">
                  <c:v>566.91575098804606</c:v>
                </c:pt>
                <c:pt idx="6627">
                  <c:v>567.75037615712779</c:v>
                </c:pt>
                <c:pt idx="6628">
                  <c:v>568.37837406850861</c:v>
                </c:pt>
                <c:pt idx="6629">
                  <c:v>569.10860648565631</c:v>
                </c:pt>
                <c:pt idx="6630">
                  <c:v>570.10608243779836</c:v>
                </c:pt>
                <c:pt idx="6631">
                  <c:v>571.11272709708066</c:v>
                </c:pt>
                <c:pt idx="6632">
                  <c:v>571.90926992041818</c:v>
                </c:pt>
                <c:pt idx="6633">
                  <c:v>572.54197296315192</c:v>
                </c:pt>
                <c:pt idx="6634">
                  <c:v>573.32322494849745</c:v>
                </c:pt>
                <c:pt idx="6635">
                  <c:v>574.34827473777341</c:v>
                </c:pt>
                <c:pt idx="6636">
                  <c:v>575.3422196248589</c:v>
                </c:pt>
                <c:pt idx="6637">
                  <c:v>576.08512102926386</c:v>
                </c:pt>
                <c:pt idx="6638">
                  <c:v>576.73567082911359</c:v>
                </c:pt>
                <c:pt idx="6639">
                  <c:v>577.58743264013378</c:v>
                </c:pt>
                <c:pt idx="6640">
                  <c:v>578.63252927339249</c:v>
                </c:pt>
                <c:pt idx="6641">
                  <c:v>579.56777637096138</c:v>
                </c:pt>
                <c:pt idx="6642">
                  <c:v>580.24254865121338</c:v>
                </c:pt>
                <c:pt idx="6643">
                  <c:v>580.89724291473112</c:v>
                </c:pt>
                <c:pt idx="6644">
                  <c:v>581.83575894887326</c:v>
                </c:pt>
                <c:pt idx="6645">
                  <c:v>582.90366946508721</c:v>
                </c:pt>
                <c:pt idx="6646">
                  <c:v>583.75566045176083</c:v>
                </c:pt>
                <c:pt idx="6647">
                  <c:v>584.3771374040607</c:v>
                </c:pt>
                <c:pt idx="6648">
                  <c:v>585.05653507521129</c:v>
                </c:pt>
                <c:pt idx="6649">
                  <c:v>586.06006986707348</c:v>
                </c:pt>
                <c:pt idx="6650">
                  <c:v>587.11402724906907</c:v>
                </c:pt>
                <c:pt idx="6651">
                  <c:v>587.91912577417338</c:v>
                </c:pt>
                <c:pt idx="6652">
                  <c:v>588.55243610262346</c:v>
                </c:pt>
                <c:pt idx="6653">
                  <c:v>589.31029439544193</c:v>
                </c:pt>
                <c:pt idx="6654">
                  <c:v>590.32230998005537</c:v>
                </c:pt>
                <c:pt idx="6655">
                  <c:v>591.31650963668085</c:v>
                </c:pt>
                <c:pt idx="6656">
                  <c:v>592.03198744750534</c:v>
                </c:pt>
                <c:pt idx="6657">
                  <c:v>592.66676299684877</c:v>
                </c:pt>
                <c:pt idx="6658">
                  <c:v>593.49572361396372</c:v>
                </c:pt>
                <c:pt idx="6659">
                  <c:v>594.54654152347439</c:v>
                </c:pt>
                <c:pt idx="6660">
                  <c:v>595.48158077795892</c:v>
                </c:pt>
                <c:pt idx="6661">
                  <c:v>596.16183774259002</c:v>
                </c:pt>
                <c:pt idx="6662">
                  <c:v>596.81832567503352</c:v>
                </c:pt>
                <c:pt idx="6663">
                  <c:v>597.740470700022</c:v>
                </c:pt>
                <c:pt idx="6664">
                  <c:v>598.77538020875306</c:v>
                </c:pt>
                <c:pt idx="6665">
                  <c:v>599.63823697743032</c:v>
                </c:pt>
                <c:pt idx="6666">
                  <c:v>600.29836555291615</c:v>
                </c:pt>
                <c:pt idx="6667">
                  <c:v>601.00667612133054</c:v>
                </c:pt>
                <c:pt idx="6668">
                  <c:v>601.94678998991981</c:v>
                </c:pt>
                <c:pt idx="6669">
                  <c:v>602.98078102895181</c:v>
                </c:pt>
                <c:pt idx="6670">
                  <c:v>603.81836202678983</c:v>
                </c:pt>
                <c:pt idx="6671">
                  <c:v>604.47735731849582</c:v>
                </c:pt>
                <c:pt idx="6672">
                  <c:v>605.24921189289989</c:v>
                </c:pt>
                <c:pt idx="6673">
                  <c:v>606.22452745419264</c:v>
                </c:pt>
                <c:pt idx="6674">
                  <c:v>607.22289399328815</c:v>
                </c:pt>
                <c:pt idx="6675">
                  <c:v>608.00321305894158</c:v>
                </c:pt>
                <c:pt idx="6676">
                  <c:v>608.67357941516673</c:v>
                </c:pt>
                <c:pt idx="6677">
                  <c:v>609.49167292209791</c:v>
                </c:pt>
                <c:pt idx="6678">
                  <c:v>610.478104499643</c:v>
                </c:pt>
                <c:pt idx="6679">
                  <c:v>611.42336040815815</c:v>
                </c:pt>
                <c:pt idx="6680">
                  <c:v>612.19009767386092</c:v>
                </c:pt>
                <c:pt idx="6681">
                  <c:v>612.8902285159046</c:v>
                </c:pt>
                <c:pt idx="6682">
                  <c:v>613.71533608000425</c:v>
                </c:pt>
                <c:pt idx="6683">
                  <c:v>614.6945156855902</c:v>
                </c:pt>
                <c:pt idx="6684">
                  <c:v>615.59634644674315</c:v>
                </c:pt>
                <c:pt idx="6685">
                  <c:v>616.35258254030123</c:v>
                </c:pt>
                <c:pt idx="6686">
                  <c:v>617.10187029170709</c:v>
                </c:pt>
                <c:pt idx="6687">
                  <c:v>617.99214189883924</c:v>
                </c:pt>
                <c:pt idx="6688">
                  <c:v>618.95504962953464</c:v>
                </c:pt>
                <c:pt idx="6689">
                  <c:v>619.83653156887476</c:v>
                </c:pt>
                <c:pt idx="6690">
                  <c:v>620.59916258071769</c:v>
                </c:pt>
                <c:pt idx="6691">
                  <c:v>621.36919514164845</c:v>
                </c:pt>
                <c:pt idx="6692">
                  <c:v>622.26797693383833</c:v>
                </c:pt>
                <c:pt idx="6693">
                  <c:v>623.17654908669738</c:v>
                </c:pt>
                <c:pt idx="6694">
                  <c:v>623.99375992325861</c:v>
                </c:pt>
                <c:pt idx="6695">
                  <c:v>624.76799240452976</c:v>
                </c:pt>
                <c:pt idx="6696">
                  <c:v>625.60931657919082</c:v>
                </c:pt>
                <c:pt idx="6697">
                  <c:v>626.49221052056828</c:v>
                </c:pt>
                <c:pt idx="6698">
                  <c:v>627.36646069631649</c:v>
                </c:pt>
                <c:pt idx="6699">
                  <c:v>628.15876843256513</c:v>
                </c:pt>
                <c:pt idx="6700">
                  <c:v>628.96079245363353</c:v>
                </c:pt>
                <c:pt idx="6701">
                  <c:v>629.81006138406019</c:v>
                </c:pt>
                <c:pt idx="6702">
                  <c:v>630.70472393638283</c:v>
                </c:pt>
                <c:pt idx="6703">
                  <c:v>631.57857622720871</c:v>
                </c:pt>
                <c:pt idx="6704">
                  <c:v>632.39704879944657</c:v>
                </c:pt>
                <c:pt idx="6705">
                  <c:v>633.21547069707299</c:v>
                </c:pt>
                <c:pt idx="6706">
                  <c:v>634.07570879352261</c:v>
                </c:pt>
                <c:pt idx="6707">
                  <c:v>634.94571343864254</c:v>
                </c:pt>
                <c:pt idx="6708">
                  <c:v>635.79045212382835</c:v>
                </c:pt>
                <c:pt idx="6709">
                  <c:v>636.6324218440069</c:v>
                </c:pt>
                <c:pt idx="6710">
                  <c:v>637.45944135615969</c:v>
                </c:pt>
                <c:pt idx="6711">
                  <c:v>638.32526512512288</c:v>
                </c:pt>
                <c:pt idx="6712">
                  <c:v>639.18497731936782</c:v>
                </c:pt>
                <c:pt idx="6713">
                  <c:v>640.05008232448711</c:v>
                </c:pt>
                <c:pt idx="6714">
                  <c:v>640.85205203677651</c:v>
                </c:pt>
                <c:pt idx="6715">
                  <c:v>641.65814102553702</c:v>
                </c:pt>
                <c:pt idx="6716">
                  <c:v>642.52971066372243</c:v>
                </c:pt>
                <c:pt idx="6717">
                  <c:v>643.38841817366551</c:v>
                </c:pt>
                <c:pt idx="6718">
                  <c:v>644.23276044133809</c:v>
                </c:pt>
                <c:pt idx="6719">
                  <c:v>645.06920235101961</c:v>
                </c:pt>
                <c:pt idx="6720">
                  <c:v>645.93460338853106</c:v>
                </c:pt>
                <c:pt idx="6721">
                  <c:v>646.77771477144108</c:v>
                </c:pt>
                <c:pt idx="6722">
                  <c:v>647.61857473042721</c:v>
                </c:pt>
                <c:pt idx="6723">
                  <c:v>648.48207963937966</c:v>
                </c:pt>
                <c:pt idx="6724">
                  <c:v>649.34115803452437</c:v>
                </c:pt>
                <c:pt idx="6725">
                  <c:v>650.21116081585114</c:v>
                </c:pt>
                <c:pt idx="6726">
                  <c:v>651.02069117956</c:v>
                </c:pt>
                <c:pt idx="6727">
                  <c:v>651.8503843024863</c:v>
                </c:pt>
                <c:pt idx="6728">
                  <c:v>652.70838404431947</c:v>
                </c:pt>
                <c:pt idx="6729">
                  <c:v>653.55442883526393</c:v>
                </c:pt>
                <c:pt idx="6730">
                  <c:v>654.37975875172333</c:v>
                </c:pt>
                <c:pt idx="6731">
                  <c:v>655.22722847887701</c:v>
                </c:pt>
                <c:pt idx="6732">
                  <c:v>656.06378113582696</c:v>
                </c:pt>
                <c:pt idx="6733">
                  <c:v>656.92106841749319</c:v>
                </c:pt>
                <c:pt idx="6734">
                  <c:v>657.74832236796556</c:v>
                </c:pt>
                <c:pt idx="6735">
                  <c:v>658.60470536061962</c:v>
                </c:pt>
                <c:pt idx="6736">
                  <c:v>659.42717636131238</c:v>
                </c:pt>
                <c:pt idx="6737">
                  <c:v>660.25307958697249</c:v>
                </c:pt>
                <c:pt idx="6738">
                  <c:v>661.09013173561766</c:v>
                </c:pt>
                <c:pt idx="6739">
                  <c:v>661.92077903983807</c:v>
                </c:pt>
                <c:pt idx="6740">
                  <c:v>662.44968242942923</c:v>
                </c:pt>
                <c:pt idx="6741">
                  <c:v>662.65878885634447</c:v>
                </c:pt>
                <c:pt idx="6742">
                  <c:v>662.83090343158756</c:v>
                </c:pt>
                <c:pt idx="6743">
                  <c:v>663.18849396471933</c:v>
                </c:pt>
                <c:pt idx="6744">
                  <c:v>663.59654122065103</c:v>
                </c:pt>
                <c:pt idx="6745">
                  <c:v>663.89188517356581</c:v>
                </c:pt>
                <c:pt idx="6746">
                  <c:v>664.04969361184089</c:v>
                </c:pt>
                <c:pt idx="6747">
                  <c:v>664.22826658447184</c:v>
                </c:pt>
                <c:pt idx="6748">
                  <c:v>664.48472454890157</c:v>
                </c:pt>
                <c:pt idx="6749">
                  <c:v>664.80455708648174</c:v>
                </c:pt>
                <c:pt idx="6750">
                  <c:v>664.96973853007057</c:v>
                </c:pt>
                <c:pt idx="6751">
                  <c:v>664.97244556965802</c:v>
                </c:pt>
                <c:pt idx="6752">
                  <c:v>664.99216249377901</c:v>
                </c:pt>
                <c:pt idx="6753">
                  <c:v>665.05799033540779</c:v>
                </c:pt>
                <c:pt idx="6754">
                  <c:v>665.16968328796202</c:v>
                </c:pt>
                <c:pt idx="6755">
                  <c:v>665.21158022142731</c:v>
                </c:pt>
                <c:pt idx="6756">
                  <c:v>665.1602708388848</c:v>
                </c:pt>
                <c:pt idx="6757">
                  <c:v>665.1586707520089</c:v>
                </c:pt>
                <c:pt idx="6758">
                  <c:v>665.24486406871256</c:v>
                </c:pt>
                <c:pt idx="6759">
                  <c:v>665.29848124774128</c:v>
                </c:pt>
                <c:pt idx="6760">
                  <c:v>665.30112671884126</c:v>
                </c:pt>
                <c:pt idx="6761">
                  <c:v>665.26830441649986</c:v>
                </c:pt>
                <c:pt idx="6762">
                  <c:v>665.28266989393489</c:v>
                </c:pt>
                <c:pt idx="6763">
                  <c:v>665.31269304454315</c:v>
                </c:pt>
                <c:pt idx="6764">
                  <c:v>665.33293412956868</c:v>
                </c:pt>
                <c:pt idx="6765">
                  <c:v>665.33850188374174</c:v>
                </c:pt>
                <c:pt idx="6766">
                  <c:v>665.31623063006555</c:v>
                </c:pt>
                <c:pt idx="6767">
                  <c:v>665.25535359226524</c:v>
                </c:pt>
                <c:pt idx="6768">
                  <c:v>665.27913213251577</c:v>
                </c:pt>
                <c:pt idx="6769">
                  <c:v>665.31010892403503</c:v>
                </c:pt>
                <c:pt idx="6770">
                  <c:v>665.33284188248365</c:v>
                </c:pt>
                <c:pt idx="6771">
                  <c:v>665.30057326227791</c:v>
                </c:pt>
                <c:pt idx="6772">
                  <c:v>665.28402291983139</c:v>
                </c:pt>
                <c:pt idx="6773">
                  <c:v>665.28599199411542</c:v>
                </c:pt>
                <c:pt idx="6774">
                  <c:v>665.3021108789851</c:v>
                </c:pt>
                <c:pt idx="6775">
                  <c:v>665.32628981041012</c:v>
                </c:pt>
                <c:pt idx="6776">
                  <c:v>665.34102431436054</c:v>
                </c:pt>
                <c:pt idx="6777">
                  <c:v>665.3260126165186</c:v>
                </c:pt>
                <c:pt idx="6778">
                  <c:v>665.32472083592938</c:v>
                </c:pt>
                <c:pt idx="6779">
                  <c:v>665.3476998055346</c:v>
                </c:pt>
                <c:pt idx="6780">
                  <c:v>665.34339312223483</c:v>
                </c:pt>
                <c:pt idx="6781">
                  <c:v>665.31444627890255</c:v>
                </c:pt>
                <c:pt idx="6782">
                  <c:v>665.33210344884526</c:v>
                </c:pt>
                <c:pt idx="6783">
                  <c:v>665.32475157893646</c:v>
                </c:pt>
                <c:pt idx="6784">
                  <c:v>665.30651029404771</c:v>
                </c:pt>
                <c:pt idx="6785">
                  <c:v>665.28177754254421</c:v>
                </c:pt>
                <c:pt idx="6786">
                  <c:v>665.2865458602289</c:v>
                </c:pt>
                <c:pt idx="6787">
                  <c:v>665.31278559142334</c:v>
                </c:pt>
                <c:pt idx="6788">
                  <c:v>665.2987577587362</c:v>
                </c:pt>
                <c:pt idx="6789">
                  <c:v>665.26458161739345</c:v>
                </c:pt>
                <c:pt idx="6790">
                  <c:v>665.24587879488581</c:v>
                </c:pt>
                <c:pt idx="6791">
                  <c:v>665.2518773619156</c:v>
                </c:pt>
                <c:pt idx="6792">
                  <c:v>665.27765532277681</c:v>
                </c:pt>
                <c:pt idx="6793">
                  <c:v>665.28897614169045</c:v>
                </c:pt>
                <c:pt idx="6794">
                  <c:v>665.26861158342035</c:v>
                </c:pt>
                <c:pt idx="6795">
                  <c:v>665.27165674245452</c:v>
                </c:pt>
                <c:pt idx="6796">
                  <c:v>665.28223868962709</c:v>
                </c:pt>
                <c:pt idx="6797">
                  <c:v>665.28679180969527</c:v>
                </c:pt>
                <c:pt idx="6798">
                  <c:v>665.27565596492718</c:v>
                </c:pt>
                <c:pt idx="6799">
                  <c:v>665.28811431593113</c:v>
                </c:pt>
                <c:pt idx="6800">
                  <c:v>665.29949662614376</c:v>
                </c:pt>
                <c:pt idx="6801">
                  <c:v>665.31367768002747</c:v>
                </c:pt>
                <c:pt idx="6802">
                  <c:v>665.31398513399699</c:v>
                </c:pt>
                <c:pt idx="6803">
                  <c:v>665.31496944026799</c:v>
                </c:pt>
                <c:pt idx="6804">
                  <c:v>665.2803930450159</c:v>
                </c:pt>
                <c:pt idx="6805">
                  <c:v>665.28156234698235</c:v>
                </c:pt>
                <c:pt idx="6806">
                  <c:v>665.2872227577144</c:v>
                </c:pt>
                <c:pt idx="6807">
                  <c:v>665.27845517788273</c:v>
                </c:pt>
                <c:pt idx="6808">
                  <c:v>665.26132129129428</c:v>
                </c:pt>
                <c:pt idx="6809">
                  <c:v>665.25006248236298</c:v>
                </c:pt>
                <c:pt idx="6810">
                  <c:v>665.26735010523566</c:v>
                </c:pt>
                <c:pt idx="6811">
                  <c:v>665.30810950584669</c:v>
                </c:pt>
                <c:pt idx="6812">
                  <c:v>665.31386217591694</c:v>
                </c:pt>
                <c:pt idx="6813">
                  <c:v>665.31103220193461</c:v>
                </c:pt>
                <c:pt idx="6814">
                  <c:v>665.28876047034476</c:v>
                </c:pt>
                <c:pt idx="6815">
                  <c:v>665.28014715423956</c:v>
                </c:pt>
                <c:pt idx="6816">
                  <c:v>665.28663814533161</c:v>
                </c:pt>
                <c:pt idx="6817">
                  <c:v>665.30924806717508</c:v>
                </c:pt>
                <c:pt idx="6818">
                  <c:v>665.30291074283764</c:v>
                </c:pt>
                <c:pt idx="6819">
                  <c:v>665.29162114528287</c:v>
                </c:pt>
                <c:pt idx="6820">
                  <c:v>665.26747356546616</c:v>
                </c:pt>
                <c:pt idx="6821">
                  <c:v>665.28168482474371</c:v>
                </c:pt>
                <c:pt idx="6822">
                  <c:v>665.30721742803371</c:v>
                </c:pt>
                <c:pt idx="6823">
                  <c:v>665.28756043463568</c:v>
                </c:pt>
                <c:pt idx="6824">
                  <c:v>665.2426487051406</c:v>
                </c:pt>
                <c:pt idx="6825">
                  <c:v>665.23775748737376</c:v>
                </c:pt>
                <c:pt idx="6826">
                  <c:v>665.2611671021491</c:v>
                </c:pt>
                <c:pt idx="6827">
                  <c:v>665.29165197609632</c:v>
                </c:pt>
                <c:pt idx="6828">
                  <c:v>665.29155971206387</c:v>
                </c:pt>
                <c:pt idx="6829">
                  <c:v>665.30709446112178</c:v>
                </c:pt>
                <c:pt idx="6830">
                  <c:v>665.30014239517277</c:v>
                </c:pt>
                <c:pt idx="6831">
                  <c:v>665.31484652585823</c:v>
                </c:pt>
                <c:pt idx="6832">
                  <c:v>665.31177007866143</c:v>
                </c:pt>
                <c:pt idx="6833">
                  <c:v>665.31260068347729</c:v>
                </c:pt>
                <c:pt idx="6834">
                  <c:v>665.31050854062914</c:v>
                </c:pt>
                <c:pt idx="6835">
                  <c:v>665.30734043872849</c:v>
                </c:pt>
                <c:pt idx="6836">
                  <c:v>665.29555847404663</c:v>
                </c:pt>
                <c:pt idx="6837">
                  <c:v>665.28030089551521</c:v>
                </c:pt>
                <c:pt idx="6838">
                  <c:v>665.30063469037623</c:v>
                </c:pt>
                <c:pt idx="6839">
                  <c:v>665.28731449787665</c:v>
                </c:pt>
                <c:pt idx="6840">
                  <c:v>665.28322306484893</c:v>
                </c:pt>
                <c:pt idx="6841">
                  <c:v>665.28771469455592</c:v>
                </c:pt>
                <c:pt idx="6842">
                  <c:v>665.297865772352</c:v>
                </c:pt>
                <c:pt idx="6843">
                  <c:v>665.29109802443611</c:v>
                </c:pt>
                <c:pt idx="6844">
                  <c:v>665.23821909275864</c:v>
                </c:pt>
                <c:pt idx="6845">
                  <c:v>665.2393879160179</c:v>
                </c:pt>
                <c:pt idx="6846">
                  <c:v>665.29337465264803</c:v>
                </c:pt>
                <c:pt idx="6847">
                  <c:v>665.31982960857545</c:v>
                </c:pt>
                <c:pt idx="6848">
                  <c:v>665.30112666454681</c:v>
                </c:pt>
                <c:pt idx="6849">
                  <c:v>665.29949619985746</c:v>
                </c:pt>
                <c:pt idx="6850">
                  <c:v>665.30131109856666</c:v>
                </c:pt>
                <c:pt idx="6851">
                  <c:v>665.29177495722365</c:v>
                </c:pt>
                <c:pt idx="6852">
                  <c:v>665.28546887531149</c:v>
                </c:pt>
                <c:pt idx="6853">
                  <c:v>665.28030093102348</c:v>
                </c:pt>
                <c:pt idx="6854">
                  <c:v>665.29100582934473</c:v>
                </c:pt>
                <c:pt idx="6855">
                  <c:v>665.28962191818505</c:v>
                </c:pt>
                <c:pt idx="6856">
                  <c:v>665.26467389745892</c:v>
                </c:pt>
                <c:pt idx="6857">
                  <c:v>665.29845043354396</c:v>
                </c:pt>
                <c:pt idx="6858">
                  <c:v>665.30161855377287</c:v>
                </c:pt>
                <c:pt idx="6859">
                  <c:v>665.27497970008199</c:v>
                </c:pt>
                <c:pt idx="6860">
                  <c:v>665.2544916541699</c:v>
                </c:pt>
                <c:pt idx="6861">
                  <c:v>665.26495114384102</c:v>
                </c:pt>
                <c:pt idx="6862">
                  <c:v>665.27261041381098</c:v>
                </c:pt>
                <c:pt idx="6863">
                  <c:v>665.25341564113342</c:v>
                </c:pt>
                <c:pt idx="6864">
                  <c:v>665.25406132323042</c:v>
                </c:pt>
                <c:pt idx="6865">
                  <c:v>665.28636105307976</c:v>
                </c:pt>
                <c:pt idx="6866">
                  <c:v>665.31986042134963</c:v>
                </c:pt>
                <c:pt idx="6867">
                  <c:v>665.33908705436147</c:v>
                </c:pt>
                <c:pt idx="6868">
                  <c:v>665.31739983753619</c:v>
                </c:pt>
                <c:pt idx="6869">
                  <c:v>665.28469980641466</c:v>
                </c:pt>
                <c:pt idx="6870">
                  <c:v>665.30700226824922</c:v>
                </c:pt>
                <c:pt idx="6871">
                  <c:v>665.31506176553034</c:v>
                </c:pt>
                <c:pt idx="6872">
                  <c:v>665.32625916647089</c:v>
                </c:pt>
                <c:pt idx="6873">
                  <c:v>665.28417669735859</c:v>
                </c:pt>
                <c:pt idx="6874">
                  <c:v>665.28814524281893</c:v>
                </c:pt>
                <c:pt idx="6875">
                  <c:v>665.3173383339988</c:v>
                </c:pt>
                <c:pt idx="6876">
                  <c:v>665.3127544221386</c:v>
                </c:pt>
                <c:pt idx="6877">
                  <c:v>665.29925025731654</c:v>
                </c:pt>
                <c:pt idx="6878">
                  <c:v>665.28820712090146</c:v>
                </c:pt>
                <c:pt idx="6879">
                  <c:v>665.28799144195864</c:v>
                </c:pt>
                <c:pt idx="6880">
                  <c:v>665.28482280835249</c:v>
                </c:pt>
                <c:pt idx="6881">
                  <c:v>665.27897849480837</c:v>
                </c:pt>
                <c:pt idx="6882">
                  <c:v>665.2955590340996</c:v>
                </c:pt>
                <c:pt idx="6883">
                  <c:v>665.3053099253533</c:v>
                </c:pt>
                <c:pt idx="6884">
                  <c:v>665.30401818143935</c:v>
                </c:pt>
                <c:pt idx="6885">
                  <c:v>665.31213960204207</c:v>
                </c:pt>
                <c:pt idx="6886">
                  <c:v>665.30706378001719</c:v>
                </c:pt>
                <c:pt idx="6887">
                  <c:v>665.30872500628789</c:v>
                </c:pt>
                <c:pt idx="6888">
                  <c:v>665.31278519206421</c:v>
                </c:pt>
                <c:pt idx="6889">
                  <c:v>665.32927356658388</c:v>
                </c:pt>
                <c:pt idx="6890">
                  <c:v>665.33794848742991</c:v>
                </c:pt>
                <c:pt idx="6891">
                  <c:v>665.31669220932963</c:v>
                </c:pt>
                <c:pt idx="6892">
                  <c:v>665.30847853250225</c:v>
                </c:pt>
                <c:pt idx="6893">
                  <c:v>665.33693339644424</c:v>
                </c:pt>
                <c:pt idx="6894">
                  <c:v>665.34037824169718</c:v>
                </c:pt>
                <c:pt idx="6895">
                  <c:v>665.30241892861477</c:v>
                </c:pt>
                <c:pt idx="6896">
                  <c:v>665.30364919160616</c:v>
                </c:pt>
                <c:pt idx="6897">
                  <c:v>665.31487685194838</c:v>
                </c:pt>
                <c:pt idx="6898">
                  <c:v>665.30223400656416</c:v>
                </c:pt>
                <c:pt idx="6899">
                  <c:v>665.27122648085879</c:v>
                </c:pt>
                <c:pt idx="6900">
                  <c:v>665.26476682267696</c:v>
                </c:pt>
                <c:pt idx="6901">
                  <c:v>665.3059252515651</c:v>
                </c:pt>
                <c:pt idx="6902">
                  <c:v>665.31063215710628</c:v>
                </c:pt>
                <c:pt idx="6903">
                  <c:v>665.29106737991901</c:v>
                </c:pt>
                <c:pt idx="6904">
                  <c:v>665.31060137001975</c:v>
                </c:pt>
                <c:pt idx="6905">
                  <c:v>665.33358029218402</c:v>
                </c:pt>
                <c:pt idx="6906">
                  <c:v>665.32598193444744</c:v>
                </c:pt>
                <c:pt idx="6907">
                  <c:v>665.30678706614253</c:v>
                </c:pt>
                <c:pt idx="6908">
                  <c:v>665.27790139466924</c:v>
                </c:pt>
                <c:pt idx="6909">
                  <c:v>665.29937334089982</c:v>
                </c:pt>
                <c:pt idx="6910">
                  <c:v>665.30438757429852</c:v>
                </c:pt>
                <c:pt idx="6911">
                  <c:v>665.29694297143919</c:v>
                </c:pt>
                <c:pt idx="6912">
                  <c:v>665.31656877050159</c:v>
                </c:pt>
                <c:pt idx="6913">
                  <c:v>665.30915587272489</c:v>
                </c:pt>
                <c:pt idx="6914">
                  <c:v>665.27679465687311</c:v>
                </c:pt>
                <c:pt idx="6915">
                  <c:v>665.27682490085522</c:v>
                </c:pt>
                <c:pt idx="6916">
                  <c:v>665.29168282272349</c:v>
                </c:pt>
                <c:pt idx="6917">
                  <c:v>665.29408237952453</c:v>
                </c:pt>
                <c:pt idx="6918">
                  <c:v>665.29878872437666</c:v>
                </c:pt>
                <c:pt idx="6919">
                  <c:v>665.27965489738654</c:v>
                </c:pt>
                <c:pt idx="6920">
                  <c:v>665.28611509250482</c:v>
                </c:pt>
                <c:pt idx="6921">
                  <c:v>665.31189315234997</c:v>
                </c:pt>
                <c:pt idx="6922">
                  <c:v>665.34769999155958</c:v>
                </c:pt>
                <c:pt idx="6923">
                  <c:v>665.3377947635513</c:v>
                </c:pt>
                <c:pt idx="6924">
                  <c:v>665.30537186636593</c:v>
                </c:pt>
                <c:pt idx="6925">
                  <c:v>665.28107006771279</c:v>
                </c:pt>
                <c:pt idx="6926">
                  <c:v>665.30460273077063</c:v>
                </c:pt>
                <c:pt idx="6927">
                  <c:v>665.3333651036553</c:v>
                </c:pt>
                <c:pt idx="6928">
                  <c:v>665.33108853553233</c:v>
                </c:pt>
                <c:pt idx="6929">
                  <c:v>665.32093741859399</c:v>
                </c:pt>
                <c:pt idx="6930">
                  <c:v>665.30518689672647</c:v>
                </c:pt>
                <c:pt idx="6931">
                  <c:v>665.32115266001324</c:v>
                </c:pt>
                <c:pt idx="6932">
                  <c:v>665.32933514295132</c:v>
                </c:pt>
                <c:pt idx="6933">
                  <c:v>665.33078106995504</c:v>
                </c:pt>
                <c:pt idx="6934">
                  <c:v>665.30429531965842</c:v>
                </c:pt>
                <c:pt idx="6935">
                  <c:v>665.28959117899467</c:v>
                </c:pt>
                <c:pt idx="6936">
                  <c:v>665.28122387979613</c:v>
                </c:pt>
                <c:pt idx="6937">
                  <c:v>665.31121634507531</c:v>
                </c:pt>
                <c:pt idx="6938">
                  <c:v>665.3299812580924</c:v>
                </c:pt>
                <c:pt idx="6939">
                  <c:v>665.32792034571435</c:v>
                </c:pt>
                <c:pt idx="6940">
                  <c:v>665.31109333007498</c:v>
                </c:pt>
                <c:pt idx="6941">
                  <c:v>665.31660002247554</c:v>
                </c:pt>
                <c:pt idx="6942">
                  <c:v>665.33779479778934</c:v>
                </c:pt>
                <c:pt idx="6943">
                  <c:v>665.33425719306888</c:v>
                </c:pt>
                <c:pt idx="6944">
                  <c:v>665.31420047145798</c:v>
                </c:pt>
                <c:pt idx="6945">
                  <c:v>665.29085221612388</c:v>
                </c:pt>
                <c:pt idx="6946">
                  <c:v>665.31026277143269</c:v>
                </c:pt>
                <c:pt idx="6947">
                  <c:v>665.34606950502234</c:v>
                </c:pt>
                <c:pt idx="6948">
                  <c:v>665.34367050649325</c:v>
                </c:pt>
                <c:pt idx="6949">
                  <c:v>665.29380505986296</c:v>
                </c:pt>
                <c:pt idx="6950">
                  <c:v>665.23852711577024</c:v>
                </c:pt>
                <c:pt idx="6951">
                  <c:v>665.26199783003176</c:v>
                </c:pt>
                <c:pt idx="6952">
                  <c:v>665.30715605362616</c:v>
                </c:pt>
                <c:pt idx="6953">
                  <c:v>665.32401388404492</c:v>
                </c:pt>
                <c:pt idx="6954">
                  <c:v>665.31189363255203</c:v>
                </c:pt>
                <c:pt idx="6955">
                  <c:v>665.29792731211091</c:v>
                </c:pt>
                <c:pt idx="6956">
                  <c:v>665.29872718842034</c:v>
                </c:pt>
                <c:pt idx="6957">
                  <c:v>665.33462611016114</c:v>
                </c:pt>
                <c:pt idx="6958">
                  <c:v>665.33496422105964</c:v>
                </c:pt>
                <c:pt idx="6959">
                  <c:v>665.33268821917954</c:v>
                </c:pt>
                <c:pt idx="6960">
                  <c:v>665.31420041052479</c:v>
                </c:pt>
                <c:pt idx="6961">
                  <c:v>665.30737124554139</c:v>
                </c:pt>
                <c:pt idx="6962">
                  <c:v>665.33419517596747</c:v>
                </c:pt>
                <c:pt idx="6963">
                  <c:v>665.31573812542047</c:v>
                </c:pt>
                <c:pt idx="6964">
                  <c:v>665.3150003069054</c:v>
                </c:pt>
                <c:pt idx="6965">
                  <c:v>665.30900162552439</c:v>
                </c:pt>
                <c:pt idx="6966">
                  <c:v>665.29039097388477</c:v>
                </c:pt>
                <c:pt idx="6967">
                  <c:v>665.2835310741566</c:v>
                </c:pt>
                <c:pt idx="6968">
                  <c:v>665.28017845154602</c:v>
                </c:pt>
                <c:pt idx="6969">
                  <c:v>665.25784536565368</c:v>
                </c:pt>
                <c:pt idx="6970">
                  <c:v>665.30174212918757</c:v>
                </c:pt>
                <c:pt idx="6971">
                  <c:v>665.33219587960116</c:v>
                </c:pt>
                <c:pt idx="6972">
                  <c:v>665.32222922523215</c:v>
                </c:pt>
                <c:pt idx="6973">
                  <c:v>665.30887871647826</c:v>
                </c:pt>
                <c:pt idx="6974">
                  <c:v>665.3139847449047</c:v>
                </c:pt>
                <c:pt idx="6975">
                  <c:v>665.34354694026911</c:v>
                </c:pt>
                <c:pt idx="6976">
                  <c:v>665.34505437950929</c:v>
                </c:pt>
                <c:pt idx="6977">
                  <c:v>665.32207543633308</c:v>
                </c:pt>
                <c:pt idx="6978">
                  <c:v>665.31109379005625</c:v>
                </c:pt>
                <c:pt idx="6979">
                  <c:v>665.31361579002157</c:v>
                </c:pt>
                <c:pt idx="6980">
                  <c:v>665.31149295274963</c:v>
                </c:pt>
                <c:pt idx="6981">
                  <c:v>665.29645052535307</c:v>
                </c:pt>
                <c:pt idx="6982">
                  <c:v>665.28540745250882</c:v>
                </c:pt>
                <c:pt idx="6983">
                  <c:v>665.27134943932913</c:v>
                </c:pt>
                <c:pt idx="6984">
                  <c:v>665.26079821420626</c:v>
                </c:pt>
                <c:pt idx="6985">
                  <c:v>665.25618415381132</c:v>
                </c:pt>
                <c:pt idx="6986">
                  <c:v>665.2724874760338</c:v>
                </c:pt>
                <c:pt idx="6987">
                  <c:v>665.31020176748314</c:v>
                </c:pt>
                <c:pt idx="6988">
                  <c:v>665.30429489621451</c:v>
                </c:pt>
                <c:pt idx="6989">
                  <c:v>665.30503372769772</c:v>
                </c:pt>
                <c:pt idx="6990">
                  <c:v>665.32444434764329</c:v>
                </c:pt>
                <c:pt idx="6991">
                  <c:v>665.32792033604323</c:v>
                </c:pt>
                <c:pt idx="6992">
                  <c:v>665.33527222103248</c:v>
                </c:pt>
                <c:pt idx="6993">
                  <c:v>665.32435154696361</c:v>
                </c:pt>
                <c:pt idx="6994">
                  <c:v>665.31284722533576</c:v>
                </c:pt>
                <c:pt idx="6995">
                  <c:v>665.30574077452957</c:v>
                </c:pt>
                <c:pt idx="6996">
                  <c:v>665.32773539476591</c:v>
                </c:pt>
                <c:pt idx="6997">
                  <c:v>665.33330362865752</c:v>
                </c:pt>
                <c:pt idx="6998">
                  <c:v>665.2988813675488</c:v>
                </c:pt>
                <c:pt idx="6999">
                  <c:v>665.25670673013599</c:v>
                </c:pt>
                <c:pt idx="7000">
                  <c:v>665.26808905012831</c:v>
                </c:pt>
                <c:pt idx="7001">
                  <c:v>665.28180840903303</c:v>
                </c:pt>
                <c:pt idx="7002">
                  <c:v>665.31303116102129</c:v>
                </c:pt>
                <c:pt idx="7003">
                  <c:v>665.29863496151506</c:v>
                </c:pt>
                <c:pt idx="7004">
                  <c:v>665.28771480667149</c:v>
                </c:pt>
                <c:pt idx="7005">
                  <c:v>665.30060404674828</c:v>
                </c:pt>
                <c:pt idx="7006">
                  <c:v>665.32582826613111</c:v>
                </c:pt>
                <c:pt idx="7007">
                  <c:v>665.33619505769684</c:v>
                </c:pt>
                <c:pt idx="7008">
                  <c:v>665.31810694065484</c:v>
                </c:pt>
                <c:pt idx="7009">
                  <c:v>665.31038612290502</c:v>
                </c:pt>
                <c:pt idx="7010">
                  <c:v>665.29595868436013</c:v>
                </c:pt>
                <c:pt idx="7011">
                  <c:v>665.30792511105597</c:v>
                </c:pt>
                <c:pt idx="7012">
                  <c:v>665.28143897314112</c:v>
                </c:pt>
                <c:pt idx="7013">
                  <c:v>665.25799854124136</c:v>
                </c:pt>
                <c:pt idx="7014">
                  <c:v>665.25227716594122</c:v>
                </c:pt>
                <c:pt idx="7015">
                  <c:v>665.28328511340828</c:v>
                </c:pt>
                <c:pt idx="7016">
                  <c:v>665.293466962048</c:v>
                </c:pt>
                <c:pt idx="7017">
                  <c:v>665.31195513153489</c:v>
                </c:pt>
                <c:pt idx="7018">
                  <c:v>665.30392596616002</c:v>
                </c:pt>
                <c:pt idx="7019">
                  <c:v>665.30980153020607</c:v>
                </c:pt>
                <c:pt idx="7020">
                  <c:v>665.33850192899945</c:v>
                </c:pt>
                <c:pt idx="7021">
                  <c:v>665.34791565021612</c:v>
                </c:pt>
                <c:pt idx="7022">
                  <c:v>665.33499506326712</c:v>
                </c:pt>
                <c:pt idx="7023">
                  <c:v>665.29042178251711</c:v>
                </c:pt>
                <c:pt idx="7024">
                  <c:v>665.30933986211096</c:v>
                </c:pt>
                <c:pt idx="7025">
                  <c:v>665.33533379180972</c:v>
                </c:pt>
                <c:pt idx="7026">
                  <c:v>665.34004063070745</c:v>
                </c:pt>
                <c:pt idx="7027">
                  <c:v>665.30257271284745</c:v>
                </c:pt>
                <c:pt idx="7028">
                  <c:v>665.2743023954954</c:v>
                </c:pt>
                <c:pt idx="7029">
                  <c:v>665.25495343771627</c:v>
                </c:pt>
                <c:pt idx="7030">
                  <c:v>665.27996281020921</c:v>
                </c:pt>
                <c:pt idx="7031">
                  <c:v>665.31432355581615</c:v>
                </c:pt>
                <c:pt idx="7032">
                  <c:v>665.32238303195379</c:v>
                </c:pt>
                <c:pt idx="7033">
                  <c:v>665.32001465022711</c:v>
                </c:pt>
                <c:pt idx="7034">
                  <c:v>665.31623067356441</c:v>
                </c:pt>
                <c:pt idx="7035">
                  <c:v>665.29765058081557</c:v>
                </c:pt>
                <c:pt idx="7036">
                  <c:v>665.3145079099387</c:v>
                </c:pt>
                <c:pt idx="7037">
                  <c:v>665.34597732219186</c:v>
                </c:pt>
                <c:pt idx="7038">
                  <c:v>665.35932830300749</c:v>
                </c:pt>
                <c:pt idx="7039">
                  <c:v>665.33684117804091</c:v>
                </c:pt>
                <c:pt idx="7040">
                  <c:v>665.33410345390939</c:v>
                </c:pt>
                <c:pt idx="7041">
                  <c:v>665.34610018488797</c:v>
                </c:pt>
                <c:pt idx="7042">
                  <c:v>665.33444161146372</c:v>
                </c:pt>
                <c:pt idx="7043">
                  <c:v>665.30761775305962</c:v>
                </c:pt>
                <c:pt idx="7044">
                  <c:v>665.29377431667774</c:v>
                </c:pt>
                <c:pt idx="7045">
                  <c:v>665.26368975391949</c:v>
                </c:pt>
                <c:pt idx="7046">
                  <c:v>665.30044988653185</c:v>
                </c:pt>
                <c:pt idx="7047">
                  <c:v>665.32392112780849</c:v>
                </c:pt>
                <c:pt idx="7048">
                  <c:v>665.33453385199323</c:v>
                </c:pt>
                <c:pt idx="7049">
                  <c:v>665.33721007849033</c:v>
                </c:pt>
                <c:pt idx="7050">
                  <c:v>665.33533368502128</c:v>
                </c:pt>
                <c:pt idx="7051">
                  <c:v>665.35818971025287</c:v>
                </c:pt>
                <c:pt idx="7052">
                  <c:v>665.32198318083624</c:v>
                </c:pt>
                <c:pt idx="7053">
                  <c:v>665.32791983948937</c:v>
                </c:pt>
                <c:pt idx="7054">
                  <c:v>665.33136519139271</c:v>
                </c:pt>
                <c:pt idx="7055">
                  <c:v>665.33084255915298</c:v>
                </c:pt>
                <c:pt idx="7056">
                  <c:v>665.32662859742629</c:v>
                </c:pt>
                <c:pt idx="7057">
                  <c:v>665.29122107791738</c:v>
                </c:pt>
                <c:pt idx="7058">
                  <c:v>665.26439727786158</c:v>
                </c:pt>
                <c:pt idx="7059">
                  <c:v>665.251200681608</c:v>
                </c:pt>
                <c:pt idx="7060">
                  <c:v>665.23914210973624</c:v>
                </c:pt>
                <c:pt idx="7061">
                  <c:v>665.29152905685169</c:v>
                </c:pt>
                <c:pt idx="7062">
                  <c:v>665.32979630854379</c:v>
                </c:pt>
                <c:pt idx="7063">
                  <c:v>665.34213215875002</c:v>
                </c:pt>
                <c:pt idx="7064">
                  <c:v>665.32179828396102</c:v>
                </c:pt>
                <c:pt idx="7065">
                  <c:v>665.31795326141741</c:v>
                </c:pt>
                <c:pt idx="7066">
                  <c:v>665.3034032904593</c:v>
                </c:pt>
                <c:pt idx="7067">
                  <c:v>665.31616917211954</c:v>
                </c:pt>
                <c:pt idx="7068">
                  <c:v>665.31100107630414</c:v>
                </c:pt>
                <c:pt idx="7069">
                  <c:v>665.29595869379182</c:v>
                </c:pt>
                <c:pt idx="7070">
                  <c:v>665.31558499780476</c:v>
                </c:pt>
                <c:pt idx="7071">
                  <c:v>665.28599213495136</c:v>
                </c:pt>
                <c:pt idx="7072">
                  <c:v>665.25350798233296</c:v>
                </c:pt>
                <c:pt idx="7073">
                  <c:v>665.25910633268904</c:v>
                </c:pt>
                <c:pt idx="7074">
                  <c:v>665.2799930190173</c:v>
                </c:pt>
                <c:pt idx="7075">
                  <c:v>665.30091095822172</c:v>
                </c:pt>
                <c:pt idx="7076">
                  <c:v>665.30044985840902</c:v>
                </c:pt>
                <c:pt idx="7077">
                  <c:v>665.30149565349552</c:v>
                </c:pt>
                <c:pt idx="7078">
                  <c:v>665.29562051935727</c:v>
                </c:pt>
                <c:pt idx="7079">
                  <c:v>665.29688154172175</c:v>
                </c:pt>
                <c:pt idx="7080">
                  <c:v>665.31281649381754</c:v>
                </c:pt>
                <c:pt idx="7081">
                  <c:v>665.30841706144406</c:v>
                </c:pt>
                <c:pt idx="7082">
                  <c:v>665.28617655519906</c:v>
                </c:pt>
                <c:pt idx="7083">
                  <c:v>665.30866352305452</c:v>
                </c:pt>
                <c:pt idx="7084">
                  <c:v>665.32321350046482</c:v>
                </c:pt>
                <c:pt idx="7085">
                  <c:v>665.31835339199461</c:v>
                </c:pt>
                <c:pt idx="7086">
                  <c:v>665.28559244517987</c:v>
                </c:pt>
                <c:pt idx="7087">
                  <c:v>665.27039588426373</c:v>
                </c:pt>
                <c:pt idx="7088">
                  <c:v>665.2556610399115</c:v>
                </c:pt>
                <c:pt idx="7089">
                  <c:v>665.28556119039956</c:v>
                </c:pt>
                <c:pt idx="7090">
                  <c:v>665.27971685897046</c:v>
                </c:pt>
                <c:pt idx="7091">
                  <c:v>665.2869457168074</c:v>
                </c:pt>
                <c:pt idx="7092">
                  <c:v>665.32355228928282</c:v>
                </c:pt>
                <c:pt idx="7093">
                  <c:v>665.34376273298756</c:v>
                </c:pt>
                <c:pt idx="7094">
                  <c:v>665.33468813116554</c:v>
                </c:pt>
                <c:pt idx="7095">
                  <c:v>665.31201662845376</c:v>
                </c:pt>
                <c:pt idx="7096">
                  <c:v>665.31912258666853</c:v>
                </c:pt>
                <c:pt idx="7097">
                  <c:v>665.33265749869224</c:v>
                </c:pt>
                <c:pt idx="7098">
                  <c:v>665.35108384884211</c:v>
                </c:pt>
                <c:pt idx="7099">
                  <c:v>665.35471363980014</c:v>
                </c:pt>
                <c:pt idx="7100">
                  <c:v>665.32302901368053</c:v>
                </c:pt>
                <c:pt idx="7101">
                  <c:v>665.30977086499297</c:v>
                </c:pt>
                <c:pt idx="7102">
                  <c:v>665.31312340349757</c:v>
                </c:pt>
                <c:pt idx="7103">
                  <c:v>665.30091147853602</c:v>
                </c:pt>
                <c:pt idx="7104">
                  <c:v>665.29838901502353</c:v>
                </c:pt>
                <c:pt idx="7105">
                  <c:v>665.28989864922914</c:v>
                </c:pt>
                <c:pt idx="7106">
                  <c:v>665.30045038162143</c:v>
                </c:pt>
                <c:pt idx="7107">
                  <c:v>665.33404206660748</c:v>
                </c:pt>
                <c:pt idx="7108">
                  <c:v>665.34327028448001</c:v>
                </c:pt>
                <c:pt idx="7109">
                  <c:v>665.34099422037048</c:v>
                </c:pt>
                <c:pt idx="7110">
                  <c:v>665.31598461833573</c:v>
                </c:pt>
                <c:pt idx="7111">
                  <c:v>665.32272116132845</c:v>
                </c:pt>
                <c:pt idx="7112">
                  <c:v>665.33677976040462</c:v>
                </c:pt>
                <c:pt idx="7113">
                  <c:v>665.33831791135719</c:v>
                </c:pt>
                <c:pt idx="7114">
                  <c:v>665.33244220343477</c:v>
                </c:pt>
                <c:pt idx="7115">
                  <c:v>665.3071868217429</c:v>
                </c:pt>
                <c:pt idx="7116">
                  <c:v>665.28534597873909</c:v>
                </c:pt>
                <c:pt idx="7117">
                  <c:v>665.27513303162505</c:v>
                </c:pt>
                <c:pt idx="7118">
                  <c:v>665.29562055121824</c:v>
                </c:pt>
                <c:pt idx="7119">
                  <c:v>665.29986516439385</c:v>
                </c:pt>
                <c:pt idx="7120">
                  <c:v>665.2847926036693</c:v>
                </c:pt>
                <c:pt idx="7121">
                  <c:v>665.30930968148095</c:v>
                </c:pt>
                <c:pt idx="7122">
                  <c:v>665.32530559397128</c:v>
                </c:pt>
                <c:pt idx="7123">
                  <c:v>665.34167052022713</c:v>
                </c:pt>
                <c:pt idx="7124">
                  <c:v>665.31346207976503</c:v>
                </c:pt>
                <c:pt idx="7125">
                  <c:v>665.31850717671318</c:v>
                </c:pt>
                <c:pt idx="7126">
                  <c:v>665.33468763538849</c:v>
                </c:pt>
                <c:pt idx="7127">
                  <c:v>665.34013235392877</c:v>
                </c:pt>
                <c:pt idx="7128">
                  <c:v>665.30183432208128</c:v>
                </c:pt>
                <c:pt idx="7129">
                  <c:v>665.3134621163332</c:v>
                </c:pt>
                <c:pt idx="7130">
                  <c:v>665.30881722564732</c:v>
                </c:pt>
                <c:pt idx="7131">
                  <c:v>665.33053456324683</c:v>
                </c:pt>
                <c:pt idx="7132">
                  <c:v>665.31752282739171</c:v>
                </c:pt>
                <c:pt idx="7133">
                  <c:v>665.27568678506452</c:v>
                </c:pt>
                <c:pt idx="7134">
                  <c:v>665.26667341087659</c:v>
                </c:pt>
                <c:pt idx="7135">
                  <c:v>665.28909876777038</c:v>
                </c:pt>
                <c:pt idx="7136">
                  <c:v>665.30755625264737</c:v>
                </c:pt>
                <c:pt idx="7137">
                  <c:v>665.30057284648296</c:v>
                </c:pt>
                <c:pt idx="7138">
                  <c:v>665.28042395298962</c:v>
                </c:pt>
                <c:pt idx="7139">
                  <c:v>665.30964791156839</c:v>
                </c:pt>
                <c:pt idx="7140">
                  <c:v>665.35745140010522</c:v>
                </c:pt>
                <c:pt idx="7141">
                  <c:v>665.35354484063578</c:v>
                </c:pt>
                <c:pt idx="7142">
                  <c:v>665.31137044097272</c:v>
                </c:pt>
                <c:pt idx="7143">
                  <c:v>665.28848333538087</c:v>
                </c:pt>
                <c:pt idx="7144">
                  <c:v>665.3041103685282</c:v>
                </c:pt>
                <c:pt idx="7145">
                  <c:v>665.33071963567954</c:v>
                </c:pt>
                <c:pt idx="7146">
                  <c:v>665.31789171563082</c:v>
                </c:pt>
                <c:pt idx="7147">
                  <c:v>665.2691035990631</c:v>
                </c:pt>
                <c:pt idx="7148">
                  <c:v>665.25489239807985</c:v>
                </c:pt>
                <c:pt idx="7149">
                  <c:v>665.27442591755994</c:v>
                </c:pt>
                <c:pt idx="7150">
                  <c:v>665.32179892506076</c:v>
                </c:pt>
                <c:pt idx="7151">
                  <c:v>665.34357827119936</c:v>
                </c:pt>
                <c:pt idx="7152">
                  <c:v>665.32518259108247</c:v>
                </c:pt>
                <c:pt idx="7153">
                  <c:v>665.30869421367652</c:v>
                </c:pt>
                <c:pt idx="7154">
                  <c:v>665.33416495403867</c:v>
                </c:pt>
                <c:pt idx="7155">
                  <c:v>665.3604970781663</c:v>
                </c:pt>
                <c:pt idx="7156">
                  <c:v>665.36231196610765</c:v>
                </c:pt>
                <c:pt idx="7157">
                  <c:v>665.33914799240392</c:v>
                </c:pt>
                <c:pt idx="7158">
                  <c:v>665.33176534552604</c:v>
                </c:pt>
                <c:pt idx="7159">
                  <c:v>665.31136991171206</c:v>
                </c:pt>
                <c:pt idx="7160">
                  <c:v>665.29586592251451</c:v>
                </c:pt>
                <c:pt idx="7161">
                  <c:v>665.30463349767547</c:v>
                </c:pt>
                <c:pt idx="7162">
                  <c:v>665.2727031567847</c:v>
                </c:pt>
                <c:pt idx="7163">
                  <c:v>665.25769113400236</c:v>
                </c:pt>
                <c:pt idx="7164">
                  <c:v>665.27719437522069</c:v>
                </c:pt>
                <c:pt idx="7165">
                  <c:v>665.30269519178262</c:v>
                </c:pt>
                <c:pt idx="7166">
                  <c:v>665.30152695351103</c:v>
                </c:pt>
                <c:pt idx="7167">
                  <c:v>665.30097304537753</c:v>
                </c:pt>
                <c:pt idx="7168">
                  <c:v>665.28666848285548</c:v>
                </c:pt>
                <c:pt idx="7169">
                  <c:v>665.28909884361906</c:v>
                </c:pt>
                <c:pt idx="7170">
                  <c:v>665.31300046919762</c:v>
                </c:pt>
                <c:pt idx="7171">
                  <c:v>665.32564382562214</c:v>
                </c:pt>
                <c:pt idx="7172">
                  <c:v>665.32736644536999</c:v>
                </c:pt>
                <c:pt idx="7173">
                  <c:v>665.31869163864644</c:v>
                </c:pt>
                <c:pt idx="7174">
                  <c:v>665.28983706550139</c:v>
                </c:pt>
                <c:pt idx="7175">
                  <c:v>665.2724260584414</c:v>
                </c:pt>
                <c:pt idx="7176">
                  <c:v>665.27910092707953</c:v>
                </c:pt>
                <c:pt idx="7177">
                  <c:v>665.28473060992621</c:v>
                </c:pt>
                <c:pt idx="7178">
                  <c:v>665.2942980541917</c:v>
                </c:pt>
                <c:pt idx="7179">
                  <c:v>665.30232630168985</c:v>
                </c:pt>
                <c:pt idx="7180">
                  <c:v>665.30223412472924</c:v>
                </c:pt>
                <c:pt idx="7181">
                  <c:v>665.33148879714281</c:v>
                </c:pt>
                <c:pt idx="7182">
                  <c:v>665.34090150121381</c:v>
                </c:pt>
                <c:pt idx="7183">
                  <c:v>665.32189103018572</c:v>
                </c:pt>
                <c:pt idx="7184">
                  <c:v>665.31293947842573</c:v>
                </c:pt>
                <c:pt idx="7185">
                  <c:v>665.29715826366601</c:v>
                </c:pt>
                <c:pt idx="7186">
                  <c:v>665.33859462202167</c:v>
                </c:pt>
                <c:pt idx="7187">
                  <c:v>665.346253953104</c:v>
                </c:pt>
                <c:pt idx="7188">
                  <c:v>665.32635095428134</c:v>
                </c:pt>
                <c:pt idx="7189">
                  <c:v>665.30278788187229</c:v>
                </c:pt>
                <c:pt idx="7190">
                  <c:v>665.28691491214033</c:v>
                </c:pt>
                <c:pt idx="7191">
                  <c:v>665.29389785727108</c:v>
                </c:pt>
                <c:pt idx="7192">
                  <c:v>665.31952221576114</c:v>
                </c:pt>
                <c:pt idx="7193">
                  <c:v>665.32669010509119</c:v>
                </c:pt>
                <c:pt idx="7194">
                  <c:v>665.3231520535553</c:v>
                </c:pt>
                <c:pt idx="7195">
                  <c:v>665.32853527049997</c:v>
                </c:pt>
                <c:pt idx="7196">
                  <c:v>665.3435782236437</c:v>
                </c:pt>
                <c:pt idx="7197">
                  <c:v>665.32819704040946</c:v>
                </c:pt>
                <c:pt idx="7198">
                  <c:v>665.32315201024494</c:v>
                </c:pt>
                <c:pt idx="7199">
                  <c:v>665.30438760541642</c:v>
                </c:pt>
                <c:pt idx="7200">
                  <c:v>665.30678715663078</c:v>
                </c:pt>
                <c:pt idx="7201">
                  <c:v>665.31183164421043</c:v>
                </c:pt>
                <c:pt idx="7202">
                  <c:v>665.3233979844083</c:v>
                </c:pt>
                <c:pt idx="7203">
                  <c:v>665.30026531893373</c:v>
                </c:pt>
                <c:pt idx="7204">
                  <c:v>665.26553528167051</c:v>
                </c:pt>
                <c:pt idx="7205">
                  <c:v>665.27178035864631</c:v>
                </c:pt>
                <c:pt idx="7206">
                  <c:v>665.29285205724</c:v>
                </c:pt>
                <c:pt idx="7207">
                  <c:v>665.3006651592284</c:v>
                </c:pt>
                <c:pt idx="7208">
                  <c:v>665.28340812674674</c:v>
                </c:pt>
                <c:pt idx="7209">
                  <c:v>665.2874068276476</c:v>
                </c:pt>
                <c:pt idx="7210">
                  <c:v>665.30534112954842</c:v>
                </c:pt>
                <c:pt idx="7211">
                  <c:v>665.30641768523014</c:v>
                </c:pt>
                <c:pt idx="7212">
                  <c:v>665.30171147165538</c:v>
                </c:pt>
                <c:pt idx="7213">
                  <c:v>665.32173732828301</c:v>
                </c:pt>
                <c:pt idx="7214">
                  <c:v>665.34127088088894</c:v>
                </c:pt>
                <c:pt idx="7215">
                  <c:v>665.30558705831936</c:v>
                </c:pt>
                <c:pt idx="7216">
                  <c:v>665.26316654077198</c:v>
                </c:pt>
                <c:pt idx="7217">
                  <c:v>665.27584058115497</c:v>
                </c:pt>
                <c:pt idx="7218">
                  <c:v>665.29211319478372</c:v>
                </c:pt>
                <c:pt idx="7219">
                  <c:v>665.28439240544833</c:v>
                </c:pt>
                <c:pt idx="7220">
                  <c:v>665.28094709972572</c:v>
                </c:pt>
                <c:pt idx="7221">
                  <c:v>665.27264170750436</c:v>
                </c:pt>
                <c:pt idx="7222">
                  <c:v>665.28860640506332</c:v>
                </c:pt>
                <c:pt idx="7223">
                  <c:v>665.31060150036319</c:v>
                </c:pt>
                <c:pt idx="7224">
                  <c:v>665.33887133009671</c:v>
                </c:pt>
                <c:pt idx="7225">
                  <c:v>665.30592533977278</c:v>
                </c:pt>
                <c:pt idx="7226">
                  <c:v>665.30924771079094</c:v>
                </c:pt>
                <c:pt idx="7227">
                  <c:v>665.34213225431699</c:v>
                </c:pt>
                <c:pt idx="7228">
                  <c:v>665.32945814382515</c:v>
                </c:pt>
                <c:pt idx="7229">
                  <c:v>665.31936846966653</c:v>
                </c:pt>
                <c:pt idx="7230">
                  <c:v>665.32536710267948</c:v>
                </c:pt>
                <c:pt idx="7231">
                  <c:v>665.30933990695212</c:v>
                </c:pt>
                <c:pt idx="7232">
                  <c:v>665.28066988305329</c:v>
                </c:pt>
                <c:pt idx="7233">
                  <c:v>665.26033714141795</c:v>
                </c:pt>
                <c:pt idx="7234">
                  <c:v>665.28955997569881</c:v>
                </c:pt>
                <c:pt idx="7235">
                  <c:v>665.31392387589449</c:v>
                </c:pt>
                <c:pt idx="7236">
                  <c:v>665.32379824275199</c:v>
                </c:pt>
                <c:pt idx="7237">
                  <c:v>665.31201613249357</c:v>
                </c:pt>
                <c:pt idx="7238">
                  <c:v>665.28303866535543</c:v>
                </c:pt>
                <c:pt idx="7239">
                  <c:v>665.30512545012664</c:v>
                </c:pt>
                <c:pt idx="7240">
                  <c:v>665.3202298778474</c:v>
                </c:pt>
                <c:pt idx="7241">
                  <c:v>665.3353337549745</c:v>
                </c:pt>
                <c:pt idx="7242">
                  <c:v>665.30195727803471</c:v>
                </c:pt>
                <c:pt idx="7243">
                  <c:v>665.27144163839762</c:v>
                </c:pt>
                <c:pt idx="7244">
                  <c:v>665.26553528473846</c:v>
                </c:pt>
                <c:pt idx="7245">
                  <c:v>665.27614802578842</c:v>
                </c:pt>
                <c:pt idx="7246">
                  <c:v>665.29275934814711</c:v>
                </c:pt>
                <c:pt idx="7247">
                  <c:v>665.29297497508333</c:v>
                </c:pt>
                <c:pt idx="7248">
                  <c:v>665.27337956175484</c:v>
                </c:pt>
                <c:pt idx="7249">
                  <c:v>665.28383861862858</c:v>
                </c:pt>
                <c:pt idx="7250">
                  <c:v>665.30641777340634</c:v>
                </c:pt>
                <c:pt idx="7251">
                  <c:v>665.30472580944365</c:v>
                </c:pt>
                <c:pt idx="7252">
                  <c:v>665.27214930338505</c:v>
                </c:pt>
                <c:pt idx="7253">
                  <c:v>665.29392856963636</c:v>
                </c:pt>
                <c:pt idx="7254">
                  <c:v>665.30721759509993</c:v>
                </c:pt>
                <c:pt idx="7255">
                  <c:v>665.33028868070323</c:v>
                </c:pt>
                <c:pt idx="7256">
                  <c:v>665.29835827414058</c:v>
                </c:pt>
                <c:pt idx="7257">
                  <c:v>665.27408720604899</c:v>
                </c:pt>
                <c:pt idx="7258">
                  <c:v>665.28808423074202</c:v>
                </c:pt>
                <c:pt idx="7259">
                  <c:v>665.29371289700498</c:v>
                </c:pt>
                <c:pt idx="7260">
                  <c:v>665.29306684063158</c:v>
                </c:pt>
                <c:pt idx="7261">
                  <c:v>665.28014776914642</c:v>
                </c:pt>
                <c:pt idx="7262">
                  <c:v>665.28891433664148</c:v>
                </c:pt>
                <c:pt idx="7263">
                  <c:v>665.31355437955744</c:v>
                </c:pt>
                <c:pt idx="7264">
                  <c:v>665.33441093900774</c:v>
                </c:pt>
                <c:pt idx="7265">
                  <c:v>665.3467157024246</c:v>
                </c:pt>
                <c:pt idx="7266">
                  <c:v>665.30903242097372</c:v>
                </c:pt>
                <c:pt idx="7267">
                  <c:v>665.30546409557951</c:v>
                </c:pt>
                <c:pt idx="7268">
                  <c:v>665.32244442253909</c:v>
                </c:pt>
                <c:pt idx="7269">
                  <c:v>665.32592053720168</c:v>
                </c:pt>
                <c:pt idx="7270">
                  <c:v>665.30115751015444</c:v>
                </c:pt>
                <c:pt idx="7271">
                  <c:v>665.27131872508573</c:v>
                </c:pt>
                <c:pt idx="7272">
                  <c:v>665.27171888043381</c:v>
                </c:pt>
                <c:pt idx="7273">
                  <c:v>665.2846383994422</c:v>
                </c:pt>
                <c:pt idx="7274">
                  <c:v>665.28922184104908</c:v>
                </c:pt>
                <c:pt idx="7275">
                  <c:v>665.32884282113537</c:v>
                </c:pt>
                <c:pt idx="7276">
                  <c:v>665.32170660748079</c:v>
                </c:pt>
                <c:pt idx="7277">
                  <c:v>665.30069635724681</c:v>
                </c:pt>
                <c:pt idx="7278">
                  <c:v>665.29026799190262</c:v>
                </c:pt>
                <c:pt idx="7279">
                  <c:v>665.29257487494431</c:v>
                </c:pt>
                <c:pt idx="7280">
                  <c:v>665.30051194703435</c:v>
                </c:pt>
                <c:pt idx="7281">
                  <c:v>665.32536714547291</c:v>
                </c:pt>
                <c:pt idx="7282">
                  <c:v>665.33358034393905</c:v>
                </c:pt>
                <c:pt idx="7283">
                  <c:v>665.30804819140076</c:v>
                </c:pt>
                <c:pt idx="7284">
                  <c:v>665.27236452681882</c:v>
                </c:pt>
                <c:pt idx="7285">
                  <c:v>665.29420533029383</c:v>
                </c:pt>
                <c:pt idx="7286">
                  <c:v>665.33573345249829</c:v>
                </c:pt>
                <c:pt idx="7287">
                  <c:v>665.31816898187412</c:v>
                </c:pt>
                <c:pt idx="7288">
                  <c:v>665.30681784831449</c:v>
                </c:pt>
                <c:pt idx="7289">
                  <c:v>665.31933771974377</c:v>
                </c:pt>
                <c:pt idx="7290">
                  <c:v>665.34099424296119</c:v>
                </c:pt>
                <c:pt idx="7291">
                  <c:v>665.35345260015879</c:v>
                </c:pt>
                <c:pt idx="7292">
                  <c:v>665.33936371458549</c:v>
                </c:pt>
                <c:pt idx="7293">
                  <c:v>665.31964518171037</c:v>
                </c:pt>
                <c:pt idx="7294">
                  <c:v>665.32342923871397</c:v>
                </c:pt>
                <c:pt idx="7295">
                  <c:v>665.31875312090847</c:v>
                </c:pt>
                <c:pt idx="7296">
                  <c:v>665.30924765949044</c:v>
                </c:pt>
                <c:pt idx="7297">
                  <c:v>665.28793002459338</c:v>
                </c:pt>
                <c:pt idx="7298">
                  <c:v>665.28337742513122</c:v>
                </c:pt>
                <c:pt idx="7299">
                  <c:v>665.30577157415701</c:v>
                </c:pt>
                <c:pt idx="7300">
                  <c:v>665.33619507805247</c:v>
                </c:pt>
                <c:pt idx="7301">
                  <c:v>665.33970199551243</c:v>
                </c:pt>
                <c:pt idx="7302">
                  <c:v>665.33917933112832</c:v>
                </c:pt>
                <c:pt idx="7303">
                  <c:v>665.33161126768687</c:v>
                </c:pt>
                <c:pt idx="7304">
                  <c:v>665.3162920583826</c:v>
                </c:pt>
                <c:pt idx="7305">
                  <c:v>665.32389045346792</c:v>
                </c:pt>
                <c:pt idx="7306">
                  <c:v>665.32287546588918</c:v>
                </c:pt>
                <c:pt idx="7307">
                  <c:v>665.31659999584576</c:v>
                </c:pt>
                <c:pt idx="7308">
                  <c:v>665.29906533156372</c:v>
                </c:pt>
                <c:pt idx="7309">
                  <c:v>665.31438491974063</c:v>
                </c:pt>
                <c:pt idx="7310">
                  <c:v>665.31936847481597</c:v>
                </c:pt>
                <c:pt idx="7311">
                  <c:v>665.32752073649021</c:v>
                </c:pt>
                <c:pt idx="7312">
                  <c:v>665.29688206453511</c:v>
                </c:pt>
                <c:pt idx="7313">
                  <c:v>665.31300093878485</c:v>
                </c:pt>
                <c:pt idx="7314">
                  <c:v>665.33757958264903</c:v>
                </c:pt>
                <c:pt idx="7315">
                  <c:v>665.35634407739587</c:v>
                </c:pt>
                <c:pt idx="7316">
                  <c:v>665.34450109124055</c:v>
                </c:pt>
                <c:pt idx="7317">
                  <c:v>665.3152462824537</c:v>
                </c:pt>
                <c:pt idx="7318">
                  <c:v>665.29186770900117</c:v>
                </c:pt>
                <c:pt idx="7319">
                  <c:v>665.2937134058111</c:v>
                </c:pt>
                <c:pt idx="7320">
                  <c:v>665.31576896136608</c:v>
                </c:pt>
                <c:pt idx="7321">
                  <c:v>665.34151687533415</c:v>
                </c:pt>
                <c:pt idx="7322">
                  <c:v>665.33484129182409</c:v>
                </c:pt>
                <c:pt idx="7323">
                  <c:v>665.27962409440556</c:v>
                </c:pt>
                <c:pt idx="7324">
                  <c:v>665.29506662785548</c:v>
                </c:pt>
                <c:pt idx="7325">
                  <c:v>665.32272120296886</c:v>
                </c:pt>
                <c:pt idx="7326">
                  <c:v>665.34662348456675</c:v>
                </c:pt>
                <c:pt idx="7327">
                  <c:v>665.3214293780361</c:v>
                </c:pt>
                <c:pt idx="7328">
                  <c:v>665.30429488534651</c:v>
                </c:pt>
                <c:pt idx="7329">
                  <c:v>665.29186727439605</c:v>
                </c:pt>
                <c:pt idx="7330">
                  <c:v>665.31349290930996</c:v>
                </c:pt>
                <c:pt idx="7331">
                  <c:v>665.34723881845844</c:v>
                </c:pt>
                <c:pt idx="7332">
                  <c:v>665.33693350280009</c:v>
                </c:pt>
                <c:pt idx="7333">
                  <c:v>665.33847161258814</c:v>
                </c:pt>
                <c:pt idx="7334">
                  <c:v>665.32908917761347</c:v>
                </c:pt>
                <c:pt idx="7335">
                  <c:v>665.30506450435814</c:v>
                </c:pt>
                <c:pt idx="7336">
                  <c:v>665.30364921908904</c:v>
                </c:pt>
                <c:pt idx="7337">
                  <c:v>665.28977569361166</c:v>
                </c:pt>
                <c:pt idx="7338">
                  <c:v>665.28752990723081</c:v>
                </c:pt>
                <c:pt idx="7339">
                  <c:v>665.31066240662608</c:v>
                </c:pt>
                <c:pt idx="7340">
                  <c:v>665.32715129598591</c:v>
                </c:pt>
                <c:pt idx="7341">
                  <c:v>665.30284942815774</c:v>
                </c:pt>
                <c:pt idx="7342">
                  <c:v>665.30134246683974</c:v>
                </c:pt>
                <c:pt idx="7343">
                  <c:v>665.34462402278496</c:v>
                </c:pt>
                <c:pt idx="7344">
                  <c:v>665.37338650850302</c:v>
                </c:pt>
                <c:pt idx="7345">
                  <c:v>665.35591362082096</c:v>
                </c:pt>
                <c:pt idx="7346">
                  <c:v>665.29780430954247</c:v>
                </c:pt>
                <c:pt idx="7347">
                  <c:v>665.28999127820521</c:v>
                </c:pt>
                <c:pt idx="7348">
                  <c:v>665.32515193391248</c:v>
                </c:pt>
                <c:pt idx="7349">
                  <c:v>665.32822784505197</c:v>
                </c:pt>
                <c:pt idx="7350">
                  <c:v>665.29866573999288</c:v>
                </c:pt>
                <c:pt idx="7351">
                  <c:v>665.26513564002312</c:v>
                </c:pt>
                <c:pt idx="7352">
                  <c:v>665.29654336147951</c:v>
                </c:pt>
                <c:pt idx="7353">
                  <c:v>665.32791994634249</c:v>
                </c:pt>
                <c:pt idx="7354">
                  <c:v>665.33911788159185</c:v>
                </c:pt>
                <c:pt idx="7355">
                  <c:v>665.32856608082318</c:v>
                </c:pt>
                <c:pt idx="7356">
                  <c:v>665.32244442835577</c:v>
                </c:pt>
                <c:pt idx="7357">
                  <c:v>665.31943003877461</c:v>
                </c:pt>
                <c:pt idx="7358">
                  <c:v>665.34576208739213</c:v>
                </c:pt>
                <c:pt idx="7359">
                  <c:v>665.36280388393743</c:v>
                </c:pt>
                <c:pt idx="7360">
                  <c:v>665.34834602614637</c:v>
                </c:pt>
                <c:pt idx="7361">
                  <c:v>665.34474701098475</c:v>
                </c:pt>
                <c:pt idx="7362">
                  <c:v>665.31610760490889</c:v>
                </c:pt>
                <c:pt idx="7363">
                  <c:v>665.27098046970468</c:v>
                </c:pt>
                <c:pt idx="7364">
                  <c:v>665.24301776176844</c:v>
                </c:pt>
                <c:pt idx="7365">
                  <c:v>665.26544313292675</c:v>
                </c:pt>
                <c:pt idx="7366">
                  <c:v>665.29878926395213</c:v>
                </c:pt>
                <c:pt idx="7367">
                  <c:v>665.32462884340987</c:v>
                </c:pt>
                <c:pt idx="7368">
                  <c:v>665.3046027911322</c:v>
                </c:pt>
                <c:pt idx="7369">
                  <c:v>665.29712745982192</c:v>
                </c:pt>
                <c:pt idx="7370">
                  <c:v>665.31706118292459</c:v>
                </c:pt>
                <c:pt idx="7371">
                  <c:v>665.32792042240908</c:v>
                </c:pt>
                <c:pt idx="7372">
                  <c:v>665.32592100218415</c:v>
                </c:pt>
                <c:pt idx="7373">
                  <c:v>665.30460277266047</c:v>
                </c:pt>
                <c:pt idx="7374">
                  <c:v>665.31946073027621</c:v>
                </c:pt>
                <c:pt idx="7375">
                  <c:v>665.34979202553518</c:v>
                </c:pt>
                <c:pt idx="7376">
                  <c:v>665.32948935534796</c:v>
                </c:pt>
                <c:pt idx="7377">
                  <c:v>665.29829673837412</c:v>
                </c:pt>
                <c:pt idx="7378">
                  <c:v>665.30518693736485</c:v>
                </c:pt>
                <c:pt idx="7379">
                  <c:v>665.32502849769116</c:v>
                </c:pt>
                <c:pt idx="7380">
                  <c:v>665.31841449195679</c:v>
                </c:pt>
                <c:pt idx="7381">
                  <c:v>665.31561572981218</c:v>
                </c:pt>
                <c:pt idx="7382">
                  <c:v>665.33379602014679</c:v>
                </c:pt>
                <c:pt idx="7383">
                  <c:v>665.3405325228332</c:v>
                </c:pt>
                <c:pt idx="7384">
                  <c:v>665.32985776306475</c:v>
                </c:pt>
                <c:pt idx="7385">
                  <c:v>665.32047582817688</c:v>
                </c:pt>
                <c:pt idx="7386">
                  <c:v>665.34200923556159</c:v>
                </c:pt>
                <c:pt idx="7387">
                  <c:v>665.34837682659099</c:v>
                </c:pt>
                <c:pt idx="7388">
                  <c:v>665.31278524143659</c:v>
                </c:pt>
                <c:pt idx="7389">
                  <c:v>665.27540969735287</c:v>
                </c:pt>
                <c:pt idx="7390">
                  <c:v>665.29903462738071</c:v>
                </c:pt>
                <c:pt idx="7391">
                  <c:v>665.32327555312361</c:v>
                </c:pt>
                <c:pt idx="7392">
                  <c:v>665.35462142545998</c:v>
                </c:pt>
                <c:pt idx="7393">
                  <c:v>665.35271424921348</c:v>
                </c:pt>
                <c:pt idx="7394">
                  <c:v>665.33459537515728</c:v>
                </c:pt>
                <c:pt idx="7395">
                  <c:v>665.30626399759331</c:v>
                </c:pt>
                <c:pt idx="7396">
                  <c:v>665.31943001102889</c:v>
                </c:pt>
                <c:pt idx="7397">
                  <c:v>665.34016306695594</c:v>
                </c:pt>
                <c:pt idx="7398">
                  <c:v>665.32352093085308</c:v>
                </c:pt>
                <c:pt idx="7399">
                  <c:v>665.29715866831452</c:v>
                </c:pt>
                <c:pt idx="7400">
                  <c:v>665.29595871007245</c:v>
                </c:pt>
                <c:pt idx="7401">
                  <c:v>665.29968126190306</c:v>
                </c:pt>
                <c:pt idx="7402">
                  <c:v>665.30364927680102</c:v>
                </c:pt>
                <c:pt idx="7403">
                  <c:v>665.31881466567393</c:v>
                </c:pt>
                <c:pt idx="7404">
                  <c:v>665.31247786627466</c:v>
                </c:pt>
                <c:pt idx="7405">
                  <c:v>665.31106265054655</c:v>
                </c:pt>
                <c:pt idx="7406">
                  <c:v>665.31921484978341</c:v>
                </c:pt>
                <c:pt idx="7407">
                  <c:v>665.33339592129948</c:v>
                </c:pt>
                <c:pt idx="7408">
                  <c:v>665.35006878261686</c:v>
                </c:pt>
                <c:pt idx="7409">
                  <c:v>665.341301708218</c:v>
                </c:pt>
                <c:pt idx="7410">
                  <c:v>665.33939450723494</c:v>
                </c:pt>
                <c:pt idx="7411">
                  <c:v>665.33431871209223</c:v>
                </c:pt>
                <c:pt idx="7412">
                  <c:v>665.3325960499028</c:v>
                </c:pt>
                <c:pt idx="7413">
                  <c:v>665.29749688127595</c:v>
                </c:pt>
                <c:pt idx="7414">
                  <c:v>665.27750171696221</c:v>
                </c:pt>
                <c:pt idx="7415">
                  <c:v>665.30232630214414</c:v>
                </c:pt>
                <c:pt idx="7416">
                  <c:v>665.31838424675482</c:v>
                </c:pt>
                <c:pt idx="7417">
                  <c:v>665.32905855353579</c:v>
                </c:pt>
                <c:pt idx="7418">
                  <c:v>665.32890455834695</c:v>
                </c:pt>
                <c:pt idx="7419">
                  <c:v>665.31789184427839</c:v>
                </c:pt>
                <c:pt idx="7420">
                  <c:v>665.30903251425366</c:v>
                </c:pt>
                <c:pt idx="7421">
                  <c:v>665.31647719401008</c:v>
                </c:pt>
                <c:pt idx="7422">
                  <c:v>665.31955308344095</c:v>
                </c:pt>
                <c:pt idx="7423">
                  <c:v>665.32693613572064</c:v>
                </c:pt>
                <c:pt idx="7424">
                  <c:v>665.32505928253238</c:v>
                </c:pt>
                <c:pt idx="7425">
                  <c:v>665.32179884204368</c:v>
                </c:pt>
                <c:pt idx="7426">
                  <c:v>665.32567459865913</c:v>
                </c:pt>
                <c:pt idx="7427">
                  <c:v>665.32881248257195</c:v>
                </c:pt>
                <c:pt idx="7428">
                  <c:v>665.316784508144</c:v>
                </c:pt>
                <c:pt idx="7429">
                  <c:v>665.30407967553015</c:v>
                </c:pt>
                <c:pt idx="7430">
                  <c:v>665.30131123647448</c:v>
                </c:pt>
                <c:pt idx="7431">
                  <c:v>665.30897087525921</c:v>
                </c:pt>
                <c:pt idx="7432">
                  <c:v>665.37652397157058</c:v>
                </c:pt>
                <c:pt idx="7433">
                  <c:v>665.36551093250364</c:v>
                </c:pt>
                <c:pt idx="7434">
                  <c:v>665.35831324214939</c:v>
                </c:pt>
                <c:pt idx="7435">
                  <c:v>665.33850193143519</c:v>
                </c:pt>
                <c:pt idx="7436">
                  <c:v>665.33031950394968</c:v>
                </c:pt>
                <c:pt idx="7437">
                  <c:v>665.31607681980972</c:v>
                </c:pt>
                <c:pt idx="7438">
                  <c:v>665.319184040849</c:v>
                </c:pt>
                <c:pt idx="7439">
                  <c:v>665.31278528342887</c:v>
                </c:pt>
                <c:pt idx="7440">
                  <c:v>665.29654332034193</c:v>
                </c:pt>
                <c:pt idx="7441">
                  <c:v>665.32090680341059</c:v>
                </c:pt>
                <c:pt idx="7442">
                  <c:v>665.30257223755063</c:v>
                </c:pt>
                <c:pt idx="7443">
                  <c:v>665.2954360920462</c:v>
                </c:pt>
                <c:pt idx="7444">
                  <c:v>665.29297499155098</c:v>
                </c:pt>
                <c:pt idx="7445">
                  <c:v>665.32170658605435</c:v>
                </c:pt>
                <c:pt idx="7446">
                  <c:v>665.3246902301463</c:v>
                </c:pt>
                <c:pt idx="7447">
                  <c:v>665.31841480622165</c:v>
                </c:pt>
                <c:pt idx="7448">
                  <c:v>665.32955041539049</c:v>
                </c:pt>
                <c:pt idx="7449">
                  <c:v>665.302449623661</c:v>
                </c:pt>
                <c:pt idx="7450">
                  <c:v>665.34874636729546</c:v>
                </c:pt>
                <c:pt idx="7451">
                  <c:v>665.33644154347132</c:v>
                </c:pt>
                <c:pt idx="7452">
                  <c:v>665.28439243540311</c:v>
                </c:pt>
                <c:pt idx="7453">
                  <c:v>665.28743786607743</c:v>
                </c:pt>
                <c:pt idx="7454">
                  <c:v>665.29088299753596</c:v>
                </c:pt>
                <c:pt idx="7455">
                  <c:v>665.3256438427577</c:v>
                </c:pt>
                <c:pt idx="7456">
                  <c:v>665.39415079829109</c:v>
                </c:pt>
                <c:pt idx="7457">
                  <c:v>665.32189103640781</c:v>
                </c:pt>
                <c:pt idx="7458">
                  <c:v>665.3206603719027</c:v>
                </c:pt>
                <c:pt idx="7459">
                  <c:v>665.35065355872302</c:v>
                </c:pt>
                <c:pt idx="7460">
                  <c:v>665.36012769481772</c:v>
                </c:pt>
                <c:pt idx="7461">
                  <c:v>665.34339375840682</c:v>
                </c:pt>
                <c:pt idx="7462">
                  <c:v>665.33111932057716</c:v>
                </c:pt>
                <c:pt idx="7463">
                  <c:v>665.31693820041437</c:v>
                </c:pt>
                <c:pt idx="7464">
                  <c:v>665.2978350833049</c:v>
                </c:pt>
                <c:pt idx="7465">
                  <c:v>665.28242380783479</c:v>
                </c:pt>
                <c:pt idx="7466">
                  <c:v>665.26021351246459</c:v>
                </c:pt>
                <c:pt idx="7467">
                  <c:v>665.31561570919848</c:v>
                </c:pt>
                <c:pt idx="7468">
                  <c:v>665.33607215112488</c:v>
                </c:pt>
                <c:pt idx="7469">
                  <c:v>665.27288751827871</c:v>
                </c:pt>
                <c:pt idx="7470">
                  <c:v>665.2888836569972</c:v>
                </c:pt>
                <c:pt idx="7471">
                  <c:v>665.32007620066975</c:v>
                </c:pt>
                <c:pt idx="7472">
                  <c:v>665.32222913661849</c:v>
                </c:pt>
                <c:pt idx="7473">
                  <c:v>665.34616175060398</c:v>
                </c:pt>
                <c:pt idx="7474">
                  <c:v>665.32521291644252</c:v>
                </c:pt>
                <c:pt idx="7475">
                  <c:v>665.3412095458923</c:v>
                </c:pt>
                <c:pt idx="7476">
                  <c:v>665.33893291851132</c:v>
                </c:pt>
                <c:pt idx="7477">
                  <c:v>665.35526753912711</c:v>
                </c:pt>
                <c:pt idx="7478">
                  <c:v>665.35372944591154</c:v>
                </c:pt>
                <c:pt idx="7479">
                  <c:v>665.30767918552169</c:v>
                </c:pt>
                <c:pt idx="7480">
                  <c:v>665.30288011475045</c:v>
                </c:pt>
                <c:pt idx="7481">
                  <c:v>665.31859951010665</c:v>
                </c:pt>
                <c:pt idx="7482">
                  <c:v>665.33619532640341</c:v>
                </c:pt>
                <c:pt idx="7483">
                  <c:v>665.3201991540268</c:v>
                </c:pt>
                <c:pt idx="7484">
                  <c:v>665.3556985797411</c:v>
                </c:pt>
                <c:pt idx="7485">
                  <c:v>665.32502831015495</c:v>
                </c:pt>
                <c:pt idx="7486">
                  <c:v>665.34314730244228</c:v>
                </c:pt>
                <c:pt idx="7487">
                  <c:v>665.33791777043939</c:v>
                </c:pt>
                <c:pt idx="7488">
                  <c:v>665.35037617222383</c:v>
                </c:pt>
                <c:pt idx="7489">
                  <c:v>665.34539314744825</c:v>
                </c:pt>
                <c:pt idx="7490">
                  <c:v>665.34677724472203</c:v>
                </c:pt>
                <c:pt idx="7491">
                  <c:v>665.31804568029497</c:v>
                </c:pt>
                <c:pt idx="7492">
                  <c:v>665.30072705527323</c:v>
                </c:pt>
                <c:pt idx="7493">
                  <c:v>665.32441315969299</c:v>
                </c:pt>
                <c:pt idx="7494">
                  <c:v>665.29386663078333</c:v>
                </c:pt>
                <c:pt idx="7495">
                  <c:v>665.30617178482589</c:v>
                </c:pt>
                <c:pt idx="7496">
                  <c:v>665.33484142501504</c:v>
                </c:pt>
                <c:pt idx="7497">
                  <c:v>665.34056329974828</c:v>
                </c:pt>
                <c:pt idx="7498">
                  <c:v>665.35142235216745</c:v>
                </c:pt>
                <c:pt idx="7499">
                  <c:v>665.30937121840043</c:v>
                </c:pt>
                <c:pt idx="7500">
                  <c:v>665.31955302601443</c:v>
                </c:pt>
                <c:pt idx="7501">
                  <c:v>665.33250382632491</c:v>
                </c:pt>
                <c:pt idx="7502">
                  <c:v>665.30749423752184</c:v>
                </c:pt>
                <c:pt idx="7503">
                  <c:v>665.30512545203442</c:v>
                </c:pt>
                <c:pt idx="7504">
                  <c:v>665.3173072211556</c:v>
                </c:pt>
                <c:pt idx="7505">
                  <c:v>665.31693876619977</c:v>
                </c:pt>
                <c:pt idx="7506">
                  <c:v>665.29666591368368</c:v>
                </c:pt>
                <c:pt idx="7507">
                  <c:v>665.24240279270589</c:v>
                </c:pt>
                <c:pt idx="7508">
                  <c:v>665.28753047707846</c:v>
                </c:pt>
                <c:pt idx="7509">
                  <c:v>665.33198071532865</c:v>
                </c:pt>
                <c:pt idx="7510">
                  <c:v>665.30795581639768</c:v>
                </c:pt>
                <c:pt idx="7511">
                  <c:v>665.34825405413471</c:v>
                </c:pt>
                <c:pt idx="7512">
                  <c:v>665.35557506897806</c:v>
                </c:pt>
                <c:pt idx="7513">
                  <c:v>665.37154092607977</c:v>
                </c:pt>
                <c:pt idx="7514">
                  <c:v>665.32278305487318</c:v>
                </c:pt>
                <c:pt idx="7515">
                  <c:v>665.32379816752677</c:v>
                </c:pt>
                <c:pt idx="7516">
                  <c:v>665.31918404627504</c:v>
                </c:pt>
                <c:pt idx="7517">
                  <c:v>665.3319190642253</c:v>
                </c:pt>
                <c:pt idx="7518">
                  <c:v>665.29079065367216</c:v>
                </c:pt>
                <c:pt idx="7519">
                  <c:v>665.2759942863853</c:v>
                </c:pt>
                <c:pt idx="7520">
                  <c:v>665.27962411178055</c:v>
                </c:pt>
                <c:pt idx="7521">
                  <c:v>665.29475918177354</c:v>
                </c:pt>
                <c:pt idx="7522">
                  <c:v>665.28860687550912</c:v>
                </c:pt>
                <c:pt idx="7523">
                  <c:v>665.2797470685241</c:v>
                </c:pt>
                <c:pt idx="7524">
                  <c:v>665.28448473679055</c:v>
                </c:pt>
                <c:pt idx="7525">
                  <c:v>665.30118817873131</c:v>
                </c:pt>
                <c:pt idx="7526">
                  <c:v>665.33973290531799</c:v>
                </c:pt>
                <c:pt idx="7527">
                  <c:v>665.30783299625659</c:v>
                </c:pt>
                <c:pt idx="7528">
                  <c:v>665.29777412664498</c:v>
                </c:pt>
                <c:pt idx="7529">
                  <c:v>665.26356658218151</c:v>
                </c:pt>
                <c:pt idx="7530">
                  <c:v>665.31456992026733</c:v>
                </c:pt>
                <c:pt idx="7531">
                  <c:v>665.34228599379367</c:v>
                </c:pt>
                <c:pt idx="7532">
                  <c:v>665.29811250110629</c:v>
                </c:pt>
                <c:pt idx="7533">
                  <c:v>665.25080056105867</c:v>
                </c:pt>
                <c:pt idx="7534">
                  <c:v>665.28251605446803</c:v>
                </c:pt>
                <c:pt idx="7535">
                  <c:v>665.30549500767609</c:v>
                </c:pt>
                <c:pt idx="7536">
                  <c:v>665.32136838836391</c:v>
                </c:pt>
                <c:pt idx="7537">
                  <c:v>665.29402091196982</c:v>
                </c:pt>
                <c:pt idx="7538">
                  <c:v>665.31684603381927</c:v>
                </c:pt>
                <c:pt idx="7539">
                  <c:v>665.34893078075061</c:v>
                </c:pt>
                <c:pt idx="7540">
                  <c:v>665.3684950773129</c:v>
                </c:pt>
                <c:pt idx="7541">
                  <c:v>665.37390914060688</c:v>
                </c:pt>
                <c:pt idx="7542">
                  <c:v>665.31500020811541</c:v>
                </c:pt>
                <c:pt idx="7543">
                  <c:v>665.30063433609689</c:v>
                </c:pt>
                <c:pt idx="7544">
                  <c:v>665.30531048807484</c:v>
                </c:pt>
                <c:pt idx="7545">
                  <c:v>665.35089967226054</c:v>
                </c:pt>
                <c:pt idx="7546">
                  <c:v>665.30561773643774</c:v>
                </c:pt>
                <c:pt idx="7547">
                  <c:v>665.34840761745932</c:v>
                </c:pt>
                <c:pt idx="7548">
                  <c:v>665.33681002058984</c:v>
                </c:pt>
                <c:pt idx="7549">
                  <c:v>665.33081187466587</c:v>
                </c:pt>
                <c:pt idx="7550">
                  <c:v>665.38227668889897</c:v>
                </c:pt>
                <c:pt idx="7551">
                  <c:v>665.39818052531655</c:v>
                </c:pt>
                <c:pt idx="7552">
                  <c:v>665.37950811876817</c:v>
                </c:pt>
                <c:pt idx="7553">
                  <c:v>665.35326821629963</c:v>
                </c:pt>
                <c:pt idx="7554">
                  <c:v>665.34022512192598</c:v>
                </c:pt>
                <c:pt idx="7555">
                  <c:v>665.32056795219387</c:v>
                </c:pt>
                <c:pt idx="7556">
                  <c:v>665.3389021035872</c:v>
                </c:pt>
                <c:pt idx="7557">
                  <c:v>665.35892814084855</c:v>
                </c:pt>
                <c:pt idx="7558">
                  <c:v>665.33194988094942</c:v>
                </c:pt>
                <c:pt idx="7559">
                  <c:v>665.29777362104448</c:v>
                </c:pt>
                <c:pt idx="7560">
                  <c:v>665.29605097217029</c:v>
                </c:pt>
                <c:pt idx="7561">
                  <c:v>665.32118344613423</c:v>
                </c:pt>
                <c:pt idx="7562">
                  <c:v>665.36154317114006</c:v>
                </c:pt>
                <c:pt idx="7563">
                  <c:v>665.36548025077718</c:v>
                </c:pt>
                <c:pt idx="7564">
                  <c:v>665.34969938284723</c:v>
                </c:pt>
                <c:pt idx="7565">
                  <c:v>665.33727173223178</c:v>
                </c:pt>
                <c:pt idx="7566">
                  <c:v>665.36111254286243</c:v>
                </c:pt>
                <c:pt idx="7567">
                  <c:v>665.40888571101641</c:v>
                </c:pt>
                <c:pt idx="7568">
                  <c:v>665.3997802064921</c:v>
                </c:pt>
                <c:pt idx="7569">
                  <c:v>665.34696155828192</c:v>
                </c:pt>
                <c:pt idx="7570">
                  <c:v>665.28756103549279</c:v>
                </c:pt>
                <c:pt idx="7571">
                  <c:v>665.29857344785762</c:v>
                </c:pt>
                <c:pt idx="7572">
                  <c:v>665.31847643924914</c:v>
                </c:pt>
                <c:pt idx="7573">
                  <c:v>665.31213911761984</c:v>
                </c:pt>
                <c:pt idx="7574">
                  <c:v>665.28617662872261</c:v>
                </c:pt>
                <c:pt idx="7575">
                  <c:v>665.29608169339053</c:v>
                </c:pt>
                <c:pt idx="7576">
                  <c:v>665.31730727662125</c:v>
                </c:pt>
                <c:pt idx="7577">
                  <c:v>665.30607953239655</c:v>
                </c:pt>
                <c:pt idx="7578">
                  <c:v>665.331457805284</c:v>
                </c:pt>
                <c:pt idx="7579">
                  <c:v>665.30881731758973</c:v>
                </c:pt>
                <c:pt idx="7580">
                  <c:v>665.31764588384726</c:v>
                </c:pt>
                <c:pt idx="7581">
                  <c:v>665.35000751153871</c:v>
                </c:pt>
                <c:pt idx="7582">
                  <c:v>665.30970934424545</c:v>
                </c:pt>
                <c:pt idx="7583">
                  <c:v>665.28325443447454</c:v>
                </c:pt>
                <c:pt idx="7584">
                  <c:v>665.28583839771943</c:v>
                </c:pt>
                <c:pt idx="7585">
                  <c:v>665.31690757535671</c:v>
                </c:pt>
                <c:pt idx="7586">
                  <c:v>665.34016364377976</c:v>
                </c:pt>
                <c:pt idx="7587">
                  <c:v>665.31512333846752</c:v>
                </c:pt>
                <c:pt idx="7588">
                  <c:v>665.28211641004305</c:v>
                </c:pt>
                <c:pt idx="7589">
                  <c:v>665.31626147154395</c:v>
                </c:pt>
                <c:pt idx="7590">
                  <c:v>665.36511133715976</c:v>
                </c:pt>
                <c:pt idx="7591">
                  <c:v>665.38756741092925</c:v>
                </c:pt>
                <c:pt idx="7592">
                  <c:v>665.36966390948487</c:v>
                </c:pt>
                <c:pt idx="7593">
                  <c:v>665.33994788239886</c:v>
                </c:pt>
                <c:pt idx="7594">
                  <c:v>665.31524617143805</c:v>
                </c:pt>
                <c:pt idx="7595">
                  <c:v>665.35099165030692</c:v>
                </c:pt>
                <c:pt idx="7596">
                  <c:v>665.34871553259484</c:v>
                </c:pt>
                <c:pt idx="7597">
                  <c:v>665.28340749161816</c:v>
                </c:pt>
                <c:pt idx="7598">
                  <c:v>665.29266710578554</c:v>
                </c:pt>
                <c:pt idx="7599">
                  <c:v>665.31555381880253</c:v>
                </c:pt>
                <c:pt idx="7600">
                  <c:v>665.35237553287993</c:v>
                </c:pt>
                <c:pt idx="7601">
                  <c:v>665.36301912295221</c:v>
                </c:pt>
                <c:pt idx="7602">
                  <c:v>665.33354960122563</c:v>
                </c:pt>
                <c:pt idx="7603">
                  <c:v>665.30081875401766</c:v>
                </c:pt>
                <c:pt idx="7604">
                  <c:v>665.3641577321863</c:v>
                </c:pt>
                <c:pt idx="7605">
                  <c:v>665.39042844870653</c:v>
                </c:pt>
                <c:pt idx="7606">
                  <c:v>665.38319898555085</c:v>
                </c:pt>
                <c:pt idx="7607">
                  <c:v>665.32844306916422</c:v>
                </c:pt>
                <c:pt idx="7608">
                  <c:v>665.3076787684472</c:v>
                </c:pt>
                <c:pt idx="7609">
                  <c:v>665.35459084435433</c:v>
                </c:pt>
                <c:pt idx="7610">
                  <c:v>665.36969485919712</c:v>
                </c:pt>
                <c:pt idx="7611">
                  <c:v>665.32063004266752</c:v>
                </c:pt>
                <c:pt idx="7612">
                  <c:v>665.31804556068937</c:v>
                </c:pt>
                <c:pt idx="7613">
                  <c:v>665.31327757341273</c:v>
                </c:pt>
                <c:pt idx="7614">
                  <c:v>665.35363714344749</c:v>
                </c:pt>
                <c:pt idx="7615">
                  <c:v>665.38519947351131</c:v>
                </c:pt>
                <c:pt idx="7616">
                  <c:v>665.38098444264472</c:v>
                </c:pt>
                <c:pt idx="7617">
                  <c:v>665.35219162715146</c:v>
                </c:pt>
                <c:pt idx="7618">
                  <c:v>665.34825333952779</c:v>
                </c:pt>
                <c:pt idx="7619">
                  <c:v>665.37317124679203</c:v>
                </c:pt>
                <c:pt idx="7620">
                  <c:v>665.34979205519539</c:v>
                </c:pt>
                <c:pt idx="7621">
                  <c:v>665.32995054604589</c:v>
                </c:pt>
                <c:pt idx="7622">
                  <c:v>665.32912001727323</c:v>
                </c:pt>
                <c:pt idx="7623">
                  <c:v>665.31884531494222</c:v>
                </c:pt>
                <c:pt idx="7624">
                  <c:v>665.31896874238646</c:v>
                </c:pt>
                <c:pt idx="7625">
                  <c:v>665.32549012918696</c:v>
                </c:pt>
                <c:pt idx="7626">
                  <c:v>665.30411041973002</c:v>
                </c:pt>
                <c:pt idx="7627">
                  <c:v>665.30014243907544</c:v>
                </c:pt>
                <c:pt idx="7628">
                  <c:v>665.35957432103214</c:v>
                </c:pt>
                <c:pt idx="7629">
                  <c:v>665.39679620403149</c:v>
                </c:pt>
                <c:pt idx="7630">
                  <c:v>665.35489858990377</c:v>
                </c:pt>
                <c:pt idx="7631">
                  <c:v>665.32567506167857</c:v>
                </c:pt>
                <c:pt idx="7632">
                  <c:v>665.32884268963699</c:v>
                </c:pt>
                <c:pt idx="7633">
                  <c:v>665.36394249995828</c:v>
                </c:pt>
                <c:pt idx="7634">
                  <c:v>665.36815640981717</c:v>
                </c:pt>
                <c:pt idx="7635">
                  <c:v>665.35837473130221</c:v>
                </c:pt>
                <c:pt idx="7636">
                  <c:v>665.35419054341708</c:v>
                </c:pt>
                <c:pt idx="7637">
                  <c:v>665.32699760988839</c:v>
                </c:pt>
                <c:pt idx="7638">
                  <c:v>665.29435898122449</c:v>
                </c:pt>
                <c:pt idx="7639">
                  <c:v>665.31075510545406</c:v>
                </c:pt>
                <c:pt idx="7640">
                  <c:v>665.32349072837849</c:v>
                </c:pt>
                <c:pt idx="7641">
                  <c:v>665.32718198988073</c:v>
                </c:pt>
                <c:pt idx="7642">
                  <c:v>665.3593283321743</c:v>
                </c:pt>
                <c:pt idx="7643">
                  <c:v>665.3544984815419</c:v>
                </c:pt>
                <c:pt idx="7644">
                  <c:v>665.33647220652688</c:v>
                </c:pt>
                <c:pt idx="7645">
                  <c:v>665.36012776432483</c:v>
                </c:pt>
                <c:pt idx="7646">
                  <c:v>665.34010212914563</c:v>
                </c:pt>
                <c:pt idx="7647">
                  <c:v>665.3637576511203</c:v>
                </c:pt>
                <c:pt idx="7648">
                  <c:v>665.35126816985394</c:v>
                </c:pt>
                <c:pt idx="7649">
                  <c:v>665.36588034554825</c:v>
                </c:pt>
                <c:pt idx="7650">
                  <c:v>665.31761504768735</c:v>
                </c:pt>
                <c:pt idx="7651">
                  <c:v>665.27248787266694</c:v>
                </c:pt>
                <c:pt idx="7652">
                  <c:v>665.34084048793352</c:v>
                </c:pt>
                <c:pt idx="7653">
                  <c:v>665.32056800377256</c:v>
                </c:pt>
                <c:pt idx="7654">
                  <c:v>665.35280721443087</c:v>
                </c:pt>
                <c:pt idx="7655">
                  <c:v>665.32472109357923</c:v>
                </c:pt>
                <c:pt idx="7656">
                  <c:v>665.35046843926284</c:v>
                </c:pt>
                <c:pt idx="7657">
                  <c:v>665.39175154852762</c:v>
                </c:pt>
                <c:pt idx="7658">
                  <c:v>665.34763843475298</c:v>
                </c:pt>
                <c:pt idx="7659">
                  <c:v>665.3310269815513</c:v>
                </c:pt>
                <c:pt idx="7660">
                  <c:v>665.34948411776145</c:v>
                </c:pt>
                <c:pt idx="7661">
                  <c:v>665.33591831747663</c:v>
                </c:pt>
                <c:pt idx="7662">
                  <c:v>665.34527017085406</c:v>
                </c:pt>
                <c:pt idx="7663">
                  <c:v>665.33625654626383</c:v>
                </c:pt>
                <c:pt idx="7664">
                  <c:v>665.33739511755516</c:v>
                </c:pt>
                <c:pt idx="7665">
                  <c:v>665.33822517954263</c:v>
                </c:pt>
                <c:pt idx="7666">
                  <c:v>665.33071961993369</c:v>
                </c:pt>
                <c:pt idx="7667">
                  <c:v>665.32041432719893</c:v>
                </c:pt>
                <c:pt idx="7668">
                  <c:v>665.29155975650701</c:v>
                </c:pt>
                <c:pt idx="7669">
                  <c:v>665.3330269667299</c:v>
                </c:pt>
                <c:pt idx="7670">
                  <c:v>665.38978247474097</c:v>
                </c:pt>
                <c:pt idx="7671">
                  <c:v>665.37593932678737</c:v>
                </c:pt>
                <c:pt idx="7672">
                  <c:v>665.34720761302242</c:v>
                </c:pt>
                <c:pt idx="7673">
                  <c:v>665.37938494176319</c:v>
                </c:pt>
                <c:pt idx="7674">
                  <c:v>665.35142254720506</c:v>
                </c:pt>
                <c:pt idx="7675">
                  <c:v>665.36751076972018</c:v>
                </c:pt>
                <c:pt idx="7676">
                  <c:v>665.35409821610983</c:v>
                </c:pt>
                <c:pt idx="7677">
                  <c:v>665.34936136902024</c:v>
                </c:pt>
                <c:pt idx="7678">
                  <c:v>665.32730503967241</c:v>
                </c:pt>
                <c:pt idx="7679">
                  <c:v>665.3338575010589</c:v>
                </c:pt>
                <c:pt idx="7680">
                  <c:v>665.33871778041453</c:v>
                </c:pt>
                <c:pt idx="7681">
                  <c:v>665.31693821015767</c:v>
                </c:pt>
                <c:pt idx="7682">
                  <c:v>665.32911995182769</c:v>
                </c:pt>
                <c:pt idx="7683">
                  <c:v>665.37012511730495</c:v>
                </c:pt>
                <c:pt idx="7684">
                  <c:v>665.36440416574101</c:v>
                </c:pt>
                <c:pt idx="7685">
                  <c:v>665.33770257541551</c:v>
                </c:pt>
                <c:pt idx="7686">
                  <c:v>665.3580055120533</c:v>
                </c:pt>
                <c:pt idx="7687">
                  <c:v>665.35019177160632</c:v>
                </c:pt>
                <c:pt idx="7688">
                  <c:v>665.34376267080427</c:v>
                </c:pt>
                <c:pt idx="7689">
                  <c:v>665.33924072544949</c:v>
                </c:pt>
                <c:pt idx="7690">
                  <c:v>665.35062214604386</c:v>
                </c:pt>
                <c:pt idx="7691">
                  <c:v>665.36831018756902</c:v>
                </c:pt>
                <c:pt idx="7692">
                  <c:v>665.40208802354664</c:v>
                </c:pt>
                <c:pt idx="7693">
                  <c:v>665.31939878789922</c:v>
                </c:pt>
                <c:pt idx="7694">
                  <c:v>665.31158568433636</c:v>
                </c:pt>
                <c:pt idx="7695">
                  <c:v>665.34182428902272</c:v>
                </c:pt>
                <c:pt idx="7696">
                  <c:v>665.35905164797373</c:v>
                </c:pt>
                <c:pt idx="7697">
                  <c:v>665.33358034792946</c:v>
                </c:pt>
                <c:pt idx="7698">
                  <c:v>665.29620508164498</c:v>
                </c:pt>
                <c:pt idx="7699">
                  <c:v>665.30832489864088</c:v>
                </c:pt>
                <c:pt idx="7700">
                  <c:v>665.36246583072534</c:v>
                </c:pt>
                <c:pt idx="7701">
                  <c:v>665.39215124420753</c:v>
                </c:pt>
                <c:pt idx="7702">
                  <c:v>665.34886934246379</c:v>
                </c:pt>
                <c:pt idx="7703">
                  <c:v>665.34330100890998</c:v>
                </c:pt>
                <c:pt idx="7704">
                  <c:v>665.36538788768132</c:v>
                </c:pt>
                <c:pt idx="7705">
                  <c:v>665.41183881263112</c:v>
                </c:pt>
                <c:pt idx="7706">
                  <c:v>665.37443224720369</c:v>
                </c:pt>
                <c:pt idx="7707">
                  <c:v>665.33228809987781</c:v>
                </c:pt>
                <c:pt idx="7708">
                  <c:v>665.34413172633538</c:v>
                </c:pt>
                <c:pt idx="7709">
                  <c:v>665.32410561948268</c:v>
                </c:pt>
                <c:pt idx="7710">
                  <c:v>665.33379605449863</c:v>
                </c:pt>
                <c:pt idx="7711">
                  <c:v>665.31389313114369</c:v>
                </c:pt>
                <c:pt idx="7712">
                  <c:v>665.30586430218864</c:v>
                </c:pt>
                <c:pt idx="7713">
                  <c:v>665.34948425038863</c:v>
                </c:pt>
                <c:pt idx="7714">
                  <c:v>665.35828254480793</c:v>
                </c:pt>
                <c:pt idx="7715">
                  <c:v>665.33887137693819</c:v>
                </c:pt>
                <c:pt idx="7716">
                  <c:v>665.33868690592885</c:v>
                </c:pt>
                <c:pt idx="7717">
                  <c:v>665.32792038917796</c:v>
                </c:pt>
                <c:pt idx="7718">
                  <c:v>665.35858993372858</c:v>
                </c:pt>
                <c:pt idx="7719">
                  <c:v>665.37418583716237</c:v>
                </c:pt>
                <c:pt idx="7720">
                  <c:v>665.35862021067715</c:v>
                </c:pt>
                <c:pt idx="7721">
                  <c:v>665.34779290602819</c:v>
                </c:pt>
                <c:pt idx="7722">
                  <c:v>665.33281129672889</c:v>
                </c:pt>
                <c:pt idx="7723">
                  <c:v>665.37393992710963</c:v>
                </c:pt>
                <c:pt idx="7724">
                  <c:v>665.37387836514608</c:v>
                </c:pt>
                <c:pt idx="7725">
                  <c:v>665.34785371213434</c:v>
                </c:pt>
                <c:pt idx="7726">
                  <c:v>665.32155289922639</c:v>
                </c:pt>
                <c:pt idx="7727">
                  <c:v>665.34013241598916</c:v>
                </c:pt>
                <c:pt idx="7728">
                  <c:v>665.34779220873486</c:v>
                </c:pt>
                <c:pt idx="7729">
                  <c:v>665.35726697858684</c:v>
                </c:pt>
                <c:pt idx="7730">
                  <c:v>665.33536453570844</c:v>
                </c:pt>
                <c:pt idx="7731">
                  <c:v>665.32838156963999</c:v>
                </c:pt>
                <c:pt idx="7732">
                  <c:v>665.33665624289438</c:v>
                </c:pt>
                <c:pt idx="7733">
                  <c:v>665.32592091329002</c:v>
                </c:pt>
                <c:pt idx="7734">
                  <c:v>665.36354226538424</c:v>
                </c:pt>
                <c:pt idx="7735">
                  <c:v>665.35388311610836</c:v>
                </c:pt>
                <c:pt idx="7736">
                  <c:v>665.30761764141539</c:v>
                </c:pt>
                <c:pt idx="7737">
                  <c:v>665.34219368078175</c:v>
                </c:pt>
                <c:pt idx="7738">
                  <c:v>665.33844088125306</c:v>
                </c:pt>
                <c:pt idx="7739">
                  <c:v>665.33468762408154</c:v>
                </c:pt>
                <c:pt idx="7740">
                  <c:v>665.33370364305165</c:v>
                </c:pt>
                <c:pt idx="7741">
                  <c:v>665.30549499607764</c:v>
                </c:pt>
                <c:pt idx="7742">
                  <c:v>665.33742595947456</c:v>
                </c:pt>
                <c:pt idx="7743">
                  <c:v>665.33465742266594</c:v>
                </c:pt>
                <c:pt idx="7744">
                  <c:v>665.36864905635161</c:v>
                </c:pt>
                <c:pt idx="7745">
                  <c:v>665.34951536763811</c:v>
                </c:pt>
                <c:pt idx="7746">
                  <c:v>665.36203530587534</c:v>
                </c:pt>
                <c:pt idx="7747">
                  <c:v>665.34456248353877</c:v>
                </c:pt>
                <c:pt idx="7748">
                  <c:v>665.3430242948973</c:v>
                </c:pt>
                <c:pt idx="7749">
                  <c:v>665.36707986287308</c:v>
                </c:pt>
                <c:pt idx="7750">
                  <c:v>665.37249436339778</c:v>
                </c:pt>
                <c:pt idx="7751">
                  <c:v>665.37089420981488</c:v>
                </c:pt>
                <c:pt idx="7752">
                  <c:v>665.36652651986628</c:v>
                </c:pt>
                <c:pt idx="7753">
                  <c:v>665.33825599940587</c:v>
                </c:pt>
                <c:pt idx="7754">
                  <c:v>665.34354743683855</c:v>
                </c:pt>
                <c:pt idx="7755">
                  <c:v>665.34422388713881</c:v>
                </c:pt>
                <c:pt idx="7756">
                  <c:v>665.33364185552227</c:v>
                </c:pt>
                <c:pt idx="7757">
                  <c:v>665.33391914386289</c:v>
                </c:pt>
                <c:pt idx="7758">
                  <c:v>665.35603670436808</c:v>
                </c:pt>
                <c:pt idx="7759">
                  <c:v>665.38138454927605</c:v>
                </c:pt>
                <c:pt idx="7760">
                  <c:v>665.33287258130224</c:v>
                </c:pt>
                <c:pt idx="7761">
                  <c:v>665.356497848956</c:v>
                </c:pt>
                <c:pt idx="7762">
                  <c:v>665.38479867153615</c:v>
                </c:pt>
                <c:pt idx="7763">
                  <c:v>665.41282349622929</c:v>
                </c:pt>
                <c:pt idx="7764">
                  <c:v>665.375324339793</c:v>
                </c:pt>
                <c:pt idx="7765">
                  <c:v>665.35246831464644</c:v>
                </c:pt>
                <c:pt idx="7766">
                  <c:v>665.32090669615945</c:v>
                </c:pt>
                <c:pt idx="7767">
                  <c:v>665.36194310807946</c:v>
                </c:pt>
                <c:pt idx="7768">
                  <c:v>665.36372673994242</c:v>
                </c:pt>
                <c:pt idx="7769">
                  <c:v>665.34954572952552</c:v>
                </c:pt>
                <c:pt idx="7770">
                  <c:v>665.30697112070914</c:v>
                </c:pt>
                <c:pt idx="7771">
                  <c:v>665.31343140385184</c:v>
                </c:pt>
                <c:pt idx="7772">
                  <c:v>665.33367255979192</c:v>
                </c:pt>
                <c:pt idx="7773">
                  <c:v>665.31315453865625</c:v>
                </c:pt>
                <c:pt idx="7774">
                  <c:v>665.35459067915917</c:v>
                </c:pt>
                <c:pt idx="7775">
                  <c:v>665.37360194413077</c:v>
                </c:pt>
                <c:pt idx="7776">
                  <c:v>665.39962670215414</c:v>
                </c:pt>
                <c:pt idx="7777">
                  <c:v>665.3676644840474</c:v>
                </c:pt>
                <c:pt idx="7778">
                  <c:v>665.36261997975339</c:v>
                </c:pt>
                <c:pt idx="7779">
                  <c:v>665.32216812688603</c:v>
                </c:pt>
                <c:pt idx="7780">
                  <c:v>665.33271896379938</c:v>
                </c:pt>
                <c:pt idx="7781">
                  <c:v>665.32315196960622</c:v>
                </c:pt>
                <c:pt idx="7782">
                  <c:v>665.33819451116165</c:v>
                </c:pt>
                <c:pt idx="7783">
                  <c:v>665.32838154209367</c:v>
                </c:pt>
                <c:pt idx="7784">
                  <c:v>665.30460289100449</c:v>
                </c:pt>
                <c:pt idx="7785">
                  <c:v>665.30106533525918</c:v>
                </c:pt>
                <c:pt idx="7786">
                  <c:v>665.32041434989719</c:v>
                </c:pt>
                <c:pt idx="7787">
                  <c:v>665.3468699498693</c:v>
                </c:pt>
                <c:pt idx="7788">
                  <c:v>665.34028607628716</c:v>
                </c:pt>
                <c:pt idx="7789">
                  <c:v>665.32841229528594</c:v>
                </c:pt>
                <c:pt idx="7790">
                  <c:v>665.36338850339303</c:v>
                </c:pt>
                <c:pt idx="7791">
                  <c:v>665.39338138812013</c:v>
                </c:pt>
                <c:pt idx="7792">
                  <c:v>665.39076724823872</c:v>
                </c:pt>
                <c:pt idx="7793">
                  <c:v>665.34210151770776</c:v>
                </c:pt>
                <c:pt idx="7794">
                  <c:v>665.32185980502413</c:v>
                </c:pt>
                <c:pt idx="7795">
                  <c:v>665.36046662209378</c:v>
                </c:pt>
                <c:pt idx="7796">
                  <c:v>665.33739465916346</c:v>
                </c:pt>
                <c:pt idx="7797">
                  <c:v>665.34093228614779</c:v>
                </c:pt>
                <c:pt idx="7798">
                  <c:v>665.320229792026</c:v>
                </c:pt>
                <c:pt idx="7799">
                  <c:v>665.30131124183617</c:v>
                </c:pt>
                <c:pt idx="7800">
                  <c:v>665.31438547004427</c:v>
                </c:pt>
                <c:pt idx="7801">
                  <c:v>665.36594188863069</c:v>
                </c:pt>
                <c:pt idx="7802">
                  <c:v>665.37197130118727</c:v>
                </c:pt>
                <c:pt idx="7803">
                  <c:v>665.37670887041565</c:v>
                </c:pt>
                <c:pt idx="7804">
                  <c:v>665.35929749819695</c:v>
                </c:pt>
                <c:pt idx="7805">
                  <c:v>665.36538790418399</c:v>
                </c:pt>
                <c:pt idx="7806">
                  <c:v>665.38107706240373</c:v>
                </c:pt>
                <c:pt idx="7807">
                  <c:v>665.37544736462632</c:v>
                </c:pt>
                <c:pt idx="7808">
                  <c:v>665.3414552334707</c:v>
                </c:pt>
                <c:pt idx="7809">
                  <c:v>665.3610202728305</c:v>
                </c:pt>
                <c:pt idx="7810">
                  <c:v>665.36052777842701</c:v>
                </c:pt>
                <c:pt idx="7811">
                  <c:v>665.3484689171039</c:v>
                </c:pt>
                <c:pt idx="7812">
                  <c:v>665.3669568873961</c:v>
                </c:pt>
                <c:pt idx="7813">
                  <c:v>665.36621863227765</c:v>
                </c:pt>
                <c:pt idx="7814">
                  <c:v>665.33902514403758</c:v>
                </c:pt>
                <c:pt idx="7815">
                  <c:v>665.32585904581856</c:v>
                </c:pt>
                <c:pt idx="7816">
                  <c:v>665.31841444554198</c:v>
                </c:pt>
                <c:pt idx="7817">
                  <c:v>665.35560601701764</c:v>
                </c:pt>
                <c:pt idx="7818">
                  <c:v>665.34160959194696</c:v>
                </c:pt>
                <c:pt idx="7819">
                  <c:v>665.34997645594615</c:v>
                </c:pt>
                <c:pt idx="7820">
                  <c:v>665.34265553115756</c:v>
                </c:pt>
                <c:pt idx="7821">
                  <c:v>665.32859675605368</c:v>
                </c:pt>
                <c:pt idx="7822">
                  <c:v>665.35016103058342</c:v>
                </c:pt>
                <c:pt idx="7823">
                  <c:v>665.34465476788262</c:v>
                </c:pt>
                <c:pt idx="7824">
                  <c:v>665.32542855256611</c:v>
                </c:pt>
                <c:pt idx="7825">
                  <c:v>665.3295503210627</c:v>
                </c:pt>
                <c:pt idx="7826">
                  <c:v>665.32832006021454</c:v>
                </c:pt>
                <c:pt idx="7827">
                  <c:v>665.3182298586637</c:v>
                </c:pt>
                <c:pt idx="7828">
                  <c:v>665.34616175060398</c:v>
                </c:pt>
                <c:pt idx="7829">
                  <c:v>665.32450574806512</c:v>
                </c:pt>
                <c:pt idx="7830">
                  <c:v>665.29860406480589</c:v>
                </c:pt>
                <c:pt idx="7831">
                  <c:v>665.35717494551227</c:v>
                </c:pt>
                <c:pt idx="7832">
                  <c:v>665.35053000921471</c:v>
                </c:pt>
                <c:pt idx="7833">
                  <c:v>665.3664034717865</c:v>
                </c:pt>
                <c:pt idx="7834">
                  <c:v>665.40679403781405</c:v>
                </c:pt>
                <c:pt idx="7835">
                  <c:v>665.35216084409694</c:v>
                </c:pt>
                <c:pt idx="7836">
                  <c:v>665.37203287868886</c:v>
                </c:pt>
                <c:pt idx="7837">
                  <c:v>665.36618776345153</c:v>
                </c:pt>
                <c:pt idx="7838">
                  <c:v>665.39122827089352</c:v>
                </c:pt>
                <c:pt idx="7839">
                  <c:v>665.35372920853979</c:v>
                </c:pt>
                <c:pt idx="7840">
                  <c:v>665.3402558329326</c:v>
                </c:pt>
                <c:pt idx="7841">
                  <c:v>665.3425016695553</c:v>
                </c:pt>
                <c:pt idx="7842">
                  <c:v>665.36286589854728</c:v>
                </c:pt>
                <c:pt idx="7843">
                  <c:v>665.32819698368735</c:v>
                </c:pt>
                <c:pt idx="7844">
                  <c:v>665.33751764388683</c:v>
                </c:pt>
                <c:pt idx="7845">
                  <c:v>665.32158310745149</c:v>
                </c:pt>
                <c:pt idx="7846">
                  <c:v>665.30675637027991</c:v>
                </c:pt>
                <c:pt idx="7847">
                  <c:v>665.32105995137863</c:v>
                </c:pt>
                <c:pt idx="7848">
                  <c:v>665.34726953868369</c:v>
                </c:pt>
                <c:pt idx="7849">
                  <c:v>665.3563441449719</c:v>
                </c:pt>
                <c:pt idx="7850">
                  <c:v>665.35689751433392</c:v>
                </c:pt>
                <c:pt idx="7851">
                  <c:v>665.34323950195926</c:v>
                </c:pt>
                <c:pt idx="7852">
                  <c:v>665.38827577139398</c:v>
                </c:pt>
                <c:pt idx="7853">
                  <c:v>665.34600800025544</c:v>
                </c:pt>
                <c:pt idx="7854">
                  <c:v>665.35271378016682</c:v>
                </c:pt>
                <c:pt idx="7855">
                  <c:v>665.33696410783239</c:v>
                </c:pt>
                <c:pt idx="7856">
                  <c:v>665.35222239636278</c:v>
                </c:pt>
                <c:pt idx="7857">
                  <c:v>665.33053509572846</c:v>
                </c:pt>
                <c:pt idx="7858">
                  <c:v>665.32475164635684</c:v>
                </c:pt>
                <c:pt idx="7859">
                  <c:v>665.34237824593947</c:v>
                </c:pt>
                <c:pt idx="7860">
                  <c:v>665.33677978417722</c:v>
                </c:pt>
                <c:pt idx="7861">
                  <c:v>665.31718469303996</c:v>
                </c:pt>
                <c:pt idx="7862">
                  <c:v>665.30967859766668</c:v>
                </c:pt>
                <c:pt idx="7863">
                  <c:v>665.36018967056521</c:v>
                </c:pt>
                <c:pt idx="7864">
                  <c:v>665.40691699131776</c:v>
                </c:pt>
                <c:pt idx="7865">
                  <c:v>665.40221055248253</c:v>
                </c:pt>
                <c:pt idx="7866">
                  <c:v>665.35797459454329</c:v>
                </c:pt>
                <c:pt idx="7867">
                  <c:v>665.35191430967575</c:v>
                </c:pt>
                <c:pt idx="7868">
                  <c:v>665.38239964053207</c:v>
                </c:pt>
                <c:pt idx="7869">
                  <c:v>665.36991043132139</c:v>
                </c:pt>
                <c:pt idx="7870">
                  <c:v>665.35582101925502</c:v>
                </c:pt>
                <c:pt idx="7871">
                  <c:v>665.33311908247629</c:v>
                </c:pt>
                <c:pt idx="7872">
                  <c:v>665.36218901743746</c:v>
                </c:pt>
                <c:pt idx="7873">
                  <c:v>665.37415561619844</c:v>
                </c:pt>
                <c:pt idx="7874">
                  <c:v>665.35093023551747</c:v>
                </c:pt>
                <c:pt idx="7875">
                  <c:v>665.31352415067181</c:v>
                </c:pt>
                <c:pt idx="7876">
                  <c:v>665.33428805216477</c:v>
                </c:pt>
                <c:pt idx="7877">
                  <c:v>665.33521080362675</c:v>
                </c:pt>
                <c:pt idx="7878">
                  <c:v>665.33662605004702</c:v>
                </c:pt>
                <c:pt idx="7879">
                  <c:v>665.37326310021149</c:v>
                </c:pt>
                <c:pt idx="7880">
                  <c:v>665.36261943935085</c:v>
                </c:pt>
                <c:pt idx="7881">
                  <c:v>665.34868424611886</c:v>
                </c:pt>
                <c:pt idx="7882">
                  <c:v>665.36990983149974</c:v>
                </c:pt>
                <c:pt idx="7883">
                  <c:v>665.34610072934606</c:v>
                </c:pt>
                <c:pt idx="7884">
                  <c:v>665.34896146118172</c:v>
                </c:pt>
                <c:pt idx="7885">
                  <c:v>665.36194306669495</c:v>
                </c:pt>
                <c:pt idx="7886">
                  <c:v>665.35966651328204</c:v>
                </c:pt>
                <c:pt idx="7887">
                  <c:v>665.30992440990167</c:v>
                </c:pt>
                <c:pt idx="7888">
                  <c:v>665.31103183612413</c:v>
                </c:pt>
                <c:pt idx="7889">
                  <c:v>665.32370595478642</c:v>
                </c:pt>
                <c:pt idx="7890">
                  <c:v>665.2985118535521</c:v>
                </c:pt>
                <c:pt idx="7891">
                  <c:v>665.29518959460552</c:v>
                </c:pt>
                <c:pt idx="7892">
                  <c:v>665.2697190466854</c:v>
                </c:pt>
                <c:pt idx="7893">
                  <c:v>665.30500255706806</c:v>
                </c:pt>
                <c:pt idx="7894">
                  <c:v>665.34653131374455</c:v>
                </c:pt>
                <c:pt idx="7895">
                  <c:v>665.36698768561541</c:v>
                </c:pt>
                <c:pt idx="7896">
                  <c:v>665.34483920893558</c:v>
                </c:pt>
                <c:pt idx="7897">
                  <c:v>665.32761239771253</c:v>
                </c:pt>
                <c:pt idx="7898">
                  <c:v>665.35880516643942</c:v>
                </c:pt>
                <c:pt idx="7899">
                  <c:v>665.39528855389403</c:v>
                </c:pt>
                <c:pt idx="7900">
                  <c:v>665.38796735929554</c:v>
                </c:pt>
                <c:pt idx="7901">
                  <c:v>665.36551089984994</c:v>
                </c:pt>
                <c:pt idx="7902">
                  <c:v>665.3277661807731</c:v>
                </c:pt>
                <c:pt idx="7903">
                  <c:v>665.27768606801578</c:v>
                </c:pt>
                <c:pt idx="7904">
                  <c:v>665.34028654209919</c:v>
                </c:pt>
                <c:pt idx="7905">
                  <c:v>665.33751813240701</c:v>
                </c:pt>
                <c:pt idx="7906">
                  <c:v>665.31013975537394</c:v>
                </c:pt>
                <c:pt idx="7907">
                  <c:v>665.31087831483796</c:v>
                </c:pt>
                <c:pt idx="7908">
                  <c:v>665.29097520251753</c:v>
                </c:pt>
                <c:pt idx="7909">
                  <c:v>665.32142941368602</c:v>
                </c:pt>
                <c:pt idx="7910">
                  <c:v>665.362404323075</c:v>
                </c:pt>
                <c:pt idx="7911">
                  <c:v>665.37138651344048</c:v>
                </c:pt>
                <c:pt idx="7912">
                  <c:v>665.36843363296009</c:v>
                </c:pt>
                <c:pt idx="7913">
                  <c:v>665.378215821205</c:v>
                </c:pt>
                <c:pt idx="7914">
                  <c:v>665.38215362150322</c:v>
                </c:pt>
                <c:pt idx="7915">
                  <c:v>665.37317081697961</c:v>
                </c:pt>
                <c:pt idx="7916">
                  <c:v>665.39571992720562</c:v>
                </c:pt>
                <c:pt idx="7917">
                  <c:v>665.3718482440222</c:v>
                </c:pt>
                <c:pt idx="7918">
                  <c:v>665.3429627993753</c:v>
                </c:pt>
                <c:pt idx="7919">
                  <c:v>665.37547835892906</c:v>
                </c:pt>
                <c:pt idx="7920">
                  <c:v>665.31207757162576</c:v>
                </c:pt>
                <c:pt idx="7921">
                  <c:v>665.29703580925934</c:v>
                </c:pt>
                <c:pt idx="7922">
                  <c:v>665.29961930926538</c:v>
                </c:pt>
                <c:pt idx="7923">
                  <c:v>665.35388324725363</c:v>
                </c:pt>
                <c:pt idx="7924">
                  <c:v>665.35139178247755</c:v>
                </c:pt>
                <c:pt idx="7925">
                  <c:v>665.35006878586103</c:v>
                </c:pt>
                <c:pt idx="7926">
                  <c:v>665.34271684660121</c:v>
                </c:pt>
                <c:pt idx="7927">
                  <c:v>665.35339117005219</c:v>
                </c:pt>
                <c:pt idx="7928">
                  <c:v>665.36603460431138</c:v>
                </c:pt>
                <c:pt idx="7929">
                  <c:v>665.35394500319126</c:v>
                </c:pt>
                <c:pt idx="7930">
                  <c:v>665.33490279833723</c:v>
                </c:pt>
                <c:pt idx="7931">
                  <c:v>665.33994788764278</c:v>
                </c:pt>
                <c:pt idx="7932">
                  <c:v>665.36228075254974</c:v>
                </c:pt>
                <c:pt idx="7933">
                  <c:v>665.35803600391716</c:v>
                </c:pt>
                <c:pt idx="7934">
                  <c:v>665.32712001188929</c:v>
                </c:pt>
                <c:pt idx="7935">
                  <c:v>665.31884539758221</c:v>
                </c:pt>
                <c:pt idx="7936">
                  <c:v>665.3283817776537</c:v>
                </c:pt>
                <c:pt idx="7937">
                  <c:v>665.33031948842904</c:v>
                </c:pt>
                <c:pt idx="7938">
                  <c:v>665.32404415293036</c:v>
                </c:pt>
                <c:pt idx="7939">
                  <c:v>665.30807830784966</c:v>
                </c:pt>
                <c:pt idx="7940">
                  <c:v>665.35077588910224</c:v>
                </c:pt>
                <c:pt idx="7941">
                  <c:v>665.34462400149778</c:v>
                </c:pt>
                <c:pt idx="7942">
                  <c:v>665.39639649780747</c:v>
                </c:pt>
                <c:pt idx="7943">
                  <c:v>665.36741851496186</c:v>
                </c:pt>
                <c:pt idx="7944">
                  <c:v>665.35523669956058</c:v>
                </c:pt>
                <c:pt idx="7945">
                  <c:v>665.36526502632569</c:v>
                </c:pt>
                <c:pt idx="7946">
                  <c:v>665.38396805464299</c:v>
                </c:pt>
                <c:pt idx="7947">
                  <c:v>665.34385487759869</c:v>
                </c:pt>
                <c:pt idx="7948">
                  <c:v>665.34210145279872</c:v>
                </c:pt>
                <c:pt idx="7949">
                  <c:v>665.34271686601915</c:v>
                </c:pt>
                <c:pt idx="7950">
                  <c:v>665.3420707382528</c:v>
                </c:pt>
                <c:pt idx="7951">
                  <c:v>665.33314941892536</c:v>
                </c:pt>
                <c:pt idx="7952">
                  <c:v>665.3173384272975</c:v>
                </c:pt>
                <c:pt idx="7953">
                  <c:v>665.29737396428663</c:v>
                </c:pt>
                <c:pt idx="7954">
                  <c:v>665.30777155207079</c:v>
                </c:pt>
                <c:pt idx="7955">
                  <c:v>665.361327268894</c:v>
                </c:pt>
                <c:pt idx="7956">
                  <c:v>665.38726037748779</c:v>
                </c:pt>
                <c:pt idx="7957">
                  <c:v>665.37147878665542</c:v>
                </c:pt>
                <c:pt idx="7958">
                  <c:v>665.39181261777958</c:v>
                </c:pt>
                <c:pt idx="7959">
                  <c:v>665.34443899923167</c:v>
                </c:pt>
                <c:pt idx="7960">
                  <c:v>665.36357350658341</c:v>
                </c:pt>
                <c:pt idx="7961">
                  <c:v>665.38033826222636</c:v>
                </c:pt>
                <c:pt idx="7962">
                  <c:v>665.35714394394063</c:v>
                </c:pt>
                <c:pt idx="7963">
                  <c:v>665.35046843773318</c:v>
                </c:pt>
                <c:pt idx="7964">
                  <c:v>665.35800542337461</c:v>
                </c:pt>
                <c:pt idx="7965">
                  <c:v>665.36111192568205</c:v>
                </c:pt>
                <c:pt idx="7966">
                  <c:v>665.35668231656359</c:v>
                </c:pt>
                <c:pt idx="7967">
                  <c:v>665.35523702289311</c:v>
                </c:pt>
                <c:pt idx="7968">
                  <c:v>665.29952701344052</c:v>
                </c:pt>
                <c:pt idx="7969">
                  <c:v>665.30337205579963</c:v>
                </c:pt>
                <c:pt idx="7970">
                  <c:v>665.36511129562689</c:v>
                </c:pt>
                <c:pt idx="7971">
                  <c:v>665.36338856485406</c:v>
                </c:pt>
                <c:pt idx="7972">
                  <c:v>665.34182480895606</c:v>
                </c:pt>
                <c:pt idx="7973">
                  <c:v>665.35025319352621</c:v>
                </c:pt>
                <c:pt idx="7974">
                  <c:v>665.35985084867298</c:v>
                </c:pt>
                <c:pt idx="7975">
                  <c:v>665.38492216991517</c:v>
                </c:pt>
                <c:pt idx="7976">
                  <c:v>665.39799564318037</c:v>
                </c:pt>
                <c:pt idx="7977">
                  <c:v>665.38319953084033</c:v>
                </c:pt>
                <c:pt idx="7978">
                  <c:v>665.34871495363359</c:v>
                </c:pt>
                <c:pt idx="7979">
                  <c:v>665.34757689714888</c:v>
                </c:pt>
                <c:pt idx="7980">
                  <c:v>665.36424989962597</c:v>
                </c:pt>
                <c:pt idx="7981">
                  <c:v>665.31641503880633</c:v>
                </c:pt>
                <c:pt idx="7982">
                  <c:v>665.29525109124245</c:v>
                </c:pt>
                <c:pt idx="7983">
                  <c:v>665.2890376738842</c:v>
                </c:pt>
                <c:pt idx="7984">
                  <c:v>665.36338862342791</c:v>
                </c:pt>
                <c:pt idx="7985">
                  <c:v>665.32976603314523</c:v>
                </c:pt>
                <c:pt idx="7986">
                  <c:v>665.338194427546</c:v>
                </c:pt>
                <c:pt idx="7987">
                  <c:v>665.36714131273538</c:v>
                </c:pt>
                <c:pt idx="7988">
                  <c:v>665.36372663858015</c:v>
                </c:pt>
                <c:pt idx="7989">
                  <c:v>665.34853057668761</c:v>
                </c:pt>
                <c:pt idx="7990">
                  <c:v>665.38356865230594</c:v>
                </c:pt>
                <c:pt idx="7991">
                  <c:v>665.3824610572583</c:v>
                </c:pt>
                <c:pt idx="7992">
                  <c:v>665.3550830351503</c:v>
                </c:pt>
                <c:pt idx="7993">
                  <c:v>665.3210603709407</c:v>
                </c:pt>
                <c:pt idx="7994">
                  <c:v>665.35711322628345</c:v>
                </c:pt>
                <c:pt idx="7995">
                  <c:v>665.36843364336085</c:v>
                </c:pt>
                <c:pt idx="7996">
                  <c:v>665.38929042437326</c:v>
                </c:pt>
                <c:pt idx="7997">
                  <c:v>665.34056323384675</c:v>
                </c:pt>
                <c:pt idx="7998">
                  <c:v>665.31776881321184</c:v>
                </c:pt>
                <c:pt idx="7999">
                  <c:v>665.35711345167579</c:v>
                </c:pt>
                <c:pt idx="8000">
                  <c:v>665.32632016850221</c:v>
                </c:pt>
                <c:pt idx="8001">
                  <c:v>665.36944872503705</c:v>
                </c:pt>
                <c:pt idx="8002">
                  <c:v>665.3517298833998</c:v>
                </c:pt>
                <c:pt idx="8003">
                  <c:v>665.35086861688364</c:v>
                </c:pt>
                <c:pt idx="8004">
                  <c:v>665.36292738771942</c:v>
                </c:pt>
                <c:pt idx="8005">
                  <c:v>665.37627793972479</c:v>
                </c:pt>
                <c:pt idx="8006">
                  <c:v>665.35895877972803</c:v>
                </c:pt>
                <c:pt idx="8007">
                  <c:v>665.38470691819668</c:v>
                </c:pt>
                <c:pt idx="8008">
                  <c:v>665.37052572296579</c:v>
                </c:pt>
                <c:pt idx="8009">
                  <c:v>665.3342263576186</c:v>
                </c:pt>
                <c:pt idx="8010">
                  <c:v>665.36831065300714</c:v>
                </c:pt>
                <c:pt idx="8011">
                  <c:v>665.35649830816033</c:v>
                </c:pt>
                <c:pt idx="8012">
                  <c:v>665.33545722116219</c:v>
                </c:pt>
                <c:pt idx="8013">
                  <c:v>665.32373664722104</c:v>
                </c:pt>
                <c:pt idx="8014">
                  <c:v>665.3198916768423</c:v>
                </c:pt>
                <c:pt idx="8015">
                  <c:v>665.36440389790926</c:v>
                </c:pt>
                <c:pt idx="8016">
                  <c:v>665.33299627230258</c:v>
                </c:pt>
                <c:pt idx="8017">
                  <c:v>665.34773070989331</c:v>
                </c:pt>
                <c:pt idx="8018">
                  <c:v>665.34773078432477</c:v>
                </c:pt>
                <c:pt idx="8019">
                  <c:v>665.35000728629575</c:v>
                </c:pt>
                <c:pt idx="8020">
                  <c:v>665.35406752967788</c:v>
                </c:pt>
                <c:pt idx="8021">
                  <c:v>665.33293461760331</c:v>
                </c:pt>
                <c:pt idx="8022">
                  <c:v>665.37996922916</c:v>
                </c:pt>
                <c:pt idx="8023">
                  <c:v>665.36843309976109</c:v>
                </c:pt>
                <c:pt idx="8024">
                  <c:v>665.33988636358788</c:v>
                </c:pt>
                <c:pt idx="8025">
                  <c:v>665.30995525802268</c:v>
                </c:pt>
                <c:pt idx="8026">
                  <c:v>665.32179881640457</c:v>
                </c:pt>
                <c:pt idx="8027">
                  <c:v>665.3445625449292</c:v>
                </c:pt>
                <c:pt idx="8028">
                  <c:v>665.33557964348392</c:v>
                </c:pt>
                <c:pt idx="8029">
                  <c:v>665.32324475187465</c:v>
                </c:pt>
                <c:pt idx="8030">
                  <c:v>665.31410830093409</c:v>
                </c:pt>
                <c:pt idx="8031">
                  <c:v>665.32632067572467</c:v>
                </c:pt>
                <c:pt idx="8032">
                  <c:v>665.35662082612703</c:v>
                </c:pt>
                <c:pt idx="8033">
                  <c:v>665.37181764159163</c:v>
                </c:pt>
                <c:pt idx="8034">
                  <c:v>665.30890934197237</c:v>
                </c:pt>
                <c:pt idx="8035">
                  <c:v>665.34849982410628</c:v>
                </c:pt>
                <c:pt idx="8036">
                  <c:v>665.39990319996252</c:v>
                </c:pt>
                <c:pt idx="8037">
                  <c:v>665.43383418658073</c:v>
                </c:pt>
                <c:pt idx="8038">
                  <c:v>665.35917404810994</c:v>
                </c:pt>
                <c:pt idx="8039">
                  <c:v>665.3511760101087</c:v>
                </c:pt>
                <c:pt idx="8040">
                  <c:v>665.35351407061717</c:v>
                </c:pt>
                <c:pt idx="8041">
                  <c:v>665.35600547127297</c:v>
                </c:pt>
                <c:pt idx="8042">
                  <c:v>665.34517754698777</c:v>
                </c:pt>
                <c:pt idx="8043">
                  <c:v>665.32653586467109</c:v>
                </c:pt>
                <c:pt idx="8044">
                  <c:v>665.3212141771013</c:v>
                </c:pt>
                <c:pt idx="8045">
                  <c:v>665.32004541013964</c:v>
                </c:pt>
                <c:pt idx="8046">
                  <c:v>665.31967648023488</c:v>
                </c:pt>
                <c:pt idx="8047">
                  <c:v>665.35914389421737</c:v>
                </c:pt>
                <c:pt idx="8048">
                  <c:v>665.38990572696844</c:v>
                </c:pt>
                <c:pt idx="8049">
                  <c:v>665.36603407674022</c:v>
                </c:pt>
                <c:pt idx="8050">
                  <c:v>665.3419165964076</c:v>
                </c:pt>
                <c:pt idx="8051">
                  <c:v>665.34290084492943</c:v>
                </c:pt>
                <c:pt idx="8052">
                  <c:v>665.35680578238328</c:v>
                </c:pt>
                <c:pt idx="8053">
                  <c:v>665.385260509913</c:v>
                </c:pt>
                <c:pt idx="8054">
                  <c:v>665.35160701181633</c:v>
                </c:pt>
                <c:pt idx="8055">
                  <c:v>665.34056330260921</c:v>
                </c:pt>
                <c:pt idx="8056">
                  <c:v>665.34757700107343</c:v>
                </c:pt>
                <c:pt idx="8057">
                  <c:v>665.37310928874717</c:v>
                </c:pt>
                <c:pt idx="8058">
                  <c:v>665.35923606610163</c:v>
                </c:pt>
                <c:pt idx="8059">
                  <c:v>665.35296076391523</c:v>
                </c:pt>
                <c:pt idx="8060">
                  <c:v>665.35680577767334</c:v>
                </c:pt>
                <c:pt idx="8061">
                  <c:v>665.33394927679456</c:v>
                </c:pt>
                <c:pt idx="8062">
                  <c:v>665.33564125523424</c:v>
                </c:pt>
                <c:pt idx="8063">
                  <c:v>665.37055600955068</c:v>
                </c:pt>
                <c:pt idx="8064">
                  <c:v>665.36560367218885</c:v>
                </c:pt>
                <c:pt idx="8065">
                  <c:v>665.35080662225198</c:v>
                </c:pt>
                <c:pt idx="8066">
                  <c:v>665.31881451030927</c:v>
                </c:pt>
                <c:pt idx="8067">
                  <c:v>665.32767446932826</c:v>
                </c:pt>
                <c:pt idx="8068">
                  <c:v>665.35203742401052</c:v>
                </c:pt>
                <c:pt idx="8069">
                  <c:v>665.32930424268363</c:v>
                </c:pt>
                <c:pt idx="8070">
                  <c:v>665.3566515182539</c:v>
                </c:pt>
                <c:pt idx="8071">
                  <c:v>665.34536239440843</c:v>
                </c:pt>
                <c:pt idx="8072">
                  <c:v>665.33238082898288</c:v>
                </c:pt>
                <c:pt idx="8073">
                  <c:v>665.36218853115997</c:v>
                </c:pt>
                <c:pt idx="8074">
                  <c:v>665.36858733629492</c:v>
                </c:pt>
                <c:pt idx="8075">
                  <c:v>665.34945341268269</c:v>
                </c:pt>
                <c:pt idx="8076">
                  <c:v>665.35197584895786</c:v>
                </c:pt>
                <c:pt idx="8077">
                  <c:v>665.38476844739182</c:v>
                </c:pt>
                <c:pt idx="8078">
                  <c:v>665.37910795421089</c:v>
                </c:pt>
                <c:pt idx="8079">
                  <c:v>665.3742472681223</c:v>
                </c:pt>
                <c:pt idx="8080">
                  <c:v>665.3519451550419</c:v>
                </c:pt>
                <c:pt idx="8081">
                  <c:v>665.34505447861102</c:v>
                </c:pt>
                <c:pt idx="8082">
                  <c:v>665.35403727704329</c:v>
                </c:pt>
                <c:pt idx="8083">
                  <c:v>665.37323275333335</c:v>
                </c:pt>
                <c:pt idx="8084">
                  <c:v>665.38772143111362</c:v>
                </c:pt>
                <c:pt idx="8085">
                  <c:v>665.39897984650827</c:v>
                </c:pt>
                <c:pt idx="8086">
                  <c:v>665.3460079080935</c:v>
                </c:pt>
                <c:pt idx="8087">
                  <c:v>665.36406500814235</c:v>
                </c:pt>
                <c:pt idx="8088">
                  <c:v>665.3661575816277</c:v>
                </c:pt>
                <c:pt idx="8089">
                  <c:v>665.37240228708026</c:v>
                </c:pt>
                <c:pt idx="8090">
                  <c:v>665.35585221509336</c:v>
                </c:pt>
                <c:pt idx="8091">
                  <c:v>665.35591367749657</c:v>
                </c:pt>
                <c:pt idx="8092">
                  <c:v>665.34462400902885</c:v>
                </c:pt>
                <c:pt idx="8093">
                  <c:v>665.34668496585937</c:v>
                </c:pt>
                <c:pt idx="8094">
                  <c:v>665.37840086090978</c:v>
                </c:pt>
                <c:pt idx="8095">
                  <c:v>665.35674424279364</c:v>
                </c:pt>
                <c:pt idx="8096">
                  <c:v>665.34496221164432</c:v>
                </c:pt>
                <c:pt idx="8097">
                  <c:v>665.30940189241778</c:v>
                </c:pt>
                <c:pt idx="8098">
                  <c:v>665.33548745600569</c:v>
                </c:pt>
                <c:pt idx="8099">
                  <c:v>665.36658804077251</c:v>
                </c:pt>
                <c:pt idx="8100">
                  <c:v>665.37412487173845</c:v>
                </c:pt>
                <c:pt idx="8101">
                  <c:v>665.35508310663818</c:v>
                </c:pt>
                <c:pt idx="8102">
                  <c:v>665.34939232403519</c:v>
                </c:pt>
                <c:pt idx="8103">
                  <c:v>665.37633945009077</c:v>
                </c:pt>
                <c:pt idx="8104">
                  <c:v>665.40091828720119</c:v>
                </c:pt>
                <c:pt idx="8105">
                  <c:v>665.40943961909329</c:v>
                </c:pt>
                <c:pt idx="8106">
                  <c:v>665.37744677271689</c:v>
                </c:pt>
                <c:pt idx="8107">
                  <c:v>665.36061997416869</c:v>
                </c:pt>
                <c:pt idx="8108">
                  <c:v>665.38286125157811</c:v>
                </c:pt>
                <c:pt idx="8109">
                  <c:v>665.36105046308239</c:v>
                </c:pt>
                <c:pt idx="8110">
                  <c:v>665.36769540220189</c:v>
                </c:pt>
                <c:pt idx="8111">
                  <c:v>665.35665162492865</c:v>
                </c:pt>
                <c:pt idx="8112">
                  <c:v>665.38719873193679</c:v>
                </c:pt>
                <c:pt idx="8113">
                  <c:v>665.40264093358098</c:v>
                </c:pt>
                <c:pt idx="8114">
                  <c:v>665.36554216417039</c:v>
                </c:pt>
                <c:pt idx="8115">
                  <c:v>665.35133026075528</c:v>
                </c:pt>
                <c:pt idx="8116">
                  <c:v>665.37846196105806</c:v>
                </c:pt>
                <c:pt idx="8117">
                  <c:v>665.36717216743864</c:v>
                </c:pt>
                <c:pt idx="8118">
                  <c:v>665.358220468431</c:v>
                </c:pt>
                <c:pt idx="8119">
                  <c:v>665.34394731311409</c:v>
                </c:pt>
                <c:pt idx="8120">
                  <c:v>665.33290398824784</c:v>
                </c:pt>
                <c:pt idx="8121">
                  <c:v>665.40328737332868</c:v>
                </c:pt>
                <c:pt idx="8122">
                  <c:v>665.40836251436826</c:v>
                </c:pt>
                <c:pt idx="8123">
                  <c:v>665.39387382622749</c:v>
                </c:pt>
                <c:pt idx="8124">
                  <c:v>665.3818770582601</c:v>
                </c:pt>
                <c:pt idx="8125">
                  <c:v>665.36381906903875</c:v>
                </c:pt>
                <c:pt idx="8126">
                  <c:v>665.39734993466823</c:v>
                </c:pt>
                <c:pt idx="8127">
                  <c:v>665.38507586924379</c:v>
                </c:pt>
                <c:pt idx="8128">
                  <c:v>665.38732165851798</c:v>
                </c:pt>
                <c:pt idx="8129">
                  <c:v>665.37550881759785</c:v>
                </c:pt>
                <c:pt idx="8130">
                  <c:v>665.39132060438578</c:v>
                </c:pt>
                <c:pt idx="8131">
                  <c:v>665.37664678645115</c:v>
                </c:pt>
                <c:pt idx="8132">
                  <c:v>665.37190976274906</c:v>
                </c:pt>
                <c:pt idx="8133">
                  <c:v>665.36591105518562</c:v>
                </c:pt>
                <c:pt idx="8134">
                  <c:v>665.365234244009</c:v>
                </c:pt>
                <c:pt idx="8135">
                  <c:v>665.37080193239399</c:v>
                </c:pt>
                <c:pt idx="8136">
                  <c:v>665.35969723990388</c:v>
                </c:pt>
                <c:pt idx="8137">
                  <c:v>665.37514000580131</c:v>
                </c:pt>
                <c:pt idx="8138">
                  <c:v>665.35686680508775</c:v>
                </c:pt>
                <c:pt idx="8139">
                  <c:v>665.36877193683313</c:v>
                </c:pt>
                <c:pt idx="8140">
                  <c:v>665.41943772234833</c:v>
                </c:pt>
                <c:pt idx="8141">
                  <c:v>665.39535048335574</c:v>
                </c:pt>
                <c:pt idx="8142">
                  <c:v>665.36120462528083</c:v>
                </c:pt>
                <c:pt idx="8143">
                  <c:v>665.37393986218729</c:v>
                </c:pt>
                <c:pt idx="8144">
                  <c:v>665.39405821762398</c:v>
                </c:pt>
                <c:pt idx="8145">
                  <c:v>665.39830348621126</c:v>
                </c:pt>
                <c:pt idx="8146">
                  <c:v>665.37833881860274</c:v>
                </c:pt>
                <c:pt idx="8147">
                  <c:v>665.34973015079959</c:v>
                </c:pt>
                <c:pt idx="8148">
                  <c:v>665.35625188295933</c:v>
                </c:pt>
                <c:pt idx="8149">
                  <c:v>665.35163764069875</c:v>
                </c:pt>
                <c:pt idx="8150">
                  <c:v>665.35025324239996</c:v>
                </c:pt>
                <c:pt idx="8151">
                  <c:v>665.34154752789095</c:v>
                </c:pt>
                <c:pt idx="8152">
                  <c:v>665.38101511145521</c:v>
                </c:pt>
                <c:pt idx="8153">
                  <c:v>665.40574833958249</c:v>
                </c:pt>
                <c:pt idx="8154">
                  <c:v>665.39562722590858</c:v>
                </c:pt>
                <c:pt idx="8155">
                  <c:v>665.364311422931</c:v>
                </c:pt>
                <c:pt idx="8156">
                  <c:v>665.38830620995532</c:v>
                </c:pt>
                <c:pt idx="8157">
                  <c:v>665.37138712408773</c:v>
                </c:pt>
                <c:pt idx="8158">
                  <c:v>665.35406751108417</c:v>
                </c:pt>
                <c:pt idx="8159">
                  <c:v>665.3482231603931</c:v>
                </c:pt>
                <c:pt idx="8160">
                  <c:v>665.360958353765</c:v>
                </c:pt>
                <c:pt idx="8161">
                  <c:v>665.39451952984666</c:v>
                </c:pt>
                <c:pt idx="8162">
                  <c:v>665.41808341214073</c:v>
                </c:pt>
                <c:pt idx="8163">
                  <c:v>665.37252510918768</c:v>
                </c:pt>
                <c:pt idx="8164">
                  <c:v>665.36492673472367</c:v>
                </c:pt>
                <c:pt idx="8165">
                  <c:v>665.37384760942655</c:v>
                </c:pt>
                <c:pt idx="8166">
                  <c:v>665.41183867343898</c:v>
                </c:pt>
                <c:pt idx="8167">
                  <c:v>665.39627335837599</c:v>
                </c:pt>
                <c:pt idx="8168">
                  <c:v>665.38310666692962</c:v>
                </c:pt>
                <c:pt idx="8169">
                  <c:v>665.36261947001731</c:v>
                </c:pt>
                <c:pt idx="8170">
                  <c:v>665.38467570408091</c:v>
                </c:pt>
                <c:pt idx="8171">
                  <c:v>665.40870114329641</c:v>
                </c:pt>
                <c:pt idx="8172">
                  <c:v>665.42931220806702</c:v>
                </c:pt>
                <c:pt idx="8173">
                  <c:v>665.36984833197221</c:v>
                </c:pt>
                <c:pt idx="8174">
                  <c:v>665.35526753371119</c:v>
                </c:pt>
                <c:pt idx="8175">
                  <c:v>665.39553518770674</c:v>
                </c:pt>
                <c:pt idx="8176">
                  <c:v>665.3737554611464</c:v>
                </c:pt>
                <c:pt idx="8177">
                  <c:v>665.35655935110435</c:v>
                </c:pt>
                <c:pt idx="8178">
                  <c:v>665.36425008524543</c:v>
                </c:pt>
                <c:pt idx="8179">
                  <c:v>665.36772610583125</c:v>
                </c:pt>
                <c:pt idx="8180">
                  <c:v>665.3923663170392</c:v>
                </c:pt>
                <c:pt idx="8181">
                  <c:v>665.37363243826394</c:v>
                </c:pt>
                <c:pt idx="8182">
                  <c:v>665.36215828499439</c:v>
                </c:pt>
                <c:pt idx="8183">
                  <c:v>665.36083525275558</c:v>
                </c:pt>
                <c:pt idx="8184">
                  <c:v>665.32219830935219</c:v>
                </c:pt>
                <c:pt idx="8185">
                  <c:v>665.37978480182574</c:v>
                </c:pt>
                <c:pt idx="8186">
                  <c:v>665.38646036972807</c:v>
                </c:pt>
                <c:pt idx="8187">
                  <c:v>665.36455741272766</c:v>
                </c:pt>
                <c:pt idx="8188">
                  <c:v>665.37366336062792</c:v>
                </c:pt>
                <c:pt idx="8189">
                  <c:v>665.36769577826306</c:v>
                </c:pt>
                <c:pt idx="8190">
                  <c:v>665.37790841010315</c:v>
                </c:pt>
                <c:pt idx="8191">
                  <c:v>665.38655261604924</c:v>
                </c:pt>
                <c:pt idx="8192">
                  <c:v>665.37790839844536</c:v>
                </c:pt>
                <c:pt idx="8193">
                  <c:v>665.37354013921663</c:v>
                </c:pt>
                <c:pt idx="8194">
                  <c:v>665.40257963112253</c:v>
                </c:pt>
                <c:pt idx="8195">
                  <c:v>665.39827271424815</c:v>
                </c:pt>
                <c:pt idx="8196">
                  <c:v>665.36772592406055</c:v>
                </c:pt>
                <c:pt idx="8197">
                  <c:v>665.35514457541626</c:v>
                </c:pt>
                <c:pt idx="8198">
                  <c:v>665.32905837106625</c:v>
                </c:pt>
                <c:pt idx="8199">
                  <c:v>665.37009497455551</c:v>
                </c:pt>
                <c:pt idx="8200">
                  <c:v>665.37495483282612</c:v>
                </c:pt>
                <c:pt idx="8201">
                  <c:v>665.402641042288</c:v>
                </c:pt>
                <c:pt idx="8202">
                  <c:v>665.39187438485192</c:v>
                </c:pt>
                <c:pt idx="8203">
                  <c:v>665.3719712476925</c:v>
                </c:pt>
                <c:pt idx="8204">
                  <c:v>665.35092950240096</c:v>
                </c:pt>
                <c:pt idx="8205">
                  <c:v>665.37717009601511</c:v>
                </c:pt>
                <c:pt idx="8206">
                  <c:v>665.36280390315449</c:v>
                </c:pt>
                <c:pt idx="8207">
                  <c:v>665.37067943630177</c:v>
                </c:pt>
                <c:pt idx="8208">
                  <c:v>665.3680950304223</c:v>
                </c:pt>
                <c:pt idx="8209">
                  <c:v>665.36787970185537</c:v>
                </c:pt>
                <c:pt idx="8210">
                  <c:v>665.3753551602224</c:v>
                </c:pt>
                <c:pt idx="8211">
                  <c:v>665.35449847985205</c:v>
                </c:pt>
                <c:pt idx="8212">
                  <c:v>665.35634415890911</c:v>
                </c:pt>
                <c:pt idx="8213">
                  <c:v>665.42100620983967</c:v>
                </c:pt>
                <c:pt idx="8214">
                  <c:v>665.39556571763853</c:v>
                </c:pt>
                <c:pt idx="8215">
                  <c:v>665.37117138939436</c:v>
                </c:pt>
                <c:pt idx="8216">
                  <c:v>665.36157378081009</c:v>
                </c:pt>
                <c:pt idx="8217">
                  <c:v>665.34040955834098</c:v>
                </c:pt>
                <c:pt idx="8218">
                  <c:v>665.36289616895442</c:v>
                </c:pt>
                <c:pt idx="8219">
                  <c:v>665.4114390294659</c:v>
                </c:pt>
                <c:pt idx="8220">
                  <c:v>665.39811904747876</c:v>
                </c:pt>
                <c:pt idx="8221">
                  <c:v>665.37163304697037</c:v>
                </c:pt>
                <c:pt idx="8222">
                  <c:v>665.37003283845593</c:v>
                </c:pt>
                <c:pt idx="8223">
                  <c:v>665.35659065815173</c:v>
                </c:pt>
                <c:pt idx="8224">
                  <c:v>665.38615242825699</c:v>
                </c:pt>
                <c:pt idx="8225">
                  <c:v>665.41260819041167</c:v>
                </c:pt>
                <c:pt idx="8226">
                  <c:v>665.42512819310514</c:v>
                </c:pt>
                <c:pt idx="8227">
                  <c:v>665.3812922531547</c:v>
                </c:pt>
                <c:pt idx="8228">
                  <c:v>665.37612379371853</c:v>
                </c:pt>
                <c:pt idx="8229">
                  <c:v>665.3698488324037</c:v>
                </c:pt>
                <c:pt idx="8230">
                  <c:v>665.38055397250173</c:v>
                </c:pt>
                <c:pt idx="8231">
                  <c:v>665.4136535725878</c:v>
                </c:pt>
                <c:pt idx="8232">
                  <c:v>665.41319256078521</c:v>
                </c:pt>
                <c:pt idx="8233">
                  <c:v>665.39421193909709</c:v>
                </c:pt>
                <c:pt idx="8234">
                  <c:v>665.3939660255503</c:v>
                </c:pt>
                <c:pt idx="8235">
                  <c:v>665.36175795443933</c:v>
                </c:pt>
                <c:pt idx="8236">
                  <c:v>665.36720336309736</c:v>
                </c:pt>
                <c:pt idx="8237">
                  <c:v>665.32090618715904</c:v>
                </c:pt>
                <c:pt idx="8238">
                  <c:v>665.34397788702518</c:v>
                </c:pt>
                <c:pt idx="8239">
                  <c:v>665.37603149158599</c:v>
                </c:pt>
                <c:pt idx="8240">
                  <c:v>665.38636765365504</c:v>
                </c:pt>
                <c:pt idx="8241">
                  <c:v>665.37086398799124</c:v>
                </c:pt>
                <c:pt idx="8242">
                  <c:v>665.3676646022484</c:v>
                </c:pt>
                <c:pt idx="8243">
                  <c:v>665.3815074942604</c:v>
                </c:pt>
                <c:pt idx="8244">
                  <c:v>665.39298167247603</c:v>
                </c:pt>
                <c:pt idx="8245">
                  <c:v>665.38362986838433</c:v>
                </c:pt>
                <c:pt idx="8246">
                  <c:v>665.36006619590989</c:v>
                </c:pt>
                <c:pt idx="8247">
                  <c:v>665.37495494586369</c:v>
                </c:pt>
                <c:pt idx="8248">
                  <c:v>665.38990549360801</c:v>
                </c:pt>
                <c:pt idx="8249">
                  <c:v>665.37433959189843</c:v>
                </c:pt>
                <c:pt idx="8250">
                  <c:v>665.39288941127643</c:v>
                </c:pt>
                <c:pt idx="8251">
                  <c:v>665.38692149919098</c:v>
                </c:pt>
                <c:pt idx="8252">
                  <c:v>665.40110358641584</c:v>
                </c:pt>
                <c:pt idx="8253">
                  <c:v>665.36123496312416</c:v>
                </c:pt>
                <c:pt idx="8254">
                  <c:v>665.35009949174264</c:v>
                </c:pt>
                <c:pt idx="8255">
                  <c:v>665.35474439342329</c:v>
                </c:pt>
                <c:pt idx="8256">
                  <c:v>665.35302172241256</c:v>
                </c:pt>
                <c:pt idx="8257">
                  <c:v>665.34385495188917</c:v>
                </c:pt>
                <c:pt idx="8258">
                  <c:v>665.31629268277459</c:v>
                </c:pt>
                <c:pt idx="8259">
                  <c:v>665.33490345677637</c:v>
                </c:pt>
                <c:pt idx="8260">
                  <c:v>665.36581892952563</c:v>
                </c:pt>
                <c:pt idx="8261">
                  <c:v>665.38021523847738</c:v>
                </c:pt>
                <c:pt idx="8262">
                  <c:v>665.36615708094712</c:v>
                </c:pt>
                <c:pt idx="8263">
                  <c:v>665.36994065316048</c:v>
                </c:pt>
                <c:pt idx="8264">
                  <c:v>665.38652187032233</c:v>
                </c:pt>
                <c:pt idx="8265">
                  <c:v>665.39799554952617</c:v>
                </c:pt>
                <c:pt idx="8266">
                  <c:v>665.38987453217771</c:v>
                </c:pt>
                <c:pt idx="8267">
                  <c:v>665.36274293537667</c:v>
                </c:pt>
                <c:pt idx="8268">
                  <c:v>665.3406559385204</c:v>
                </c:pt>
                <c:pt idx="8269">
                  <c:v>665.39156650215602</c:v>
                </c:pt>
                <c:pt idx="8270">
                  <c:v>665.40780922172451</c:v>
                </c:pt>
                <c:pt idx="8271">
                  <c:v>665.37590856942029</c:v>
                </c:pt>
                <c:pt idx="8272">
                  <c:v>665.36477305177027</c:v>
                </c:pt>
                <c:pt idx="8273">
                  <c:v>665.40605570445473</c:v>
                </c:pt>
                <c:pt idx="8274">
                  <c:v>665.38166121366021</c:v>
                </c:pt>
                <c:pt idx="8275">
                  <c:v>665.36880251239688</c:v>
                </c:pt>
                <c:pt idx="8276">
                  <c:v>665.35606744195638</c:v>
                </c:pt>
                <c:pt idx="8277">
                  <c:v>665.37775467617735</c:v>
                </c:pt>
                <c:pt idx="8278">
                  <c:v>665.37049501993397</c:v>
                </c:pt>
                <c:pt idx="8279">
                  <c:v>665.38006151120953</c:v>
                </c:pt>
                <c:pt idx="8280">
                  <c:v>665.38267683007746</c:v>
                </c:pt>
                <c:pt idx="8281">
                  <c:v>665.35431384892081</c:v>
                </c:pt>
                <c:pt idx="8282">
                  <c:v>665.38999750474954</c:v>
                </c:pt>
                <c:pt idx="8283">
                  <c:v>665.38350743475519</c:v>
                </c:pt>
                <c:pt idx="8284">
                  <c:v>665.38255320780911</c:v>
                </c:pt>
                <c:pt idx="8285">
                  <c:v>665.37781613281686</c:v>
                </c:pt>
                <c:pt idx="8286">
                  <c:v>665.35403672586267</c:v>
                </c:pt>
                <c:pt idx="8287">
                  <c:v>665.4092245907716</c:v>
                </c:pt>
                <c:pt idx="8288">
                  <c:v>665.40485606317372</c:v>
                </c:pt>
                <c:pt idx="8289">
                  <c:v>665.4005493247696</c:v>
                </c:pt>
                <c:pt idx="8290">
                  <c:v>665.35902031894489</c:v>
                </c:pt>
                <c:pt idx="8291">
                  <c:v>665.34619250839705</c:v>
                </c:pt>
                <c:pt idx="8292">
                  <c:v>665.36314264376256</c:v>
                </c:pt>
                <c:pt idx="8293">
                  <c:v>665.39458137224403</c:v>
                </c:pt>
                <c:pt idx="8294">
                  <c:v>665.38052263926943</c:v>
                </c:pt>
                <c:pt idx="8295">
                  <c:v>665.36895678764756</c:v>
                </c:pt>
                <c:pt idx="8296">
                  <c:v>665.37107919446407</c:v>
                </c:pt>
                <c:pt idx="8297">
                  <c:v>665.3707405256182</c:v>
                </c:pt>
                <c:pt idx="8298">
                  <c:v>665.37870830235454</c:v>
                </c:pt>
                <c:pt idx="8299">
                  <c:v>665.37218646197243</c:v>
                </c:pt>
                <c:pt idx="8300">
                  <c:v>665.38083092145098</c:v>
                </c:pt>
                <c:pt idx="8301">
                  <c:v>665.34477780459565</c:v>
                </c:pt>
                <c:pt idx="8302">
                  <c:v>665.38827527845478</c:v>
                </c:pt>
                <c:pt idx="8303">
                  <c:v>665.41999088630496</c:v>
                </c:pt>
                <c:pt idx="8304">
                  <c:v>665.39458137224403</c:v>
                </c:pt>
                <c:pt idx="8305">
                  <c:v>665.36477244234993</c:v>
                </c:pt>
                <c:pt idx="8306">
                  <c:v>665.38587572107804</c:v>
                </c:pt>
                <c:pt idx="8307">
                  <c:v>665.3865833271268</c:v>
                </c:pt>
                <c:pt idx="8308">
                  <c:v>665.35769775472795</c:v>
                </c:pt>
                <c:pt idx="8309">
                  <c:v>665.37409406447796</c:v>
                </c:pt>
                <c:pt idx="8310">
                  <c:v>665.3780620899239</c:v>
                </c:pt>
                <c:pt idx="8311">
                  <c:v>665.39691897711714</c:v>
                </c:pt>
                <c:pt idx="8312">
                  <c:v>665.38052308384908</c:v>
                </c:pt>
                <c:pt idx="8313">
                  <c:v>665.3676953079779</c:v>
                </c:pt>
                <c:pt idx="8314">
                  <c:v>665.35323748589508</c:v>
                </c:pt>
                <c:pt idx="8315">
                  <c:v>665.35769740914111</c:v>
                </c:pt>
                <c:pt idx="8316">
                  <c:v>665.42595903315646</c:v>
                </c:pt>
                <c:pt idx="8317">
                  <c:v>665.3701249814992</c:v>
                </c:pt>
                <c:pt idx="8318">
                  <c:v>665.33721065473674</c:v>
                </c:pt>
                <c:pt idx="8319">
                  <c:v>665.32921214593148</c:v>
                </c:pt>
                <c:pt idx="8320">
                  <c:v>665.3652347238426</c:v>
                </c:pt>
                <c:pt idx="8321">
                  <c:v>665.41546901339825</c:v>
                </c:pt>
                <c:pt idx="8322">
                  <c:v>665.3866754812168</c:v>
                </c:pt>
                <c:pt idx="8323">
                  <c:v>665.37298674414808</c:v>
                </c:pt>
                <c:pt idx="8324">
                  <c:v>665.3909511144966</c:v>
                </c:pt>
                <c:pt idx="8325">
                  <c:v>665.39144340359394</c:v>
                </c:pt>
                <c:pt idx="8326">
                  <c:v>665.38787510666077</c:v>
                </c:pt>
                <c:pt idx="8327">
                  <c:v>665.36292739910971</c:v>
                </c:pt>
                <c:pt idx="8328">
                  <c:v>665.40138016047376</c:v>
                </c:pt>
                <c:pt idx="8329">
                  <c:v>665.38104576729393</c:v>
                </c:pt>
                <c:pt idx="8330">
                  <c:v>665.39590391558045</c:v>
                </c:pt>
                <c:pt idx="8331">
                  <c:v>665.34117803151253</c:v>
                </c:pt>
                <c:pt idx="8332">
                  <c:v>665.34357818015019</c:v>
                </c:pt>
                <c:pt idx="8333">
                  <c:v>665.35314470980006</c:v>
                </c:pt>
                <c:pt idx="8334">
                  <c:v>665.39771885103733</c:v>
                </c:pt>
                <c:pt idx="8335">
                  <c:v>665.43035786433711</c:v>
                </c:pt>
                <c:pt idx="8336">
                  <c:v>665.37424779229025</c:v>
                </c:pt>
                <c:pt idx="8337">
                  <c:v>665.34283984440822</c:v>
                </c:pt>
                <c:pt idx="8338">
                  <c:v>665.38569144029748</c:v>
                </c:pt>
                <c:pt idx="8339">
                  <c:v>665.3880909004672</c:v>
                </c:pt>
                <c:pt idx="8340">
                  <c:v>665.39172069393908</c:v>
                </c:pt>
                <c:pt idx="8341">
                  <c:v>665.39956468317564</c:v>
                </c:pt>
                <c:pt idx="8342">
                  <c:v>665.38535246543415</c:v>
                </c:pt>
                <c:pt idx="8343">
                  <c:v>665.42328261109321</c:v>
                </c:pt>
                <c:pt idx="8344">
                  <c:v>665.40602480048574</c:v>
                </c:pt>
                <c:pt idx="8345">
                  <c:v>665.40731708755493</c:v>
                </c:pt>
                <c:pt idx="8346">
                  <c:v>665.38845971022079</c:v>
                </c:pt>
                <c:pt idx="8347">
                  <c:v>665.40128767065062</c:v>
                </c:pt>
                <c:pt idx="8348">
                  <c:v>665.4040864143808</c:v>
                </c:pt>
                <c:pt idx="8349">
                  <c:v>665.40122622374133</c:v>
                </c:pt>
                <c:pt idx="8350">
                  <c:v>665.37547801766289</c:v>
                </c:pt>
                <c:pt idx="8351">
                  <c:v>665.41839141697392</c:v>
                </c:pt>
                <c:pt idx="8352">
                  <c:v>665.38682928939886</c:v>
                </c:pt>
                <c:pt idx="8353">
                  <c:v>665.37021773363904</c:v>
                </c:pt>
                <c:pt idx="8354">
                  <c:v>665.39267445444443</c:v>
                </c:pt>
                <c:pt idx="8355">
                  <c:v>665.36778750444591</c:v>
                </c:pt>
                <c:pt idx="8356">
                  <c:v>665.39030538169095</c:v>
                </c:pt>
                <c:pt idx="8357">
                  <c:v>665.38120000497258</c:v>
                </c:pt>
                <c:pt idx="8358">
                  <c:v>665.36843360617081</c:v>
                </c:pt>
                <c:pt idx="8359">
                  <c:v>665.37274044430467</c:v>
                </c:pt>
                <c:pt idx="8360">
                  <c:v>665.37769278702444</c:v>
                </c:pt>
                <c:pt idx="8361">
                  <c:v>665.38273781887756</c:v>
                </c:pt>
                <c:pt idx="8362">
                  <c:v>665.39224389721494</c:v>
                </c:pt>
                <c:pt idx="8363">
                  <c:v>665.33591779743801</c:v>
                </c:pt>
                <c:pt idx="8364">
                  <c:v>665.3876292373169</c:v>
                </c:pt>
                <c:pt idx="8365">
                  <c:v>665.40919353493859</c:v>
                </c:pt>
                <c:pt idx="8366">
                  <c:v>665.39479657306106</c:v>
                </c:pt>
                <c:pt idx="8367">
                  <c:v>665.37037205574666</c:v>
                </c:pt>
                <c:pt idx="8368">
                  <c:v>665.3660033473119</c:v>
                </c:pt>
                <c:pt idx="8369">
                  <c:v>665.36877189727898</c:v>
                </c:pt>
                <c:pt idx="8370">
                  <c:v>665.38009229472891</c:v>
                </c:pt>
                <c:pt idx="8371">
                  <c:v>665.3780006003966</c:v>
                </c:pt>
                <c:pt idx="8372">
                  <c:v>665.36981808800294</c:v>
                </c:pt>
                <c:pt idx="8373">
                  <c:v>665.37353966829301</c:v>
                </c:pt>
                <c:pt idx="8374">
                  <c:v>665.3806154900692</c:v>
                </c:pt>
                <c:pt idx="8375">
                  <c:v>665.36563385898046</c:v>
                </c:pt>
                <c:pt idx="8376">
                  <c:v>665.3763395435135</c:v>
                </c:pt>
                <c:pt idx="8377">
                  <c:v>665.35031471329285</c:v>
                </c:pt>
                <c:pt idx="8378">
                  <c:v>665.3363185467407</c:v>
                </c:pt>
                <c:pt idx="8379">
                  <c:v>665.3301041825207</c:v>
                </c:pt>
                <c:pt idx="8380">
                  <c:v>665.36320418904438</c:v>
                </c:pt>
                <c:pt idx="8381">
                  <c:v>665.38544530957574</c:v>
                </c:pt>
                <c:pt idx="8382">
                  <c:v>665.4090395341658</c:v>
                </c:pt>
                <c:pt idx="8383">
                  <c:v>665.36609564536707</c:v>
                </c:pt>
                <c:pt idx="8384">
                  <c:v>665.39445843722376</c:v>
                </c:pt>
                <c:pt idx="8385">
                  <c:v>665.40473258520683</c:v>
                </c:pt>
                <c:pt idx="8386">
                  <c:v>665.40233300802288</c:v>
                </c:pt>
                <c:pt idx="8387">
                  <c:v>665.37406286324517</c:v>
                </c:pt>
                <c:pt idx="8388">
                  <c:v>665.38532188052773</c:v>
                </c:pt>
                <c:pt idx="8389">
                  <c:v>665.41214645860714</c:v>
                </c:pt>
                <c:pt idx="8390">
                  <c:v>665.40983915197683</c:v>
                </c:pt>
                <c:pt idx="8391">
                  <c:v>665.38172268314361</c:v>
                </c:pt>
                <c:pt idx="8392">
                  <c:v>665.40094893477442</c:v>
                </c:pt>
                <c:pt idx="8393">
                  <c:v>665.37935438523982</c:v>
                </c:pt>
                <c:pt idx="8394">
                  <c:v>665.38941291943979</c:v>
                </c:pt>
                <c:pt idx="8395">
                  <c:v>665.41823767239737</c:v>
                </c:pt>
                <c:pt idx="8396">
                  <c:v>665.3895054877903</c:v>
                </c:pt>
                <c:pt idx="8397">
                  <c:v>665.3550824840928</c:v>
                </c:pt>
                <c:pt idx="8398">
                  <c:v>665.36105065498737</c:v>
                </c:pt>
                <c:pt idx="8399">
                  <c:v>665.33124275364571</c:v>
                </c:pt>
                <c:pt idx="8400">
                  <c:v>665.34603883442844</c:v>
                </c:pt>
                <c:pt idx="8401">
                  <c:v>665.38221524313792</c:v>
                </c:pt>
                <c:pt idx="8402">
                  <c:v>665.39436619175126</c:v>
                </c:pt>
                <c:pt idx="8403">
                  <c:v>665.37673903473808</c:v>
                </c:pt>
                <c:pt idx="8404">
                  <c:v>665.39368933832384</c:v>
                </c:pt>
                <c:pt idx="8405">
                  <c:v>665.40377952281278</c:v>
                </c:pt>
                <c:pt idx="8406">
                  <c:v>665.40842446331635</c:v>
                </c:pt>
                <c:pt idx="8407">
                  <c:v>665.39012094972873</c:v>
                </c:pt>
                <c:pt idx="8408">
                  <c:v>665.40725503969941</c:v>
                </c:pt>
                <c:pt idx="8409">
                  <c:v>665.39599670773714</c:v>
                </c:pt>
                <c:pt idx="8410">
                  <c:v>665.38639886094791</c:v>
                </c:pt>
                <c:pt idx="8411">
                  <c:v>665.4061172574892</c:v>
                </c:pt>
                <c:pt idx="8412">
                  <c:v>665.39042847903261</c:v>
                </c:pt>
                <c:pt idx="8413">
                  <c:v>665.41131592616455</c:v>
                </c:pt>
                <c:pt idx="8414">
                  <c:v>665.37181738249194</c:v>
                </c:pt>
                <c:pt idx="8415">
                  <c:v>665.41288516400778</c:v>
                </c:pt>
                <c:pt idx="8416">
                  <c:v>665.36461880929835</c:v>
                </c:pt>
                <c:pt idx="8417">
                  <c:v>665.35314466839009</c:v>
                </c:pt>
                <c:pt idx="8418">
                  <c:v>665.35902035662991</c:v>
                </c:pt>
                <c:pt idx="8419">
                  <c:v>665.35299096284814</c:v>
                </c:pt>
                <c:pt idx="8420">
                  <c:v>665.35366783729251</c:v>
                </c:pt>
                <c:pt idx="8421">
                  <c:v>665.35517537845351</c:v>
                </c:pt>
                <c:pt idx="8422">
                  <c:v>665.36664947866575</c:v>
                </c:pt>
                <c:pt idx="8423">
                  <c:v>665.36732635092585</c:v>
                </c:pt>
                <c:pt idx="8424">
                  <c:v>665.36661880620466</c:v>
                </c:pt>
                <c:pt idx="8425">
                  <c:v>665.34969986412057</c:v>
                </c:pt>
                <c:pt idx="8426">
                  <c:v>665.34969984346037</c:v>
                </c:pt>
                <c:pt idx="8427">
                  <c:v>665.36661889881736</c:v>
                </c:pt>
                <c:pt idx="8428">
                  <c:v>665.38990524111443</c:v>
                </c:pt>
                <c:pt idx="8429">
                  <c:v>665.38212285728559</c:v>
                </c:pt>
                <c:pt idx="8430">
                  <c:v>665.36197377185499</c:v>
                </c:pt>
                <c:pt idx="8431">
                  <c:v>665.37760052288922</c:v>
                </c:pt>
                <c:pt idx="8432">
                  <c:v>665.39085881409335</c:v>
                </c:pt>
                <c:pt idx="8433">
                  <c:v>665.394242642991</c:v>
                </c:pt>
                <c:pt idx="8434">
                  <c:v>665.33976396989488</c:v>
                </c:pt>
                <c:pt idx="8435">
                  <c:v>665.33244228606441</c:v>
                </c:pt>
                <c:pt idx="8436">
                  <c:v>665.34822303559895</c:v>
                </c:pt>
                <c:pt idx="8437">
                  <c:v>665.35929748377521</c:v>
                </c:pt>
                <c:pt idx="8438">
                  <c:v>665.33964046341544</c:v>
                </c:pt>
                <c:pt idx="8439">
                  <c:v>665.30281808457153</c:v>
                </c:pt>
                <c:pt idx="8440">
                  <c:v>665.32641298259273</c:v>
                </c:pt>
                <c:pt idx="8441">
                  <c:v>665.3607430325435</c:v>
                </c:pt>
                <c:pt idx="8442">
                  <c:v>665.38446104344234</c:v>
                </c:pt>
                <c:pt idx="8443">
                  <c:v>665.37618532137071</c:v>
                </c:pt>
                <c:pt idx="8444">
                  <c:v>665.40224080931148</c:v>
                </c:pt>
                <c:pt idx="8445">
                  <c:v>665.39258152505909</c:v>
                </c:pt>
                <c:pt idx="8446">
                  <c:v>665.39836497490296</c:v>
                </c:pt>
                <c:pt idx="8447">
                  <c:v>665.3936892583431</c:v>
                </c:pt>
                <c:pt idx="8448">
                  <c:v>665.40851663773105</c:v>
                </c:pt>
                <c:pt idx="8449">
                  <c:v>665.41171555218193</c:v>
                </c:pt>
                <c:pt idx="8450">
                  <c:v>665.39411967020578</c:v>
                </c:pt>
                <c:pt idx="8451">
                  <c:v>665.42048281441328</c:v>
                </c:pt>
                <c:pt idx="8452">
                  <c:v>665.41036230253803</c:v>
                </c:pt>
                <c:pt idx="8453">
                  <c:v>665.40433284620553</c:v>
                </c:pt>
                <c:pt idx="8454">
                  <c:v>665.38163045183069</c:v>
                </c:pt>
                <c:pt idx="8455">
                  <c:v>665.36947940976677</c:v>
                </c:pt>
                <c:pt idx="8456">
                  <c:v>665.37606220306702</c:v>
                </c:pt>
                <c:pt idx="8457">
                  <c:v>665.36424993072728</c:v>
                </c:pt>
                <c:pt idx="8458">
                  <c:v>665.35443697417122</c:v>
                </c:pt>
                <c:pt idx="8459">
                  <c:v>665.34969933438208</c:v>
                </c:pt>
                <c:pt idx="8460">
                  <c:v>665.33862534148875</c:v>
                </c:pt>
                <c:pt idx="8461">
                  <c:v>665.39153573161923</c:v>
                </c:pt>
                <c:pt idx="8462">
                  <c:v>665.39467365344717</c:v>
                </c:pt>
                <c:pt idx="8463">
                  <c:v>665.38092286457493</c:v>
                </c:pt>
                <c:pt idx="8464">
                  <c:v>665.36554215703234</c:v>
                </c:pt>
                <c:pt idx="8465">
                  <c:v>665.37304782752472</c:v>
                </c:pt>
                <c:pt idx="8466">
                  <c:v>665.42395917339013</c:v>
                </c:pt>
                <c:pt idx="8467">
                  <c:v>665.40716288687361</c:v>
                </c:pt>
                <c:pt idx="8468">
                  <c:v>665.38892086144574</c:v>
                </c:pt>
                <c:pt idx="8469">
                  <c:v>665.36243491720325</c:v>
                </c:pt>
                <c:pt idx="8470">
                  <c:v>665.3877214250233</c:v>
                </c:pt>
                <c:pt idx="8471">
                  <c:v>665.41011650274118</c:v>
                </c:pt>
                <c:pt idx="8472">
                  <c:v>665.38839776008797</c:v>
                </c:pt>
                <c:pt idx="8473">
                  <c:v>665.36052780272928</c:v>
                </c:pt>
                <c:pt idx="8474">
                  <c:v>665.32961226178531</c:v>
                </c:pt>
                <c:pt idx="8475">
                  <c:v>665.37913884771729</c:v>
                </c:pt>
                <c:pt idx="8476">
                  <c:v>665.38556780288582</c:v>
                </c:pt>
                <c:pt idx="8477">
                  <c:v>665.39756505719015</c:v>
                </c:pt>
                <c:pt idx="8478">
                  <c:v>665.37461672033817</c:v>
                </c:pt>
                <c:pt idx="8479">
                  <c:v>665.36526497911757</c:v>
                </c:pt>
                <c:pt idx="8480">
                  <c:v>665.37304777357303</c:v>
                </c:pt>
                <c:pt idx="8481">
                  <c:v>665.39885739320357</c:v>
                </c:pt>
                <c:pt idx="8482">
                  <c:v>665.42823485852216</c:v>
                </c:pt>
                <c:pt idx="8483">
                  <c:v>665.38572142028352</c:v>
                </c:pt>
                <c:pt idx="8484">
                  <c:v>665.37938513116774</c:v>
                </c:pt>
                <c:pt idx="8485">
                  <c:v>665.40568636870125</c:v>
                </c:pt>
                <c:pt idx="8486">
                  <c:v>665.40094908623018</c:v>
                </c:pt>
                <c:pt idx="8487">
                  <c:v>665.41903727501142</c:v>
                </c:pt>
                <c:pt idx="8488">
                  <c:v>665.39378154606311</c:v>
                </c:pt>
                <c:pt idx="8489">
                  <c:v>665.38642961632047</c:v>
                </c:pt>
                <c:pt idx="8490">
                  <c:v>665.39082857938877</c:v>
                </c:pt>
                <c:pt idx="8491">
                  <c:v>665.37480117031816</c:v>
                </c:pt>
                <c:pt idx="8492">
                  <c:v>665.36372722536635</c:v>
                </c:pt>
                <c:pt idx="8493">
                  <c:v>665.36680318893934</c:v>
                </c:pt>
                <c:pt idx="8494">
                  <c:v>665.34631594980726</c:v>
                </c:pt>
                <c:pt idx="8495">
                  <c:v>665.37378619614879</c:v>
                </c:pt>
                <c:pt idx="8496">
                  <c:v>665.37267843332575</c:v>
                </c:pt>
                <c:pt idx="8497">
                  <c:v>665.37452455512937</c:v>
                </c:pt>
                <c:pt idx="8498">
                  <c:v>665.38510680118452</c:v>
                </c:pt>
                <c:pt idx="8499">
                  <c:v>665.37563235814446</c:v>
                </c:pt>
                <c:pt idx="8500">
                  <c:v>665.38827533838389</c:v>
                </c:pt>
                <c:pt idx="8501">
                  <c:v>665.38981309015094</c:v>
                </c:pt>
                <c:pt idx="8502">
                  <c:v>665.37793867686401</c:v>
                </c:pt>
                <c:pt idx="8503">
                  <c:v>665.40417918775188</c:v>
                </c:pt>
                <c:pt idx="8504">
                  <c:v>665.42279019332955</c:v>
                </c:pt>
                <c:pt idx="8505">
                  <c:v>665.41131587659652</c:v>
                </c:pt>
                <c:pt idx="8506">
                  <c:v>665.38036894729998</c:v>
                </c:pt>
                <c:pt idx="8507">
                  <c:v>665.39461221635747</c:v>
                </c:pt>
                <c:pt idx="8508">
                  <c:v>665.37769329924822</c:v>
                </c:pt>
                <c:pt idx="8509">
                  <c:v>665.38553702266165</c:v>
                </c:pt>
                <c:pt idx="8510">
                  <c:v>665.36901768870257</c:v>
                </c:pt>
                <c:pt idx="8511">
                  <c:v>665.3778162633314</c:v>
                </c:pt>
                <c:pt idx="8512">
                  <c:v>665.38596802516349</c:v>
                </c:pt>
                <c:pt idx="8513">
                  <c:v>665.37052584004346</c:v>
                </c:pt>
                <c:pt idx="8514">
                  <c:v>665.37597006101714</c:v>
                </c:pt>
                <c:pt idx="8515">
                  <c:v>665.3819072292589</c:v>
                </c:pt>
                <c:pt idx="8516">
                  <c:v>665.39199750732041</c:v>
                </c:pt>
                <c:pt idx="8517">
                  <c:v>665.42448219529183</c:v>
                </c:pt>
                <c:pt idx="8518">
                  <c:v>665.40279474277349</c:v>
                </c:pt>
                <c:pt idx="8519">
                  <c:v>665.36861807331036</c:v>
                </c:pt>
                <c:pt idx="8520">
                  <c:v>665.35440574098629</c:v>
                </c:pt>
                <c:pt idx="8521">
                  <c:v>665.40291814955469</c:v>
                </c:pt>
                <c:pt idx="8522">
                  <c:v>665.4086088955429</c:v>
                </c:pt>
                <c:pt idx="8523">
                  <c:v>665.3862446089197</c:v>
                </c:pt>
                <c:pt idx="8524">
                  <c:v>665.36701887484696</c:v>
                </c:pt>
                <c:pt idx="8525">
                  <c:v>665.3697253650372</c:v>
                </c:pt>
                <c:pt idx="8526">
                  <c:v>665.38701433850326</c:v>
                </c:pt>
                <c:pt idx="8527">
                  <c:v>665.40420987993343</c:v>
                </c:pt>
                <c:pt idx="8528">
                  <c:v>665.41956046838311</c:v>
                </c:pt>
                <c:pt idx="8529">
                  <c:v>665.38076911242797</c:v>
                </c:pt>
                <c:pt idx="8530">
                  <c:v>665.34533167012501</c:v>
                </c:pt>
                <c:pt idx="8531">
                  <c:v>665.35234539657563</c:v>
                </c:pt>
                <c:pt idx="8532">
                  <c:v>665.38212300157295</c:v>
                </c:pt>
                <c:pt idx="8533">
                  <c:v>665.43088108986672</c:v>
                </c:pt>
                <c:pt idx="8534">
                  <c:v>665.41140814212804</c:v>
                </c:pt>
                <c:pt idx="8535">
                  <c:v>665.40131794741978</c:v>
                </c:pt>
                <c:pt idx="8536">
                  <c:v>665.39365856066547</c:v>
                </c:pt>
                <c:pt idx="8537">
                  <c:v>665.38615236381884</c:v>
                </c:pt>
                <c:pt idx="8538">
                  <c:v>665.41260817758996</c:v>
                </c:pt>
                <c:pt idx="8539">
                  <c:v>665.39937997378092</c:v>
                </c:pt>
                <c:pt idx="8540">
                  <c:v>665.3797847932608</c:v>
                </c:pt>
                <c:pt idx="8541">
                  <c:v>665.38686004546264</c:v>
                </c:pt>
                <c:pt idx="8542">
                  <c:v>665.36246566778436</c:v>
                </c:pt>
                <c:pt idx="8543">
                  <c:v>665.40937806058946</c:v>
                </c:pt>
                <c:pt idx="8544">
                  <c:v>665.41528396897706</c:v>
                </c:pt>
                <c:pt idx="8545">
                  <c:v>665.40700922955546</c:v>
                </c:pt>
                <c:pt idx="8546">
                  <c:v>665.36308110711889</c:v>
                </c:pt>
                <c:pt idx="8547">
                  <c:v>665.36440365875546</c:v>
                </c:pt>
                <c:pt idx="8548">
                  <c:v>665.37104841592054</c:v>
                </c:pt>
                <c:pt idx="8549">
                  <c:v>665.38692150094334</c:v>
                </c:pt>
                <c:pt idx="8550">
                  <c:v>665.37363251805198</c:v>
                </c:pt>
                <c:pt idx="8551">
                  <c:v>665.38289156687551</c:v>
                </c:pt>
                <c:pt idx="8552">
                  <c:v>665.39005960380439</c:v>
                </c:pt>
                <c:pt idx="8553">
                  <c:v>665.41577639172385</c:v>
                </c:pt>
                <c:pt idx="8554">
                  <c:v>665.41882213040878</c:v>
                </c:pt>
                <c:pt idx="8555">
                  <c:v>665.37181691574801</c:v>
                </c:pt>
                <c:pt idx="8556">
                  <c:v>665.40119501809863</c:v>
                </c:pt>
                <c:pt idx="8557">
                  <c:v>665.39224337582482</c:v>
                </c:pt>
                <c:pt idx="8558">
                  <c:v>665.40928589382861</c:v>
                </c:pt>
                <c:pt idx="8559">
                  <c:v>665.39648859338172</c:v>
                </c:pt>
                <c:pt idx="8560">
                  <c:v>665.42878891241367</c:v>
                </c:pt>
                <c:pt idx="8561">
                  <c:v>665.42229813301822</c:v>
                </c:pt>
                <c:pt idx="8562">
                  <c:v>665.39362777452288</c:v>
                </c:pt>
                <c:pt idx="8563">
                  <c:v>665.36751074266454</c:v>
                </c:pt>
                <c:pt idx="8564">
                  <c:v>665.37037150728702</c:v>
                </c:pt>
                <c:pt idx="8565">
                  <c:v>665.35745141944051</c:v>
                </c:pt>
                <c:pt idx="8566">
                  <c:v>665.36966445106236</c:v>
                </c:pt>
                <c:pt idx="8567">
                  <c:v>665.40648605644924</c:v>
                </c:pt>
                <c:pt idx="8568">
                  <c:v>665.4024872394989</c:v>
                </c:pt>
                <c:pt idx="8569">
                  <c:v>665.39645736228942</c:v>
                </c:pt>
                <c:pt idx="8570">
                  <c:v>665.37849251776788</c:v>
                </c:pt>
                <c:pt idx="8571">
                  <c:v>665.387290540967</c:v>
                </c:pt>
                <c:pt idx="8572">
                  <c:v>665.410085082759</c:v>
                </c:pt>
                <c:pt idx="8573">
                  <c:v>665.39867240566161</c:v>
                </c:pt>
                <c:pt idx="8574">
                  <c:v>665.39135116232274</c:v>
                </c:pt>
                <c:pt idx="8575">
                  <c:v>665.37440152484442</c:v>
                </c:pt>
                <c:pt idx="8576">
                  <c:v>665.40467157481612</c:v>
                </c:pt>
                <c:pt idx="8577">
                  <c:v>665.40614773607899</c:v>
                </c:pt>
                <c:pt idx="8578">
                  <c:v>665.41451533779809</c:v>
                </c:pt>
                <c:pt idx="8579">
                  <c:v>665.41045455678056</c:v>
                </c:pt>
                <c:pt idx="8580">
                  <c:v>665.37397060662272</c:v>
                </c:pt>
                <c:pt idx="8581">
                  <c:v>665.37067951141967</c:v>
                </c:pt>
                <c:pt idx="8582">
                  <c:v>665.34662343512798</c:v>
                </c:pt>
                <c:pt idx="8583">
                  <c:v>665.36474233523393</c:v>
                </c:pt>
                <c:pt idx="8584">
                  <c:v>665.38842845356567</c:v>
                </c:pt>
                <c:pt idx="8585">
                  <c:v>665.39024341580125</c:v>
                </c:pt>
                <c:pt idx="8586">
                  <c:v>665.38901372952546</c:v>
                </c:pt>
                <c:pt idx="8587">
                  <c:v>665.40860841669428</c:v>
                </c:pt>
                <c:pt idx="8588">
                  <c:v>665.4229131276843</c:v>
                </c:pt>
                <c:pt idx="8589">
                  <c:v>665.38790582060938</c:v>
                </c:pt>
                <c:pt idx="8590">
                  <c:v>665.42817351732515</c:v>
                </c:pt>
                <c:pt idx="8591">
                  <c:v>665.40491755386267</c:v>
                </c:pt>
                <c:pt idx="8592">
                  <c:v>665.40777826105909</c:v>
                </c:pt>
                <c:pt idx="8593">
                  <c:v>665.38107650144184</c:v>
                </c:pt>
                <c:pt idx="8594">
                  <c:v>665.39488875748089</c:v>
                </c:pt>
                <c:pt idx="8595">
                  <c:v>665.42088292647793</c:v>
                </c:pt>
                <c:pt idx="8596">
                  <c:v>665.43026501256941</c:v>
                </c:pt>
                <c:pt idx="8597">
                  <c:v>665.39624259177117</c:v>
                </c:pt>
                <c:pt idx="8598">
                  <c:v>665.38439899590458</c:v>
                </c:pt>
                <c:pt idx="8599">
                  <c:v>665.38522963307923</c:v>
                </c:pt>
                <c:pt idx="8600">
                  <c:v>665.41580711078495</c:v>
                </c:pt>
                <c:pt idx="8601">
                  <c:v>665.4168535054996</c:v>
                </c:pt>
                <c:pt idx="8602">
                  <c:v>665.42045211788195</c:v>
                </c:pt>
                <c:pt idx="8603">
                  <c:v>665.42805044200384</c:v>
                </c:pt>
                <c:pt idx="8604">
                  <c:v>665.42272866394933</c:v>
                </c:pt>
                <c:pt idx="8605">
                  <c:v>665.42854292425841</c:v>
                </c:pt>
                <c:pt idx="8606">
                  <c:v>665.4146383309909</c:v>
                </c:pt>
                <c:pt idx="8607">
                  <c:v>665.41916024943328</c:v>
                </c:pt>
                <c:pt idx="8608">
                  <c:v>665.41968287637815</c:v>
                </c:pt>
                <c:pt idx="8609">
                  <c:v>665.46367345699923</c:v>
                </c:pt>
                <c:pt idx="8610">
                  <c:v>665.45773610149695</c:v>
                </c:pt>
                <c:pt idx="8611">
                  <c:v>665.39762660663087</c:v>
                </c:pt>
                <c:pt idx="8612">
                  <c:v>665.37627796156312</c:v>
                </c:pt>
                <c:pt idx="8613">
                  <c:v>665.38772133821385</c:v>
                </c:pt>
                <c:pt idx="8614">
                  <c:v>665.40507122076951</c:v>
                </c:pt>
                <c:pt idx="8615">
                  <c:v>665.40248723714421</c:v>
                </c:pt>
                <c:pt idx="8616">
                  <c:v>665.3655114417387</c:v>
                </c:pt>
                <c:pt idx="8617">
                  <c:v>665.34268566737569</c:v>
                </c:pt>
                <c:pt idx="8618">
                  <c:v>665.33927104575309</c:v>
                </c:pt>
                <c:pt idx="8619">
                  <c:v>665.40196410858505</c:v>
                </c:pt>
                <c:pt idx="8620">
                  <c:v>665.42189804657198</c:v>
                </c:pt>
                <c:pt idx="8621">
                  <c:v>665.41048534981394</c:v>
                </c:pt>
                <c:pt idx="8622">
                  <c:v>665.42685098232437</c:v>
                </c:pt>
                <c:pt idx="8623">
                  <c:v>665.42863462111177</c:v>
                </c:pt>
                <c:pt idx="8624">
                  <c:v>665.44678492782577</c:v>
                </c:pt>
                <c:pt idx="8625">
                  <c:v>665.43620276836805</c:v>
                </c:pt>
                <c:pt idx="8626">
                  <c:v>665.40605552111799</c:v>
                </c:pt>
                <c:pt idx="8627">
                  <c:v>665.40390245535127</c:v>
                </c:pt>
                <c:pt idx="8628">
                  <c:v>665.40833166134553</c:v>
                </c:pt>
                <c:pt idx="8629">
                  <c:v>665.4096853904789</c:v>
                </c:pt>
                <c:pt idx="8630">
                  <c:v>665.40070250870986</c:v>
                </c:pt>
                <c:pt idx="8631">
                  <c:v>665.36984884396009</c:v>
                </c:pt>
                <c:pt idx="8632">
                  <c:v>665.37292481740815</c:v>
                </c:pt>
                <c:pt idx="8633">
                  <c:v>665.38135329554484</c:v>
                </c:pt>
                <c:pt idx="8634">
                  <c:v>665.41722186402603</c:v>
                </c:pt>
                <c:pt idx="8635">
                  <c:v>665.39067443261979</c:v>
                </c:pt>
                <c:pt idx="8636">
                  <c:v>665.40793204153351</c:v>
                </c:pt>
                <c:pt idx="8637">
                  <c:v>665.42152918212878</c:v>
                </c:pt>
                <c:pt idx="8638">
                  <c:v>665.42543567703046</c:v>
                </c:pt>
                <c:pt idx="8639">
                  <c:v>665.42488227781519</c:v>
                </c:pt>
                <c:pt idx="8640">
                  <c:v>665.42989616655939</c:v>
                </c:pt>
                <c:pt idx="8641">
                  <c:v>665.41254667867202</c:v>
                </c:pt>
                <c:pt idx="8642">
                  <c:v>665.41143882314395</c:v>
                </c:pt>
                <c:pt idx="8643">
                  <c:v>665.43678741189001</c:v>
                </c:pt>
                <c:pt idx="8644">
                  <c:v>665.42020600934541</c:v>
                </c:pt>
                <c:pt idx="8645">
                  <c:v>665.37947742333404</c:v>
                </c:pt>
                <c:pt idx="8646">
                  <c:v>665.35219110477146</c:v>
                </c:pt>
                <c:pt idx="8647">
                  <c:v>665.3783696223486</c:v>
                </c:pt>
                <c:pt idx="8648">
                  <c:v>665.38781366206808</c:v>
                </c:pt>
                <c:pt idx="8649">
                  <c:v>665.36154284575775</c:v>
                </c:pt>
                <c:pt idx="8650">
                  <c:v>665.38719827238469</c:v>
                </c:pt>
                <c:pt idx="8651">
                  <c:v>665.42534342619615</c:v>
                </c:pt>
                <c:pt idx="8652">
                  <c:v>665.42543564880998</c:v>
                </c:pt>
                <c:pt idx="8653">
                  <c:v>665.41959120023967</c:v>
                </c:pt>
                <c:pt idx="8654">
                  <c:v>665.40202563319349</c:v>
                </c:pt>
                <c:pt idx="8655">
                  <c:v>665.40104124330242</c:v>
                </c:pt>
                <c:pt idx="8656">
                  <c:v>665.42346705662794</c:v>
                </c:pt>
                <c:pt idx="8657">
                  <c:v>665.41310006454364</c:v>
                </c:pt>
                <c:pt idx="8658">
                  <c:v>665.40064153889011</c:v>
                </c:pt>
                <c:pt idx="8659">
                  <c:v>665.39495030039166</c:v>
                </c:pt>
                <c:pt idx="8660">
                  <c:v>665.38424528933695</c:v>
                </c:pt>
                <c:pt idx="8661">
                  <c:v>665.36132710799541</c:v>
                </c:pt>
                <c:pt idx="8662">
                  <c:v>665.37034081138677</c:v>
                </c:pt>
                <c:pt idx="8663">
                  <c:v>665.38590644520036</c:v>
                </c:pt>
                <c:pt idx="8664">
                  <c:v>665.38919750739046</c:v>
                </c:pt>
                <c:pt idx="8665">
                  <c:v>665.39716547330352</c:v>
                </c:pt>
                <c:pt idx="8666">
                  <c:v>665.38562975296668</c:v>
                </c:pt>
                <c:pt idx="8667">
                  <c:v>665.40903930126638</c:v>
                </c:pt>
                <c:pt idx="8668">
                  <c:v>665.42011387626735</c:v>
                </c:pt>
                <c:pt idx="8669">
                  <c:v>665.41116225182896</c:v>
                </c:pt>
                <c:pt idx="8670">
                  <c:v>665.38710604585117</c:v>
                </c:pt>
                <c:pt idx="8671">
                  <c:v>665.40962397725502</c:v>
                </c:pt>
                <c:pt idx="8672">
                  <c:v>665.42460553701449</c:v>
                </c:pt>
                <c:pt idx="8673">
                  <c:v>665.43198778319345</c:v>
                </c:pt>
                <c:pt idx="8674">
                  <c:v>665.40288690707109</c:v>
                </c:pt>
                <c:pt idx="8675">
                  <c:v>665.36252722835275</c:v>
                </c:pt>
                <c:pt idx="8676">
                  <c:v>665.37726226131508</c:v>
                </c:pt>
                <c:pt idx="8677">
                  <c:v>665.40147213504429</c:v>
                </c:pt>
                <c:pt idx="8678">
                  <c:v>665.39590395364053</c:v>
                </c:pt>
                <c:pt idx="8679">
                  <c:v>665.38922837815312</c:v>
                </c:pt>
                <c:pt idx="8680">
                  <c:v>665.39873448491358</c:v>
                </c:pt>
                <c:pt idx="8681">
                  <c:v>665.40956249794999</c:v>
                </c:pt>
                <c:pt idx="8682">
                  <c:v>665.42558998792185</c:v>
                </c:pt>
                <c:pt idx="8683">
                  <c:v>665.39372004705194</c:v>
                </c:pt>
                <c:pt idx="8684">
                  <c:v>665.38258405401029</c:v>
                </c:pt>
                <c:pt idx="8685">
                  <c:v>665.37910795460994</c:v>
                </c:pt>
                <c:pt idx="8686">
                  <c:v>665.40273334556809</c:v>
                </c:pt>
                <c:pt idx="8687">
                  <c:v>665.38153831520367</c:v>
                </c:pt>
                <c:pt idx="8688">
                  <c:v>665.40125644361842</c:v>
                </c:pt>
                <c:pt idx="8689">
                  <c:v>665.40947023614274</c:v>
                </c:pt>
                <c:pt idx="8690">
                  <c:v>665.40534799726026</c:v>
                </c:pt>
                <c:pt idx="8691">
                  <c:v>665.36068150239271</c:v>
                </c:pt>
                <c:pt idx="8692">
                  <c:v>665.34739252277541</c:v>
                </c:pt>
                <c:pt idx="8693">
                  <c:v>665.37593986882257</c:v>
                </c:pt>
                <c:pt idx="8694">
                  <c:v>665.38055345660359</c:v>
                </c:pt>
                <c:pt idx="8695">
                  <c:v>665.37747798766759</c:v>
                </c:pt>
                <c:pt idx="8696">
                  <c:v>665.4105469089086</c:v>
                </c:pt>
                <c:pt idx="8697">
                  <c:v>665.43534142292697</c:v>
                </c:pt>
                <c:pt idx="8698">
                  <c:v>665.43407991378399</c:v>
                </c:pt>
                <c:pt idx="8699">
                  <c:v>665.40823954737766</c:v>
                </c:pt>
                <c:pt idx="8700">
                  <c:v>665.40494833985201</c:v>
                </c:pt>
                <c:pt idx="8701">
                  <c:v>665.43355729585619</c:v>
                </c:pt>
                <c:pt idx="8702">
                  <c:v>665.47068710343842</c:v>
                </c:pt>
                <c:pt idx="8703">
                  <c:v>665.42605106718156</c:v>
                </c:pt>
                <c:pt idx="8704">
                  <c:v>665.37815436350013</c:v>
                </c:pt>
                <c:pt idx="8705">
                  <c:v>665.39756513237489</c:v>
                </c:pt>
                <c:pt idx="8706">
                  <c:v>665.38163052486198</c:v>
                </c:pt>
                <c:pt idx="8707">
                  <c:v>665.37230950047569</c:v>
                </c:pt>
                <c:pt idx="8708">
                  <c:v>665.35991246568767</c:v>
                </c:pt>
                <c:pt idx="8709">
                  <c:v>665.35606757218693</c:v>
                </c:pt>
                <c:pt idx="8710">
                  <c:v>665.36658798940869</c:v>
                </c:pt>
                <c:pt idx="8711">
                  <c:v>665.41313087043784</c:v>
                </c:pt>
                <c:pt idx="8712">
                  <c:v>665.41691497826059</c:v>
                </c:pt>
                <c:pt idx="8713">
                  <c:v>665.40036435161801</c:v>
                </c:pt>
                <c:pt idx="8714">
                  <c:v>665.37796989445815</c:v>
                </c:pt>
                <c:pt idx="8715">
                  <c:v>665.39378157955593</c:v>
                </c:pt>
                <c:pt idx="8716">
                  <c:v>665.42703536235308</c:v>
                </c:pt>
                <c:pt idx="8717">
                  <c:v>665.45167585583476</c:v>
                </c:pt>
                <c:pt idx="8718">
                  <c:v>665.46099673265383</c:v>
                </c:pt>
                <c:pt idx="8719">
                  <c:v>665.39470432255757</c:v>
                </c:pt>
                <c:pt idx="8720">
                  <c:v>665.38369127552903</c:v>
                </c:pt>
                <c:pt idx="8721">
                  <c:v>665.38578342081166</c:v>
                </c:pt>
                <c:pt idx="8722">
                  <c:v>665.40808579884492</c:v>
                </c:pt>
                <c:pt idx="8723">
                  <c:v>665.39153579588924</c:v>
                </c:pt>
                <c:pt idx="8724">
                  <c:v>665.37464750637696</c:v>
                </c:pt>
                <c:pt idx="8725">
                  <c:v>665.38818261292067</c:v>
                </c:pt>
                <c:pt idx="8726">
                  <c:v>665.41623803083644</c:v>
                </c:pt>
                <c:pt idx="8727">
                  <c:v>665.41279275903639</c:v>
                </c:pt>
                <c:pt idx="8728">
                  <c:v>665.41143903960301</c:v>
                </c:pt>
                <c:pt idx="8729">
                  <c:v>665.41226946942311</c:v>
                </c:pt>
                <c:pt idx="8730">
                  <c:v>665.43623352450174</c:v>
                </c:pt>
                <c:pt idx="8731">
                  <c:v>665.42909633632905</c:v>
                </c:pt>
                <c:pt idx="8732">
                  <c:v>665.42448208081453</c:v>
                </c:pt>
                <c:pt idx="8733">
                  <c:v>665.42020610275404</c:v>
                </c:pt>
                <c:pt idx="8734">
                  <c:v>665.44303163449899</c:v>
                </c:pt>
                <c:pt idx="8735">
                  <c:v>665.43411063301278</c:v>
                </c:pt>
                <c:pt idx="8736">
                  <c:v>665.39578093123873</c:v>
                </c:pt>
                <c:pt idx="8737">
                  <c:v>665.39922629864088</c:v>
                </c:pt>
                <c:pt idx="8738">
                  <c:v>665.41242324376253</c:v>
                </c:pt>
                <c:pt idx="8739">
                  <c:v>665.39104379811124</c:v>
                </c:pt>
                <c:pt idx="8740">
                  <c:v>665.37372474591211</c:v>
                </c:pt>
                <c:pt idx="8741">
                  <c:v>665.40482480768469</c:v>
                </c:pt>
                <c:pt idx="8742">
                  <c:v>665.42180577833528</c:v>
                </c:pt>
                <c:pt idx="8743">
                  <c:v>665.42586612604237</c:v>
                </c:pt>
                <c:pt idx="8744">
                  <c:v>665.42445143421219</c:v>
                </c:pt>
                <c:pt idx="8745">
                  <c:v>665.41605309204624</c:v>
                </c:pt>
                <c:pt idx="8746">
                  <c:v>665.44447763010339</c:v>
                </c:pt>
                <c:pt idx="8747">
                  <c:v>665.45069154017017</c:v>
                </c:pt>
                <c:pt idx="8748">
                  <c:v>665.43463379036621</c:v>
                </c:pt>
                <c:pt idx="8749">
                  <c:v>665.42106743210729</c:v>
                </c:pt>
                <c:pt idx="8750">
                  <c:v>665.40833167216306</c:v>
                </c:pt>
                <c:pt idx="8751">
                  <c:v>665.41236224527074</c:v>
                </c:pt>
                <c:pt idx="8752">
                  <c:v>665.39467363312951</c:v>
                </c:pt>
                <c:pt idx="8753">
                  <c:v>665.35360633630444</c:v>
                </c:pt>
                <c:pt idx="8754">
                  <c:v>665.35209933542649</c:v>
                </c:pt>
                <c:pt idx="8755">
                  <c:v>665.36803348758349</c:v>
                </c:pt>
                <c:pt idx="8756">
                  <c:v>665.41270059619615</c:v>
                </c:pt>
                <c:pt idx="8757">
                  <c:v>665.43989372572617</c:v>
                </c:pt>
                <c:pt idx="8758">
                  <c:v>665.4387248273199</c:v>
                </c:pt>
                <c:pt idx="8759">
                  <c:v>665.42091371131062</c:v>
                </c:pt>
                <c:pt idx="8760">
                  <c:v>665.42275939877618</c:v>
                </c:pt>
                <c:pt idx="8761">
                  <c:v>665.43921723840458</c:v>
                </c:pt>
                <c:pt idx="8762">
                  <c:v>665.43180329166398</c:v>
                </c:pt>
                <c:pt idx="8763">
                  <c:v>665.39451990100963</c:v>
                </c:pt>
                <c:pt idx="8764">
                  <c:v>665.40014917537837</c:v>
                </c:pt>
                <c:pt idx="8765">
                  <c:v>665.43444939446704</c:v>
                </c:pt>
                <c:pt idx="8766">
                  <c:v>665.45764328992004</c:v>
                </c:pt>
                <c:pt idx="8767">
                  <c:v>665.41974440174954</c:v>
                </c:pt>
                <c:pt idx="8768">
                  <c:v>665.40525572167689</c:v>
                </c:pt>
                <c:pt idx="8769">
                  <c:v>665.39738075431671</c:v>
                </c:pt>
                <c:pt idx="8770">
                  <c:v>665.43235727415595</c:v>
                </c:pt>
                <c:pt idx="8771">
                  <c:v>665.44269353095751</c:v>
                </c:pt>
                <c:pt idx="8772">
                  <c:v>665.44743071125276</c:v>
                </c:pt>
                <c:pt idx="8773">
                  <c:v>665.40873187544253</c:v>
                </c:pt>
                <c:pt idx="8774">
                  <c:v>665.42254411572299</c:v>
                </c:pt>
                <c:pt idx="8775">
                  <c:v>665.45259865130515</c:v>
                </c:pt>
                <c:pt idx="8776">
                  <c:v>665.44429261529149</c:v>
                </c:pt>
                <c:pt idx="8777">
                  <c:v>665.40897780151954</c:v>
                </c:pt>
                <c:pt idx="8778">
                  <c:v>665.39608884111681</c:v>
                </c:pt>
                <c:pt idx="8779">
                  <c:v>665.42051406857286</c:v>
                </c:pt>
                <c:pt idx="8780">
                  <c:v>665.43248018182453</c:v>
                </c:pt>
                <c:pt idx="8781">
                  <c:v>665.41353100757988</c:v>
                </c:pt>
                <c:pt idx="8782">
                  <c:v>665.38618363006594</c:v>
                </c:pt>
                <c:pt idx="8783">
                  <c:v>665.37151013815992</c:v>
                </c:pt>
                <c:pt idx="8784">
                  <c:v>665.39101314319328</c:v>
                </c:pt>
                <c:pt idx="8785">
                  <c:v>665.43703301116352</c:v>
                </c:pt>
                <c:pt idx="8786">
                  <c:v>665.43340302722731</c:v>
                </c:pt>
                <c:pt idx="8787">
                  <c:v>665.41349973670981</c:v>
                </c:pt>
                <c:pt idx="8788">
                  <c:v>665.4227593043147</c:v>
                </c:pt>
                <c:pt idx="8789">
                  <c:v>665.43894053515055</c:v>
                </c:pt>
                <c:pt idx="8790">
                  <c:v>665.44693866253851</c:v>
                </c:pt>
                <c:pt idx="8791">
                  <c:v>665.44866086101047</c:v>
                </c:pt>
                <c:pt idx="8792">
                  <c:v>665.4325728823726</c:v>
                </c:pt>
                <c:pt idx="8793">
                  <c:v>665.43094195386288</c:v>
                </c:pt>
                <c:pt idx="8794">
                  <c:v>665.42392863976875</c:v>
                </c:pt>
                <c:pt idx="8795">
                  <c:v>665.43241859779368</c:v>
                </c:pt>
                <c:pt idx="8796">
                  <c:v>665.44260064739808</c:v>
                </c:pt>
                <c:pt idx="8797">
                  <c:v>665.4054407503163</c:v>
                </c:pt>
                <c:pt idx="8798">
                  <c:v>665.39771886551603</c:v>
                </c:pt>
                <c:pt idx="8799">
                  <c:v>665.37932320967468</c:v>
                </c:pt>
                <c:pt idx="8800">
                  <c:v>665.43260366847971</c:v>
                </c:pt>
                <c:pt idx="8801">
                  <c:v>665.45585963253768</c:v>
                </c:pt>
                <c:pt idx="8802">
                  <c:v>665.44718461797606</c:v>
                </c:pt>
                <c:pt idx="8803">
                  <c:v>665.42897331026359</c:v>
                </c:pt>
                <c:pt idx="8804">
                  <c:v>665.43875567796715</c:v>
                </c:pt>
                <c:pt idx="8805">
                  <c:v>665.43435669981511</c:v>
                </c:pt>
                <c:pt idx="8806">
                  <c:v>665.42829639028366</c:v>
                </c:pt>
                <c:pt idx="8807">
                  <c:v>665.42466702590195</c:v>
                </c:pt>
                <c:pt idx="8808">
                  <c:v>665.41537663429528</c:v>
                </c:pt>
                <c:pt idx="8809">
                  <c:v>665.41762203713142</c:v>
                </c:pt>
                <c:pt idx="8810">
                  <c:v>665.42838913151286</c:v>
                </c:pt>
                <c:pt idx="8811">
                  <c:v>665.42159055358331</c:v>
                </c:pt>
                <c:pt idx="8812">
                  <c:v>665.39507329899743</c:v>
                </c:pt>
                <c:pt idx="8813">
                  <c:v>665.372340199267</c:v>
                </c:pt>
                <c:pt idx="8814">
                  <c:v>665.41174692248546</c:v>
                </c:pt>
                <c:pt idx="8815">
                  <c:v>665.44220157694963</c:v>
                </c:pt>
                <c:pt idx="8816">
                  <c:v>665.43712564807618</c:v>
                </c:pt>
                <c:pt idx="8817">
                  <c:v>665.43620275588773</c:v>
                </c:pt>
                <c:pt idx="8818">
                  <c:v>665.43961685921886</c:v>
                </c:pt>
                <c:pt idx="8819">
                  <c:v>665.44983012174282</c:v>
                </c:pt>
                <c:pt idx="8820">
                  <c:v>665.46788781896316</c:v>
                </c:pt>
                <c:pt idx="8821">
                  <c:v>665.45613626190993</c:v>
                </c:pt>
                <c:pt idx="8822">
                  <c:v>665.45102962375324</c:v>
                </c:pt>
                <c:pt idx="8823">
                  <c:v>665.43734026537913</c:v>
                </c:pt>
                <c:pt idx="8824">
                  <c:v>665.41017784154997</c:v>
                </c:pt>
                <c:pt idx="8825">
                  <c:v>665.42543564368032</c:v>
                </c:pt>
                <c:pt idx="8826">
                  <c:v>665.39974898597177</c:v>
                </c:pt>
                <c:pt idx="8827">
                  <c:v>665.38692153801583</c:v>
                </c:pt>
                <c:pt idx="8828">
                  <c:v>665.38129230307459</c:v>
                </c:pt>
                <c:pt idx="8829">
                  <c:v>665.40300993119263</c:v>
                </c:pt>
                <c:pt idx="8830">
                  <c:v>665.42832779347077</c:v>
                </c:pt>
                <c:pt idx="8831">
                  <c:v>665.44441609351065</c:v>
                </c:pt>
                <c:pt idx="8832">
                  <c:v>665.41559141591392</c:v>
                </c:pt>
                <c:pt idx="8833">
                  <c:v>665.40104122217349</c:v>
                </c:pt>
                <c:pt idx="8834">
                  <c:v>665.42503549061757</c:v>
                </c:pt>
                <c:pt idx="8835">
                  <c:v>665.45549069460299</c:v>
                </c:pt>
                <c:pt idx="8836">
                  <c:v>665.46487280695601</c:v>
                </c:pt>
                <c:pt idx="8837">
                  <c:v>665.4394016181875</c:v>
                </c:pt>
                <c:pt idx="8838">
                  <c:v>665.41260815661735</c:v>
                </c:pt>
                <c:pt idx="8839">
                  <c:v>665.39295096921091</c:v>
                </c:pt>
                <c:pt idx="8840">
                  <c:v>665.42534354628333</c:v>
                </c:pt>
                <c:pt idx="8841">
                  <c:v>665.41636057260257</c:v>
                </c:pt>
                <c:pt idx="8842">
                  <c:v>665.40224131076695</c:v>
                </c:pt>
                <c:pt idx="8843">
                  <c:v>665.39292015911269</c:v>
                </c:pt>
                <c:pt idx="8844">
                  <c:v>665.41002363131543</c:v>
                </c:pt>
                <c:pt idx="8845">
                  <c:v>665.44134019479895</c:v>
                </c:pt>
                <c:pt idx="8846">
                  <c:v>665.4462310755921</c:v>
                </c:pt>
                <c:pt idx="8847">
                  <c:v>665.43623297348483</c:v>
                </c:pt>
                <c:pt idx="8848">
                  <c:v>665.40122617949169</c:v>
                </c:pt>
                <c:pt idx="8849">
                  <c:v>665.40420995303316</c:v>
                </c:pt>
                <c:pt idx="8850">
                  <c:v>665.41943696048793</c:v>
                </c:pt>
                <c:pt idx="8851">
                  <c:v>665.43103468244533</c:v>
                </c:pt>
                <c:pt idx="8852">
                  <c:v>665.41937543770291</c:v>
                </c:pt>
                <c:pt idx="8853">
                  <c:v>665.39701112809757</c:v>
                </c:pt>
                <c:pt idx="8854">
                  <c:v>665.41826768577766</c:v>
                </c:pt>
                <c:pt idx="8855">
                  <c:v>665.42798898771241</c:v>
                </c:pt>
                <c:pt idx="8856">
                  <c:v>665.40088748809535</c:v>
                </c:pt>
                <c:pt idx="8857">
                  <c:v>665.40845513832505</c:v>
                </c:pt>
                <c:pt idx="8858">
                  <c:v>665.43217267092427</c:v>
                </c:pt>
                <c:pt idx="8859">
                  <c:v>665.45229069176401</c:v>
                </c:pt>
                <c:pt idx="8860">
                  <c:v>665.43420293281315</c:v>
                </c:pt>
                <c:pt idx="8861">
                  <c:v>665.42746633383797</c:v>
                </c:pt>
                <c:pt idx="8862">
                  <c:v>665.42771220383884</c:v>
                </c:pt>
                <c:pt idx="8863">
                  <c:v>665.45373670704328</c:v>
                </c:pt>
                <c:pt idx="8864">
                  <c:v>665.44441607204465</c:v>
                </c:pt>
                <c:pt idx="8865">
                  <c:v>665.41940672518206</c:v>
                </c:pt>
                <c:pt idx="8866">
                  <c:v>665.40328708838092</c:v>
                </c:pt>
                <c:pt idx="8867">
                  <c:v>665.40122567134267</c:v>
                </c:pt>
                <c:pt idx="8868">
                  <c:v>665.40756253384916</c:v>
                </c:pt>
                <c:pt idx="8869">
                  <c:v>665.39461166990748</c:v>
                </c:pt>
                <c:pt idx="8870">
                  <c:v>665.39436571609599</c:v>
                </c:pt>
                <c:pt idx="8871">
                  <c:v>665.43294137315229</c:v>
                </c:pt>
                <c:pt idx="8872">
                  <c:v>665.46216577717621</c:v>
                </c:pt>
                <c:pt idx="8873">
                  <c:v>665.45029187425962</c:v>
                </c:pt>
                <c:pt idx="8874">
                  <c:v>665.43537219205041</c:v>
                </c:pt>
                <c:pt idx="8875">
                  <c:v>665.42731221450686</c:v>
                </c:pt>
                <c:pt idx="8876">
                  <c:v>665.43103422032118</c:v>
                </c:pt>
                <c:pt idx="8877">
                  <c:v>665.44410808916803</c:v>
                </c:pt>
                <c:pt idx="8878">
                  <c:v>665.44678443027988</c:v>
                </c:pt>
                <c:pt idx="8879">
                  <c:v>665.42451284372987</c:v>
                </c:pt>
                <c:pt idx="8880">
                  <c:v>665.41559142793335</c:v>
                </c:pt>
                <c:pt idx="8881">
                  <c:v>665.40691696569593</c:v>
                </c:pt>
                <c:pt idx="8882">
                  <c:v>665.41556061770041</c:v>
                </c:pt>
                <c:pt idx="8883">
                  <c:v>665.4359870817475</c:v>
                </c:pt>
                <c:pt idx="8884">
                  <c:v>665.45419850121607</c:v>
                </c:pt>
                <c:pt idx="8885">
                  <c:v>665.44983019118069</c:v>
                </c:pt>
                <c:pt idx="8886">
                  <c:v>665.43574112301599</c:v>
                </c:pt>
                <c:pt idx="8887">
                  <c:v>665.45081451664737</c:v>
                </c:pt>
                <c:pt idx="8888">
                  <c:v>665.47007173617476</c:v>
                </c:pt>
                <c:pt idx="8889">
                  <c:v>665.45687468608014</c:v>
                </c:pt>
                <c:pt idx="8890">
                  <c:v>665.43192685436793</c:v>
                </c:pt>
                <c:pt idx="8891">
                  <c:v>665.42386668184133</c:v>
                </c:pt>
                <c:pt idx="8892">
                  <c:v>665.4562592461964</c:v>
                </c:pt>
                <c:pt idx="8893">
                  <c:v>665.44376992667503</c:v>
                </c:pt>
                <c:pt idx="8894">
                  <c:v>665.43531016674456</c:v>
                </c:pt>
                <c:pt idx="8895">
                  <c:v>665.41479212382205</c:v>
                </c:pt>
                <c:pt idx="8896">
                  <c:v>665.41537621643488</c:v>
                </c:pt>
                <c:pt idx="8897">
                  <c:v>665.44257042163554</c:v>
                </c:pt>
                <c:pt idx="8898">
                  <c:v>665.44884589936123</c:v>
                </c:pt>
                <c:pt idx="8899">
                  <c:v>665.43115719906064</c:v>
                </c:pt>
                <c:pt idx="8900">
                  <c:v>665.42029832578464</c:v>
                </c:pt>
                <c:pt idx="8901">
                  <c:v>665.42568166239232</c:v>
                </c:pt>
                <c:pt idx="8902">
                  <c:v>665.44383149409964</c:v>
                </c:pt>
                <c:pt idx="8903">
                  <c:v>665.4767165627361</c:v>
                </c:pt>
                <c:pt idx="8904">
                  <c:v>665.48053092405826</c:v>
                </c:pt>
                <c:pt idx="8905">
                  <c:v>665.47874666753978</c:v>
                </c:pt>
                <c:pt idx="8906">
                  <c:v>665.45262943813282</c:v>
                </c:pt>
                <c:pt idx="8907">
                  <c:v>665.42558948000647</c:v>
                </c:pt>
                <c:pt idx="8908">
                  <c:v>665.41679141481268</c:v>
                </c:pt>
                <c:pt idx="8909">
                  <c:v>665.41393070866707</c:v>
                </c:pt>
                <c:pt idx="8910">
                  <c:v>665.42620487444742</c:v>
                </c:pt>
                <c:pt idx="8911">
                  <c:v>665.43103474477698</c:v>
                </c:pt>
                <c:pt idx="8912">
                  <c:v>665.43288036105071</c:v>
                </c:pt>
                <c:pt idx="8913">
                  <c:v>665.43767904430615</c:v>
                </c:pt>
                <c:pt idx="8914">
                  <c:v>665.47563993810866</c:v>
                </c:pt>
                <c:pt idx="8915">
                  <c:v>665.47533199272289</c:v>
                </c:pt>
                <c:pt idx="8916">
                  <c:v>665.44373920520218</c:v>
                </c:pt>
                <c:pt idx="8917">
                  <c:v>665.46191985623045</c:v>
                </c:pt>
                <c:pt idx="8918">
                  <c:v>665.45792103257736</c:v>
                </c:pt>
                <c:pt idx="8919">
                  <c:v>665.46557987589358</c:v>
                </c:pt>
                <c:pt idx="8920">
                  <c:v>665.44767705162849</c:v>
                </c:pt>
                <c:pt idx="8921">
                  <c:v>665.4132538140168</c:v>
                </c:pt>
                <c:pt idx="8922">
                  <c:v>665.40925510553075</c:v>
                </c:pt>
                <c:pt idx="8923">
                  <c:v>665.417222447923</c:v>
                </c:pt>
                <c:pt idx="8924">
                  <c:v>665.42851173310294</c:v>
                </c:pt>
                <c:pt idx="8925">
                  <c:v>665.4373716234636</c:v>
                </c:pt>
                <c:pt idx="8926">
                  <c:v>665.44915379474708</c:v>
                </c:pt>
                <c:pt idx="8927">
                  <c:v>665.44121666480021</c:v>
                </c:pt>
                <c:pt idx="8928">
                  <c:v>665.45549068277001</c:v>
                </c:pt>
                <c:pt idx="8929">
                  <c:v>665.46598064126124</c:v>
                </c:pt>
                <c:pt idx="8930">
                  <c:v>665.45339853985979</c:v>
                </c:pt>
                <c:pt idx="8931">
                  <c:v>665.43826309043448</c:v>
                </c:pt>
                <c:pt idx="8932">
                  <c:v>665.44263137255507</c:v>
                </c:pt>
                <c:pt idx="8933">
                  <c:v>665.45752085268009</c:v>
                </c:pt>
                <c:pt idx="8934">
                  <c:v>665.45902780153688</c:v>
                </c:pt>
                <c:pt idx="8935">
                  <c:v>665.42380516615106</c:v>
                </c:pt>
                <c:pt idx="8936">
                  <c:v>665.42432837060232</c:v>
                </c:pt>
                <c:pt idx="8937">
                  <c:v>665.45010686793785</c:v>
                </c:pt>
                <c:pt idx="8938">
                  <c:v>665.46059739277393</c:v>
                </c:pt>
                <c:pt idx="8939">
                  <c:v>665.45247574990412</c:v>
                </c:pt>
                <c:pt idx="8940">
                  <c:v>665.44650780915731</c:v>
                </c:pt>
                <c:pt idx="8941">
                  <c:v>665.44850767451101</c:v>
                </c:pt>
                <c:pt idx="8942">
                  <c:v>665.45416764425875</c:v>
                </c:pt>
                <c:pt idx="8943">
                  <c:v>665.44795373075908</c:v>
                </c:pt>
                <c:pt idx="8944">
                  <c:v>665.46619585765347</c:v>
                </c:pt>
                <c:pt idx="8945">
                  <c:v>665.45352147271808</c:v>
                </c:pt>
                <c:pt idx="8946">
                  <c:v>665.45524424637733</c:v>
                </c:pt>
                <c:pt idx="8947">
                  <c:v>665.45788972483354</c:v>
                </c:pt>
                <c:pt idx="8948">
                  <c:v>665.41996004266616</c:v>
                </c:pt>
                <c:pt idx="8949">
                  <c:v>665.42377439882216</c:v>
                </c:pt>
                <c:pt idx="8950">
                  <c:v>665.42358995317841</c:v>
                </c:pt>
                <c:pt idx="8951">
                  <c:v>665.40811649702505</c:v>
                </c:pt>
                <c:pt idx="8952">
                  <c:v>665.43146458513422</c:v>
                </c:pt>
                <c:pt idx="8953">
                  <c:v>665.46302715161573</c:v>
                </c:pt>
                <c:pt idx="8954">
                  <c:v>665.48446875966124</c:v>
                </c:pt>
                <c:pt idx="8955">
                  <c:v>665.46653405455083</c:v>
                </c:pt>
                <c:pt idx="8956">
                  <c:v>665.42405165098046</c:v>
                </c:pt>
                <c:pt idx="8957">
                  <c:v>665.44847693971815</c:v>
                </c:pt>
                <c:pt idx="8958">
                  <c:v>665.46564199260331</c:v>
                </c:pt>
                <c:pt idx="8959">
                  <c:v>665.4730559259533</c:v>
                </c:pt>
                <c:pt idx="8960">
                  <c:v>665.4482918942806</c:v>
                </c:pt>
                <c:pt idx="8961">
                  <c:v>665.4631808109034</c:v>
                </c:pt>
                <c:pt idx="8962">
                  <c:v>665.47219409941317</c:v>
                </c:pt>
                <c:pt idx="8963">
                  <c:v>665.44361621241512</c:v>
                </c:pt>
                <c:pt idx="8964">
                  <c:v>665.4063942567019</c:v>
                </c:pt>
                <c:pt idx="8965">
                  <c:v>665.4277122622733</c:v>
                </c:pt>
                <c:pt idx="8966">
                  <c:v>665.43574116224841</c:v>
                </c:pt>
                <c:pt idx="8967">
                  <c:v>665.47034850833074</c:v>
                </c:pt>
                <c:pt idx="8968">
                  <c:v>665.47379377443417</c:v>
                </c:pt>
                <c:pt idx="8969">
                  <c:v>665.45856662099243</c:v>
                </c:pt>
                <c:pt idx="8970">
                  <c:v>665.45545991849508</c:v>
                </c:pt>
                <c:pt idx="8971">
                  <c:v>665.46816448905338</c:v>
                </c:pt>
                <c:pt idx="8972">
                  <c:v>665.47920796029257</c:v>
                </c:pt>
                <c:pt idx="8973">
                  <c:v>665.46954904438167</c:v>
                </c:pt>
                <c:pt idx="8974">
                  <c:v>665.44346244568919</c:v>
                </c:pt>
                <c:pt idx="8975">
                  <c:v>665.44278508466459</c:v>
                </c:pt>
                <c:pt idx="8976">
                  <c:v>665.48468398589966</c:v>
                </c:pt>
                <c:pt idx="8977">
                  <c:v>665.49332776610845</c:v>
                </c:pt>
                <c:pt idx="8978">
                  <c:v>665.45699815349292</c:v>
                </c:pt>
                <c:pt idx="8979">
                  <c:v>665.43106537574056</c:v>
                </c:pt>
                <c:pt idx="8980">
                  <c:v>665.41922175272668</c:v>
                </c:pt>
                <c:pt idx="8981">
                  <c:v>665.40500932110331</c:v>
                </c:pt>
                <c:pt idx="8982">
                  <c:v>665.43921727087263</c:v>
                </c:pt>
                <c:pt idx="8983">
                  <c:v>665.46167338681062</c:v>
                </c:pt>
                <c:pt idx="8984">
                  <c:v>665.42411270891762</c:v>
                </c:pt>
                <c:pt idx="8985">
                  <c:v>665.41405420631213</c:v>
                </c:pt>
                <c:pt idx="8986">
                  <c:v>665.4487223648805</c:v>
                </c:pt>
                <c:pt idx="8987">
                  <c:v>665.489421134331</c:v>
                </c:pt>
                <c:pt idx="8988">
                  <c:v>665.4808695719787</c:v>
                </c:pt>
                <c:pt idx="8989">
                  <c:v>665.46007361670081</c:v>
                </c:pt>
                <c:pt idx="8990">
                  <c:v>665.44669264496758</c:v>
                </c:pt>
                <c:pt idx="8991">
                  <c:v>665.43955543714583</c:v>
                </c:pt>
                <c:pt idx="8992">
                  <c:v>665.46241224207586</c:v>
                </c:pt>
                <c:pt idx="8993">
                  <c:v>665.47056361846751</c:v>
                </c:pt>
                <c:pt idx="8994">
                  <c:v>665.44576934547149</c:v>
                </c:pt>
                <c:pt idx="8995">
                  <c:v>665.41583778815948</c:v>
                </c:pt>
                <c:pt idx="8996">
                  <c:v>665.4351872544039</c:v>
                </c:pt>
                <c:pt idx="8997">
                  <c:v>665.42734286512268</c:v>
                </c:pt>
                <c:pt idx="8998">
                  <c:v>665.43411064647728</c:v>
                </c:pt>
                <c:pt idx="8999">
                  <c:v>665.42912706786865</c:v>
                </c:pt>
                <c:pt idx="9000">
                  <c:v>665.45459808009264</c:v>
                </c:pt>
                <c:pt idx="9001">
                  <c:v>665.48416078828654</c:v>
                </c:pt>
                <c:pt idx="9002">
                  <c:v>665.48206914021262</c:v>
                </c:pt>
                <c:pt idx="9003">
                  <c:v>665.44367769645851</c:v>
                </c:pt>
                <c:pt idx="9004">
                  <c:v>665.43743303981512</c:v>
                </c:pt>
                <c:pt idx="9005">
                  <c:v>665.45475229425119</c:v>
                </c:pt>
                <c:pt idx="9006">
                  <c:v>665.4999731016178</c:v>
                </c:pt>
                <c:pt idx="9007">
                  <c:v>665.47542423840741</c:v>
                </c:pt>
                <c:pt idx="9008">
                  <c:v>665.44979939948485</c:v>
                </c:pt>
                <c:pt idx="9009">
                  <c:v>665.42500475934867</c:v>
                </c:pt>
                <c:pt idx="9010">
                  <c:v>665.45927373167024</c:v>
                </c:pt>
                <c:pt idx="9011">
                  <c:v>665.46019708159565</c:v>
                </c:pt>
                <c:pt idx="9012">
                  <c:v>665.40636301589632</c:v>
                </c:pt>
                <c:pt idx="9013">
                  <c:v>665.38446099454791</c:v>
                </c:pt>
                <c:pt idx="9014">
                  <c:v>665.42346702385555</c:v>
                </c:pt>
                <c:pt idx="9015">
                  <c:v>665.45958174915722</c:v>
                </c:pt>
                <c:pt idx="9016">
                  <c:v>665.45509044071355</c:v>
                </c:pt>
                <c:pt idx="9017">
                  <c:v>665.43263388195874</c:v>
                </c:pt>
                <c:pt idx="9018">
                  <c:v>665.44429308211033</c:v>
                </c:pt>
                <c:pt idx="9019">
                  <c:v>665.47825439298015</c:v>
                </c:pt>
                <c:pt idx="9020">
                  <c:v>665.51147770813009</c:v>
                </c:pt>
                <c:pt idx="9021">
                  <c:v>665.46773355192227</c:v>
                </c:pt>
                <c:pt idx="9022">
                  <c:v>665.44278552363016</c:v>
                </c:pt>
                <c:pt idx="9023">
                  <c:v>665.45918150448665</c:v>
                </c:pt>
                <c:pt idx="9024">
                  <c:v>665.49348198527082</c:v>
                </c:pt>
                <c:pt idx="9025">
                  <c:v>665.49781945178006</c:v>
                </c:pt>
                <c:pt idx="9026">
                  <c:v>665.43970912580244</c:v>
                </c:pt>
                <c:pt idx="9027">
                  <c:v>665.40765474755267</c:v>
                </c:pt>
                <c:pt idx="9028">
                  <c:v>665.40516346352933</c:v>
                </c:pt>
                <c:pt idx="9029">
                  <c:v>665.41509950496015</c:v>
                </c:pt>
                <c:pt idx="9030">
                  <c:v>665.435556648486</c:v>
                </c:pt>
                <c:pt idx="9031">
                  <c:v>665.41725312952371</c:v>
                </c:pt>
                <c:pt idx="9032">
                  <c:v>665.39159710821377</c:v>
                </c:pt>
                <c:pt idx="9033">
                  <c:v>665.42137536644395</c:v>
                </c:pt>
                <c:pt idx="9034">
                  <c:v>665.45776681086147</c:v>
                </c:pt>
                <c:pt idx="9035">
                  <c:v>665.4733633369475</c:v>
                </c:pt>
                <c:pt idx="9036">
                  <c:v>665.44715383350945</c:v>
                </c:pt>
                <c:pt idx="9037">
                  <c:v>665.43555659545905</c:v>
                </c:pt>
                <c:pt idx="9038">
                  <c:v>665.43192673877491</c:v>
                </c:pt>
                <c:pt idx="9039">
                  <c:v>665.44912249632762</c:v>
                </c:pt>
                <c:pt idx="9040">
                  <c:v>665.46518025589899</c:v>
                </c:pt>
                <c:pt idx="9041">
                  <c:v>665.46927174949383</c:v>
                </c:pt>
                <c:pt idx="9042">
                  <c:v>665.45561360298416</c:v>
                </c:pt>
                <c:pt idx="9043">
                  <c:v>665.44770721453756</c:v>
                </c:pt>
                <c:pt idx="9044">
                  <c:v>665.46004343979325</c:v>
                </c:pt>
                <c:pt idx="9045">
                  <c:v>665.43918592646924</c:v>
                </c:pt>
                <c:pt idx="9046">
                  <c:v>665.39814976428806</c:v>
                </c:pt>
                <c:pt idx="9047">
                  <c:v>665.41589932409283</c:v>
                </c:pt>
                <c:pt idx="9048">
                  <c:v>665.41540753626009</c:v>
                </c:pt>
                <c:pt idx="9049">
                  <c:v>665.4430008156379</c:v>
                </c:pt>
                <c:pt idx="9050">
                  <c:v>665.43035734154296</c:v>
                </c:pt>
                <c:pt idx="9051">
                  <c:v>665.44170911546576</c:v>
                </c:pt>
                <c:pt idx="9052">
                  <c:v>665.45878189168684</c:v>
                </c:pt>
                <c:pt idx="9053">
                  <c:v>665.47268645820714</c:v>
                </c:pt>
                <c:pt idx="9054">
                  <c:v>665.47779308043516</c:v>
                </c:pt>
                <c:pt idx="9055">
                  <c:v>665.44010929554656</c:v>
                </c:pt>
                <c:pt idx="9056">
                  <c:v>665.44675364050977</c:v>
                </c:pt>
                <c:pt idx="9057">
                  <c:v>665.46776486214367</c:v>
                </c:pt>
                <c:pt idx="9058">
                  <c:v>665.47117901855086</c:v>
                </c:pt>
                <c:pt idx="9059">
                  <c:v>665.45072227080414</c:v>
                </c:pt>
                <c:pt idx="9060">
                  <c:v>665.43284960376934</c:v>
                </c:pt>
                <c:pt idx="9061">
                  <c:v>665.45472103893496</c:v>
                </c:pt>
                <c:pt idx="9062">
                  <c:v>665.46788772703007</c:v>
                </c:pt>
                <c:pt idx="9063">
                  <c:v>665.4332492443167</c:v>
                </c:pt>
                <c:pt idx="9064">
                  <c:v>665.42155993153233</c:v>
                </c:pt>
                <c:pt idx="9065">
                  <c:v>665.41165411715269</c:v>
                </c:pt>
                <c:pt idx="9066">
                  <c:v>665.42749656343369</c:v>
                </c:pt>
                <c:pt idx="9067">
                  <c:v>665.40516347759672</c:v>
                </c:pt>
                <c:pt idx="9068">
                  <c:v>665.41482282088668</c:v>
                </c:pt>
                <c:pt idx="9069">
                  <c:v>665.43857110239378</c:v>
                </c:pt>
                <c:pt idx="9070">
                  <c:v>665.45115270262386</c:v>
                </c:pt>
                <c:pt idx="9071">
                  <c:v>665.44792247368514</c:v>
                </c:pt>
                <c:pt idx="9072">
                  <c:v>665.45176808441067</c:v>
                </c:pt>
                <c:pt idx="9073">
                  <c:v>665.45878229148843</c:v>
                </c:pt>
                <c:pt idx="9074">
                  <c:v>665.46342675396659</c:v>
                </c:pt>
                <c:pt idx="9075">
                  <c:v>665.45592111365454</c:v>
                </c:pt>
                <c:pt idx="9076">
                  <c:v>665.43909368481354</c:v>
                </c:pt>
                <c:pt idx="9077">
                  <c:v>665.44306230680468</c:v>
                </c:pt>
                <c:pt idx="9078">
                  <c:v>665.46511874177088</c:v>
                </c:pt>
                <c:pt idx="9079">
                  <c:v>665.46152012881157</c:v>
                </c:pt>
                <c:pt idx="9080">
                  <c:v>665.44460049545114</c:v>
                </c:pt>
                <c:pt idx="9081">
                  <c:v>665.43491047068756</c:v>
                </c:pt>
                <c:pt idx="9082">
                  <c:v>665.45041432138919</c:v>
                </c:pt>
                <c:pt idx="9083">
                  <c:v>665.44632319199286</c:v>
                </c:pt>
                <c:pt idx="9084">
                  <c:v>665.42632784114608</c:v>
                </c:pt>
                <c:pt idx="9085">
                  <c:v>665.4246666392354</c:v>
                </c:pt>
                <c:pt idx="9086">
                  <c:v>665.438663401996</c:v>
                </c:pt>
                <c:pt idx="9087">
                  <c:v>665.46751845684128</c:v>
                </c:pt>
                <c:pt idx="9088">
                  <c:v>665.46001273159447</c:v>
                </c:pt>
                <c:pt idx="9089">
                  <c:v>665.4680722295725</c:v>
                </c:pt>
                <c:pt idx="9090">
                  <c:v>665.48305347911446</c:v>
                </c:pt>
                <c:pt idx="9091">
                  <c:v>665.46761060259723</c:v>
                </c:pt>
                <c:pt idx="9092">
                  <c:v>665.46807224534291</c:v>
                </c:pt>
                <c:pt idx="9093">
                  <c:v>665.46185833402387</c:v>
                </c:pt>
                <c:pt idx="9094">
                  <c:v>665.46850267954096</c:v>
                </c:pt>
                <c:pt idx="9095">
                  <c:v>665.47250199911173</c:v>
                </c:pt>
                <c:pt idx="9096">
                  <c:v>665.46013564732857</c:v>
                </c:pt>
                <c:pt idx="9097">
                  <c:v>665.45807426531894</c:v>
                </c:pt>
                <c:pt idx="9098">
                  <c:v>665.47920830860471</c:v>
                </c:pt>
                <c:pt idx="9099">
                  <c:v>665.44816893022039</c:v>
                </c:pt>
                <c:pt idx="9100">
                  <c:v>665.43346446510952</c:v>
                </c:pt>
                <c:pt idx="9101">
                  <c:v>665.43457228969487</c:v>
                </c:pt>
                <c:pt idx="9102">
                  <c:v>665.41248515888265</c:v>
                </c:pt>
                <c:pt idx="9103">
                  <c:v>665.39608892541423</c:v>
                </c:pt>
                <c:pt idx="9104">
                  <c:v>665.41691499107219</c:v>
                </c:pt>
                <c:pt idx="9105">
                  <c:v>665.44946074059737</c:v>
                </c:pt>
                <c:pt idx="9106">
                  <c:v>665.48179246723987</c:v>
                </c:pt>
                <c:pt idx="9107">
                  <c:v>665.4617963454931</c:v>
                </c:pt>
                <c:pt idx="9108">
                  <c:v>665.43601785266367</c:v>
                </c:pt>
                <c:pt idx="9109">
                  <c:v>665.45453665473156</c:v>
                </c:pt>
                <c:pt idx="9110">
                  <c:v>665.48975990457711</c:v>
                </c:pt>
                <c:pt idx="9111">
                  <c:v>665.49034398446781</c:v>
                </c:pt>
                <c:pt idx="9112">
                  <c:v>665.45705911537755</c:v>
                </c:pt>
                <c:pt idx="9113">
                  <c:v>665.45653648449525</c:v>
                </c:pt>
                <c:pt idx="9114">
                  <c:v>665.46161191277872</c:v>
                </c:pt>
                <c:pt idx="9115">
                  <c:v>665.45776685678095</c:v>
                </c:pt>
                <c:pt idx="9116">
                  <c:v>665.44410812863555</c:v>
                </c:pt>
                <c:pt idx="9117">
                  <c:v>665.46028928494184</c:v>
                </c:pt>
                <c:pt idx="9118">
                  <c:v>665.47296322863451</c:v>
                </c:pt>
                <c:pt idx="9119">
                  <c:v>665.45955096714511</c:v>
                </c:pt>
                <c:pt idx="9120">
                  <c:v>665.45081442818173</c:v>
                </c:pt>
                <c:pt idx="9121">
                  <c:v>665.42977310082745</c:v>
                </c:pt>
                <c:pt idx="9122">
                  <c:v>665.4248510141407</c:v>
                </c:pt>
                <c:pt idx="9123">
                  <c:v>665.42048282855148</c:v>
                </c:pt>
                <c:pt idx="9124">
                  <c:v>665.42811198985783</c:v>
                </c:pt>
                <c:pt idx="9125">
                  <c:v>665.44087852800749</c:v>
                </c:pt>
                <c:pt idx="9126">
                  <c:v>665.44309304970875</c:v>
                </c:pt>
                <c:pt idx="9127">
                  <c:v>665.45561317408522</c:v>
                </c:pt>
                <c:pt idx="9128">
                  <c:v>665.459366562583</c:v>
                </c:pt>
                <c:pt idx="9129">
                  <c:v>665.47557805387419</c:v>
                </c:pt>
                <c:pt idx="9130">
                  <c:v>665.4855145632423</c:v>
                </c:pt>
                <c:pt idx="9131">
                  <c:v>665.45712055327715</c:v>
                </c:pt>
                <c:pt idx="9132">
                  <c:v>665.4477692504006</c:v>
                </c:pt>
                <c:pt idx="9133">
                  <c:v>665.45798193883843</c:v>
                </c:pt>
                <c:pt idx="9134">
                  <c:v>665.47296322733428</c:v>
                </c:pt>
                <c:pt idx="9135">
                  <c:v>665.44321600950354</c:v>
                </c:pt>
                <c:pt idx="9136">
                  <c:v>665.41829884820322</c:v>
                </c:pt>
                <c:pt idx="9137">
                  <c:v>665.43850959948077</c:v>
                </c:pt>
                <c:pt idx="9138">
                  <c:v>665.45822844601435</c:v>
                </c:pt>
                <c:pt idx="9139">
                  <c:v>665.4418012419834</c:v>
                </c:pt>
                <c:pt idx="9140">
                  <c:v>665.39596538482465</c:v>
                </c:pt>
                <c:pt idx="9141">
                  <c:v>665.41722239957551</c:v>
                </c:pt>
                <c:pt idx="9142">
                  <c:v>665.44690790145137</c:v>
                </c:pt>
                <c:pt idx="9143">
                  <c:v>665.44899959525787</c:v>
                </c:pt>
                <c:pt idx="9144">
                  <c:v>665.41362281490012</c:v>
                </c:pt>
                <c:pt idx="9145">
                  <c:v>665.41989864332231</c:v>
                </c:pt>
                <c:pt idx="9146">
                  <c:v>665.45124494617107</c:v>
                </c:pt>
                <c:pt idx="9147">
                  <c:v>665.45770530046843</c:v>
                </c:pt>
                <c:pt idx="9148">
                  <c:v>665.45207552546572</c:v>
                </c:pt>
                <c:pt idx="9149">
                  <c:v>665.47342483461625</c:v>
                </c:pt>
                <c:pt idx="9150">
                  <c:v>665.46275047927293</c:v>
                </c:pt>
                <c:pt idx="9151">
                  <c:v>665.48422223823434</c:v>
                </c:pt>
                <c:pt idx="9152">
                  <c:v>665.48016195533523</c:v>
                </c:pt>
                <c:pt idx="9153">
                  <c:v>665.4602273507686</c:v>
                </c:pt>
                <c:pt idx="9154">
                  <c:v>665.4540133868677</c:v>
                </c:pt>
                <c:pt idx="9155">
                  <c:v>665.47296369188734</c:v>
                </c:pt>
                <c:pt idx="9156">
                  <c:v>665.47711616980655</c:v>
                </c:pt>
                <c:pt idx="9157">
                  <c:v>665.46761055335628</c:v>
                </c:pt>
                <c:pt idx="9158">
                  <c:v>665.45161427884659</c:v>
                </c:pt>
                <c:pt idx="9159">
                  <c:v>665.47991597938289</c:v>
                </c:pt>
                <c:pt idx="9160">
                  <c:v>665.49197436327006</c:v>
                </c:pt>
                <c:pt idx="9161">
                  <c:v>665.48163815971429</c:v>
                </c:pt>
                <c:pt idx="9162">
                  <c:v>665.45016828560222</c:v>
                </c:pt>
                <c:pt idx="9163">
                  <c:v>665.46481130965924</c:v>
                </c:pt>
                <c:pt idx="9164">
                  <c:v>665.42968035912736</c:v>
                </c:pt>
                <c:pt idx="9165">
                  <c:v>665.43137235080917</c:v>
                </c:pt>
                <c:pt idx="9166">
                  <c:v>665.42497396351268</c:v>
                </c:pt>
                <c:pt idx="9167">
                  <c:v>665.45395197331118</c:v>
                </c:pt>
                <c:pt idx="9168">
                  <c:v>665.47643986120227</c:v>
                </c:pt>
                <c:pt idx="9169">
                  <c:v>665.45847436438066</c:v>
                </c:pt>
                <c:pt idx="9170">
                  <c:v>665.47290171741827</c:v>
                </c:pt>
                <c:pt idx="9171">
                  <c:v>665.44407740464669</c:v>
                </c:pt>
                <c:pt idx="9172">
                  <c:v>665.43977061378337</c:v>
                </c:pt>
                <c:pt idx="9173">
                  <c:v>665.46705717136888</c:v>
                </c:pt>
                <c:pt idx="9174">
                  <c:v>665.48536031723165</c:v>
                </c:pt>
                <c:pt idx="9175">
                  <c:v>665.49243606676532</c:v>
                </c:pt>
                <c:pt idx="9176">
                  <c:v>665.43294178569431</c:v>
                </c:pt>
                <c:pt idx="9177">
                  <c:v>665.42306727008645</c:v>
                </c:pt>
                <c:pt idx="9178">
                  <c:v>665.45087593736935</c:v>
                </c:pt>
                <c:pt idx="9179">
                  <c:v>665.46407295149879</c:v>
                </c:pt>
                <c:pt idx="9180">
                  <c:v>665.44007857852353</c:v>
                </c:pt>
                <c:pt idx="9181">
                  <c:v>665.42801969773404</c:v>
                </c:pt>
                <c:pt idx="9182">
                  <c:v>665.46413448215799</c:v>
                </c:pt>
                <c:pt idx="9183">
                  <c:v>665.47788532636889</c:v>
                </c:pt>
                <c:pt idx="9184">
                  <c:v>665.44610802815544</c:v>
                </c:pt>
                <c:pt idx="9185">
                  <c:v>665.4493069635389</c:v>
                </c:pt>
                <c:pt idx="9186">
                  <c:v>665.45832067843173</c:v>
                </c:pt>
                <c:pt idx="9187">
                  <c:v>665.46311937006385</c:v>
                </c:pt>
                <c:pt idx="9188">
                  <c:v>665.47216383240243</c:v>
                </c:pt>
                <c:pt idx="9189">
                  <c:v>665.45804342164377</c:v>
                </c:pt>
                <c:pt idx="9190">
                  <c:v>665.44309350224853</c:v>
                </c:pt>
                <c:pt idx="9191">
                  <c:v>665.45290616137959</c:v>
                </c:pt>
                <c:pt idx="9192">
                  <c:v>665.47284014164802</c:v>
                </c:pt>
                <c:pt idx="9193">
                  <c:v>665.47265570435388</c:v>
                </c:pt>
                <c:pt idx="9194">
                  <c:v>665.46219644421558</c:v>
                </c:pt>
                <c:pt idx="9195">
                  <c:v>665.4472460142872</c:v>
                </c:pt>
                <c:pt idx="9196">
                  <c:v>665.44736909906737</c:v>
                </c:pt>
                <c:pt idx="9197">
                  <c:v>665.48280750146341</c:v>
                </c:pt>
                <c:pt idx="9198">
                  <c:v>665.47059489526737</c:v>
                </c:pt>
                <c:pt idx="9199">
                  <c:v>665.47948497791481</c:v>
                </c:pt>
                <c:pt idx="9200">
                  <c:v>665.45438283734745</c:v>
                </c:pt>
                <c:pt idx="9201">
                  <c:v>665.46142788694772</c:v>
                </c:pt>
                <c:pt idx="9202">
                  <c:v>665.47093302650023</c:v>
                </c:pt>
                <c:pt idx="9203">
                  <c:v>665.47268644139081</c:v>
                </c:pt>
                <c:pt idx="9204">
                  <c:v>665.45398264182063</c:v>
                </c:pt>
                <c:pt idx="9205">
                  <c:v>665.47643927597676</c:v>
                </c:pt>
                <c:pt idx="9206">
                  <c:v>665.46204283162228</c:v>
                </c:pt>
                <c:pt idx="9207">
                  <c:v>665.45530568292907</c:v>
                </c:pt>
                <c:pt idx="9208">
                  <c:v>665.42429757074251</c:v>
                </c:pt>
                <c:pt idx="9209">
                  <c:v>665.43789469328783</c:v>
                </c:pt>
                <c:pt idx="9210">
                  <c:v>665.45629004171997</c:v>
                </c:pt>
                <c:pt idx="9211">
                  <c:v>665.44684597358491</c:v>
                </c:pt>
                <c:pt idx="9212">
                  <c:v>665.4335567265216</c:v>
                </c:pt>
                <c:pt idx="9213">
                  <c:v>665.43423356361882</c:v>
                </c:pt>
                <c:pt idx="9214">
                  <c:v>665.43235719044526</c:v>
                </c:pt>
                <c:pt idx="9215">
                  <c:v>665.42866581015733</c:v>
                </c:pt>
                <c:pt idx="9216">
                  <c:v>665.41965268172635</c:v>
                </c:pt>
                <c:pt idx="9217">
                  <c:v>665.42731204538813</c:v>
                </c:pt>
                <c:pt idx="9218">
                  <c:v>665.43183453689107</c:v>
                </c:pt>
                <c:pt idx="9219">
                  <c:v>665.44044751762533</c:v>
                </c:pt>
                <c:pt idx="9220">
                  <c:v>665.43275683198863</c:v>
                </c:pt>
                <c:pt idx="9221">
                  <c:v>665.40522494278548</c:v>
                </c:pt>
                <c:pt idx="9222">
                  <c:v>665.41836037261692</c:v>
                </c:pt>
                <c:pt idx="9223">
                  <c:v>665.43374115367874</c:v>
                </c:pt>
                <c:pt idx="9224">
                  <c:v>665.44420091256529</c:v>
                </c:pt>
                <c:pt idx="9225">
                  <c:v>665.42023676294843</c:v>
                </c:pt>
                <c:pt idx="9226">
                  <c:v>665.41737603566071</c:v>
                </c:pt>
                <c:pt idx="9227">
                  <c:v>665.41485301754915</c:v>
                </c:pt>
                <c:pt idx="9228">
                  <c:v>665.43041926923127</c:v>
                </c:pt>
                <c:pt idx="9229">
                  <c:v>665.43355668875529</c:v>
                </c:pt>
                <c:pt idx="9230">
                  <c:v>665.41463833864577</c:v>
                </c:pt>
                <c:pt idx="9231">
                  <c:v>665.43004982947764</c:v>
                </c:pt>
                <c:pt idx="9232">
                  <c:v>665.41860631418194</c:v>
                </c:pt>
                <c:pt idx="9233">
                  <c:v>665.411069382238</c:v>
                </c:pt>
                <c:pt idx="9234">
                  <c:v>665.41632974730442</c:v>
                </c:pt>
                <c:pt idx="9235">
                  <c:v>665.42060574860011</c:v>
                </c:pt>
                <c:pt idx="9236">
                  <c:v>665.39913401510012</c:v>
                </c:pt>
                <c:pt idx="9237">
                  <c:v>665.38024643939934</c:v>
                </c:pt>
                <c:pt idx="9238">
                  <c:v>665.38196869331807</c:v>
                </c:pt>
                <c:pt idx="9239">
                  <c:v>665.39575019645827</c:v>
                </c:pt>
                <c:pt idx="9240">
                  <c:v>665.43989416680415</c:v>
                </c:pt>
                <c:pt idx="9241">
                  <c:v>665.44432334706926</c:v>
                </c:pt>
                <c:pt idx="9242">
                  <c:v>665.40221050894775</c:v>
                </c:pt>
                <c:pt idx="9243">
                  <c:v>665.37141787060261</c:v>
                </c:pt>
                <c:pt idx="9244">
                  <c:v>665.40202559985778</c:v>
                </c:pt>
                <c:pt idx="9245">
                  <c:v>665.42380519638937</c:v>
                </c:pt>
                <c:pt idx="9246">
                  <c:v>665.41439181320641</c:v>
                </c:pt>
                <c:pt idx="9247">
                  <c:v>665.37867750033024</c:v>
                </c:pt>
                <c:pt idx="9248">
                  <c:v>665.40860889593432</c:v>
                </c:pt>
                <c:pt idx="9249">
                  <c:v>665.40144146633997</c:v>
                </c:pt>
                <c:pt idx="9250">
                  <c:v>665.41934473232982</c:v>
                </c:pt>
                <c:pt idx="9251">
                  <c:v>665.39310464284983</c:v>
                </c:pt>
                <c:pt idx="9252">
                  <c:v>665.39971822057055</c:v>
                </c:pt>
                <c:pt idx="9253">
                  <c:v>665.40627073825635</c:v>
                </c:pt>
                <c:pt idx="9254">
                  <c:v>665.40707061106059</c:v>
                </c:pt>
                <c:pt idx="9255">
                  <c:v>665.41214647842821</c:v>
                </c:pt>
                <c:pt idx="9256">
                  <c:v>665.40605562962969</c:v>
                </c:pt>
                <c:pt idx="9257">
                  <c:v>665.40768602809271</c:v>
                </c:pt>
                <c:pt idx="9258">
                  <c:v>665.41300739138467</c:v>
                </c:pt>
                <c:pt idx="9259">
                  <c:v>665.40633227748219</c:v>
                </c:pt>
                <c:pt idx="9260">
                  <c:v>665.40547141767706</c:v>
                </c:pt>
                <c:pt idx="9261">
                  <c:v>665.40233296683914</c:v>
                </c:pt>
                <c:pt idx="9262">
                  <c:v>665.39550424137713</c:v>
                </c:pt>
                <c:pt idx="9263">
                  <c:v>665.39796528214526</c:v>
                </c:pt>
                <c:pt idx="9264">
                  <c:v>665.3926122065244</c:v>
                </c:pt>
                <c:pt idx="9265">
                  <c:v>665.3936887314303</c:v>
                </c:pt>
                <c:pt idx="9266">
                  <c:v>665.39411963405325</c:v>
                </c:pt>
                <c:pt idx="9267">
                  <c:v>665.40823986789883</c:v>
                </c:pt>
                <c:pt idx="9268">
                  <c:v>665.37255537217243</c:v>
                </c:pt>
                <c:pt idx="9269">
                  <c:v>665.36591106320498</c:v>
                </c:pt>
                <c:pt idx="9270">
                  <c:v>665.39107454383179</c:v>
                </c:pt>
                <c:pt idx="9271">
                  <c:v>665.4118389987957</c:v>
                </c:pt>
                <c:pt idx="9272">
                  <c:v>665.38873645402487</c:v>
                </c:pt>
                <c:pt idx="9273">
                  <c:v>665.33988634122522</c:v>
                </c:pt>
                <c:pt idx="9274">
                  <c:v>665.3656343993199</c:v>
                </c:pt>
                <c:pt idx="9275">
                  <c:v>665.38673702715369</c:v>
                </c:pt>
                <c:pt idx="9276">
                  <c:v>665.39550414631753</c:v>
                </c:pt>
                <c:pt idx="9277">
                  <c:v>665.3735396320028</c:v>
                </c:pt>
                <c:pt idx="9278">
                  <c:v>665.39119744385562</c:v>
                </c:pt>
                <c:pt idx="9279">
                  <c:v>665.38812150909075</c:v>
                </c:pt>
                <c:pt idx="9280">
                  <c:v>665.40424062611123</c:v>
                </c:pt>
                <c:pt idx="9281">
                  <c:v>665.40362518826453</c:v>
                </c:pt>
                <c:pt idx="9282">
                  <c:v>665.38446037672497</c:v>
                </c:pt>
                <c:pt idx="9283">
                  <c:v>665.37637011385391</c:v>
                </c:pt>
                <c:pt idx="9284">
                  <c:v>665.38276851122146</c:v>
                </c:pt>
                <c:pt idx="9285">
                  <c:v>665.3781236248235</c:v>
                </c:pt>
                <c:pt idx="9286">
                  <c:v>665.38442963966554</c:v>
                </c:pt>
                <c:pt idx="9287">
                  <c:v>665.38962847023095</c:v>
                </c:pt>
                <c:pt idx="9288">
                  <c:v>665.38126153129053</c:v>
                </c:pt>
                <c:pt idx="9289">
                  <c:v>665.379323115288</c:v>
                </c:pt>
                <c:pt idx="9290">
                  <c:v>665.37836953864564</c:v>
                </c:pt>
                <c:pt idx="9291">
                  <c:v>665.38119999342575</c:v>
                </c:pt>
                <c:pt idx="9292">
                  <c:v>665.37147875970004</c:v>
                </c:pt>
                <c:pt idx="9293">
                  <c:v>665.39119751199223</c:v>
                </c:pt>
                <c:pt idx="9294">
                  <c:v>665.40759326002456</c:v>
                </c:pt>
                <c:pt idx="9295">
                  <c:v>665.38812097763537</c:v>
                </c:pt>
                <c:pt idx="9296">
                  <c:v>665.38501431345435</c:v>
                </c:pt>
                <c:pt idx="9297">
                  <c:v>665.37452457658071</c:v>
                </c:pt>
                <c:pt idx="9298">
                  <c:v>665.40451734519092</c:v>
                </c:pt>
                <c:pt idx="9299">
                  <c:v>665.42137486578076</c:v>
                </c:pt>
                <c:pt idx="9300">
                  <c:v>665.41100846098607</c:v>
                </c:pt>
                <c:pt idx="9301">
                  <c:v>665.41651474662422</c:v>
                </c:pt>
                <c:pt idx="9302">
                  <c:v>665.40513223045855</c:v>
                </c:pt>
                <c:pt idx="9303">
                  <c:v>665.38962848043138</c:v>
                </c:pt>
                <c:pt idx="9304">
                  <c:v>665.37031001149319</c:v>
                </c:pt>
                <c:pt idx="9305">
                  <c:v>665.39651930712705</c:v>
                </c:pt>
                <c:pt idx="9306">
                  <c:v>665.40073326213724</c:v>
                </c:pt>
                <c:pt idx="9307">
                  <c:v>665.39667299158975</c:v>
                </c:pt>
                <c:pt idx="9308">
                  <c:v>665.39270495514961</c:v>
                </c:pt>
                <c:pt idx="9309">
                  <c:v>665.39172008691321</c:v>
                </c:pt>
                <c:pt idx="9310">
                  <c:v>665.40005691111025</c:v>
                </c:pt>
                <c:pt idx="9311">
                  <c:v>665.39412018456073</c:v>
                </c:pt>
                <c:pt idx="9312">
                  <c:v>665.38935178929546</c:v>
                </c:pt>
                <c:pt idx="9313">
                  <c:v>665.36388045934245</c:v>
                </c:pt>
                <c:pt idx="9314">
                  <c:v>665.38015370792357</c:v>
                </c:pt>
                <c:pt idx="9315">
                  <c:v>665.39227400289985</c:v>
                </c:pt>
                <c:pt idx="9316">
                  <c:v>665.37692354251169</c:v>
                </c:pt>
                <c:pt idx="9317">
                  <c:v>665.38658279707136</c:v>
                </c:pt>
                <c:pt idx="9318">
                  <c:v>665.37194040034046</c:v>
                </c:pt>
                <c:pt idx="9319">
                  <c:v>665.35283767163082</c:v>
                </c:pt>
                <c:pt idx="9320">
                  <c:v>665.34619245166277</c:v>
                </c:pt>
                <c:pt idx="9321">
                  <c:v>665.35455990693822</c:v>
                </c:pt>
                <c:pt idx="9322">
                  <c:v>665.3468693512857</c:v>
                </c:pt>
                <c:pt idx="9323">
                  <c:v>665.36304981786589</c:v>
                </c:pt>
                <c:pt idx="9324">
                  <c:v>665.35305239074387</c:v>
                </c:pt>
                <c:pt idx="9325">
                  <c:v>665.35151471808933</c:v>
                </c:pt>
                <c:pt idx="9326">
                  <c:v>665.3896285629404</c:v>
                </c:pt>
                <c:pt idx="9327">
                  <c:v>665.38427599518786</c:v>
                </c:pt>
                <c:pt idx="9328">
                  <c:v>665.34766918362584</c:v>
                </c:pt>
                <c:pt idx="9329">
                  <c:v>665.34896090783707</c:v>
                </c:pt>
                <c:pt idx="9330">
                  <c:v>665.37307848718319</c:v>
                </c:pt>
                <c:pt idx="9331">
                  <c:v>665.35782083868571</c:v>
                </c:pt>
                <c:pt idx="9332">
                  <c:v>665.3706482424775</c:v>
                </c:pt>
                <c:pt idx="9333">
                  <c:v>665.34745395241725</c:v>
                </c:pt>
                <c:pt idx="9334">
                  <c:v>665.36018907440371</c:v>
                </c:pt>
                <c:pt idx="9335">
                  <c:v>665.36397319995194</c:v>
                </c:pt>
                <c:pt idx="9336">
                  <c:v>665.36335780339209</c:v>
                </c:pt>
                <c:pt idx="9337">
                  <c:v>665.35954350185193</c:v>
                </c:pt>
                <c:pt idx="9338">
                  <c:v>665.3636652100073</c:v>
                </c:pt>
                <c:pt idx="9339">
                  <c:v>665.37704700294876</c:v>
                </c:pt>
                <c:pt idx="9340">
                  <c:v>665.39488881662589</c:v>
                </c:pt>
                <c:pt idx="9341">
                  <c:v>665.41728383343911</c:v>
                </c:pt>
                <c:pt idx="9342">
                  <c:v>665.35302172280194</c:v>
                </c:pt>
                <c:pt idx="9343">
                  <c:v>665.35535972956836</c:v>
                </c:pt>
                <c:pt idx="9344">
                  <c:v>665.35720538229691</c:v>
                </c:pt>
                <c:pt idx="9345">
                  <c:v>665.33742581659249</c:v>
                </c:pt>
                <c:pt idx="9346">
                  <c:v>665.34877649035548</c:v>
                </c:pt>
                <c:pt idx="9347">
                  <c:v>665.34899218821738</c:v>
                </c:pt>
                <c:pt idx="9348">
                  <c:v>665.37273985060642</c:v>
                </c:pt>
                <c:pt idx="9349">
                  <c:v>665.34646913967345</c:v>
                </c:pt>
                <c:pt idx="9350">
                  <c:v>665.3453926355337</c:v>
                </c:pt>
                <c:pt idx="9351">
                  <c:v>665.3760007558916</c:v>
                </c:pt>
                <c:pt idx="9352">
                  <c:v>665.3958731186417</c:v>
                </c:pt>
                <c:pt idx="9353">
                  <c:v>665.37784685120346</c:v>
                </c:pt>
                <c:pt idx="9354">
                  <c:v>665.35336034713384</c:v>
                </c:pt>
                <c:pt idx="9355">
                  <c:v>665.37470901404981</c:v>
                </c:pt>
                <c:pt idx="9356">
                  <c:v>665.39082853755872</c:v>
                </c:pt>
                <c:pt idx="9357">
                  <c:v>665.39372000996275</c:v>
                </c:pt>
                <c:pt idx="9358">
                  <c:v>665.36735704173657</c:v>
                </c:pt>
                <c:pt idx="9359">
                  <c:v>665.36889527215521</c:v>
                </c:pt>
                <c:pt idx="9360">
                  <c:v>665.38098435430038</c:v>
                </c:pt>
                <c:pt idx="9361">
                  <c:v>665.39458091256961</c:v>
                </c:pt>
                <c:pt idx="9362">
                  <c:v>665.37360161358254</c:v>
                </c:pt>
                <c:pt idx="9363">
                  <c:v>665.36354224332717</c:v>
                </c:pt>
                <c:pt idx="9364">
                  <c:v>665.36295808192881</c:v>
                </c:pt>
                <c:pt idx="9365">
                  <c:v>665.37298683466724</c:v>
                </c:pt>
                <c:pt idx="9366">
                  <c:v>665.38812106111959</c:v>
                </c:pt>
                <c:pt idx="9367">
                  <c:v>665.38135380155802</c:v>
                </c:pt>
                <c:pt idx="9368">
                  <c:v>665.3565285937608</c:v>
                </c:pt>
                <c:pt idx="9369">
                  <c:v>665.35883585017552</c:v>
                </c:pt>
                <c:pt idx="9370">
                  <c:v>665.39288943166935</c:v>
                </c:pt>
                <c:pt idx="9371">
                  <c:v>665.37544732253878</c:v>
                </c:pt>
                <c:pt idx="9372">
                  <c:v>665.35689802114553</c:v>
                </c:pt>
                <c:pt idx="9373">
                  <c:v>665.33677971501788</c:v>
                </c:pt>
                <c:pt idx="9374">
                  <c:v>665.35139127415164</c:v>
                </c:pt>
                <c:pt idx="9375">
                  <c:v>665.37449373800075</c:v>
                </c:pt>
                <c:pt idx="9376">
                  <c:v>665.36360373075559</c:v>
                </c:pt>
                <c:pt idx="9377">
                  <c:v>665.35120673753966</c:v>
                </c:pt>
                <c:pt idx="9378">
                  <c:v>665.34813084150085</c:v>
                </c:pt>
                <c:pt idx="9379">
                  <c:v>665.35665153766786</c:v>
                </c:pt>
                <c:pt idx="9380">
                  <c:v>665.36249644422173</c:v>
                </c:pt>
                <c:pt idx="9381">
                  <c:v>665.35566770455807</c:v>
                </c:pt>
                <c:pt idx="9382">
                  <c:v>665.35200663148066</c:v>
                </c:pt>
                <c:pt idx="9383">
                  <c:v>665.34776190320963</c:v>
                </c:pt>
                <c:pt idx="9384">
                  <c:v>665.36904848373638</c:v>
                </c:pt>
                <c:pt idx="9385">
                  <c:v>665.37409409201587</c:v>
                </c:pt>
                <c:pt idx="9386">
                  <c:v>665.38522957477517</c:v>
                </c:pt>
                <c:pt idx="9387">
                  <c:v>665.35200656972302</c:v>
                </c:pt>
                <c:pt idx="9388">
                  <c:v>665.34000931389164</c:v>
                </c:pt>
                <c:pt idx="9389">
                  <c:v>665.34502366721688</c:v>
                </c:pt>
                <c:pt idx="9390">
                  <c:v>665.37704658394489</c:v>
                </c:pt>
                <c:pt idx="9391">
                  <c:v>665.37326303792361</c:v>
                </c:pt>
                <c:pt idx="9392">
                  <c:v>665.37603144318041</c:v>
                </c:pt>
                <c:pt idx="9393">
                  <c:v>665.35446759608658</c:v>
                </c:pt>
                <c:pt idx="9394">
                  <c:v>665.37390906561552</c:v>
                </c:pt>
                <c:pt idx="9395">
                  <c:v>665.36504974844888</c:v>
                </c:pt>
                <c:pt idx="9396">
                  <c:v>665.36074300427538</c:v>
                </c:pt>
                <c:pt idx="9397">
                  <c:v>665.36504971590011</c:v>
                </c:pt>
                <c:pt idx="9398">
                  <c:v>665.34330147617084</c:v>
                </c:pt>
                <c:pt idx="9399">
                  <c:v>665.35545201386992</c:v>
                </c:pt>
                <c:pt idx="9400">
                  <c:v>665.35908178820978</c:v>
                </c:pt>
                <c:pt idx="9401">
                  <c:v>665.36535767862654</c:v>
                </c:pt>
                <c:pt idx="9402">
                  <c:v>665.3757547522556</c:v>
                </c:pt>
                <c:pt idx="9403">
                  <c:v>665.36465000733779</c:v>
                </c:pt>
                <c:pt idx="9404">
                  <c:v>665.35554423589269</c:v>
                </c:pt>
                <c:pt idx="9405">
                  <c:v>665.35920532507703</c:v>
                </c:pt>
                <c:pt idx="9406">
                  <c:v>665.35265223155807</c:v>
                </c:pt>
                <c:pt idx="9407">
                  <c:v>665.35751332675352</c:v>
                </c:pt>
                <c:pt idx="9408">
                  <c:v>665.36345052971842</c:v>
                </c:pt>
                <c:pt idx="9409">
                  <c:v>665.3774471858801</c:v>
                </c:pt>
                <c:pt idx="9410">
                  <c:v>665.35446763508219</c:v>
                </c:pt>
                <c:pt idx="9411">
                  <c:v>665.35132973466534</c:v>
                </c:pt>
                <c:pt idx="9412">
                  <c:v>665.36981810536599</c:v>
                </c:pt>
                <c:pt idx="9413">
                  <c:v>665.36335781427692</c:v>
                </c:pt>
                <c:pt idx="9414">
                  <c:v>665.34237813669472</c:v>
                </c:pt>
                <c:pt idx="9415">
                  <c:v>665.35499029812399</c:v>
                </c:pt>
                <c:pt idx="9416">
                  <c:v>665.3667724103567</c:v>
                </c:pt>
                <c:pt idx="9417">
                  <c:v>665.37040224131101</c:v>
                </c:pt>
                <c:pt idx="9418">
                  <c:v>665.36658791297566</c:v>
                </c:pt>
                <c:pt idx="9419">
                  <c:v>665.37243230880335</c:v>
                </c:pt>
                <c:pt idx="9420">
                  <c:v>665.3494225675496</c:v>
                </c:pt>
                <c:pt idx="9421">
                  <c:v>665.35775925515964</c:v>
                </c:pt>
                <c:pt idx="9422">
                  <c:v>665.37486267007921</c:v>
                </c:pt>
                <c:pt idx="9423">
                  <c:v>665.35369855029262</c:v>
                </c:pt>
                <c:pt idx="9424">
                  <c:v>665.36298884445091</c:v>
                </c:pt>
                <c:pt idx="9425">
                  <c:v>665.37163297221912</c:v>
                </c:pt>
                <c:pt idx="9426">
                  <c:v>665.35683595678461</c:v>
                </c:pt>
                <c:pt idx="9427">
                  <c:v>665.34486990421419</c:v>
                </c:pt>
                <c:pt idx="9428">
                  <c:v>665.36569587833822</c:v>
                </c:pt>
                <c:pt idx="9429">
                  <c:v>665.37283256435308</c:v>
                </c:pt>
                <c:pt idx="9430">
                  <c:v>665.35582139745077</c:v>
                </c:pt>
                <c:pt idx="9431">
                  <c:v>665.34769990215364</c:v>
                </c:pt>
                <c:pt idx="9432">
                  <c:v>665.35443689549084</c:v>
                </c:pt>
                <c:pt idx="9433">
                  <c:v>665.34942252415885</c:v>
                </c:pt>
                <c:pt idx="9434">
                  <c:v>665.34822304798104</c:v>
                </c:pt>
                <c:pt idx="9435">
                  <c:v>665.33404148793215</c:v>
                </c:pt>
                <c:pt idx="9436">
                  <c:v>665.33311916179491</c:v>
                </c:pt>
                <c:pt idx="9437">
                  <c:v>665.3592048132848</c:v>
                </c:pt>
                <c:pt idx="9438">
                  <c:v>665.38775213805775</c:v>
                </c:pt>
                <c:pt idx="9439">
                  <c:v>665.37104836921026</c:v>
                </c:pt>
                <c:pt idx="9440">
                  <c:v>665.33791822875651</c:v>
                </c:pt>
                <c:pt idx="9441">
                  <c:v>665.33250376016099</c:v>
                </c:pt>
                <c:pt idx="9442">
                  <c:v>665.37234012372721</c:v>
                </c:pt>
                <c:pt idx="9443">
                  <c:v>665.37440148060557</c:v>
                </c:pt>
                <c:pt idx="9444">
                  <c:v>665.35194507374695</c:v>
                </c:pt>
                <c:pt idx="9445">
                  <c:v>665.36095873113254</c:v>
                </c:pt>
                <c:pt idx="9446">
                  <c:v>665.36305031966731</c:v>
                </c:pt>
                <c:pt idx="9447">
                  <c:v>665.34893068627707</c:v>
                </c:pt>
                <c:pt idx="9448">
                  <c:v>665.34523888302829</c:v>
                </c:pt>
                <c:pt idx="9449">
                  <c:v>665.38052310305216</c:v>
                </c:pt>
                <c:pt idx="9450">
                  <c:v>665.39052055262835</c:v>
                </c:pt>
                <c:pt idx="9451">
                  <c:v>665.37289404156991</c:v>
                </c:pt>
                <c:pt idx="9452">
                  <c:v>665.36151211662252</c:v>
                </c:pt>
                <c:pt idx="9453">
                  <c:v>665.36385018353189</c:v>
                </c:pt>
                <c:pt idx="9454">
                  <c:v>665.35089943948537</c:v>
                </c:pt>
                <c:pt idx="9455">
                  <c:v>665.33662545187985</c:v>
                </c:pt>
                <c:pt idx="9456">
                  <c:v>665.33401066929491</c:v>
                </c:pt>
                <c:pt idx="9457">
                  <c:v>665.33514927240492</c:v>
                </c:pt>
                <c:pt idx="9458">
                  <c:v>665.33625651503155</c:v>
                </c:pt>
                <c:pt idx="9459">
                  <c:v>665.34505440779049</c:v>
                </c:pt>
                <c:pt idx="9460">
                  <c:v>665.35542124810991</c:v>
                </c:pt>
                <c:pt idx="9461">
                  <c:v>665.33007344502062</c:v>
                </c:pt>
                <c:pt idx="9462">
                  <c:v>665.30607949127807</c:v>
                </c:pt>
                <c:pt idx="9463">
                  <c:v>665.33754833282796</c:v>
                </c:pt>
                <c:pt idx="9464">
                  <c:v>665.36421918964379</c:v>
                </c:pt>
                <c:pt idx="9465">
                  <c:v>665.39005888402835</c:v>
                </c:pt>
                <c:pt idx="9466">
                  <c:v>665.36680313385466</c:v>
                </c:pt>
                <c:pt idx="9467">
                  <c:v>665.32650514381294</c:v>
                </c:pt>
                <c:pt idx="9468">
                  <c:v>665.33191910368544</c:v>
                </c:pt>
                <c:pt idx="9469">
                  <c:v>665.33198105077793</c:v>
                </c:pt>
                <c:pt idx="9470">
                  <c:v>665.34422374700546</c:v>
                </c:pt>
                <c:pt idx="9471">
                  <c:v>665.37430925572221</c:v>
                </c:pt>
                <c:pt idx="9472">
                  <c:v>665.35222184371514</c:v>
                </c:pt>
                <c:pt idx="9473">
                  <c:v>665.31247772956704</c:v>
                </c:pt>
                <c:pt idx="9474">
                  <c:v>665.32465949943764</c:v>
                </c:pt>
                <c:pt idx="9475">
                  <c:v>665.36797197722694</c:v>
                </c:pt>
                <c:pt idx="9476">
                  <c:v>665.3647115135559</c:v>
                </c:pt>
                <c:pt idx="9477">
                  <c:v>665.36889524404455</c:v>
                </c:pt>
                <c:pt idx="9478">
                  <c:v>665.36102016029599</c:v>
                </c:pt>
                <c:pt idx="9479">
                  <c:v>665.36111189271992</c:v>
                </c:pt>
                <c:pt idx="9480">
                  <c:v>665.34699233131641</c:v>
                </c:pt>
                <c:pt idx="9481">
                  <c:v>665.36332700501862</c:v>
                </c:pt>
                <c:pt idx="9482">
                  <c:v>665.37135631800288</c:v>
                </c:pt>
                <c:pt idx="9483">
                  <c:v>665.36760296447119</c:v>
                </c:pt>
                <c:pt idx="9484">
                  <c:v>665.35157615288176</c:v>
                </c:pt>
                <c:pt idx="9485">
                  <c:v>665.34720800838159</c:v>
                </c:pt>
                <c:pt idx="9486">
                  <c:v>665.3517606610036</c:v>
                </c:pt>
                <c:pt idx="9487">
                  <c:v>665.34477778490805</c:v>
                </c:pt>
                <c:pt idx="9488">
                  <c:v>665.35908235704267</c:v>
                </c:pt>
                <c:pt idx="9489">
                  <c:v>665.35194511413113</c:v>
                </c:pt>
                <c:pt idx="9490">
                  <c:v>665.36065079034711</c:v>
                </c:pt>
                <c:pt idx="9491">
                  <c:v>665.34742323428145</c:v>
                </c:pt>
                <c:pt idx="9492">
                  <c:v>665.35074559625286</c:v>
                </c:pt>
                <c:pt idx="9493">
                  <c:v>665.34265486759023</c:v>
                </c:pt>
                <c:pt idx="9494">
                  <c:v>665.33373451357761</c:v>
                </c:pt>
                <c:pt idx="9495">
                  <c:v>665.35455997203042</c:v>
                </c:pt>
                <c:pt idx="9496">
                  <c:v>665.35963581758051</c:v>
                </c:pt>
                <c:pt idx="9497">
                  <c:v>665.38759839706358</c:v>
                </c:pt>
                <c:pt idx="9498">
                  <c:v>665.3407784700405</c:v>
                </c:pt>
                <c:pt idx="9499">
                  <c:v>665.33554895262978</c:v>
                </c:pt>
                <c:pt idx="9500">
                  <c:v>665.36612627465729</c:v>
                </c:pt>
                <c:pt idx="9501">
                  <c:v>665.38313794888813</c:v>
                </c:pt>
                <c:pt idx="9502">
                  <c:v>665.37304776093561</c:v>
                </c:pt>
                <c:pt idx="9503">
                  <c:v>665.34336247201497</c:v>
                </c:pt>
                <c:pt idx="9504">
                  <c:v>665.32819709684873</c:v>
                </c:pt>
                <c:pt idx="9505">
                  <c:v>665.36317332441706</c:v>
                </c:pt>
                <c:pt idx="9506">
                  <c:v>665.35938923111325</c:v>
                </c:pt>
                <c:pt idx="9507">
                  <c:v>665.33711789307233</c:v>
                </c:pt>
                <c:pt idx="9508">
                  <c:v>665.34440887439837</c:v>
                </c:pt>
                <c:pt idx="9509">
                  <c:v>665.34493145784825</c:v>
                </c:pt>
                <c:pt idx="9510">
                  <c:v>665.33668694629</c:v>
                </c:pt>
                <c:pt idx="9511">
                  <c:v>665.34422385395715</c:v>
                </c:pt>
                <c:pt idx="9512">
                  <c:v>665.36911049213086</c:v>
                </c:pt>
                <c:pt idx="9513">
                  <c:v>665.37030999456874</c:v>
                </c:pt>
                <c:pt idx="9514">
                  <c:v>665.35080658156994</c:v>
                </c:pt>
                <c:pt idx="9515">
                  <c:v>665.360835228935</c:v>
                </c:pt>
                <c:pt idx="9516">
                  <c:v>665.37360166252165</c:v>
                </c:pt>
                <c:pt idx="9517">
                  <c:v>665.38295349324744</c:v>
                </c:pt>
                <c:pt idx="9518">
                  <c:v>665.34994527554159</c:v>
                </c:pt>
                <c:pt idx="9519">
                  <c:v>665.3267515932497</c:v>
                </c:pt>
                <c:pt idx="9520">
                  <c:v>665.34637688845851</c:v>
                </c:pt>
                <c:pt idx="9521">
                  <c:v>665.33185809848896</c:v>
                </c:pt>
                <c:pt idx="9522">
                  <c:v>665.35579019084423</c:v>
                </c:pt>
                <c:pt idx="9523">
                  <c:v>665.35025323220702</c:v>
                </c:pt>
                <c:pt idx="9524">
                  <c:v>665.333518844026</c:v>
                </c:pt>
                <c:pt idx="9525">
                  <c:v>665.31893752324368</c:v>
                </c:pt>
                <c:pt idx="9526">
                  <c:v>665.36492628292092</c:v>
                </c:pt>
                <c:pt idx="9527">
                  <c:v>665.37664687750635</c:v>
                </c:pt>
                <c:pt idx="9528">
                  <c:v>665.36289609600681</c:v>
                </c:pt>
                <c:pt idx="9529">
                  <c:v>665.33874836214716</c:v>
                </c:pt>
                <c:pt idx="9530">
                  <c:v>665.35046837615164</c:v>
                </c:pt>
                <c:pt idx="9531">
                  <c:v>665.33976337016134</c:v>
                </c:pt>
                <c:pt idx="9532">
                  <c:v>665.34853053928987</c:v>
                </c:pt>
                <c:pt idx="9533">
                  <c:v>665.31989109453411</c:v>
                </c:pt>
                <c:pt idx="9534">
                  <c:v>665.32490543811537</c:v>
                </c:pt>
                <c:pt idx="9535">
                  <c:v>665.35142197460573</c:v>
                </c:pt>
                <c:pt idx="9536">
                  <c:v>665.37824658193745</c:v>
                </c:pt>
                <c:pt idx="9537">
                  <c:v>665.35329884903172</c:v>
                </c:pt>
                <c:pt idx="9538">
                  <c:v>665.3118936142364</c:v>
                </c:pt>
                <c:pt idx="9539">
                  <c:v>665.30620246831472</c:v>
                </c:pt>
                <c:pt idx="9540">
                  <c:v>665.34720751710438</c:v>
                </c:pt>
                <c:pt idx="9541">
                  <c:v>665.3489307655243</c:v>
                </c:pt>
                <c:pt idx="9542">
                  <c:v>665.33124223595655</c:v>
                </c:pt>
                <c:pt idx="9543">
                  <c:v>665.32345997024754</c:v>
                </c:pt>
                <c:pt idx="9544">
                  <c:v>665.34000990055347</c:v>
                </c:pt>
                <c:pt idx="9545">
                  <c:v>665.37557084646244</c:v>
                </c:pt>
                <c:pt idx="9546">
                  <c:v>665.35542121702258</c:v>
                </c:pt>
                <c:pt idx="9547">
                  <c:v>665.32219841258211</c:v>
                </c:pt>
                <c:pt idx="9548">
                  <c:v>665.31939920162699</c:v>
                </c:pt>
                <c:pt idx="9549">
                  <c:v>665.36704959910912</c:v>
                </c:pt>
                <c:pt idx="9550">
                  <c:v>665.37790841010315</c:v>
                </c:pt>
                <c:pt idx="9551">
                  <c:v>665.3494226061498</c:v>
                </c:pt>
                <c:pt idx="9552">
                  <c:v>665.33071956711615</c:v>
                </c:pt>
                <c:pt idx="9553">
                  <c:v>665.32915062426719</c:v>
                </c:pt>
                <c:pt idx="9554">
                  <c:v>665.35043816970949</c:v>
                </c:pt>
                <c:pt idx="9555">
                  <c:v>665.35643629197489</c:v>
                </c:pt>
                <c:pt idx="9556">
                  <c:v>665.32788962246764</c:v>
                </c:pt>
                <c:pt idx="9557">
                  <c:v>665.33702562296742</c:v>
                </c:pt>
                <c:pt idx="9558">
                  <c:v>665.35025318072701</c:v>
                </c:pt>
                <c:pt idx="9559">
                  <c:v>665.36114316747967</c:v>
                </c:pt>
                <c:pt idx="9560">
                  <c:v>665.37015622738886</c:v>
                </c:pt>
                <c:pt idx="9561">
                  <c:v>665.35960443357203</c:v>
                </c:pt>
                <c:pt idx="9562">
                  <c:v>665.36071228962624</c:v>
                </c:pt>
                <c:pt idx="9563">
                  <c:v>665.3562825393949</c:v>
                </c:pt>
                <c:pt idx="9564">
                  <c:v>665.3449314742935</c:v>
                </c:pt>
                <c:pt idx="9565">
                  <c:v>665.34210147418935</c:v>
                </c:pt>
                <c:pt idx="9566">
                  <c:v>665.35286795103275</c:v>
                </c:pt>
                <c:pt idx="9567">
                  <c:v>665.34597772393533</c:v>
                </c:pt>
                <c:pt idx="9568">
                  <c:v>665.34114789509317</c:v>
                </c:pt>
                <c:pt idx="9569">
                  <c:v>665.34373143516757</c:v>
                </c:pt>
                <c:pt idx="9570">
                  <c:v>665.3423786525484</c:v>
                </c:pt>
                <c:pt idx="9571">
                  <c:v>665.33964039643593</c:v>
                </c:pt>
                <c:pt idx="9572">
                  <c:v>665.33517999646085</c:v>
                </c:pt>
                <c:pt idx="9573">
                  <c:v>665.34806893360656</c:v>
                </c:pt>
                <c:pt idx="9574">
                  <c:v>665.35369858055196</c:v>
                </c:pt>
                <c:pt idx="9575">
                  <c:v>665.3555134692308</c:v>
                </c:pt>
                <c:pt idx="9576">
                  <c:v>665.36108117942149</c:v>
                </c:pt>
                <c:pt idx="9577">
                  <c:v>665.33914799240392</c:v>
                </c:pt>
                <c:pt idx="9578">
                  <c:v>665.35443691894216</c:v>
                </c:pt>
                <c:pt idx="9579">
                  <c:v>665.37667766058939</c:v>
                </c:pt>
                <c:pt idx="9580">
                  <c:v>665.36378816811725</c:v>
                </c:pt>
                <c:pt idx="9581">
                  <c:v>665.31893805092227</c:v>
                </c:pt>
                <c:pt idx="9582">
                  <c:v>665.32862797934501</c:v>
                </c:pt>
                <c:pt idx="9583">
                  <c:v>665.36360425062219</c:v>
                </c:pt>
                <c:pt idx="9584">
                  <c:v>665.37138655607032</c:v>
                </c:pt>
                <c:pt idx="9585">
                  <c:v>665.33985558122242</c:v>
                </c:pt>
                <c:pt idx="9586">
                  <c:v>665.30610967582061</c:v>
                </c:pt>
                <c:pt idx="9587">
                  <c:v>665.36431139189335</c:v>
                </c:pt>
                <c:pt idx="9588">
                  <c:v>665.38864418558182</c:v>
                </c:pt>
                <c:pt idx="9589">
                  <c:v>665.35852846448995</c:v>
                </c:pt>
                <c:pt idx="9590">
                  <c:v>665.30801736475519</c:v>
                </c:pt>
                <c:pt idx="9591">
                  <c:v>665.31989106471872</c:v>
                </c:pt>
                <c:pt idx="9592">
                  <c:v>665.37055597063011</c:v>
                </c:pt>
                <c:pt idx="9593">
                  <c:v>665.36812618760473</c:v>
                </c:pt>
                <c:pt idx="9594">
                  <c:v>665.34366989708496</c:v>
                </c:pt>
                <c:pt idx="9595">
                  <c:v>665.35348278507195</c:v>
                </c:pt>
                <c:pt idx="9596">
                  <c:v>665.33308788890861</c:v>
                </c:pt>
                <c:pt idx="9597">
                  <c:v>665.33031993446923</c:v>
                </c:pt>
                <c:pt idx="9598">
                  <c:v>665.3363488437534</c:v>
                </c:pt>
                <c:pt idx="9599">
                  <c:v>665.33591839768542</c:v>
                </c:pt>
                <c:pt idx="9600">
                  <c:v>665.35071437983333</c:v>
                </c:pt>
                <c:pt idx="9601">
                  <c:v>665.34077844066451</c:v>
                </c:pt>
                <c:pt idx="9602">
                  <c:v>665.3107551160831</c:v>
                </c:pt>
                <c:pt idx="9603">
                  <c:v>665.34560830477972</c:v>
                </c:pt>
                <c:pt idx="9604">
                  <c:v>665.36102019250745</c:v>
                </c:pt>
                <c:pt idx="9605">
                  <c:v>665.36117390999982</c:v>
                </c:pt>
                <c:pt idx="9606">
                  <c:v>665.32844299723706</c:v>
                </c:pt>
                <c:pt idx="9607">
                  <c:v>665.3281355411533</c:v>
                </c:pt>
                <c:pt idx="9608">
                  <c:v>665.35914330921469</c:v>
                </c:pt>
                <c:pt idx="9609">
                  <c:v>665.37064823304979</c:v>
                </c:pt>
                <c:pt idx="9610">
                  <c:v>665.35735965311562</c:v>
                </c:pt>
                <c:pt idx="9611">
                  <c:v>665.34637740092114</c:v>
                </c:pt>
                <c:pt idx="9612">
                  <c:v>665.34151684729477</c:v>
                </c:pt>
                <c:pt idx="9613">
                  <c:v>665.34462402392728</c:v>
                </c:pt>
                <c:pt idx="9614">
                  <c:v>665.34785364333698</c:v>
                </c:pt>
                <c:pt idx="9615">
                  <c:v>665.32625924713011</c:v>
                </c:pt>
                <c:pt idx="9616">
                  <c:v>665.35179143252503</c:v>
                </c:pt>
                <c:pt idx="9617">
                  <c:v>665.37187905579754</c:v>
                </c:pt>
                <c:pt idx="9618">
                  <c:v>665.35093001700466</c:v>
                </c:pt>
                <c:pt idx="9619">
                  <c:v>665.33244225456247</c:v>
                </c:pt>
                <c:pt idx="9620">
                  <c:v>665.32727421935624</c:v>
                </c:pt>
                <c:pt idx="9621">
                  <c:v>665.34985355326035</c:v>
                </c:pt>
                <c:pt idx="9622">
                  <c:v>665.34748469576925</c:v>
                </c:pt>
                <c:pt idx="9623">
                  <c:v>665.34191650215439</c:v>
                </c:pt>
                <c:pt idx="9624">
                  <c:v>665.3509607719318</c:v>
                </c:pt>
                <c:pt idx="9625">
                  <c:v>665.33321137798021</c:v>
                </c:pt>
                <c:pt idx="9626">
                  <c:v>665.34957638345622</c:v>
                </c:pt>
                <c:pt idx="9627">
                  <c:v>665.3560674100064</c:v>
                </c:pt>
                <c:pt idx="9628">
                  <c:v>665.33542602012358</c:v>
                </c:pt>
                <c:pt idx="9629">
                  <c:v>665.31712273622247</c:v>
                </c:pt>
                <c:pt idx="9630">
                  <c:v>665.33668746686908</c:v>
                </c:pt>
                <c:pt idx="9631">
                  <c:v>665.35640554859606</c:v>
                </c:pt>
                <c:pt idx="9632">
                  <c:v>665.36409618255448</c:v>
                </c:pt>
                <c:pt idx="9633">
                  <c:v>665.3672028541514</c:v>
                </c:pt>
                <c:pt idx="9634">
                  <c:v>665.34693086468133</c:v>
                </c:pt>
                <c:pt idx="9635">
                  <c:v>665.34379286439753</c:v>
                </c:pt>
                <c:pt idx="9636">
                  <c:v>665.36295759474399</c:v>
                </c:pt>
                <c:pt idx="9637">
                  <c:v>665.38885944519836</c:v>
                </c:pt>
                <c:pt idx="9638">
                  <c:v>665.36098948545839</c:v>
                </c:pt>
                <c:pt idx="9639">
                  <c:v>665.33662596971089</c:v>
                </c:pt>
                <c:pt idx="9640">
                  <c:v>665.32832005724015</c:v>
                </c:pt>
                <c:pt idx="9641">
                  <c:v>665.36283460757932</c:v>
                </c:pt>
                <c:pt idx="9642">
                  <c:v>665.37031004388007</c:v>
                </c:pt>
                <c:pt idx="9643">
                  <c:v>665.36597263307385</c:v>
                </c:pt>
                <c:pt idx="9644">
                  <c:v>665.34179354356388</c:v>
                </c:pt>
                <c:pt idx="9645">
                  <c:v>665.35194515837429</c:v>
                </c:pt>
                <c:pt idx="9646">
                  <c:v>665.35471365512558</c:v>
                </c:pt>
                <c:pt idx="9647">
                  <c:v>665.37178668855199</c:v>
                </c:pt>
                <c:pt idx="9648">
                  <c:v>665.36815693127596</c:v>
                </c:pt>
                <c:pt idx="9649">
                  <c:v>665.35579016082352</c:v>
                </c:pt>
                <c:pt idx="9650">
                  <c:v>665.34994573810945</c:v>
                </c:pt>
                <c:pt idx="9651">
                  <c:v>665.36711059635707</c:v>
                </c:pt>
                <c:pt idx="9652">
                  <c:v>665.36621856237321</c:v>
                </c:pt>
                <c:pt idx="9653">
                  <c:v>665.34625395057151</c:v>
                </c:pt>
                <c:pt idx="9654">
                  <c:v>665.34810008845591</c:v>
                </c:pt>
                <c:pt idx="9655">
                  <c:v>665.34960712616567</c:v>
                </c:pt>
                <c:pt idx="9656">
                  <c:v>665.36268144462929</c:v>
                </c:pt>
                <c:pt idx="9657">
                  <c:v>665.345823590809</c:v>
                </c:pt>
                <c:pt idx="9658">
                  <c:v>665.36686461117938</c:v>
                </c:pt>
                <c:pt idx="9659">
                  <c:v>665.35317589745932</c:v>
                </c:pt>
                <c:pt idx="9660">
                  <c:v>665.34748475346248</c:v>
                </c:pt>
                <c:pt idx="9661">
                  <c:v>665.33853316226532</c:v>
                </c:pt>
                <c:pt idx="9662">
                  <c:v>665.3566521101618</c:v>
                </c:pt>
                <c:pt idx="9663">
                  <c:v>665.36240418765715</c:v>
                </c:pt>
                <c:pt idx="9664">
                  <c:v>665.35176067880445</c:v>
                </c:pt>
                <c:pt idx="9665">
                  <c:v>665.35419046586242</c:v>
                </c:pt>
                <c:pt idx="9666">
                  <c:v>665.36458803548044</c:v>
                </c:pt>
                <c:pt idx="9667">
                  <c:v>665.33533371651356</c:v>
                </c:pt>
                <c:pt idx="9668">
                  <c:v>665.34951477155357</c:v>
                </c:pt>
                <c:pt idx="9669">
                  <c:v>665.35299094177356</c:v>
                </c:pt>
                <c:pt idx="9670">
                  <c:v>665.3718476983513</c:v>
                </c:pt>
                <c:pt idx="9671">
                  <c:v>665.36852586358771</c:v>
                </c:pt>
                <c:pt idx="9672">
                  <c:v>665.35779000331763</c:v>
                </c:pt>
                <c:pt idx="9673">
                  <c:v>665.35194559816136</c:v>
                </c:pt>
                <c:pt idx="9674">
                  <c:v>665.37461675086683</c:v>
                </c:pt>
                <c:pt idx="9675">
                  <c:v>665.38482991291266</c:v>
                </c:pt>
                <c:pt idx="9676">
                  <c:v>665.37910783980124</c:v>
                </c:pt>
                <c:pt idx="9677">
                  <c:v>665.35252977184598</c:v>
                </c:pt>
                <c:pt idx="9678">
                  <c:v>665.34702354378601</c:v>
                </c:pt>
                <c:pt idx="9679">
                  <c:v>665.35074514552343</c:v>
                </c:pt>
                <c:pt idx="9680">
                  <c:v>665.35714390488965</c:v>
                </c:pt>
                <c:pt idx="9681">
                  <c:v>665.3540675192969</c:v>
                </c:pt>
                <c:pt idx="9682">
                  <c:v>665.33314982825868</c:v>
                </c:pt>
                <c:pt idx="9683">
                  <c:v>665.33438019910011</c:v>
                </c:pt>
                <c:pt idx="9684">
                  <c:v>665.33139596743854</c:v>
                </c:pt>
                <c:pt idx="9685">
                  <c:v>665.3430238001373</c:v>
                </c:pt>
                <c:pt idx="9686">
                  <c:v>665.3434551782143</c:v>
                </c:pt>
                <c:pt idx="9687">
                  <c:v>665.34388562457843</c:v>
                </c:pt>
                <c:pt idx="9688">
                  <c:v>665.37526284440378</c:v>
                </c:pt>
                <c:pt idx="9689">
                  <c:v>665.3801537668146</c:v>
                </c:pt>
                <c:pt idx="9690">
                  <c:v>665.35120679276588</c:v>
                </c:pt>
                <c:pt idx="9691">
                  <c:v>665.33542588873854</c:v>
                </c:pt>
                <c:pt idx="9692">
                  <c:v>665.34013286483332</c:v>
                </c:pt>
                <c:pt idx="9693">
                  <c:v>665.35720542367471</c:v>
                </c:pt>
                <c:pt idx="9694">
                  <c:v>665.33468757018295</c:v>
                </c:pt>
                <c:pt idx="9695">
                  <c:v>665.34160954895469</c:v>
                </c:pt>
                <c:pt idx="9696">
                  <c:v>665.35471357259928</c:v>
                </c:pt>
                <c:pt idx="9697">
                  <c:v>665.359082290125</c:v>
                </c:pt>
                <c:pt idx="9698">
                  <c:v>665.34250163848435</c:v>
                </c:pt>
                <c:pt idx="9699">
                  <c:v>665.32001459092874</c:v>
                </c:pt>
                <c:pt idx="9700">
                  <c:v>665.3413630955813</c:v>
                </c:pt>
                <c:pt idx="9701">
                  <c:v>665.34176280379825</c:v>
                </c:pt>
                <c:pt idx="9702">
                  <c:v>665.35194515284081</c:v>
                </c:pt>
                <c:pt idx="9703">
                  <c:v>665.34250164858304</c:v>
                </c:pt>
                <c:pt idx="9704">
                  <c:v>665.35594440946943</c:v>
                </c:pt>
                <c:pt idx="9705">
                  <c:v>665.37184825167549</c:v>
                </c:pt>
                <c:pt idx="9706">
                  <c:v>665.35825121545872</c:v>
                </c:pt>
                <c:pt idx="9707">
                  <c:v>665.34514663110713</c:v>
                </c:pt>
                <c:pt idx="9708">
                  <c:v>665.32401337052283</c:v>
                </c:pt>
                <c:pt idx="9709">
                  <c:v>665.35299094662719</c:v>
                </c:pt>
                <c:pt idx="9710">
                  <c:v>665.36741803016798</c:v>
                </c:pt>
                <c:pt idx="9711">
                  <c:v>665.33976338313573</c:v>
                </c:pt>
                <c:pt idx="9712">
                  <c:v>665.3532989188011</c:v>
                </c:pt>
                <c:pt idx="9713">
                  <c:v>665.34099364152894</c:v>
                </c:pt>
                <c:pt idx="9714">
                  <c:v>665.34170124466823</c:v>
                </c:pt>
                <c:pt idx="9715">
                  <c:v>665.35588289528437</c:v>
                </c:pt>
                <c:pt idx="9716">
                  <c:v>665.36563384780129</c:v>
                </c:pt>
                <c:pt idx="9717">
                  <c:v>665.3599739203197</c:v>
                </c:pt>
                <c:pt idx="9718">
                  <c:v>665.36332702411221</c:v>
                </c:pt>
                <c:pt idx="9719">
                  <c:v>665.36209624757635</c:v>
                </c:pt>
                <c:pt idx="9720">
                  <c:v>665.34708501153955</c:v>
                </c:pt>
                <c:pt idx="9721">
                  <c:v>665.32256785640516</c:v>
                </c:pt>
                <c:pt idx="9722">
                  <c:v>665.33493404969568</c:v>
                </c:pt>
                <c:pt idx="9723">
                  <c:v>665.35920528424776</c:v>
                </c:pt>
                <c:pt idx="9724">
                  <c:v>665.37821581442881</c:v>
                </c:pt>
                <c:pt idx="9725">
                  <c:v>665.36132761788758</c:v>
                </c:pt>
                <c:pt idx="9726">
                  <c:v>665.36391121479119</c:v>
                </c:pt>
                <c:pt idx="9727">
                  <c:v>665.36932528209513</c:v>
                </c:pt>
                <c:pt idx="9728">
                  <c:v>665.3684950953309</c:v>
                </c:pt>
                <c:pt idx="9729">
                  <c:v>665.35895885209743</c:v>
                </c:pt>
                <c:pt idx="9730">
                  <c:v>665.33564121831364</c:v>
                </c:pt>
                <c:pt idx="9731">
                  <c:v>665.13849114076402</c:v>
                </c:pt>
                <c:pt idx="9732">
                  <c:v>661.79895434128366</c:v>
                </c:pt>
                <c:pt idx="9733">
                  <c:v>660.45455897548914</c:v>
                </c:pt>
                <c:pt idx="9734">
                  <c:v>658.37687987927075</c:v>
                </c:pt>
                <c:pt idx="9735">
                  <c:v>655.82181891645973</c:v>
                </c:pt>
                <c:pt idx="9736">
                  <c:v>652.9212332668867</c:v>
                </c:pt>
                <c:pt idx="9737">
                  <c:v>649.83623746660692</c:v>
                </c:pt>
                <c:pt idx="9738">
                  <c:v>646.61114961611088</c:v>
                </c:pt>
                <c:pt idx="9739">
                  <c:v>643.33629270689289</c:v>
                </c:pt>
                <c:pt idx="9740">
                  <c:v>639.98295608105241</c:v>
                </c:pt>
                <c:pt idx="9741">
                  <c:v>636.65158906702504</c:v>
                </c:pt>
                <c:pt idx="9742">
                  <c:v>633.2839437596673</c:v>
                </c:pt>
                <c:pt idx="9743">
                  <c:v>629.96005339139538</c:v>
                </c:pt>
                <c:pt idx="9744">
                  <c:v>626.63723581200884</c:v>
                </c:pt>
                <c:pt idx="9745">
                  <c:v>623.32917419612295</c:v>
                </c:pt>
                <c:pt idx="9746">
                  <c:v>620.05989718334217</c:v>
                </c:pt>
                <c:pt idx="9747">
                  <c:v>616.8207116052281</c:v>
                </c:pt>
                <c:pt idx="9748">
                  <c:v>613.61786600433106</c:v>
                </c:pt>
                <c:pt idx="9749">
                  <c:v>610.43702801010318</c:v>
                </c:pt>
                <c:pt idx="9750">
                  <c:v>607.30875883477415</c:v>
                </c:pt>
                <c:pt idx="9751">
                  <c:v>604.18354083538952</c:v>
                </c:pt>
                <c:pt idx="9752">
                  <c:v>601.10895174359962</c:v>
                </c:pt>
                <c:pt idx="9753">
                  <c:v>598.06008655971164</c:v>
                </c:pt>
                <c:pt idx="9754">
                  <c:v>595.07465884698513</c:v>
                </c:pt>
                <c:pt idx="9755">
                  <c:v>592.09941380736223</c:v>
                </c:pt>
                <c:pt idx="9756">
                  <c:v>589.17123355867739</c:v>
                </c:pt>
                <c:pt idx="9757">
                  <c:v>586.27195313233165</c:v>
                </c:pt>
                <c:pt idx="9758">
                  <c:v>583.40346666815458</c:v>
                </c:pt>
                <c:pt idx="9759">
                  <c:v>580.57512910733385</c:v>
                </c:pt>
                <c:pt idx="9760">
                  <c:v>577.77848735807584</c:v>
                </c:pt>
                <c:pt idx="9761">
                  <c:v>575.00105244841416</c:v>
                </c:pt>
                <c:pt idx="9762">
                  <c:v>572.27072124980418</c:v>
                </c:pt>
                <c:pt idx="9763">
                  <c:v>569.55631895846716</c:v>
                </c:pt>
                <c:pt idx="9764">
                  <c:v>566.88103956132443</c:v>
                </c:pt>
                <c:pt idx="9765">
                  <c:v>564.22740460784553</c:v>
                </c:pt>
                <c:pt idx="9766">
                  <c:v>561.60739612723364</c:v>
                </c:pt>
                <c:pt idx="9767">
                  <c:v>559.00032351494269</c:v>
                </c:pt>
                <c:pt idx="9768">
                  <c:v>556.41858260604749</c:v>
                </c:pt>
                <c:pt idx="9769">
                  <c:v>553.87577238517179</c:v>
                </c:pt>
                <c:pt idx="9770">
                  <c:v>551.36827372735058</c:v>
                </c:pt>
                <c:pt idx="9771">
                  <c:v>548.87126895791334</c:v>
                </c:pt>
                <c:pt idx="9772">
                  <c:v>546.40074914233321</c:v>
                </c:pt>
                <c:pt idx="9773">
                  <c:v>543.96021297966615</c:v>
                </c:pt>
                <c:pt idx="9774">
                  <c:v>541.54840164071834</c:v>
                </c:pt>
                <c:pt idx="9775">
                  <c:v>539.14856927814401</c:v>
                </c:pt>
                <c:pt idx="9776">
                  <c:v>536.77886512408827</c:v>
                </c:pt>
                <c:pt idx="9777">
                  <c:v>534.4295679146021</c:v>
                </c:pt>
                <c:pt idx="9778">
                  <c:v>532.08880555104861</c:v>
                </c:pt>
                <c:pt idx="9779">
                  <c:v>529.78591752249758</c:v>
                </c:pt>
                <c:pt idx="9780">
                  <c:v>527.49744135398601</c:v>
                </c:pt>
                <c:pt idx="9781">
                  <c:v>525.22389797368646</c:v>
                </c:pt>
                <c:pt idx="9782">
                  <c:v>522.98310539569889</c:v>
                </c:pt>
                <c:pt idx="9783">
                  <c:v>520.74533845305814</c:v>
                </c:pt>
                <c:pt idx="9784">
                  <c:v>518.52488707208533</c:v>
                </c:pt>
                <c:pt idx="9785">
                  <c:v>516.32388685038154</c:v>
                </c:pt>
                <c:pt idx="9786">
                  <c:v>514.15716285079498</c:v>
                </c:pt>
                <c:pt idx="9787">
                  <c:v>511.99963714241403</c:v>
                </c:pt>
                <c:pt idx="9788">
                  <c:v>509.86916302689337</c:v>
                </c:pt>
                <c:pt idx="9789">
                  <c:v>507.75591443676342</c:v>
                </c:pt>
                <c:pt idx="9790">
                  <c:v>505.63715970138435</c:v>
                </c:pt>
                <c:pt idx="9791">
                  <c:v>503.55067506181888</c:v>
                </c:pt>
                <c:pt idx="9792">
                  <c:v>501.46772732859677</c:v>
                </c:pt>
                <c:pt idx="9793">
                  <c:v>499.41193730329451</c:v>
                </c:pt>
                <c:pt idx="9794">
                  <c:v>497.36665342306981</c:v>
                </c:pt>
                <c:pt idx="9795">
                  <c:v>495.33975502670739</c:v>
                </c:pt>
                <c:pt idx="9796">
                  <c:v>493.31907489244736</c:v>
                </c:pt>
                <c:pt idx="9797">
                  <c:v>491.30253749006283</c:v>
                </c:pt>
                <c:pt idx="9798">
                  <c:v>489.29686200175081</c:v>
                </c:pt>
                <c:pt idx="9799">
                  <c:v>487.33348130966687</c:v>
                </c:pt>
                <c:pt idx="9800">
                  <c:v>485.35808986700175</c:v>
                </c:pt>
                <c:pt idx="9801">
                  <c:v>483.4009423236447</c:v>
                </c:pt>
                <c:pt idx="9802">
                  <c:v>481.45819593099384</c:v>
                </c:pt>
                <c:pt idx="9803">
                  <c:v>479.52791801090154</c:v>
                </c:pt>
                <c:pt idx="9804">
                  <c:v>477.61283364195185</c:v>
                </c:pt>
                <c:pt idx="9805">
                  <c:v>475.71224657805362</c:v>
                </c:pt>
                <c:pt idx="9806">
                  <c:v>473.80871225294754</c:v>
                </c:pt>
                <c:pt idx="9807">
                  <c:v>471.92126855388028</c:v>
                </c:pt>
                <c:pt idx="9808">
                  <c:v>470.05040720304999</c:v>
                </c:pt>
                <c:pt idx="9809">
                  <c:v>468.18387686176527</c:v>
                </c:pt>
                <c:pt idx="9810">
                  <c:v>466.32906716190575</c:v>
                </c:pt>
                <c:pt idx="9811">
                  <c:v>464.48591360070998</c:v>
                </c:pt>
                <c:pt idx="9812">
                  <c:v>462.63544653174665</c:v>
                </c:pt>
                <c:pt idx="9813">
                  <c:v>460.81292609444358</c:v>
                </c:pt>
                <c:pt idx="9814">
                  <c:v>458.99994590337013</c:v>
                </c:pt>
                <c:pt idx="9815">
                  <c:v>457.2006258448497</c:v>
                </c:pt>
                <c:pt idx="9816">
                  <c:v>455.41320784557308</c:v>
                </c:pt>
                <c:pt idx="9817">
                  <c:v>453.63467564395921</c:v>
                </c:pt>
                <c:pt idx="9818">
                  <c:v>451.87382973162715</c:v>
                </c:pt>
                <c:pt idx="9819">
                  <c:v>450.11819479700114</c:v>
                </c:pt>
                <c:pt idx="9820">
                  <c:v>448.37244597305778</c:v>
                </c:pt>
                <c:pt idx="9821">
                  <c:v>446.63978831976863</c:v>
                </c:pt>
                <c:pt idx="9822">
                  <c:v>444.90571514795931</c:v>
                </c:pt>
                <c:pt idx="9823">
                  <c:v>443.18644521722138</c:v>
                </c:pt>
                <c:pt idx="9824">
                  <c:v>441.48044960402899</c:v>
                </c:pt>
                <c:pt idx="9825">
                  <c:v>439.78320715847468</c:v>
                </c:pt>
                <c:pt idx="9826">
                  <c:v>438.09593891481438</c:v>
                </c:pt>
                <c:pt idx="9827">
                  <c:v>436.38890868276587</c:v>
                </c:pt>
                <c:pt idx="9828">
                  <c:v>434.72621415438812</c:v>
                </c:pt>
                <c:pt idx="9829">
                  <c:v>433.05155799372551</c:v>
                </c:pt>
                <c:pt idx="9830">
                  <c:v>431.39490503916545</c:v>
                </c:pt>
                <c:pt idx="9831">
                  <c:v>429.74405603237676</c:v>
                </c:pt>
                <c:pt idx="9832">
                  <c:v>428.11294946286762</c:v>
                </c:pt>
                <c:pt idx="9833">
                  <c:v>426.50565391234568</c:v>
                </c:pt>
                <c:pt idx="9834">
                  <c:v>424.88298358296447</c:v>
                </c:pt>
                <c:pt idx="9835">
                  <c:v>423.27142222912295</c:v>
                </c:pt>
                <c:pt idx="9836">
                  <c:v>421.67516739041059</c:v>
                </c:pt>
                <c:pt idx="9837">
                  <c:v>420.08358541033556</c:v>
                </c:pt>
                <c:pt idx="9838">
                  <c:v>418.4924010992583</c:v>
                </c:pt>
                <c:pt idx="9839">
                  <c:v>416.91026518045169</c:v>
                </c:pt>
                <c:pt idx="9840">
                  <c:v>415.34347932731055</c:v>
                </c:pt>
                <c:pt idx="9841">
                  <c:v>413.78007872355732</c:v>
                </c:pt>
                <c:pt idx="9842">
                  <c:v>412.21177358780665</c:v>
                </c:pt>
                <c:pt idx="9843">
                  <c:v>410.66106531554146</c:v>
                </c:pt>
                <c:pt idx="9844">
                  <c:v>409.12859627804903</c:v>
                </c:pt>
                <c:pt idx="9845">
                  <c:v>407.59181034359142</c:v>
                </c:pt>
                <c:pt idx="9846">
                  <c:v>406.06565917684668</c:v>
                </c:pt>
                <c:pt idx="9847">
                  <c:v>404.54910510980881</c:v>
                </c:pt>
                <c:pt idx="9848">
                  <c:v>403.04567894353954</c:v>
                </c:pt>
                <c:pt idx="9849">
                  <c:v>401.5576317240737</c:v>
                </c:pt>
                <c:pt idx="9850">
                  <c:v>400.06669226262505</c:v>
                </c:pt>
                <c:pt idx="9851">
                  <c:v>398.58311333004411</c:v>
                </c:pt>
                <c:pt idx="9852">
                  <c:v>397.10893398818041</c:v>
                </c:pt>
                <c:pt idx="9853">
                  <c:v>395.63425532992471</c:v>
                </c:pt>
                <c:pt idx="9854">
                  <c:v>394.17191651469341</c:v>
                </c:pt>
                <c:pt idx="9855">
                  <c:v>392.71534611420464</c:v>
                </c:pt>
                <c:pt idx="9856">
                  <c:v>391.26247717556566</c:v>
                </c:pt>
                <c:pt idx="9857">
                  <c:v>389.82251143686142</c:v>
                </c:pt>
                <c:pt idx="9858">
                  <c:v>388.38729673820751</c:v>
                </c:pt>
                <c:pt idx="9859">
                  <c:v>386.94527422352996</c:v>
                </c:pt>
                <c:pt idx="9860">
                  <c:v>385.52566993881385</c:v>
                </c:pt>
                <c:pt idx="9861">
                  <c:v>384.10362397731325</c:v>
                </c:pt>
                <c:pt idx="9862">
                  <c:v>382.68269380283004</c:v>
                </c:pt>
                <c:pt idx="9863">
                  <c:v>381.2929544917925</c:v>
                </c:pt>
                <c:pt idx="9864">
                  <c:v>379.90834653780882</c:v>
                </c:pt>
                <c:pt idx="9865">
                  <c:v>378.52053253265626</c:v>
                </c:pt>
                <c:pt idx="9866">
                  <c:v>377.14425421049725</c:v>
                </c:pt>
                <c:pt idx="9867">
                  <c:v>375.77314985778037</c:v>
                </c:pt>
                <c:pt idx="9868">
                  <c:v>374.41571730782579</c:v>
                </c:pt>
                <c:pt idx="9869">
                  <c:v>373.04514419350517</c:v>
                </c:pt>
                <c:pt idx="9870">
                  <c:v>371.69602904640482</c:v>
                </c:pt>
                <c:pt idx="9871">
                  <c:v>370.35309700413808</c:v>
                </c:pt>
                <c:pt idx="9872">
                  <c:v>369.00602327226966</c:v>
                </c:pt>
                <c:pt idx="9873">
                  <c:v>367.67382397590814</c:v>
                </c:pt>
                <c:pt idx="9874">
                  <c:v>366.32923850550145</c:v>
                </c:pt>
                <c:pt idx="9875">
                  <c:v>365.00403371389166</c:v>
                </c:pt>
                <c:pt idx="9876">
                  <c:v>363.68299041699697</c:v>
                </c:pt>
                <c:pt idx="9877">
                  <c:v>362.3760871360281</c:v>
                </c:pt>
                <c:pt idx="9878">
                  <c:v>361.06778945748027</c:v>
                </c:pt>
                <c:pt idx="9879">
                  <c:v>359.76614062530638</c:v>
                </c:pt>
                <c:pt idx="9880">
                  <c:v>358.48682141057452</c:v>
                </c:pt>
                <c:pt idx="9881">
                  <c:v>357.19420979086942</c:v>
                </c:pt>
                <c:pt idx="9882">
                  <c:v>355.92315876162047</c:v>
                </c:pt>
                <c:pt idx="9883">
                  <c:v>354.64702571915666</c:v>
                </c:pt>
                <c:pt idx="9884">
                  <c:v>353.38702528047571</c:v>
                </c:pt>
                <c:pt idx="9885">
                  <c:v>352.1223462192853</c:v>
                </c:pt>
                <c:pt idx="9886">
                  <c:v>350.87464220827775</c:v>
                </c:pt>
                <c:pt idx="9887">
                  <c:v>349.63055949977786</c:v>
                </c:pt>
                <c:pt idx="9888">
                  <c:v>348.35967655715893</c:v>
                </c:pt>
                <c:pt idx="9889">
                  <c:v>347.10873947123571</c:v>
                </c:pt>
                <c:pt idx="9890">
                  <c:v>345.87071361119035</c:v>
                </c:pt>
                <c:pt idx="9891">
                  <c:v>344.64670600145331</c:v>
                </c:pt>
                <c:pt idx="9892">
                  <c:v>343.41574449857558</c:v>
                </c:pt>
                <c:pt idx="9893">
                  <c:v>342.1970946455894</c:v>
                </c:pt>
                <c:pt idx="9894">
                  <c:v>340.98799755406316</c:v>
                </c:pt>
                <c:pt idx="9895">
                  <c:v>339.79252597259813</c:v>
                </c:pt>
                <c:pt idx="9896">
                  <c:v>338.5804307769323</c:v>
                </c:pt>
                <c:pt idx="9897">
                  <c:v>337.39200073485711</c:v>
                </c:pt>
                <c:pt idx="9898">
                  <c:v>336.20539032098941</c:v>
                </c:pt>
                <c:pt idx="9899">
                  <c:v>335.02251320985772</c:v>
                </c:pt>
                <c:pt idx="9900">
                  <c:v>333.83716831764684</c:v>
                </c:pt>
                <c:pt idx="9901">
                  <c:v>332.6709030112284</c:v>
                </c:pt>
                <c:pt idx="9902">
                  <c:v>331.50283715331909</c:v>
                </c:pt>
                <c:pt idx="9903">
                  <c:v>330.33196009611152</c:v>
                </c:pt>
                <c:pt idx="9904">
                  <c:v>329.178281287461</c:v>
                </c:pt>
                <c:pt idx="9905">
                  <c:v>328.01831660680614</c:v>
                </c:pt>
                <c:pt idx="9906">
                  <c:v>326.85839660486715</c:v>
                </c:pt>
                <c:pt idx="9907">
                  <c:v>325.71084617158863</c:v>
                </c:pt>
                <c:pt idx="9908">
                  <c:v>324.57235845563184</c:v>
                </c:pt>
                <c:pt idx="9909">
                  <c:v>323.42530013427506</c:v>
                </c:pt>
                <c:pt idx="9910">
                  <c:v>322.30465773540698</c:v>
                </c:pt>
                <c:pt idx="9911">
                  <c:v>321.16762381783087</c:v>
                </c:pt>
                <c:pt idx="9912">
                  <c:v>320.05442379294175</c:v>
                </c:pt>
                <c:pt idx="9913">
                  <c:v>318.95961191677259</c:v>
                </c:pt>
                <c:pt idx="9914">
                  <c:v>317.84743605083781</c:v>
                </c:pt>
                <c:pt idx="9915">
                  <c:v>316.73247192361271</c:v>
                </c:pt>
                <c:pt idx="9916">
                  <c:v>315.65851502305998</c:v>
                </c:pt>
                <c:pt idx="9917">
                  <c:v>314.54807717650863</c:v>
                </c:pt>
                <c:pt idx="9918">
                  <c:v>313.46141414741123</c:v>
                </c:pt>
                <c:pt idx="9919">
                  <c:v>312.36696499816696</c:v>
                </c:pt>
                <c:pt idx="9920">
                  <c:v>311.28410634905208</c:v>
                </c:pt>
                <c:pt idx="9921">
                  <c:v>310.20897452381951</c:v>
                </c:pt>
                <c:pt idx="9922">
                  <c:v>309.11919897655946</c:v>
                </c:pt>
                <c:pt idx="9923">
                  <c:v>308.05225125139748</c:v>
                </c:pt>
                <c:pt idx="9924">
                  <c:v>306.98518482870736</c:v>
                </c:pt>
                <c:pt idx="9925">
                  <c:v>305.91810262254421</c:v>
                </c:pt>
                <c:pt idx="9926">
                  <c:v>304.87392516885694</c:v>
                </c:pt>
                <c:pt idx="9927">
                  <c:v>303.80304503593925</c:v>
                </c:pt>
                <c:pt idx="9928">
                  <c:v>302.7789703494177</c:v>
                </c:pt>
                <c:pt idx="9929">
                  <c:v>301.74200281119658</c:v>
                </c:pt>
                <c:pt idx="9930">
                  <c:v>300.70074365966184</c:v>
                </c:pt>
                <c:pt idx="9931">
                  <c:v>299.66964756774701</c:v>
                </c:pt>
                <c:pt idx="9932">
                  <c:v>298.63750491472626</c:v>
                </c:pt>
                <c:pt idx="9933">
                  <c:v>297.61188160903941</c:v>
                </c:pt>
                <c:pt idx="9934">
                  <c:v>296.58768824944428</c:v>
                </c:pt>
                <c:pt idx="9935">
                  <c:v>295.57687310605888</c:v>
                </c:pt>
                <c:pt idx="9936">
                  <c:v>294.56494678693696</c:v>
                </c:pt>
                <c:pt idx="9937">
                  <c:v>293.52681198989751</c:v>
                </c:pt>
                <c:pt idx="9938">
                  <c:v>292.52837282506891</c:v>
                </c:pt>
                <c:pt idx="9939">
                  <c:v>291.52838844475565</c:v>
                </c:pt>
                <c:pt idx="9940">
                  <c:v>290.53239691094495</c:v>
                </c:pt>
                <c:pt idx="9941">
                  <c:v>289.53119759971224</c:v>
                </c:pt>
                <c:pt idx="9942">
                  <c:v>288.53774303812753</c:v>
                </c:pt>
                <c:pt idx="9943">
                  <c:v>287.55888097660545</c:v>
                </c:pt>
                <c:pt idx="9944">
                  <c:v>286.57915736107947</c:v>
                </c:pt>
                <c:pt idx="9945">
                  <c:v>285.61211234114035</c:v>
                </c:pt>
                <c:pt idx="9946">
                  <c:v>284.63827361290339</c:v>
                </c:pt>
                <c:pt idx="9947">
                  <c:v>283.67990021164667</c:v>
                </c:pt>
                <c:pt idx="9948">
                  <c:v>282.70085992822032</c:v>
                </c:pt>
                <c:pt idx="9949">
                  <c:v>281.73762975304396</c:v>
                </c:pt>
                <c:pt idx="9950">
                  <c:v>280.78102934387692</c:v>
                </c:pt>
                <c:pt idx="9951">
                  <c:v>279.81705849613553</c:v>
                </c:pt>
                <c:pt idx="9952">
                  <c:v>278.86318023096743</c:v>
                </c:pt>
                <c:pt idx="9953">
                  <c:v>277.90671236389869</c:v>
                </c:pt>
                <c:pt idx="9954">
                  <c:v>276.96166376914516</c:v>
                </c:pt>
                <c:pt idx="9955">
                  <c:v>276.00826240008155</c:v>
                </c:pt>
                <c:pt idx="9956">
                  <c:v>275.07296554984083</c:v>
                </c:pt>
                <c:pt idx="9957">
                  <c:v>274.14635247116451</c:v>
                </c:pt>
                <c:pt idx="9958">
                  <c:v>273.20826042838871</c:v>
                </c:pt>
                <c:pt idx="9959">
                  <c:v>272.28957547109621</c:v>
                </c:pt>
                <c:pt idx="9960">
                  <c:v>271.37076882181191</c:v>
                </c:pt>
                <c:pt idx="9961">
                  <c:v>270.44922134848719</c:v>
                </c:pt>
                <c:pt idx="9962">
                  <c:v>269.54799342864561</c:v>
                </c:pt>
                <c:pt idx="9963">
                  <c:v>268.62567351938014</c:v>
                </c:pt>
                <c:pt idx="9964">
                  <c:v>267.71909268411895</c:v>
                </c:pt>
                <c:pt idx="9965">
                  <c:v>266.79884827590632</c:v>
                </c:pt>
                <c:pt idx="9966">
                  <c:v>265.90756837289308</c:v>
                </c:pt>
                <c:pt idx="9967">
                  <c:v>264.99336398134767</c:v>
                </c:pt>
                <c:pt idx="9968">
                  <c:v>264.09223025007316</c:v>
                </c:pt>
                <c:pt idx="9969">
                  <c:v>263.20836182582161</c:v>
                </c:pt>
                <c:pt idx="9970">
                  <c:v>262.3102900461729</c:v>
                </c:pt>
                <c:pt idx="9971">
                  <c:v>261.41292182494215</c:v>
                </c:pt>
                <c:pt idx="9972">
                  <c:v>260.54187985662122</c:v>
                </c:pt>
                <c:pt idx="9973">
                  <c:v>259.67244410234917</c:v>
                </c:pt>
                <c:pt idx="9974">
                  <c:v>258.79601342424121</c:v>
                </c:pt>
                <c:pt idx="9975">
                  <c:v>257.92702083644849</c:v>
                </c:pt>
                <c:pt idx="9976">
                  <c:v>257.0718434552864</c:v>
                </c:pt>
                <c:pt idx="9977">
                  <c:v>256.19668973185492</c:v>
                </c:pt>
                <c:pt idx="9978">
                  <c:v>255.34172418136632</c:v>
                </c:pt>
                <c:pt idx="9979">
                  <c:v>254.49547037762031</c:v>
                </c:pt>
                <c:pt idx="9980">
                  <c:v>253.63253161599474</c:v>
                </c:pt>
                <c:pt idx="9981">
                  <c:v>252.77856811543947</c:v>
                </c:pt>
                <c:pt idx="9982">
                  <c:v>251.93013797271894</c:v>
                </c:pt>
                <c:pt idx="9983">
                  <c:v>251.08573561918882</c:v>
                </c:pt>
                <c:pt idx="9984">
                  <c:v>250.23897476123545</c:v>
                </c:pt>
                <c:pt idx="9985">
                  <c:v>249.40373289663574</c:v>
                </c:pt>
                <c:pt idx="9986">
                  <c:v>248.57754092109082</c:v>
                </c:pt>
                <c:pt idx="9987">
                  <c:v>247.74847230601264</c:v>
                </c:pt>
                <c:pt idx="9988">
                  <c:v>246.92945718639254</c:v>
                </c:pt>
                <c:pt idx="9989">
                  <c:v>246.09763409570292</c:v>
                </c:pt>
                <c:pt idx="9990">
                  <c:v>245.29404532534676</c:v>
                </c:pt>
                <c:pt idx="9991">
                  <c:v>244.46958233993442</c:v>
                </c:pt>
                <c:pt idx="9992">
                  <c:v>243.6565985310142</c:v>
                </c:pt>
                <c:pt idx="9993">
                  <c:v>242.84468212805845</c:v>
                </c:pt>
                <c:pt idx="9994">
                  <c:v>242.02786281391093</c:v>
                </c:pt>
                <c:pt idx="9995">
                  <c:v>241.23626456456333</c:v>
                </c:pt>
                <c:pt idx="9996">
                  <c:v>240.41844464681034</c:v>
                </c:pt>
                <c:pt idx="9997">
                  <c:v>239.62301057086995</c:v>
                </c:pt>
                <c:pt idx="9998">
                  <c:v>238.81939972662542</c:v>
                </c:pt>
                <c:pt idx="9999">
                  <c:v>238.02504920512479</c:v>
                </c:pt>
                <c:pt idx="10000">
                  <c:v>237.25575181771859</c:v>
                </c:pt>
                <c:pt idx="10001">
                  <c:v>236.4669051729548</c:v>
                </c:pt>
                <c:pt idx="10002">
                  <c:v>235.68194369372071</c:v>
                </c:pt>
                <c:pt idx="10003">
                  <c:v>234.90470887033632</c:v>
                </c:pt>
                <c:pt idx="10004">
                  <c:v>234.13870318118165</c:v>
                </c:pt>
                <c:pt idx="10005">
                  <c:v>233.36265852901062</c:v>
                </c:pt>
                <c:pt idx="10006">
                  <c:v>232.6023495109834</c:v>
                </c:pt>
                <c:pt idx="10007">
                  <c:v>231.82674997336119</c:v>
                </c:pt>
                <c:pt idx="10008">
                  <c:v>231.05786335871338</c:v>
                </c:pt>
                <c:pt idx="10009">
                  <c:v>230.27819981329552</c:v>
                </c:pt>
                <c:pt idx="10010">
                  <c:v>229.50428608598065</c:v>
                </c:pt>
                <c:pt idx="10011">
                  <c:v>228.75182234261382</c:v>
                </c:pt>
                <c:pt idx="10012">
                  <c:v>228.01175545010179</c:v>
                </c:pt>
                <c:pt idx="10013">
                  <c:v>227.24353780065513</c:v>
                </c:pt>
                <c:pt idx="10014">
                  <c:v>226.51138413410581</c:v>
                </c:pt>
                <c:pt idx="10015">
                  <c:v>225.77244978524806</c:v>
                </c:pt>
                <c:pt idx="10016">
                  <c:v>225.02723435484353</c:v>
                </c:pt>
                <c:pt idx="10017">
                  <c:v>224.3017423020604</c:v>
                </c:pt>
                <c:pt idx="10018">
                  <c:v>223.56069035674614</c:v>
                </c:pt>
                <c:pt idx="10019">
                  <c:v>222.83412176751096</c:v>
                </c:pt>
                <c:pt idx="10020">
                  <c:v>222.10166218293176</c:v>
                </c:pt>
                <c:pt idx="10021">
                  <c:v>221.3854916856159</c:v>
                </c:pt>
                <c:pt idx="10022">
                  <c:v>220.66287277898476</c:v>
                </c:pt>
                <c:pt idx="10023">
                  <c:v>219.92704158002954</c:v>
                </c:pt>
                <c:pt idx="10024">
                  <c:v>219.20581909311437</c:v>
                </c:pt>
                <c:pt idx="10025">
                  <c:v>218.49111280336746</c:v>
                </c:pt>
                <c:pt idx="10026">
                  <c:v>217.77810296603207</c:v>
                </c:pt>
                <c:pt idx="10027">
                  <c:v>217.06389074167294</c:v>
                </c:pt>
                <c:pt idx="10028">
                  <c:v>216.36341522242299</c:v>
                </c:pt>
                <c:pt idx="10029">
                  <c:v>215.66694254209995</c:v>
                </c:pt>
                <c:pt idx="10030">
                  <c:v>214.96449385592774</c:v>
                </c:pt>
                <c:pt idx="10031">
                  <c:v>214.27255763334739</c:v>
                </c:pt>
                <c:pt idx="10032">
                  <c:v>213.57837897803438</c:v>
                </c:pt>
                <c:pt idx="10033">
                  <c:v>212.90642325424204</c:v>
                </c:pt>
                <c:pt idx="10034">
                  <c:v>212.2154422997408</c:v>
                </c:pt>
                <c:pt idx="10035">
                  <c:v>211.5368518762468</c:v>
                </c:pt>
                <c:pt idx="10036">
                  <c:v>210.84338418027198</c:v>
                </c:pt>
                <c:pt idx="10037">
                  <c:v>210.1524246241612</c:v>
                </c:pt>
                <c:pt idx="10038">
                  <c:v>209.46528480715838</c:v>
                </c:pt>
                <c:pt idx="10039">
                  <c:v>208.78354112003404</c:v>
                </c:pt>
                <c:pt idx="10040">
                  <c:v>208.11265925052257</c:v>
                </c:pt>
                <c:pt idx="10041">
                  <c:v>207.44044041625443</c:v>
                </c:pt>
                <c:pt idx="10042">
                  <c:v>206.77361186801059</c:v>
                </c:pt>
                <c:pt idx="10043">
                  <c:v>206.11216693601779</c:v>
                </c:pt>
                <c:pt idx="10044">
                  <c:v>205.46128338691864</c:v>
                </c:pt>
                <c:pt idx="10045">
                  <c:v>204.80264041235952</c:v>
                </c:pt>
                <c:pt idx="10046">
                  <c:v>204.1413782028001</c:v>
                </c:pt>
                <c:pt idx="10047">
                  <c:v>203.49938814874633</c:v>
                </c:pt>
                <c:pt idx="10048">
                  <c:v>202.85361709481089</c:v>
                </c:pt>
                <c:pt idx="10049">
                  <c:v>202.19283543917402</c:v>
                </c:pt>
                <c:pt idx="10050">
                  <c:v>201.5456255383194</c:v>
                </c:pt>
                <c:pt idx="10051">
                  <c:v>200.89955889851981</c:v>
                </c:pt>
                <c:pt idx="10052">
                  <c:v>200.24076750955714</c:v>
                </c:pt>
                <c:pt idx="10053">
                  <c:v>199.60819095728286</c:v>
                </c:pt>
                <c:pt idx="10054">
                  <c:v>198.95706632124762</c:v>
                </c:pt>
                <c:pt idx="10055">
                  <c:v>198.32732262785481</c:v>
                </c:pt>
                <c:pt idx="10056">
                  <c:v>197.69345157015715</c:v>
                </c:pt>
                <c:pt idx="10057">
                  <c:v>197.06311390792328</c:v>
                </c:pt>
                <c:pt idx="10058">
                  <c:v>196.43773633842909</c:v>
                </c:pt>
                <c:pt idx="10059">
                  <c:v>195.81158751941831</c:v>
                </c:pt>
                <c:pt idx="10060">
                  <c:v>195.19870343322975</c:v>
                </c:pt>
                <c:pt idx="10061">
                  <c:v>194.57710041106853</c:v>
                </c:pt>
                <c:pt idx="10062">
                  <c:v>193.95438791781143</c:v>
                </c:pt>
                <c:pt idx="10063">
                  <c:v>193.32646863976538</c:v>
                </c:pt>
                <c:pt idx="10064">
                  <c:v>192.70123845613716</c:v>
                </c:pt>
                <c:pt idx="10065">
                  <c:v>192.09105630166079</c:v>
                </c:pt>
                <c:pt idx="10066">
                  <c:v>191.48187129022747</c:v>
                </c:pt>
                <c:pt idx="10067">
                  <c:v>190.87039005659835</c:v>
                </c:pt>
                <c:pt idx="10068">
                  <c:v>190.24570184318517</c:v>
                </c:pt>
                <c:pt idx="10069">
                  <c:v>189.66043435971392</c:v>
                </c:pt>
                <c:pt idx="10070">
                  <c:v>189.05897069344286</c:v>
                </c:pt>
                <c:pt idx="10071">
                  <c:v>188.44746713686988</c:v>
                </c:pt>
                <c:pt idx="10072">
                  <c:v>187.86963762616676</c:v>
                </c:pt>
                <c:pt idx="10073">
                  <c:v>187.25818132155038</c:v>
                </c:pt>
                <c:pt idx="10074">
                  <c:v>186.67565403001038</c:v>
                </c:pt>
                <c:pt idx="10075">
                  <c:v>186.0791979154522</c:v>
                </c:pt>
                <c:pt idx="10076">
                  <c:v>185.48176044432898</c:v>
                </c:pt>
                <c:pt idx="10077">
                  <c:v>184.9026122104506</c:v>
                </c:pt>
                <c:pt idx="10078">
                  <c:v>184.30563764283738</c:v>
                </c:pt>
                <c:pt idx="10079">
                  <c:v>183.70359163472196</c:v>
                </c:pt>
                <c:pt idx="10080">
                  <c:v>183.12776252657915</c:v>
                </c:pt>
                <c:pt idx="10081">
                  <c:v>182.5569838930175</c:v>
                </c:pt>
                <c:pt idx="10082">
                  <c:v>181.98186497323644</c:v>
                </c:pt>
                <c:pt idx="10083">
                  <c:v>181.40839485436027</c:v>
                </c:pt>
                <c:pt idx="10084">
                  <c:v>180.83939668132263</c:v>
                </c:pt>
                <c:pt idx="10085">
                  <c:v>180.27147789661882</c:v>
                </c:pt>
                <c:pt idx="10086">
                  <c:v>179.71114789853527</c:v>
                </c:pt>
                <c:pt idx="10087">
                  <c:v>179.1389483337656</c:v>
                </c:pt>
                <c:pt idx="10088">
                  <c:v>178.56694335061246</c:v>
                </c:pt>
                <c:pt idx="10089">
                  <c:v>177.99452350068435</c:v>
                </c:pt>
                <c:pt idx="10090">
                  <c:v>177.43727820806293</c:v>
                </c:pt>
                <c:pt idx="10091">
                  <c:v>176.87388954785013</c:v>
                </c:pt>
                <c:pt idx="10092">
                  <c:v>176.31860679011533</c:v>
                </c:pt>
                <c:pt idx="10093">
                  <c:v>175.75919775030943</c:v>
                </c:pt>
                <c:pt idx="10094">
                  <c:v>175.20935327540096</c:v>
                </c:pt>
                <c:pt idx="10095">
                  <c:v>174.68046559884959</c:v>
                </c:pt>
                <c:pt idx="10096">
                  <c:v>174.12631577108542</c:v>
                </c:pt>
                <c:pt idx="10097">
                  <c:v>173.59577618703068</c:v>
                </c:pt>
                <c:pt idx="10098">
                  <c:v>173.04021129472159</c:v>
                </c:pt>
                <c:pt idx="10099">
                  <c:v>172.50753980822645</c:v>
                </c:pt>
                <c:pt idx="10100">
                  <c:v>171.95654087770964</c:v>
                </c:pt>
                <c:pt idx="10101">
                  <c:v>171.41381830325088</c:v>
                </c:pt>
                <c:pt idx="10102">
                  <c:v>170.86708775222962</c:v>
                </c:pt>
                <c:pt idx="10103">
                  <c:v>170.34237056986936</c:v>
                </c:pt>
                <c:pt idx="10104">
                  <c:v>169.79389494829911</c:v>
                </c:pt>
                <c:pt idx="10105">
                  <c:v>169.26385851151383</c:v>
                </c:pt>
                <c:pt idx="10106">
                  <c:v>168.74133803911963</c:v>
                </c:pt>
                <c:pt idx="10107">
                  <c:v>168.21096114383437</c:v>
                </c:pt>
                <c:pt idx="10108">
                  <c:v>167.69889194685697</c:v>
                </c:pt>
                <c:pt idx="10109">
                  <c:v>167.17421864465209</c:v>
                </c:pt>
                <c:pt idx="10110">
                  <c:v>166.65925864183947</c:v>
                </c:pt>
                <c:pt idx="10111">
                  <c:v>166.1399865774267</c:v>
                </c:pt>
                <c:pt idx="10112">
                  <c:v>165.61883768612145</c:v>
                </c:pt>
                <c:pt idx="10113">
                  <c:v>165.10393524270043</c:v>
                </c:pt>
                <c:pt idx="10114">
                  <c:v>164.57449646003334</c:v>
                </c:pt>
                <c:pt idx="10115">
                  <c:v>164.0628318030619</c:v>
                </c:pt>
                <c:pt idx="10116">
                  <c:v>163.5491739628132</c:v>
                </c:pt>
                <c:pt idx="10117">
                  <c:v>163.03418022767448</c:v>
                </c:pt>
                <c:pt idx="10118">
                  <c:v>162.52674892269317</c:v>
                </c:pt>
                <c:pt idx="10119">
                  <c:v>162.01219369591109</c:v>
                </c:pt>
                <c:pt idx="10120">
                  <c:v>161.50980393395906</c:v>
                </c:pt>
                <c:pt idx="10121">
                  <c:v>161.02521399610291</c:v>
                </c:pt>
                <c:pt idx="10122">
                  <c:v>160.51161950181228</c:v>
                </c:pt>
                <c:pt idx="10123">
                  <c:v>160.02044620515346</c:v>
                </c:pt>
                <c:pt idx="10124">
                  <c:v>159.53229985682816</c:v>
                </c:pt>
                <c:pt idx="10125">
                  <c:v>159.04232164833599</c:v>
                </c:pt>
                <c:pt idx="10126">
                  <c:v>158.53833882975667</c:v>
                </c:pt>
                <c:pt idx="10127">
                  <c:v>158.04266792825567</c:v>
                </c:pt>
                <c:pt idx="10128">
                  <c:v>157.54794884059419</c:v>
                </c:pt>
                <c:pt idx="10129">
                  <c:v>157.05534584782026</c:v>
                </c:pt>
                <c:pt idx="10130">
                  <c:v>156.5664504490162</c:v>
                </c:pt>
                <c:pt idx="10131">
                  <c:v>156.06893919801365</c:v>
                </c:pt>
                <c:pt idx="10132">
                  <c:v>155.58806340872587</c:v>
                </c:pt>
                <c:pt idx="10133">
                  <c:v>155.10548812854708</c:v>
                </c:pt>
                <c:pt idx="10134">
                  <c:v>154.62585917289641</c:v>
                </c:pt>
                <c:pt idx="10135">
                  <c:v>154.16657261690548</c:v>
                </c:pt>
                <c:pt idx="10136">
                  <c:v>153.69335205756101</c:v>
                </c:pt>
                <c:pt idx="10137">
                  <c:v>153.21777788191386</c:v>
                </c:pt>
                <c:pt idx="10138">
                  <c:v>152.74274397062322</c:v>
                </c:pt>
                <c:pt idx="10139">
                  <c:v>152.26609800953261</c:v>
                </c:pt>
                <c:pt idx="10140">
                  <c:v>151.79779826585775</c:v>
                </c:pt>
                <c:pt idx="10141">
                  <c:v>151.323952321674</c:v>
                </c:pt>
                <c:pt idx="10142">
                  <c:v>150.85041507507981</c:v>
                </c:pt>
                <c:pt idx="10143">
                  <c:v>150.37955970816682</c:v>
                </c:pt>
                <c:pt idx="10144">
                  <c:v>149.9102167763148</c:v>
                </c:pt>
                <c:pt idx="10145">
                  <c:v>149.45172846576355</c:v>
                </c:pt>
                <c:pt idx="10146">
                  <c:v>148.99970437255394</c:v>
                </c:pt>
                <c:pt idx="10147">
                  <c:v>148.5354453724479</c:v>
                </c:pt>
                <c:pt idx="10148">
                  <c:v>148.09147418097422</c:v>
                </c:pt>
                <c:pt idx="10149">
                  <c:v>147.63554160798623</c:v>
                </c:pt>
                <c:pt idx="10150">
                  <c:v>147.18678739560397</c:v>
                </c:pt>
                <c:pt idx="10151">
                  <c:v>146.74176546390441</c:v>
                </c:pt>
                <c:pt idx="10152">
                  <c:v>146.29782352490096</c:v>
                </c:pt>
                <c:pt idx="10153">
                  <c:v>145.83775429828736</c:v>
                </c:pt>
                <c:pt idx="10154">
                  <c:v>145.39991911515972</c:v>
                </c:pt>
                <c:pt idx="10155">
                  <c:v>144.9342269417451</c:v>
                </c:pt>
                <c:pt idx="10156">
                  <c:v>144.48547837701594</c:v>
                </c:pt>
                <c:pt idx="10157">
                  <c:v>144.04844540414985</c:v>
                </c:pt>
                <c:pt idx="10158">
                  <c:v>143.60387108038125</c:v>
                </c:pt>
                <c:pt idx="10159">
                  <c:v>143.16646700764534</c:v>
                </c:pt>
                <c:pt idx="10160">
                  <c:v>142.73341639708505</c:v>
                </c:pt>
                <c:pt idx="10161">
                  <c:v>142.28934905372847</c:v>
                </c:pt>
                <c:pt idx="10162">
                  <c:v>141.86457450559365</c:v>
                </c:pt>
                <c:pt idx="10163">
                  <c:v>141.44141232802997</c:v>
                </c:pt>
                <c:pt idx="10164">
                  <c:v>141.01793583427889</c:v>
                </c:pt>
                <c:pt idx="10165">
                  <c:v>140.59037379800708</c:v>
                </c:pt>
                <c:pt idx="10166">
                  <c:v>140.17009944404055</c:v>
                </c:pt>
                <c:pt idx="10167">
                  <c:v>139.74417775744899</c:v>
                </c:pt>
                <c:pt idx="10168">
                  <c:v>139.30519452623713</c:v>
                </c:pt>
                <c:pt idx="10169">
                  <c:v>138.87374618476684</c:v>
                </c:pt>
                <c:pt idx="10170">
                  <c:v>138.44981211120671</c:v>
                </c:pt>
                <c:pt idx="10171">
                  <c:v>138.03946004047231</c:v>
                </c:pt>
                <c:pt idx="10172">
                  <c:v>137.61758981081039</c:v>
                </c:pt>
                <c:pt idx="10173">
                  <c:v>137.20313266692304</c:v>
                </c:pt>
                <c:pt idx="10174">
                  <c:v>136.78144383337184</c:v>
                </c:pt>
                <c:pt idx="10175">
                  <c:v>136.36645430994992</c:v>
                </c:pt>
                <c:pt idx="10176">
                  <c:v>135.94791849083003</c:v>
                </c:pt>
                <c:pt idx="10177">
                  <c:v>135.5600974663385</c:v>
                </c:pt>
                <c:pt idx="10178">
                  <c:v>135.15520338790384</c:v>
                </c:pt>
                <c:pt idx="10179">
                  <c:v>134.74907562275638</c:v>
                </c:pt>
                <c:pt idx="10180">
                  <c:v>134.33713468275772</c:v>
                </c:pt>
                <c:pt idx="10181">
                  <c:v>133.9412416282064</c:v>
                </c:pt>
                <c:pt idx="10182">
                  <c:v>133.5368908469066</c:v>
                </c:pt>
                <c:pt idx="10183">
                  <c:v>133.11421342392507</c:v>
                </c:pt>
                <c:pt idx="10184">
                  <c:v>132.71891808277849</c:v>
                </c:pt>
                <c:pt idx="10185">
                  <c:v>132.31804180654751</c:v>
                </c:pt>
                <c:pt idx="10186">
                  <c:v>131.91824592553661</c:v>
                </c:pt>
                <c:pt idx="10187">
                  <c:v>131.53296920346412</c:v>
                </c:pt>
                <c:pt idx="10188">
                  <c:v>131.13010856826091</c:v>
                </c:pt>
                <c:pt idx="10189">
                  <c:v>130.73264792390285</c:v>
                </c:pt>
                <c:pt idx="10190">
                  <c:v>130.33766232229658</c:v>
                </c:pt>
                <c:pt idx="10191">
                  <c:v>129.96409455790939</c:v>
                </c:pt>
                <c:pt idx="10192">
                  <c:v>129.58240448454373</c:v>
                </c:pt>
                <c:pt idx="10193">
                  <c:v>129.19847696041708</c:v>
                </c:pt>
                <c:pt idx="10194">
                  <c:v>128.82675232375612</c:v>
                </c:pt>
                <c:pt idx="10195">
                  <c:v>128.44435467799951</c:v>
                </c:pt>
                <c:pt idx="10196">
                  <c:v>128.05485930506205</c:v>
                </c:pt>
                <c:pt idx="10197">
                  <c:v>127.66588379458713</c:v>
                </c:pt>
                <c:pt idx="10198">
                  <c:v>127.27565511975149</c:v>
                </c:pt>
                <c:pt idx="10199">
                  <c:v>126.91211108100728</c:v>
                </c:pt>
                <c:pt idx="10200">
                  <c:v>126.52721182049443</c:v>
                </c:pt>
                <c:pt idx="10201">
                  <c:v>126.14773388285859</c:v>
                </c:pt>
                <c:pt idx="10202">
                  <c:v>125.78597099124758</c:v>
                </c:pt>
                <c:pt idx="10203">
                  <c:v>125.40241988002747</c:v>
                </c:pt>
                <c:pt idx="10204">
                  <c:v>125.03269435256422</c:v>
                </c:pt>
                <c:pt idx="10205">
                  <c:v>124.65526287398123</c:v>
                </c:pt>
                <c:pt idx="10206">
                  <c:v>124.30888202363028</c:v>
                </c:pt>
                <c:pt idx="10207">
                  <c:v>123.93855667818283</c:v>
                </c:pt>
                <c:pt idx="10208">
                  <c:v>123.57554329878269</c:v>
                </c:pt>
                <c:pt idx="10209">
                  <c:v>123.21632550913806</c:v>
                </c:pt>
                <c:pt idx="10210">
                  <c:v>122.86222082129636</c:v>
                </c:pt>
                <c:pt idx="10211">
                  <c:v>122.50254583641147</c:v>
                </c:pt>
                <c:pt idx="10212">
                  <c:v>122.13137269169002</c:v>
                </c:pt>
                <c:pt idx="10213">
                  <c:v>121.7677894682439</c:v>
                </c:pt>
                <c:pt idx="10214">
                  <c:v>121.40829350467538</c:v>
                </c:pt>
                <c:pt idx="10215">
                  <c:v>121.04926050778008</c:v>
                </c:pt>
                <c:pt idx="10216">
                  <c:v>120.70720004432386</c:v>
                </c:pt>
                <c:pt idx="10217">
                  <c:v>120.34973572212337</c:v>
                </c:pt>
                <c:pt idx="10218">
                  <c:v>119.99544444290495</c:v>
                </c:pt>
                <c:pt idx="10219">
                  <c:v>119.63929710559879</c:v>
                </c:pt>
                <c:pt idx="10220">
                  <c:v>119.29886190957944</c:v>
                </c:pt>
                <c:pt idx="10221">
                  <c:v>118.93864771554846</c:v>
                </c:pt>
                <c:pt idx="10222">
                  <c:v>118.60603431293309</c:v>
                </c:pt>
                <c:pt idx="10223">
                  <c:v>118.25973446108814</c:v>
                </c:pt>
                <c:pt idx="10224">
                  <c:v>117.91836051850858</c:v>
                </c:pt>
                <c:pt idx="10225">
                  <c:v>117.57109330001589</c:v>
                </c:pt>
                <c:pt idx="10226">
                  <c:v>117.24683659551295</c:v>
                </c:pt>
                <c:pt idx="10227">
                  <c:v>116.91302574125527</c:v>
                </c:pt>
                <c:pt idx="10228">
                  <c:v>116.57468558808526</c:v>
                </c:pt>
                <c:pt idx="10229">
                  <c:v>116.22186783606139</c:v>
                </c:pt>
                <c:pt idx="10230">
                  <c:v>115.88234292258582</c:v>
                </c:pt>
                <c:pt idx="10231">
                  <c:v>115.56042788542419</c:v>
                </c:pt>
                <c:pt idx="10232">
                  <c:v>115.22408648918656</c:v>
                </c:pt>
                <c:pt idx="10233">
                  <c:v>114.88189977815233</c:v>
                </c:pt>
                <c:pt idx="10234">
                  <c:v>114.56465021958566</c:v>
                </c:pt>
                <c:pt idx="10235">
                  <c:v>114.22421715511484</c:v>
                </c:pt>
                <c:pt idx="10236">
                  <c:v>113.90404182788487</c:v>
                </c:pt>
                <c:pt idx="10237">
                  <c:v>113.5760558037021</c:v>
                </c:pt>
                <c:pt idx="10238">
                  <c:v>113.25682680000742</c:v>
                </c:pt>
                <c:pt idx="10239">
                  <c:v>112.95214311751954</c:v>
                </c:pt>
                <c:pt idx="10240">
                  <c:v>112.61797000328419</c:v>
                </c:pt>
                <c:pt idx="10241">
                  <c:v>112.29724880079749</c:v>
                </c:pt>
                <c:pt idx="10242">
                  <c:v>111.99161861825634</c:v>
                </c:pt>
                <c:pt idx="10243">
                  <c:v>111.66142213308147</c:v>
                </c:pt>
                <c:pt idx="10244">
                  <c:v>111.33071953524274</c:v>
                </c:pt>
                <c:pt idx="10245">
                  <c:v>111.01555644478759</c:v>
                </c:pt>
                <c:pt idx="10246">
                  <c:v>110.70259967006899</c:v>
                </c:pt>
                <c:pt idx="10247">
                  <c:v>110.37908421556031</c:v>
                </c:pt>
                <c:pt idx="10248">
                  <c:v>110.06523976415153</c:v>
                </c:pt>
                <c:pt idx="10249">
                  <c:v>109.74482460923855</c:v>
                </c:pt>
                <c:pt idx="10250">
                  <c:v>109.43653705530953</c:v>
                </c:pt>
                <c:pt idx="10251">
                  <c:v>109.1439059060848</c:v>
                </c:pt>
                <c:pt idx="10252">
                  <c:v>108.82415105454498</c:v>
                </c:pt>
                <c:pt idx="10253">
                  <c:v>108.51776583681482</c:v>
                </c:pt>
                <c:pt idx="10254">
                  <c:v>108.22445573176958</c:v>
                </c:pt>
                <c:pt idx="10255">
                  <c:v>107.9236593492587</c:v>
                </c:pt>
                <c:pt idx="10256">
                  <c:v>107.62876609988058</c:v>
                </c:pt>
                <c:pt idx="10257">
                  <c:v>107.33073250314814</c:v>
                </c:pt>
                <c:pt idx="10258">
                  <c:v>107.02156624620092</c:v>
                </c:pt>
                <c:pt idx="10259">
                  <c:v>106.71255864799696</c:v>
                </c:pt>
                <c:pt idx="10260">
                  <c:v>106.42829798192162</c:v>
                </c:pt>
                <c:pt idx="10261">
                  <c:v>106.12796526800787</c:v>
                </c:pt>
                <c:pt idx="10262">
                  <c:v>105.81883167656497</c:v>
                </c:pt>
                <c:pt idx="10263">
                  <c:v>105.51881463211531</c:v>
                </c:pt>
                <c:pt idx="10264">
                  <c:v>105.22925210277124</c:v>
                </c:pt>
                <c:pt idx="10265">
                  <c:v>104.9384036990141</c:v>
                </c:pt>
                <c:pt idx="10266">
                  <c:v>104.64389954653255</c:v>
                </c:pt>
                <c:pt idx="10267">
                  <c:v>104.35476750577777</c:v>
                </c:pt>
                <c:pt idx="10268">
                  <c:v>104.06912714672589</c:v>
                </c:pt>
                <c:pt idx="10269">
                  <c:v>103.78216216039328</c:v>
                </c:pt>
                <c:pt idx="10270">
                  <c:v>103.49787041277762</c:v>
                </c:pt>
                <c:pt idx="10271">
                  <c:v>103.22930523442164</c:v>
                </c:pt>
                <c:pt idx="10272">
                  <c:v>102.94579193935476</c:v>
                </c:pt>
                <c:pt idx="10273">
                  <c:v>102.65294926162845</c:v>
                </c:pt>
                <c:pt idx="10274">
                  <c:v>102.37274807312998</c:v>
                </c:pt>
                <c:pt idx="10275">
                  <c:v>102.09407462652199</c:v>
                </c:pt>
                <c:pt idx="10276">
                  <c:v>101.79968847427165</c:v>
                </c:pt>
                <c:pt idx="10277">
                  <c:v>101.53712344692757</c:v>
                </c:pt>
                <c:pt idx="10278">
                  <c:v>101.25046334028733</c:v>
                </c:pt>
                <c:pt idx="10279">
                  <c:v>100.97975958482914</c:v>
                </c:pt>
                <c:pt idx="10280">
                  <c:v>100.69648085544355</c:v>
                </c:pt>
                <c:pt idx="10281">
                  <c:v>100.42435171963004</c:v>
                </c:pt>
                <c:pt idx="10282">
                  <c:v>100.14223441947618</c:v>
                </c:pt>
                <c:pt idx="10283">
                  <c:v>99.871315152788867</c:v>
                </c:pt>
                <c:pt idx="10284">
                  <c:v>99.596348980425347</c:v>
                </c:pt>
                <c:pt idx="10285">
                  <c:v>99.323436860348039</c:v>
                </c:pt>
                <c:pt idx="10286">
                  <c:v>99.052983734726524</c:v>
                </c:pt>
                <c:pt idx="10287">
                  <c:v>98.800723296173643</c:v>
                </c:pt>
                <c:pt idx="10288">
                  <c:v>98.525234213710092</c:v>
                </c:pt>
                <c:pt idx="10289">
                  <c:v>98.268286722312098</c:v>
                </c:pt>
                <c:pt idx="10290">
                  <c:v>98.015750244080721</c:v>
                </c:pt>
                <c:pt idx="10291">
                  <c:v>97.743707886567123</c:v>
                </c:pt>
                <c:pt idx="10292">
                  <c:v>97.47428065237267</c:v>
                </c:pt>
                <c:pt idx="10293">
                  <c:v>97.217658175314114</c:v>
                </c:pt>
                <c:pt idx="10294">
                  <c:v>96.941650752231055</c:v>
                </c:pt>
                <c:pt idx="10295">
                  <c:v>96.679875790838878</c:v>
                </c:pt>
                <c:pt idx="10296">
                  <c:v>96.419347449872362</c:v>
                </c:pt>
                <c:pt idx="10297">
                  <c:v>96.150207682789926</c:v>
                </c:pt>
                <c:pt idx="10298">
                  <c:v>95.898421619808815</c:v>
                </c:pt>
                <c:pt idx="10299">
                  <c:v>95.647532267551682</c:v>
                </c:pt>
                <c:pt idx="10300">
                  <c:v>95.392250872068558</c:v>
                </c:pt>
                <c:pt idx="10301">
                  <c:v>95.128782970509462</c:v>
                </c:pt>
                <c:pt idx="10302">
                  <c:v>94.881418352337505</c:v>
                </c:pt>
                <c:pt idx="10303">
                  <c:v>94.634708447511684</c:v>
                </c:pt>
                <c:pt idx="10304">
                  <c:v>94.386857018153123</c:v>
                </c:pt>
                <c:pt idx="10305">
                  <c:v>94.14030326225631</c:v>
                </c:pt>
                <c:pt idx="10306">
                  <c:v>93.898112659272556</c:v>
                </c:pt>
                <c:pt idx="10307">
                  <c:v>93.647214635202971</c:v>
                </c:pt>
                <c:pt idx="10308">
                  <c:v>93.397407081887764</c:v>
                </c:pt>
                <c:pt idx="10309">
                  <c:v>93.135064117870456</c:v>
                </c:pt>
                <c:pt idx="10310">
                  <c:v>92.901345985347987</c:v>
                </c:pt>
                <c:pt idx="10311">
                  <c:v>92.653220473673059</c:v>
                </c:pt>
                <c:pt idx="10312">
                  <c:v>92.40471649949825</c:v>
                </c:pt>
                <c:pt idx="10313">
                  <c:v>92.150242599028701</c:v>
                </c:pt>
                <c:pt idx="10314">
                  <c:v>91.908186391639873</c:v>
                </c:pt>
                <c:pt idx="10315">
                  <c:v>91.683159565000523</c:v>
                </c:pt>
                <c:pt idx="10316">
                  <c:v>91.433950115063979</c:v>
                </c:pt>
                <c:pt idx="10317">
                  <c:v>91.194871541902245</c:v>
                </c:pt>
                <c:pt idx="10318">
                  <c:v>90.9489563991512</c:v>
                </c:pt>
                <c:pt idx="10319">
                  <c:v>90.726058045433334</c:v>
                </c:pt>
                <c:pt idx="10320">
                  <c:v>90.494439690805194</c:v>
                </c:pt>
                <c:pt idx="10321">
                  <c:v>90.265429618323736</c:v>
                </c:pt>
                <c:pt idx="10322">
                  <c:v>90.024186177201614</c:v>
                </c:pt>
                <c:pt idx="10323">
                  <c:v>89.79044099635631</c:v>
                </c:pt>
                <c:pt idx="10324">
                  <c:v>89.550066480780572</c:v>
                </c:pt>
                <c:pt idx="10325">
                  <c:v>89.3202441386602</c:v>
                </c:pt>
                <c:pt idx="10326">
                  <c:v>89.083437433859757</c:v>
                </c:pt>
                <c:pt idx="10327">
                  <c:v>88.857784053533805</c:v>
                </c:pt>
                <c:pt idx="10328">
                  <c:v>88.627740500210052</c:v>
                </c:pt>
                <c:pt idx="10329">
                  <c:v>88.392189014720358</c:v>
                </c:pt>
                <c:pt idx="10330">
                  <c:v>88.156707251414218</c:v>
                </c:pt>
                <c:pt idx="10331">
                  <c:v>87.940193685861203</c:v>
                </c:pt>
                <c:pt idx="10332">
                  <c:v>87.703989024598286</c:v>
                </c:pt>
                <c:pt idx="10333">
                  <c:v>87.481176817574919</c:v>
                </c:pt>
                <c:pt idx="10334">
                  <c:v>87.259773569545288</c:v>
                </c:pt>
                <c:pt idx="10335">
                  <c:v>87.039591156937973</c:v>
                </c:pt>
                <c:pt idx="10336">
                  <c:v>86.807901557977203</c:v>
                </c:pt>
                <c:pt idx="10337">
                  <c:v>86.591780206696654</c:v>
                </c:pt>
                <c:pt idx="10338">
                  <c:v>86.387368357926519</c:v>
                </c:pt>
                <c:pt idx="10339">
                  <c:v>86.162648094991113</c:v>
                </c:pt>
                <c:pt idx="10340">
                  <c:v>85.94545770833588</c:v>
                </c:pt>
                <c:pt idx="10341">
                  <c:v>85.718911184949278</c:v>
                </c:pt>
                <c:pt idx="10342">
                  <c:v>85.499261350534567</c:v>
                </c:pt>
                <c:pt idx="10343">
                  <c:v>85.27876662927838</c:v>
                </c:pt>
                <c:pt idx="10344">
                  <c:v>85.065008434967723</c:v>
                </c:pt>
                <c:pt idx="10345">
                  <c:v>84.850374916885045</c:v>
                </c:pt>
                <c:pt idx="10346">
                  <c:v>84.632329332397504</c:v>
                </c:pt>
                <c:pt idx="10347">
                  <c:v>84.409722761063904</c:v>
                </c:pt>
                <c:pt idx="10348">
                  <c:v>84.19984799449017</c:v>
                </c:pt>
                <c:pt idx="10349">
                  <c:v>83.989052542613749</c:v>
                </c:pt>
                <c:pt idx="10350">
                  <c:v>83.771386348757261</c:v>
                </c:pt>
                <c:pt idx="10351">
                  <c:v>83.569905409393812</c:v>
                </c:pt>
                <c:pt idx="10352">
                  <c:v>83.359127031026759</c:v>
                </c:pt>
                <c:pt idx="10353">
                  <c:v>83.144568002251702</c:v>
                </c:pt>
                <c:pt idx="10354">
                  <c:v>82.932323139058695</c:v>
                </c:pt>
                <c:pt idx="10355">
                  <c:v>82.731268520154913</c:v>
                </c:pt>
                <c:pt idx="10356">
                  <c:v>82.520686997004418</c:v>
                </c:pt>
                <c:pt idx="10357">
                  <c:v>82.322941847497773</c:v>
                </c:pt>
                <c:pt idx="10358">
                  <c:v>82.138076778878315</c:v>
                </c:pt>
                <c:pt idx="10359">
                  <c:v>81.926181607384024</c:v>
                </c:pt>
                <c:pt idx="10360">
                  <c:v>81.714242122901794</c:v>
                </c:pt>
                <c:pt idx="10361">
                  <c:v>81.500427851621907</c:v>
                </c:pt>
                <c:pt idx="10362">
                  <c:v>81.297874442641358</c:v>
                </c:pt>
                <c:pt idx="10363">
                  <c:v>81.092943057149341</c:v>
                </c:pt>
                <c:pt idx="10364">
                  <c:v>80.89628858099897</c:v>
                </c:pt>
                <c:pt idx="10365">
                  <c:v>80.688390858791976</c:v>
                </c:pt>
                <c:pt idx="10366">
                  <c:v>80.486622393912114</c:v>
                </c:pt>
                <c:pt idx="10367">
                  <c:v>80.291692635456712</c:v>
                </c:pt>
                <c:pt idx="10368">
                  <c:v>80.088883267245166</c:v>
                </c:pt>
                <c:pt idx="10369">
                  <c:v>79.909394650991203</c:v>
                </c:pt>
                <c:pt idx="10370">
                  <c:v>79.709550734416922</c:v>
                </c:pt>
                <c:pt idx="10371">
                  <c:v>79.501305795700631</c:v>
                </c:pt>
                <c:pt idx="10372">
                  <c:v>79.321771613743351</c:v>
                </c:pt>
                <c:pt idx="10373">
                  <c:v>79.115083429653879</c:v>
                </c:pt>
                <c:pt idx="10374">
                  <c:v>78.928941488412264</c:v>
                </c:pt>
                <c:pt idx="10375">
                  <c:v>78.736467888891028</c:v>
                </c:pt>
                <c:pt idx="10376">
                  <c:v>78.552628745150528</c:v>
                </c:pt>
                <c:pt idx="10377">
                  <c:v>78.364242664560976</c:v>
                </c:pt>
                <c:pt idx="10378">
                  <c:v>78.176253556161669</c:v>
                </c:pt>
                <c:pt idx="10379">
                  <c:v>77.966557557288667</c:v>
                </c:pt>
                <c:pt idx="10380">
                  <c:v>77.774601151970501</c:v>
                </c:pt>
                <c:pt idx="10381">
                  <c:v>77.588280718549441</c:v>
                </c:pt>
                <c:pt idx="10382">
                  <c:v>77.395993352879429</c:v>
                </c:pt>
                <c:pt idx="10383">
                  <c:v>77.20958997087385</c:v>
                </c:pt>
                <c:pt idx="10384">
                  <c:v>77.014053591958799</c:v>
                </c:pt>
                <c:pt idx="10385">
                  <c:v>76.834918178412067</c:v>
                </c:pt>
                <c:pt idx="10386">
                  <c:v>76.645028709401899</c:v>
                </c:pt>
                <c:pt idx="10387">
                  <c:v>76.464924267107563</c:v>
                </c:pt>
                <c:pt idx="10388">
                  <c:v>76.281719855085541</c:v>
                </c:pt>
                <c:pt idx="10389">
                  <c:v>76.10054541697086</c:v>
                </c:pt>
                <c:pt idx="10390">
                  <c:v>75.910191851548461</c:v>
                </c:pt>
                <c:pt idx="10391">
                  <c:v>75.722826839687642</c:v>
                </c:pt>
                <c:pt idx="10392">
                  <c:v>75.554792869706858</c:v>
                </c:pt>
                <c:pt idx="10393">
                  <c:v>75.376364583246414</c:v>
                </c:pt>
                <c:pt idx="10394">
                  <c:v>75.196908658549717</c:v>
                </c:pt>
                <c:pt idx="10395">
                  <c:v>75.03253689368843</c:v>
                </c:pt>
                <c:pt idx="10396">
                  <c:v>74.845296011896892</c:v>
                </c:pt>
                <c:pt idx="10397">
                  <c:v>74.658022943823113</c:v>
                </c:pt>
                <c:pt idx="10398">
                  <c:v>74.485105311219797</c:v>
                </c:pt>
                <c:pt idx="10399">
                  <c:v>74.29684257510263</c:v>
                </c:pt>
                <c:pt idx="10400">
                  <c:v>74.127558697126204</c:v>
                </c:pt>
                <c:pt idx="10401">
                  <c:v>73.951187090032647</c:v>
                </c:pt>
                <c:pt idx="10402">
                  <c:v>73.773964635411986</c:v>
                </c:pt>
                <c:pt idx="10403">
                  <c:v>73.593632880897445</c:v>
                </c:pt>
                <c:pt idx="10404">
                  <c:v>73.424313526194425</c:v>
                </c:pt>
                <c:pt idx="10405">
                  <c:v>73.251110415609787</c:v>
                </c:pt>
                <c:pt idx="10406">
                  <c:v>73.084842737248678</c:v>
                </c:pt>
                <c:pt idx="10407">
                  <c:v>72.900498748100347</c:v>
                </c:pt>
                <c:pt idx="10408">
                  <c:v>72.737554007983476</c:v>
                </c:pt>
                <c:pt idx="10409">
                  <c:v>72.557433041211112</c:v>
                </c:pt>
                <c:pt idx="10410">
                  <c:v>72.390599417686303</c:v>
                </c:pt>
                <c:pt idx="10411">
                  <c:v>72.230737903003956</c:v>
                </c:pt>
                <c:pt idx="10412">
                  <c:v>72.065153015163901</c:v>
                </c:pt>
                <c:pt idx="10413">
                  <c:v>71.905247019715517</c:v>
                </c:pt>
                <c:pt idx="10414">
                  <c:v>71.738023055453795</c:v>
                </c:pt>
                <c:pt idx="10415">
                  <c:v>71.568917009169184</c:v>
                </c:pt>
                <c:pt idx="10416">
                  <c:v>71.404006551957622</c:v>
                </c:pt>
                <c:pt idx="10417">
                  <c:v>71.234667827336466</c:v>
                </c:pt>
                <c:pt idx="10418">
                  <c:v>71.054664988511433</c:v>
                </c:pt>
                <c:pt idx="10419">
                  <c:v>70.895745982609526</c:v>
                </c:pt>
                <c:pt idx="10420">
                  <c:v>70.734856738054816</c:v>
                </c:pt>
                <c:pt idx="10421">
                  <c:v>70.572231517989366</c:v>
                </c:pt>
                <c:pt idx="10422">
                  <c:v>70.417431120675474</c:v>
                </c:pt>
                <c:pt idx="10423">
                  <c:v>70.246359697436958</c:v>
                </c:pt>
                <c:pt idx="10424">
                  <c:v>70.078858382831868</c:v>
                </c:pt>
                <c:pt idx="10425">
                  <c:v>69.914742133619058</c:v>
                </c:pt>
                <c:pt idx="10426">
                  <c:v>69.756649124872425</c:v>
                </c:pt>
                <c:pt idx="10427">
                  <c:v>69.597679504043924</c:v>
                </c:pt>
                <c:pt idx="10428">
                  <c:v>69.445404422777656</c:v>
                </c:pt>
                <c:pt idx="10429">
                  <c:v>69.276971883224519</c:v>
                </c:pt>
                <c:pt idx="10430">
                  <c:v>69.13740737305173</c:v>
                </c:pt>
                <c:pt idx="10431">
                  <c:v>68.981525702064374</c:v>
                </c:pt>
                <c:pt idx="10432">
                  <c:v>68.824666778854947</c:v>
                </c:pt>
                <c:pt idx="10433">
                  <c:v>68.674363431281932</c:v>
                </c:pt>
                <c:pt idx="10434">
                  <c:v>68.520751788601018</c:v>
                </c:pt>
                <c:pt idx="10435">
                  <c:v>68.35657380026592</c:v>
                </c:pt>
                <c:pt idx="10436">
                  <c:v>68.202505985274399</c:v>
                </c:pt>
                <c:pt idx="10437">
                  <c:v>68.046694390787678</c:v>
                </c:pt>
                <c:pt idx="10438">
                  <c:v>67.890612089275791</c:v>
                </c:pt>
                <c:pt idx="10439">
                  <c:v>67.733898521782891</c:v>
                </c:pt>
                <c:pt idx="10440">
                  <c:v>67.584727967504307</c:v>
                </c:pt>
                <c:pt idx="10441">
                  <c:v>67.430567820876362</c:v>
                </c:pt>
                <c:pt idx="10442">
                  <c:v>67.276658827450305</c:v>
                </c:pt>
                <c:pt idx="10443">
                  <c:v>67.129894326013073</c:v>
                </c:pt>
                <c:pt idx="10444">
                  <c:v>66.973356996407603</c:v>
                </c:pt>
                <c:pt idx="10445">
                  <c:v>66.818630412806144</c:v>
                </c:pt>
                <c:pt idx="10446">
                  <c:v>66.676688572785991</c:v>
                </c:pt>
                <c:pt idx="10447">
                  <c:v>66.538909245442525</c:v>
                </c:pt>
                <c:pt idx="10448">
                  <c:v>66.399824640549795</c:v>
                </c:pt>
                <c:pt idx="10449">
                  <c:v>66.248395699197516</c:v>
                </c:pt>
                <c:pt idx="10450">
                  <c:v>66.10974963210063</c:v>
                </c:pt>
                <c:pt idx="10451">
                  <c:v>65.954086508891322</c:v>
                </c:pt>
                <c:pt idx="10452">
                  <c:v>65.807435686120812</c:v>
                </c:pt>
                <c:pt idx="10453">
                  <c:v>65.647694524940761</c:v>
                </c:pt>
                <c:pt idx="10454">
                  <c:v>65.508706105404897</c:v>
                </c:pt>
                <c:pt idx="10455">
                  <c:v>65.369666035692916</c:v>
                </c:pt>
                <c:pt idx="10456">
                  <c:v>65.217752739712296</c:v>
                </c:pt>
                <c:pt idx="10457">
                  <c:v>65.083336413732326</c:v>
                </c:pt>
                <c:pt idx="10458">
                  <c:v>64.938849777138842</c:v>
                </c:pt>
                <c:pt idx="10459">
                  <c:v>64.793875676323253</c:v>
                </c:pt>
                <c:pt idx="10460">
                  <c:v>64.65037027368372</c:v>
                </c:pt>
                <c:pt idx="10461">
                  <c:v>64.522604155218986</c:v>
                </c:pt>
                <c:pt idx="10462">
                  <c:v>64.368907406112868</c:v>
                </c:pt>
                <c:pt idx="10463">
                  <c:v>64.220830653012044</c:v>
                </c:pt>
                <c:pt idx="10464">
                  <c:v>64.104519007472618</c:v>
                </c:pt>
                <c:pt idx="10465">
                  <c:v>63.955171462614082</c:v>
                </c:pt>
                <c:pt idx="10466">
                  <c:v>63.825626990607702</c:v>
                </c:pt>
                <c:pt idx="10467">
                  <c:v>63.69784720676688</c:v>
                </c:pt>
                <c:pt idx="10468">
                  <c:v>63.555306584845724</c:v>
                </c:pt>
                <c:pt idx="10469">
                  <c:v>63.402407885695197</c:v>
                </c:pt>
                <c:pt idx="10470">
                  <c:v>63.267923588924276</c:v>
                </c:pt>
                <c:pt idx="10471">
                  <c:v>63.133350024222651</c:v>
                </c:pt>
                <c:pt idx="10472">
                  <c:v>62.988811624947637</c:v>
                </c:pt>
                <c:pt idx="10473">
                  <c:v>62.853933148799996</c:v>
                </c:pt>
                <c:pt idx="10474">
                  <c:v>62.724907291666128</c:v>
                </c:pt>
                <c:pt idx="10475">
                  <c:v>62.588465604640106</c:v>
                </c:pt>
                <c:pt idx="10476">
                  <c:v>62.444506820277553</c:v>
                </c:pt>
                <c:pt idx="10477">
                  <c:v>62.31928263634758</c:v>
                </c:pt>
                <c:pt idx="10478">
                  <c:v>62.179908068005147</c:v>
                </c:pt>
                <c:pt idx="10479">
                  <c:v>62.053338466079467</c:v>
                </c:pt>
                <c:pt idx="10480">
                  <c:v>61.935301826456296</c:v>
                </c:pt>
                <c:pt idx="10481">
                  <c:v>61.805219601022984</c:v>
                </c:pt>
                <c:pt idx="10482">
                  <c:v>61.686671077702243</c:v>
                </c:pt>
                <c:pt idx="10483">
                  <c:v>61.552891385766372</c:v>
                </c:pt>
                <c:pt idx="10484">
                  <c:v>61.409681032660103</c:v>
                </c:pt>
                <c:pt idx="10485">
                  <c:v>61.291296697299188</c:v>
                </c:pt>
                <c:pt idx="10486">
                  <c:v>61.147744932000023</c:v>
                </c:pt>
                <c:pt idx="10487">
                  <c:v>61.029295723303072</c:v>
                </c:pt>
                <c:pt idx="10488">
                  <c:v>60.881756649325922</c:v>
                </c:pt>
                <c:pt idx="10489">
                  <c:v>60.756349379587718</c:v>
                </c:pt>
                <c:pt idx="10490">
                  <c:v>60.631129077264035</c:v>
                </c:pt>
                <c:pt idx="10491">
                  <c:v>60.488417768086009</c:v>
                </c:pt>
                <c:pt idx="10492">
                  <c:v>60.366906249291901</c:v>
                </c:pt>
                <c:pt idx="10493">
                  <c:v>60.249011552199583</c:v>
                </c:pt>
                <c:pt idx="10494">
                  <c:v>60.114690291931986</c:v>
                </c:pt>
                <c:pt idx="10495">
                  <c:v>59.992330624809156</c:v>
                </c:pt>
                <c:pt idx="10496">
                  <c:v>59.879456692248056</c:v>
                </c:pt>
                <c:pt idx="10497">
                  <c:v>59.752880304857527</c:v>
                </c:pt>
                <c:pt idx="10498">
                  <c:v>59.635505190133543</c:v>
                </c:pt>
                <c:pt idx="10499">
                  <c:v>59.511011381913129</c:v>
                </c:pt>
                <c:pt idx="10500">
                  <c:v>59.40479699068861</c:v>
                </c:pt>
                <c:pt idx="10501">
                  <c:v>59.269941895665141</c:v>
                </c:pt>
                <c:pt idx="10502">
                  <c:v>59.140948074275556</c:v>
                </c:pt>
                <c:pt idx="10503">
                  <c:v>59.017527440938146</c:v>
                </c:pt>
                <c:pt idx="10504">
                  <c:v>58.898435262599349</c:v>
                </c:pt>
                <c:pt idx="10505">
                  <c:v>58.777601506561702</c:v>
                </c:pt>
                <c:pt idx="10506">
                  <c:v>58.662553591826295</c:v>
                </c:pt>
                <c:pt idx="10507">
                  <c:v>58.530702867984552</c:v>
                </c:pt>
                <c:pt idx="10508">
                  <c:v>58.40401478183918</c:v>
                </c:pt>
                <c:pt idx="10509">
                  <c:v>58.294035086634779</c:v>
                </c:pt>
                <c:pt idx="10510">
                  <c:v>58.176344395675756</c:v>
                </c:pt>
                <c:pt idx="10511">
                  <c:v>58.057375118912432</c:v>
                </c:pt>
                <c:pt idx="10512">
                  <c:v>57.939114959043167</c:v>
                </c:pt>
                <c:pt idx="10513">
                  <c:v>57.827071245001818</c:v>
                </c:pt>
                <c:pt idx="10514">
                  <c:v>57.719515611372202</c:v>
                </c:pt>
                <c:pt idx="10515">
                  <c:v>57.593982731831176</c:v>
                </c:pt>
                <c:pt idx="10516">
                  <c:v>57.499271874907912</c:v>
                </c:pt>
                <c:pt idx="10517">
                  <c:v>57.372757752142903</c:v>
                </c:pt>
                <c:pt idx="10518">
                  <c:v>57.256512975350489</c:v>
                </c:pt>
                <c:pt idx="10519">
                  <c:v>57.13754759022514</c:v>
                </c:pt>
                <c:pt idx="10520">
                  <c:v>57.013564663502585</c:v>
                </c:pt>
                <c:pt idx="10521">
                  <c:v>56.898147111728868</c:v>
                </c:pt>
                <c:pt idx="10522">
                  <c:v>56.786119180237165</c:v>
                </c:pt>
                <c:pt idx="10523">
                  <c:v>56.670112082011784</c:v>
                </c:pt>
                <c:pt idx="10524">
                  <c:v>56.554779366375435</c:v>
                </c:pt>
                <c:pt idx="10525">
                  <c:v>56.450496350912644</c:v>
                </c:pt>
                <c:pt idx="10526">
                  <c:v>56.339078162477364</c:v>
                </c:pt>
                <c:pt idx="10527">
                  <c:v>56.211373950265923</c:v>
                </c:pt>
                <c:pt idx="10528">
                  <c:v>56.103480545233026</c:v>
                </c:pt>
                <c:pt idx="10529">
                  <c:v>56.002969228991574</c:v>
                </c:pt>
                <c:pt idx="10530">
                  <c:v>55.893174111161898</c:v>
                </c:pt>
                <c:pt idx="10531">
                  <c:v>55.798888725160481</c:v>
                </c:pt>
                <c:pt idx="10532">
                  <c:v>55.699549732307929</c:v>
                </c:pt>
                <c:pt idx="10533">
                  <c:v>55.584760088107913</c:v>
                </c:pt>
                <c:pt idx="10534">
                  <c:v>55.471656937515064</c:v>
                </c:pt>
                <c:pt idx="10535">
                  <c:v>55.353202665263652</c:v>
                </c:pt>
                <c:pt idx="10536">
                  <c:v>55.239645552864538</c:v>
                </c:pt>
                <c:pt idx="10537">
                  <c:v>55.128719493505578</c:v>
                </c:pt>
                <c:pt idx="10538">
                  <c:v>55.031573069962789</c:v>
                </c:pt>
                <c:pt idx="10539">
                  <c:v>54.916867679417734</c:v>
                </c:pt>
                <c:pt idx="10540">
                  <c:v>54.808578260694389</c:v>
                </c:pt>
                <c:pt idx="10541">
                  <c:v>54.702211053294278</c:v>
                </c:pt>
                <c:pt idx="10542">
                  <c:v>54.597331775702003</c:v>
                </c:pt>
                <c:pt idx="10543">
                  <c:v>54.479937749009295</c:v>
                </c:pt>
                <c:pt idx="10544">
                  <c:v>54.383979742100813</c:v>
                </c:pt>
                <c:pt idx="10545">
                  <c:v>54.284686550513584</c:v>
                </c:pt>
                <c:pt idx="10546">
                  <c:v>54.194473716596477</c:v>
                </c:pt>
                <c:pt idx="10547">
                  <c:v>54.086934403491327</c:v>
                </c:pt>
                <c:pt idx="10548">
                  <c:v>53.986369960818038</c:v>
                </c:pt>
                <c:pt idx="10549">
                  <c:v>53.88097811286012</c:v>
                </c:pt>
                <c:pt idx="10550">
                  <c:v>53.786560177742807</c:v>
                </c:pt>
                <c:pt idx="10551">
                  <c:v>53.667325516953468</c:v>
                </c:pt>
                <c:pt idx="10552">
                  <c:v>53.567956990376523</c:v>
                </c:pt>
                <c:pt idx="10553">
                  <c:v>53.466295272179551</c:v>
                </c:pt>
                <c:pt idx="10554">
                  <c:v>53.361739263211092</c:v>
                </c:pt>
                <c:pt idx="10555">
                  <c:v>53.253707049685673</c:v>
                </c:pt>
                <c:pt idx="10556">
                  <c:v>53.154654433227378</c:v>
                </c:pt>
                <c:pt idx="10557">
                  <c:v>53.052765423101349</c:v>
                </c:pt>
                <c:pt idx="10558">
                  <c:v>52.955033475102454</c:v>
                </c:pt>
                <c:pt idx="10559">
                  <c:v>52.855352903316216</c:v>
                </c:pt>
                <c:pt idx="10560">
                  <c:v>52.756911665102308</c:v>
                </c:pt>
                <c:pt idx="10561">
                  <c:v>52.658998418538872</c:v>
                </c:pt>
                <c:pt idx="10562">
                  <c:v>52.566242670748707</c:v>
                </c:pt>
                <c:pt idx="10563">
                  <c:v>52.472501813665957</c:v>
                </c:pt>
                <c:pt idx="10564">
                  <c:v>52.378696986508331</c:v>
                </c:pt>
                <c:pt idx="10565">
                  <c:v>52.28903170405075</c:v>
                </c:pt>
                <c:pt idx="10566">
                  <c:v>52.180420260708459</c:v>
                </c:pt>
                <c:pt idx="10567">
                  <c:v>52.073399195488832</c:v>
                </c:pt>
                <c:pt idx="10568">
                  <c:v>51.977517813824001</c:v>
                </c:pt>
                <c:pt idx="10569">
                  <c:v>51.88631783169717</c:v>
                </c:pt>
                <c:pt idx="10570">
                  <c:v>51.78321806683055</c:v>
                </c:pt>
                <c:pt idx="10571">
                  <c:v>51.681452429134346</c:v>
                </c:pt>
                <c:pt idx="10572">
                  <c:v>51.59384873021969</c:v>
                </c:pt>
                <c:pt idx="10573">
                  <c:v>51.501202807241356</c:v>
                </c:pt>
                <c:pt idx="10574">
                  <c:v>51.397198763560596</c:v>
                </c:pt>
                <c:pt idx="10575">
                  <c:v>51.304072669414587</c:v>
                </c:pt>
                <c:pt idx="10576">
                  <c:v>51.20705282059339</c:v>
                </c:pt>
                <c:pt idx="10577">
                  <c:v>51.127476354312819</c:v>
                </c:pt>
                <c:pt idx="10578">
                  <c:v>51.045757877405904</c:v>
                </c:pt>
                <c:pt idx="10579">
                  <c:v>50.940769716149724</c:v>
                </c:pt>
                <c:pt idx="10580">
                  <c:v>50.860378570542629</c:v>
                </c:pt>
                <c:pt idx="10581">
                  <c:v>50.772134569752268</c:v>
                </c:pt>
                <c:pt idx="10582">
                  <c:v>50.662420978695017</c:v>
                </c:pt>
                <c:pt idx="10583">
                  <c:v>50.579376354891494</c:v>
                </c:pt>
                <c:pt idx="10584">
                  <c:v>50.47891897154625</c:v>
                </c:pt>
                <c:pt idx="10585">
                  <c:v>50.387304395013373</c:v>
                </c:pt>
                <c:pt idx="10586">
                  <c:v>50.284813432203279</c:v>
                </c:pt>
                <c:pt idx="10587">
                  <c:v>50.204223529914579</c:v>
                </c:pt>
                <c:pt idx="10588">
                  <c:v>50.113285575131833</c:v>
                </c:pt>
                <c:pt idx="10589">
                  <c:v>50.009506581663544</c:v>
                </c:pt>
                <c:pt idx="10590">
                  <c:v>49.930292221477529</c:v>
                </c:pt>
                <c:pt idx="10591">
                  <c:v>49.843666071967917</c:v>
                </c:pt>
                <c:pt idx="10592">
                  <c:v>49.751916309426093</c:v>
                </c:pt>
                <c:pt idx="10593">
                  <c:v>49.67405894421745</c:v>
                </c:pt>
                <c:pt idx="10594">
                  <c:v>49.584438756374666</c:v>
                </c:pt>
                <c:pt idx="10595">
                  <c:v>49.502298040742893</c:v>
                </c:pt>
                <c:pt idx="10596">
                  <c:v>49.423749665987884</c:v>
                </c:pt>
                <c:pt idx="10597">
                  <c:v>49.338708364981414</c:v>
                </c:pt>
                <c:pt idx="10598">
                  <c:v>49.237400364562838</c:v>
                </c:pt>
                <c:pt idx="10599">
                  <c:v>49.150786144382636</c:v>
                </c:pt>
                <c:pt idx="10600">
                  <c:v>49.066403838581465</c:v>
                </c:pt>
                <c:pt idx="10601">
                  <c:v>48.971038019703947</c:v>
                </c:pt>
                <c:pt idx="10602">
                  <c:v>48.87942648728928</c:v>
                </c:pt>
                <c:pt idx="10603">
                  <c:v>48.802981738760408</c:v>
                </c:pt>
                <c:pt idx="10604">
                  <c:v>48.714821160301142</c:v>
                </c:pt>
                <c:pt idx="10605">
                  <c:v>48.630378430871268</c:v>
                </c:pt>
                <c:pt idx="10606">
                  <c:v>48.536452102343461</c:v>
                </c:pt>
                <c:pt idx="10607">
                  <c:v>48.448164592208862</c:v>
                </c:pt>
                <c:pt idx="10608">
                  <c:v>48.378842775245595</c:v>
                </c:pt>
                <c:pt idx="10609">
                  <c:v>48.295325606333947</c:v>
                </c:pt>
                <c:pt idx="10610">
                  <c:v>48.215287552489542</c:v>
                </c:pt>
                <c:pt idx="10611">
                  <c:v>48.126196411260111</c:v>
                </c:pt>
                <c:pt idx="10612">
                  <c:v>48.05772377417037</c:v>
                </c:pt>
                <c:pt idx="10613">
                  <c:v>47.98748645011996</c:v>
                </c:pt>
                <c:pt idx="10614">
                  <c:v>47.893759883840119</c:v>
                </c:pt>
                <c:pt idx="10615">
                  <c:v>47.808305775089579</c:v>
                </c:pt>
                <c:pt idx="10616">
                  <c:v>47.71771291497879</c:v>
                </c:pt>
                <c:pt idx="10617">
                  <c:v>47.629814390011383</c:v>
                </c:pt>
                <c:pt idx="10618">
                  <c:v>47.546124460486681</c:v>
                </c:pt>
                <c:pt idx="10619">
                  <c:v>47.479257020283129</c:v>
                </c:pt>
                <c:pt idx="10620">
                  <c:v>47.385891617997892</c:v>
                </c:pt>
                <c:pt idx="10621">
                  <c:v>47.297019544319525</c:v>
                </c:pt>
                <c:pt idx="10622">
                  <c:v>47.230824913572263</c:v>
                </c:pt>
                <c:pt idx="10623">
                  <c:v>47.144455207404221</c:v>
                </c:pt>
                <c:pt idx="10624">
                  <c:v>47.083195689798771</c:v>
                </c:pt>
                <c:pt idx="10625">
                  <c:v>46.999186709541007</c:v>
                </c:pt>
                <c:pt idx="10626">
                  <c:v>46.92219593978826</c:v>
                </c:pt>
                <c:pt idx="10627">
                  <c:v>46.863662317319545</c:v>
                </c:pt>
                <c:pt idx="10628">
                  <c:v>46.777584422585178</c:v>
                </c:pt>
                <c:pt idx="10629">
                  <c:v>46.684929247702307</c:v>
                </c:pt>
                <c:pt idx="10630">
                  <c:v>46.593861199238091</c:v>
                </c:pt>
                <c:pt idx="10631">
                  <c:v>46.521093718966966</c:v>
                </c:pt>
                <c:pt idx="10632">
                  <c:v>46.446673175958779</c:v>
                </c:pt>
                <c:pt idx="10633">
                  <c:v>46.358928464739314</c:v>
                </c:pt>
                <c:pt idx="10634">
                  <c:v>46.282555572875324</c:v>
                </c:pt>
                <c:pt idx="10635">
                  <c:v>46.200606883431362</c:v>
                </c:pt>
                <c:pt idx="10636">
                  <c:v>46.127257275088127</c:v>
                </c:pt>
                <c:pt idx="10637">
                  <c:v>46.05993294960507</c:v>
                </c:pt>
                <c:pt idx="10638">
                  <c:v>45.973451508665676</c:v>
                </c:pt>
                <c:pt idx="10639">
                  <c:v>45.913957264867172</c:v>
                </c:pt>
                <c:pt idx="10640">
                  <c:v>45.834926637861486</c:v>
                </c:pt>
                <c:pt idx="10641">
                  <c:v>45.770414886992526</c:v>
                </c:pt>
                <c:pt idx="10642">
                  <c:v>45.702989853944231</c:v>
                </c:pt>
                <c:pt idx="10643">
                  <c:v>45.633463816837605</c:v>
                </c:pt>
                <c:pt idx="10644">
                  <c:v>45.539948004668403</c:v>
                </c:pt>
                <c:pt idx="10645">
                  <c:v>45.470350222372048</c:v>
                </c:pt>
                <c:pt idx="10646">
                  <c:v>45.38731209844083</c:v>
                </c:pt>
                <c:pt idx="10647">
                  <c:v>45.307166312699366</c:v>
                </c:pt>
                <c:pt idx="10648">
                  <c:v>45.235475827935161</c:v>
                </c:pt>
                <c:pt idx="10649">
                  <c:v>45.172897748406449</c:v>
                </c:pt>
                <c:pt idx="10650">
                  <c:v>45.090135574728194</c:v>
                </c:pt>
                <c:pt idx="10651">
                  <c:v>45.013761126411239</c:v>
                </c:pt>
                <c:pt idx="10652">
                  <c:v>44.934399766415147</c:v>
                </c:pt>
                <c:pt idx="10653">
                  <c:v>44.873925551772558</c:v>
                </c:pt>
                <c:pt idx="10654">
                  <c:v>44.799568295816755</c:v>
                </c:pt>
                <c:pt idx="10655">
                  <c:v>44.735530902177949</c:v>
                </c:pt>
                <c:pt idx="10656">
                  <c:v>44.669214864191652</c:v>
                </c:pt>
                <c:pt idx="10657">
                  <c:v>44.606262200703007</c:v>
                </c:pt>
                <c:pt idx="10658">
                  <c:v>44.535793928801262</c:v>
                </c:pt>
                <c:pt idx="10659">
                  <c:v>44.467805071151119</c:v>
                </c:pt>
                <c:pt idx="10660">
                  <c:v>44.388468827015302</c:v>
                </c:pt>
                <c:pt idx="10661">
                  <c:v>44.304085100669802</c:v>
                </c:pt>
                <c:pt idx="10662">
                  <c:v>44.240134067635992</c:v>
                </c:pt>
                <c:pt idx="10663">
                  <c:v>44.166374889282224</c:v>
                </c:pt>
                <c:pt idx="10664">
                  <c:v>44.098751513459099</c:v>
                </c:pt>
                <c:pt idx="10665">
                  <c:v>44.024658680478957</c:v>
                </c:pt>
                <c:pt idx="10666">
                  <c:v>43.965228489124215</c:v>
                </c:pt>
                <c:pt idx="10667">
                  <c:v>43.897481278106092</c:v>
                </c:pt>
                <c:pt idx="10668">
                  <c:v>43.828656939721739</c:v>
                </c:pt>
                <c:pt idx="10669">
                  <c:v>43.773850868909221</c:v>
                </c:pt>
                <c:pt idx="10670">
                  <c:v>43.695728638050895</c:v>
                </c:pt>
                <c:pt idx="10671">
                  <c:v>43.641669300586919</c:v>
                </c:pt>
                <c:pt idx="10672">
                  <c:v>43.585460675823782</c:v>
                </c:pt>
                <c:pt idx="10673">
                  <c:v>43.495095283187609</c:v>
                </c:pt>
                <c:pt idx="10674">
                  <c:v>43.419722572688215</c:v>
                </c:pt>
                <c:pt idx="10675">
                  <c:v>43.365218026418987</c:v>
                </c:pt>
                <c:pt idx="10676">
                  <c:v>43.285900424060287</c:v>
                </c:pt>
                <c:pt idx="10677">
                  <c:v>43.223947159783592</c:v>
                </c:pt>
                <c:pt idx="10678">
                  <c:v>43.151655870175851</c:v>
                </c:pt>
                <c:pt idx="10679">
                  <c:v>43.081716094897132</c:v>
                </c:pt>
                <c:pt idx="10680">
                  <c:v>43.026583525519499</c:v>
                </c:pt>
                <c:pt idx="10681">
                  <c:v>42.955214789773493</c:v>
                </c:pt>
                <c:pt idx="10682">
                  <c:v>42.885369850453415</c:v>
                </c:pt>
                <c:pt idx="10683">
                  <c:v>42.81372631683805</c:v>
                </c:pt>
                <c:pt idx="10684">
                  <c:v>42.762571916751881</c:v>
                </c:pt>
                <c:pt idx="10685">
                  <c:v>42.704278813058458</c:v>
                </c:pt>
                <c:pt idx="10686">
                  <c:v>42.636800834597764</c:v>
                </c:pt>
                <c:pt idx="10687">
                  <c:v>42.579987150114732</c:v>
                </c:pt>
                <c:pt idx="10688">
                  <c:v>42.5148530614618</c:v>
                </c:pt>
                <c:pt idx="10689">
                  <c:v>42.441800197477406</c:v>
                </c:pt>
                <c:pt idx="10690">
                  <c:v>42.368241053124663</c:v>
                </c:pt>
                <c:pt idx="10691">
                  <c:v>42.295559750391376</c:v>
                </c:pt>
                <c:pt idx="10692">
                  <c:v>42.230607315939729</c:v>
                </c:pt>
                <c:pt idx="10693">
                  <c:v>42.165596900880871</c:v>
                </c:pt>
                <c:pt idx="10694">
                  <c:v>42.105719737202541</c:v>
                </c:pt>
                <c:pt idx="10695">
                  <c:v>42.048564382941514</c:v>
                </c:pt>
                <c:pt idx="10696">
                  <c:v>42.004380430241312</c:v>
                </c:pt>
                <c:pt idx="10697">
                  <c:v>41.936956784033363</c:v>
                </c:pt>
                <c:pt idx="10698">
                  <c:v>41.875073452882198</c:v>
                </c:pt>
                <c:pt idx="10699">
                  <c:v>41.817112030565006</c:v>
                </c:pt>
                <c:pt idx="10700">
                  <c:v>41.762386373624253</c:v>
                </c:pt>
                <c:pt idx="10701">
                  <c:v>41.700917908353247</c:v>
                </c:pt>
                <c:pt idx="10702">
                  <c:v>41.624698837364761</c:v>
                </c:pt>
                <c:pt idx="10703">
                  <c:v>41.56877855487005</c:v>
                </c:pt>
                <c:pt idx="10704">
                  <c:v>41.486755365436927</c:v>
                </c:pt>
                <c:pt idx="10705">
                  <c:v>41.428943866616116</c:v>
                </c:pt>
                <c:pt idx="10706">
                  <c:v>41.367637779237249</c:v>
                </c:pt>
                <c:pt idx="10707">
                  <c:v>41.30718764509686</c:v>
                </c:pt>
                <c:pt idx="10708">
                  <c:v>41.2595003167675</c:v>
                </c:pt>
                <c:pt idx="10709">
                  <c:v>41.206333895559141</c:v>
                </c:pt>
                <c:pt idx="10710">
                  <c:v>41.146322356554151</c:v>
                </c:pt>
                <c:pt idx="10711">
                  <c:v>41.081060226985329</c:v>
                </c:pt>
                <c:pt idx="10712">
                  <c:v>41.031061494822666</c:v>
                </c:pt>
                <c:pt idx="10713">
                  <c:v>40.974163421629328</c:v>
                </c:pt>
                <c:pt idx="10714">
                  <c:v>40.916949444413184</c:v>
                </c:pt>
                <c:pt idx="10715">
                  <c:v>40.853883917769302</c:v>
                </c:pt>
                <c:pt idx="10716">
                  <c:v>40.794425555365123</c:v>
                </c:pt>
                <c:pt idx="10717">
                  <c:v>40.73470713658768</c:v>
                </c:pt>
                <c:pt idx="10718">
                  <c:v>40.669840831570902</c:v>
                </c:pt>
                <c:pt idx="10719">
                  <c:v>40.605012282333576</c:v>
                </c:pt>
                <c:pt idx="10720">
                  <c:v>40.543740538608205</c:v>
                </c:pt>
                <c:pt idx="10721">
                  <c:v>40.497789904909496</c:v>
                </c:pt>
                <c:pt idx="10722">
                  <c:v>40.444255278917666</c:v>
                </c:pt>
                <c:pt idx="10723">
                  <c:v>40.392305163286984</c:v>
                </c:pt>
                <c:pt idx="10724">
                  <c:v>40.335493140085077</c:v>
                </c:pt>
                <c:pt idx="10725">
                  <c:v>40.282600740205019</c:v>
                </c:pt>
                <c:pt idx="10726">
                  <c:v>40.223029845544318</c:v>
                </c:pt>
                <c:pt idx="10727">
                  <c:v>40.165986956135455</c:v>
                </c:pt>
                <c:pt idx="10728">
                  <c:v>40.111941943246322</c:v>
                </c:pt>
                <c:pt idx="10729">
                  <c:v>40.058242881741492</c:v>
                </c:pt>
                <c:pt idx="10730">
                  <c:v>39.996433137727401</c:v>
                </c:pt>
                <c:pt idx="10731">
                  <c:v>39.93206495192328</c:v>
                </c:pt>
                <c:pt idx="10732">
                  <c:v>39.872560314267162</c:v>
                </c:pt>
                <c:pt idx="10733">
                  <c:v>39.823040218866751</c:v>
                </c:pt>
                <c:pt idx="10734">
                  <c:v>39.755295370674403</c:v>
                </c:pt>
                <c:pt idx="10735">
                  <c:v>39.696213680740335</c:v>
                </c:pt>
                <c:pt idx="10736">
                  <c:v>39.660210603073423</c:v>
                </c:pt>
                <c:pt idx="10737">
                  <c:v>39.612779172478419</c:v>
                </c:pt>
                <c:pt idx="10738">
                  <c:v>39.564041154519515</c:v>
                </c:pt>
                <c:pt idx="10739">
                  <c:v>39.514125625125537</c:v>
                </c:pt>
                <c:pt idx="10740">
                  <c:v>39.45477821997703</c:v>
                </c:pt>
                <c:pt idx="10741">
                  <c:v>39.40109377586537</c:v>
                </c:pt>
                <c:pt idx="10742">
                  <c:v>39.369908190859967</c:v>
                </c:pt>
                <c:pt idx="10743">
                  <c:v>39.298712092229835</c:v>
                </c:pt>
                <c:pt idx="10744">
                  <c:v>39.23607538990256</c:v>
                </c:pt>
                <c:pt idx="10745">
                  <c:v>39.183539113341567</c:v>
                </c:pt>
                <c:pt idx="10746">
                  <c:v>39.13393978817146</c:v>
                </c:pt>
                <c:pt idx="10747">
                  <c:v>39.05966369664489</c:v>
                </c:pt>
                <c:pt idx="10748">
                  <c:v>39.017734876768543</c:v>
                </c:pt>
                <c:pt idx="10749">
                  <c:v>38.969734347833324</c:v>
                </c:pt>
                <c:pt idx="10750">
                  <c:v>38.914696720627987</c:v>
                </c:pt>
                <c:pt idx="10751">
                  <c:v>38.865154137844158</c:v>
                </c:pt>
                <c:pt idx="10752">
                  <c:v>38.824293267594825</c:v>
                </c:pt>
                <c:pt idx="10753">
                  <c:v>38.772149200608325</c:v>
                </c:pt>
                <c:pt idx="10754">
                  <c:v>38.736376810774757</c:v>
                </c:pt>
                <c:pt idx="10755">
                  <c:v>38.681900695013979</c:v>
                </c:pt>
                <c:pt idx="10756">
                  <c:v>38.629634069878051</c:v>
                </c:pt>
                <c:pt idx="10757">
                  <c:v>38.573493039547358</c:v>
                </c:pt>
                <c:pt idx="10758">
                  <c:v>38.512414017988114</c:v>
                </c:pt>
                <c:pt idx="10759">
                  <c:v>38.452445378493863</c:v>
                </c:pt>
                <c:pt idx="10760">
                  <c:v>38.399487204347615</c:v>
                </c:pt>
                <c:pt idx="10761">
                  <c:v>38.350108494741008</c:v>
                </c:pt>
                <c:pt idx="10762">
                  <c:v>38.301316323866679</c:v>
                </c:pt>
                <c:pt idx="10763">
                  <c:v>38.252059976731744</c:v>
                </c:pt>
                <c:pt idx="10764">
                  <c:v>38.206558348183776</c:v>
                </c:pt>
                <c:pt idx="10765">
                  <c:v>38.166902401750107</c:v>
                </c:pt>
                <c:pt idx="10766">
                  <c:v>38.116300075077696</c:v>
                </c:pt>
                <c:pt idx="10767">
                  <c:v>38.060791374210496</c:v>
                </c:pt>
                <c:pt idx="10768">
                  <c:v>38.021684256946855</c:v>
                </c:pt>
                <c:pt idx="10769">
                  <c:v>37.985773904723217</c:v>
                </c:pt>
                <c:pt idx="10770">
                  <c:v>37.928033964974247</c:v>
                </c:pt>
                <c:pt idx="10771">
                  <c:v>37.883809237111763</c:v>
                </c:pt>
                <c:pt idx="10772">
                  <c:v>37.823273808618346</c:v>
                </c:pt>
                <c:pt idx="10773">
                  <c:v>37.771301310738444</c:v>
                </c:pt>
                <c:pt idx="10774">
                  <c:v>37.716187620997026</c:v>
                </c:pt>
                <c:pt idx="10775">
                  <c:v>37.657308349194977</c:v>
                </c:pt>
                <c:pt idx="10776">
                  <c:v>37.605780157579446</c:v>
                </c:pt>
                <c:pt idx="10777">
                  <c:v>37.564455162969054</c:v>
                </c:pt>
                <c:pt idx="10778">
                  <c:v>37.527429747894914</c:v>
                </c:pt>
                <c:pt idx="10779">
                  <c:v>37.486940850516831</c:v>
                </c:pt>
                <c:pt idx="10780">
                  <c:v>37.44651218795947</c:v>
                </c:pt>
                <c:pt idx="10781">
                  <c:v>37.393625388168616</c:v>
                </c:pt>
                <c:pt idx="10782">
                  <c:v>37.354697760533099</c:v>
                </c:pt>
                <c:pt idx="10783">
                  <c:v>37.306327291321288</c:v>
                </c:pt>
                <c:pt idx="10784">
                  <c:v>37.262259204137152</c:v>
                </c:pt>
                <c:pt idx="10785">
                  <c:v>37.225948302498949</c:v>
                </c:pt>
                <c:pt idx="10786">
                  <c:v>37.172565696193885</c:v>
                </c:pt>
                <c:pt idx="10787">
                  <c:v>37.115549996320226</c:v>
                </c:pt>
                <c:pt idx="10788">
                  <c:v>37.062602740871625</c:v>
                </c:pt>
                <c:pt idx="10789">
                  <c:v>37.012553925475807</c:v>
                </c:pt>
                <c:pt idx="10790">
                  <c:v>36.958109365956901</c:v>
                </c:pt>
                <c:pt idx="10791">
                  <c:v>36.921863771330621</c:v>
                </c:pt>
                <c:pt idx="10792">
                  <c:v>36.87209616269142</c:v>
                </c:pt>
                <c:pt idx="10793">
                  <c:v>36.831299410069505</c:v>
                </c:pt>
                <c:pt idx="10794">
                  <c:v>36.784951360176123</c:v>
                </c:pt>
                <c:pt idx="10795">
                  <c:v>36.752558975805492</c:v>
                </c:pt>
                <c:pt idx="10796">
                  <c:v>36.705710980053595</c:v>
                </c:pt>
                <c:pt idx="10797">
                  <c:v>36.672051001619565</c:v>
                </c:pt>
                <c:pt idx="10798">
                  <c:v>36.627913029843768</c:v>
                </c:pt>
                <c:pt idx="10799">
                  <c:v>36.5762598494494</c:v>
                </c:pt>
                <c:pt idx="10800">
                  <c:v>36.5469035867809</c:v>
                </c:pt>
                <c:pt idx="10801">
                  <c:v>36.500914333921266</c:v>
                </c:pt>
                <c:pt idx="10802">
                  <c:v>36.443139388763726</c:v>
                </c:pt>
                <c:pt idx="10803">
                  <c:v>36.396440398052455</c:v>
                </c:pt>
                <c:pt idx="10804">
                  <c:v>36.342783584908261</c:v>
                </c:pt>
                <c:pt idx="10805">
                  <c:v>36.297603921663566</c:v>
                </c:pt>
                <c:pt idx="10806">
                  <c:v>36.247011019816853</c:v>
                </c:pt>
                <c:pt idx="10807">
                  <c:v>36.213668519131403</c:v>
                </c:pt>
                <c:pt idx="10808">
                  <c:v>36.169204113279868</c:v>
                </c:pt>
                <c:pt idx="10809">
                  <c:v>36.141054320856227</c:v>
                </c:pt>
                <c:pt idx="10810">
                  <c:v>36.097039304696281</c:v>
                </c:pt>
                <c:pt idx="10811">
                  <c:v>36.059038073584063</c:v>
                </c:pt>
                <c:pt idx="10812">
                  <c:v>36.01861393630945</c:v>
                </c:pt>
                <c:pt idx="10813">
                  <c:v>35.979658935340971</c:v>
                </c:pt>
                <c:pt idx="10814">
                  <c:v>35.927814456532445</c:v>
                </c:pt>
                <c:pt idx="10815">
                  <c:v>35.888000157937455</c:v>
                </c:pt>
                <c:pt idx="10816">
                  <c:v>35.853388191588024</c:v>
                </c:pt>
                <c:pt idx="10817">
                  <c:v>35.805861333382296</c:v>
                </c:pt>
                <c:pt idx="10818">
                  <c:v>35.75972844030759</c:v>
                </c:pt>
                <c:pt idx="10819">
                  <c:v>35.716308638606051</c:v>
                </c:pt>
                <c:pt idx="10820">
                  <c:v>35.657996734258134</c:v>
                </c:pt>
                <c:pt idx="10821">
                  <c:v>35.616249445694066</c:v>
                </c:pt>
                <c:pt idx="10822">
                  <c:v>35.590834150736896</c:v>
                </c:pt>
                <c:pt idx="10823">
                  <c:v>35.555876781360347</c:v>
                </c:pt>
                <c:pt idx="10824">
                  <c:v>35.512247895659335</c:v>
                </c:pt>
                <c:pt idx="10825">
                  <c:v>35.472473156028684</c:v>
                </c:pt>
                <c:pt idx="10826">
                  <c:v>35.427826016357237</c:v>
                </c:pt>
                <c:pt idx="10827">
                  <c:v>35.402943083213167</c:v>
                </c:pt>
                <c:pt idx="10828">
                  <c:v>35.363839436017926</c:v>
                </c:pt>
                <c:pt idx="10829">
                  <c:v>35.315482945562053</c:v>
                </c:pt>
                <c:pt idx="10830">
                  <c:v>35.281329850246522</c:v>
                </c:pt>
                <c:pt idx="10831">
                  <c:v>35.237658276695292</c:v>
                </c:pt>
                <c:pt idx="10832">
                  <c:v>35.20238414387812</c:v>
                </c:pt>
                <c:pt idx="10833">
                  <c:v>35.145771089709584</c:v>
                </c:pt>
                <c:pt idx="10834">
                  <c:v>35.102780292666189</c:v>
                </c:pt>
                <c:pt idx="10835">
                  <c:v>35.056953432337558</c:v>
                </c:pt>
                <c:pt idx="10836">
                  <c:v>35.023814585085795</c:v>
                </c:pt>
                <c:pt idx="10837">
                  <c:v>34.974270964954485</c:v>
                </c:pt>
                <c:pt idx="10838">
                  <c:v>34.940477390038119</c:v>
                </c:pt>
                <c:pt idx="10839">
                  <c:v>34.912664386697088</c:v>
                </c:pt>
                <c:pt idx="10840">
                  <c:v>34.874864683034119</c:v>
                </c:pt>
                <c:pt idx="10841">
                  <c:v>34.843922197054873</c:v>
                </c:pt>
                <c:pt idx="10842">
                  <c:v>34.806579001017731</c:v>
                </c:pt>
                <c:pt idx="10843">
                  <c:v>34.766526553367825</c:v>
                </c:pt>
                <c:pt idx="10844">
                  <c:v>34.725423399102098</c:v>
                </c:pt>
                <c:pt idx="10845">
                  <c:v>34.699829135543126</c:v>
                </c:pt>
                <c:pt idx="10846">
                  <c:v>34.648805869637727</c:v>
                </c:pt>
                <c:pt idx="10847">
                  <c:v>34.615581792349985</c:v>
                </c:pt>
                <c:pt idx="10848">
                  <c:v>34.574055302005654</c:v>
                </c:pt>
                <c:pt idx="10849">
                  <c:v>34.528669674763123</c:v>
                </c:pt>
                <c:pt idx="10850">
                  <c:v>34.486470993762602</c:v>
                </c:pt>
                <c:pt idx="10851">
                  <c:v>34.432560492682391</c:v>
                </c:pt>
                <c:pt idx="10852">
                  <c:v>34.410112875913185</c:v>
                </c:pt>
                <c:pt idx="10853">
                  <c:v>34.380208602964572</c:v>
                </c:pt>
                <c:pt idx="10854">
                  <c:v>34.348619869231648</c:v>
                </c:pt>
                <c:pt idx="10855">
                  <c:v>34.314987479767112</c:v>
                </c:pt>
                <c:pt idx="10856">
                  <c:v>34.27111533732532</c:v>
                </c:pt>
                <c:pt idx="10857">
                  <c:v>34.248542909068917</c:v>
                </c:pt>
                <c:pt idx="10858">
                  <c:v>34.193773282422399</c:v>
                </c:pt>
                <c:pt idx="10859">
                  <c:v>34.163654136865674</c:v>
                </c:pt>
                <c:pt idx="10860">
                  <c:v>34.12618889938885</c:v>
                </c:pt>
                <c:pt idx="10861">
                  <c:v>34.110604739676475</c:v>
                </c:pt>
                <c:pt idx="10862">
                  <c:v>34.056993756092837</c:v>
                </c:pt>
                <c:pt idx="10863">
                  <c:v>34.010912410342087</c:v>
                </c:pt>
                <c:pt idx="10864">
                  <c:v>33.972597526399547</c:v>
                </c:pt>
                <c:pt idx="10865">
                  <c:v>33.930268443013503</c:v>
                </c:pt>
                <c:pt idx="10866">
                  <c:v>33.884526144017002</c:v>
                </c:pt>
                <c:pt idx="10867">
                  <c:v>33.868499814243179</c:v>
                </c:pt>
                <c:pt idx="10868">
                  <c:v>33.833054855731049</c:v>
                </c:pt>
                <c:pt idx="10869">
                  <c:v>33.809593675210294</c:v>
                </c:pt>
                <c:pt idx="10870">
                  <c:v>33.768719506419899</c:v>
                </c:pt>
                <c:pt idx="10871">
                  <c:v>33.736859589904412</c:v>
                </c:pt>
                <c:pt idx="10872">
                  <c:v>33.709219858837983</c:v>
                </c:pt>
                <c:pt idx="10873">
                  <c:v>33.674726959632274</c:v>
                </c:pt>
                <c:pt idx="10874">
                  <c:v>33.641597530325157</c:v>
                </c:pt>
                <c:pt idx="10875">
                  <c:v>33.603427585430737</c:v>
                </c:pt>
                <c:pt idx="10876">
                  <c:v>33.572030125009064</c:v>
                </c:pt>
                <c:pt idx="10877">
                  <c:v>33.527349919284546</c:v>
                </c:pt>
                <c:pt idx="10878">
                  <c:v>33.492454000711241</c:v>
                </c:pt>
                <c:pt idx="10879">
                  <c:v>33.454891242304306</c:v>
                </c:pt>
                <c:pt idx="10880">
                  <c:v>33.417275934698488</c:v>
                </c:pt>
                <c:pt idx="10881">
                  <c:v>33.385219615494755</c:v>
                </c:pt>
                <c:pt idx="10882">
                  <c:v>33.345517745014121</c:v>
                </c:pt>
                <c:pt idx="10883">
                  <c:v>33.314876987307791</c:v>
                </c:pt>
                <c:pt idx="10884">
                  <c:v>33.294002261882596</c:v>
                </c:pt>
                <c:pt idx="10885">
                  <c:v>33.261019606358651</c:v>
                </c:pt>
                <c:pt idx="10886">
                  <c:v>33.223859467251927</c:v>
                </c:pt>
                <c:pt idx="10887">
                  <c:v>33.190487643641667</c:v>
                </c:pt>
                <c:pt idx="10888">
                  <c:v>33.153123852978467</c:v>
                </c:pt>
                <c:pt idx="10889">
                  <c:v>33.136242350463505</c:v>
                </c:pt>
                <c:pt idx="10890">
                  <c:v>33.105931236270891</c:v>
                </c:pt>
                <c:pt idx="10891">
                  <c:v>33.058198818823911</c:v>
                </c:pt>
                <c:pt idx="10892">
                  <c:v>33.02563509219646</c:v>
                </c:pt>
                <c:pt idx="10893">
                  <c:v>32.978295561744488</c:v>
                </c:pt>
                <c:pt idx="10894">
                  <c:v>32.952829093902594</c:v>
                </c:pt>
                <c:pt idx="10895">
                  <c:v>32.914733691531431</c:v>
                </c:pt>
                <c:pt idx="10896">
                  <c:v>32.881781437470082</c:v>
                </c:pt>
                <c:pt idx="10897">
                  <c:v>32.865165243103867</c:v>
                </c:pt>
                <c:pt idx="10898">
                  <c:v>32.821475863215355</c:v>
                </c:pt>
                <c:pt idx="10899">
                  <c:v>32.802605067947596</c:v>
                </c:pt>
                <c:pt idx="10900">
                  <c:v>32.774763488435212</c:v>
                </c:pt>
                <c:pt idx="10901">
                  <c:v>32.732480651477324</c:v>
                </c:pt>
                <c:pt idx="10902">
                  <c:v>32.703392284761875</c:v>
                </c:pt>
                <c:pt idx="10903">
                  <c:v>32.673926823765939</c:v>
                </c:pt>
                <c:pt idx="10904">
                  <c:v>32.653384064828785</c:v>
                </c:pt>
                <c:pt idx="10905">
                  <c:v>32.622600398851915</c:v>
                </c:pt>
                <c:pt idx="10906">
                  <c:v>32.592419951457629</c:v>
                </c:pt>
                <c:pt idx="10907">
                  <c:v>32.551716422978814</c:v>
                </c:pt>
                <c:pt idx="10908">
                  <c:v>32.524171337858377</c:v>
                </c:pt>
                <c:pt idx="10909">
                  <c:v>32.481368458473483</c:v>
                </c:pt>
                <c:pt idx="10910">
                  <c:v>32.443005332355739</c:v>
                </c:pt>
                <c:pt idx="10911">
                  <c:v>32.410932733272439</c:v>
                </c:pt>
                <c:pt idx="10912">
                  <c:v>32.381032625215617</c:v>
                </c:pt>
                <c:pt idx="10913">
                  <c:v>32.355963739665562</c:v>
                </c:pt>
                <c:pt idx="10914">
                  <c:v>32.328815638841249</c:v>
                </c:pt>
                <c:pt idx="10915">
                  <c:v>32.295155681784692</c:v>
                </c:pt>
                <c:pt idx="10916">
                  <c:v>32.273632154278445</c:v>
                </c:pt>
                <c:pt idx="10917">
                  <c:v>32.254214960003281</c:v>
                </c:pt>
                <c:pt idx="10918">
                  <c:v>32.215941009129935</c:v>
                </c:pt>
                <c:pt idx="10919">
                  <c:v>32.1968652543571</c:v>
                </c:pt>
                <c:pt idx="10920">
                  <c:v>32.161504000897153</c:v>
                </c:pt>
                <c:pt idx="10921">
                  <c:v>32.138689176709221</c:v>
                </c:pt>
                <c:pt idx="10922">
                  <c:v>32.093494561213703</c:v>
                </c:pt>
                <c:pt idx="10923">
                  <c:v>32.068956643415333</c:v>
                </c:pt>
                <c:pt idx="10924">
                  <c:v>32.023561903217356</c:v>
                </c:pt>
                <c:pt idx="10925">
                  <c:v>31.996610780562612</c:v>
                </c:pt>
                <c:pt idx="10926">
                  <c:v>31.9627570343219</c:v>
                </c:pt>
                <c:pt idx="10927">
                  <c:v>31.921534166448019</c:v>
                </c:pt>
                <c:pt idx="10928">
                  <c:v>31.918039925720631</c:v>
                </c:pt>
                <c:pt idx="10929">
                  <c:v>31.879331679989978</c:v>
                </c:pt>
                <c:pt idx="10930">
                  <c:v>31.862451218873652</c:v>
                </c:pt>
                <c:pt idx="10931">
                  <c:v>31.834350423452353</c:v>
                </c:pt>
                <c:pt idx="10932">
                  <c:v>31.799381815343928</c:v>
                </c:pt>
                <c:pt idx="10933">
                  <c:v>31.775726428734217</c:v>
                </c:pt>
                <c:pt idx="10934">
                  <c:v>31.753095172821041</c:v>
                </c:pt>
                <c:pt idx="10935">
                  <c:v>31.731241289276838</c:v>
                </c:pt>
                <c:pt idx="10936">
                  <c:v>31.706293105078199</c:v>
                </c:pt>
                <c:pt idx="10937">
                  <c:v>31.669846582748843</c:v>
                </c:pt>
                <c:pt idx="10938">
                  <c:v>31.633718941355138</c:v>
                </c:pt>
                <c:pt idx="10939">
                  <c:v>31.601253117520841</c:v>
                </c:pt>
                <c:pt idx="10940">
                  <c:v>31.573580792637742</c:v>
                </c:pt>
                <c:pt idx="10941">
                  <c:v>31.534399620294977</c:v>
                </c:pt>
                <c:pt idx="10942">
                  <c:v>31.514010440573102</c:v>
                </c:pt>
                <c:pt idx="10943">
                  <c:v>31.48694482640272</c:v>
                </c:pt>
                <c:pt idx="10944">
                  <c:v>31.462406634571813</c:v>
                </c:pt>
                <c:pt idx="10945">
                  <c:v>31.432486252161041</c:v>
                </c:pt>
                <c:pt idx="10946">
                  <c:v>31.418100706346866</c:v>
                </c:pt>
                <c:pt idx="10947">
                  <c:v>31.394119096483585</c:v>
                </c:pt>
                <c:pt idx="10948">
                  <c:v>31.358145324708467</c:v>
                </c:pt>
                <c:pt idx="10949">
                  <c:v>31.349992506109658</c:v>
                </c:pt>
                <c:pt idx="10950">
                  <c:v>31.303820420517873</c:v>
                </c:pt>
                <c:pt idx="10951">
                  <c:v>31.284152077925754</c:v>
                </c:pt>
                <c:pt idx="10952">
                  <c:v>31.259778600801514</c:v>
                </c:pt>
                <c:pt idx="10953">
                  <c:v>31.224905532965696</c:v>
                </c:pt>
                <c:pt idx="10954">
                  <c:v>31.190688887248463</c:v>
                </c:pt>
                <c:pt idx="10955">
                  <c:v>31.148758377315044</c:v>
                </c:pt>
                <c:pt idx="10956">
                  <c:v>31.118935820392508</c:v>
                </c:pt>
                <c:pt idx="10957">
                  <c:v>31.097444348254747</c:v>
                </c:pt>
                <c:pt idx="10958">
                  <c:v>31.070305419368516</c:v>
                </c:pt>
                <c:pt idx="10959">
                  <c:v>31.05469333928291</c:v>
                </c:pt>
                <c:pt idx="10960">
                  <c:v>31.028919605068545</c:v>
                </c:pt>
                <c:pt idx="10961">
                  <c:v>31.007847650603129</c:v>
                </c:pt>
                <c:pt idx="10962">
                  <c:v>30.977588463456449</c:v>
                </c:pt>
                <c:pt idx="10963">
                  <c:v>30.95536876505048</c:v>
                </c:pt>
                <c:pt idx="10964">
                  <c:v>30.936764411427802</c:v>
                </c:pt>
                <c:pt idx="10965">
                  <c:v>30.908922765789249</c:v>
                </c:pt>
                <c:pt idx="10966">
                  <c:v>30.897347183278292</c:v>
                </c:pt>
                <c:pt idx="10967">
                  <c:v>30.876048447224992</c:v>
                </c:pt>
                <c:pt idx="10968">
                  <c:v>30.83635270586413</c:v>
                </c:pt>
                <c:pt idx="10969">
                  <c:v>30.795315889335036</c:v>
                </c:pt>
                <c:pt idx="10970">
                  <c:v>30.790371501687623</c:v>
                </c:pt>
                <c:pt idx="10971">
                  <c:v>30.751380809984227</c:v>
                </c:pt>
                <c:pt idx="10972">
                  <c:v>30.713521294395228</c:v>
                </c:pt>
                <c:pt idx="10973">
                  <c:v>30.693993652711058</c:v>
                </c:pt>
                <c:pt idx="10974">
                  <c:v>30.662702840835045</c:v>
                </c:pt>
                <c:pt idx="10975">
                  <c:v>30.644287800053906</c:v>
                </c:pt>
                <c:pt idx="10976">
                  <c:v>30.62213434089163</c:v>
                </c:pt>
                <c:pt idx="10977">
                  <c:v>30.601178788830818</c:v>
                </c:pt>
                <c:pt idx="10978">
                  <c:v>30.580349319567837</c:v>
                </c:pt>
                <c:pt idx="10979">
                  <c:v>30.566870205931629</c:v>
                </c:pt>
                <c:pt idx="10980">
                  <c:v>30.533594306263971</c:v>
                </c:pt>
                <c:pt idx="10981">
                  <c:v>30.511858358170567</c:v>
                </c:pt>
                <c:pt idx="10982">
                  <c:v>30.484630559678834</c:v>
                </c:pt>
                <c:pt idx="10983">
                  <c:v>30.461524330944208</c:v>
                </c:pt>
                <c:pt idx="10984">
                  <c:v>30.444879552327329</c:v>
                </c:pt>
                <c:pt idx="10985">
                  <c:v>30.405448023462611</c:v>
                </c:pt>
                <c:pt idx="10986">
                  <c:v>30.382552947673034</c:v>
                </c:pt>
                <c:pt idx="10987">
                  <c:v>30.337151928735189</c:v>
                </c:pt>
                <c:pt idx="10988">
                  <c:v>30.317449313133864</c:v>
                </c:pt>
                <c:pt idx="10989">
                  <c:v>30.294911061250545</c:v>
                </c:pt>
                <c:pt idx="10990">
                  <c:v>30.285009819052661</c:v>
                </c:pt>
                <c:pt idx="10991">
                  <c:v>30.25844509804282</c:v>
                </c:pt>
                <c:pt idx="10992">
                  <c:v>30.236415361983639</c:v>
                </c:pt>
                <c:pt idx="10993">
                  <c:v>30.215557914704075</c:v>
                </c:pt>
                <c:pt idx="10994">
                  <c:v>30.195532941746919</c:v>
                </c:pt>
                <c:pt idx="10995">
                  <c:v>30.171470545716932</c:v>
                </c:pt>
                <c:pt idx="10996">
                  <c:v>30.153161345378543</c:v>
                </c:pt>
                <c:pt idx="10997">
                  <c:v>30.141164608773003</c:v>
                </c:pt>
                <c:pt idx="10998">
                  <c:v>30.114558783036053</c:v>
                </c:pt>
                <c:pt idx="10999">
                  <c:v>30.08887787590136</c:v>
                </c:pt>
                <c:pt idx="11000">
                  <c:v>30.053000174911439</c:v>
                </c:pt>
                <c:pt idx="11001">
                  <c:v>30.029492660016384</c:v>
                </c:pt>
                <c:pt idx="11002">
                  <c:v>30.003240767623826</c:v>
                </c:pt>
                <c:pt idx="11003">
                  <c:v>29.975583000793641</c:v>
                </c:pt>
                <c:pt idx="11004">
                  <c:v>29.943068282069781</c:v>
                </c:pt>
                <c:pt idx="11005">
                  <c:v>29.920949575401341</c:v>
                </c:pt>
                <c:pt idx="11006">
                  <c:v>29.896109618906699</c:v>
                </c:pt>
                <c:pt idx="11007">
                  <c:v>29.884963484266805</c:v>
                </c:pt>
                <c:pt idx="11008">
                  <c:v>29.861443442217684</c:v>
                </c:pt>
                <c:pt idx="11009">
                  <c:v>29.841281876605887</c:v>
                </c:pt>
                <c:pt idx="11010">
                  <c:v>29.822576996791994</c:v>
                </c:pt>
                <c:pt idx="11011">
                  <c:v>29.803956160664633</c:v>
                </c:pt>
                <c:pt idx="11012">
                  <c:v>29.782040159351162</c:v>
                </c:pt>
                <c:pt idx="11013">
                  <c:v>29.765502545305075</c:v>
                </c:pt>
                <c:pt idx="11014">
                  <c:v>29.741874361440061</c:v>
                </c:pt>
                <c:pt idx="11015">
                  <c:v>29.714470922432511</c:v>
                </c:pt>
                <c:pt idx="11016">
                  <c:v>29.702300153526387</c:v>
                </c:pt>
                <c:pt idx="11017">
                  <c:v>29.669123345324117</c:v>
                </c:pt>
                <c:pt idx="11018">
                  <c:v>29.651729468487915</c:v>
                </c:pt>
                <c:pt idx="11019">
                  <c:v>29.615945964338877</c:v>
                </c:pt>
                <c:pt idx="11020">
                  <c:v>29.595845573819425</c:v>
                </c:pt>
                <c:pt idx="11021">
                  <c:v>29.571195406189609</c:v>
                </c:pt>
                <c:pt idx="11022">
                  <c:v>29.548704125838157</c:v>
                </c:pt>
                <c:pt idx="11023">
                  <c:v>29.517000055998356</c:v>
                </c:pt>
                <c:pt idx="11024">
                  <c:v>29.513702523310229</c:v>
                </c:pt>
                <c:pt idx="11025">
                  <c:v>29.489843286488593</c:v>
                </c:pt>
                <c:pt idx="11026">
                  <c:v>29.46656526725328</c:v>
                </c:pt>
                <c:pt idx="11027">
                  <c:v>29.457297255186386</c:v>
                </c:pt>
                <c:pt idx="11028">
                  <c:v>29.432121757700955</c:v>
                </c:pt>
                <c:pt idx="11029">
                  <c:v>29.428002506518997</c:v>
                </c:pt>
                <c:pt idx="11030">
                  <c:v>29.38848588415005</c:v>
                </c:pt>
                <c:pt idx="11031">
                  <c:v>29.37664235438638</c:v>
                </c:pt>
                <c:pt idx="11032">
                  <c:v>29.360521644058515</c:v>
                </c:pt>
                <c:pt idx="11033">
                  <c:v>29.331633822707378</c:v>
                </c:pt>
                <c:pt idx="11034">
                  <c:v>29.311571156652565</c:v>
                </c:pt>
                <c:pt idx="11035">
                  <c:v>29.303881548413838</c:v>
                </c:pt>
                <c:pt idx="11036">
                  <c:v>29.267808337591049</c:v>
                </c:pt>
                <c:pt idx="11037">
                  <c:v>29.236950484276129</c:v>
                </c:pt>
                <c:pt idx="11038">
                  <c:v>29.217090286361547</c:v>
                </c:pt>
                <c:pt idx="11039">
                  <c:v>29.182384201837539</c:v>
                </c:pt>
                <c:pt idx="11040">
                  <c:v>29.16697291505524</c:v>
                </c:pt>
                <c:pt idx="11041">
                  <c:v>29.159680393821997</c:v>
                </c:pt>
                <c:pt idx="11042">
                  <c:v>29.132106178392611</c:v>
                </c:pt>
                <c:pt idx="11043">
                  <c:v>29.118064448581677</c:v>
                </c:pt>
                <c:pt idx="11044">
                  <c:v>29.110081872215826</c:v>
                </c:pt>
                <c:pt idx="11045">
                  <c:v>29.082231429816442</c:v>
                </c:pt>
                <c:pt idx="11046">
                  <c:v>29.072180484666557</c:v>
                </c:pt>
                <c:pt idx="11047">
                  <c:v>29.046985570266095</c:v>
                </c:pt>
                <c:pt idx="11048">
                  <c:v>29.029451209189844</c:v>
                </c:pt>
                <c:pt idx="11049">
                  <c:v>29.015707913629583</c:v>
                </c:pt>
                <c:pt idx="11050">
                  <c:v>28.987998054189006</c:v>
                </c:pt>
                <c:pt idx="11051">
                  <c:v>28.970225801774184</c:v>
                </c:pt>
                <c:pt idx="11052">
                  <c:v>28.948462708917582</c:v>
                </c:pt>
                <c:pt idx="11053">
                  <c:v>28.94091328101841</c:v>
                </c:pt>
                <c:pt idx="11054">
                  <c:v>28.920411815865734</c:v>
                </c:pt>
                <c:pt idx="11055">
                  <c:v>28.887661760300428</c:v>
                </c:pt>
                <c:pt idx="11056">
                  <c:v>28.856994763664019</c:v>
                </c:pt>
                <c:pt idx="11057">
                  <c:v>28.83675682304737</c:v>
                </c:pt>
                <c:pt idx="11058">
                  <c:v>28.812958132363452</c:v>
                </c:pt>
                <c:pt idx="11059">
                  <c:v>28.785095067207397</c:v>
                </c:pt>
                <c:pt idx="11060">
                  <c:v>28.775951413555816</c:v>
                </c:pt>
                <c:pt idx="11061">
                  <c:v>28.775151994360101</c:v>
                </c:pt>
                <c:pt idx="11062">
                  <c:v>28.762210885638083</c:v>
                </c:pt>
                <c:pt idx="11063">
                  <c:v>28.743310601991766</c:v>
                </c:pt>
                <c:pt idx="11064">
                  <c:v>28.723914688752224</c:v>
                </c:pt>
                <c:pt idx="11065">
                  <c:v>28.697027287301907</c:v>
                </c:pt>
                <c:pt idx="11066">
                  <c:v>28.678082513887041</c:v>
                </c:pt>
                <c:pt idx="11067">
                  <c:v>28.664801153883325</c:v>
                </c:pt>
                <c:pt idx="11068">
                  <c:v>28.646212181202515</c:v>
                </c:pt>
                <c:pt idx="11069">
                  <c:v>28.631785058799569</c:v>
                </c:pt>
                <c:pt idx="11070">
                  <c:v>28.61841019333356</c:v>
                </c:pt>
                <c:pt idx="11071">
                  <c:v>28.590706657203135</c:v>
                </c:pt>
                <c:pt idx="11072">
                  <c:v>28.576231702446179</c:v>
                </c:pt>
                <c:pt idx="11073">
                  <c:v>28.549685924883015</c:v>
                </c:pt>
                <c:pt idx="11074">
                  <c:v>28.521928771841321</c:v>
                </c:pt>
                <c:pt idx="11075">
                  <c:v>28.513530087706179</c:v>
                </c:pt>
                <c:pt idx="11076">
                  <c:v>28.487100243517396</c:v>
                </c:pt>
                <c:pt idx="11077">
                  <c:v>28.462907009288308</c:v>
                </c:pt>
                <c:pt idx="11078">
                  <c:v>28.445247632708508</c:v>
                </c:pt>
                <c:pt idx="11079">
                  <c:v>28.424912555832435</c:v>
                </c:pt>
                <c:pt idx="11080">
                  <c:v>28.422812759501394</c:v>
                </c:pt>
                <c:pt idx="11081">
                  <c:v>28.403548073154511</c:v>
                </c:pt>
                <c:pt idx="11082">
                  <c:v>28.380408619948199</c:v>
                </c:pt>
                <c:pt idx="11083">
                  <c:v>28.378090583119395</c:v>
                </c:pt>
                <c:pt idx="11084">
                  <c:v>28.350229298173652</c:v>
                </c:pt>
                <c:pt idx="11085">
                  <c:v>28.345519304704442</c:v>
                </c:pt>
                <c:pt idx="11086">
                  <c:v>28.325335882278054</c:v>
                </c:pt>
                <c:pt idx="11087">
                  <c:v>28.310732663671558</c:v>
                </c:pt>
                <c:pt idx="11088">
                  <c:v>28.300940888785284</c:v>
                </c:pt>
                <c:pt idx="11089">
                  <c:v>28.280543676472384</c:v>
                </c:pt>
                <c:pt idx="11090">
                  <c:v>28.251999600619257</c:v>
                </c:pt>
                <c:pt idx="11091">
                  <c:v>28.244207835233855</c:v>
                </c:pt>
                <c:pt idx="11092">
                  <c:v>28.217966344061885</c:v>
                </c:pt>
                <c:pt idx="11093">
                  <c:v>28.200953892326414</c:v>
                </c:pt>
                <c:pt idx="11094">
                  <c:v>28.17024330101696</c:v>
                </c:pt>
                <c:pt idx="11095">
                  <c:v>28.158578226469281</c:v>
                </c:pt>
                <c:pt idx="11096">
                  <c:v>28.126435115965698</c:v>
                </c:pt>
                <c:pt idx="11097">
                  <c:v>28.113737506747619</c:v>
                </c:pt>
                <c:pt idx="11098">
                  <c:v>28.090164905238961</c:v>
                </c:pt>
                <c:pt idx="11099">
                  <c:v>28.092556241740599</c:v>
                </c:pt>
                <c:pt idx="11100">
                  <c:v>28.085167276901128</c:v>
                </c:pt>
                <c:pt idx="11101">
                  <c:v>28.074808758025444</c:v>
                </c:pt>
                <c:pt idx="11102">
                  <c:v>28.045812121213942</c:v>
                </c:pt>
                <c:pt idx="11103">
                  <c:v>28.02402293275702</c:v>
                </c:pt>
                <c:pt idx="11104">
                  <c:v>28.019833618221565</c:v>
                </c:pt>
                <c:pt idx="11105">
                  <c:v>27.995653946737924</c:v>
                </c:pt>
                <c:pt idx="11106">
                  <c:v>27.989647447823906</c:v>
                </c:pt>
                <c:pt idx="11107">
                  <c:v>27.979155908474041</c:v>
                </c:pt>
                <c:pt idx="11108">
                  <c:v>27.958174271973931</c:v>
                </c:pt>
                <c:pt idx="11109">
                  <c:v>27.940776784384518</c:v>
                </c:pt>
                <c:pt idx="11110">
                  <c:v>27.921149129506162</c:v>
                </c:pt>
                <c:pt idx="11111">
                  <c:v>27.897207604293818</c:v>
                </c:pt>
                <c:pt idx="11112">
                  <c:v>27.877723969261073</c:v>
                </c:pt>
                <c:pt idx="11113">
                  <c:v>27.851187005540837</c:v>
                </c:pt>
                <c:pt idx="11114">
                  <c:v>27.839431533751998</c:v>
                </c:pt>
                <c:pt idx="11115">
                  <c:v>27.812241558664514</c:v>
                </c:pt>
                <c:pt idx="11116">
                  <c:v>27.816164146799515</c:v>
                </c:pt>
                <c:pt idx="11117">
                  <c:v>27.810972878055374</c:v>
                </c:pt>
                <c:pt idx="11118">
                  <c:v>27.785478075621654</c:v>
                </c:pt>
                <c:pt idx="11119">
                  <c:v>27.774577663151707</c:v>
                </c:pt>
                <c:pt idx="11120">
                  <c:v>27.764841149147156</c:v>
                </c:pt>
                <c:pt idx="11121">
                  <c:v>27.752771113686283</c:v>
                </c:pt>
                <c:pt idx="11122">
                  <c:v>27.738788377995078</c:v>
                </c:pt>
                <c:pt idx="11123">
                  <c:v>27.714762523680292</c:v>
                </c:pt>
                <c:pt idx="11124">
                  <c:v>27.712270236427401</c:v>
                </c:pt>
                <c:pt idx="11125">
                  <c:v>27.686681091914124</c:v>
                </c:pt>
                <c:pt idx="11126">
                  <c:v>27.67965405482817</c:v>
                </c:pt>
                <c:pt idx="11127">
                  <c:v>27.666551188662503</c:v>
                </c:pt>
                <c:pt idx="11128">
                  <c:v>27.648580801179065</c:v>
                </c:pt>
                <c:pt idx="11129">
                  <c:v>27.617395542416496</c:v>
                </c:pt>
                <c:pt idx="11130">
                  <c:v>27.597272115980417</c:v>
                </c:pt>
                <c:pt idx="11131">
                  <c:v>27.581876575712926</c:v>
                </c:pt>
                <c:pt idx="11132">
                  <c:v>27.562083386193244</c:v>
                </c:pt>
                <c:pt idx="11133">
                  <c:v>27.546822912439108</c:v>
                </c:pt>
                <c:pt idx="11134">
                  <c:v>27.530054354995862</c:v>
                </c:pt>
                <c:pt idx="11135">
                  <c:v>27.531485945286036</c:v>
                </c:pt>
                <c:pt idx="11136">
                  <c:v>27.510547258789941</c:v>
                </c:pt>
                <c:pt idx="11137">
                  <c:v>27.501239811338465</c:v>
                </c:pt>
                <c:pt idx="11138">
                  <c:v>27.478188308079101</c:v>
                </c:pt>
                <c:pt idx="11139">
                  <c:v>27.470619178178545</c:v>
                </c:pt>
                <c:pt idx="11140">
                  <c:v>27.46465096212436</c:v>
                </c:pt>
                <c:pt idx="11141">
                  <c:v>27.454420740265526</c:v>
                </c:pt>
                <c:pt idx="11142">
                  <c:v>27.439070141542835</c:v>
                </c:pt>
                <c:pt idx="11143">
                  <c:v>27.43209510297509</c:v>
                </c:pt>
                <c:pt idx="11144">
                  <c:v>27.40081750137368</c:v>
                </c:pt>
                <c:pt idx="11145">
                  <c:v>27.392573976941193</c:v>
                </c:pt>
                <c:pt idx="11146">
                  <c:v>27.366816026997228</c:v>
                </c:pt>
                <c:pt idx="11147">
                  <c:v>27.341094137498018</c:v>
                </c:pt>
                <c:pt idx="11148">
                  <c:v>27.328734681997602</c:v>
                </c:pt>
                <c:pt idx="11149">
                  <c:v>27.30998597242511</c:v>
                </c:pt>
                <c:pt idx="11150">
                  <c:v>27.286148917870737</c:v>
                </c:pt>
                <c:pt idx="11151">
                  <c:v>27.27938277421422</c:v>
                </c:pt>
                <c:pt idx="11152">
                  <c:v>27.26178653055895</c:v>
                </c:pt>
                <c:pt idx="11153">
                  <c:v>27.255618594560541</c:v>
                </c:pt>
                <c:pt idx="11154">
                  <c:v>27.256483530853881</c:v>
                </c:pt>
                <c:pt idx="11155">
                  <c:v>27.249956811588014</c:v>
                </c:pt>
                <c:pt idx="11156">
                  <c:v>27.235962676427551</c:v>
                </c:pt>
                <c:pt idx="11157">
                  <c:v>27.214548318733261</c:v>
                </c:pt>
                <c:pt idx="11158">
                  <c:v>27.206741838630315</c:v>
                </c:pt>
                <c:pt idx="11159">
                  <c:v>27.181958942608937</c:v>
                </c:pt>
                <c:pt idx="11160">
                  <c:v>27.178679221656886</c:v>
                </c:pt>
                <c:pt idx="11161">
                  <c:v>27.1726424912762</c:v>
                </c:pt>
                <c:pt idx="11162">
                  <c:v>27.148261286273893</c:v>
                </c:pt>
                <c:pt idx="11163">
                  <c:v>27.140836594856037</c:v>
                </c:pt>
                <c:pt idx="11164">
                  <c:v>27.121938086595222</c:v>
                </c:pt>
                <c:pt idx="11165">
                  <c:v>27.102118722557751</c:v>
                </c:pt>
                <c:pt idx="11166">
                  <c:v>27.08026900056818</c:v>
                </c:pt>
                <c:pt idx="11167">
                  <c:v>27.057860021614953</c:v>
                </c:pt>
                <c:pt idx="11168">
                  <c:v>27.038016539641653</c:v>
                </c:pt>
                <c:pt idx="11169">
                  <c:v>27.044428820581579</c:v>
                </c:pt>
                <c:pt idx="11170">
                  <c:v>27.016902305701905</c:v>
                </c:pt>
                <c:pt idx="11171">
                  <c:v>27.010145139191145</c:v>
                </c:pt>
                <c:pt idx="11172">
                  <c:v>26.9986781263054</c:v>
                </c:pt>
                <c:pt idx="11173">
                  <c:v>27.001556957804802</c:v>
                </c:pt>
                <c:pt idx="11174">
                  <c:v>26.980028647755447</c:v>
                </c:pt>
                <c:pt idx="11175">
                  <c:v>26.96810047493102</c:v>
                </c:pt>
                <c:pt idx="11176">
                  <c:v>26.961215064793961</c:v>
                </c:pt>
                <c:pt idx="11177">
                  <c:v>26.946782920254101</c:v>
                </c:pt>
                <c:pt idx="11178">
                  <c:v>26.930311564825619</c:v>
                </c:pt>
                <c:pt idx="11179">
                  <c:v>26.919553597167585</c:v>
                </c:pt>
                <c:pt idx="11180">
                  <c:v>26.916997665566505</c:v>
                </c:pt>
                <c:pt idx="11181">
                  <c:v>26.898186320255281</c:v>
                </c:pt>
                <c:pt idx="11182">
                  <c:v>26.890362403794043</c:v>
                </c:pt>
                <c:pt idx="11183">
                  <c:v>26.87284301668609</c:v>
                </c:pt>
                <c:pt idx="11184">
                  <c:v>26.849201906738685</c:v>
                </c:pt>
                <c:pt idx="11185">
                  <c:v>26.830935094392689</c:v>
                </c:pt>
                <c:pt idx="11186">
                  <c:v>26.831708395530597</c:v>
                </c:pt>
                <c:pt idx="11187">
                  <c:v>26.802348102588191</c:v>
                </c:pt>
                <c:pt idx="11188">
                  <c:v>26.791321795674818</c:v>
                </c:pt>
                <c:pt idx="11189">
                  <c:v>26.787603452778271</c:v>
                </c:pt>
                <c:pt idx="11190">
                  <c:v>26.768972756827569</c:v>
                </c:pt>
                <c:pt idx="11191">
                  <c:v>26.766043746357589</c:v>
                </c:pt>
                <c:pt idx="11192">
                  <c:v>26.760407653769668</c:v>
                </c:pt>
                <c:pt idx="11193">
                  <c:v>26.735973679219285</c:v>
                </c:pt>
                <c:pt idx="11194">
                  <c:v>26.729929575458275</c:v>
                </c:pt>
                <c:pt idx="11195">
                  <c:v>26.724512002543417</c:v>
                </c:pt>
                <c:pt idx="11196">
                  <c:v>26.715333155320614</c:v>
                </c:pt>
                <c:pt idx="11197">
                  <c:v>26.696841028131836</c:v>
                </c:pt>
                <c:pt idx="11198">
                  <c:v>26.682756976847774</c:v>
                </c:pt>
                <c:pt idx="11199">
                  <c:v>26.671938501037296</c:v>
                </c:pt>
                <c:pt idx="11200">
                  <c:v>26.673063538497438</c:v>
                </c:pt>
                <c:pt idx="11201">
                  <c:v>26.658080796442224</c:v>
                </c:pt>
                <c:pt idx="11202">
                  <c:v>26.622320289655676</c:v>
                </c:pt>
                <c:pt idx="11203">
                  <c:v>26.608519261485714</c:v>
                </c:pt>
                <c:pt idx="11204">
                  <c:v>26.590471509541167</c:v>
                </c:pt>
                <c:pt idx="11205">
                  <c:v>26.58439561998501</c:v>
                </c:pt>
                <c:pt idx="11206">
                  <c:v>26.575304137856552</c:v>
                </c:pt>
                <c:pt idx="11207">
                  <c:v>26.552642444848335</c:v>
                </c:pt>
                <c:pt idx="11208">
                  <c:v>26.560940979437675</c:v>
                </c:pt>
                <c:pt idx="11209">
                  <c:v>26.535867458033067</c:v>
                </c:pt>
                <c:pt idx="11210">
                  <c:v>26.533727480218666</c:v>
                </c:pt>
                <c:pt idx="11211">
                  <c:v>26.521552702577253</c:v>
                </c:pt>
                <c:pt idx="11212">
                  <c:v>26.516905076212865</c:v>
                </c:pt>
                <c:pt idx="11213">
                  <c:v>26.510795150768956</c:v>
                </c:pt>
                <c:pt idx="11214">
                  <c:v>26.504239662944173</c:v>
                </c:pt>
                <c:pt idx="11215">
                  <c:v>26.486671657405843</c:v>
                </c:pt>
                <c:pt idx="11216">
                  <c:v>26.477722439535768</c:v>
                </c:pt>
                <c:pt idx="11217">
                  <c:v>26.467362253012531</c:v>
                </c:pt>
                <c:pt idx="11218">
                  <c:v>26.46333396451443</c:v>
                </c:pt>
                <c:pt idx="11219">
                  <c:v>26.442155074719579</c:v>
                </c:pt>
                <c:pt idx="11220">
                  <c:v>26.421238892385048</c:v>
                </c:pt>
                <c:pt idx="11221">
                  <c:v>26.396599427282879</c:v>
                </c:pt>
                <c:pt idx="11222">
                  <c:v>26.38946430647778</c:v>
                </c:pt>
                <c:pt idx="11223">
                  <c:v>26.366544932015788</c:v>
                </c:pt>
                <c:pt idx="11224">
                  <c:v>26.363865465099046</c:v>
                </c:pt>
                <c:pt idx="11225">
                  <c:v>26.346737607848052</c:v>
                </c:pt>
                <c:pt idx="11226">
                  <c:v>26.33900434006863</c:v>
                </c:pt>
                <c:pt idx="11227">
                  <c:v>26.333191495198697</c:v>
                </c:pt>
                <c:pt idx="11228">
                  <c:v>26.326718152129523</c:v>
                </c:pt>
                <c:pt idx="11229">
                  <c:v>26.318359815126023</c:v>
                </c:pt>
                <c:pt idx="11230">
                  <c:v>26.306751452086029</c:v>
                </c:pt>
                <c:pt idx="11231">
                  <c:v>26.301212968191066</c:v>
                </c:pt>
                <c:pt idx="11232">
                  <c:v>26.289660334611803</c:v>
                </c:pt>
                <c:pt idx="11233">
                  <c:v>26.292981825971307</c:v>
                </c:pt>
                <c:pt idx="11234">
                  <c:v>26.268471086888361</c:v>
                </c:pt>
                <c:pt idx="11235">
                  <c:v>26.262492356501859</c:v>
                </c:pt>
                <c:pt idx="11236">
                  <c:v>26.253568587198053</c:v>
                </c:pt>
                <c:pt idx="11237">
                  <c:v>26.235626027324926</c:v>
                </c:pt>
                <c:pt idx="11238">
                  <c:v>26.217031735462129</c:v>
                </c:pt>
                <c:pt idx="11239">
                  <c:v>26.195736086631996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445-4DD5-B050-3BD99D643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617088"/>
        <c:axId val="591616432"/>
      </c:scatterChart>
      <c:valAx>
        <c:axId val="591617088"/>
        <c:scaling>
          <c:orientation val="minMax"/>
          <c:max val="44333.3"/>
          <c:min val="4433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616432"/>
        <c:crosses val="autoZero"/>
        <c:crossBetween val="midCat"/>
      </c:valAx>
      <c:valAx>
        <c:axId val="591616432"/>
        <c:scaling>
          <c:orientation val="minMax"/>
          <c:min val="6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Temperature, </a:t>
                </a:r>
                <a:r>
                  <a:rPr lang="en-US" b="1">
                    <a:latin typeface="Calibri" panose="020F0502020204030204" pitchFamily="34" charset="0"/>
                    <a:cs typeface="Calibri" panose="020F0502020204030204" pitchFamily="34" charset="0"/>
                  </a:rPr>
                  <a:t>°</a:t>
                </a:r>
                <a:r>
                  <a:rPr lang="en-US" b="1"/>
                  <a:t>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617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325712490539113"/>
          <c:y val="0.58369295471619376"/>
          <c:w val="0.23264583227445707"/>
          <c:h val="0.17191417686165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423919878880315E-2"/>
          <c:y val="3.8941991098031238E-2"/>
          <c:w val="0.85533659327170963"/>
          <c:h val="0.8490532917977697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'[TEST_RESULTS_TFD_with_plot_1.xlsx]Results HT476'!$C$9</c:f>
              <c:strCache>
                <c:ptCount val="1"/>
                <c:pt idx="0">
                  <c:v>W12OL1302EA08V, VIRGIN #1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tar"/>
            <c:size val="7"/>
            <c:spPr>
              <a:noFill/>
              <a:ln w="9525" cmpd="sng">
                <a:solidFill>
                  <a:schemeClr val="accent1"/>
                </a:solidFill>
              </a:ln>
              <a:effectLst/>
            </c:spPr>
          </c:marker>
          <c:xVal>
            <c:numRef>
              <c:f>'[TEST_RESULTS_TFD_with_plot_1.xlsx]Results HT476'!$A$10:$A$14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xVal>
          <c:yVal>
            <c:numRef>
              <c:f>'[TEST_RESULTS_TFD_with_plot_1.xlsx]Results HT476'!$C$10:$C$14</c:f>
              <c:numCache>
                <c:formatCode>0</c:formatCode>
                <c:ptCount val="5"/>
                <c:pt idx="0">
                  <c:v>638</c:v>
                </c:pt>
                <c:pt idx="1">
                  <c:v>792.275575</c:v>
                </c:pt>
                <c:pt idx="2">
                  <c:v>976.42351099999996</c:v>
                </c:pt>
                <c:pt idx="3">
                  <c:v>1183.9598639999999</c:v>
                </c:pt>
                <c:pt idx="4">
                  <c:v>1423.1260219999999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784-4052-BD17-F872B8F0CEFC}"/>
            </c:ext>
          </c:extLst>
        </c:ser>
        <c:ser>
          <c:idx val="2"/>
          <c:order val="1"/>
          <c:tx>
            <c:strRef>
              <c:f>'[TEST_RESULTS_TFD_with_plot_1.xlsx]Results HT476'!$H$9</c:f>
              <c:strCache>
                <c:ptCount val="1"/>
                <c:pt idx="0">
                  <c:v>W12OL1302EA08V, VIRGIN #2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'[TEST_RESULTS_TFD_with_plot_1.xlsx]Results HT476'!$A$10:$A$14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xVal>
          <c:yVal>
            <c:numRef>
              <c:f>'[TEST_RESULTS_TFD_with_plot_1.xlsx]Results HT476'!$H$10:$H$14</c:f>
              <c:numCache>
                <c:formatCode>0</c:formatCode>
                <c:ptCount val="5"/>
                <c:pt idx="0">
                  <c:v>652</c:v>
                </c:pt>
                <c:pt idx="1">
                  <c:v>806.62955199999999</c:v>
                </c:pt>
                <c:pt idx="2">
                  <c:v>992.37776599999995</c:v>
                </c:pt>
                <c:pt idx="3">
                  <c:v>1198</c:v>
                </c:pt>
                <c:pt idx="4">
                  <c:v>1437.4440830000001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784-4052-BD17-F872B8F0CEFC}"/>
            </c:ext>
          </c:extLst>
        </c:ser>
        <c:ser>
          <c:idx val="1"/>
          <c:order val="2"/>
          <c:tx>
            <c:v>W12OL1302EA08V, VIRGIN #2, 2.1 K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'[TEST_RESULTS_TFD_with_plot_1.xlsx]Results HT476'!$A$15:$A$18</c:f>
              <c:numCache>
                <c:formatCode>General</c:formatCode>
                <c:ptCount val="4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</c:numCache>
            </c:numRef>
          </c:xVal>
          <c:yVal>
            <c:numRef>
              <c:f>'[TEST_RESULTS_TFD_with_plot_1.xlsx]Results HT476'!$C$15:$C$18</c:f>
              <c:numCache>
                <c:formatCode>0</c:formatCode>
                <c:ptCount val="4"/>
                <c:pt idx="0">
                  <c:v>905</c:v>
                </c:pt>
                <c:pt idx="1">
                  <c:v>1083.652685</c:v>
                </c:pt>
                <c:pt idx="2">
                  <c:v>1286.7201439999999</c:v>
                </c:pt>
                <c:pt idx="3">
                  <c:v>1520.128109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784-4052-BD17-F872B8F0CEFC}"/>
            </c:ext>
          </c:extLst>
        </c:ser>
        <c:ser>
          <c:idx val="3"/>
          <c:order val="3"/>
          <c:tx>
            <c:strRef>
              <c:f>'[TEST_RESULTS_TFD_with_plot_1.xlsx]Results HT476'!$M$9</c:f>
              <c:strCache>
                <c:ptCount val="1"/>
                <c:pt idx="0">
                  <c:v> 1302-A, #1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'[TEST_RESULTS_TFD_with_plot_1.xlsx]Results HT476'!$A$10:$A$14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xVal>
          <c:yVal>
            <c:numRef>
              <c:f>'[TEST_RESULTS_TFD_with_plot_1.xlsx]Results HT476'!$M$10:$M$14</c:f>
              <c:numCache>
                <c:formatCode>0</c:formatCode>
                <c:ptCount val="5"/>
                <c:pt idx="0">
                  <c:v>639</c:v>
                </c:pt>
                <c:pt idx="1">
                  <c:v>792</c:v>
                </c:pt>
                <c:pt idx="2">
                  <c:v>971.41099999999994</c:v>
                </c:pt>
                <c:pt idx="3">
                  <c:v>1174.097</c:v>
                </c:pt>
                <c:pt idx="4">
                  <c:v>1411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784-4052-BD17-F872B8F0CEFC}"/>
            </c:ext>
          </c:extLst>
        </c:ser>
        <c:ser>
          <c:idx val="4"/>
          <c:order val="4"/>
          <c:tx>
            <c:v>1302-A, #1, 2.1 K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'[TEST_RESULTS_TFD_with_plot_1.xlsx]Results HT476'!$A$16:$A$17</c:f>
              <c:numCache>
                <c:formatCode>General</c:formatCode>
                <c:ptCount val="2"/>
                <c:pt idx="0">
                  <c:v>15</c:v>
                </c:pt>
                <c:pt idx="1">
                  <c:v>14</c:v>
                </c:pt>
              </c:numCache>
            </c:numRef>
          </c:xVal>
          <c:yVal>
            <c:numRef>
              <c:f>'[TEST_RESULTS_TFD_with_plot_1.xlsx]Results HT476'!$M$16:$M$17</c:f>
              <c:numCache>
                <c:formatCode>0</c:formatCode>
                <c:ptCount val="2"/>
                <c:pt idx="0">
                  <c:v>1069.479</c:v>
                </c:pt>
                <c:pt idx="1">
                  <c:v>1251.8520000000001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784-4052-BD17-F872B8F0CEFC}"/>
            </c:ext>
          </c:extLst>
        </c:ser>
        <c:ser>
          <c:idx val="5"/>
          <c:order val="5"/>
          <c:tx>
            <c:strRef>
              <c:f>'[TEST_RESULTS_TFD_with_plot_1.xlsx]Results HT476'!$R$9</c:f>
              <c:strCache>
                <c:ptCount val="1"/>
                <c:pt idx="0">
                  <c:v> 1302-A, #2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'[TEST_RESULTS_TFD_with_plot_1.xlsx]Results HT476'!$A$10:$A$14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xVal>
          <c:yVal>
            <c:numRef>
              <c:f>'[TEST_RESULTS_TFD_with_plot_1.xlsx]Results HT476'!$R$10:$R$14</c:f>
              <c:numCache>
                <c:formatCode>0</c:formatCode>
                <c:ptCount val="5"/>
                <c:pt idx="0">
                  <c:v>628</c:v>
                </c:pt>
                <c:pt idx="1">
                  <c:v>779.01499999999999</c:v>
                </c:pt>
                <c:pt idx="2">
                  <c:v>961.02599999999995</c:v>
                </c:pt>
                <c:pt idx="3">
                  <c:v>1167.0909999999999</c:v>
                </c:pt>
                <c:pt idx="4">
                  <c:v>1397.4739999999999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784-4052-BD17-F872B8F0CEFC}"/>
            </c:ext>
          </c:extLst>
        </c:ser>
        <c:ser>
          <c:idx val="6"/>
          <c:order val="6"/>
          <c:tx>
            <c:strRef>
              <c:f>'[TEST_RESULTS_TFD_with_plot_1.xlsx]Results HT476'!$AB$9</c:f>
              <c:strCache>
                <c:ptCount val="1"/>
                <c:pt idx="0">
                  <c:v> 1302-C, #2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'[TEST_RESULTS_TFD_with_plot_1.xlsx]Results HT476'!$A$10:$A$14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xVal>
          <c:yVal>
            <c:numRef>
              <c:f>'[TEST_RESULTS_TFD_with_plot_1.xlsx]Results HT476'!$AB$10:$AB$14</c:f>
              <c:numCache>
                <c:formatCode>0</c:formatCode>
                <c:ptCount val="5"/>
                <c:pt idx="0">
                  <c:v>646</c:v>
                </c:pt>
                <c:pt idx="1">
                  <c:v>798.09573399999999</c:v>
                </c:pt>
                <c:pt idx="2">
                  <c:v>982.33677299999999</c:v>
                </c:pt>
                <c:pt idx="3">
                  <c:v>1189.270385</c:v>
                </c:pt>
                <c:pt idx="4">
                  <c:v>1419.380441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784-4052-BD17-F872B8F0CEFC}"/>
            </c:ext>
          </c:extLst>
        </c:ser>
        <c:ser>
          <c:idx val="7"/>
          <c:order val="7"/>
          <c:tx>
            <c:strRef>
              <c:f>'[TEST_RESULTS_TFD_with_plot_1.xlsx]Results HT476'!$B$41</c:f>
              <c:strCache>
                <c:ptCount val="1"/>
                <c:pt idx="0">
                  <c:v>Ic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'[TEST_RESULTS_TFD_with_plot_1.xlsx]Results HT476'!$A$42:$A$132</c:f>
              <c:numCache>
                <c:formatCode>General</c:formatCode>
                <c:ptCount val="91"/>
                <c:pt idx="0">
                  <c:v>8</c:v>
                </c:pt>
                <c:pt idx="1">
                  <c:v>8.1</c:v>
                </c:pt>
                <c:pt idx="2">
                  <c:v>8.1999999999999993</c:v>
                </c:pt>
                <c:pt idx="3">
                  <c:v>8.3000000000000007</c:v>
                </c:pt>
                <c:pt idx="4">
                  <c:v>8.4</c:v>
                </c:pt>
                <c:pt idx="5">
                  <c:v>8.5</c:v>
                </c:pt>
                <c:pt idx="6">
                  <c:v>8.6</c:v>
                </c:pt>
                <c:pt idx="7">
                  <c:v>8.6999999999999993</c:v>
                </c:pt>
                <c:pt idx="8">
                  <c:v>8.8000000000000007</c:v>
                </c:pt>
                <c:pt idx="9">
                  <c:v>8.9</c:v>
                </c:pt>
                <c:pt idx="10">
                  <c:v>9</c:v>
                </c:pt>
                <c:pt idx="11">
                  <c:v>9.1</c:v>
                </c:pt>
                <c:pt idx="12">
                  <c:v>9.1999999999999993</c:v>
                </c:pt>
                <c:pt idx="13">
                  <c:v>9.3000000000000007</c:v>
                </c:pt>
                <c:pt idx="14">
                  <c:v>9.4</c:v>
                </c:pt>
                <c:pt idx="15">
                  <c:v>9.5</c:v>
                </c:pt>
                <c:pt idx="16">
                  <c:v>9.6</c:v>
                </c:pt>
                <c:pt idx="17">
                  <c:v>9.6999999999999993</c:v>
                </c:pt>
                <c:pt idx="18">
                  <c:v>9.8000000000000007</c:v>
                </c:pt>
                <c:pt idx="19">
                  <c:v>9.9</c:v>
                </c:pt>
                <c:pt idx="20">
                  <c:v>10</c:v>
                </c:pt>
                <c:pt idx="21">
                  <c:v>10.1</c:v>
                </c:pt>
                <c:pt idx="22">
                  <c:v>10.199999999999999</c:v>
                </c:pt>
                <c:pt idx="23">
                  <c:v>10.3</c:v>
                </c:pt>
                <c:pt idx="24">
                  <c:v>10.4</c:v>
                </c:pt>
                <c:pt idx="25">
                  <c:v>10.5</c:v>
                </c:pt>
                <c:pt idx="26">
                  <c:v>10.6</c:v>
                </c:pt>
                <c:pt idx="27">
                  <c:v>10.7</c:v>
                </c:pt>
                <c:pt idx="28">
                  <c:v>10.8</c:v>
                </c:pt>
                <c:pt idx="29">
                  <c:v>10.9</c:v>
                </c:pt>
                <c:pt idx="30">
                  <c:v>11</c:v>
                </c:pt>
                <c:pt idx="31">
                  <c:v>11.1</c:v>
                </c:pt>
                <c:pt idx="32">
                  <c:v>11.2</c:v>
                </c:pt>
                <c:pt idx="33">
                  <c:v>11.3</c:v>
                </c:pt>
                <c:pt idx="34">
                  <c:v>11.4</c:v>
                </c:pt>
                <c:pt idx="35">
                  <c:v>11.5</c:v>
                </c:pt>
                <c:pt idx="36">
                  <c:v>11.6</c:v>
                </c:pt>
                <c:pt idx="37">
                  <c:v>11.7</c:v>
                </c:pt>
                <c:pt idx="38">
                  <c:v>11.8</c:v>
                </c:pt>
                <c:pt idx="39">
                  <c:v>11.9</c:v>
                </c:pt>
                <c:pt idx="40">
                  <c:v>12</c:v>
                </c:pt>
                <c:pt idx="41">
                  <c:v>12.100000000000001</c:v>
                </c:pt>
                <c:pt idx="42">
                  <c:v>12.2</c:v>
                </c:pt>
                <c:pt idx="43">
                  <c:v>12.3</c:v>
                </c:pt>
                <c:pt idx="44">
                  <c:v>12.4</c:v>
                </c:pt>
                <c:pt idx="45">
                  <c:v>12.5</c:v>
                </c:pt>
                <c:pt idx="46">
                  <c:v>12.600000000000001</c:v>
                </c:pt>
                <c:pt idx="47">
                  <c:v>12.7</c:v>
                </c:pt>
                <c:pt idx="48">
                  <c:v>12.8</c:v>
                </c:pt>
                <c:pt idx="49">
                  <c:v>12.9</c:v>
                </c:pt>
                <c:pt idx="50">
                  <c:v>13</c:v>
                </c:pt>
                <c:pt idx="51">
                  <c:v>13.100000000000001</c:v>
                </c:pt>
                <c:pt idx="52">
                  <c:v>13.2</c:v>
                </c:pt>
                <c:pt idx="53">
                  <c:v>13.3</c:v>
                </c:pt>
                <c:pt idx="54">
                  <c:v>13.4</c:v>
                </c:pt>
                <c:pt idx="55">
                  <c:v>13.5</c:v>
                </c:pt>
                <c:pt idx="56">
                  <c:v>13.600000000000001</c:v>
                </c:pt>
                <c:pt idx="57">
                  <c:v>13.7</c:v>
                </c:pt>
                <c:pt idx="58">
                  <c:v>13.8</c:v>
                </c:pt>
                <c:pt idx="59">
                  <c:v>13.9</c:v>
                </c:pt>
                <c:pt idx="60">
                  <c:v>14</c:v>
                </c:pt>
                <c:pt idx="61">
                  <c:v>14.100000000000001</c:v>
                </c:pt>
                <c:pt idx="62">
                  <c:v>14.2</c:v>
                </c:pt>
                <c:pt idx="63">
                  <c:v>14.3</c:v>
                </c:pt>
                <c:pt idx="64">
                  <c:v>14.4</c:v>
                </c:pt>
                <c:pt idx="65">
                  <c:v>14.5</c:v>
                </c:pt>
                <c:pt idx="66">
                  <c:v>14.600000000000001</c:v>
                </c:pt>
                <c:pt idx="67">
                  <c:v>14.7</c:v>
                </c:pt>
                <c:pt idx="68">
                  <c:v>14.8</c:v>
                </c:pt>
                <c:pt idx="69">
                  <c:v>14.9</c:v>
                </c:pt>
                <c:pt idx="70">
                  <c:v>15</c:v>
                </c:pt>
                <c:pt idx="71">
                  <c:v>15.100000000000001</c:v>
                </c:pt>
                <c:pt idx="72">
                  <c:v>15.2</c:v>
                </c:pt>
                <c:pt idx="73">
                  <c:v>15.3</c:v>
                </c:pt>
                <c:pt idx="74">
                  <c:v>15.4</c:v>
                </c:pt>
                <c:pt idx="75">
                  <c:v>15.5</c:v>
                </c:pt>
                <c:pt idx="76">
                  <c:v>15.600000000000001</c:v>
                </c:pt>
                <c:pt idx="77">
                  <c:v>15.7</c:v>
                </c:pt>
                <c:pt idx="78">
                  <c:v>15.8</c:v>
                </c:pt>
                <c:pt idx="79">
                  <c:v>15.9</c:v>
                </c:pt>
                <c:pt idx="80">
                  <c:v>16</c:v>
                </c:pt>
                <c:pt idx="81">
                  <c:v>16.100000000000001</c:v>
                </c:pt>
                <c:pt idx="82">
                  <c:v>16.200000000000003</c:v>
                </c:pt>
                <c:pt idx="83">
                  <c:v>16.3</c:v>
                </c:pt>
                <c:pt idx="84">
                  <c:v>16.399999999999999</c:v>
                </c:pt>
                <c:pt idx="85">
                  <c:v>16.5</c:v>
                </c:pt>
                <c:pt idx="86">
                  <c:v>16.600000000000001</c:v>
                </c:pt>
                <c:pt idx="87">
                  <c:v>16.700000000000003</c:v>
                </c:pt>
                <c:pt idx="88">
                  <c:v>16.8</c:v>
                </c:pt>
                <c:pt idx="89">
                  <c:v>16.899999999999999</c:v>
                </c:pt>
                <c:pt idx="90">
                  <c:v>17</c:v>
                </c:pt>
              </c:numCache>
            </c:numRef>
          </c:xVal>
          <c:yVal>
            <c:numRef>
              <c:f>'[TEST_RESULTS_TFD_with_plot_1.xlsx]Results HT476'!$B$42:$B$132</c:f>
              <c:numCache>
                <c:formatCode>General</c:formatCode>
                <c:ptCount val="91"/>
                <c:pt idx="0">
                  <c:v>2871.4668788164558</c:v>
                </c:pt>
                <c:pt idx="1">
                  <c:v>2822.8634523671763</c:v>
                </c:pt>
                <c:pt idx="2">
                  <c:v>2775.1296648263897</c:v>
                </c:pt>
                <c:pt idx="3">
                  <c:v>2728.2423920521333</c:v>
                </c:pt>
                <c:pt idx="4">
                  <c:v>2682.1794379014777</c:v>
                </c:pt>
                <c:pt idx="5">
                  <c:v>2636.9194859815461</c:v>
                </c:pt>
                <c:pt idx="6">
                  <c:v>2592.4420544552709</c:v>
                </c:pt>
                <c:pt idx="7">
                  <c:v>2548.7274536750178</c:v>
                </c:pt>
                <c:pt idx="8">
                  <c:v>2505.7567464364938</c:v>
                </c:pt>
                <c:pt idx="9">
                  <c:v>2463.5117106627272</c:v>
                </c:pt>
                <c:pt idx="10">
                  <c:v>2421.9748043437835</c:v>
                </c:pt>
                <c:pt idx="11">
                  <c:v>2381.1291325720949</c:v>
                </c:pt>
                <c:pt idx="12">
                  <c:v>2340.9584165263782</c:v>
                </c:pt>
                <c:pt idx="13">
                  <c:v>2301.4469642688505</c:v>
                </c:pt>
                <c:pt idx="14">
                  <c:v>2262.5796432312363</c:v>
                </c:pt>
                <c:pt idx="15">
                  <c:v>2224.34185427484</c:v>
                </c:pt>
                <c:pt idx="16">
                  <c:v>2186.7195072188865</c:v>
                </c:pt>
                <c:pt idx="17">
                  <c:v>2149.6989977394528</c:v>
                </c:pt>
                <c:pt idx="18">
                  <c:v>2113.2671855487806</c:v>
                </c:pt>
                <c:pt idx="19">
                  <c:v>2077.4113737715516</c:v>
                </c:pt>
                <c:pt idx="20">
                  <c:v>2042.1192894409216</c:v>
                </c:pt>
                <c:pt idx="21">
                  <c:v>2007.3790650428332</c:v>
                </c:pt>
                <c:pt idx="22">
                  <c:v>1973.1792210423457</c:v>
                </c:pt>
                <c:pt idx="23">
                  <c:v>1939.5086493305052</c:v>
                </c:pt>
                <c:pt idx="24">
                  <c:v>1906.3565975347344</c:v>
                </c:pt>
                <c:pt idx="25">
                  <c:v>1873.7126541397056</c:v>
                </c:pt>
                <c:pt idx="26">
                  <c:v>1841.5667343694543</c:v>
                </c:pt>
                <c:pt idx="27">
                  <c:v>1809.909066784888</c:v>
                </c:pt>
                <c:pt idx="28">
                  <c:v>1778.7301805540153</c:v>
                </c:pt>
                <c:pt idx="29">
                  <c:v>1748.0208933551457</c:v>
                </c:pt>
                <c:pt idx="30">
                  <c:v>1717.7722998759994</c:v>
                </c:pt>
                <c:pt idx="31">
                  <c:v>1687.9757608741681</c:v>
                </c:pt>
                <c:pt idx="32">
                  <c:v>1658.622892766645</c:v>
                </c:pt>
                <c:pt idx="33">
                  <c:v>1629.7055577182789</c:v>
                </c:pt>
                <c:pt idx="34">
                  <c:v>1601.2158542010059</c:v>
                </c:pt>
                <c:pt idx="35">
                  <c:v>1573.1461079974888</c:v>
                </c:pt>
                <c:pt idx="36">
                  <c:v>1545.4888636245219</c:v>
                </c:pt>
                <c:pt idx="37">
                  <c:v>1518.2368761531202</c:v>
                </c:pt>
                <c:pt idx="38">
                  <c:v>1491.3831034036593</c:v>
                </c:pt>
                <c:pt idx="39">
                  <c:v>1464.9206984958014</c:v>
                </c:pt>
                <c:pt idx="40">
                  <c:v>1438.8430027341835</c:v>
                </c:pt>
                <c:pt idx="41">
                  <c:v>1413.1435388120367</c:v>
                </c:pt>
                <c:pt idx="42">
                  <c:v>1387.8160043159692</c:v>
                </c:pt>
                <c:pt idx="43">
                  <c:v>1362.8542655161787</c:v>
                </c:pt>
                <c:pt idx="44">
                  <c:v>1338.2523514272934</c:v>
                </c:pt>
                <c:pt idx="45">
                  <c:v>1314.0044481259374</c:v>
                </c:pt>
                <c:pt idx="46">
                  <c:v>1290.1048933119123</c:v>
                </c:pt>
                <c:pt idx="47">
                  <c:v>1266.5481711006837</c:v>
                </c:pt>
                <c:pt idx="48">
                  <c:v>1243.3289070355511</c:v>
                </c:pt>
                <c:pt idx="49">
                  <c:v>1220.4418633085747</c:v>
                </c:pt>
                <c:pt idx="50">
                  <c:v>1197.881934179934</c:v>
                </c:pt>
                <c:pt idx="51">
                  <c:v>1175.6441415859972</c:v>
                </c:pt>
                <c:pt idx="52">
                  <c:v>1153.7236309269226</c:v>
                </c:pt>
                <c:pt idx="53">
                  <c:v>1132.1156670251162</c:v>
                </c:pt>
                <c:pt idx="54">
                  <c:v>1110.8156302463763</c:v>
                </c:pt>
                <c:pt idx="55">
                  <c:v>1089.819012775979</c:v>
                </c:pt>
                <c:pt idx="56">
                  <c:v>1069.1214150423912</c:v>
                </c:pt>
                <c:pt idx="57">
                  <c:v>1048.7185422817097</c:v>
                </c:pt>
                <c:pt idx="58">
                  <c:v>1028.6062012362677</c:v>
                </c:pt>
                <c:pt idx="59">
                  <c:v>1008.7802969812317</c:v>
                </c:pt>
                <c:pt idx="60">
                  <c:v>989.2368298733129</c:v>
                </c:pt>
                <c:pt idx="61">
                  <c:v>969.97189261604569</c:v>
                </c:pt>
                <c:pt idx="62">
                  <c:v>950.98166743636943</c:v>
                </c:pt>
                <c:pt idx="63">
                  <c:v>932.26242336751477</c:v>
                </c:pt>
                <c:pt idx="64">
                  <c:v>913.81051363347376</c:v>
                </c:pt>
                <c:pt idx="65">
                  <c:v>895.62237313055869</c:v>
                </c:pt>
                <c:pt idx="66">
                  <c:v>877.69451600178013</c:v>
                </c:pt>
                <c:pt idx="67">
                  <c:v>860.02353330001006</c:v>
                </c:pt>
                <c:pt idx="68">
                  <c:v>842.60609073607623</c:v>
                </c:pt>
                <c:pt idx="69">
                  <c:v>825.43892650814507</c:v>
                </c:pt>
                <c:pt idx="70">
                  <c:v>808.51884920891189</c:v>
                </c:pt>
                <c:pt idx="71">
                  <c:v>791.84273580730576</c:v>
                </c:pt>
                <c:pt idx="72">
                  <c:v>775.40752970156905</c:v>
                </c:pt>
                <c:pt idx="73">
                  <c:v>759.21023884071633</c:v>
                </c:pt>
                <c:pt idx="74">
                  <c:v>743.24793391154242</c:v>
                </c:pt>
                <c:pt idx="75">
                  <c:v>727.5177465884625</c:v>
                </c:pt>
                <c:pt idx="76">
                  <c:v>712.01686784361038</c:v>
                </c:pt>
                <c:pt idx="77">
                  <c:v>696.74254631474071</c:v>
                </c:pt>
                <c:pt idx="78">
                  <c:v>681.6920867285844</c:v>
                </c:pt>
                <c:pt idx="79">
                  <c:v>666.86284837744176</c:v>
                </c:pt>
                <c:pt idx="80">
                  <c:v>652.2522436468704</c:v>
                </c:pt>
                <c:pt idx="81">
                  <c:v>637.85773659244182</c:v>
                </c:pt>
                <c:pt idx="82">
                  <c:v>623.67684156363953</c:v>
                </c:pt>
                <c:pt idx="83">
                  <c:v>609.7071218730282</c:v>
                </c:pt>
                <c:pt idx="84">
                  <c:v>595.94618850895199</c:v>
                </c:pt>
                <c:pt idx="85">
                  <c:v>582.39169889006109</c:v>
                </c:pt>
                <c:pt idx="86">
                  <c:v>569.04135566005618</c:v>
                </c:pt>
                <c:pt idx="87">
                  <c:v>555.89290552112288</c:v>
                </c:pt>
                <c:pt idx="88">
                  <c:v>542.94413810456604</c:v>
                </c:pt>
                <c:pt idx="89">
                  <c:v>530.1928848772568</c:v>
                </c:pt>
                <c:pt idx="90">
                  <c:v>517.63701808253631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8784-4052-BD17-F872B8F0CEFC}"/>
            </c:ext>
          </c:extLst>
        </c:ser>
        <c:ser>
          <c:idx val="8"/>
          <c:order val="8"/>
          <c:tx>
            <c:strRef>
              <c:f>'[TEST_RESULTS_TFD_with_plot_1.xlsx]Results HT476'!$E$41</c:f>
              <c:strCache>
                <c:ptCount val="1"/>
                <c:pt idx="0">
                  <c:v>Ic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'[TEST_RESULTS_TFD_with_plot_1.xlsx]Results HT476'!$D$42:$D$132</c:f>
              <c:numCache>
                <c:formatCode>General</c:formatCode>
                <c:ptCount val="91"/>
                <c:pt idx="0">
                  <c:v>8</c:v>
                </c:pt>
                <c:pt idx="1">
                  <c:v>8.1</c:v>
                </c:pt>
                <c:pt idx="2">
                  <c:v>8.1999999999999993</c:v>
                </c:pt>
                <c:pt idx="3">
                  <c:v>8.3000000000000007</c:v>
                </c:pt>
                <c:pt idx="4">
                  <c:v>8.4</c:v>
                </c:pt>
                <c:pt idx="5">
                  <c:v>8.5</c:v>
                </c:pt>
                <c:pt idx="6">
                  <c:v>8.6</c:v>
                </c:pt>
                <c:pt idx="7">
                  <c:v>8.6999999999999993</c:v>
                </c:pt>
                <c:pt idx="8">
                  <c:v>8.8000000000000007</c:v>
                </c:pt>
                <c:pt idx="9">
                  <c:v>8.9</c:v>
                </c:pt>
                <c:pt idx="10">
                  <c:v>9</c:v>
                </c:pt>
                <c:pt idx="11">
                  <c:v>9.1</c:v>
                </c:pt>
                <c:pt idx="12">
                  <c:v>9.1999999999999993</c:v>
                </c:pt>
                <c:pt idx="13">
                  <c:v>9.3000000000000007</c:v>
                </c:pt>
                <c:pt idx="14">
                  <c:v>9.4</c:v>
                </c:pt>
                <c:pt idx="15">
                  <c:v>9.5</c:v>
                </c:pt>
                <c:pt idx="16">
                  <c:v>9.6</c:v>
                </c:pt>
                <c:pt idx="17">
                  <c:v>9.6999999999999993</c:v>
                </c:pt>
                <c:pt idx="18">
                  <c:v>9.8000000000000007</c:v>
                </c:pt>
                <c:pt idx="19">
                  <c:v>9.9</c:v>
                </c:pt>
                <c:pt idx="20">
                  <c:v>10</c:v>
                </c:pt>
                <c:pt idx="21">
                  <c:v>10.1</c:v>
                </c:pt>
                <c:pt idx="22">
                  <c:v>10.199999999999999</c:v>
                </c:pt>
                <c:pt idx="23">
                  <c:v>10.3</c:v>
                </c:pt>
                <c:pt idx="24">
                  <c:v>10.4</c:v>
                </c:pt>
                <c:pt idx="25">
                  <c:v>10.5</c:v>
                </c:pt>
                <c:pt idx="26">
                  <c:v>10.6</c:v>
                </c:pt>
                <c:pt idx="27">
                  <c:v>10.7</c:v>
                </c:pt>
                <c:pt idx="28">
                  <c:v>10.8</c:v>
                </c:pt>
                <c:pt idx="29">
                  <c:v>10.9</c:v>
                </c:pt>
                <c:pt idx="30">
                  <c:v>11</c:v>
                </c:pt>
                <c:pt idx="31">
                  <c:v>11.1</c:v>
                </c:pt>
                <c:pt idx="32">
                  <c:v>11.2</c:v>
                </c:pt>
                <c:pt idx="33">
                  <c:v>11.3</c:v>
                </c:pt>
                <c:pt idx="34">
                  <c:v>11.4</c:v>
                </c:pt>
                <c:pt idx="35">
                  <c:v>11.5</c:v>
                </c:pt>
                <c:pt idx="36">
                  <c:v>11.6</c:v>
                </c:pt>
                <c:pt idx="37">
                  <c:v>11.7</c:v>
                </c:pt>
                <c:pt idx="38">
                  <c:v>11.8</c:v>
                </c:pt>
                <c:pt idx="39">
                  <c:v>11.9</c:v>
                </c:pt>
                <c:pt idx="40">
                  <c:v>12</c:v>
                </c:pt>
                <c:pt idx="41">
                  <c:v>12.100000000000001</c:v>
                </c:pt>
                <c:pt idx="42">
                  <c:v>12.2</c:v>
                </c:pt>
                <c:pt idx="43">
                  <c:v>12.3</c:v>
                </c:pt>
                <c:pt idx="44">
                  <c:v>12.4</c:v>
                </c:pt>
                <c:pt idx="45">
                  <c:v>12.5</c:v>
                </c:pt>
                <c:pt idx="46">
                  <c:v>12.600000000000001</c:v>
                </c:pt>
                <c:pt idx="47">
                  <c:v>12.7</c:v>
                </c:pt>
                <c:pt idx="48">
                  <c:v>12.8</c:v>
                </c:pt>
                <c:pt idx="49">
                  <c:v>12.9</c:v>
                </c:pt>
                <c:pt idx="50">
                  <c:v>13</c:v>
                </c:pt>
                <c:pt idx="51">
                  <c:v>13.100000000000001</c:v>
                </c:pt>
                <c:pt idx="52">
                  <c:v>13.2</c:v>
                </c:pt>
                <c:pt idx="53">
                  <c:v>13.3</c:v>
                </c:pt>
                <c:pt idx="54">
                  <c:v>13.4</c:v>
                </c:pt>
                <c:pt idx="55">
                  <c:v>13.5</c:v>
                </c:pt>
                <c:pt idx="56">
                  <c:v>13.600000000000001</c:v>
                </c:pt>
                <c:pt idx="57">
                  <c:v>13.7</c:v>
                </c:pt>
                <c:pt idx="58">
                  <c:v>13.8</c:v>
                </c:pt>
                <c:pt idx="59">
                  <c:v>13.9</c:v>
                </c:pt>
                <c:pt idx="60">
                  <c:v>14</c:v>
                </c:pt>
                <c:pt idx="61">
                  <c:v>14.100000000000001</c:v>
                </c:pt>
                <c:pt idx="62">
                  <c:v>14.2</c:v>
                </c:pt>
                <c:pt idx="63">
                  <c:v>14.3</c:v>
                </c:pt>
                <c:pt idx="64">
                  <c:v>14.4</c:v>
                </c:pt>
                <c:pt idx="65">
                  <c:v>14.5</c:v>
                </c:pt>
                <c:pt idx="66">
                  <c:v>14.600000000000001</c:v>
                </c:pt>
                <c:pt idx="67">
                  <c:v>14.7</c:v>
                </c:pt>
                <c:pt idx="68">
                  <c:v>14.8</c:v>
                </c:pt>
                <c:pt idx="69">
                  <c:v>14.9</c:v>
                </c:pt>
                <c:pt idx="70">
                  <c:v>15</c:v>
                </c:pt>
                <c:pt idx="71">
                  <c:v>15.100000000000001</c:v>
                </c:pt>
                <c:pt idx="72">
                  <c:v>15.2</c:v>
                </c:pt>
                <c:pt idx="73">
                  <c:v>15.3</c:v>
                </c:pt>
                <c:pt idx="74">
                  <c:v>15.4</c:v>
                </c:pt>
                <c:pt idx="75">
                  <c:v>15.5</c:v>
                </c:pt>
                <c:pt idx="76">
                  <c:v>15.600000000000001</c:v>
                </c:pt>
                <c:pt idx="77">
                  <c:v>15.7</c:v>
                </c:pt>
                <c:pt idx="78">
                  <c:v>15.8</c:v>
                </c:pt>
                <c:pt idx="79">
                  <c:v>15.9</c:v>
                </c:pt>
                <c:pt idx="80">
                  <c:v>16</c:v>
                </c:pt>
                <c:pt idx="81">
                  <c:v>16.100000000000001</c:v>
                </c:pt>
                <c:pt idx="82">
                  <c:v>16.200000000000003</c:v>
                </c:pt>
                <c:pt idx="83">
                  <c:v>16.3</c:v>
                </c:pt>
                <c:pt idx="84">
                  <c:v>16.399999999999999</c:v>
                </c:pt>
                <c:pt idx="85">
                  <c:v>16.5</c:v>
                </c:pt>
                <c:pt idx="86">
                  <c:v>16.600000000000001</c:v>
                </c:pt>
                <c:pt idx="87">
                  <c:v>16.700000000000003</c:v>
                </c:pt>
                <c:pt idx="88">
                  <c:v>16.8</c:v>
                </c:pt>
                <c:pt idx="89">
                  <c:v>16.899999999999999</c:v>
                </c:pt>
                <c:pt idx="90">
                  <c:v>17</c:v>
                </c:pt>
              </c:numCache>
            </c:numRef>
          </c:xVal>
          <c:yVal>
            <c:numRef>
              <c:f>'[TEST_RESULTS_TFD_with_plot_1.xlsx]Results HT476'!$E$42:$E$132</c:f>
              <c:numCache>
                <c:formatCode>General</c:formatCode>
                <c:ptCount val="91"/>
                <c:pt idx="0">
                  <c:v>3336.7706772749398</c:v>
                </c:pt>
                <c:pt idx="1">
                  <c:v>3284.6132488358926</c:v>
                </c:pt>
                <c:pt idx="2">
                  <c:v>3233.369579234065</c:v>
                </c:pt>
                <c:pt idx="3">
                  <c:v>3183.015031071564</c:v>
                </c:pt>
                <c:pt idx="4">
                  <c:v>3133.525959583807</c:v>
                </c:pt>
                <c:pt idx="5">
                  <c:v>3084.8796609283127</c:v>
                </c:pt>
                <c:pt idx="6">
                  <c:v>3037.0543237513084</c:v>
                </c:pt>
                <c:pt idx="7">
                  <c:v>2990.0289837886121</c:v>
                </c:pt>
                <c:pt idx="8">
                  <c:v>2943.7834812777637</c:v>
                </c:pt>
                <c:pt idx="9">
                  <c:v>2898.2984209772603</c:v>
                </c:pt>
                <c:pt idx="10">
                  <c:v>2853.5551346056309</c:v>
                </c:pt>
                <c:pt idx="11">
                  <c:v>2809.5356455284887</c:v>
                </c:pt>
                <c:pt idx="12">
                  <c:v>2766.2226355356515</c:v>
                </c:pt>
                <c:pt idx="13">
                  <c:v>2723.5994135631522</c:v>
                </c:pt>
                <c:pt idx="14">
                  <c:v>2681.6498862264193</c:v>
                </c:pt>
                <c:pt idx="15">
                  <c:v>2640.358530041543</c:v>
                </c:pt>
                <c:pt idx="16">
                  <c:v>2599.7103652209876</c:v>
                </c:pt>
                <c:pt idx="17">
                  <c:v>2559.6909309389875</c:v>
                </c:pt>
                <c:pt idx="18">
                  <c:v>2520.2862619697562</c:v>
                </c:pt>
                <c:pt idx="19">
                  <c:v>2481.482866608997</c:v>
                </c:pt>
                <c:pt idx="20">
                  <c:v>2443.2677057958799</c:v>
                </c:pt>
                <c:pt idx="21">
                  <c:v>2405.6281733587516</c:v>
                </c:pt>
                <c:pt idx="22">
                  <c:v>2368.5520773134999</c:v>
                </c:pt>
                <c:pt idx="23">
                  <c:v>2332.027622148607</c:v>
                </c:pt>
                <c:pt idx="24">
                  <c:v>2296.0433920356909</c:v>
                </c:pt>
                <c:pt idx="25">
                  <c:v>2260.5883349086785</c:v>
                </c:pt>
                <c:pt idx="26">
                  <c:v>2225.6517473587342</c:v>
                </c:pt>
                <c:pt idx="27">
                  <c:v>2191.2232602957947</c:v>
                </c:pt>
                <c:pt idx="28">
                  <c:v>2157.2928253309233</c:v>
                </c:pt>
                <c:pt idx="29">
                  <c:v>2123.8507018368523</c:v>
                </c:pt>
                <c:pt idx="30">
                  <c:v>2090.8874446469586</c:v>
                </c:pt>
                <c:pt idx="31">
                  <c:v>2058.3938923556038</c:v>
                </c:pt>
                <c:pt idx="32">
                  <c:v>2026.3611561852292</c:v>
                </c:pt>
                <c:pt idx="33">
                  <c:v>1994.780609387878</c:v>
                </c:pt>
                <c:pt idx="34">
                  <c:v>1963.6438771509422</c:v>
                </c:pt>
                <c:pt idx="35">
                  <c:v>1932.9428269788914</c:v>
                </c:pt>
                <c:pt idx="36">
                  <c:v>1902.6695595245292</c:v>
                </c:pt>
                <c:pt idx="37">
                  <c:v>1872.8163998450618</c:v>
                </c:pt>
                <c:pt idx="38">
                  <c:v>1843.3758890597458</c:v>
                </c:pt>
                <c:pt idx="39">
                  <c:v>1814.3407763874425</c:v>
                </c:pt>
                <c:pt idx="40">
                  <c:v>1785.7040115436364</c:v>
                </c:pt>
                <c:pt idx="41">
                  <c:v>1757.4587374778357</c:v>
                </c:pt>
                <c:pt idx="42">
                  <c:v>1729.5982834333688</c:v>
                </c:pt>
                <c:pt idx="43">
                  <c:v>1702.1161583127175</c:v>
                </c:pt>
                <c:pt idx="44">
                  <c:v>1675.0060443325197</c:v>
                </c:pt>
                <c:pt idx="45">
                  <c:v>1648.2617909533576</c:v>
                </c:pt>
                <c:pt idx="46">
                  <c:v>1621.877409070247</c:v>
                </c:pt>
                <c:pt idx="47">
                  <c:v>1595.8470654506852</c:v>
                </c:pt>
                <c:pt idx="48">
                  <c:v>1570.1650774077611</c:v>
                </c:pt>
                <c:pt idx="49">
                  <c:v>1544.8259076966469</c:v>
                </c:pt>
                <c:pt idx="50">
                  <c:v>1519.8241596233981</c:v>
                </c:pt>
                <c:pt idx="51">
                  <c:v>1495.1545723556519</c:v>
                </c:pt>
                <c:pt idx="52">
                  <c:v>1470.8120164253867</c:v>
                </c:pt>
                <c:pt idx="53">
                  <c:v>1446.791489414456</c:v>
                </c:pt>
                <c:pt idx="54">
                  <c:v>1423.0881118141358</c:v>
                </c:pt>
                <c:pt idx="55">
                  <c:v>1399.6971230504032</c:v>
                </c:pt>
                <c:pt idx="56">
                  <c:v>1376.6138776670946</c:v>
                </c:pt>
                <c:pt idx="57">
                  <c:v>1353.833841659577</c:v>
                </c:pt>
                <c:pt idx="58">
                  <c:v>1331.3525889518785</c:v>
                </c:pt>
                <c:pt idx="59">
                  <c:v>1309.1657980106938</c:v>
                </c:pt>
                <c:pt idx="60">
                  <c:v>1287.2692485899452</c:v>
                </c:pt>
                <c:pt idx="61">
                  <c:v>1265.6588185999865</c:v>
                </c:pt>
                <c:pt idx="62">
                  <c:v>1244.3304810957832</c:v>
                </c:pt>
                <c:pt idx="63">
                  <c:v>1223.2803013787559</c:v>
                </c:pt>
                <c:pt idx="64">
                  <c:v>1202.5044342071878</c:v>
                </c:pt>
                <c:pt idx="65">
                  <c:v>1181.9991211104243</c:v>
                </c:pt>
                <c:pt idx="66">
                  <c:v>1161.7606878022698</c:v>
                </c:pt>
                <c:pt idx="67">
                  <c:v>1141.7855416892767</c:v>
                </c:pt>
                <c:pt idx="68">
                  <c:v>1122.0701694697952</c:v>
                </c:pt>
                <c:pt idx="69">
                  <c:v>1102.6111348198847</c:v>
                </c:pt>
                <c:pt idx="70">
                  <c:v>1083.405076162365</c:v>
                </c:pt>
                <c:pt idx="71">
                  <c:v>1064.448704515486</c:v>
                </c:pt>
                <c:pt idx="72">
                  <c:v>1045.7388014178448</c:v>
                </c:pt>
                <c:pt idx="73">
                  <c:v>1027.2722169263598</c:v>
                </c:pt>
                <c:pt idx="74">
                  <c:v>1009.0458676842592</c:v>
                </c:pt>
                <c:pt idx="75">
                  <c:v>991.05673505619177</c:v>
                </c:pt>
                <c:pt idx="76">
                  <c:v>973.30186332769165</c:v>
                </c:pt>
                <c:pt idx="77">
                  <c:v>955.77835796638169</c:v>
                </c:pt>
                <c:pt idx="78">
                  <c:v>938.48338394239715</c:v>
                </c:pt>
                <c:pt idx="79">
                  <c:v>921.41416410566046</c:v>
                </c:pt>
                <c:pt idx="80">
                  <c:v>904.56797761771395</c:v>
                </c:pt>
                <c:pt idx="81">
                  <c:v>887.94215843594645</c:v>
                </c:pt>
                <c:pt idx="82">
                  <c:v>871.53409384814677</c:v>
                </c:pt>
                <c:pt idx="83">
                  <c:v>855.34122305539051</c:v>
                </c:pt>
                <c:pt idx="84">
                  <c:v>839.3610358013982</c:v>
                </c:pt>
                <c:pt idx="85">
                  <c:v>823.59107104653253</c:v>
                </c:pt>
                <c:pt idx="86">
                  <c:v>808.02891568473297</c:v>
                </c:pt>
                <c:pt idx="87">
                  <c:v>792.67220330173564</c:v>
                </c:pt>
                <c:pt idx="88">
                  <c:v>777.51861297300366</c:v>
                </c:pt>
                <c:pt idx="89">
                  <c:v>762.56586809986311</c:v>
                </c:pt>
                <c:pt idx="90">
                  <c:v>747.81173528241266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8784-4052-BD17-F872B8F0CEFC}"/>
            </c:ext>
          </c:extLst>
        </c:ser>
        <c:ser>
          <c:idx val="9"/>
          <c:order val="9"/>
          <c:tx>
            <c:strRef>
              <c:f>'[TEST_RESULTS_TFD_with_plot_1.xlsx]Results HT476'!$N$35</c:f>
              <c:strCache>
                <c:ptCount val="1"/>
                <c:pt idx="0">
                  <c:v>VH W12OL1302EA08V, #2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'[TEST_RESULTS_TFD_with_plot_1.xlsx]Results HT476'!$M$36:$M$37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'[TEST_RESULTS_TFD_with_plot_1.xlsx]Results HT476'!$N$36:$N$37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8784-4052-BD17-F872B8F0C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1788168"/>
        <c:axId val="571788824"/>
      </c:scatterChart>
      <c:valAx>
        <c:axId val="571788168"/>
        <c:scaling>
          <c:orientation val="minMax"/>
          <c:max val="17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B, 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788824"/>
        <c:crosses val="autoZero"/>
        <c:crossBetween val="midCat"/>
        <c:majorUnit val="1"/>
      </c:valAx>
      <c:valAx>
        <c:axId val="571788824"/>
        <c:scaling>
          <c:orientation val="minMax"/>
          <c:max val="1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Current, 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788168"/>
        <c:crosses val="autoZero"/>
        <c:crossBetween val="midCat"/>
        <c:majorUnit val="100"/>
      </c:valAx>
      <c:spPr>
        <a:noFill/>
        <a:ln>
          <a:solidFill>
            <a:srgbClr val="003087">
              <a:lumMod val="50000"/>
            </a:srgbClr>
          </a:solidFill>
        </a:ln>
        <a:effectLst/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9.369476013235721E-2"/>
          <c:y val="0.54543197938296839"/>
          <c:w val="0.35745268512378026"/>
          <c:h val="0.32999072988216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23972087780407"/>
          <c:y val="3.4632030339344318E-2"/>
          <c:w val="0.79145165787764193"/>
          <c:h val="0.886427764327670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'[HT748.xlsx]CH5'!$B$1</c:f>
              <c:strCache>
                <c:ptCount val="1"/>
                <c:pt idx="0">
                  <c:v>Ch5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'[HT748.xlsx]CH5'!$A$2:$A$11041</c:f>
              <c:numCache>
                <c:formatCode>m/d/yyyy\ h:mm</c:formatCode>
                <c:ptCount val="11040"/>
                <c:pt idx="0">
                  <c:v>44462.816040509257</c:v>
                </c:pt>
                <c:pt idx="1">
                  <c:v>44462.81673402778</c:v>
                </c:pt>
                <c:pt idx="2">
                  <c:v>44462.817428472219</c:v>
                </c:pt>
                <c:pt idx="3">
                  <c:v>44462.818122916666</c:v>
                </c:pt>
                <c:pt idx="4">
                  <c:v>44462.818817361112</c:v>
                </c:pt>
                <c:pt idx="5">
                  <c:v>44462.819511805559</c:v>
                </c:pt>
                <c:pt idx="6">
                  <c:v>44462.820206249999</c:v>
                </c:pt>
                <c:pt idx="7">
                  <c:v>44462.820900694445</c:v>
                </c:pt>
                <c:pt idx="8">
                  <c:v>44462.821595138892</c:v>
                </c:pt>
                <c:pt idx="9">
                  <c:v>44462.822289583331</c:v>
                </c:pt>
                <c:pt idx="10">
                  <c:v>44462.822984027778</c:v>
                </c:pt>
                <c:pt idx="11">
                  <c:v>44462.823678472225</c:v>
                </c:pt>
                <c:pt idx="12">
                  <c:v>44462.824372916664</c:v>
                </c:pt>
                <c:pt idx="13">
                  <c:v>44462.825067361111</c:v>
                </c:pt>
                <c:pt idx="14">
                  <c:v>44462.825761805558</c:v>
                </c:pt>
                <c:pt idx="15">
                  <c:v>44462.826456249997</c:v>
                </c:pt>
                <c:pt idx="16">
                  <c:v>44462.827150694444</c:v>
                </c:pt>
                <c:pt idx="17">
                  <c:v>44462.827845138891</c:v>
                </c:pt>
                <c:pt idx="18">
                  <c:v>44462.82853958333</c:v>
                </c:pt>
                <c:pt idx="19">
                  <c:v>44462.829234027777</c:v>
                </c:pt>
                <c:pt idx="20">
                  <c:v>44462.829928472223</c:v>
                </c:pt>
                <c:pt idx="21">
                  <c:v>44462.83062291667</c:v>
                </c:pt>
                <c:pt idx="22">
                  <c:v>44462.83131736111</c:v>
                </c:pt>
                <c:pt idx="23">
                  <c:v>44462.832011805556</c:v>
                </c:pt>
                <c:pt idx="24">
                  <c:v>44462.832706250003</c:v>
                </c:pt>
                <c:pt idx="25">
                  <c:v>44462.833412268519</c:v>
                </c:pt>
                <c:pt idx="26">
                  <c:v>44462.834106712966</c:v>
                </c:pt>
                <c:pt idx="27">
                  <c:v>44462.834801157405</c:v>
                </c:pt>
                <c:pt idx="28">
                  <c:v>44462.835495601852</c:v>
                </c:pt>
                <c:pt idx="29">
                  <c:v>44462.836190046299</c:v>
                </c:pt>
                <c:pt idx="30">
                  <c:v>44462.836884490738</c:v>
                </c:pt>
                <c:pt idx="31">
                  <c:v>44462.837578935185</c:v>
                </c:pt>
                <c:pt idx="32">
                  <c:v>44462.838273379632</c:v>
                </c:pt>
                <c:pt idx="33">
                  <c:v>44462.838967824071</c:v>
                </c:pt>
                <c:pt idx="34">
                  <c:v>44462.839662268518</c:v>
                </c:pt>
                <c:pt idx="35">
                  <c:v>44462.840356712964</c:v>
                </c:pt>
                <c:pt idx="36">
                  <c:v>44462.841051157404</c:v>
                </c:pt>
                <c:pt idx="37">
                  <c:v>44462.841745601851</c:v>
                </c:pt>
                <c:pt idx="38">
                  <c:v>44462.842440046297</c:v>
                </c:pt>
                <c:pt idx="39">
                  <c:v>44462.843134490744</c:v>
                </c:pt>
                <c:pt idx="40">
                  <c:v>44462.843828935183</c:v>
                </c:pt>
                <c:pt idx="41">
                  <c:v>44462.84452337963</c:v>
                </c:pt>
                <c:pt idx="42">
                  <c:v>44462.845217824077</c:v>
                </c:pt>
                <c:pt idx="43">
                  <c:v>44462.845912268516</c:v>
                </c:pt>
                <c:pt idx="44">
                  <c:v>44462.846606712963</c:v>
                </c:pt>
                <c:pt idx="45">
                  <c:v>44462.84730115741</c:v>
                </c:pt>
                <c:pt idx="46">
                  <c:v>44462.847995601849</c:v>
                </c:pt>
                <c:pt idx="47">
                  <c:v>44462.848690046296</c:v>
                </c:pt>
                <c:pt idx="48">
                  <c:v>44462.849384490743</c:v>
                </c:pt>
                <c:pt idx="49">
                  <c:v>44462.850078935182</c:v>
                </c:pt>
                <c:pt idx="50">
                  <c:v>44462.850773379629</c:v>
                </c:pt>
                <c:pt idx="51">
                  <c:v>44462.851467824075</c:v>
                </c:pt>
                <c:pt idx="52">
                  <c:v>44462.852162268522</c:v>
                </c:pt>
                <c:pt idx="53">
                  <c:v>44462.852856712962</c:v>
                </c:pt>
                <c:pt idx="54">
                  <c:v>44462.853551157408</c:v>
                </c:pt>
                <c:pt idx="55">
                  <c:v>44462.854245601855</c:v>
                </c:pt>
                <c:pt idx="56">
                  <c:v>44462.854940046294</c:v>
                </c:pt>
                <c:pt idx="57">
                  <c:v>44462.855634490741</c:v>
                </c:pt>
                <c:pt idx="58">
                  <c:v>44462.856328935188</c:v>
                </c:pt>
                <c:pt idx="59">
                  <c:v>44462.857023379627</c:v>
                </c:pt>
                <c:pt idx="60">
                  <c:v>44462.857717824074</c:v>
                </c:pt>
                <c:pt idx="61">
                  <c:v>44462.858412268521</c:v>
                </c:pt>
                <c:pt idx="62">
                  <c:v>44462.85910671296</c:v>
                </c:pt>
                <c:pt idx="63">
                  <c:v>44462.859801157407</c:v>
                </c:pt>
                <c:pt idx="64">
                  <c:v>44462.860495601853</c:v>
                </c:pt>
                <c:pt idx="65">
                  <c:v>44462.861190046293</c:v>
                </c:pt>
                <c:pt idx="66">
                  <c:v>44462.86188449074</c:v>
                </c:pt>
                <c:pt idx="67">
                  <c:v>44462.862578935186</c:v>
                </c:pt>
                <c:pt idx="68">
                  <c:v>44462.863273379633</c:v>
                </c:pt>
                <c:pt idx="69">
                  <c:v>44462.863967824072</c:v>
                </c:pt>
                <c:pt idx="70">
                  <c:v>44462.864662268519</c:v>
                </c:pt>
                <c:pt idx="71">
                  <c:v>44462.865356712966</c:v>
                </c:pt>
                <c:pt idx="72">
                  <c:v>44462.866051157405</c:v>
                </c:pt>
                <c:pt idx="73">
                  <c:v>44462.866745601852</c:v>
                </c:pt>
                <c:pt idx="74">
                  <c:v>44462.867440046299</c:v>
                </c:pt>
                <c:pt idx="75">
                  <c:v>44462.868134490738</c:v>
                </c:pt>
                <c:pt idx="76">
                  <c:v>44462.868828935185</c:v>
                </c:pt>
                <c:pt idx="77">
                  <c:v>44462.869523379632</c:v>
                </c:pt>
                <c:pt idx="78">
                  <c:v>44462.870217824071</c:v>
                </c:pt>
                <c:pt idx="79">
                  <c:v>44462.870912268518</c:v>
                </c:pt>
                <c:pt idx="80">
                  <c:v>44462.871606712964</c:v>
                </c:pt>
                <c:pt idx="81">
                  <c:v>44462.872301157404</c:v>
                </c:pt>
                <c:pt idx="82">
                  <c:v>44462.872995601851</c:v>
                </c:pt>
                <c:pt idx="83">
                  <c:v>44462.873690046297</c:v>
                </c:pt>
                <c:pt idx="84">
                  <c:v>44462.874384490744</c:v>
                </c:pt>
                <c:pt idx="85">
                  <c:v>44462.87509050926</c:v>
                </c:pt>
                <c:pt idx="86">
                  <c:v>44462.875784953707</c:v>
                </c:pt>
                <c:pt idx="87">
                  <c:v>44462.876479398146</c:v>
                </c:pt>
                <c:pt idx="88">
                  <c:v>44462.877173842593</c:v>
                </c:pt>
                <c:pt idx="89">
                  <c:v>44462.87786828704</c:v>
                </c:pt>
                <c:pt idx="90">
                  <c:v>44462.878562731479</c:v>
                </c:pt>
                <c:pt idx="91">
                  <c:v>44462.879257175926</c:v>
                </c:pt>
                <c:pt idx="92">
                  <c:v>44462.879951620373</c:v>
                </c:pt>
                <c:pt idx="93">
                  <c:v>44462.880646064812</c:v>
                </c:pt>
                <c:pt idx="94">
                  <c:v>44462.881340509259</c:v>
                </c:pt>
                <c:pt idx="95">
                  <c:v>44462.882034953705</c:v>
                </c:pt>
                <c:pt idx="96">
                  <c:v>44462.882729398145</c:v>
                </c:pt>
                <c:pt idx="97">
                  <c:v>44462.883423842592</c:v>
                </c:pt>
                <c:pt idx="98">
                  <c:v>44462.884118287038</c:v>
                </c:pt>
                <c:pt idx="99">
                  <c:v>44462.884812731485</c:v>
                </c:pt>
                <c:pt idx="100">
                  <c:v>44462.885507175924</c:v>
                </c:pt>
                <c:pt idx="101">
                  <c:v>44462.886201620371</c:v>
                </c:pt>
                <c:pt idx="102">
                  <c:v>44462.886896064818</c:v>
                </c:pt>
                <c:pt idx="103">
                  <c:v>44462.887590509257</c:v>
                </c:pt>
                <c:pt idx="104">
                  <c:v>44462.888284953704</c:v>
                </c:pt>
                <c:pt idx="105">
                  <c:v>44462.888979398151</c:v>
                </c:pt>
                <c:pt idx="106">
                  <c:v>44462.88967384259</c:v>
                </c:pt>
                <c:pt idx="107">
                  <c:v>44462.890368287037</c:v>
                </c:pt>
                <c:pt idx="108">
                  <c:v>44462.891062731484</c:v>
                </c:pt>
                <c:pt idx="109">
                  <c:v>44462.891757175923</c:v>
                </c:pt>
                <c:pt idx="110">
                  <c:v>44462.89245162037</c:v>
                </c:pt>
                <c:pt idx="111">
                  <c:v>44462.893146064816</c:v>
                </c:pt>
                <c:pt idx="112">
                  <c:v>44462.893840509256</c:v>
                </c:pt>
                <c:pt idx="113">
                  <c:v>44462.894534953703</c:v>
                </c:pt>
                <c:pt idx="114">
                  <c:v>44462.895229398149</c:v>
                </c:pt>
                <c:pt idx="115">
                  <c:v>44462.895923842596</c:v>
                </c:pt>
                <c:pt idx="116">
                  <c:v>44462.896618287035</c:v>
                </c:pt>
                <c:pt idx="117">
                  <c:v>44462.897312731482</c:v>
                </c:pt>
                <c:pt idx="118">
                  <c:v>44462.898007175929</c:v>
                </c:pt>
                <c:pt idx="119">
                  <c:v>44462.898701620368</c:v>
                </c:pt>
                <c:pt idx="120">
                  <c:v>44462.899396064815</c:v>
                </c:pt>
                <c:pt idx="121">
                  <c:v>44462.900090509262</c:v>
                </c:pt>
                <c:pt idx="122">
                  <c:v>44462.900784953701</c:v>
                </c:pt>
                <c:pt idx="123">
                  <c:v>44462.901479398148</c:v>
                </c:pt>
                <c:pt idx="124">
                  <c:v>44462.902173842594</c:v>
                </c:pt>
                <c:pt idx="125">
                  <c:v>44462.902868287034</c:v>
                </c:pt>
                <c:pt idx="126">
                  <c:v>44462.903562731481</c:v>
                </c:pt>
                <c:pt idx="127">
                  <c:v>44462.904257175927</c:v>
                </c:pt>
                <c:pt idx="128">
                  <c:v>44462.904951620367</c:v>
                </c:pt>
                <c:pt idx="129">
                  <c:v>44462.905646064813</c:v>
                </c:pt>
                <c:pt idx="130">
                  <c:v>44462.90634050926</c:v>
                </c:pt>
                <c:pt idx="131">
                  <c:v>44462.907034953707</c:v>
                </c:pt>
                <c:pt idx="132">
                  <c:v>44462.907729398146</c:v>
                </c:pt>
                <c:pt idx="133">
                  <c:v>44462.908423842593</c:v>
                </c:pt>
                <c:pt idx="134">
                  <c:v>44462.90911828704</c:v>
                </c:pt>
                <c:pt idx="135">
                  <c:v>44462.909812731479</c:v>
                </c:pt>
                <c:pt idx="136">
                  <c:v>44462.910507175926</c:v>
                </c:pt>
                <c:pt idx="137">
                  <c:v>44462.911201620373</c:v>
                </c:pt>
                <c:pt idx="138">
                  <c:v>44462.911896064812</c:v>
                </c:pt>
                <c:pt idx="139">
                  <c:v>44462.912590509259</c:v>
                </c:pt>
                <c:pt idx="140">
                  <c:v>44462.913284953705</c:v>
                </c:pt>
                <c:pt idx="141">
                  <c:v>44462.913979398145</c:v>
                </c:pt>
                <c:pt idx="142">
                  <c:v>44462.914673842592</c:v>
                </c:pt>
                <c:pt idx="143">
                  <c:v>44462.915368287038</c:v>
                </c:pt>
                <c:pt idx="144">
                  <c:v>44462.916062731485</c:v>
                </c:pt>
                <c:pt idx="145">
                  <c:v>44462.916768750001</c:v>
                </c:pt>
                <c:pt idx="146">
                  <c:v>44462.917463194448</c:v>
                </c:pt>
                <c:pt idx="147">
                  <c:v>44462.918157638887</c:v>
                </c:pt>
                <c:pt idx="148">
                  <c:v>44462.918852083334</c:v>
                </c:pt>
                <c:pt idx="149">
                  <c:v>44462.919546527781</c:v>
                </c:pt>
                <c:pt idx="150">
                  <c:v>44462.92024097222</c:v>
                </c:pt>
                <c:pt idx="151">
                  <c:v>44462.920935416667</c:v>
                </c:pt>
                <c:pt idx="152">
                  <c:v>44462.921629861114</c:v>
                </c:pt>
                <c:pt idx="153">
                  <c:v>44462.922324305553</c:v>
                </c:pt>
                <c:pt idx="154">
                  <c:v>44462.92301875</c:v>
                </c:pt>
                <c:pt idx="155">
                  <c:v>44462.923713194446</c:v>
                </c:pt>
                <c:pt idx="156">
                  <c:v>44462.924407638886</c:v>
                </c:pt>
                <c:pt idx="157">
                  <c:v>44462.925102083333</c:v>
                </c:pt>
                <c:pt idx="158">
                  <c:v>44462.925796527779</c:v>
                </c:pt>
                <c:pt idx="159">
                  <c:v>44462.926490972219</c:v>
                </c:pt>
                <c:pt idx="160">
                  <c:v>44462.927185416665</c:v>
                </c:pt>
                <c:pt idx="161">
                  <c:v>44462.927879861112</c:v>
                </c:pt>
                <c:pt idx="162">
                  <c:v>44462.928574305559</c:v>
                </c:pt>
                <c:pt idx="163">
                  <c:v>44462.929268749998</c:v>
                </c:pt>
                <c:pt idx="164">
                  <c:v>44462.929963194445</c:v>
                </c:pt>
                <c:pt idx="165">
                  <c:v>44462.930657638892</c:v>
                </c:pt>
                <c:pt idx="166">
                  <c:v>44462.931352083331</c:v>
                </c:pt>
                <c:pt idx="167">
                  <c:v>44462.932046527778</c:v>
                </c:pt>
                <c:pt idx="168">
                  <c:v>44462.932740972225</c:v>
                </c:pt>
                <c:pt idx="169">
                  <c:v>44462.933435416664</c:v>
                </c:pt>
                <c:pt idx="170">
                  <c:v>44462.934129861111</c:v>
                </c:pt>
                <c:pt idx="171">
                  <c:v>44462.934824305557</c:v>
                </c:pt>
                <c:pt idx="172">
                  <c:v>44462.935518749997</c:v>
                </c:pt>
                <c:pt idx="173">
                  <c:v>44462.936213194444</c:v>
                </c:pt>
                <c:pt idx="174">
                  <c:v>44462.93690763889</c:v>
                </c:pt>
                <c:pt idx="175">
                  <c:v>44462.937602083337</c:v>
                </c:pt>
                <c:pt idx="176">
                  <c:v>44462.938296527776</c:v>
                </c:pt>
                <c:pt idx="177">
                  <c:v>44462.938990972223</c:v>
                </c:pt>
                <c:pt idx="178">
                  <c:v>44462.93968541667</c:v>
                </c:pt>
                <c:pt idx="179">
                  <c:v>44462.940379861109</c:v>
                </c:pt>
                <c:pt idx="180">
                  <c:v>44462.941074305556</c:v>
                </c:pt>
                <c:pt idx="181">
                  <c:v>44462.941768750003</c:v>
                </c:pt>
                <c:pt idx="182">
                  <c:v>44462.942463194442</c:v>
                </c:pt>
                <c:pt idx="183">
                  <c:v>44462.943157638889</c:v>
                </c:pt>
                <c:pt idx="184">
                  <c:v>44462.943852083336</c:v>
                </c:pt>
                <c:pt idx="185">
                  <c:v>44462.944546527775</c:v>
                </c:pt>
                <c:pt idx="186">
                  <c:v>44462.945240972222</c:v>
                </c:pt>
                <c:pt idx="187">
                  <c:v>44462.945935416668</c:v>
                </c:pt>
                <c:pt idx="188">
                  <c:v>44462.946629861108</c:v>
                </c:pt>
                <c:pt idx="189">
                  <c:v>44462.947324305555</c:v>
                </c:pt>
                <c:pt idx="190">
                  <c:v>44462.948018750001</c:v>
                </c:pt>
                <c:pt idx="191">
                  <c:v>44462.948713194448</c:v>
                </c:pt>
                <c:pt idx="192">
                  <c:v>44462.949407638887</c:v>
                </c:pt>
                <c:pt idx="193">
                  <c:v>44462.950102083334</c:v>
                </c:pt>
                <c:pt idx="194">
                  <c:v>44462.950796527781</c:v>
                </c:pt>
                <c:pt idx="195">
                  <c:v>44462.95149097222</c:v>
                </c:pt>
                <c:pt idx="196">
                  <c:v>44462.952185416667</c:v>
                </c:pt>
                <c:pt idx="197">
                  <c:v>44462.952879861114</c:v>
                </c:pt>
                <c:pt idx="198">
                  <c:v>44462.953574305553</c:v>
                </c:pt>
                <c:pt idx="199">
                  <c:v>44462.95426875</c:v>
                </c:pt>
                <c:pt idx="200">
                  <c:v>44462.954963194446</c:v>
                </c:pt>
                <c:pt idx="201">
                  <c:v>44462.955657638886</c:v>
                </c:pt>
                <c:pt idx="202">
                  <c:v>44462.956352083333</c:v>
                </c:pt>
                <c:pt idx="203">
                  <c:v>44462.957046527779</c:v>
                </c:pt>
                <c:pt idx="204">
                  <c:v>44462.957740972219</c:v>
                </c:pt>
                <c:pt idx="205">
                  <c:v>44462.958446990742</c:v>
                </c:pt>
                <c:pt idx="206">
                  <c:v>44462.959141435182</c:v>
                </c:pt>
                <c:pt idx="207">
                  <c:v>44462.959835879628</c:v>
                </c:pt>
                <c:pt idx="208">
                  <c:v>44462.960530324075</c:v>
                </c:pt>
                <c:pt idx="209">
                  <c:v>44462.961224768522</c:v>
                </c:pt>
                <c:pt idx="210">
                  <c:v>44462.961919212961</c:v>
                </c:pt>
                <c:pt idx="211">
                  <c:v>44462.962613657408</c:v>
                </c:pt>
                <c:pt idx="212">
                  <c:v>44462.963308101855</c:v>
                </c:pt>
                <c:pt idx="213">
                  <c:v>44462.964002546294</c:v>
                </c:pt>
                <c:pt idx="214">
                  <c:v>44462.964696990741</c:v>
                </c:pt>
                <c:pt idx="215">
                  <c:v>44462.965391435187</c:v>
                </c:pt>
                <c:pt idx="216">
                  <c:v>44462.966085879627</c:v>
                </c:pt>
                <c:pt idx="217">
                  <c:v>44462.966780324074</c:v>
                </c:pt>
                <c:pt idx="218">
                  <c:v>44462.96747476852</c:v>
                </c:pt>
                <c:pt idx="219">
                  <c:v>44462.96816921296</c:v>
                </c:pt>
                <c:pt idx="220">
                  <c:v>44462.968863657406</c:v>
                </c:pt>
                <c:pt idx="221">
                  <c:v>44462.969558101853</c:v>
                </c:pt>
                <c:pt idx="222">
                  <c:v>44462.9702525463</c:v>
                </c:pt>
                <c:pt idx="223">
                  <c:v>44462.970946990739</c:v>
                </c:pt>
                <c:pt idx="224">
                  <c:v>44462.971641435186</c:v>
                </c:pt>
                <c:pt idx="225">
                  <c:v>44462.972335879633</c:v>
                </c:pt>
                <c:pt idx="226">
                  <c:v>44462.973030324072</c:v>
                </c:pt>
                <c:pt idx="227">
                  <c:v>44462.973724768519</c:v>
                </c:pt>
                <c:pt idx="228">
                  <c:v>44462.974419212966</c:v>
                </c:pt>
                <c:pt idx="229">
                  <c:v>44462.975113657405</c:v>
                </c:pt>
                <c:pt idx="230">
                  <c:v>44462.975808101852</c:v>
                </c:pt>
                <c:pt idx="231">
                  <c:v>44462.976502546298</c:v>
                </c:pt>
                <c:pt idx="232">
                  <c:v>44462.977196990738</c:v>
                </c:pt>
                <c:pt idx="233">
                  <c:v>44462.977891435185</c:v>
                </c:pt>
                <c:pt idx="234">
                  <c:v>44462.978585879631</c:v>
                </c:pt>
                <c:pt idx="235">
                  <c:v>44462.979280324071</c:v>
                </c:pt>
                <c:pt idx="236">
                  <c:v>44462.979974768517</c:v>
                </c:pt>
                <c:pt idx="237">
                  <c:v>44462.980669212964</c:v>
                </c:pt>
                <c:pt idx="238">
                  <c:v>44462.981363657411</c:v>
                </c:pt>
                <c:pt idx="239">
                  <c:v>44462.98205810185</c:v>
                </c:pt>
                <c:pt idx="240">
                  <c:v>44462.982752546297</c:v>
                </c:pt>
                <c:pt idx="241">
                  <c:v>44462.983446990744</c:v>
                </c:pt>
                <c:pt idx="242">
                  <c:v>44462.984141435183</c:v>
                </c:pt>
                <c:pt idx="243">
                  <c:v>44462.98483587963</c:v>
                </c:pt>
                <c:pt idx="244">
                  <c:v>44462.985530324077</c:v>
                </c:pt>
                <c:pt idx="245">
                  <c:v>44462.986224768516</c:v>
                </c:pt>
                <c:pt idx="246">
                  <c:v>44462.986919212963</c:v>
                </c:pt>
                <c:pt idx="247">
                  <c:v>44462.987613657409</c:v>
                </c:pt>
                <c:pt idx="248">
                  <c:v>44462.988308101849</c:v>
                </c:pt>
                <c:pt idx="249">
                  <c:v>44462.989002546296</c:v>
                </c:pt>
                <c:pt idx="250">
                  <c:v>44462.989696990742</c:v>
                </c:pt>
                <c:pt idx="251">
                  <c:v>44462.990391435182</c:v>
                </c:pt>
                <c:pt idx="252">
                  <c:v>44462.991085879628</c:v>
                </c:pt>
                <c:pt idx="253">
                  <c:v>44462.991780324075</c:v>
                </c:pt>
                <c:pt idx="254">
                  <c:v>44462.992474768522</c:v>
                </c:pt>
                <c:pt idx="255">
                  <c:v>44462.993169212961</c:v>
                </c:pt>
                <c:pt idx="256">
                  <c:v>44462.993863657408</c:v>
                </c:pt>
                <c:pt idx="257">
                  <c:v>44462.994558101855</c:v>
                </c:pt>
                <c:pt idx="258">
                  <c:v>44462.995252546294</c:v>
                </c:pt>
                <c:pt idx="259">
                  <c:v>44462.995946990741</c:v>
                </c:pt>
                <c:pt idx="260">
                  <c:v>44462.996641435187</c:v>
                </c:pt>
                <c:pt idx="261">
                  <c:v>44462.997335879627</c:v>
                </c:pt>
                <c:pt idx="262">
                  <c:v>44462.998030324074</c:v>
                </c:pt>
                <c:pt idx="263">
                  <c:v>44462.99872476852</c:v>
                </c:pt>
                <c:pt idx="264">
                  <c:v>44462.99941921296</c:v>
                </c:pt>
                <c:pt idx="265">
                  <c:v>44463.000125231483</c:v>
                </c:pt>
                <c:pt idx="266">
                  <c:v>44463.000819675923</c:v>
                </c:pt>
                <c:pt idx="267">
                  <c:v>44463.001514120369</c:v>
                </c:pt>
                <c:pt idx="268">
                  <c:v>44463.002208564816</c:v>
                </c:pt>
                <c:pt idx="269">
                  <c:v>44463.002903009263</c:v>
                </c:pt>
                <c:pt idx="270">
                  <c:v>44463.003597453702</c:v>
                </c:pt>
                <c:pt idx="271">
                  <c:v>44463.004291898149</c:v>
                </c:pt>
                <c:pt idx="272">
                  <c:v>44463.004986342596</c:v>
                </c:pt>
                <c:pt idx="273">
                  <c:v>44463.005680787035</c:v>
                </c:pt>
                <c:pt idx="274">
                  <c:v>44463.006375231482</c:v>
                </c:pt>
                <c:pt idx="275">
                  <c:v>44463.007069675929</c:v>
                </c:pt>
                <c:pt idx="276">
                  <c:v>44463.007764120368</c:v>
                </c:pt>
                <c:pt idx="277">
                  <c:v>44463.008458564815</c:v>
                </c:pt>
                <c:pt idx="278">
                  <c:v>44463.009153009261</c:v>
                </c:pt>
                <c:pt idx="279">
                  <c:v>44463.009847453701</c:v>
                </c:pt>
                <c:pt idx="280">
                  <c:v>44463.010541898147</c:v>
                </c:pt>
                <c:pt idx="281">
                  <c:v>44463.011236342594</c:v>
                </c:pt>
                <c:pt idx="282">
                  <c:v>44463.011930787034</c:v>
                </c:pt>
                <c:pt idx="283">
                  <c:v>44463.01262523148</c:v>
                </c:pt>
                <c:pt idx="284">
                  <c:v>44463.013319675927</c:v>
                </c:pt>
                <c:pt idx="285">
                  <c:v>44463.014014120374</c:v>
                </c:pt>
                <c:pt idx="286">
                  <c:v>44463.014708564813</c:v>
                </c:pt>
                <c:pt idx="287">
                  <c:v>44463.01540300926</c:v>
                </c:pt>
                <c:pt idx="288">
                  <c:v>44463.016097453707</c:v>
                </c:pt>
                <c:pt idx="289">
                  <c:v>44463.016791898146</c:v>
                </c:pt>
                <c:pt idx="290">
                  <c:v>44463.017486342593</c:v>
                </c:pt>
                <c:pt idx="291">
                  <c:v>44463.018180787039</c:v>
                </c:pt>
                <c:pt idx="292">
                  <c:v>44463.018875231479</c:v>
                </c:pt>
                <c:pt idx="293">
                  <c:v>44463.019569675926</c:v>
                </c:pt>
                <c:pt idx="294">
                  <c:v>44463.020264120372</c:v>
                </c:pt>
                <c:pt idx="295">
                  <c:v>44463.020958564812</c:v>
                </c:pt>
                <c:pt idx="296">
                  <c:v>44463.021653009258</c:v>
                </c:pt>
                <c:pt idx="297">
                  <c:v>44463.022347453705</c:v>
                </c:pt>
                <c:pt idx="298">
                  <c:v>44463.023041898145</c:v>
                </c:pt>
                <c:pt idx="299">
                  <c:v>44463.023736342591</c:v>
                </c:pt>
                <c:pt idx="300">
                  <c:v>44463.024430787038</c:v>
                </c:pt>
                <c:pt idx="301">
                  <c:v>44463.025125231485</c:v>
                </c:pt>
                <c:pt idx="302">
                  <c:v>44463.025819675924</c:v>
                </c:pt>
                <c:pt idx="303">
                  <c:v>44463.026514120371</c:v>
                </c:pt>
                <c:pt idx="304">
                  <c:v>44463.027208564818</c:v>
                </c:pt>
                <c:pt idx="305">
                  <c:v>44463.027903009257</c:v>
                </c:pt>
                <c:pt idx="306">
                  <c:v>44463.028597453704</c:v>
                </c:pt>
                <c:pt idx="307">
                  <c:v>44463.02929189815</c:v>
                </c:pt>
                <c:pt idx="308">
                  <c:v>44463.02998634259</c:v>
                </c:pt>
                <c:pt idx="309">
                  <c:v>44463.030680787037</c:v>
                </c:pt>
                <c:pt idx="310">
                  <c:v>44463.031375231483</c:v>
                </c:pt>
                <c:pt idx="311">
                  <c:v>44463.032069675923</c:v>
                </c:pt>
                <c:pt idx="312">
                  <c:v>44463.032764120369</c:v>
                </c:pt>
                <c:pt idx="313">
                  <c:v>44463.033458564816</c:v>
                </c:pt>
                <c:pt idx="314">
                  <c:v>44463.034153009263</c:v>
                </c:pt>
                <c:pt idx="315">
                  <c:v>44463.034847453702</c:v>
                </c:pt>
                <c:pt idx="316">
                  <c:v>44463.035541898149</c:v>
                </c:pt>
                <c:pt idx="317">
                  <c:v>44463.036236342596</c:v>
                </c:pt>
                <c:pt idx="318">
                  <c:v>44463.036930787035</c:v>
                </c:pt>
                <c:pt idx="319">
                  <c:v>44463.037625231482</c:v>
                </c:pt>
                <c:pt idx="320">
                  <c:v>44463.038319675929</c:v>
                </c:pt>
                <c:pt idx="321">
                  <c:v>44463.039014120368</c:v>
                </c:pt>
                <c:pt idx="322">
                  <c:v>44463.039708564815</c:v>
                </c:pt>
                <c:pt idx="323">
                  <c:v>44463.040403009261</c:v>
                </c:pt>
                <c:pt idx="324">
                  <c:v>44463.041097453701</c:v>
                </c:pt>
                <c:pt idx="325">
                  <c:v>44463.041803472224</c:v>
                </c:pt>
                <c:pt idx="326">
                  <c:v>44463.042497916664</c:v>
                </c:pt>
                <c:pt idx="327">
                  <c:v>44463.04319236111</c:v>
                </c:pt>
                <c:pt idx="328">
                  <c:v>44463.043886805557</c:v>
                </c:pt>
                <c:pt idx="329">
                  <c:v>44463.044581249997</c:v>
                </c:pt>
                <c:pt idx="330">
                  <c:v>44463.045275694443</c:v>
                </c:pt>
                <c:pt idx="331">
                  <c:v>44463.04597013889</c:v>
                </c:pt>
                <c:pt idx="332">
                  <c:v>44463.046664583337</c:v>
                </c:pt>
                <c:pt idx="333">
                  <c:v>44463.047359027776</c:v>
                </c:pt>
                <c:pt idx="334">
                  <c:v>44463.048053472223</c:v>
                </c:pt>
                <c:pt idx="335">
                  <c:v>44463.04874791667</c:v>
                </c:pt>
                <c:pt idx="336">
                  <c:v>44463.049442361109</c:v>
                </c:pt>
                <c:pt idx="337">
                  <c:v>44463.050136805556</c:v>
                </c:pt>
                <c:pt idx="338">
                  <c:v>44463.050831250002</c:v>
                </c:pt>
                <c:pt idx="339">
                  <c:v>44463.051525694442</c:v>
                </c:pt>
                <c:pt idx="340">
                  <c:v>44463.052220138889</c:v>
                </c:pt>
                <c:pt idx="341">
                  <c:v>44463.052914583335</c:v>
                </c:pt>
                <c:pt idx="342">
                  <c:v>44463.053609027775</c:v>
                </c:pt>
                <c:pt idx="343">
                  <c:v>44463.054303472221</c:v>
                </c:pt>
                <c:pt idx="344">
                  <c:v>44463.054997916668</c:v>
                </c:pt>
                <c:pt idx="345">
                  <c:v>44463.055692361108</c:v>
                </c:pt>
                <c:pt idx="346">
                  <c:v>44463.056386805554</c:v>
                </c:pt>
                <c:pt idx="347">
                  <c:v>44463.057081250001</c:v>
                </c:pt>
                <c:pt idx="348">
                  <c:v>44463.057775694448</c:v>
                </c:pt>
                <c:pt idx="349">
                  <c:v>44463.058470138887</c:v>
                </c:pt>
                <c:pt idx="350">
                  <c:v>44463.059164583334</c:v>
                </c:pt>
                <c:pt idx="351">
                  <c:v>44463.05985902778</c:v>
                </c:pt>
                <c:pt idx="352">
                  <c:v>44463.06055347222</c:v>
                </c:pt>
                <c:pt idx="353">
                  <c:v>44463.061247916667</c:v>
                </c:pt>
                <c:pt idx="354">
                  <c:v>44463.061942361113</c:v>
                </c:pt>
                <c:pt idx="355">
                  <c:v>44463.062636805553</c:v>
                </c:pt>
                <c:pt idx="356">
                  <c:v>44463.063331249999</c:v>
                </c:pt>
                <c:pt idx="357">
                  <c:v>44463.064025694446</c:v>
                </c:pt>
                <c:pt idx="358">
                  <c:v>44463.064720138886</c:v>
                </c:pt>
                <c:pt idx="359">
                  <c:v>44463.065414583332</c:v>
                </c:pt>
                <c:pt idx="360">
                  <c:v>44463.066109027779</c:v>
                </c:pt>
                <c:pt idx="361">
                  <c:v>44463.066803472226</c:v>
                </c:pt>
                <c:pt idx="362">
                  <c:v>44463.067497916665</c:v>
                </c:pt>
                <c:pt idx="363">
                  <c:v>44463.068192361112</c:v>
                </c:pt>
                <c:pt idx="364">
                  <c:v>44463.068886805559</c:v>
                </c:pt>
                <c:pt idx="365">
                  <c:v>44463.069581249998</c:v>
                </c:pt>
                <c:pt idx="366">
                  <c:v>44463.070275694445</c:v>
                </c:pt>
                <c:pt idx="367">
                  <c:v>44463.070970138891</c:v>
                </c:pt>
                <c:pt idx="368">
                  <c:v>44463.071664583331</c:v>
                </c:pt>
                <c:pt idx="369">
                  <c:v>44463.072359027778</c:v>
                </c:pt>
                <c:pt idx="370">
                  <c:v>44463.073053472224</c:v>
                </c:pt>
                <c:pt idx="371">
                  <c:v>44463.073747916664</c:v>
                </c:pt>
                <c:pt idx="372">
                  <c:v>44463.07444236111</c:v>
                </c:pt>
                <c:pt idx="373">
                  <c:v>44463.075136805557</c:v>
                </c:pt>
                <c:pt idx="374">
                  <c:v>44463.075831249997</c:v>
                </c:pt>
                <c:pt idx="375">
                  <c:v>44463.076525694443</c:v>
                </c:pt>
                <c:pt idx="376">
                  <c:v>44463.07722013889</c:v>
                </c:pt>
                <c:pt idx="377">
                  <c:v>44463.077914583337</c:v>
                </c:pt>
                <c:pt idx="378">
                  <c:v>44463.078609027776</c:v>
                </c:pt>
                <c:pt idx="379">
                  <c:v>44463.079303472223</c:v>
                </c:pt>
                <c:pt idx="380">
                  <c:v>44463.07999791667</c:v>
                </c:pt>
                <c:pt idx="381">
                  <c:v>44463.080692361109</c:v>
                </c:pt>
                <c:pt idx="382">
                  <c:v>44463.081386805556</c:v>
                </c:pt>
                <c:pt idx="383">
                  <c:v>44463.082081250002</c:v>
                </c:pt>
                <c:pt idx="384">
                  <c:v>44463.082775694442</c:v>
                </c:pt>
                <c:pt idx="385">
                  <c:v>44463.083470138889</c:v>
                </c:pt>
                <c:pt idx="386">
                  <c:v>44463.084164583335</c:v>
                </c:pt>
                <c:pt idx="387">
                  <c:v>44463.084859027775</c:v>
                </c:pt>
                <c:pt idx="388">
                  <c:v>44463.085553472221</c:v>
                </c:pt>
                <c:pt idx="389">
                  <c:v>44463.086247916668</c:v>
                </c:pt>
                <c:pt idx="390">
                  <c:v>44463.086942361108</c:v>
                </c:pt>
                <c:pt idx="391">
                  <c:v>44463.087636805554</c:v>
                </c:pt>
                <c:pt idx="392">
                  <c:v>44463.088331250001</c:v>
                </c:pt>
                <c:pt idx="393">
                  <c:v>44463.089025694448</c:v>
                </c:pt>
                <c:pt idx="394">
                  <c:v>44463.089720138887</c:v>
                </c:pt>
                <c:pt idx="395">
                  <c:v>44463.090414583334</c:v>
                </c:pt>
                <c:pt idx="396">
                  <c:v>44463.09110902778</c:v>
                </c:pt>
                <c:pt idx="397">
                  <c:v>44463.09180347222</c:v>
                </c:pt>
                <c:pt idx="398">
                  <c:v>44463.092497916667</c:v>
                </c:pt>
                <c:pt idx="399">
                  <c:v>44463.093192361113</c:v>
                </c:pt>
                <c:pt idx="400">
                  <c:v>44463.093886805553</c:v>
                </c:pt>
                <c:pt idx="401">
                  <c:v>44463.094581249999</c:v>
                </c:pt>
                <c:pt idx="402">
                  <c:v>44463.095275694446</c:v>
                </c:pt>
                <c:pt idx="403">
                  <c:v>44463.095970138886</c:v>
                </c:pt>
                <c:pt idx="404">
                  <c:v>44463.096664583332</c:v>
                </c:pt>
                <c:pt idx="405">
                  <c:v>44463.097359027779</c:v>
                </c:pt>
                <c:pt idx="406">
                  <c:v>44463.098053472226</c:v>
                </c:pt>
                <c:pt idx="407">
                  <c:v>44463.098747916665</c:v>
                </c:pt>
                <c:pt idx="408">
                  <c:v>44463.099442361112</c:v>
                </c:pt>
                <c:pt idx="409">
                  <c:v>44463.100136805559</c:v>
                </c:pt>
                <c:pt idx="410">
                  <c:v>44463.100831249998</c:v>
                </c:pt>
                <c:pt idx="411">
                  <c:v>44463.101525694445</c:v>
                </c:pt>
                <c:pt idx="412">
                  <c:v>44463.102220138891</c:v>
                </c:pt>
                <c:pt idx="413">
                  <c:v>44463.102914583331</c:v>
                </c:pt>
                <c:pt idx="414">
                  <c:v>44463.103609027778</c:v>
                </c:pt>
                <c:pt idx="415">
                  <c:v>44463.104303472224</c:v>
                </c:pt>
                <c:pt idx="416">
                  <c:v>44463.104997916664</c:v>
                </c:pt>
                <c:pt idx="417">
                  <c:v>44463.10569236111</c:v>
                </c:pt>
                <c:pt idx="418">
                  <c:v>44463.106386805557</c:v>
                </c:pt>
                <c:pt idx="419">
                  <c:v>44463.107081249997</c:v>
                </c:pt>
                <c:pt idx="420">
                  <c:v>44463.107775694443</c:v>
                </c:pt>
                <c:pt idx="421">
                  <c:v>44463.10847013889</c:v>
                </c:pt>
                <c:pt idx="422">
                  <c:v>44463.109164583337</c:v>
                </c:pt>
                <c:pt idx="423">
                  <c:v>44463.109859027776</c:v>
                </c:pt>
                <c:pt idx="424">
                  <c:v>44463.110553472223</c:v>
                </c:pt>
                <c:pt idx="425">
                  <c:v>44463.11124791667</c:v>
                </c:pt>
                <c:pt idx="426">
                  <c:v>44463.111942361109</c:v>
                </c:pt>
                <c:pt idx="427">
                  <c:v>44463.112636805556</c:v>
                </c:pt>
                <c:pt idx="428">
                  <c:v>44463.113331250002</c:v>
                </c:pt>
                <c:pt idx="429">
                  <c:v>44463.114025694442</c:v>
                </c:pt>
                <c:pt idx="430">
                  <c:v>44463.114720138889</c:v>
                </c:pt>
                <c:pt idx="431">
                  <c:v>44463.115414583335</c:v>
                </c:pt>
                <c:pt idx="432">
                  <c:v>44463.116109027775</c:v>
                </c:pt>
                <c:pt idx="433">
                  <c:v>44463.116803472221</c:v>
                </c:pt>
                <c:pt idx="434">
                  <c:v>44463.117497916668</c:v>
                </c:pt>
                <c:pt idx="435">
                  <c:v>44463.118192361108</c:v>
                </c:pt>
                <c:pt idx="436">
                  <c:v>44463.118886805554</c:v>
                </c:pt>
                <c:pt idx="437">
                  <c:v>44463.119581250001</c:v>
                </c:pt>
                <c:pt idx="438">
                  <c:v>44463.120275694448</c:v>
                </c:pt>
                <c:pt idx="439">
                  <c:v>44463.120970138887</c:v>
                </c:pt>
                <c:pt idx="440">
                  <c:v>44463.121664583334</c:v>
                </c:pt>
                <c:pt idx="441">
                  <c:v>44463.12235902778</c:v>
                </c:pt>
                <c:pt idx="442">
                  <c:v>44463.12305347222</c:v>
                </c:pt>
                <c:pt idx="443">
                  <c:v>44463.123747916667</c:v>
                </c:pt>
                <c:pt idx="444">
                  <c:v>44463.124442361113</c:v>
                </c:pt>
                <c:pt idx="445">
                  <c:v>44463.12514837963</c:v>
                </c:pt>
                <c:pt idx="446">
                  <c:v>44463.125842824076</c:v>
                </c:pt>
                <c:pt idx="447">
                  <c:v>44463.126537268516</c:v>
                </c:pt>
                <c:pt idx="448">
                  <c:v>44463.127231712962</c:v>
                </c:pt>
                <c:pt idx="449">
                  <c:v>44463.127926157409</c:v>
                </c:pt>
                <c:pt idx="450">
                  <c:v>44463.128620601849</c:v>
                </c:pt>
                <c:pt idx="451">
                  <c:v>44463.129315046295</c:v>
                </c:pt>
                <c:pt idx="452">
                  <c:v>44463.130009490742</c:v>
                </c:pt>
                <c:pt idx="453">
                  <c:v>44463.130703935189</c:v>
                </c:pt>
                <c:pt idx="454">
                  <c:v>44463.131398379628</c:v>
                </c:pt>
                <c:pt idx="455">
                  <c:v>44463.132092824075</c:v>
                </c:pt>
                <c:pt idx="456">
                  <c:v>44463.132787268521</c:v>
                </c:pt>
                <c:pt idx="457">
                  <c:v>44463.133481712961</c:v>
                </c:pt>
                <c:pt idx="458">
                  <c:v>44463.134176157408</c:v>
                </c:pt>
                <c:pt idx="459">
                  <c:v>44463.134870601854</c:v>
                </c:pt>
                <c:pt idx="460">
                  <c:v>44463.135565046294</c:v>
                </c:pt>
                <c:pt idx="461">
                  <c:v>44463.13625949074</c:v>
                </c:pt>
                <c:pt idx="462">
                  <c:v>44463.136953935187</c:v>
                </c:pt>
                <c:pt idx="463">
                  <c:v>44463.137648379627</c:v>
                </c:pt>
                <c:pt idx="464">
                  <c:v>44463.138342824073</c:v>
                </c:pt>
                <c:pt idx="465">
                  <c:v>44463.13903726852</c:v>
                </c:pt>
                <c:pt idx="466">
                  <c:v>44463.139731712959</c:v>
                </c:pt>
                <c:pt idx="467">
                  <c:v>44463.140426157406</c:v>
                </c:pt>
                <c:pt idx="468">
                  <c:v>44463.141120601853</c:v>
                </c:pt>
                <c:pt idx="469">
                  <c:v>44463.1418150463</c:v>
                </c:pt>
                <c:pt idx="470">
                  <c:v>44463.142509490739</c:v>
                </c:pt>
                <c:pt idx="471">
                  <c:v>44463.143203935186</c:v>
                </c:pt>
                <c:pt idx="472">
                  <c:v>44463.143898379632</c:v>
                </c:pt>
                <c:pt idx="473">
                  <c:v>44463.144592824072</c:v>
                </c:pt>
                <c:pt idx="474">
                  <c:v>44463.145287268519</c:v>
                </c:pt>
                <c:pt idx="475">
                  <c:v>44463.145981712965</c:v>
                </c:pt>
                <c:pt idx="476">
                  <c:v>44463.146676157405</c:v>
                </c:pt>
                <c:pt idx="477">
                  <c:v>44463.147370601851</c:v>
                </c:pt>
                <c:pt idx="478">
                  <c:v>44463.148065046298</c:v>
                </c:pt>
                <c:pt idx="479">
                  <c:v>44463.148759490738</c:v>
                </c:pt>
                <c:pt idx="480">
                  <c:v>44463.149453935184</c:v>
                </c:pt>
                <c:pt idx="481">
                  <c:v>44463.150148379631</c:v>
                </c:pt>
                <c:pt idx="482">
                  <c:v>44463.150842824078</c:v>
                </c:pt>
                <c:pt idx="483">
                  <c:v>44463.151537268517</c:v>
                </c:pt>
                <c:pt idx="484">
                  <c:v>44463.152231712964</c:v>
                </c:pt>
                <c:pt idx="485">
                  <c:v>44463.152926157411</c:v>
                </c:pt>
                <c:pt idx="486">
                  <c:v>44463.15362060185</c:v>
                </c:pt>
                <c:pt idx="487">
                  <c:v>44463.154315046297</c:v>
                </c:pt>
                <c:pt idx="488">
                  <c:v>44463.155009490743</c:v>
                </c:pt>
                <c:pt idx="489">
                  <c:v>44463.155703935183</c:v>
                </c:pt>
                <c:pt idx="490">
                  <c:v>44463.15639837963</c:v>
                </c:pt>
                <c:pt idx="491">
                  <c:v>44463.157092824076</c:v>
                </c:pt>
                <c:pt idx="492">
                  <c:v>44463.157787268516</c:v>
                </c:pt>
                <c:pt idx="493">
                  <c:v>44463.158481712962</c:v>
                </c:pt>
                <c:pt idx="494">
                  <c:v>44463.159176157409</c:v>
                </c:pt>
                <c:pt idx="495">
                  <c:v>44463.159870601849</c:v>
                </c:pt>
                <c:pt idx="496">
                  <c:v>44463.160565046295</c:v>
                </c:pt>
                <c:pt idx="497">
                  <c:v>44463.161259490742</c:v>
                </c:pt>
                <c:pt idx="498">
                  <c:v>44463.161953935189</c:v>
                </c:pt>
                <c:pt idx="499">
                  <c:v>44463.162648379628</c:v>
                </c:pt>
                <c:pt idx="500">
                  <c:v>44463.163342824075</c:v>
                </c:pt>
                <c:pt idx="501">
                  <c:v>44463.164037268521</c:v>
                </c:pt>
                <c:pt idx="502">
                  <c:v>44463.164731712961</c:v>
                </c:pt>
                <c:pt idx="503">
                  <c:v>44463.165426157408</c:v>
                </c:pt>
                <c:pt idx="504">
                  <c:v>44463.166120601854</c:v>
                </c:pt>
                <c:pt idx="505">
                  <c:v>44463.166826620371</c:v>
                </c:pt>
                <c:pt idx="506">
                  <c:v>44463.167521064817</c:v>
                </c:pt>
                <c:pt idx="507">
                  <c:v>44463.168215509257</c:v>
                </c:pt>
                <c:pt idx="508">
                  <c:v>44463.168909953703</c:v>
                </c:pt>
                <c:pt idx="509">
                  <c:v>44463.16960439815</c:v>
                </c:pt>
                <c:pt idx="510">
                  <c:v>44463.17029884259</c:v>
                </c:pt>
                <c:pt idx="511">
                  <c:v>44463.170993287036</c:v>
                </c:pt>
                <c:pt idx="512">
                  <c:v>44463.171687731483</c:v>
                </c:pt>
                <c:pt idx="513">
                  <c:v>44463.172382175922</c:v>
                </c:pt>
                <c:pt idx="514">
                  <c:v>44463.173076620369</c:v>
                </c:pt>
                <c:pt idx="515">
                  <c:v>44463.173771064816</c:v>
                </c:pt>
                <c:pt idx="516">
                  <c:v>44463.174465509263</c:v>
                </c:pt>
                <c:pt idx="517">
                  <c:v>44463.175159953702</c:v>
                </c:pt>
                <c:pt idx="518">
                  <c:v>44463.175854398149</c:v>
                </c:pt>
                <c:pt idx="519">
                  <c:v>44463.176548842595</c:v>
                </c:pt>
                <c:pt idx="520">
                  <c:v>44463.177243287035</c:v>
                </c:pt>
                <c:pt idx="521">
                  <c:v>44463.177937731482</c:v>
                </c:pt>
                <c:pt idx="522">
                  <c:v>44463.178632175928</c:v>
                </c:pt>
                <c:pt idx="523">
                  <c:v>44463.179326620368</c:v>
                </c:pt>
                <c:pt idx="524">
                  <c:v>44463.180021064814</c:v>
                </c:pt>
                <c:pt idx="525">
                  <c:v>44463.180715509261</c:v>
                </c:pt>
                <c:pt idx="526">
                  <c:v>44463.1814099537</c:v>
                </c:pt>
                <c:pt idx="527">
                  <c:v>44463.182104398147</c:v>
                </c:pt>
                <c:pt idx="528">
                  <c:v>44463.182798842594</c:v>
                </c:pt>
                <c:pt idx="529">
                  <c:v>44463.183493287041</c:v>
                </c:pt>
                <c:pt idx="530">
                  <c:v>44463.18418773148</c:v>
                </c:pt>
                <c:pt idx="531">
                  <c:v>44463.184882175927</c:v>
                </c:pt>
                <c:pt idx="532">
                  <c:v>44463.185576620373</c:v>
                </c:pt>
                <c:pt idx="533">
                  <c:v>44463.186271064813</c:v>
                </c:pt>
                <c:pt idx="534">
                  <c:v>44463.18696550926</c:v>
                </c:pt>
                <c:pt idx="535">
                  <c:v>44463.187659953706</c:v>
                </c:pt>
                <c:pt idx="536">
                  <c:v>44463.188354398146</c:v>
                </c:pt>
                <c:pt idx="537">
                  <c:v>44463.189048842592</c:v>
                </c:pt>
                <c:pt idx="538">
                  <c:v>44463.189743287039</c:v>
                </c:pt>
                <c:pt idx="539">
                  <c:v>44463.190437731479</c:v>
                </c:pt>
                <c:pt idx="540">
                  <c:v>44463.191132175925</c:v>
                </c:pt>
                <c:pt idx="541">
                  <c:v>44463.191826620372</c:v>
                </c:pt>
                <c:pt idx="542">
                  <c:v>44463.192521064811</c:v>
                </c:pt>
                <c:pt idx="543">
                  <c:v>44463.193215509258</c:v>
                </c:pt>
                <c:pt idx="544">
                  <c:v>44463.193909953705</c:v>
                </c:pt>
                <c:pt idx="545">
                  <c:v>44463.194604398152</c:v>
                </c:pt>
                <c:pt idx="546">
                  <c:v>44463.195298842591</c:v>
                </c:pt>
                <c:pt idx="547">
                  <c:v>44463.195993287038</c:v>
                </c:pt>
                <c:pt idx="548">
                  <c:v>44463.196687731484</c:v>
                </c:pt>
                <c:pt idx="549">
                  <c:v>44463.197382175924</c:v>
                </c:pt>
                <c:pt idx="550">
                  <c:v>44463.198076620371</c:v>
                </c:pt>
                <c:pt idx="551">
                  <c:v>44463.198771064817</c:v>
                </c:pt>
                <c:pt idx="552">
                  <c:v>44463.199465509257</c:v>
                </c:pt>
                <c:pt idx="553">
                  <c:v>44463.200159953703</c:v>
                </c:pt>
                <c:pt idx="554">
                  <c:v>44463.20085439815</c:v>
                </c:pt>
                <c:pt idx="555">
                  <c:v>44463.20154884259</c:v>
                </c:pt>
                <c:pt idx="556">
                  <c:v>44463.202243287036</c:v>
                </c:pt>
                <c:pt idx="557">
                  <c:v>44463.202937731483</c:v>
                </c:pt>
                <c:pt idx="558">
                  <c:v>44463.203632175922</c:v>
                </c:pt>
                <c:pt idx="559">
                  <c:v>44463.204326620369</c:v>
                </c:pt>
                <c:pt idx="560">
                  <c:v>44463.205021064816</c:v>
                </c:pt>
                <c:pt idx="561">
                  <c:v>44463.205715509263</c:v>
                </c:pt>
                <c:pt idx="562">
                  <c:v>44463.206409953702</c:v>
                </c:pt>
                <c:pt idx="563">
                  <c:v>44463.207104398149</c:v>
                </c:pt>
                <c:pt idx="564">
                  <c:v>44463.207798842595</c:v>
                </c:pt>
                <c:pt idx="565">
                  <c:v>44463.208504861112</c:v>
                </c:pt>
                <c:pt idx="566">
                  <c:v>44463.209199305558</c:v>
                </c:pt>
                <c:pt idx="567">
                  <c:v>44463.209893749998</c:v>
                </c:pt>
                <c:pt idx="568">
                  <c:v>44463.210588194444</c:v>
                </c:pt>
                <c:pt idx="569">
                  <c:v>44463.211282638891</c:v>
                </c:pt>
                <c:pt idx="570">
                  <c:v>44463.211977083331</c:v>
                </c:pt>
                <c:pt idx="571">
                  <c:v>44463.212671527777</c:v>
                </c:pt>
                <c:pt idx="572">
                  <c:v>44463.213365972224</c:v>
                </c:pt>
                <c:pt idx="573">
                  <c:v>44463.214060416663</c:v>
                </c:pt>
                <c:pt idx="574">
                  <c:v>44463.21475486111</c:v>
                </c:pt>
                <c:pt idx="575">
                  <c:v>44463.215449305557</c:v>
                </c:pt>
                <c:pt idx="576">
                  <c:v>44463.216143750004</c:v>
                </c:pt>
                <c:pt idx="577">
                  <c:v>44463.216838194443</c:v>
                </c:pt>
                <c:pt idx="578">
                  <c:v>44463.21753263889</c:v>
                </c:pt>
                <c:pt idx="579">
                  <c:v>44463.218227083336</c:v>
                </c:pt>
                <c:pt idx="580">
                  <c:v>44463.218921527776</c:v>
                </c:pt>
                <c:pt idx="581">
                  <c:v>44463.219615972223</c:v>
                </c:pt>
                <c:pt idx="582">
                  <c:v>44463.220310416669</c:v>
                </c:pt>
                <c:pt idx="583">
                  <c:v>44463.221004861109</c:v>
                </c:pt>
                <c:pt idx="584">
                  <c:v>44463.221699305555</c:v>
                </c:pt>
                <c:pt idx="585">
                  <c:v>44463.222393750002</c:v>
                </c:pt>
                <c:pt idx="586">
                  <c:v>44463.223088194442</c:v>
                </c:pt>
                <c:pt idx="587">
                  <c:v>44463.223782638888</c:v>
                </c:pt>
                <c:pt idx="588">
                  <c:v>44463.224477083335</c:v>
                </c:pt>
                <c:pt idx="589">
                  <c:v>44463.225171527774</c:v>
                </c:pt>
                <c:pt idx="590">
                  <c:v>44463.225865972221</c:v>
                </c:pt>
                <c:pt idx="591">
                  <c:v>44463.226560416668</c:v>
                </c:pt>
                <c:pt idx="592">
                  <c:v>44463.227254861114</c:v>
                </c:pt>
                <c:pt idx="593">
                  <c:v>44463.227949305554</c:v>
                </c:pt>
                <c:pt idx="594">
                  <c:v>44463.228643750001</c:v>
                </c:pt>
                <c:pt idx="595">
                  <c:v>44463.229338194447</c:v>
                </c:pt>
                <c:pt idx="596">
                  <c:v>44463.230032638887</c:v>
                </c:pt>
                <c:pt idx="597">
                  <c:v>44463.230727083333</c:v>
                </c:pt>
                <c:pt idx="598">
                  <c:v>44463.23142152778</c:v>
                </c:pt>
                <c:pt idx="599">
                  <c:v>44463.23211597222</c:v>
                </c:pt>
                <c:pt idx="600">
                  <c:v>44463.232810416666</c:v>
                </c:pt>
                <c:pt idx="601">
                  <c:v>44463.233504861113</c:v>
                </c:pt>
                <c:pt idx="602">
                  <c:v>44463.234199305552</c:v>
                </c:pt>
                <c:pt idx="603">
                  <c:v>44463.234893749999</c:v>
                </c:pt>
                <c:pt idx="604">
                  <c:v>44463.235588194446</c:v>
                </c:pt>
                <c:pt idx="605">
                  <c:v>44463.236282638885</c:v>
                </c:pt>
                <c:pt idx="606">
                  <c:v>44463.236977083332</c:v>
                </c:pt>
                <c:pt idx="607">
                  <c:v>44463.237671527779</c:v>
                </c:pt>
                <c:pt idx="608">
                  <c:v>44463.238365972225</c:v>
                </c:pt>
                <c:pt idx="609">
                  <c:v>44463.239060416665</c:v>
                </c:pt>
                <c:pt idx="610">
                  <c:v>44463.239754861112</c:v>
                </c:pt>
                <c:pt idx="611">
                  <c:v>44463.240449305558</c:v>
                </c:pt>
                <c:pt idx="612">
                  <c:v>44463.241143749998</c:v>
                </c:pt>
                <c:pt idx="613">
                  <c:v>44463.241838194444</c:v>
                </c:pt>
                <c:pt idx="614">
                  <c:v>44463.242532638891</c:v>
                </c:pt>
                <c:pt idx="615">
                  <c:v>44463.243227083331</c:v>
                </c:pt>
                <c:pt idx="616">
                  <c:v>44463.243921527777</c:v>
                </c:pt>
                <c:pt idx="617">
                  <c:v>44463.244615972224</c:v>
                </c:pt>
                <c:pt idx="618">
                  <c:v>44463.245310416663</c:v>
                </c:pt>
                <c:pt idx="619">
                  <c:v>44463.24600486111</c:v>
                </c:pt>
                <c:pt idx="620">
                  <c:v>44463.246699305557</c:v>
                </c:pt>
                <c:pt idx="621">
                  <c:v>44463.247393750004</c:v>
                </c:pt>
                <c:pt idx="622">
                  <c:v>44463.248088194443</c:v>
                </c:pt>
                <c:pt idx="623">
                  <c:v>44463.24878263889</c:v>
                </c:pt>
                <c:pt idx="624">
                  <c:v>44463.249477083336</c:v>
                </c:pt>
                <c:pt idx="625">
                  <c:v>44463.250183101853</c:v>
                </c:pt>
                <c:pt idx="626">
                  <c:v>44463.250877546299</c:v>
                </c:pt>
                <c:pt idx="627">
                  <c:v>44463.251571990739</c:v>
                </c:pt>
                <c:pt idx="628">
                  <c:v>44463.252266435185</c:v>
                </c:pt>
                <c:pt idx="629">
                  <c:v>44463.252960879632</c:v>
                </c:pt>
                <c:pt idx="630">
                  <c:v>44463.253655324072</c:v>
                </c:pt>
                <c:pt idx="631">
                  <c:v>44463.254349768518</c:v>
                </c:pt>
                <c:pt idx="632">
                  <c:v>44463.255044212965</c:v>
                </c:pt>
                <c:pt idx="633">
                  <c:v>44463.255738657404</c:v>
                </c:pt>
                <c:pt idx="634">
                  <c:v>44463.256433101851</c:v>
                </c:pt>
                <c:pt idx="635">
                  <c:v>44463.257127546298</c:v>
                </c:pt>
                <c:pt idx="636">
                  <c:v>44463.257821990737</c:v>
                </c:pt>
                <c:pt idx="637">
                  <c:v>44463.258516435184</c:v>
                </c:pt>
                <c:pt idx="638">
                  <c:v>44463.259210879631</c:v>
                </c:pt>
                <c:pt idx="639">
                  <c:v>44463.259905324077</c:v>
                </c:pt>
                <c:pt idx="640">
                  <c:v>44463.260599768517</c:v>
                </c:pt>
                <c:pt idx="641">
                  <c:v>44463.261294212964</c:v>
                </c:pt>
                <c:pt idx="642">
                  <c:v>44463.26198865741</c:v>
                </c:pt>
                <c:pt idx="643">
                  <c:v>44463.26268310185</c:v>
                </c:pt>
                <c:pt idx="644">
                  <c:v>44463.263377546296</c:v>
                </c:pt>
                <c:pt idx="645">
                  <c:v>44463.264071990743</c:v>
                </c:pt>
                <c:pt idx="646">
                  <c:v>44463.264766435183</c:v>
                </c:pt>
                <c:pt idx="647">
                  <c:v>44463.265460879629</c:v>
                </c:pt>
                <c:pt idx="648">
                  <c:v>44463.266155324076</c:v>
                </c:pt>
                <c:pt idx="649">
                  <c:v>44463.266849768515</c:v>
                </c:pt>
                <c:pt idx="650">
                  <c:v>44463.267544212962</c:v>
                </c:pt>
                <c:pt idx="651">
                  <c:v>44463.268238657409</c:v>
                </c:pt>
                <c:pt idx="652">
                  <c:v>44463.268933101848</c:v>
                </c:pt>
                <c:pt idx="653">
                  <c:v>44463.269627546295</c:v>
                </c:pt>
                <c:pt idx="654">
                  <c:v>44463.270321990742</c:v>
                </c:pt>
                <c:pt idx="655">
                  <c:v>44463.271016435188</c:v>
                </c:pt>
                <c:pt idx="656">
                  <c:v>44463.271710879628</c:v>
                </c:pt>
                <c:pt idx="657">
                  <c:v>44463.272405324074</c:v>
                </c:pt>
                <c:pt idx="658">
                  <c:v>44463.273099768521</c:v>
                </c:pt>
                <c:pt idx="659">
                  <c:v>44463.273794212961</c:v>
                </c:pt>
                <c:pt idx="660">
                  <c:v>44463.274488657407</c:v>
                </c:pt>
                <c:pt idx="661">
                  <c:v>44463.275183101854</c:v>
                </c:pt>
                <c:pt idx="662">
                  <c:v>44463.275877546293</c:v>
                </c:pt>
                <c:pt idx="663">
                  <c:v>44463.27657199074</c:v>
                </c:pt>
                <c:pt idx="664">
                  <c:v>44463.277266435187</c:v>
                </c:pt>
                <c:pt idx="665">
                  <c:v>44463.277960879626</c:v>
                </c:pt>
                <c:pt idx="666">
                  <c:v>44463.278655324073</c:v>
                </c:pt>
                <c:pt idx="667">
                  <c:v>44463.27934976852</c:v>
                </c:pt>
                <c:pt idx="668">
                  <c:v>44463.280044212966</c:v>
                </c:pt>
                <c:pt idx="669">
                  <c:v>44463.280738657406</c:v>
                </c:pt>
                <c:pt idx="670">
                  <c:v>44463.281433101853</c:v>
                </c:pt>
                <c:pt idx="671">
                  <c:v>44463.282127546299</c:v>
                </c:pt>
                <c:pt idx="672">
                  <c:v>44463.282821990739</c:v>
                </c:pt>
                <c:pt idx="673">
                  <c:v>44463.283516435185</c:v>
                </c:pt>
                <c:pt idx="674">
                  <c:v>44463.284210879632</c:v>
                </c:pt>
                <c:pt idx="675">
                  <c:v>44463.284905324072</c:v>
                </c:pt>
                <c:pt idx="676">
                  <c:v>44463.285599768518</c:v>
                </c:pt>
                <c:pt idx="677">
                  <c:v>44463.286294212965</c:v>
                </c:pt>
                <c:pt idx="678">
                  <c:v>44463.286988657404</c:v>
                </c:pt>
                <c:pt idx="679">
                  <c:v>44463.287683101851</c:v>
                </c:pt>
                <c:pt idx="680">
                  <c:v>44463.288377546298</c:v>
                </c:pt>
                <c:pt idx="681">
                  <c:v>44463.289071990737</c:v>
                </c:pt>
                <c:pt idx="682">
                  <c:v>44463.289766435184</c:v>
                </c:pt>
                <c:pt idx="683">
                  <c:v>44463.290460879631</c:v>
                </c:pt>
                <c:pt idx="684">
                  <c:v>44463.291155324077</c:v>
                </c:pt>
                <c:pt idx="685">
                  <c:v>44463.291849768517</c:v>
                </c:pt>
                <c:pt idx="686">
                  <c:v>44463.292544212964</c:v>
                </c:pt>
                <c:pt idx="687">
                  <c:v>44463.29323865741</c:v>
                </c:pt>
                <c:pt idx="688">
                  <c:v>44463.29393310185</c:v>
                </c:pt>
                <c:pt idx="689">
                  <c:v>44463.294627546296</c:v>
                </c:pt>
                <c:pt idx="690">
                  <c:v>44463.295321990743</c:v>
                </c:pt>
                <c:pt idx="691">
                  <c:v>44463.296016435183</c:v>
                </c:pt>
                <c:pt idx="692">
                  <c:v>44463.296710879629</c:v>
                </c:pt>
                <c:pt idx="693">
                  <c:v>44463.297405324076</c:v>
                </c:pt>
                <c:pt idx="694">
                  <c:v>44463.298099768515</c:v>
                </c:pt>
                <c:pt idx="695">
                  <c:v>44463.298794212962</c:v>
                </c:pt>
                <c:pt idx="696">
                  <c:v>44463.299488657409</c:v>
                </c:pt>
                <c:pt idx="697">
                  <c:v>44463.300183101848</c:v>
                </c:pt>
                <c:pt idx="698">
                  <c:v>44463.300877546295</c:v>
                </c:pt>
                <c:pt idx="699">
                  <c:v>44463.301571990742</c:v>
                </c:pt>
                <c:pt idx="700">
                  <c:v>44463.302266435188</c:v>
                </c:pt>
                <c:pt idx="701">
                  <c:v>44463.302960879628</c:v>
                </c:pt>
                <c:pt idx="702">
                  <c:v>44463.303655324074</c:v>
                </c:pt>
                <c:pt idx="703">
                  <c:v>44463.304349768521</c:v>
                </c:pt>
                <c:pt idx="704">
                  <c:v>44463.305044212961</c:v>
                </c:pt>
                <c:pt idx="705">
                  <c:v>44463.305738657407</c:v>
                </c:pt>
                <c:pt idx="706">
                  <c:v>44463.306433101854</c:v>
                </c:pt>
                <c:pt idx="707">
                  <c:v>44463.307127546293</c:v>
                </c:pt>
                <c:pt idx="708">
                  <c:v>44463.30782199074</c:v>
                </c:pt>
                <c:pt idx="709">
                  <c:v>44463.308516435187</c:v>
                </c:pt>
                <c:pt idx="710">
                  <c:v>44463.309210879626</c:v>
                </c:pt>
                <c:pt idx="711">
                  <c:v>44463.309905324073</c:v>
                </c:pt>
                <c:pt idx="712">
                  <c:v>44463.31059976852</c:v>
                </c:pt>
                <c:pt idx="713">
                  <c:v>44463.311294212966</c:v>
                </c:pt>
                <c:pt idx="714">
                  <c:v>44463.311988657406</c:v>
                </c:pt>
                <c:pt idx="715">
                  <c:v>44463.312683101853</c:v>
                </c:pt>
                <c:pt idx="716">
                  <c:v>44463.313377546299</c:v>
                </c:pt>
                <c:pt idx="717">
                  <c:v>44463.314071990739</c:v>
                </c:pt>
                <c:pt idx="718">
                  <c:v>44463.314766435185</c:v>
                </c:pt>
                <c:pt idx="719">
                  <c:v>44463.315460879632</c:v>
                </c:pt>
                <c:pt idx="720">
                  <c:v>44463.316155324072</c:v>
                </c:pt>
                <c:pt idx="721">
                  <c:v>44463.316849768518</c:v>
                </c:pt>
                <c:pt idx="722">
                  <c:v>44463.317544212965</c:v>
                </c:pt>
                <c:pt idx="723">
                  <c:v>44463.318238657404</c:v>
                </c:pt>
                <c:pt idx="724">
                  <c:v>44463.318933101851</c:v>
                </c:pt>
                <c:pt idx="725">
                  <c:v>44463.319627546298</c:v>
                </c:pt>
                <c:pt idx="726">
                  <c:v>44463.320321990737</c:v>
                </c:pt>
                <c:pt idx="727">
                  <c:v>44463.321016435184</c:v>
                </c:pt>
                <c:pt idx="728">
                  <c:v>44463.321710879631</c:v>
                </c:pt>
                <c:pt idx="729">
                  <c:v>44463.322405324077</c:v>
                </c:pt>
                <c:pt idx="730">
                  <c:v>44463.323099768517</c:v>
                </c:pt>
                <c:pt idx="731">
                  <c:v>44463.323794212964</c:v>
                </c:pt>
                <c:pt idx="732">
                  <c:v>44463.32448865741</c:v>
                </c:pt>
                <c:pt idx="733">
                  <c:v>44463.32518310185</c:v>
                </c:pt>
                <c:pt idx="734">
                  <c:v>44463.325877546296</c:v>
                </c:pt>
                <c:pt idx="735">
                  <c:v>44463.326571990743</c:v>
                </c:pt>
                <c:pt idx="736">
                  <c:v>44463.327266435183</c:v>
                </c:pt>
                <c:pt idx="737">
                  <c:v>44463.327960879629</c:v>
                </c:pt>
                <c:pt idx="738">
                  <c:v>44463.328655324076</c:v>
                </c:pt>
                <c:pt idx="739">
                  <c:v>44463.329349768515</c:v>
                </c:pt>
                <c:pt idx="740">
                  <c:v>44463.330044212962</c:v>
                </c:pt>
                <c:pt idx="741">
                  <c:v>44463.330738657409</c:v>
                </c:pt>
                <c:pt idx="742">
                  <c:v>44463.331433101848</c:v>
                </c:pt>
                <c:pt idx="743">
                  <c:v>44463.332127546295</c:v>
                </c:pt>
                <c:pt idx="744">
                  <c:v>44463.332821990742</c:v>
                </c:pt>
                <c:pt idx="745">
                  <c:v>44463.333528009258</c:v>
                </c:pt>
                <c:pt idx="746">
                  <c:v>44463.334222453705</c:v>
                </c:pt>
                <c:pt idx="747">
                  <c:v>44463.334916898151</c:v>
                </c:pt>
                <c:pt idx="748">
                  <c:v>44463.335611342591</c:v>
                </c:pt>
                <c:pt idx="749">
                  <c:v>44463.336305787037</c:v>
                </c:pt>
                <c:pt idx="750">
                  <c:v>44463.337000231484</c:v>
                </c:pt>
                <c:pt idx="751">
                  <c:v>44463.337694675924</c:v>
                </c:pt>
                <c:pt idx="752">
                  <c:v>44463.33838912037</c:v>
                </c:pt>
                <c:pt idx="753">
                  <c:v>44463.339083564817</c:v>
                </c:pt>
                <c:pt idx="754">
                  <c:v>44463.339778009256</c:v>
                </c:pt>
                <c:pt idx="755">
                  <c:v>44463.340472453703</c:v>
                </c:pt>
                <c:pt idx="756">
                  <c:v>44463.34116689815</c:v>
                </c:pt>
                <c:pt idx="757">
                  <c:v>44463.341861342589</c:v>
                </c:pt>
                <c:pt idx="758">
                  <c:v>44463.342555787036</c:v>
                </c:pt>
                <c:pt idx="759">
                  <c:v>44463.343250231483</c:v>
                </c:pt>
                <c:pt idx="760">
                  <c:v>44463.343944675929</c:v>
                </c:pt>
                <c:pt idx="761">
                  <c:v>44463.344639120369</c:v>
                </c:pt>
                <c:pt idx="762">
                  <c:v>44463.345333564816</c:v>
                </c:pt>
                <c:pt idx="763">
                  <c:v>44463.346028009262</c:v>
                </c:pt>
                <c:pt idx="764">
                  <c:v>44463.346722453702</c:v>
                </c:pt>
                <c:pt idx="765">
                  <c:v>44463.347416898148</c:v>
                </c:pt>
                <c:pt idx="766">
                  <c:v>44463.348111342595</c:v>
                </c:pt>
                <c:pt idx="767">
                  <c:v>44463.348805787035</c:v>
                </c:pt>
                <c:pt idx="768">
                  <c:v>44463.349500231481</c:v>
                </c:pt>
                <c:pt idx="769">
                  <c:v>44463.350194675928</c:v>
                </c:pt>
                <c:pt idx="770">
                  <c:v>44463.350889120367</c:v>
                </c:pt>
                <c:pt idx="771">
                  <c:v>44463.351583564814</c:v>
                </c:pt>
                <c:pt idx="772">
                  <c:v>44463.352278009261</c:v>
                </c:pt>
                <c:pt idx="773">
                  <c:v>44463.3529724537</c:v>
                </c:pt>
                <c:pt idx="774">
                  <c:v>44463.353666898147</c:v>
                </c:pt>
                <c:pt idx="775">
                  <c:v>44463.354361342594</c:v>
                </c:pt>
                <c:pt idx="776">
                  <c:v>44463.35505578704</c:v>
                </c:pt>
                <c:pt idx="777">
                  <c:v>44463.35575023148</c:v>
                </c:pt>
                <c:pt idx="778">
                  <c:v>44463.356444675926</c:v>
                </c:pt>
                <c:pt idx="779">
                  <c:v>44463.357139120373</c:v>
                </c:pt>
                <c:pt idx="780">
                  <c:v>44463.357833564813</c:v>
                </c:pt>
                <c:pt idx="781">
                  <c:v>44463.358528009259</c:v>
                </c:pt>
                <c:pt idx="782">
                  <c:v>44463.359222453706</c:v>
                </c:pt>
                <c:pt idx="783">
                  <c:v>44463.359916898145</c:v>
                </c:pt>
                <c:pt idx="784">
                  <c:v>44463.360611342592</c:v>
                </c:pt>
                <c:pt idx="785">
                  <c:v>44463.361305787039</c:v>
                </c:pt>
                <c:pt idx="786">
                  <c:v>44463.362000231478</c:v>
                </c:pt>
                <c:pt idx="787">
                  <c:v>44463.362694675925</c:v>
                </c:pt>
                <c:pt idx="788">
                  <c:v>44463.363389120372</c:v>
                </c:pt>
                <c:pt idx="789">
                  <c:v>44463.364083564818</c:v>
                </c:pt>
                <c:pt idx="790">
                  <c:v>44463.364778009258</c:v>
                </c:pt>
                <c:pt idx="791">
                  <c:v>44463.365472453705</c:v>
                </c:pt>
                <c:pt idx="792">
                  <c:v>44463.366166898151</c:v>
                </c:pt>
                <c:pt idx="793">
                  <c:v>44463.366861342591</c:v>
                </c:pt>
                <c:pt idx="794">
                  <c:v>44463.367555787037</c:v>
                </c:pt>
                <c:pt idx="795">
                  <c:v>44463.368250231484</c:v>
                </c:pt>
                <c:pt idx="796">
                  <c:v>44463.368944675924</c:v>
                </c:pt>
                <c:pt idx="797">
                  <c:v>44463.36963912037</c:v>
                </c:pt>
                <c:pt idx="798">
                  <c:v>44463.370333564817</c:v>
                </c:pt>
                <c:pt idx="799">
                  <c:v>44463.371028009256</c:v>
                </c:pt>
                <c:pt idx="800">
                  <c:v>44463.371722453703</c:v>
                </c:pt>
                <c:pt idx="801">
                  <c:v>44463.37241689815</c:v>
                </c:pt>
                <c:pt idx="802">
                  <c:v>44463.373111342589</c:v>
                </c:pt>
                <c:pt idx="803">
                  <c:v>44463.373805787036</c:v>
                </c:pt>
                <c:pt idx="804">
                  <c:v>44463.374500231483</c:v>
                </c:pt>
                <c:pt idx="805">
                  <c:v>44463.375206249999</c:v>
                </c:pt>
                <c:pt idx="806">
                  <c:v>44463.375900694446</c:v>
                </c:pt>
                <c:pt idx="807">
                  <c:v>44463.376595138892</c:v>
                </c:pt>
                <c:pt idx="808">
                  <c:v>44463.377289583332</c:v>
                </c:pt>
                <c:pt idx="809">
                  <c:v>44463.377984027778</c:v>
                </c:pt>
                <c:pt idx="810">
                  <c:v>44463.378678472225</c:v>
                </c:pt>
                <c:pt idx="811">
                  <c:v>44463.379372916665</c:v>
                </c:pt>
                <c:pt idx="812">
                  <c:v>44463.380067361111</c:v>
                </c:pt>
                <c:pt idx="813">
                  <c:v>44463.380761805558</c:v>
                </c:pt>
                <c:pt idx="814">
                  <c:v>44463.381456249997</c:v>
                </c:pt>
                <c:pt idx="815">
                  <c:v>44463.382150694444</c:v>
                </c:pt>
                <c:pt idx="816">
                  <c:v>44463.382845138891</c:v>
                </c:pt>
                <c:pt idx="817">
                  <c:v>44463.38353958333</c:v>
                </c:pt>
                <c:pt idx="818">
                  <c:v>44463.384234027777</c:v>
                </c:pt>
                <c:pt idx="819">
                  <c:v>44463.384928472224</c:v>
                </c:pt>
                <c:pt idx="820">
                  <c:v>44463.385622916663</c:v>
                </c:pt>
                <c:pt idx="821">
                  <c:v>44463.38631736111</c:v>
                </c:pt>
                <c:pt idx="822">
                  <c:v>44463.387011805557</c:v>
                </c:pt>
                <c:pt idx="823">
                  <c:v>44463.387706250003</c:v>
                </c:pt>
                <c:pt idx="824">
                  <c:v>44463.388400694443</c:v>
                </c:pt>
                <c:pt idx="825">
                  <c:v>44463.389095138889</c:v>
                </c:pt>
                <c:pt idx="826">
                  <c:v>44463.389789583336</c:v>
                </c:pt>
                <c:pt idx="827">
                  <c:v>44463.390484027776</c:v>
                </c:pt>
                <c:pt idx="828">
                  <c:v>44463.391178472222</c:v>
                </c:pt>
                <c:pt idx="829">
                  <c:v>44463.391872916669</c:v>
                </c:pt>
                <c:pt idx="830">
                  <c:v>44463.392567361108</c:v>
                </c:pt>
                <c:pt idx="831">
                  <c:v>44463.393261805555</c:v>
                </c:pt>
                <c:pt idx="832">
                  <c:v>44463.393956250002</c:v>
                </c:pt>
                <c:pt idx="833">
                  <c:v>44463.394650694441</c:v>
                </c:pt>
                <c:pt idx="834">
                  <c:v>44463.395345138888</c:v>
                </c:pt>
                <c:pt idx="835">
                  <c:v>44463.396039583335</c:v>
                </c:pt>
                <c:pt idx="836">
                  <c:v>44463.396734027781</c:v>
                </c:pt>
                <c:pt idx="837">
                  <c:v>44463.397428472221</c:v>
                </c:pt>
                <c:pt idx="838">
                  <c:v>44463.398122916667</c:v>
                </c:pt>
                <c:pt idx="839">
                  <c:v>44463.398817361114</c:v>
                </c:pt>
                <c:pt idx="840">
                  <c:v>44463.399511805554</c:v>
                </c:pt>
                <c:pt idx="841">
                  <c:v>44463.40020625</c:v>
                </c:pt>
                <c:pt idx="842">
                  <c:v>44463.400900694447</c:v>
                </c:pt>
                <c:pt idx="843">
                  <c:v>44463.401595138886</c:v>
                </c:pt>
                <c:pt idx="844">
                  <c:v>44463.402289583333</c:v>
                </c:pt>
                <c:pt idx="845">
                  <c:v>44463.40298402778</c:v>
                </c:pt>
                <c:pt idx="846">
                  <c:v>44463.403678472219</c:v>
                </c:pt>
                <c:pt idx="847">
                  <c:v>44463.404372916666</c:v>
                </c:pt>
                <c:pt idx="848">
                  <c:v>44463.405067361113</c:v>
                </c:pt>
                <c:pt idx="849">
                  <c:v>44463.405761805552</c:v>
                </c:pt>
                <c:pt idx="850">
                  <c:v>44463.406456249999</c:v>
                </c:pt>
                <c:pt idx="851">
                  <c:v>44463.407150694446</c:v>
                </c:pt>
                <c:pt idx="852">
                  <c:v>44463.407845138892</c:v>
                </c:pt>
                <c:pt idx="853">
                  <c:v>44463.408539583332</c:v>
                </c:pt>
                <c:pt idx="854">
                  <c:v>44463.409234027778</c:v>
                </c:pt>
                <c:pt idx="855">
                  <c:v>44463.409928472225</c:v>
                </c:pt>
                <c:pt idx="856">
                  <c:v>44463.410622916665</c:v>
                </c:pt>
                <c:pt idx="857">
                  <c:v>44463.411317361111</c:v>
                </c:pt>
                <c:pt idx="858">
                  <c:v>44463.412011805558</c:v>
                </c:pt>
                <c:pt idx="859">
                  <c:v>44463.412706249997</c:v>
                </c:pt>
                <c:pt idx="860">
                  <c:v>44463.413400694444</c:v>
                </c:pt>
                <c:pt idx="861">
                  <c:v>44463.414095138891</c:v>
                </c:pt>
                <c:pt idx="862">
                  <c:v>44463.41478958333</c:v>
                </c:pt>
                <c:pt idx="863">
                  <c:v>44463.415484027777</c:v>
                </c:pt>
                <c:pt idx="864">
                  <c:v>44463.416178472224</c:v>
                </c:pt>
                <c:pt idx="865">
                  <c:v>44463.41688449074</c:v>
                </c:pt>
                <c:pt idx="866">
                  <c:v>44463.417578935187</c:v>
                </c:pt>
                <c:pt idx="867">
                  <c:v>44463.418273379626</c:v>
                </c:pt>
                <c:pt idx="868">
                  <c:v>44463.418967824073</c:v>
                </c:pt>
                <c:pt idx="869">
                  <c:v>44463.419662268519</c:v>
                </c:pt>
                <c:pt idx="870">
                  <c:v>44463.420356712966</c:v>
                </c:pt>
                <c:pt idx="871">
                  <c:v>44463.421051157406</c:v>
                </c:pt>
                <c:pt idx="872">
                  <c:v>44463.421745601852</c:v>
                </c:pt>
                <c:pt idx="873">
                  <c:v>44463.422440046299</c:v>
                </c:pt>
                <c:pt idx="874">
                  <c:v>44463.423134490738</c:v>
                </c:pt>
                <c:pt idx="875">
                  <c:v>44463.423828935185</c:v>
                </c:pt>
                <c:pt idx="876">
                  <c:v>44463.424523379632</c:v>
                </c:pt>
                <c:pt idx="877">
                  <c:v>44463.425217824071</c:v>
                </c:pt>
                <c:pt idx="878">
                  <c:v>44463.425912268518</c:v>
                </c:pt>
                <c:pt idx="879">
                  <c:v>44463.426606712965</c:v>
                </c:pt>
                <c:pt idx="880">
                  <c:v>44463.427301157404</c:v>
                </c:pt>
                <c:pt idx="881">
                  <c:v>44463.427995601851</c:v>
                </c:pt>
                <c:pt idx="882">
                  <c:v>44463.428690046298</c:v>
                </c:pt>
                <c:pt idx="883">
                  <c:v>44463.429384490744</c:v>
                </c:pt>
                <c:pt idx="884">
                  <c:v>44463.430078935184</c:v>
                </c:pt>
                <c:pt idx="885">
                  <c:v>44463.43077337963</c:v>
                </c:pt>
                <c:pt idx="886">
                  <c:v>44463.431467824077</c:v>
                </c:pt>
                <c:pt idx="887">
                  <c:v>44463.432162268517</c:v>
                </c:pt>
                <c:pt idx="888">
                  <c:v>44463.432856712963</c:v>
                </c:pt>
                <c:pt idx="889">
                  <c:v>44463.43355115741</c:v>
                </c:pt>
                <c:pt idx="890">
                  <c:v>44463.434245601849</c:v>
                </c:pt>
                <c:pt idx="891">
                  <c:v>44463.434940046296</c:v>
                </c:pt>
                <c:pt idx="892">
                  <c:v>44463.435634490743</c:v>
                </c:pt>
                <c:pt idx="893">
                  <c:v>44463.436328935182</c:v>
                </c:pt>
                <c:pt idx="894">
                  <c:v>44463.437023379629</c:v>
                </c:pt>
                <c:pt idx="895">
                  <c:v>44463.437717824076</c:v>
                </c:pt>
                <c:pt idx="896">
                  <c:v>44463.438412268515</c:v>
                </c:pt>
                <c:pt idx="897">
                  <c:v>44463.439106712962</c:v>
                </c:pt>
                <c:pt idx="898">
                  <c:v>44463.439801157409</c:v>
                </c:pt>
                <c:pt idx="899">
                  <c:v>44463.440495601855</c:v>
                </c:pt>
                <c:pt idx="900">
                  <c:v>44463.441190046295</c:v>
                </c:pt>
                <c:pt idx="901">
                  <c:v>44463.441884490741</c:v>
                </c:pt>
                <c:pt idx="902">
                  <c:v>44463.442578935188</c:v>
                </c:pt>
                <c:pt idx="903">
                  <c:v>44463.443273379627</c:v>
                </c:pt>
                <c:pt idx="904">
                  <c:v>44463.443967824074</c:v>
                </c:pt>
                <c:pt idx="905">
                  <c:v>44463.444662268521</c:v>
                </c:pt>
                <c:pt idx="906">
                  <c:v>44463.44535671296</c:v>
                </c:pt>
                <c:pt idx="907">
                  <c:v>44463.446051157407</c:v>
                </c:pt>
                <c:pt idx="908">
                  <c:v>44463.446745601854</c:v>
                </c:pt>
                <c:pt idx="909">
                  <c:v>44463.447440046293</c:v>
                </c:pt>
                <c:pt idx="910">
                  <c:v>44463.44813449074</c:v>
                </c:pt>
                <c:pt idx="911">
                  <c:v>44463.448828935187</c:v>
                </c:pt>
                <c:pt idx="912">
                  <c:v>44463.449523379626</c:v>
                </c:pt>
                <c:pt idx="913">
                  <c:v>44463.450217824073</c:v>
                </c:pt>
                <c:pt idx="914">
                  <c:v>44463.450912268519</c:v>
                </c:pt>
                <c:pt idx="915">
                  <c:v>44463.451606712966</c:v>
                </c:pt>
                <c:pt idx="916">
                  <c:v>44463.452301157406</c:v>
                </c:pt>
                <c:pt idx="917">
                  <c:v>44463.452995601852</c:v>
                </c:pt>
                <c:pt idx="918">
                  <c:v>44463.453690046299</c:v>
                </c:pt>
                <c:pt idx="919">
                  <c:v>44463.454384490738</c:v>
                </c:pt>
                <c:pt idx="920">
                  <c:v>44463.455078935185</c:v>
                </c:pt>
                <c:pt idx="921">
                  <c:v>44463.455773379632</c:v>
                </c:pt>
                <c:pt idx="922">
                  <c:v>44463.456467824071</c:v>
                </c:pt>
                <c:pt idx="923">
                  <c:v>44463.457162268518</c:v>
                </c:pt>
                <c:pt idx="924">
                  <c:v>44463.457856712965</c:v>
                </c:pt>
                <c:pt idx="925">
                  <c:v>44463.458562731481</c:v>
                </c:pt>
                <c:pt idx="926">
                  <c:v>44463.459257175928</c:v>
                </c:pt>
                <c:pt idx="927">
                  <c:v>44463.459951620367</c:v>
                </c:pt>
                <c:pt idx="928">
                  <c:v>44463.460646064814</c:v>
                </c:pt>
                <c:pt idx="929">
                  <c:v>44463.46134050926</c:v>
                </c:pt>
                <c:pt idx="930">
                  <c:v>44463.462034953707</c:v>
                </c:pt>
                <c:pt idx="931">
                  <c:v>44463.462729398147</c:v>
                </c:pt>
                <c:pt idx="932">
                  <c:v>44463.463423842593</c:v>
                </c:pt>
                <c:pt idx="933">
                  <c:v>44463.46411828704</c:v>
                </c:pt>
                <c:pt idx="934">
                  <c:v>44463.464812731479</c:v>
                </c:pt>
                <c:pt idx="935">
                  <c:v>44463.465507175926</c:v>
                </c:pt>
                <c:pt idx="936">
                  <c:v>44463.466201620373</c:v>
                </c:pt>
                <c:pt idx="937">
                  <c:v>44463.466896064812</c:v>
                </c:pt>
                <c:pt idx="938">
                  <c:v>44463.467590509259</c:v>
                </c:pt>
                <c:pt idx="939">
                  <c:v>44463.468284953706</c:v>
                </c:pt>
                <c:pt idx="940">
                  <c:v>44463.468979398145</c:v>
                </c:pt>
                <c:pt idx="941">
                  <c:v>44463.469673842592</c:v>
                </c:pt>
                <c:pt idx="942">
                  <c:v>44463.470368287039</c:v>
                </c:pt>
                <c:pt idx="943">
                  <c:v>44463.471062731478</c:v>
                </c:pt>
                <c:pt idx="944">
                  <c:v>44463.471757175925</c:v>
                </c:pt>
                <c:pt idx="945">
                  <c:v>44463.472451620371</c:v>
                </c:pt>
                <c:pt idx="946">
                  <c:v>44463.473146064818</c:v>
                </c:pt>
                <c:pt idx="947">
                  <c:v>44463.473840509258</c:v>
                </c:pt>
                <c:pt idx="948">
                  <c:v>44463.474534953704</c:v>
                </c:pt>
                <c:pt idx="949">
                  <c:v>44463.475229398151</c:v>
                </c:pt>
                <c:pt idx="950">
                  <c:v>44463.47592384259</c:v>
                </c:pt>
                <c:pt idx="951">
                  <c:v>44463.476618287037</c:v>
                </c:pt>
                <c:pt idx="952">
                  <c:v>44463.477312731484</c:v>
                </c:pt>
                <c:pt idx="953">
                  <c:v>44463.478007175923</c:v>
                </c:pt>
                <c:pt idx="954">
                  <c:v>44463.47870162037</c:v>
                </c:pt>
                <c:pt idx="955">
                  <c:v>44463.479396064817</c:v>
                </c:pt>
                <c:pt idx="956">
                  <c:v>44463.480090509256</c:v>
                </c:pt>
                <c:pt idx="957">
                  <c:v>44463.480784953703</c:v>
                </c:pt>
                <c:pt idx="958">
                  <c:v>44463.48147939815</c:v>
                </c:pt>
                <c:pt idx="959">
                  <c:v>44463.482173842589</c:v>
                </c:pt>
                <c:pt idx="960">
                  <c:v>44463.482868287036</c:v>
                </c:pt>
                <c:pt idx="961">
                  <c:v>44463.483562731482</c:v>
                </c:pt>
                <c:pt idx="962">
                  <c:v>44463.484257175929</c:v>
                </c:pt>
                <c:pt idx="963">
                  <c:v>44463.484951620369</c:v>
                </c:pt>
                <c:pt idx="964">
                  <c:v>44463.485646064815</c:v>
                </c:pt>
                <c:pt idx="965">
                  <c:v>44463.486340509262</c:v>
                </c:pt>
                <c:pt idx="966">
                  <c:v>44463.487034953701</c:v>
                </c:pt>
                <c:pt idx="967">
                  <c:v>44463.487729398148</c:v>
                </c:pt>
                <c:pt idx="968">
                  <c:v>44463.488423842595</c:v>
                </c:pt>
                <c:pt idx="969">
                  <c:v>44463.489118287034</c:v>
                </c:pt>
                <c:pt idx="970">
                  <c:v>44463.489812731481</c:v>
                </c:pt>
                <c:pt idx="971">
                  <c:v>44463.490507175928</c:v>
                </c:pt>
                <c:pt idx="972">
                  <c:v>44463.491201620367</c:v>
                </c:pt>
                <c:pt idx="973">
                  <c:v>44463.491896064814</c:v>
                </c:pt>
                <c:pt idx="974">
                  <c:v>44463.49259050926</c:v>
                </c:pt>
                <c:pt idx="975">
                  <c:v>44463.493284953707</c:v>
                </c:pt>
                <c:pt idx="976">
                  <c:v>44463.493979398147</c:v>
                </c:pt>
                <c:pt idx="977">
                  <c:v>44463.494673842593</c:v>
                </c:pt>
                <c:pt idx="978">
                  <c:v>44463.49536828704</c:v>
                </c:pt>
                <c:pt idx="979">
                  <c:v>44463.496062731479</c:v>
                </c:pt>
                <c:pt idx="980">
                  <c:v>44463.496757175926</c:v>
                </c:pt>
                <c:pt idx="981">
                  <c:v>44463.497451620373</c:v>
                </c:pt>
                <c:pt idx="982">
                  <c:v>44463.498146064812</c:v>
                </c:pt>
                <c:pt idx="983">
                  <c:v>44463.498840509259</c:v>
                </c:pt>
                <c:pt idx="984">
                  <c:v>44463.499534953706</c:v>
                </c:pt>
                <c:pt idx="985">
                  <c:v>44463.500240972222</c:v>
                </c:pt>
                <c:pt idx="986">
                  <c:v>44463.500935416669</c:v>
                </c:pt>
                <c:pt idx="987">
                  <c:v>44463.501629861108</c:v>
                </c:pt>
                <c:pt idx="988">
                  <c:v>44463.502324305555</c:v>
                </c:pt>
                <c:pt idx="989">
                  <c:v>44463.503018750002</c:v>
                </c:pt>
                <c:pt idx="990">
                  <c:v>44463.503713194441</c:v>
                </c:pt>
                <c:pt idx="991">
                  <c:v>44463.504407638888</c:v>
                </c:pt>
                <c:pt idx="992">
                  <c:v>44463.505102083334</c:v>
                </c:pt>
                <c:pt idx="993">
                  <c:v>44463.505796527781</c:v>
                </c:pt>
                <c:pt idx="994">
                  <c:v>44463.50649097222</c:v>
                </c:pt>
                <c:pt idx="995">
                  <c:v>44463.507185416667</c:v>
                </c:pt>
                <c:pt idx="996">
                  <c:v>44463.507879861114</c:v>
                </c:pt>
                <c:pt idx="997">
                  <c:v>44463.508574305553</c:v>
                </c:pt>
                <c:pt idx="998">
                  <c:v>44463.50926875</c:v>
                </c:pt>
                <c:pt idx="999">
                  <c:v>44463.509963194447</c:v>
                </c:pt>
                <c:pt idx="1000">
                  <c:v>44463.510657638886</c:v>
                </c:pt>
                <c:pt idx="1001">
                  <c:v>44463.511352083333</c:v>
                </c:pt>
                <c:pt idx="1002">
                  <c:v>44463.51204652778</c:v>
                </c:pt>
                <c:pt idx="1003">
                  <c:v>44463.512740972219</c:v>
                </c:pt>
                <c:pt idx="1004">
                  <c:v>44463.513435416666</c:v>
                </c:pt>
                <c:pt idx="1005">
                  <c:v>44463.514129861112</c:v>
                </c:pt>
                <c:pt idx="1006">
                  <c:v>44463.514824305559</c:v>
                </c:pt>
                <c:pt idx="1007">
                  <c:v>44463.515518749999</c:v>
                </c:pt>
                <c:pt idx="1008">
                  <c:v>44463.516213194445</c:v>
                </c:pt>
                <c:pt idx="1009">
                  <c:v>44463.516907638892</c:v>
                </c:pt>
                <c:pt idx="1010">
                  <c:v>44463.517602083331</c:v>
                </c:pt>
                <c:pt idx="1011">
                  <c:v>44463.518296527778</c:v>
                </c:pt>
                <c:pt idx="1012">
                  <c:v>44463.518990972225</c:v>
                </c:pt>
                <c:pt idx="1013">
                  <c:v>44463.519685416664</c:v>
                </c:pt>
                <c:pt idx="1014">
                  <c:v>44463.520379861111</c:v>
                </c:pt>
                <c:pt idx="1015">
                  <c:v>44463.521074305558</c:v>
                </c:pt>
                <c:pt idx="1016">
                  <c:v>44463.521768749997</c:v>
                </c:pt>
                <c:pt idx="1017">
                  <c:v>44463.522463194444</c:v>
                </c:pt>
                <c:pt idx="1018">
                  <c:v>44463.523157638891</c:v>
                </c:pt>
                <c:pt idx="1019">
                  <c:v>44463.52385208333</c:v>
                </c:pt>
                <c:pt idx="1020">
                  <c:v>44463.524546527777</c:v>
                </c:pt>
                <c:pt idx="1021">
                  <c:v>44463.525240972223</c:v>
                </c:pt>
                <c:pt idx="1022">
                  <c:v>44463.52593541667</c:v>
                </c:pt>
                <c:pt idx="1023">
                  <c:v>44463.52662986111</c:v>
                </c:pt>
                <c:pt idx="1024">
                  <c:v>44463.527324305556</c:v>
                </c:pt>
                <c:pt idx="1025">
                  <c:v>44463.528018750003</c:v>
                </c:pt>
                <c:pt idx="1026">
                  <c:v>44463.528713194442</c:v>
                </c:pt>
                <c:pt idx="1027">
                  <c:v>44463.529407638889</c:v>
                </c:pt>
                <c:pt idx="1028">
                  <c:v>44463.530102083336</c:v>
                </c:pt>
                <c:pt idx="1029">
                  <c:v>44463.530796527775</c:v>
                </c:pt>
                <c:pt idx="1030">
                  <c:v>44463.531490972222</c:v>
                </c:pt>
                <c:pt idx="1031">
                  <c:v>44463.532185416669</c:v>
                </c:pt>
                <c:pt idx="1032">
                  <c:v>44463.532879861108</c:v>
                </c:pt>
                <c:pt idx="1033">
                  <c:v>44463.533574305555</c:v>
                </c:pt>
                <c:pt idx="1034">
                  <c:v>44463.534268750002</c:v>
                </c:pt>
                <c:pt idx="1035">
                  <c:v>44463.534963194441</c:v>
                </c:pt>
                <c:pt idx="1036">
                  <c:v>44463.535657638888</c:v>
                </c:pt>
                <c:pt idx="1037">
                  <c:v>44463.536352083334</c:v>
                </c:pt>
                <c:pt idx="1038">
                  <c:v>44463.537046527781</c:v>
                </c:pt>
                <c:pt idx="1039">
                  <c:v>44463.53774097222</c:v>
                </c:pt>
                <c:pt idx="1040">
                  <c:v>44463.538435416667</c:v>
                </c:pt>
                <c:pt idx="1041">
                  <c:v>44463.539129861114</c:v>
                </c:pt>
                <c:pt idx="1042">
                  <c:v>44463.539824305553</c:v>
                </c:pt>
                <c:pt idx="1043">
                  <c:v>44463.54051875</c:v>
                </c:pt>
                <c:pt idx="1044">
                  <c:v>44463.541213194447</c:v>
                </c:pt>
                <c:pt idx="1045">
                  <c:v>44463.541907638886</c:v>
                </c:pt>
                <c:pt idx="1046">
                  <c:v>44463.542602083333</c:v>
                </c:pt>
                <c:pt idx="1047">
                  <c:v>44463.54329652778</c:v>
                </c:pt>
                <c:pt idx="1048">
                  <c:v>44463.543990972219</c:v>
                </c:pt>
                <c:pt idx="1049">
                  <c:v>44463.544685416666</c:v>
                </c:pt>
                <c:pt idx="1050">
                  <c:v>44463.545379861112</c:v>
                </c:pt>
                <c:pt idx="1051">
                  <c:v>44463.546074305559</c:v>
                </c:pt>
                <c:pt idx="1052">
                  <c:v>44463.546768749999</c:v>
                </c:pt>
                <c:pt idx="1053">
                  <c:v>44463.547463194445</c:v>
                </c:pt>
                <c:pt idx="1054">
                  <c:v>44463.548157638892</c:v>
                </c:pt>
                <c:pt idx="1055">
                  <c:v>44463.548852083331</c:v>
                </c:pt>
                <c:pt idx="1056">
                  <c:v>44463.549546527778</c:v>
                </c:pt>
                <c:pt idx="1057">
                  <c:v>44463.550240972225</c:v>
                </c:pt>
                <c:pt idx="1058">
                  <c:v>44463.550935416664</c:v>
                </c:pt>
                <c:pt idx="1059">
                  <c:v>44463.551629861111</c:v>
                </c:pt>
                <c:pt idx="1060">
                  <c:v>44463.552324305558</c:v>
                </c:pt>
                <c:pt idx="1061">
                  <c:v>44463.553018749997</c:v>
                </c:pt>
                <c:pt idx="1062">
                  <c:v>44463.553713194444</c:v>
                </c:pt>
                <c:pt idx="1063">
                  <c:v>44463.554407638891</c:v>
                </c:pt>
                <c:pt idx="1064">
                  <c:v>44463.55510208333</c:v>
                </c:pt>
                <c:pt idx="1065">
                  <c:v>44463.555796527777</c:v>
                </c:pt>
                <c:pt idx="1066">
                  <c:v>44463.556490972223</c:v>
                </c:pt>
                <c:pt idx="1067">
                  <c:v>44463.55718541667</c:v>
                </c:pt>
                <c:pt idx="1068">
                  <c:v>44463.55787986111</c:v>
                </c:pt>
                <c:pt idx="1069">
                  <c:v>44463.558574305556</c:v>
                </c:pt>
                <c:pt idx="1070">
                  <c:v>44463.559268750003</c:v>
                </c:pt>
                <c:pt idx="1071">
                  <c:v>44463.559963194442</c:v>
                </c:pt>
                <c:pt idx="1072">
                  <c:v>44463.560657638889</c:v>
                </c:pt>
                <c:pt idx="1073">
                  <c:v>44463.561352083336</c:v>
                </c:pt>
                <c:pt idx="1074">
                  <c:v>44463.562046527775</c:v>
                </c:pt>
                <c:pt idx="1075">
                  <c:v>44463.562740972222</c:v>
                </c:pt>
                <c:pt idx="1076">
                  <c:v>44463.563435416669</c:v>
                </c:pt>
                <c:pt idx="1077">
                  <c:v>44463.564129861108</c:v>
                </c:pt>
                <c:pt idx="1078">
                  <c:v>44463.564824305555</c:v>
                </c:pt>
                <c:pt idx="1079">
                  <c:v>44463.565518750002</c:v>
                </c:pt>
                <c:pt idx="1080">
                  <c:v>44463.566213194441</c:v>
                </c:pt>
                <c:pt idx="1081">
                  <c:v>44463.566907638888</c:v>
                </c:pt>
                <c:pt idx="1082">
                  <c:v>44463.567602083334</c:v>
                </c:pt>
                <c:pt idx="1083">
                  <c:v>44463.568296527781</c:v>
                </c:pt>
                <c:pt idx="1084">
                  <c:v>44463.56899097222</c:v>
                </c:pt>
                <c:pt idx="1085">
                  <c:v>44463.569685416667</c:v>
                </c:pt>
                <c:pt idx="1086">
                  <c:v>44463.570379861114</c:v>
                </c:pt>
                <c:pt idx="1087">
                  <c:v>44463.571074305553</c:v>
                </c:pt>
                <c:pt idx="1088">
                  <c:v>44463.57176875</c:v>
                </c:pt>
                <c:pt idx="1089">
                  <c:v>44463.572463194447</c:v>
                </c:pt>
                <c:pt idx="1090">
                  <c:v>44463.573157638886</c:v>
                </c:pt>
                <c:pt idx="1091">
                  <c:v>44463.573852083333</c:v>
                </c:pt>
                <c:pt idx="1092">
                  <c:v>44463.57454652778</c:v>
                </c:pt>
                <c:pt idx="1093">
                  <c:v>44463.575240972219</c:v>
                </c:pt>
                <c:pt idx="1094">
                  <c:v>44463.575935416666</c:v>
                </c:pt>
                <c:pt idx="1095">
                  <c:v>44463.576629861112</c:v>
                </c:pt>
                <c:pt idx="1096">
                  <c:v>44463.577324305559</c:v>
                </c:pt>
                <c:pt idx="1097">
                  <c:v>44463.578018749999</c:v>
                </c:pt>
                <c:pt idx="1098">
                  <c:v>44463.578713194445</c:v>
                </c:pt>
                <c:pt idx="1099">
                  <c:v>44463.579407638892</c:v>
                </c:pt>
                <c:pt idx="1100">
                  <c:v>44463.580102083331</c:v>
                </c:pt>
                <c:pt idx="1101">
                  <c:v>44463.580796527778</c:v>
                </c:pt>
                <c:pt idx="1102">
                  <c:v>44463.581490972225</c:v>
                </c:pt>
                <c:pt idx="1103">
                  <c:v>44463.582185416664</c:v>
                </c:pt>
                <c:pt idx="1104">
                  <c:v>44463.582879861111</c:v>
                </c:pt>
                <c:pt idx="1105">
                  <c:v>44463.583585879627</c:v>
                </c:pt>
                <c:pt idx="1106">
                  <c:v>44463.584280324074</c:v>
                </c:pt>
                <c:pt idx="1107">
                  <c:v>44463.584974768521</c:v>
                </c:pt>
                <c:pt idx="1108">
                  <c:v>44463.58566921296</c:v>
                </c:pt>
                <c:pt idx="1109">
                  <c:v>44463.586363657407</c:v>
                </c:pt>
                <c:pt idx="1110">
                  <c:v>44463.587058101853</c:v>
                </c:pt>
                <c:pt idx="1111">
                  <c:v>44463.587752546293</c:v>
                </c:pt>
                <c:pt idx="1112">
                  <c:v>44463.58844699074</c:v>
                </c:pt>
                <c:pt idx="1113">
                  <c:v>44463.589141435186</c:v>
                </c:pt>
                <c:pt idx="1114">
                  <c:v>44463.589835879633</c:v>
                </c:pt>
                <c:pt idx="1115">
                  <c:v>44463.590530324072</c:v>
                </c:pt>
                <c:pt idx="1116">
                  <c:v>44463.591224768519</c:v>
                </c:pt>
                <c:pt idx="1117">
                  <c:v>44463.591919212966</c:v>
                </c:pt>
                <c:pt idx="1118">
                  <c:v>44463.592613657405</c:v>
                </c:pt>
                <c:pt idx="1119">
                  <c:v>44463.593308101852</c:v>
                </c:pt>
                <c:pt idx="1120">
                  <c:v>44463.594002546299</c:v>
                </c:pt>
                <c:pt idx="1121">
                  <c:v>44463.594696990738</c:v>
                </c:pt>
                <c:pt idx="1122">
                  <c:v>44463.595391435185</c:v>
                </c:pt>
                <c:pt idx="1123">
                  <c:v>44463.596085879632</c:v>
                </c:pt>
                <c:pt idx="1124">
                  <c:v>44463.596780324071</c:v>
                </c:pt>
                <c:pt idx="1125">
                  <c:v>44463.597474768518</c:v>
                </c:pt>
                <c:pt idx="1126">
                  <c:v>44463.598169212964</c:v>
                </c:pt>
                <c:pt idx="1127">
                  <c:v>44463.598863657404</c:v>
                </c:pt>
                <c:pt idx="1128">
                  <c:v>44463.599558101851</c:v>
                </c:pt>
                <c:pt idx="1129">
                  <c:v>44463.600252546297</c:v>
                </c:pt>
                <c:pt idx="1130">
                  <c:v>44463.600946990744</c:v>
                </c:pt>
                <c:pt idx="1131">
                  <c:v>44463.601641435183</c:v>
                </c:pt>
                <c:pt idx="1132">
                  <c:v>44463.60233587963</c:v>
                </c:pt>
                <c:pt idx="1133">
                  <c:v>44463.603030324077</c:v>
                </c:pt>
                <c:pt idx="1134">
                  <c:v>44463.603724768516</c:v>
                </c:pt>
                <c:pt idx="1135">
                  <c:v>44463.604419212963</c:v>
                </c:pt>
                <c:pt idx="1136">
                  <c:v>44463.60511365741</c:v>
                </c:pt>
                <c:pt idx="1137">
                  <c:v>44463.605808101849</c:v>
                </c:pt>
                <c:pt idx="1138">
                  <c:v>44463.606502546296</c:v>
                </c:pt>
                <c:pt idx="1139">
                  <c:v>44463.607196990743</c:v>
                </c:pt>
                <c:pt idx="1140">
                  <c:v>44463.607891435182</c:v>
                </c:pt>
                <c:pt idx="1141">
                  <c:v>44463.608585879629</c:v>
                </c:pt>
                <c:pt idx="1142">
                  <c:v>44463.609280324075</c:v>
                </c:pt>
                <c:pt idx="1143">
                  <c:v>44463.609974768522</c:v>
                </c:pt>
                <c:pt idx="1144">
                  <c:v>44463.610669212962</c:v>
                </c:pt>
                <c:pt idx="1145">
                  <c:v>44463.611363657408</c:v>
                </c:pt>
                <c:pt idx="1146">
                  <c:v>44463.612058101855</c:v>
                </c:pt>
                <c:pt idx="1147">
                  <c:v>44463.612752546294</c:v>
                </c:pt>
                <c:pt idx="1148">
                  <c:v>44463.613446990741</c:v>
                </c:pt>
                <c:pt idx="1149">
                  <c:v>44463.614141435188</c:v>
                </c:pt>
                <c:pt idx="1150">
                  <c:v>44463.614835879627</c:v>
                </c:pt>
                <c:pt idx="1151">
                  <c:v>44463.615530324074</c:v>
                </c:pt>
                <c:pt idx="1152">
                  <c:v>44463.616224768521</c:v>
                </c:pt>
                <c:pt idx="1153">
                  <c:v>44463.61691921296</c:v>
                </c:pt>
                <c:pt idx="1154">
                  <c:v>44463.617613657407</c:v>
                </c:pt>
                <c:pt idx="1155">
                  <c:v>44463.618308101853</c:v>
                </c:pt>
                <c:pt idx="1156">
                  <c:v>44463.619002546293</c:v>
                </c:pt>
                <c:pt idx="1157">
                  <c:v>44463.61969699074</c:v>
                </c:pt>
                <c:pt idx="1158">
                  <c:v>44463.620391435186</c:v>
                </c:pt>
                <c:pt idx="1159">
                  <c:v>44463.621085879633</c:v>
                </c:pt>
                <c:pt idx="1160">
                  <c:v>44463.621780324072</c:v>
                </c:pt>
                <c:pt idx="1161">
                  <c:v>44463.622474768519</c:v>
                </c:pt>
                <c:pt idx="1162">
                  <c:v>44463.623169212966</c:v>
                </c:pt>
                <c:pt idx="1163">
                  <c:v>44463.623863657405</c:v>
                </c:pt>
                <c:pt idx="1164">
                  <c:v>44463.624558101852</c:v>
                </c:pt>
                <c:pt idx="1165">
                  <c:v>44463.625264120368</c:v>
                </c:pt>
                <c:pt idx="1166">
                  <c:v>44463.625958564815</c:v>
                </c:pt>
                <c:pt idx="1167">
                  <c:v>44463.626653009262</c:v>
                </c:pt>
                <c:pt idx="1168">
                  <c:v>44463.627347453701</c:v>
                </c:pt>
                <c:pt idx="1169">
                  <c:v>44463.628041898148</c:v>
                </c:pt>
                <c:pt idx="1170">
                  <c:v>44463.628736342594</c:v>
                </c:pt>
                <c:pt idx="1171">
                  <c:v>44463.629430787034</c:v>
                </c:pt>
                <c:pt idx="1172">
                  <c:v>44463.630125231481</c:v>
                </c:pt>
                <c:pt idx="1173">
                  <c:v>44463.630819675927</c:v>
                </c:pt>
                <c:pt idx="1174">
                  <c:v>44463.631514120367</c:v>
                </c:pt>
                <c:pt idx="1175">
                  <c:v>44463.632208564813</c:v>
                </c:pt>
                <c:pt idx="1176">
                  <c:v>44463.63290300926</c:v>
                </c:pt>
                <c:pt idx="1177">
                  <c:v>44463.633597453707</c:v>
                </c:pt>
                <c:pt idx="1178">
                  <c:v>44463.634291898146</c:v>
                </c:pt>
                <c:pt idx="1179">
                  <c:v>44463.634986342593</c:v>
                </c:pt>
                <c:pt idx="1180">
                  <c:v>44463.63568078704</c:v>
                </c:pt>
                <c:pt idx="1181">
                  <c:v>44463.636375231479</c:v>
                </c:pt>
                <c:pt idx="1182">
                  <c:v>44463.637069675926</c:v>
                </c:pt>
                <c:pt idx="1183">
                  <c:v>44463.637764120373</c:v>
                </c:pt>
                <c:pt idx="1184">
                  <c:v>44463.638458564812</c:v>
                </c:pt>
                <c:pt idx="1185">
                  <c:v>44463.639153009259</c:v>
                </c:pt>
                <c:pt idx="1186">
                  <c:v>44463.639847453705</c:v>
                </c:pt>
                <c:pt idx="1187">
                  <c:v>44463.640541898145</c:v>
                </c:pt>
                <c:pt idx="1188">
                  <c:v>44463.641236342592</c:v>
                </c:pt>
                <c:pt idx="1189">
                  <c:v>44463.641930787038</c:v>
                </c:pt>
                <c:pt idx="1190">
                  <c:v>44463.642625231485</c:v>
                </c:pt>
                <c:pt idx="1191">
                  <c:v>44463.643319675924</c:v>
                </c:pt>
                <c:pt idx="1192">
                  <c:v>44463.644014120371</c:v>
                </c:pt>
                <c:pt idx="1193">
                  <c:v>44463.644708564818</c:v>
                </c:pt>
                <c:pt idx="1194">
                  <c:v>44463.645403009257</c:v>
                </c:pt>
                <c:pt idx="1195">
                  <c:v>44463.646097453704</c:v>
                </c:pt>
                <c:pt idx="1196">
                  <c:v>44463.646791898151</c:v>
                </c:pt>
                <c:pt idx="1197">
                  <c:v>44463.64748634259</c:v>
                </c:pt>
                <c:pt idx="1198">
                  <c:v>44463.648180787037</c:v>
                </c:pt>
                <c:pt idx="1199">
                  <c:v>44463.648875231484</c:v>
                </c:pt>
                <c:pt idx="1200">
                  <c:v>44463.649569675923</c:v>
                </c:pt>
                <c:pt idx="1201">
                  <c:v>44463.65026412037</c:v>
                </c:pt>
                <c:pt idx="1202">
                  <c:v>44463.650958564816</c:v>
                </c:pt>
                <c:pt idx="1203">
                  <c:v>44463.651653009256</c:v>
                </c:pt>
                <c:pt idx="1204">
                  <c:v>44463.652347453703</c:v>
                </c:pt>
                <c:pt idx="1205">
                  <c:v>44463.653041898149</c:v>
                </c:pt>
                <c:pt idx="1206">
                  <c:v>44463.653736342596</c:v>
                </c:pt>
                <c:pt idx="1207">
                  <c:v>44463.654430787035</c:v>
                </c:pt>
                <c:pt idx="1208">
                  <c:v>44463.655125231482</c:v>
                </c:pt>
                <c:pt idx="1209">
                  <c:v>44463.655819675929</c:v>
                </c:pt>
                <c:pt idx="1210">
                  <c:v>44463.656514120368</c:v>
                </c:pt>
                <c:pt idx="1211">
                  <c:v>44463.657208564815</c:v>
                </c:pt>
                <c:pt idx="1212">
                  <c:v>44463.657903009262</c:v>
                </c:pt>
                <c:pt idx="1213">
                  <c:v>44463.658597453701</c:v>
                </c:pt>
                <c:pt idx="1214">
                  <c:v>44463.659291898148</c:v>
                </c:pt>
                <c:pt idx="1215">
                  <c:v>44463.659986342594</c:v>
                </c:pt>
                <c:pt idx="1216">
                  <c:v>44463.660680787034</c:v>
                </c:pt>
                <c:pt idx="1217">
                  <c:v>44463.661375231481</c:v>
                </c:pt>
                <c:pt idx="1218">
                  <c:v>44463.662069675927</c:v>
                </c:pt>
                <c:pt idx="1219">
                  <c:v>44463.662764120367</c:v>
                </c:pt>
                <c:pt idx="1220">
                  <c:v>44463.663458564813</c:v>
                </c:pt>
                <c:pt idx="1221">
                  <c:v>44463.66415300926</c:v>
                </c:pt>
                <c:pt idx="1222">
                  <c:v>44463.664847453707</c:v>
                </c:pt>
                <c:pt idx="1223">
                  <c:v>44463.665541898146</c:v>
                </c:pt>
                <c:pt idx="1224">
                  <c:v>44463.666236342593</c:v>
                </c:pt>
                <c:pt idx="1225">
                  <c:v>44463.666942361109</c:v>
                </c:pt>
                <c:pt idx="1226">
                  <c:v>44463.667636805556</c:v>
                </c:pt>
                <c:pt idx="1227">
                  <c:v>44463.668331250003</c:v>
                </c:pt>
                <c:pt idx="1228">
                  <c:v>44463.669025694442</c:v>
                </c:pt>
                <c:pt idx="1229">
                  <c:v>44463.669720138889</c:v>
                </c:pt>
                <c:pt idx="1230">
                  <c:v>44463.670414583336</c:v>
                </c:pt>
                <c:pt idx="1231">
                  <c:v>44463.671109027775</c:v>
                </c:pt>
                <c:pt idx="1232">
                  <c:v>44463.671803472222</c:v>
                </c:pt>
                <c:pt idx="1233">
                  <c:v>44463.672497916668</c:v>
                </c:pt>
                <c:pt idx="1234">
                  <c:v>44463.673192361108</c:v>
                </c:pt>
                <c:pt idx="1235">
                  <c:v>44463.673886805555</c:v>
                </c:pt>
                <c:pt idx="1236">
                  <c:v>44463.674581250001</c:v>
                </c:pt>
                <c:pt idx="1237">
                  <c:v>44463.675275694448</c:v>
                </c:pt>
                <c:pt idx="1238">
                  <c:v>44463.675970138887</c:v>
                </c:pt>
                <c:pt idx="1239">
                  <c:v>44463.676664583334</c:v>
                </c:pt>
                <c:pt idx="1240">
                  <c:v>44463.677359027781</c:v>
                </c:pt>
                <c:pt idx="1241">
                  <c:v>44463.67805347222</c:v>
                </c:pt>
                <c:pt idx="1242">
                  <c:v>44463.678747916667</c:v>
                </c:pt>
                <c:pt idx="1243">
                  <c:v>44463.679442361114</c:v>
                </c:pt>
                <c:pt idx="1244">
                  <c:v>44463.680136805553</c:v>
                </c:pt>
                <c:pt idx="1245">
                  <c:v>44463.68083125</c:v>
                </c:pt>
                <c:pt idx="1246">
                  <c:v>44463.681525694446</c:v>
                </c:pt>
                <c:pt idx="1247">
                  <c:v>44463.682220138886</c:v>
                </c:pt>
                <c:pt idx="1248">
                  <c:v>44463.682914583333</c:v>
                </c:pt>
                <c:pt idx="1249">
                  <c:v>44463.683609027779</c:v>
                </c:pt>
                <c:pt idx="1250">
                  <c:v>44463.684303472219</c:v>
                </c:pt>
                <c:pt idx="1251">
                  <c:v>44463.684997916665</c:v>
                </c:pt>
                <c:pt idx="1252">
                  <c:v>44463.685692361112</c:v>
                </c:pt>
                <c:pt idx="1253">
                  <c:v>44463.686386805559</c:v>
                </c:pt>
                <c:pt idx="1254">
                  <c:v>44463.687081249998</c:v>
                </c:pt>
                <c:pt idx="1255">
                  <c:v>44463.687775694445</c:v>
                </c:pt>
                <c:pt idx="1256">
                  <c:v>44463.688470138892</c:v>
                </c:pt>
                <c:pt idx="1257">
                  <c:v>44463.689164583331</c:v>
                </c:pt>
                <c:pt idx="1258">
                  <c:v>44463.689859027778</c:v>
                </c:pt>
                <c:pt idx="1259">
                  <c:v>44463.690553472225</c:v>
                </c:pt>
                <c:pt idx="1260">
                  <c:v>44463.691247916664</c:v>
                </c:pt>
                <c:pt idx="1261">
                  <c:v>44463.691942361111</c:v>
                </c:pt>
                <c:pt idx="1262">
                  <c:v>44463.692636805557</c:v>
                </c:pt>
                <c:pt idx="1263">
                  <c:v>44463.693331249997</c:v>
                </c:pt>
                <c:pt idx="1264">
                  <c:v>44463.694025694444</c:v>
                </c:pt>
                <c:pt idx="1265">
                  <c:v>44463.69472013889</c:v>
                </c:pt>
                <c:pt idx="1266">
                  <c:v>44463.695414583337</c:v>
                </c:pt>
                <c:pt idx="1267">
                  <c:v>44463.696109027776</c:v>
                </c:pt>
                <c:pt idx="1268">
                  <c:v>44463.696803472223</c:v>
                </c:pt>
                <c:pt idx="1269">
                  <c:v>44463.69749791667</c:v>
                </c:pt>
                <c:pt idx="1270">
                  <c:v>44463.698192361109</c:v>
                </c:pt>
                <c:pt idx="1271">
                  <c:v>44463.698886805556</c:v>
                </c:pt>
                <c:pt idx="1272">
                  <c:v>44463.699581250003</c:v>
                </c:pt>
                <c:pt idx="1273">
                  <c:v>44463.700275694442</c:v>
                </c:pt>
                <c:pt idx="1274">
                  <c:v>44463.700970138889</c:v>
                </c:pt>
                <c:pt idx="1275">
                  <c:v>44463.701664583336</c:v>
                </c:pt>
                <c:pt idx="1276">
                  <c:v>44463.702359027775</c:v>
                </c:pt>
                <c:pt idx="1277">
                  <c:v>44463.703053472222</c:v>
                </c:pt>
                <c:pt idx="1278">
                  <c:v>44463.703747916668</c:v>
                </c:pt>
                <c:pt idx="1279">
                  <c:v>44463.704442361108</c:v>
                </c:pt>
                <c:pt idx="1280">
                  <c:v>44463.705136805555</c:v>
                </c:pt>
                <c:pt idx="1281">
                  <c:v>44463.705831250001</c:v>
                </c:pt>
                <c:pt idx="1282">
                  <c:v>44463.706525694448</c:v>
                </c:pt>
                <c:pt idx="1283">
                  <c:v>44463.707220138887</c:v>
                </c:pt>
                <c:pt idx="1284">
                  <c:v>44463.707914583334</c:v>
                </c:pt>
                <c:pt idx="1285">
                  <c:v>44463.70862060185</c:v>
                </c:pt>
                <c:pt idx="1286">
                  <c:v>44463.709315046297</c:v>
                </c:pt>
                <c:pt idx="1287">
                  <c:v>44463.710009490744</c:v>
                </c:pt>
                <c:pt idx="1288">
                  <c:v>44463.710703935183</c:v>
                </c:pt>
                <c:pt idx="1289">
                  <c:v>44463.71139837963</c:v>
                </c:pt>
                <c:pt idx="1290">
                  <c:v>44463.712092824077</c:v>
                </c:pt>
                <c:pt idx="1291">
                  <c:v>44463.712787268516</c:v>
                </c:pt>
                <c:pt idx="1292">
                  <c:v>44463.713481712963</c:v>
                </c:pt>
                <c:pt idx="1293">
                  <c:v>44463.714176157409</c:v>
                </c:pt>
                <c:pt idx="1294">
                  <c:v>44463.714870601849</c:v>
                </c:pt>
                <c:pt idx="1295">
                  <c:v>44463.715565046296</c:v>
                </c:pt>
                <c:pt idx="1296">
                  <c:v>44463.716259490742</c:v>
                </c:pt>
                <c:pt idx="1297">
                  <c:v>44463.716953935182</c:v>
                </c:pt>
                <c:pt idx="1298">
                  <c:v>44463.717648379628</c:v>
                </c:pt>
                <c:pt idx="1299">
                  <c:v>44463.718342824075</c:v>
                </c:pt>
                <c:pt idx="1300">
                  <c:v>44463.719037268522</c:v>
                </c:pt>
                <c:pt idx="1301">
                  <c:v>44463.719731712961</c:v>
                </c:pt>
                <c:pt idx="1302">
                  <c:v>44463.720426157408</c:v>
                </c:pt>
                <c:pt idx="1303">
                  <c:v>44463.721120601855</c:v>
                </c:pt>
                <c:pt idx="1304">
                  <c:v>44463.721815046294</c:v>
                </c:pt>
                <c:pt idx="1305">
                  <c:v>44463.722509490741</c:v>
                </c:pt>
                <c:pt idx="1306">
                  <c:v>44463.723203935187</c:v>
                </c:pt>
                <c:pt idx="1307">
                  <c:v>44463.723898379627</c:v>
                </c:pt>
                <c:pt idx="1308">
                  <c:v>44463.724592824074</c:v>
                </c:pt>
                <c:pt idx="1309">
                  <c:v>44463.72528726852</c:v>
                </c:pt>
                <c:pt idx="1310">
                  <c:v>44463.72598171296</c:v>
                </c:pt>
                <c:pt idx="1311">
                  <c:v>44463.726676157406</c:v>
                </c:pt>
                <c:pt idx="1312">
                  <c:v>44463.727370601853</c:v>
                </c:pt>
                <c:pt idx="1313">
                  <c:v>44463.7280650463</c:v>
                </c:pt>
                <c:pt idx="1314">
                  <c:v>44463.728759490739</c:v>
                </c:pt>
                <c:pt idx="1315">
                  <c:v>44463.729453935186</c:v>
                </c:pt>
                <c:pt idx="1316">
                  <c:v>44463.730148379633</c:v>
                </c:pt>
                <c:pt idx="1317">
                  <c:v>44463.730842824072</c:v>
                </c:pt>
                <c:pt idx="1318">
                  <c:v>44463.731537268519</c:v>
                </c:pt>
                <c:pt idx="1319">
                  <c:v>44463.732231712966</c:v>
                </c:pt>
                <c:pt idx="1320">
                  <c:v>44463.732926157405</c:v>
                </c:pt>
                <c:pt idx="1321">
                  <c:v>44463.733620601852</c:v>
                </c:pt>
                <c:pt idx="1322">
                  <c:v>44463.734315046298</c:v>
                </c:pt>
                <c:pt idx="1323">
                  <c:v>44463.735009490738</c:v>
                </c:pt>
                <c:pt idx="1324">
                  <c:v>44463.735703935185</c:v>
                </c:pt>
                <c:pt idx="1325">
                  <c:v>44463.736398379631</c:v>
                </c:pt>
                <c:pt idx="1326">
                  <c:v>44463.737092824071</c:v>
                </c:pt>
                <c:pt idx="1327">
                  <c:v>44463.737787268517</c:v>
                </c:pt>
                <c:pt idx="1328">
                  <c:v>44463.738481712964</c:v>
                </c:pt>
                <c:pt idx="1329">
                  <c:v>44463.739176157411</c:v>
                </c:pt>
                <c:pt idx="1330">
                  <c:v>44463.73987060185</c:v>
                </c:pt>
                <c:pt idx="1331">
                  <c:v>44463.740565046297</c:v>
                </c:pt>
                <c:pt idx="1332">
                  <c:v>44463.741259490744</c:v>
                </c:pt>
                <c:pt idx="1333">
                  <c:v>44463.741953935183</c:v>
                </c:pt>
                <c:pt idx="1334">
                  <c:v>44463.74264837963</c:v>
                </c:pt>
                <c:pt idx="1335">
                  <c:v>44463.743342824077</c:v>
                </c:pt>
                <c:pt idx="1336">
                  <c:v>44463.744037268516</c:v>
                </c:pt>
                <c:pt idx="1337">
                  <c:v>44463.744731712963</c:v>
                </c:pt>
                <c:pt idx="1338">
                  <c:v>44463.745426157409</c:v>
                </c:pt>
                <c:pt idx="1339">
                  <c:v>44463.746120601849</c:v>
                </c:pt>
                <c:pt idx="1340">
                  <c:v>44463.746815046296</c:v>
                </c:pt>
                <c:pt idx="1341">
                  <c:v>44463.747509490742</c:v>
                </c:pt>
                <c:pt idx="1342">
                  <c:v>44463.748203935182</c:v>
                </c:pt>
                <c:pt idx="1343">
                  <c:v>44463.748898379628</c:v>
                </c:pt>
                <c:pt idx="1344">
                  <c:v>44463.749592824075</c:v>
                </c:pt>
                <c:pt idx="1345">
                  <c:v>44463.750287268522</c:v>
                </c:pt>
                <c:pt idx="1346">
                  <c:v>44463.750981712961</c:v>
                </c:pt>
                <c:pt idx="1347">
                  <c:v>44463.751676157408</c:v>
                </c:pt>
                <c:pt idx="1348">
                  <c:v>44463.752370601855</c:v>
                </c:pt>
                <c:pt idx="1349">
                  <c:v>44463.753065046294</c:v>
                </c:pt>
                <c:pt idx="1350">
                  <c:v>44463.753759490741</c:v>
                </c:pt>
                <c:pt idx="1351">
                  <c:v>44463.754453935187</c:v>
                </c:pt>
                <c:pt idx="1352">
                  <c:v>44463.755148379627</c:v>
                </c:pt>
                <c:pt idx="1353">
                  <c:v>44463.755842824074</c:v>
                </c:pt>
                <c:pt idx="1354">
                  <c:v>44463.75653726852</c:v>
                </c:pt>
                <c:pt idx="1355">
                  <c:v>44463.75723171296</c:v>
                </c:pt>
                <c:pt idx="1356">
                  <c:v>44463.757926157406</c:v>
                </c:pt>
                <c:pt idx="1357">
                  <c:v>44463.758620601853</c:v>
                </c:pt>
                <c:pt idx="1358">
                  <c:v>44463.7593150463</c:v>
                </c:pt>
                <c:pt idx="1359">
                  <c:v>44463.760009490739</c:v>
                </c:pt>
                <c:pt idx="1360">
                  <c:v>44463.760703935186</c:v>
                </c:pt>
                <c:pt idx="1361">
                  <c:v>44463.761398379633</c:v>
                </c:pt>
                <c:pt idx="1362">
                  <c:v>44463.762092824072</c:v>
                </c:pt>
                <c:pt idx="1363">
                  <c:v>44463.762787268519</c:v>
                </c:pt>
                <c:pt idx="1364">
                  <c:v>44463.763481712966</c:v>
                </c:pt>
                <c:pt idx="1365">
                  <c:v>44463.764176157405</c:v>
                </c:pt>
                <c:pt idx="1366">
                  <c:v>44463.764870601852</c:v>
                </c:pt>
                <c:pt idx="1367">
                  <c:v>44463.765565046298</c:v>
                </c:pt>
                <c:pt idx="1368">
                  <c:v>44463.766259490738</c:v>
                </c:pt>
                <c:pt idx="1369">
                  <c:v>44463.766953935185</c:v>
                </c:pt>
                <c:pt idx="1370">
                  <c:v>44463.767648379631</c:v>
                </c:pt>
                <c:pt idx="1371">
                  <c:v>44463.768342824071</c:v>
                </c:pt>
                <c:pt idx="1372">
                  <c:v>44463.769037268517</c:v>
                </c:pt>
                <c:pt idx="1373">
                  <c:v>44463.769731712964</c:v>
                </c:pt>
                <c:pt idx="1374">
                  <c:v>44463.770426157411</c:v>
                </c:pt>
                <c:pt idx="1375">
                  <c:v>44463.77112060185</c:v>
                </c:pt>
                <c:pt idx="1376">
                  <c:v>44463.771815046297</c:v>
                </c:pt>
                <c:pt idx="1377">
                  <c:v>44463.772509490744</c:v>
                </c:pt>
                <c:pt idx="1378">
                  <c:v>44463.773203935183</c:v>
                </c:pt>
                <c:pt idx="1379">
                  <c:v>44463.77389837963</c:v>
                </c:pt>
                <c:pt idx="1380">
                  <c:v>44463.774592824077</c:v>
                </c:pt>
                <c:pt idx="1381">
                  <c:v>44463.775287268516</c:v>
                </c:pt>
                <c:pt idx="1382">
                  <c:v>44463.775981712963</c:v>
                </c:pt>
                <c:pt idx="1383">
                  <c:v>44463.776676157409</c:v>
                </c:pt>
                <c:pt idx="1384">
                  <c:v>44463.777370601849</c:v>
                </c:pt>
                <c:pt idx="1385">
                  <c:v>44463.778065046296</c:v>
                </c:pt>
                <c:pt idx="1386">
                  <c:v>44463.778759490742</c:v>
                </c:pt>
                <c:pt idx="1387">
                  <c:v>44463.779453935182</c:v>
                </c:pt>
                <c:pt idx="1388">
                  <c:v>44463.780148379628</c:v>
                </c:pt>
                <c:pt idx="1389">
                  <c:v>44463.780842824075</c:v>
                </c:pt>
                <c:pt idx="1390">
                  <c:v>44463.781537268522</c:v>
                </c:pt>
                <c:pt idx="1391">
                  <c:v>44463.782231712961</c:v>
                </c:pt>
                <c:pt idx="1392">
                  <c:v>44463.782926157408</c:v>
                </c:pt>
                <c:pt idx="1393">
                  <c:v>44463.783620601855</c:v>
                </c:pt>
                <c:pt idx="1394">
                  <c:v>44463.784315046294</c:v>
                </c:pt>
                <c:pt idx="1395">
                  <c:v>44463.785009490741</c:v>
                </c:pt>
                <c:pt idx="1396">
                  <c:v>44463.785703935187</c:v>
                </c:pt>
                <c:pt idx="1397">
                  <c:v>44463.786398379627</c:v>
                </c:pt>
                <c:pt idx="1398">
                  <c:v>44463.787092824074</c:v>
                </c:pt>
                <c:pt idx="1399">
                  <c:v>44463.78778726852</c:v>
                </c:pt>
                <c:pt idx="1400">
                  <c:v>44463.78848171296</c:v>
                </c:pt>
                <c:pt idx="1401">
                  <c:v>44463.789176157406</c:v>
                </c:pt>
                <c:pt idx="1402">
                  <c:v>44463.789870601853</c:v>
                </c:pt>
                <c:pt idx="1403">
                  <c:v>44463.7905650463</c:v>
                </c:pt>
                <c:pt idx="1404">
                  <c:v>44463.791259490739</c:v>
                </c:pt>
                <c:pt idx="1405">
                  <c:v>44463.791965509263</c:v>
                </c:pt>
                <c:pt idx="1406">
                  <c:v>44463.792659953702</c:v>
                </c:pt>
                <c:pt idx="1407">
                  <c:v>44463.793354398149</c:v>
                </c:pt>
                <c:pt idx="1408">
                  <c:v>44463.794048842596</c:v>
                </c:pt>
                <c:pt idx="1409">
                  <c:v>44463.794743287035</c:v>
                </c:pt>
                <c:pt idx="1410">
                  <c:v>44463.795437731482</c:v>
                </c:pt>
                <c:pt idx="1411">
                  <c:v>44463.796132175929</c:v>
                </c:pt>
                <c:pt idx="1412">
                  <c:v>44463.796826620368</c:v>
                </c:pt>
                <c:pt idx="1413">
                  <c:v>44463.797521064815</c:v>
                </c:pt>
                <c:pt idx="1414">
                  <c:v>44463.798215509261</c:v>
                </c:pt>
                <c:pt idx="1415">
                  <c:v>44463.798909953701</c:v>
                </c:pt>
                <c:pt idx="1416">
                  <c:v>44463.799604398147</c:v>
                </c:pt>
                <c:pt idx="1417">
                  <c:v>44463.800298842594</c:v>
                </c:pt>
                <c:pt idx="1418">
                  <c:v>44463.800993287034</c:v>
                </c:pt>
                <c:pt idx="1419">
                  <c:v>44463.80168773148</c:v>
                </c:pt>
                <c:pt idx="1420">
                  <c:v>44463.802382175927</c:v>
                </c:pt>
                <c:pt idx="1421">
                  <c:v>44463.803076620374</c:v>
                </c:pt>
                <c:pt idx="1422">
                  <c:v>44463.803771064813</c:v>
                </c:pt>
                <c:pt idx="1423">
                  <c:v>44463.80446550926</c:v>
                </c:pt>
                <c:pt idx="1424">
                  <c:v>44463.805159953707</c:v>
                </c:pt>
                <c:pt idx="1425">
                  <c:v>44463.805854398146</c:v>
                </c:pt>
                <c:pt idx="1426">
                  <c:v>44463.806548842593</c:v>
                </c:pt>
                <c:pt idx="1427">
                  <c:v>44463.807243287039</c:v>
                </c:pt>
                <c:pt idx="1428">
                  <c:v>44463.807937731479</c:v>
                </c:pt>
                <c:pt idx="1429">
                  <c:v>44463.808632175926</c:v>
                </c:pt>
                <c:pt idx="1430">
                  <c:v>44463.809326620372</c:v>
                </c:pt>
                <c:pt idx="1431">
                  <c:v>44463.810021064812</c:v>
                </c:pt>
                <c:pt idx="1432">
                  <c:v>44463.810715509258</c:v>
                </c:pt>
                <c:pt idx="1433">
                  <c:v>44463.811409953705</c:v>
                </c:pt>
                <c:pt idx="1434">
                  <c:v>44463.812104398145</c:v>
                </c:pt>
                <c:pt idx="1435">
                  <c:v>44463.812798842591</c:v>
                </c:pt>
                <c:pt idx="1436">
                  <c:v>44463.813493287038</c:v>
                </c:pt>
                <c:pt idx="1437">
                  <c:v>44463.814187731485</c:v>
                </c:pt>
                <c:pt idx="1438">
                  <c:v>44463.814882175924</c:v>
                </c:pt>
                <c:pt idx="1439">
                  <c:v>44463.815576620371</c:v>
                </c:pt>
                <c:pt idx="1440">
                  <c:v>44463.816271064818</c:v>
                </c:pt>
                <c:pt idx="1441">
                  <c:v>44463.816965509257</c:v>
                </c:pt>
                <c:pt idx="1442">
                  <c:v>44463.817659953704</c:v>
                </c:pt>
                <c:pt idx="1443">
                  <c:v>44463.81835439815</c:v>
                </c:pt>
                <c:pt idx="1444">
                  <c:v>44463.81904884259</c:v>
                </c:pt>
                <c:pt idx="1445">
                  <c:v>44463.819743287037</c:v>
                </c:pt>
                <c:pt idx="1446">
                  <c:v>44463.820437731483</c:v>
                </c:pt>
                <c:pt idx="1447">
                  <c:v>44463.821132175923</c:v>
                </c:pt>
                <c:pt idx="1448">
                  <c:v>44463.821826620369</c:v>
                </c:pt>
                <c:pt idx="1449">
                  <c:v>44463.822521064816</c:v>
                </c:pt>
                <c:pt idx="1450">
                  <c:v>44463.823215509263</c:v>
                </c:pt>
                <c:pt idx="1451">
                  <c:v>44463.823909953702</c:v>
                </c:pt>
                <c:pt idx="1452">
                  <c:v>44463.824604398149</c:v>
                </c:pt>
                <c:pt idx="1453">
                  <c:v>44463.825298842596</c:v>
                </c:pt>
                <c:pt idx="1454">
                  <c:v>44463.825993287035</c:v>
                </c:pt>
                <c:pt idx="1455">
                  <c:v>44463.826687731482</c:v>
                </c:pt>
                <c:pt idx="1456">
                  <c:v>44463.827382175929</c:v>
                </c:pt>
                <c:pt idx="1457">
                  <c:v>44463.828076620368</c:v>
                </c:pt>
                <c:pt idx="1458">
                  <c:v>44463.828771064815</c:v>
                </c:pt>
                <c:pt idx="1459">
                  <c:v>44463.829465509261</c:v>
                </c:pt>
                <c:pt idx="1460">
                  <c:v>44463.830159953701</c:v>
                </c:pt>
                <c:pt idx="1461">
                  <c:v>44463.830854398147</c:v>
                </c:pt>
                <c:pt idx="1462">
                  <c:v>44463.831548842594</c:v>
                </c:pt>
                <c:pt idx="1463">
                  <c:v>44463.832243287034</c:v>
                </c:pt>
                <c:pt idx="1464">
                  <c:v>44463.83293773148</c:v>
                </c:pt>
                <c:pt idx="1465">
                  <c:v>44463.833643749997</c:v>
                </c:pt>
                <c:pt idx="1466">
                  <c:v>44463.834338194443</c:v>
                </c:pt>
                <c:pt idx="1467">
                  <c:v>44463.83503263889</c:v>
                </c:pt>
                <c:pt idx="1468">
                  <c:v>44463.835727083337</c:v>
                </c:pt>
                <c:pt idx="1469">
                  <c:v>44463.836421527776</c:v>
                </c:pt>
                <c:pt idx="1470">
                  <c:v>44463.837115972223</c:v>
                </c:pt>
                <c:pt idx="1471">
                  <c:v>44463.83781041667</c:v>
                </c:pt>
                <c:pt idx="1472">
                  <c:v>44463.838504861109</c:v>
                </c:pt>
                <c:pt idx="1473">
                  <c:v>44463.839199305556</c:v>
                </c:pt>
                <c:pt idx="1474">
                  <c:v>44463.839893750002</c:v>
                </c:pt>
                <c:pt idx="1475">
                  <c:v>44463.840588194442</c:v>
                </c:pt>
                <c:pt idx="1476">
                  <c:v>44463.841282638889</c:v>
                </c:pt>
                <c:pt idx="1477">
                  <c:v>44463.841977083335</c:v>
                </c:pt>
                <c:pt idx="1478">
                  <c:v>44463.842671527775</c:v>
                </c:pt>
                <c:pt idx="1479">
                  <c:v>44463.843365972221</c:v>
                </c:pt>
                <c:pt idx="1480">
                  <c:v>44463.844060416668</c:v>
                </c:pt>
                <c:pt idx="1481">
                  <c:v>44463.844754861108</c:v>
                </c:pt>
                <c:pt idx="1482">
                  <c:v>44463.845449305554</c:v>
                </c:pt>
                <c:pt idx="1483">
                  <c:v>44463.846143750001</c:v>
                </c:pt>
                <c:pt idx="1484">
                  <c:v>44463.846838194448</c:v>
                </c:pt>
                <c:pt idx="1485">
                  <c:v>44463.847532638887</c:v>
                </c:pt>
                <c:pt idx="1486">
                  <c:v>44463.848227083334</c:v>
                </c:pt>
                <c:pt idx="1487">
                  <c:v>44463.84892152778</c:v>
                </c:pt>
                <c:pt idx="1488">
                  <c:v>44463.84961597222</c:v>
                </c:pt>
                <c:pt idx="1489">
                  <c:v>44463.850310416667</c:v>
                </c:pt>
                <c:pt idx="1490">
                  <c:v>44463.851004861113</c:v>
                </c:pt>
                <c:pt idx="1491">
                  <c:v>44463.851699305553</c:v>
                </c:pt>
                <c:pt idx="1492">
                  <c:v>44463.852393749999</c:v>
                </c:pt>
                <c:pt idx="1493">
                  <c:v>44463.853088194446</c:v>
                </c:pt>
                <c:pt idx="1494">
                  <c:v>44463.853782638886</c:v>
                </c:pt>
                <c:pt idx="1495">
                  <c:v>44463.854477083332</c:v>
                </c:pt>
                <c:pt idx="1496">
                  <c:v>44463.855171527779</c:v>
                </c:pt>
                <c:pt idx="1497">
                  <c:v>44463.855865972226</c:v>
                </c:pt>
                <c:pt idx="1498">
                  <c:v>44463.856560416665</c:v>
                </c:pt>
                <c:pt idx="1499">
                  <c:v>44463.857254861112</c:v>
                </c:pt>
                <c:pt idx="1500">
                  <c:v>44463.857949305559</c:v>
                </c:pt>
                <c:pt idx="1501">
                  <c:v>44463.858643749998</c:v>
                </c:pt>
                <c:pt idx="1502">
                  <c:v>44463.859338194445</c:v>
                </c:pt>
                <c:pt idx="1503">
                  <c:v>44463.860032638891</c:v>
                </c:pt>
                <c:pt idx="1504">
                  <c:v>44463.860727083331</c:v>
                </c:pt>
                <c:pt idx="1505">
                  <c:v>44463.861421527778</c:v>
                </c:pt>
                <c:pt idx="1506">
                  <c:v>44463.862115972224</c:v>
                </c:pt>
                <c:pt idx="1507">
                  <c:v>44463.862810416664</c:v>
                </c:pt>
                <c:pt idx="1508">
                  <c:v>44463.86350486111</c:v>
                </c:pt>
                <c:pt idx="1509">
                  <c:v>44463.864199305557</c:v>
                </c:pt>
                <c:pt idx="1510">
                  <c:v>44463.864893749997</c:v>
                </c:pt>
                <c:pt idx="1511">
                  <c:v>44463.865588194443</c:v>
                </c:pt>
                <c:pt idx="1512">
                  <c:v>44463.86628263889</c:v>
                </c:pt>
                <c:pt idx="1513">
                  <c:v>44463.866977083337</c:v>
                </c:pt>
                <c:pt idx="1514">
                  <c:v>44463.867671527776</c:v>
                </c:pt>
                <c:pt idx="1515">
                  <c:v>44463.868365972223</c:v>
                </c:pt>
                <c:pt idx="1516">
                  <c:v>44463.86906041667</c:v>
                </c:pt>
                <c:pt idx="1517">
                  <c:v>44463.869754861109</c:v>
                </c:pt>
                <c:pt idx="1518">
                  <c:v>44463.870449305556</c:v>
                </c:pt>
                <c:pt idx="1519">
                  <c:v>44463.871143750002</c:v>
                </c:pt>
                <c:pt idx="1520">
                  <c:v>44463.871838194442</c:v>
                </c:pt>
                <c:pt idx="1521">
                  <c:v>44463.872532638889</c:v>
                </c:pt>
                <c:pt idx="1522">
                  <c:v>44463.873227083335</c:v>
                </c:pt>
                <c:pt idx="1523">
                  <c:v>44463.873921527775</c:v>
                </c:pt>
                <c:pt idx="1524">
                  <c:v>44463.874615972221</c:v>
                </c:pt>
                <c:pt idx="1525">
                  <c:v>44463.875321990738</c:v>
                </c:pt>
                <c:pt idx="1526">
                  <c:v>44463.876016435184</c:v>
                </c:pt>
                <c:pt idx="1527">
                  <c:v>44463.876710879631</c:v>
                </c:pt>
                <c:pt idx="1528">
                  <c:v>44463.877405324078</c:v>
                </c:pt>
                <c:pt idx="1529">
                  <c:v>44463.878099768517</c:v>
                </c:pt>
                <c:pt idx="1530">
                  <c:v>44463.878794212964</c:v>
                </c:pt>
                <c:pt idx="1531">
                  <c:v>44463.879488657411</c:v>
                </c:pt>
                <c:pt idx="1532">
                  <c:v>44463.88018310185</c:v>
                </c:pt>
                <c:pt idx="1533">
                  <c:v>44463.880877546297</c:v>
                </c:pt>
                <c:pt idx="1534">
                  <c:v>44463.881571990743</c:v>
                </c:pt>
                <c:pt idx="1535">
                  <c:v>44463.882266435183</c:v>
                </c:pt>
                <c:pt idx="1536">
                  <c:v>44463.88296087963</c:v>
                </c:pt>
                <c:pt idx="1537">
                  <c:v>44463.883655324076</c:v>
                </c:pt>
                <c:pt idx="1538">
                  <c:v>44463.884349768516</c:v>
                </c:pt>
                <c:pt idx="1539">
                  <c:v>44463.885044212962</c:v>
                </c:pt>
                <c:pt idx="1540">
                  <c:v>44463.885738657409</c:v>
                </c:pt>
                <c:pt idx="1541">
                  <c:v>44463.886433101849</c:v>
                </c:pt>
                <c:pt idx="1542">
                  <c:v>44463.887127546295</c:v>
                </c:pt>
                <c:pt idx="1543">
                  <c:v>44463.887821990742</c:v>
                </c:pt>
                <c:pt idx="1544">
                  <c:v>44463.888516435189</c:v>
                </c:pt>
                <c:pt idx="1545">
                  <c:v>44463.889210879628</c:v>
                </c:pt>
                <c:pt idx="1546">
                  <c:v>44463.889905324075</c:v>
                </c:pt>
                <c:pt idx="1547">
                  <c:v>44463.890599768521</c:v>
                </c:pt>
                <c:pt idx="1548">
                  <c:v>44463.891294212961</c:v>
                </c:pt>
                <c:pt idx="1549">
                  <c:v>44463.891988657408</c:v>
                </c:pt>
                <c:pt idx="1550">
                  <c:v>44463.892683101854</c:v>
                </c:pt>
                <c:pt idx="1551">
                  <c:v>44463.893377546294</c:v>
                </c:pt>
                <c:pt idx="1552">
                  <c:v>44463.89407199074</c:v>
                </c:pt>
                <c:pt idx="1553">
                  <c:v>44463.894766435187</c:v>
                </c:pt>
                <c:pt idx="1554">
                  <c:v>44463.895460879627</c:v>
                </c:pt>
                <c:pt idx="1555">
                  <c:v>44463.896155324073</c:v>
                </c:pt>
                <c:pt idx="1556">
                  <c:v>44463.89684976852</c:v>
                </c:pt>
                <c:pt idx="1557">
                  <c:v>44463.897544212959</c:v>
                </c:pt>
                <c:pt idx="1558">
                  <c:v>44463.898238657406</c:v>
                </c:pt>
                <c:pt idx="1559">
                  <c:v>44463.898933101853</c:v>
                </c:pt>
                <c:pt idx="1560">
                  <c:v>44463.8996275463</c:v>
                </c:pt>
                <c:pt idx="1561">
                  <c:v>44463.900321990739</c:v>
                </c:pt>
                <c:pt idx="1562">
                  <c:v>44463.901016435186</c:v>
                </c:pt>
                <c:pt idx="1563">
                  <c:v>44463.901710879632</c:v>
                </c:pt>
                <c:pt idx="1564">
                  <c:v>44463.902405324072</c:v>
                </c:pt>
                <c:pt idx="1565">
                  <c:v>44463.903099768519</c:v>
                </c:pt>
                <c:pt idx="1566">
                  <c:v>44463.903794212965</c:v>
                </c:pt>
                <c:pt idx="1567">
                  <c:v>44463.904488657405</c:v>
                </c:pt>
                <c:pt idx="1568">
                  <c:v>44463.905183101851</c:v>
                </c:pt>
                <c:pt idx="1569">
                  <c:v>44463.905877546298</c:v>
                </c:pt>
                <c:pt idx="1570">
                  <c:v>44463.906571990738</c:v>
                </c:pt>
                <c:pt idx="1571">
                  <c:v>44463.907266435184</c:v>
                </c:pt>
                <c:pt idx="1572">
                  <c:v>44463.907960879631</c:v>
                </c:pt>
                <c:pt idx="1573">
                  <c:v>44463.908655324078</c:v>
                </c:pt>
                <c:pt idx="1574">
                  <c:v>44463.909349768517</c:v>
                </c:pt>
                <c:pt idx="1575">
                  <c:v>44463.910044212964</c:v>
                </c:pt>
                <c:pt idx="1576">
                  <c:v>44463.910738657411</c:v>
                </c:pt>
                <c:pt idx="1577">
                  <c:v>44463.91143310185</c:v>
                </c:pt>
                <c:pt idx="1578">
                  <c:v>44463.912127546297</c:v>
                </c:pt>
                <c:pt idx="1579">
                  <c:v>44463.912821990743</c:v>
                </c:pt>
                <c:pt idx="1580">
                  <c:v>44463.913516435183</c:v>
                </c:pt>
                <c:pt idx="1581">
                  <c:v>44463.91421087963</c:v>
                </c:pt>
                <c:pt idx="1582">
                  <c:v>44463.914905324076</c:v>
                </c:pt>
                <c:pt idx="1583">
                  <c:v>44463.915599768516</c:v>
                </c:pt>
                <c:pt idx="1584">
                  <c:v>44463.916294212962</c:v>
                </c:pt>
                <c:pt idx="1585">
                  <c:v>44463.917000231479</c:v>
                </c:pt>
                <c:pt idx="1586">
                  <c:v>44463.917694675925</c:v>
                </c:pt>
                <c:pt idx="1587">
                  <c:v>44463.918389120372</c:v>
                </c:pt>
                <c:pt idx="1588">
                  <c:v>44463.919083564811</c:v>
                </c:pt>
                <c:pt idx="1589">
                  <c:v>44463.919778009258</c:v>
                </c:pt>
                <c:pt idx="1590">
                  <c:v>44463.920472453705</c:v>
                </c:pt>
                <c:pt idx="1591">
                  <c:v>44463.921166898152</c:v>
                </c:pt>
                <c:pt idx="1592">
                  <c:v>44463.921861342591</c:v>
                </c:pt>
                <c:pt idx="1593">
                  <c:v>44463.922555787038</c:v>
                </c:pt>
                <c:pt idx="1594">
                  <c:v>44463.923250231484</c:v>
                </c:pt>
                <c:pt idx="1595">
                  <c:v>44463.923944675924</c:v>
                </c:pt>
                <c:pt idx="1596">
                  <c:v>44463.924639120371</c:v>
                </c:pt>
                <c:pt idx="1597">
                  <c:v>44463.925333564817</c:v>
                </c:pt>
                <c:pt idx="1598">
                  <c:v>44463.926028009257</c:v>
                </c:pt>
                <c:pt idx="1599">
                  <c:v>44463.926722453703</c:v>
                </c:pt>
                <c:pt idx="1600">
                  <c:v>44463.92741689815</c:v>
                </c:pt>
                <c:pt idx="1601">
                  <c:v>44463.92811134259</c:v>
                </c:pt>
                <c:pt idx="1602">
                  <c:v>44463.928805787036</c:v>
                </c:pt>
                <c:pt idx="1603">
                  <c:v>44463.929500231483</c:v>
                </c:pt>
                <c:pt idx="1604">
                  <c:v>44463.930194675922</c:v>
                </c:pt>
                <c:pt idx="1605">
                  <c:v>44463.930889120369</c:v>
                </c:pt>
                <c:pt idx="1606">
                  <c:v>44463.931583564816</c:v>
                </c:pt>
                <c:pt idx="1607">
                  <c:v>44463.932278009263</c:v>
                </c:pt>
                <c:pt idx="1608">
                  <c:v>44463.932972453702</c:v>
                </c:pt>
                <c:pt idx="1609">
                  <c:v>44463.933666898149</c:v>
                </c:pt>
                <c:pt idx="1610">
                  <c:v>44463.934361342595</c:v>
                </c:pt>
                <c:pt idx="1611">
                  <c:v>44463.935055787035</c:v>
                </c:pt>
                <c:pt idx="1612">
                  <c:v>44463.935750231482</c:v>
                </c:pt>
                <c:pt idx="1613">
                  <c:v>44463.936444675928</c:v>
                </c:pt>
                <c:pt idx="1614">
                  <c:v>44463.937139120368</c:v>
                </c:pt>
                <c:pt idx="1615">
                  <c:v>44463.937833564814</c:v>
                </c:pt>
                <c:pt idx="1616">
                  <c:v>44463.938528009261</c:v>
                </c:pt>
                <c:pt idx="1617">
                  <c:v>44463.9392224537</c:v>
                </c:pt>
                <c:pt idx="1618">
                  <c:v>44463.939916898147</c:v>
                </c:pt>
                <c:pt idx="1619">
                  <c:v>44463.940611342594</c:v>
                </c:pt>
                <c:pt idx="1620">
                  <c:v>44463.941305787041</c:v>
                </c:pt>
                <c:pt idx="1621">
                  <c:v>44463.94200023148</c:v>
                </c:pt>
                <c:pt idx="1622">
                  <c:v>44463.942694675927</c:v>
                </c:pt>
                <c:pt idx="1623">
                  <c:v>44463.943389120373</c:v>
                </c:pt>
                <c:pt idx="1624">
                  <c:v>44463.944083564813</c:v>
                </c:pt>
                <c:pt idx="1625">
                  <c:v>44463.94477800926</c:v>
                </c:pt>
                <c:pt idx="1626">
                  <c:v>44463.945472453706</c:v>
                </c:pt>
                <c:pt idx="1627">
                  <c:v>44463.946166898146</c:v>
                </c:pt>
                <c:pt idx="1628">
                  <c:v>44463.946861342592</c:v>
                </c:pt>
                <c:pt idx="1629">
                  <c:v>44463.947555787039</c:v>
                </c:pt>
                <c:pt idx="1630">
                  <c:v>44463.948250231479</c:v>
                </c:pt>
                <c:pt idx="1631">
                  <c:v>44463.948944675925</c:v>
                </c:pt>
                <c:pt idx="1632">
                  <c:v>44463.949639120372</c:v>
                </c:pt>
                <c:pt idx="1633">
                  <c:v>44463.950333564811</c:v>
                </c:pt>
                <c:pt idx="1634">
                  <c:v>44463.951028009258</c:v>
                </c:pt>
                <c:pt idx="1635">
                  <c:v>44463.951722453705</c:v>
                </c:pt>
                <c:pt idx="1636">
                  <c:v>44463.952416898152</c:v>
                </c:pt>
                <c:pt idx="1637">
                  <c:v>44463.953111342591</c:v>
                </c:pt>
                <c:pt idx="1638">
                  <c:v>44463.953805787038</c:v>
                </c:pt>
                <c:pt idx="1639">
                  <c:v>44463.954500231484</c:v>
                </c:pt>
                <c:pt idx="1640">
                  <c:v>44463.955194675924</c:v>
                </c:pt>
                <c:pt idx="1641">
                  <c:v>44463.955889120371</c:v>
                </c:pt>
                <c:pt idx="1642">
                  <c:v>44463.956583564817</c:v>
                </c:pt>
                <c:pt idx="1643">
                  <c:v>44463.957278009257</c:v>
                </c:pt>
                <c:pt idx="1644">
                  <c:v>44463.957972453703</c:v>
                </c:pt>
                <c:pt idx="1645">
                  <c:v>44463.95867847222</c:v>
                </c:pt>
                <c:pt idx="1646">
                  <c:v>44463.959372916666</c:v>
                </c:pt>
                <c:pt idx="1647">
                  <c:v>44463.960067361113</c:v>
                </c:pt>
                <c:pt idx="1648">
                  <c:v>44463.960761805552</c:v>
                </c:pt>
                <c:pt idx="1649">
                  <c:v>44463.961456249999</c:v>
                </c:pt>
                <c:pt idx="1650">
                  <c:v>44463.962150694446</c:v>
                </c:pt>
                <c:pt idx="1651">
                  <c:v>44463.962845138885</c:v>
                </c:pt>
                <c:pt idx="1652">
                  <c:v>44463.963539583332</c:v>
                </c:pt>
                <c:pt idx="1653">
                  <c:v>44463.964234027779</c:v>
                </c:pt>
                <c:pt idx="1654">
                  <c:v>44463.964928472225</c:v>
                </c:pt>
                <c:pt idx="1655">
                  <c:v>44463.965622916665</c:v>
                </c:pt>
                <c:pt idx="1656">
                  <c:v>44463.966317361112</c:v>
                </c:pt>
                <c:pt idx="1657">
                  <c:v>44463.967011805558</c:v>
                </c:pt>
                <c:pt idx="1658">
                  <c:v>44463.967706249998</c:v>
                </c:pt>
                <c:pt idx="1659">
                  <c:v>44463.968400694444</c:v>
                </c:pt>
                <c:pt idx="1660">
                  <c:v>44463.969095138891</c:v>
                </c:pt>
                <c:pt idx="1661">
                  <c:v>44463.969789583331</c:v>
                </c:pt>
                <c:pt idx="1662">
                  <c:v>44463.970484027777</c:v>
                </c:pt>
                <c:pt idx="1663">
                  <c:v>44463.971178472224</c:v>
                </c:pt>
                <c:pt idx="1664">
                  <c:v>44463.971872916663</c:v>
                </c:pt>
                <c:pt idx="1665">
                  <c:v>44463.97256736111</c:v>
                </c:pt>
                <c:pt idx="1666">
                  <c:v>44463.973261805557</c:v>
                </c:pt>
                <c:pt idx="1667">
                  <c:v>44463.973956250004</c:v>
                </c:pt>
                <c:pt idx="1668">
                  <c:v>44463.974650694443</c:v>
                </c:pt>
                <c:pt idx="1669">
                  <c:v>44463.97534513889</c:v>
                </c:pt>
                <c:pt idx="1670">
                  <c:v>44463.976039583336</c:v>
                </c:pt>
                <c:pt idx="1671">
                  <c:v>44463.976734027776</c:v>
                </c:pt>
                <c:pt idx="1672">
                  <c:v>44463.977428472223</c:v>
                </c:pt>
                <c:pt idx="1673">
                  <c:v>44463.978122916669</c:v>
                </c:pt>
                <c:pt idx="1674">
                  <c:v>44463.978817361109</c:v>
                </c:pt>
                <c:pt idx="1675">
                  <c:v>44463.979511805555</c:v>
                </c:pt>
                <c:pt idx="1676">
                  <c:v>44463.980206250002</c:v>
                </c:pt>
                <c:pt idx="1677">
                  <c:v>44463.980900694442</c:v>
                </c:pt>
                <c:pt idx="1678">
                  <c:v>44463.981595138888</c:v>
                </c:pt>
                <c:pt idx="1679">
                  <c:v>44463.982289583335</c:v>
                </c:pt>
                <c:pt idx="1680">
                  <c:v>44463.982984027774</c:v>
                </c:pt>
                <c:pt idx="1681">
                  <c:v>44463.983678472221</c:v>
                </c:pt>
                <c:pt idx="1682">
                  <c:v>44463.984372916668</c:v>
                </c:pt>
                <c:pt idx="1683">
                  <c:v>44463.985067361114</c:v>
                </c:pt>
                <c:pt idx="1684">
                  <c:v>44463.985761805554</c:v>
                </c:pt>
                <c:pt idx="1685">
                  <c:v>44463.986456250001</c:v>
                </c:pt>
                <c:pt idx="1686">
                  <c:v>44463.987150694447</c:v>
                </c:pt>
                <c:pt idx="1687">
                  <c:v>44463.987845138887</c:v>
                </c:pt>
                <c:pt idx="1688">
                  <c:v>44463.988539583333</c:v>
                </c:pt>
                <c:pt idx="1689">
                  <c:v>44463.98923402778</c:v>
                </c:pt>
                <c:pt idx="1690">
                  <c:v>44463.98992847222</c:v>
                </c:pt>
                <c:pt idx="1691">
                  <c:v>44463.990622916666</c:v>
                </c:pt>
                <c:pt idx="1692">
                  <c:v>44463.991317361113</c:v>
                </c:pt>
                <c:pt idx="1693">
                  <c:v>44463.992011805552</c:v>
                </c:pt>
                <c:pt idx="1694">
                  <c:v>44463.992706249999</c:v>
                </c:pt>
                <c:pt idx="1695">
                  <c:v>44463.993400694446</c:v>
                </c:pt>
                <c:pt idx="1696">
                  <c:v>44463.994095138885</c:v>
                </c:pt>
                <c:pt idx="1697">
                  <c:v>44463.994789583332</c:v>
                </c:pt>
                <c:pt idx="1698">
                  <c:v>44463.995484027779</c:v>
                </c:pt>
                <c:pt idx="1699">
                  <c:v>44463.996178472225</c:v>
                </c:pt>
                <c:pt idx="1700">
                  <c:v>44463.996872916665</c:v>
                </c:pt>
                <c:pt idx="1701">
                  <c:v>44463.997567361112</c:v>
                </c:pt>
                <c:pt idx="1702">
                  <c:v>44463.998261805558</c:v>
                </c:pt>
                <c:pt idx="1703">
                  <c:v>44463.998956249998</c:v>
                </c:pt>
                <c:pt idx="1704">
                  <c:v>44463.999650694444</c:v>
                </c:pt>
                <c:pt idx="1705">
                  <c:v>44464.000345138891</c:v>
                </c:pt>
                <c:pt idx="1706">
                  <c:v>44464.001039583331</c:v>
                </c:pt>
                <c:pt idx="1707">
                  <c:v>44464.001734027777</c:v>
                </c:pt>
                <c:pt idx="1708">
                  <c:v>44464.002428472224</c:v>
                </c:pt>
                <c:pt idx="1709">
                  <c:v>44464.003122916663</c:v>
                </c:pt>
                <c:pt idx="1710">
                  <c:v>44464.00381736111</c:v>
                </c:pt>
                <c:pt idx="1711">
                  <c:v>44464.004511805557</c:v>
                </c:pt>
                <c:pt idx="1712">
                  <c:v>44464.005206250004</c:v>
                </c:pt>
                <c:pt idx="1713">
                  <c:v>44464.005900694443</c:v>
                </c:pt>
                <c:pt idx="1714">
                  <c:v>44464.00659513889</c:v>
                </c:pt>
                <c:pt idx="1715">
                  <c:v>44464.007289583336</c:v>
                </c:pt>
                <c:pt idx="1716">
                  <c:v>44464.007984027776</c:v>
                </c:pt>
                <c:pt idx="1717">
                  <c:v>44464.008678472223</c:v>
                </c:pt>
                <c:pt idx="1718">
                  <c:v>44464.009372916669</c:v>
                </c:pt>
                <c:pt idx="1719">
                  <c:v>44464.010067361109</c:v>
                </c:pt>
                <c:pt idx="1720">
                  <c:v>44464.010761805555</c:v>
                </c:pt>
                <c:pt idx="1721">
                  <c:v>44464.011456250002</c:v>
                </c:pt>
                <c:pt idx="1722">
                  <c:v>44464.012150694442</c:v>
                </c:pt>
                <c:pt idx="1723">
                  <c:v>44464.012845138888</c:v>
                </c:pt>
                <c:pt idx="1724">
                  <c:v>44464.013539583335</c:v>
                </c:pt>
                <c:pt idx="1725">
                  <c:v>44464.014234027774</c:v>
                </c:pt>
                <c:pt idx="1726">
                  <c:v>44464.014928472221</c:v>
                </c:pt>
                <c:pt idx="1727">
                  <c:v>44464.015622916668</c:v>
                </c:pt>
                <c:pt idx="1728">
                  <c:v>44464.016317361114</c:v>
                </c:pt>
                <c:pt idx="1729">
                  <c:v>44464.017011805554</c:v>
                </c:pt>
                <c:pt idx="1730">
                  <c:v>44464.017706250001</c:v>
                </c:pt>
                <c:pt idx="1731">
                  <c:v>44464.018400694447</c:v>
                </c:pt>
                <c:pt idx="1732">
                  <c:v>44464.019095138887</c:v>
                </c:pt>
                <c:pt idx="1733">
                  <c:v>44464.019789583333</c:v>
                </c:pt>
                <c:pt idx="1734">
                  <c:v>44464.02048402778</c:v>
                </c:pt>
                <c:pt idx="1735">
                  <c:v>44464.02117847222</c:v>
                </c:pt>
                <c:pt idx="1736">
                  <c:v>44464.021872916666</c:v>
                </c:pt>
                <c:pt idx="1737">
                  <c:v>44464.022567361113</c:v>
                </c:pt>
                <c:pt idx="1738">
                  <c:v>44464.023261805552</c:v>
                </c:pt>
                <c:pt idx="1739">
                  <c:v>44464.023956249999</c:v>
                </c:pt>
                <c:pt idx="1740">
                  <c:v>44464.024650694446</c:v>
                </c:pt>
                <c:pt idx="1741">
                  <c:v>44464.025345138885</c:v>
                </c:pt>
                <c:pt idx="1742">
                  <c:v>44464.026039583332</c:v>
                </c:pt>
                <c:pt idx="1743">
                  <c:v>44464.026734027779</c:v>
                </c:pt>
                <c:pt idx="1744">
                  <c:v>44464.027428472225</c:v>
                </c:pt>
                <c:pt idx="1745">
                  <c:v>44464.028122916665</c:v>
                </c:pt>
                <c:pt idx="1746">
                  <c:v>44464.028817361112</c:v>
                </c:pt>
                <c:pt idx="1747">
                  <c:v>44464.029511805558</c:v>
                </c:pt>
                <c:pt idx="1748">
                  <c:v>44464.030206249998</c:v>
                </c:pt>
                <c:pt idx="1749">
                  <c:v>44464.030900694444</c:v>
                </c:pt>
                <c:pt idx="1750">
                  <c:v>44464.031595138891</c:v>
                </c:pt>
                <c:pt idx="1751">
                  <c:v>44464.032289583331</c:v>
                </c:pt>
                <c:pt idx="1752">
                  <c:v>44464.032984027777</c:v>
                </c:pt>
                <c:pt idx="1753">
                  <c:v>44464.033678472224</c:v>
                </c:pt>
                <c:pt idx="1754">
                  <c:v>44464.034372916663</c:v>
                </c:pt>
                <c:pt idx="1755">
                  <c:v>44464.03506736111</c:v>
                </c:pt>
                <c:pt idx="1756">
                  <c:v>44464.035761805557</c:v>
                </c:pt>
                <c:pt idx="1757">
                  <c:v>44464.036456250004</c:v>
                </c:pt>
                <c:pt idx="1758">
                  <c:v>44464.037150694443</c:v>
                </c:pt>
                <c:pt idx="1759">
                  <c:v>44464.03784513889</c:v>
                </c:pt>
                <c:pt idx="1760">
                  <c:v>44464.038539583336</c:v>
                </c:pt>
                <c:pt idx="1761">
                  <c:v>44464.039234027776</c:v>
                </c:pt>
                <c:pt idx="1762">
                  <c:v>44464.039928472223</c:v>
                </c:pt>
                <c:pt idx="1763">
                  <c:v>44464.040622916669</c:v>
                </c:pt>
                <c:pt idx="1764">
                  <c:v>44464.041317361109</c:v>
                </c:pt>
                <c:pt idx="1765">
                  <c:v>44464.042023379632</c:v>
                </c:pt>
                <c:pt idx="1766">
                  <c:v>44464.042717824072</c:v>
                </c:pt>
                <c:pt idx="1767">
                  <c:v>44464.043412268518</c:v>
                </c:pt>
                <c:pt idx="1768">
                  <c:v>44464.044106712965</c:v>
                </c:pt>
                <c:pt idx="1769">
                  <c:v>44464.044801157404</c:v>
                </c:pt>
                <c:pt idx="1770">
                  <c:v>44464.045495601851</c:v>
                </c:pt>
                <c:pt idx="1771">
                  <c:v>44464.046190046298</c:v>
                </c:pt>
                <c:pt idx="1772">
                  <c:v>44464.046884490737</c:v>
                </c:pt>
                <c:pt idx="1773">
                  <c:v>44464.047578935184</c:v>
                </c:pt>
                <c:pt idx="1774">
                  <c:v>44464.048273379631</c:v>
                </c:pt>
                <c:pt idx="1775">
                  <c:v>44464.048967824077</c:v>
                </c:pt>
                <c:pt idx="1776">
                  <c:v>44464.049662268517</c:v>
                </c:pt>
                <c:pt idx="1777">
                  <c:v>44464.050356712964</c:v>
                </c:pt>
                <c:pt idx="1778">
                  <c:v>44464.05105115741</c:v>
                </c:pt>
                <c:pt idx="1779">
                  <c:v>44464.05174560185</c:v>
                </c:pt>
                <c:pt idx="1780">
                  <c:v>44464.052440046296</c:v>
                </c:pt>
                <c:pt idx="1781">
                  <c:v>44464.053134490743</c:v>
                </c:pt>
                <c:pt idx="1782">
                  <c:v>44464.053828935183</c:v>
                </c:pt>
                <c:pt idx="1783">
                  <c:v>44464.054523379629</c:v>
                </c:pt>
                <c:pt idx="1784">
                  <c:v>44464.055217824076</c:v>
                </c:pt>
                <c:pt idx="1785">
                  <c:v>44464.055912268515</c:v>
                </c:pt>
                <c:pt idx="1786">
                  <c:v>44464.056606712962</c:v>
                </c:pt>
                <c:pt idx="1787">
                  <c:v>44464.057301157409</c:v>
                </c:pt>
                <c:pt idx="1788">
                  <c:v>44464.057995601848</c:v>
                </c:pt>
                <c:pt idx="1789">
                  <c:v>44464.058690046295</c:v>
                </c:pt>
                <c:pt idx="1790">
                  <c:v>44464.059384490742</c:v>
                </c:pt>
                <c:pt idx="1791">
                  <c:v>44464.060078935188</c:v>
                </c:pt>
                <c:pt idx="1792">
                  <c:v>44464.060773379628</c:v>
                </c:pt>
                <c:pt idx="1793">
                  <c:v>44464.061467824074</c:v>
                </c:pt>
                <c:pt idx="1794">
                  <c:v>44464.062162268521</c:v>
                </c:pt>
                <c:pt idx="1795">
                  <c:v>44464.062856712961</c:v>
                </c:pt>
                <c:pt idx="1796">
                  <c:v>44464.063551157407</c:v>
                </c:pt>
                <c:pt idx="1797">
                  <c:v>44464.064245601854</c:v>
                </c:pt>
                <c:pt idx="1798">
                  <c:v>44464.064940046293</c:v>
                </c:pt>
                <c:pt idx="1799">
                  <c:v>44464.06563449074</c:v>
                </c:pt>
                <c:pt idx="1800">
                  <c:v>44464.066328935187</c:v>
                </c:pt>
                <c:pt idx="1801">
                  <c:v>44464.067023379626</c:v>
                </c:pt>
                <c:pt idx="1802">
                  <c:v>44464.067717824073</c:v>
                </c:pt>
                <c:pt idx="1803">
                  <c:v>44464.06841226852</c:v>
                </c:pt>
                <c:pt idx="1804">
                  <c:v>44464.069106712966</c:v>
                </c:pt>
                <c:pt idx="1805">
                  <c:v>44464.069801157406</c:v>
                </c:pt>
                <c:pt idx="1806">
                  <c:v>44464.070495601853</c:v>
                </c:pt>
                <c:pt idx="1807">
                  <c:v>44464.071190046299</c:v>
                </c:pt>
                <c:pt idx="1808">
                  <c:v>44464.071884490739</c:v>
                </c:pt>
                <c:pt idx="1809">
                  <c:v>44464.072578935185</c:v>
                </c:pt>
                <c:pt idx="1810">
                  <c:v>44464.073273379632</c:v>
                </c:pt>
                <c:pt idx="1811">
                  <c:v>44464.073967824072</c:v>
                </c:pt>
                <c:pt idx="1812">
                  <c:v>44464.074662268518</c:v>
                </c:pt>
                <c:pt idx="1813">
                  <c:v>44464.075356712965</c:v>
                </c:pt>
                <c:pt idx="1814">
                  <c:v>44464.076051157404</c:v>
                </c:pt>
                <c:pt idx="1815">
                  <c:v>44464.076745601851</c:v>
                </c:pt>
                <c:pt idx="1816">
                  <c:v>44464.077440046298</c:v>
                </c:pt>
                <c:pt idx="1817">
                  <c:v>44464.078134490737</c:v>
                </c:pt>
                <c:pt idx="1818">
                  <c:v>44464.078828935184</c:v>
                </c:pt>
                <c:pt idx="1819">
                  <c:v>44464.079523379631</c:v>
                </c:pt>
                <c:pt idx="1820">
                  <c:v>44464.080217824077</c:v>
                </c:pt>
                <c:pt idx="1821">
                  <c:v>44464.080912268517</c:v>
                </c:pt>
                <c:pt idx="1822">
                  <c:v>44464.081606712964</c:v>
                </c:pt>
                <c:pt idx="1823">
                  <c:v>44464.08230115741</c:v>
                </c:pt>
                <c:pt idx="1824">
                  <c:v>44464.08299560185</c:v>
                </c:pt>
                <c:pt idx="1825">
                  <c:v>44464.083701620373</c:v>
                </c:pt>
                <c:pt idx="1826">
                  <c:v>44464.084396064813</c:v>
                </c:pt>
                <c:pt idx="1827">
                  <c:v>44464.085090509259</c:v>
                </c:pt>
                <c:pt idx="1828">
                  <c:v>44464.085784953706</c:v>
                </c:pt>
                <c:pt idx="1829">
                  <c:v>44464.086479398145</c:v>
                </c:pt>
                <c:pt idx="1830">
                  <c:v>44464.087173842592</c:v>
                </c:pt>
                <c:pt idx="1831">
                  <c:v>44464.087868287039</c:v>
                </c:pt>
                <c:pt idx="1832">
                  <c:v>44464.088562731478</c:v>
                </c:pt>
                <c:pt idx="1833">
                  <c:v>44464.089257175925</c:v>
                </c:pt>
                <c:pt idx="1834">
                  <c:v>44464.089951620372</c:v>
                </c:pt>
                <c:pt idx="1835">
                  <c:v>44464.090646064818</c:v>
                </c:pt>
                <c:pt idx="1836">
                  <c:v>44464.091340509258</c:v>
                </c:pt>
                <c:pt idx="1837">
                  <c:v>44464.092034953705</c:v>
                </c:pt>
                <c:pt idx="1838">
                  <c:v>44464.092729398151</c:v>
                </c:pt>
                <c:pt idx="1839">
                  <c:v>44464.093423842591</c:v>
                </c:pt>
                <c:pt idx="1840">
                  <c:v>44464.094118287037</c:v>
                </c:pt>
                <c:pt idx="1841">
                  <c:v>44464.094812731484</c:v>
                </c:pt>
                <c:pt idx="1842">
                  <c:v>44464.095507175924</c:v>
                </c:pt>
                <c:pt idx="1843">
                  <c:v>44464.09620162037</c:v>
                </c:pt>
                <c:pt idx="1844">
                  <c:v>44464.096896064817</c:v>
                </c:pt>
                <c:pt idx="1845">
                  <c:v>44464.097590509256</c:v>
                </c:pt>
                <c:pt idx="1846">
                  <c:v>44464.098284953703</c:v>
                </c:pt>
                <c:pt idx="1847">
                  <c:v>44464.09897939815</c:v>
                </c:pt>
                <c:pt idx="1848">
                  <c:v>44464.099673842589</c:v>
                </c:pt>
                <c:pt idx="1849">
                  <c:v>44464.100368287036</c:v>
                </c:pt>
                <c:pt idx="1850">
                  <c:v>44464.101062731483</c:v>
                </c:pt>
                <c:pt idx="1851">
                  <c:v>44464.101757175929</c:v>
                </c:pt>
                <c:pt idx="1852">
                  <c:v>44464.102451620369</c:v>
                </c:pt>
                <c:pt idx="1853">
                  <c:v>44464.103146064816</c:v>
                </c:pt>
                <c:pt idx="1854">
                  <c:v>44464.103840509262</c:v>
                </c:pt>
                <c:pt idx="1855">
                  <c:v>44464.104534953702</c:v>
                </c:pt>
                <c:pt idx="1856">
                  <c:v>44464.105229398148</c:v>
                </c:pt>
                <c:pt idx="1857">
                  <c:v>44464.105923842595</c:v>
                </c:pt>
                <c:pt idx="1858">
                  <c:v>44464.106618287035</c:v>
                </c:pt>
                <c:pt idx="1859">
                  <c:v>44464.107312731481</c:v>
                </c:pt>
                <c:pt idx="1860">
                  <c:v>44464.108007175928</c:v>
                </c:pt>
                <c:pt idx="1861">
                  <c:v>44464.108701620367</c:v>
                </c:pt>
                <c:pt idx="1862">
                  <c:v>44464.109396064814</c:v>
                </c:pt>
                <c:pt idx="1863">
                  <c:v>44464.110090509261</c:v>
                </c:pt>
                <c:pt idx="1864">
                  <c:v>44464.1107849537</c:v>
                </c:pt>
                <c:pt idx="1865">
                  <c:v>44464.111479398147</c:v>
                </c:pt>
                <c:pt idx="1866">
                  <c:v>44464.112173842594</c:v>
                </c:pt>
                <c:pt idx="1867">
                  <c:v>44464.11286828704</c:v>
                </c:pt>
                <c:pt idx="1868">
                  <c:v>44464.11356273148</c:v>
                </c:pt>
                <c:pt idx="1869">
                  <c:v>44464.114257175926</c:v>
                </c:pt>
                <c:pt idx="1870">
                  <c:v>44464.114951620373</c:v>
                </c:pt>
                <c:pt idx="1871">
                  <c:v>44464.115646064813</c:v>
                </c:pt>
                <c:pt idx="1872">
                  <c:v>44464.116340509259</c:v>
                </c:pt>
                <c:pt idx="1873">
                  <c:v>44464.117034953706</c:v>
                </c:pt>
                <c:pt idx="1874">
                  <c:v>44464.117729398145</c:v>
                </c:pt>
                <c:pt idx="1875">
                  <c:v>44464.118423842592</c:v>
                </c:pt>
                <c:pt idx="1876">
                  <c:v>44464.119118287039</c:v>
                </c:pt>
                <c:pt idx="1877">
                  <c:v>44464.119812731478</c:v>
                </c:pt>
                <c:pt idx="1878">
                  <c:v>44464.120507175925</c:v>
                </c:pt>
                <c:pt idx="1879">
                  <c:v>44464.121201620372</c:v>
                </c:pt>
                <c:pt idx="1880">
                  <c:v>44464.121896064818</c:v>
                </c:pt>
                <c:pt idx="1881">
                  <c:v>44464.122590509258</c:v>
                </c:pt>
                <c:pt idx="1882">
                  <c:v>44464.123284953705</c:v>
                </c:pt>
                <c:pt idx="1883">
                  <c:v>44464.123979398151</c:v>
                </c:pt>
                <c:pt idx="1884">
                  <c:v>44464.124673842591</c:v>
                </c:pt>
                <c:pt idx="1885">
                  <c:v>44464.125379861114</c:v>
                </c:pt>
                <c:pt idx="1886">
                  <c:v>44464.126074305554</c:v>
                </c:pt>
                <c:pt idx="1887">
                  <c:v>44464.12676875</c:v>
                </c:pt>
                <c:pt idx="1888">
                  <c:v>44464.127463194447</c:v>
                </c:pt>
                <c:pt idx="1889">
                  <c:v>44464.128157638886</c:v>
                </c:pt>
                <c:pt idx="1890">
                  <c:v>44464.128852083333</c:v>
                </c:pt>
                <c:pt idx="1891">
                  <c:v>44464.12954652778</c:v>
                </c:pt>
                <c:pt idx="1892">
                  <c:v>44464.130240972219</c:v>
                </c:pt>
                <c:pt idx="1893">
                  <c:v>44464.130935416666</c:v>
                </c:pt>
                <c:pt idx="1894">
                  <c:v>44464.131629861113</c:v>
                </c:pt>
                <c:pt idx="1895">
                  <c:v>44464.132324305552</c:v>
                </c:pt>
                <c:pt idx="1896">
                  <c:v>44464.133018749999</c:v>
                </c:pt>
                <c:pt idx="1897">
                  <c:v>44464.133713194446</c:v>
                </c:pt>
                <c:pt idx="1898">
                  <c:v>44464.134407638892</c:v>
                </c:pt>
                <c:pt idx="1899">
                  <c:v>44464.135102083332</c:v>
                </c:pt>
                <c:pt idx="1900">
                  <c:v>44464.135796527778</c:v>
                </c:pt>
                <c:pt idx="1901">
                  <c:v>44464.136490972225</c:v>
                </c:pt>
                <c:pt idx="1902">
                  <c:v>44464.137185416665</c:v>
                </c:pt>
                <c:pt idx="1903">
                  <c:v>44464.137879861111</c:v>
                </c:pt>
                <c:pt idx="1904">
                  <c:v>44464.138574305558</c:v>
                </c:pt>
                <c:pt idx="1905">
                  <c:v>44464.139268749997</c:v>
                </c:pt>
                <c:pt idx="1906">
                  <c:v>44464.139963194444</c:v>
                </c:pt>
                <c:pt idx="1907">
                  <c:v>44464.140657638891</c:v>
                </c:pt>
                <c:pt idx="1908">
                  <c:v>44464.14135208333</c:v>
                </c:pt>
                <c:pt idx="1909">
                  <c:v>44464.142046527777</c:v>
                </c:pt>
                <c:pt idx="1910">
                  <c:v>44464.142740972224</c:v>
                </c:pt>
                <c:pt idx="1911">
                  <c:v>44464.143435416663</c:v>
                </c:pt>
                <c:pt idx="1912">
                  <c:v>44464.14412986111</c:v>
                </c:pt>
                <c:pt idx="1913">
                  <c:v>44464.144824305557</c:v>
                </c:pt>
                <c:pt idx="1914">
                  <c:v>44464.145518750003</c:v>
                </c:pt>
                <c:pt idx="1915">
                  <c:v>44464.146213194443</c:v>
                </c:pt>
                <c:pt idx="1916">
                  <c:v>44464.146907638889</c:v>
                </c:pt>
                <c:pt idx="1917">
                  <c:v>44464.147602083336</c:v>
                </c:pt>
                <c:pt idx="1918">
                  <c:v>44464.148296527776</c:v>
                </c:pt>
                <c:pt idx="1919">
                  <c:v>44464.148990972222</c:v>
                </c:pt>
                <c:pt idx="1920">
                  <c:v>44464.149685416669</c:v>
                </c:pt>
                <c:pt idx="1921">
                  <c:v>44464.150379861108</c:v>
                </c:pt>
                <c:pt idx="1922">
                  <c:v>44464.151074305555</c:v>
                </c:pt>
                <c:pt idx="1923">
                  <c:v>44464.151768750002</c:v>
                </c:pt>
                <c:pt idx="1924">
                  <c:v>44464.152463194441</c:v>
                </c:pt>
                <c:pt idx="1925">
                  <c:v>44464.153157638888</c:v>
                </c:pt>
                <c:pt idx="1926">
                  <c:v>44464.153852083335</c:v>
                </c:pt>
                <c:pt idx="1927">
                  <c:v>44464.154546527781</c:v>
                </c:pt>
                <c:pt idx="1928">
                  <c:v>44464.155240972221</c:v>
                </c:pt>
                <c:pt idx="1929">
                  <c:v>44464.155935416667</c:v>
                </c:pt>
                <c:pt idx="1930">
                  <c:v>44464.156629861114</c:v>
                </c:pt>
                <c:pt idx="1931">
                  <c:v>44464.157324305554</c:v>
                </c:pt>
                <c:pt idx="1932">
                  <c:v>44464.15801875</c:v>
                </c:pt>
                <c:pt idx="1933">
                  <c:v>44464.158713194447</c:v>
                </c:pt>
                <c:pt idx="1934">
                  <c:v>44464.159407638886</c:v>
                </c:pt>
                <c:pt idx="1935">
                  <c:v>44464.160102083333</c:v>
                </c:pt>
                <c:pt idx="1936">
                  <c:v>44464.16079652778</c:v>
                </c:pt>
                <c:pt idx="1937">
                  <c:v>44464.161490972219</c:v>
                </c:pt>
                <c:pt idx="1938">
                  <c:v>44464.162185416666</c:v>
                </c:pt>
                <c:pt idx="1939">
                  <c:v>44464.162879861113</c:v>
                </c:pt>
                <c:pt idx="1940">
                  <c:v>44464.163574305552</c:v>
                </c:pt>
                <c:pt idx="1941">
                  <c:v>44464.164268749999</c:v>
                </c:pt>
                <c:pt idx="1942">
                  <c:v>44464.164963194446</c:v>
                </c:pt>
                <c:pt idx="1943">
                  <c:v>44464.165657638892</c:v>
                </c:pt>
                <c:pt idx="1944">
                  <c:v>44464.166352083332</c:v>
                </c:pt>
                <c:pt idx="1945">
                  <c:v>44464.167058101855</c:v>
                </c:pt>
                <c:pt idx="1946">
                  <c:v>44464.167752546295</c:v>
                </c:pt>
                <c:pt idx="1947">
                  <c:v>44464.168446990741</c:v>
                </c:pt>
                <c:pt idx="1948">
                  <c:v>44464.169141435188</c:v>
                </c:pt>
                <c:pt idx="1949">
                  <c:v>44464.169835879627</c:v>
                </c:pt>
                <c:pt idx="1950">
                  <c:v>44464.170530324074</c:v>
                </c:pt>
                <c:pt idx="1951">
                  <c:v>44464.171224768521</c:v>
                </c:pt>
                <c:pt idx="1952">
                  <c:v>44464.17191921296</c:v>
                </c:pt>
                <c:pt idx="1953">
                  <c:v>44464.172613657407</c:v>
                </c:pt>
                <c:pt idx="1954">
                  <c:v>44464.173308101854</c:v>
                </c:pt>
                <c:pt idx="1955">
                  <c:v>44464.174002546293</c:v>
                </c:pt>
                <c:pt idx="1956">
                  <c:v>44464.17469699074</c:v>
                </c:pt>
                <c:pt idx="1957">
                  <c:v>44464.175391435187</c:v>
                </c:pt>
                <c:pt idx="1958">
                  <c:v>44464.176085879626</c:v>
                </c:pt>
                <c:pt idx="1959">
                  <c:v>44464.176780324073</c:v>
                </c:pt>
                <c:pt idx="1960">
                  <c:v>44464.177474768519</c:v>
                </c:pt>
                <c:pt idx="1961">
                  <c:v>44464.178169212966</c:v>
                </c:pt>
                <c:pt idx="1962">
                  <c:v>44464.178863657406</c:v>
                </c:pt>
                <c:pt idx="1963">
                  <c:v>44464.179558101852</c:v>
                </c:pt>
                <c:pt idx="1964">
                  <c:v>44464.180252546299</c:v>
                </c:pt>
                <c:pt idx="1965">
                  <c:v>44464.180946990738</c:v>
                </c:pt>
                <c:pt idx="1966">
                  <c:v>44464.181641435185</c:v>
                </c:pt>
                <c:pt idx="1967">
                  <c:v>44464.182335879632</c:v>
                </c:pt>
                <c:pt idx="1968">
                  <c:v>44464.183030324071</c:v>
                </c:pt>
                <c:pt idx="1969">
                  <c:v>44464.183724768518</c:v>
                </c:pt>
                <c:pt idx="1970">
                  <c:v>44464.184419212965</c:v>
                </c:pt>
                <c:pt idx="1971">
                  <c:v>44464.185113657404</c:v>
                </c:pt>
                <c:pt idx="1972">
                  <c:v>44464.185808101851</c:v>
                </c:pt>
                <c:pt idx="1973">
                  <c:v>44464.186502546298</c:v>
                </c:pt>
                <c:pt idx="1974">
                  <c:v>44464.187196990744</c:v>
                </c:pt>
                <c:pt idx="1975">
                  <c:v>44464.187891435184</c:v>
                </c:pt>
                <c:pt idx="1976">
                  <c:v>44464.18858587963</c:v>
                </c:pt>
                <c:pt idx="1977">
                  <c:v>44464.189280324077</c:v>
                </c:pt>
                <c:pt idx="1978">
                  <c:v>44464.189974768517</c:v>
                </c:pt>
                <c:pt idx="1979">
                  <c:v>44464.190669212963</c:v>
                </c:pt>
                <c:pt idx="1980">
                  <c:v>44464.19136365741</c:v>
                </c:pt>
                <c:pt idx="1981">
                  <c:v>44464.192058101849</c:v>
                </c:pt>
                <c:pt idx="1982">
                  <c:v>44464.192752546296</c:v>
                </c:pt>
                <c:pt idx="1983">
                  <c:v>44464.193446990743</c:v>
                </c:pt>
                <c:pt idx="1984">
                  <c:v>44464.194141435182</c:v>
                </c:pt>
                <c:pt idx="1985">
                  <c:v>44464.194835879629</c:v>
                </c:pt>
                <c:pt idx="1986">
                  <c:v>44464.195530324076</c:v>
                </c:pt>
                <c:pt idx="1987">
                  <c:v>44464.196224768515</c:v>
                </c:pt>
                <c:pt idx="1988">
                  <c:v>44464.196919212962</c:v>
                </c:pt>
                <c:pt idx="1989">
                  <c:v>44464.197613657409</c:v>
                </c:pt>
                <c:pt idx="1990">
                  <c:v>44464.198308101855</c:v>
                </c:pt>
                <c:pt idx="1991">
                  <c:v>44464.199002546295</c:v>
                </c:pt>
                <c:pt idx="1992">
                  <c:v>44464.199696990741</c:v>
                </c:pt>
                <c:pt idx="1993">
                  <c:v>44464.200391435188</c:v>
                </c:pt>
                <c:pt idx="1994">
                  <c:v>44464.201085879627</c:v>
                </c:pt>
                <c:pt idx="1995">
                  <c:v>44464.201780324074</c:v>
                </c:pt>
                <c:pt idx="1996">
                  <c:v>44464.202474768521</c:v>
                </c:pt>
                <c:pt idx="1997">
                  <c:v>44464.20316921296</c:v>
                </c:pt>
                <c:pt idx="1998">
                  <c:v>44464.203863657407</c:v>
                </c:pt>
                <c:pt idx="1999">
                  <c:v>44464.204558101854</c:v>
                </c:pt>
                <c:pt idx="2000">
                  <c:v>44464.205252546293</c:v>
                </c:pt>
                <c:pt idx="2001">
                  <c:v>44464.20594699074</c:v>
                </c:pt>
                <c:pt idx="2002">
                  <c:v>44464.206641435187</c:v>
                </c:pt>
                <c:pt idx="2003">
                  <c:v>44464.207335879626</c:v>
                </c:pt>
                <c:pt idx="2004">
                  <c:v>44464.208030324073</c:v>
                </c:pt>
                <c:pt idx="2005">
                  <c:v>44464.208724768519</c:v>
                </c:pt>
                <c:pt idx="2006">
                  <c:v>44464.209419212966</c:v>
                </c:pt>
                <c:pt idx="2007">
                  <c:v>44464.210113657406</c:v>
                </c:pt>
                <c:pt idx="2008">
                  <c:v>44464.210808101852</c:v>
                </c:pt>
                <c:pt idx="2009">
                  <c:v>44464.211502546299</c:v>
                </c:pt>
                <c:pt idx="2010">
                  <c:v>44464.212196990738</c:v>
                </c:pt>
                <c:pt idx="2011">
                  <c:v>44464.212891435185</c:v>
                </c:pt>
                <c:pt idx="2012">
                  <c:v>44464.213585879632</c:v>
                </c:pt>
                <c:pt idx="2013">
                  <c:v>44464.214280324071</c:v>
                </c:pt>
                <c:pt idx="2014">
                  <c:v>44464.214974768518</c:v>
                </c:pt>
                <c:pt idx="2015">
                  <c:v>44464.215669212965</c:v>
                </c:pt>
                <c:pt idx="2016">
                  <c:v>44464.216363657404</c:v>
                </c:pt>
                <c:pt idx="2017">
                  <c:v>44464.217058101851</c:v>
                </c:pt>
                <c:pt idx="2018">
                  <c:v>44464.217752546298</c:v>
                </c:pt>
                <c:pt idx="2019">
                  <c:v>44464.218446990744</c:v>
                </c:pt>
                <c:pt idx="2020">
                  <c:v>44464.219141435184</c:v>
                </c:pt>
                <c:pt idx="2021">
                  <c:v>44464.21983587963</c:v>
                </c:pt>
                <c:pt idx="2022">
                  <c:v>44464.220530324077</c:v>
                </c:pt>
                <c:pt idx="2023">
                  <c:v>44464.221224768517</c:v>
                </c:pt>
                <c:pt idx="2024">
                  <c:v>44464.221919212963</c:v>
                </c:pt>
                <c:pt idx="2025">
                  <c:v>44464.22261365741</c:v>
                </c:pt>
                <c:pt idx="2026">
                  <c:v>44464.223308101849</c:v>
                </c:pt>
                <c:pt idx="2027">
                  <c:v>44464.224002546296</c:v>
                </c:pt>
                <c:pt idx="2028">
                  <c:v>44464.224696990743</c:v>
                </c:pt>
                <c:pt idx="2029">
                  <c:v>44464.225391435182</c:v>
                </c:pt>
                <c:pt idx="2030">
                  <c:v>44464.226085879629</c:v>
                </c:pt>
                <c:pt idx="2031">
                  <c:v>44464.226780324076</c:v>
                </c:pt>
                <c:pt idx="2032">
                  <c:v>44464.227474768515</c:v>
                </c:pt>
                <c:pt idx="2033">
                  <c:v>44464.228169212962</c:v>
                </c:pt>
                <c:pt idx="2034">
                  <c:v>44464.228863657409</c:v>
                </c:pt>
                <c:pt idx="2035">
                  <c:v>44464.229558101855</c:v>
                </c:pt>
                <c:pt idx="2036">
                  <c:v>44464.230252546295</c:v>
                </c:pt>
                <c:pt idx="2037">
                  <c:v>44464.230946990741</c:v>
                </c:pt>
                <c:pt idx="2038">
                  <c:v>44464.231641435188</c:v>
                </c:pt>
                <c:pt idx="2039">
                  <c:v>44464.232335879627</c:v>
                </c:pt>
                <c:pt idx="2040">
                  <c:v>44464.233030324074</c:v>
                </c:pt>
                <c:pt idx="2041">
                  <c:v>44464.233724768521</c:v>
                </c:pt>
                <c:pt idx="2042">
                  <c:v>44464.23441921296</c:v>
                </c:pt>
                <c:pt idx="2043">
                  <c:v>44464.235113657407</c:v>
                </c:pt>
                <c:pt idx="2044">
                  <c:v>44464.235808101854</c:v>
                </c:pt>
                <c:pt idx="2045">
                  <c:v>44464.236502546293</c:v>
                </c:pt>
                <c:pt idx="2046">
                  <c:v>44464.23719699074</c:v>
                </c:pt>
                <c:pt idx="2047">
                  <c:v>44464.237891435187</c:v>
                </c:pt>
                <c:pt idx="2048">
                  <c:v>44464.238585879626</c:v>
                </c:pt>
                <c:pt idx="2049">
                  <c:v>44464.239280324073</c:v>
                </c:pt>
                <c:pt idx="2050">
                  <c:v>44464.239974768519</c:v>
                </c:pt>
                <c:pt idx="2051">
                  <c:v>44464.240669212966</c:v>
                </c:pt>
                <c:pt idx="2052">
                  <c:v>44464.241363657406</c:v>
                </c:pt>
                <c:pt idx="2053">
                  <c:v>44464.242058101852</c:v>
                </c:pt>
                <c:pt idx="2054">
                  <c:v>44464.242752546299</c:v>
                </c:pt>
                <c:pt idx="2055">
                  <c:v>44464.243446990738</c:v>
                </c:pt>
                <c:pt idx="2056">
                  <c:v>44464.244141435185</c:v>
                </c:pt>
                <c:pt idx="2057">
                  <c:v>44464.244835879632</c:v>
                </c:pt>
                <c:pt idx="2058">
                  <c:v>44464.245530324071</c:v>
                </c:pt>
                <c:pt idx="2059">
                  <c:v>44464.246224768518</c:v>
                </c:pt>
                <c:pt idx="2060">
                  <c:v>44464.246919212965</c:v>
                </c:pt>
                <c:pt idx="2061">
                  <c:v>44464.247613657404</c:v>
                </c:pt>
                <c:pt idx="2062">
                  <c:v>44464.248308101851</c:v>
                </c:pt>
                <c:pt idx="2063">
                  <c:v>44464.249002546298</c:v>
                </c:pt>
                <c:pt idx="2064">
                  <c:v>44464.249696990744</c:v>
                </c:pt>
                <c:pt idx="2065">
                  <c:v>44464.25040300926</c:v>
                </c:pt>
                <c:pt idx="2066">
                  <c:v>44464.251097453707</c:v>
                </c:pt>
                <c:pt idx="2067">
                  <c:v>44464.251791898147</c:v>
                </c:pt>
                <c:pt idx="2068">
                  <c:v>44464.252486342593</c:v>
                </c:pt>
                <c:pt idx="2069">
                  <c:v>44464.25318078704</c:v>
                </c:pt>
                <c:pt idx="2070">
                  <c:v>44464.253875231479</c:v>
                </c:pt>
                <c:pt idx="2071">
                  <c:v>44464.254569675926</c:v>
                </c:pt>
                <c:pt idx="2072">
                  <c:v>44464.255264120373</c:v>
                </c:pt>
                <c:pt idx="2073">
                  <c:v>44464.255958564812</c:v>
                </c:pt>
                <c:pt idx="2074">
                  <c:v>44464.256653009259</c:v>
                </c:pt>
                <c:pt idx="2075">
                  <c:v>44464.257347453706</c:v>
                </c:pt>
                <c:pt idx="2076">
                  <c:v>44464.258041898145</c:v>
                </c:pt>
                <c:pt idx="2077">
                  <c:v>44464.258736342592</c:v>
                </c:pt>
                <c:pt idx="2078">
                  <c:v>44464.259430787039</c:v>
                </c:pt>
                <c:pt idx="2079">
                  <c:v>44464.260125231478</c:v>
                </c:pt>
                <c:pt idx="2080">
                  <c:v>44464.260819675925</c:v>
                </c:pt>
                <c:pt idx="2081">
                  <c:v>44464.261514120371</c:v>
                </c:pt>
                <c:pt idx="2082">
                  <c:v>44464.262208564818</c:v>
                </c:pt>
                <c:pt idx="2083">
                  <c:v>44464.262903009258</c:v>
                </c:pt>
                <c:pt idx="2084">
                  <c:v>44464.263597453704</c:v>
                </c:pt>
                <c:pt idx="2085">
                  <c:v>44464.264291898151</c:v>
                </c:pt>
                <c:pt idx="2086">
                  <c:v>44464.26498634259</c:v>
                </c:pt>
                <c:pt idx="2087">
                  <c:v>44464.265680787037</c:v>
                </c:pt>
                <c:pt idx="2088">
                  <c:v>44464.266375231484</c:v>
                </c:pt>
                <c:pt idx="2089">
                  <c:v>44464.267069675923</c:v>
                </c:pt>
                <c:pt idx="2090">
                  <c:v>44464.26776412037</c:v>
                </c:pt>
                <c:pt idx="2091">
                  <c:v>44464.268458564817</c:v>
                </c:pt>
                <c:pt idx="2092">
                  <c:v>44464.269153009256</c:v>
                </c:pt>
                <c:pt idx="2093">
                  <c:v>44464.269847453703</c:v>
                </c:pt>
                <c:pt idx="2094">
                  <c:v>44464.27054189815</c:v>
                </c:pt>
                <c:pt idx="2095">
                  <c:v>44464.271236342589</c:v>
                </c:pt>
                <c:pt idx="2096">
                  <c:v>44464.271930787036</c:v>
                </c:pt>
                <c:pt idx="2097">
                  <c:v>44464.272625231482</c:v>
                </c:pt>
                <c:pt idx="2098">
                  <c:v>44464.273319675929</c:v>
                </c:pt>
                <c:pt idx="2099">
                  <c:v>44464.274014120369</c:v>
                </c:pt>
                <c:pt idx="2100">
                  <c:v>44464.274708564815</c:v>
                </c:pt>
                <c:pt idx="2101">
                  <c:v>44464.275403009262</c:v>
                </c:pt>
                <c:pt idx="2102">
                  <c:v>44464.276097453701</c:v>
                </c:pt>
                <c:pt idx="2103">
                  <c:v>44464.276791898148</c:v>
                </c:pt>
                <c:pt idx="2104">
                  <c:v>44464.277486342595</c:v>
                </c:pt>
                <c:pt idx="2105">
                  <c:v>44464.278180787034</c:v>
                </c:pt>
                <c:pt idx="2106">
                  <c:v>44464.278875231481</c:v>
                </c:pt>
                <c:pt idx="2107">
                  <c:v>44464.279569675928</c:v>
                </c:pt>
                <c:pt idx="2108">
                  <c:v>44464.280264120367</c:v>
                </c:pt>
                <c:pt idx="2109">
                  <c:v>44464.280958564814</c:v>
                </c:pt>
                <c:pt idx="2110">
                  <c:v>44464.28165300926</c:v>
                </c:pt>
                <c:pt idx="2111">
                  <c:v>44464.282347453707</c:v>
                </c:pt>
                <c:pt idx="2112">
                  <c:v>44464.283041898147</c:v>
                </c:pt>
                <c:pt idx="2113">
                  <c:v>44464.283736342593</c:v>
                </c:pt>
                <c:pt idx="2114">
                  <c:v>44464.28443078704</c:v>
                </c:pt>
                <c:pt idx="2115">
                  <c:v>44464.285125231479</c:v>
                </c:pt>
                <c:pt idx="2116">
                  <c:v>44464.285819675926</c:v>
                </c:pt>
                <c:pt idx="2117">
                  <c:v>44464.286514120373</c:v>
                </c:pt>
                <c:pt idx="2118">
                  <c:v>44464.287208564812</c:v>
                </c:pt>
                <c:pt idx="2119">
                  <c:v>44464.287903009259</c:v>
                </c:pt>
                <c:pt idx="2120">
                  <c:v>44464.288597453706</c:v>
                </c:pt>
                <c:pt idx="2121">
                  <c:v>44464.289291898145</c:v>
                </c:pt>
                <c:pt idx="2122">
                  <c:v>44464.289986342592</c:v>
                </c:pt>
                <c:pt idx="2123">
                  <c:v>44464.290680787039</c:v>
                </c:pt>
                <c:pt idx="2124">
                  <c:v>44464.291375231478</c:v>
                </c:pt>
                <c:pt idx="2125">
                  <c:v>44464.292081250002</c:v>
                </c:pt>
                <c:pt idx="2126">
                  <c:v>44464.292775694441</c:v>
                </c:pt>
                <c:pt idx="2127">
                  <c:v>44464.293470138888</c:v>
                </c:pt>
                <c:pt idx="2128">
                  <c:v>44464.294164583334</c:v>
                </c:pt>
                <c:pt idx="2129">
                  <c:v>44464.294859027781</c:v>
                </c:pt>
                <c:pt idx="2130">
                  <c:v>44464.29555347222</c:v>
                </c:pt>
                <c:pt idx="2131">
                  <c:v>44464.296247916667</c:v>
                </c:pt>
                <c:pt idx="2132">
                  <c:v>44464.296942361114</c:v>
                </c:pt>
                <c:pt idx="2133">
                  <c:v>44464.297636805553</c:v>
                </c:pt>
                <c:pt idx="2134">
                  <c:v>44464.29833125</c:v>
                </c:pt>
                <c:pt idx="2135">
                  <c:v>44464.299025694447</c:v>
                </c:pt>
                <c:pt idx="2136">
                  <c:v>44464.299720138886</c:v>
                </c:pt>
                <c:pt idx="2137">
                  <c:v>44464.300414583333</c:v>
                </c:pt>
                <c:pt idx="2138">
                  <c:v>44464.30110902778</c:v>
                </c:pt>
                <c:pt idx="2139">
                  <c:v>44464.301803472219</c:v>
                </c:pt>
                <c:pt idx="2140">
                  <c:v>44464.302497916666</c:v>
                </c:pt>
                <c:pt idx="2141">
                  <c:v>44464.303192361112</c:v>
                </c:pt>
                <c:pt idx="2142">
                  <c:v>44464.303886805559</c:v>
                </c:pt>
                <c:pt idx="2143">
                  <c:v>44464.304581249999</c:v>
                </c:pt>
                <c:pt idx="2144">
                  <c:v>44464.305275694445</c:v>
                </c:pt>
                <c:pt idx="2145">
                  <c:v>44464.305970138892</c:v>
                </c:pt>
                <c:pt idx="2146">
                  <c:v>44464.306664583331</c:v>
                </c:pt>
                <c:pt idx="2147">
                  <c:v>44464.307359027778</c:v>
                </c:pt>
                <c:pt idx="2148">
                  <c:v>44464.308053472225</c:v>
                </c:pt>
                <c:pt idx="2149">
                  <c:v>44464.308747916664</c:v>
                </c:pt>
                <c:pt idx="2150">
                  <c:v>44464.309442361111</c:v>
                </c:pt>
                <c:pt idx="2151">
                  <c:v>44464.310136805558</c:v>
                </c:pt>
                <c:pt idx="2152">
                  <c:v>44464.310831249997</c:v>
                </c:pt>
                <c:pt idx="2153">
                  <c:v>44464.311525694444</c:v>
                </c:pt>
                <c:pt idx="2154">
                  <c:v>44464.312220138891</c:v>
                </c:pt>
                <c:pt idx="2155">
                  <c:v>44464.31291458333</c:v>
                </c:pt>
                <c:pt idx="2156">
                  <c:v>44464.313609027777</c:v>
                </c:pt>
                <c:pt idx="2157">
                  <c:v>44464.314303472223</c:v>
                </c:pt>
                <c:pt idx="2158">
                  <c:v>44464.31499791667</c:v>
                </c:pt>
                <c:pt idx="2159">
                  <c:v>44464.31569236111</c:v>
                </c:pt>
                <c:pt idx="2160">
                  <c:v>44464.316386805556</c:v>
                </c:pt>
                <c:pt idx="2161">
                  <c:v>44464.317081250003</c:v>
                </c:pt>
                <c:pt idx="2162">
                  <c:v>44464.317775694442</c:v>
                </c:pt>
                <c:pt idx="2163">
                  <c:v>44464.318470138889</c:v>
                </c:pt>
                <c:pt idx="2164">
                  <c:v>44464.319164583336</c:v>
                </c:pt>
                <c:pt idx="2165">
                  <c:v>44464.319859027775</c:v>
                </c:pt>
                <c:pt idx="2166">
                  <c:v>44464.320553472222</c:v>
                </c:pt>
                <c:pt idx="2167">
                  <c:v>44464.321247916669</c:v>
                </c:pt>
                <c:pt idx="2168">
                  <c:v>44464.321942361108</c:v>
                </c:pt>
                <c:pt idx="2169">
                  <c:v>44464.322636805555</c:v>
                </c:pt>
                <c:pt idx="2170">
                  <c:v>44464.323331250002</c:v>
                </c:pt>
                <c:pt idx="2171">
                  <c:v>44464.324025694441</c:v>
                </c:pt>
                <c:pt idx="2172">
                  <c:v>44464.324720138888</c:v>
                </c:pt>
                <c:pt idx="2173">
                  <c:v>44464.325414583334</c:v>
                </c:pt>
                <c:pt idx="2174">
                  <c:v>44464.326109027781</c:v>
                </c:pt>
                <c:pt idx="2175">
                  <c:v>44464.32680347222</c:v>
                </c:pt>
                <c:pt idx="2176">
                  <c:v>44464.327497916667</c:v>
                </c:pt>
                <c:pt idx="2177">
                  <c:v>44464.328192361114</c:v>
                </c:pt>
                <c:pt idx="2178">
                  <c:v>44464.328886805553</c:v>
                </c:pt>
                <c:pt idx="2179">
                  <c:v>44464.32958125</c:v>
                </c:pt>
                <c:pt idx="2180">
                  <c:v>44464.330275694447</c:v>
                </c:pt>
                <c:pt idx="2181">
                  <c:v>44464.330970138886</c:v>
                </c:pt>
                <c:pt idx="2182">
                  <c:v>44464.331664583333</c:v>
                </c:pt>
                <c:pt idx="2183">
                  <c:v>44464.33235902778</c:v>
                </c:pt>
                <c:pt idx="2184">
                  <c:v>44464.333053472219</c:v>
                </c:pt>
                <c:pt idx="2185">
                  <c:v>44464.333759490743</c:v>
                </c:pt>
                <c:pt idx="2186">
                  <c:v>44464.334453935182</c:v>
                </c:pt>
                <c:pt idx="2187">
                  <c:v>44464.335148379629</c:v>
                </c:pt>
                <c:pt idx="2188">
                  <c:v>44464.335842824075</c:v>
                </c:pt>
                <c:pt idx="2189">
                  <c:v>44464.336537268522</c:v>
                </c:pt>
                <c:pt idx="2190">
                  <c:v>44464.337231712962</c:v>
                </c:pt>
                <c:pt idx="2191">
                  <c:v>44464.337926157408</c:v>
                </c:pt>
                <c:pt idx="2192">
                  <c:v>44464.338620601855</c:v>
                </c:pt>
                <c:pt idx="2193">
                  <c:v>44464.339315046294</c:v>
                </c:pt>
                <c:pt idx="2194">
                  <c:v>44464.340009490741</c:v>
                </c:pt>
                <c:pt idx="2195">
                  <c:v>44464.340703935188</c:v>
                </c:pt>
                <c:pt idx="2196">
                  <c:v>44464.341398379627</c:v>
                </c:pt>
                <c:pt idx="2197">
                  <c:v>44464.342092824074</c:v>
                </c:pt>
                <c:pt idx="2198">
                  <c:v>44464.342787268521</c:v>
                </c:pt>
                <c:pt idx="2199">
                  <c:v>44464.34348171296</c:v>
                </c:pt>
                <c:pt idx="2200">
                  <c:v>44464.344176157407</c:v>
                </c:pt>
                <c:pt idx="2201">
                  <c:v>44464.344870601853</c:v>
                </c:pt>
                <c:pt idx="2202">
                  <c:v>44464.345565046293</c:v>
                </c:pt>
                <c:pt idx="2203">
                  <c:v>44464.34625949074</c:v>
                </c:pt>
                <c:pt idx="2204">
                  <c:v>44464.346953935186</c:v>
                </c:pt>
                <c:pt idx="2205">
                  <c:v>44464.347648379633</c:v>
                </c:pt>
                <c:pt idx="2206">
                  <c:v>44464.348342824072</c:v>
                </c:pt>
                <c:pt idx="2207">
                  <c:v>44464.349037268519</c:v>
                </c:pt>
                <c:pt idx="2208">
                  <c:v>44464.349731712966</c:v>
                </c:pt>
                <c:pt idx="2209">
                  <c:v>44464.350426157405</c:v>
                </c:pt>
                <c:pt idx="2210">
                  <c:v>44464.351120601852</c:v>
                </c:pt>
                <c:pt idx="2211">
                  <c:v>44464.351815046299</c:v>
                </c:pt>
                <c:pt idx="2212">
                  <c:v>44464.352509490738</c:v>
                </c:pt>
                <c:pt idx="2213">
                  <c:v>44464.353203935185</c:v>
                </c:pt>
                <c:pt idx="2214">
                  <c:v>44464.353898379632</c:v>
                </c:pt>
                <c:pt idx="2215">
                  <c:v>44464.354592824071</c:v>
                </c:pt>
                <c:pt idx="2216">
                  <c:v>44464.355287268518</c:v>
                </c:pt>
                <c:pt idx="2217">
                  <c:v>44464.355981712964</c:v>
                </c:pt>
                <c:pt idx="2218">
                  <c:v>44464.356676157404</c:v>
                </c:pt>
                <c:pt idx="2219">
                  <c:v>44464.357370601851</c:v>
                </c:pt>
                <c:pt idx="2220">
                  <c:v>44464.358065046297</c:v>
                </c:pt>
                <c:pt idx="2221">
                  <c:v>44464.358759490744</c:v>
                </c:pt>
                <c:pt idx="2222">
                  <c:v>44464.359453935183</c:v>
                </c:pt>
                <c:pt idx="2223">
                  <c:v>44464.36014837963</c:v>
                </c:pt>
                <c:pt idx="2224">
                  <c:v>44464.360842824077</c:v>
                </c:pt>
                <c:pt idx="2225">
                  <c:v>44464.361537268516</c:v>
                </c:pt>
                <c:pt idx="2226">
                  <c:v>44464.362231712963</c:v>
                </c:pt>
                <c:pt idx="2227">
                  <c:v>44464.36292615741</c:v>
                </c:pt>
                <c:pt idx="2228">
                  <c:v>44464.363620601849</c:v>
                </c:pt>
                <c:pt idx="2229">
                  <c:v>44464.364315046296</c:v>
                </c:pt>
                <c:pt idx="2230">
                  <c:v>44464.365009490743</c:v>
                </c:pt>
                <c:pt idx="2231">
                  <c:v>44464.365703935182</c:v>
                </c:pt>
                <c:pt idx="2232">
                  <c:v>44464.366398379629</c:v>
                </c:pt>
                <c:pt idx="2233">
                  <c:v>44464.367092824075</c:v>
                </c:pt>
                <c:pt idx="2234">
                  <c:v>44464.367787268522</c:v>
                </c:pt>
                <c:pt idx="2235">
                  <c:v>44464.368481712962</c:v>
                </c:pt>
                <c:pt idx="2236">
                  <c:v>44464.369176157408</c:v>
                </c:pt>
                <c:pt idx="2237">
                  <c:v>44464.369870601855</c:v>
                </c:pt>
                <c:pt idx="2238">
                  <c:v>44464.370565277779</c:v>
                </c:pt>
                <c:pt idx="2239">
                  <c:v>44464.371259490741</c:v>
                </c:pt>
                <c:pt idx="2240">
                  <c:v>44464.371953935188</c:v>
                </c:pt>
                <c:pt idx="2241">
                  <c:v>44464.372648379627</c:v>
                </c:pt>
                <c:pt idx="2242">
                  <c:v>44464.373342824074</c:v>
                </c:pt>
                <c:pt idx="2243">
                  <c:v>44464.374037268521</c:v>
                </c:pt>
                <c:pt idx="2244">
                  <c:v>44464.37473171296</c:v>
                </c:pt>
                <c:pt idx="2245">
                  <c:v>44464.375437731484</c:v>
                </c:pt>
                <c:pt idx="2246">
                  <c:v>44464.376132175923</c:v>
                </c:pt>
                <c:pt idx="2247">
                  <c:v>44464.37682662037</c:v>
                </c:pt>
                <c:pt idx="2248">
                  <c:v>44464.377521064816</c:v>
                </c:pt>
                <c:pt idx="2249">
                  <c:v>44464.378215509256</c:v>
                </c:pt>
                <c:pt idx="2250">
                  <c:v>44464.378909953703</c:v>
                </c:pt>
                <c:pt idx="2251">
                  <c:v>44464.379604398149</c:v>
                </c:pt>
                <c:pt idx="2252">
                  <c:v>44464.380298842596</c:v>
                </c:pt>
                <c:pt idx="2253">
                  <c:v>44464.380993287035</c:v>
                </c:pt>
                <c:pt idx="2254">
                  <c:v>44464.381687731482</c:v>
                </c:pt>
                <c:pt idx="2255">
                  <c:v>44464.382382175929</c:v>
                </c:pt>
                <c:pt idx="2256">
                  <c:v>44464.383076620368</c:v>
                </c:pt>
                <c:pt idx="2257">
                  <c:v>44464.383771064815</c:v>
                </c:pt>
                <c:pt idx="2258">
                  <c:v>44464.384465509262</c:v>
                </c:pt>
                <c:pt idx="2259">
                  <c:v>44464.385159953701</c:v>
                </c:pt>
                <c:pt idx="2260">
                  <c:v>44464.385854398148</c:v>
                </c:pt>
                <c:pt idx="2261">
                  <c:v>44464.386548842594</c:v>
                </c:pt>
                <c:pt idx="2262">
                  <c:v>44464.387243287034</c:v>
                </c:pt>
                <c:pt idx="2263">
                  <c:v>44464.387937731481</c:v>
                </c:pt>
                <c:pt idx="2264">
                  <c:v>44464.388632175927</c:v>
                </c:pt>
                <c:pt idx="2265">
                  <c:v>44464.389326620367</c:v>
                </c:pt>
                <c:pt idx="2266">
                  <c:v>44464.390021064813</c:v>
                </c:pt>
                <c:pt idx="2267">
                  <c:v>44464.39071550926</c:v>
                </c:pt>
                <c:pt idx="2268">
                  <c:v>44464.391409953707</c:v>
                </c:pt>
                <c:pt idx="2269">
                  <c:v>44464.392104398146</c:v>
                </c:pt>
                <c:pt idx="2270">
                  <c:v>44464.392798842593</c:v>
                </c:pt>
                <c:pt idx="2271">
                  <c:v>44464.39349328704</c:v>
                </c:pt>
                <c:pt idx="2272">
                  <c:v>44464.394187731479</c:v>
                </c:pt>
                <c:pt idx="2273">
                  <c:v>44464.394882175926</c:v>
                </c:pt>
                <c:pt idx="2274">
                  <c:v>44464.395576620373</c:v>
                </c:pt>
                <c:pt idx="2275">
                  <c:v>44464.396271064812</c:v>
                </c:pt>
                <c:pt idx="2276">
                  <c:v>44464.396965509259</c:v>
                </c:pt>
                <c:pt idx="2277">
                  <c:v>44464.397659953705</c:v>
                </c:pt>
                <c:pt idx="2278">
                  <c:v>44464.398354398145</c:v>
                </c:pt>
                <c:pt idx="2279">
                  <c:v>44464.399048842592</c:v>
                </c:pt>
                <c:pt idx="2280">
                  <c:v>44464.399743287038</c:v>
                </c:pt>
                <c:pt idx="2281">
                  <c:v>44464.400437731485</c:v>
                </c:pt>
                <c:pt idx="2282">
                  <c:v>44464.401132175924</c:v>
                </c:pt>
                <c:pt idx="2283">
                  <c:v>44464.401826620371</c:v>
                </c:pt>
                <c:pt idx="2284">
                  <c:v>44464.402521064818</c:v>
                </c:pt>
                <c:pt idx="2285">
                  <c:v>44464.403215509257</c:v>
                </c:pt>
                <c:pt idx="2286">
                  <c:v>44464.403909953704</c:v>
                </c:pt>
                <c:pt idx="2287">
                  <c:v>44464.404604398151</c:v>
                </c:pt>
                <c:pt idx="2288">
                  <c:v>44464.40529884259</c:v>
                </c:pt>
                <c:pt idx="2289">
                  <c:v>44464.405993287037</c:v>
                </c:pt>
                <c:pt idx="2290">
                  <c:v>44464.406687731484</c:v>
                </c:pt>
                <c:pt idx="2291">
                  <c:v>44464.407382175923</c:v>
                </c:pt>
                <c:pt idx="2292">
                  <c:v>44464.40807662037</c:v>
                </c:pt>
                <c:pt idx="2293">
                  <c:v>44464.408771064816</c:v>
                </c:pt>
                <c:pt idx="2294">
                  <c:v>44464.409465509256</c:v>
                </c:pt>
                <c:pt idx="2295">
                  <c:v>44464.410159953703</c:v>
                </c:pt>
                <c:pt idx="2296">
                  <c:v>44464.410854398149</c:v>
                </c:pt>
                <c:pt idx="2297">
                  <c:v>44464.411548842596</c:v>
                </c:pt>
                <c:pt idx="2298">
                  <c:v>44464.412243287035</c:v>
                </c:pt>
                <c:pt idx="2299">
                  <c:v>44464.412937731482</c:v>
                </c:pt>
                <c:pt idx="2300">
                  <c:v>44464.413632175929</c:v>
                </c:pt>
                <c:pt idx="2301">
                  <c:v>44464.414326620368</c:v>
                </c:pt>
                <c:pt idx="2302">
                  <c:v>44464.415021064815</c:v>
                </c:pt>
                <c:pt idx="2303">
                  <c:v>44464.415715509262</c:v>
                </c:pt>
                <c:pt idx="2304">
                  <c:v>44464.416409953701</c:v>
                </c:pt>
                <c:pt idx="2305">
                  <c:v>44464.417115972225</c:v>
                </c:pt>
                <c:pt idx="2306">
                  <c:v>44464.417810416664</c:v>
                </c:pt>
                <c:pt idx="2307">
                  <c:v>44464.418504861111</c:v>
                </c:pt>
                <c:pt idx="2308">
                  <c:v>44464.419199305557</c:v>
                </c:pt>
                <c:pt idx="2309">
                  <c:v>44464.419893749997</c:v>
                </c:pt>
                <c:pt idx="2310">
                  <c:v>44464.420588194444</c:v>
                </c:pt>
                <c:pt idx="2311">
                  <c:v>44464.42128263889</c:v>
                </c:pt>
                <c:pt idx="2312">
                  <c:v>44464.421977083337</c:v>
                </c:pt>
                <c:pt idx="2313">
                  <c:v>44464.422671527776</c:v>
                </c:pt>
                <c:pt idx="2314">
                  <c:v>44464.423365972223</c:v>
                </c:pt>
                <c:pt idx="2315">
                  <c:v>44464.42406041667</c:v>
                </c:pt>
                <c:pt idx="2316">
                  <c:v>44464.424754861109</c:v>
                </c:pt>
                <c:pt idx="2317">
                  <c:v>44464.425449305556</c:v>
                </c:pt>
                <c:pt idx="2318">
                  <c:v>44464.426143750003</c:v>
                </c:pt>
                <c:pt idx="2319">
                  <c:v>44464.426838194442</c:v>
                </c:pt>
                <c:pt idx="2320">
                  <c:v>44464.427532638889</c:v>
                </c:pt>
                <c:pt idx="2321">
                  <c:v>44464.428227083336</c:v>
                </c:pt>
                <c:pt idx="2322">
                  <c:v>44464.428921527775</c:v>
                </c:pt>
                <c:pt idx="2323">
                  <c:v>44464.429615972222</c:v>
                </c:pt>
                <c:pt idx="2324">
                  <c:v>44464.430310416668</c:v>
                </c:pt>
                <c:pt idx="2325">
                  <c:v>44464.431004861108</c:v>
                </c:pt>
                <c:pt idx="2326">
                  <c:v>44464.431699305555</c:v>
                </c:pt>
                <c:pt idx="2327">
                  <c:v>44464.432393750001</c:v>
                </c:pt>
                <c:pt idx="2328">
                  <c:v>44464.433088194448</c:v>
                </c:pt>
                <c:pt idx="2329">
                  <c:v>44464.433782638887</c:v>
                </c:pt>
                <c:pt idx="2330">
                  <c:v>44464.434477083334</c:v>
                </c:pt>
                <c:pt idx="2331">
                  <c:v>44464.435171527781</c:v>
                </c:pt>
                <c:pt idx="2332">
                  <c:v>44464.43586597222</c:v>
                </c:pt>
                <c:pt idx="2333">
                  <c:v>44464.436560416667</c:v>
                </c:pt>
                <c:pt idx="2334">
                  <c:v>44464.437254861114</c:v>
                </c:pt>
                <c:pt idx="2335">
                  <c:v>44464.437949305553</c:v>
                </c:pt>
                <c:pt idx="2336">
                  <c:v>44464.43864375</c:v>
                </c:pt>
                <c:pt idx="2337">
                  <c:v>44464.439338194446</c:v>
                </c:pt>
                <c:pt idx="2338">
                  <c:v>44464.440032638886</c:v>
                </c:pt>
                <c:pt idx="2339">
                  <c:v>44464.440727083333</c:v>
                </c:pt>
                <c:pt idx="2340">
                  <c:v>44464.441421527779</c:v>
                </c:pt>
                <c:pt idx="2341">
                  <c:v>44464.442115972219</c:v>
                </c:pt>
                <c:pt idx="2342">
                  <c:v>44464.442810416665</c:v>
                </c:pt>
                <c:pt idx="2343">
                  <c:v>44464.443504861112</c:v>
                </c:pt>
                <c:pt idx="2344">
                  <c:v>44464.444199305559</c:v>
                </c:pt>
                <c:pt idx="2345">
                  <c:v>44464.444893749998</c:v>
                </c:pt>
                <c:pt idx="2346">
                  <c:v>44464.445588194445</c:v>
                </c:pt>
                <c:pt idx="2347">
                  <c:v>44464.446282638892</c:v>
                </c:pt>
                <c:pt idx="2348">
                  <c:v>44464.446977083331</c:v>
                </c:pt>
                <c:pt idx="2349">
                  <c:v>44464.447671527778</c:v>
                </c:pt>
                <c:pt idx="2350">
                  <c:v>44464.448365972225</c:v>
                </c:pt>
                <c:pt idx="2351">
                  <c:v>44464.449060416664</c:v>
                </c:pt>
                <c:pt idx="2352">
                  <c:v>44464.449754861111</c:v>
                </c:pt>
                <c:pt idx="2353">
                  <c:v>44464.450449305557</c:v>
                </c:pt>
                <c:pt idx="2354">
                  <c:v>44464.451143749997</c:v>
                </c:pt>
                <c:pt idx="2355">
                  <c:v>44464.451838194444</c:v>
                </c:pt>
                <c:pt idx="2356">
                  <c:v>44464.45253263889</c:v>
                </c:pt>
                <c:pt idx="2357">
                  <c:v>44464.453227083337</c:v>
                </c:pt>
                <c:pt idx="2358">
                  <c:v>44464.453921527776</c:v>
                </c:pt>
                <c:pt idx="2359">
                  <c:v>44464.454615972223</c:v>
                </c:pt>
                <c:pt idx="2360">
                  <c:v>44464.45531041667</c:v>
                </c:pt>
                <c:pt idx="2361">
                  <c:v>44464.456004861109</c:v>
                </c:pt>
                <c:pt idx="2362">
                  <c:v>44464.456699305556</c:v>
                </c:pt>
                <c:pt idx="2363">
                  <c:v>44464.457393750003</c:v>
                </c:pt>
                <c:pt idx="2364">
                  <c:v>44464.458088194442</c:v>
                </c:pt>
                <c:pt idx="2365">
                  <c:v>44464.458782638889</c:v>
                </c:pt>
                <c:pt idx="2366">
                  <c:v>44464.459477083336</c:v>
                </c:pt>
                <c:pt idx="2367">
                  <c:v>44464.460171527775</c:v>
                </c:pt>
                <c:pt idx="2368">
                  <c:v>44464.460865972222</c:v>
                </c:pt>
                <c:pt idx="2369">
                  <c:v>44464.461560416668</c:v>
                </c:pt>
                <c:pt idx="2370">
                  <c:v>44464.462254861108</c:v>
                </c:pt>
                <c:pt idx="2371">
                  <c:v>44464.462949305555</c:v>
                </c:pt>
                <c:pt idx="2372">
                  <c:v>44464.463643750001</c:v>
                </c:pt>
                <c:pt idx="2373">
                  <c:v>44464.464338194448</c:v>
                </c:pt>
                <c:pt idx="2374">
                  <c:v>44464.465032638887</c:v>
                </c:pt>
                <c:pt idx="2375">
                  <c:v>44464.465727083334</c:v>
                </c:pt>
                <c:pt idx="2376">
                  <c:v>44464.466421527781</c:v>
                </c:pt>
                <c:pt idx="2377">
                  <c:v>44464.46711597222</c:v>
                </c:pt>
                <c:pt idx="2378">
                  <c:v>44464.467810416667</c:v>
                </c:pt>
                <c:pt idx="2379">
                  <c:v>44464.468504861114</c:v>
                </c:pt>
                <c:pt idx="2380">
                  <c:v>44464.469199305553</c:v>
                </c:pt>
                <c:pt idx="2381">
                  <c:v>44464.46989375</c:v>
                </c:pt>
                <c:pt idx="2382">
                  <c:v>44464.470588194446</c:v>
                </c:pt>
                <c:pt idx="2383">
                  <c:v>44464.471282638886</c:v>
                </c:pt>
                <c:pt idx="2384">
                  <c:v>44464.471977083333</c:v>
                </c:pt>
                <c:pt idx="2385">
                  <c:v>44464.472671527779</c:v>
                </c:pt>
                <c:pt idx="2386">
                  <c:v>44464.473365972219</c:v>
                </c:pt>
                <c:pt idx="2387">
                  <c:v>44464.474060416665</c:v>
                </c:pt>
                <c:pt idx="2388">
                  <c:v>44464.474754861112</c:v>
                </c:pt>
                <c:pt idx="2389">
                  <c:v>44464.475449305559</c:v>
                </c:pt>
                <c:pt idx="2390">
                  <c:v>44464.476143749998</c:v>
                </c:pt>
                <c:pt idx="2391">
                  <c:v>44464.476838194445</c:v>
                </c:pt>
                <c:pt idx="2392">
                  <c:v>44464.477532638892</c:v>
                </c:pt>
                <c:pt idx="2393">
                  <c:v>44464.478227083331</c:v>
                </c:pt>
                <c:pt idx="2394">
                  <c:v>44464.478921527778</c:v>
                </c:pt>
                <c:pt idx="2395">
                  <c:v>44464.479615972225</c:v>
                </c:pt>
                <c:pt idx="2396">
                  <c:v>44464.480310416664</c:v>
                </c:pt>
                <c:pt idx="2397">
                  <c:v>44464.481004861111</c:v>
                </c:pt>
                <c:pt idx="2398">
                  <c:v>44464.481699305557</c:v>
                </c:pt>
                <c:pt idx="2399">
                  <c:v>44464.482393749997</c:v>
                </c:pt>
                <c:pt idx="2400">
                  <c:v>44464.483088194444</c:v>
                </c:pt>
                <c:pt idx="2401">
                  <c:v>44464.48378263889</c:v>
                </c:pt>
                <c:pt idx="2402">
                  <c:v>44464.484477083337</c:v>
                </c:pt>
                <c:pt idx="2403">
                  <c:v>44464.485171527776</c:v>
                </c:pt>
                <c:pt idx="2404">
                  <c:v>44464.485865972223</c:v>
                </c:pt>
                <c:pt idx="2405">
                  <c:v>44464.48656041667</c:v>
                </c:pt>
                <c:pt idx="2406">
                  <c:v>44464.487254861109</c:v>
                </c:pt>
                <c:pt idx="2407">
                  <c:v>44464.487949305556</c:v>
                </c:pt>
                <c:pt idx="2408">
                  <c:v>44464.488643750003</c:v>
                </c:pt>
                <c:pt idx="2409">
                  <c:v>44464.489338194442</c:v>
                </c:pt>
                <c:pt idx="2410">
                  <c:v>44464.490032638889</c:v>
                </c:pt>
                <c:pt idx="2411">
                  <c:v>44464.490727083336</c:v>
                </c:pt>
                <c:pt idx="2412">
                  <c:v>44464.491421527775</c:v>
                </c:pt>
                <c:pt idx="2413">
                  <c:v>44464.492115972222</c:v>
                </c:pt>
                <c:pt idx="2414">
                  <c:v>44464.492810416668</c:v>
                </c:pt>
                <c:pt idx="2415">
                  <c:v>44464.493504861108</c:v>
                </c:pt>
                <c:pt idx="2416">
                  <c:v>44464.494199305555</c:v>
                </c:pt>
                <c:pt idx="2417">
                  <c:v>44464.494893750001</c:v>
                </c:pt>
                <c:pt idx="2418">
                  <c:v>44464.495588194448</c:v>
                </c:pt>
                <c:pt idx="2419">
                  <c:v>44464.496282638887</c:v>
                </c:pt>
                <c:pt idx="2420">
                  <c:v>44464.496977083334</c:v>
                </c:pt>
                <c:pt idx="2421">
                  <c:v>44464.497671527781</c:v>
                </c:pt>
                <c:pt idx="2422">
                  <c:v>44464.49836597222</c:v>
                </c:pt>
                <c:pt idx="2423">
                  <c:v>44464.499060416667</c:v>
                </c:pt>
                <c:pt idx="2424">
                  <c:v>44464.499754861114</c:v>
                </c:pt>
                <c:pt idx="2425">
                  <c:v>44464.50046087963</c:v>
                </c:pt>
                <c:pt idx="2426">
                  <c:v>44464.501155324077</c:v>
                </c:pt>
                <c:pt idx="2427">
                  <c:v>44464.501849768516</c:v>
                </c:pt>
                <c:pt idx="2428">
                  <c:v>44464.502544212963</c:v>
                </c:pt>
                <c:pt idx="2429">
                  <c:v>44464.503238657409</c:v>
                </c:pt>
                <c:pt idx="2430">
                  <c:v>44464.503933101849</c:v>
                </c:pt>
                <c:pt idx="2431">
                  <c:v>44464.504627546296</c:v>
                </c:pt>
                <c:pt idx="2432">
                  <c:v>44464.505321990742</c:v>
                </c:pt>
                <c:pt idx="2433">
                  <c:v>44464.506016435182</c:v>
                </c:pt>
                <c:pt idx="2434">
                  <c:v>44464.506710879628</c:v>
                </c:pt>
                <c:pt idx="2435">
                  <c:v>44464.507405324075</c:v>
                </c:pt>
                <c:pt idx="2436">
                  <c:v>44464.508099768522</c:v>
                </c:pt>
                <c:pt idx="2437">
                  <c:v>44464.508794212961</c:v>
                </c:pt>
                <c:pt idx="2438">
                  <c:v>44464.509488657408</c:v>
                </c:pt>
                <c:pt idx="2439">
                  <c:v>44464.510183101855</c:v>
                </c:pt>
                <c:pt idx="2440">
                  <c:v>44464.510877546294</c:v>
                </c:pt>
                <c:pt idx="2441">
                  <c:v>44464.511571990741</c:v>
                </c:pt>
                <c:pt idx="2442">
                  <c:v>44464.512266435187</c:v>
                </c:pt>
                <c:pt idx="2443">
                  <c:v>44464.512960879627</c:v>
                </c:pt>
                <c:pt idx="2444">
                  <c:v>44464.513655324074</c:v>
                </c:pt>
                <c:pt idx="2445">
                  <c:v>44464.51434976852</c:v>
                </c:pt>
                <c:pt idx="2446">
                  <c:v>44464.51504421296</c:v>
                </c:pt>
                <c:pt idx="2447">
                  <c:v>44464.515738657406</c:v>
                </c:pt>
                <c:pt idx="2448">
                  <c:v>44464.516433101853</c:v>
                </c:pt>
                <c:pt idx="2449">
                  <c:v>44464.5171275463</c:v>
                </c:pt>
                <c:pt idx="2450">
                  <c:v>44464.517821990739</c:v>
                </c:pt>
                <c:pt idx="2451">
                  <c:v>44464.518516435186</c:v>
                </c:pt>
                <c:pt idx="2452">
                  <c:v>44464.519210879633</c:v>
                </c:pt>
                <c:pt idx="2453">
                  <c:v>44464.519905324072</c:v>
                </c:pt>
                <c:pt idx="2454">
                  <c:v>44464.520599768519</c:v>
                </c:pt>
                <c:pt idx="2455">
                  <c:v>44464.521294212966</c:v>
                </c:pt>
                <c:pt idx="2456">
                  <c:v>44464.521988657405</c:v>
                </c:pt>
                <c:pt idx="2457">
                  <c:v>44464.522683101852</c:v>
                </c:pt>
                <c:pt idx="2458">
                  <c:v>44464.523377546298</c:v>
                </c:pt>
                <c:pt idx="2459">
                  <c:v>44464.524071990738</c:v>
                </c:pt>
                <c:pt idx="2460">
                  <c:v>44464.524766435185</c:v>
                </c:pt>
                <c:pt idx="2461">
                  <c:v>44464.525460879631</c:v>
                </c:pt>
                <c:pt idx="2462">
                  <c:v>44464.526155324071</c:v>
                </c:pt>
                <c:pt idx="2463">
                  <c:v>44464.526849768517</c:v>
                </c:pt>
                <c:pt idx="2464">
                  <c:v>44464.527544212964</c:v>
                </c:pt>
                <c:pt idx="2465">
                  <c:v>44464.528238657411</c:v>
                </c:pt>
                <c:pt idx="2466">
                  <c:v>44464.52893310185</c:v>
                </c:pt>
                <c:pt idx="2467">
                  <c:v>44464.529627546297</c:v>
                </c:pt>
                <c:pt idx="2468">
                  <c:v>44464.530321990744</c:v>
                </c:pt>
                <c:pt idx="2469">
                  <c:v>44464.531016435183</c:v>
                </c:pt>
                <c:pt idx="2470">
                  <c:v>44464.53171087963</c:v>
                </c:pt>
                <c:pt idx="2471">
                  <c:v>44464.532405324077</c:v>
                </c:pt>
                <c:pt idx="2472">
                  <c:v>44464.533099768516</c:v>
                </c:pt>
                <c:pt idx="2473">
                  <c:v>44464.533794212963</c:v>
                </c:pt>
                <c:pt idx="2474">
                  <c:v>44464.534488657409</c:v>
                </c:pt>
                <c:pt idx="2475">
                  <c:v>44464.535183101849</c:v>
                </c:pt>
                <c:pt idx="2476">
                  <c:v>44464.535877546296</c:v>
                </c:pt>
                <c:pt idx="2477">
                  <c:v>44464.536571990742</c:v>
                </c:pt>
                <c:pt idx="2478">
                  <c:v>44464.537266435182</c:v>
                </c:pt>
                <c:pt idx="2479">
                  <c:v>44464.537960879628</c:v>
                </c:pt>
                <c:pt idx="2480">
                  <c:v>44464.538655324075</c:v>
                </c:pt>
                <c:pt idx="2481">
                  <c:v>44464.539349768522</c:v>
                </c:pt>
                <c:pt idx="2482">
                  <c:v>44464.540044212961</c:v>
                </c:pt>
                <c:pt idx="2483">
                  <c:v>44464.540738657408</c:v>
                </c:pt>
                <c:pt idx="2484">
                  <c:v>44464.541433101855</c:v>
                </c:pt>
                <c:pt idx="2485">
                  <c:v>44464.542139120371</c:v>
                </c:pt>
                <c:pt idx="2486">
                  <c:v>44464.542833564818</c:v>
                </c:pt>
                <c:pt idx="2487">
                  <c:v>44464.543528009257</c:v>
                </c:pt>
                <c:pt idx="2488">
                  <c:v>44464.544222453704</c:v>
                </c:pt>
                <c:pt idx="2489">
                  <c:v>44464.54491689815</c:v>
                </c:pt>
                <c:pt idx="2490">
                  <c:v>44464.54561134259</c:v>
                </c:pt>
                <c:pt idx="2491">
                  <c:v>44464.546305787037</c:v>
                </c:pt>
                <c:pt idx="2492">
                  <c:v>44464.547000231483</c:v>
                </c:pt>
                <c:pt idx="2493">
                  <c:v>44464.547694675923</c:v>
                </c:pt>
                <c:pt idx="2494">
                  <c:v>44464.548389120369</c:v>
                </c:pt>
                <c:pt idx="2495">
                  <c:v>44464.549083564816</c:v>
                </c:pt>
                <c:pt idx="2496">
                  <c:v>44464.549778009263</c:v>
                </c:pt>
                <c:pt idx="2497">
                  <c:v>44464.550472453702</c:v>
                </c:pt>
                <c:pt idx="2498">
                  <c:v>44464.551166898149</c:v>
                </c:pt>
                <c:pt idx="2499">
                  <c:v>44464.551861342596</c:v>
                </c:pt>
                <c:pt idx="2500">
                  <c:v>44464.552555787035</c:v>
                </c:pt>
                <c:pt idx="2501">
                  <c:v>44464.553250231482</c:v>
                </c:pt>
                <c:pt idx="2502">
                  <c:v>44464.553944675929</c:v>
                </c:pt>
                <c:pt idx="2503">
                  <c:v>44464.554639120368</c:v>
                </c:pt>
                <c:pt idx="2504">
                  <c:v>44464.555333564815</c:v>
                </c:pt>
                <c:pt idx="2505">
                  <c:v>44464.556028009261</c:v>
                </c:pt>
                <c:pt idx="2506">
                  <c:v>44464.556722453701</c:v>
                </c:pt>
                <c:pt idx="2507">
                  <c:v>44464.557416898147</c:v>
                </c:pt>
                <c:pt idx="2508">
                  <c:v>44464.558111458333</c:v>
                </c:pt>
                <c:pt idx="2509">
                  <c:v>44464.558805787034</c:v>
                </c:pt>
                <c:pt idx="2510">
                  <c:v>44464.55950023148</c:v>
                </c:pt>
                <c:pt idx="2511">
                  <c:v>44464.560194675927</c:v>
                </c:pt>
                <c:pt idx="2512">
                  <c:v>44464.560889120374</c:v>
                </c:pt>
                <c:pt idx="2513">
                  <c:v>44464.561583564813</c:v>
                </c:pt>
                <c:pt idx="2514">
                  <c:v>44464.56227800926</c:v>
                </c:pt>
                <c:pt idx="2515">
                  <c:v>44464.562972453707</c:v>
                </c:pt>
                <c:pt idx="2516">
                  <c:v>44464.563666898146</c:v>
                </c:pt>
                <c:pt idx="2517">
                  <c:v>44464.564361342593</c:v>
                </c:pt>
                <c:pt idx="2518">
                  <c:v>44464.565055787039</c:v>
                </c:pt>
                <c:pt idx="2519">
                  <c:v>44464.565750231479</c:v>
                </c:pt>
                <c:pt idx="2520">
                  <c:v>44464.566444675926</c:v>
                </c:pt>
                <c:pt idx="2521">
                  <c:v>44464.567139120372</c:v>
                </c:pt>
                <c:pt idx="2522">
                  <c:v>44464.567833564812</c:v>
                </c:pt>
                <c:pt idx="2523">
                  <c:v>44464.568528009258</c:v>
                </c:pt>
                <c:pt idx="2524">
                  <c:v>44464.569222453705</c:v>
                </c:pt>
                <c:pt idx="2525">
                  <c:v>44464.569916898145</c:v>
                </c:pt>
                <c:pt idx="2526">
                  <c:v>44464.570611342591</c:v>
                </c:pt>
                <c:pt idx="2527">
                  <c:v>44464.571305787038</c:v>
                </c:pt>
                <c:pt idx="2528">
                  <c:v>44464.572000231485</c:v>
                </c:pt>
                <c:pt idx="2529">
                  <c:v>44464.572694675924</c:v>
                </c:pt>
                <c:pt idx="2530">
                  <c:v>44464.573389120371</c:v>
                </c:pt>
                <c:pt idx="2531">
                  <c:v>44464.574083564818</c:v>
                </c:pt>
                <c:pt idx="2532">
                  <c:v>44464.574778009257</c:v>
                </c:pt>
                <c:pt idx="2533">
                  <c:v>44464.575472453704</c:v>
                </c:pt>
                <c:pt idx="2534">
                  <c:v>44464.57616689815</c:v>
                </c:pt>
                <c:pt idx="2535">
                  <c:v>44464.57686134259</c:v>
                </c:pt>
                <c:pt idx="2536">
                  <c:v>44464.577555787037</c:v>
                </c:pt>
                <c:pt idx="2537">
                  <c:v>44464.578250231483</c:v>
                </c:pt>
                <c:pt idx="2538">
                  <c:v>44464.578944675923</c:v>
                </c:pt>
                <c:pt idx="2539">
                  <c:v>44464.579639120369</c:v>
                </c:pt>
                <c:pt idx="2540">
                  <c:v>44464.580333564816</c:v>
                </c:pt>
                <c:pt idx="2541">
                  <c:v>44464.581028009263</c:v>
                </c:pt>
                <c:pt idx="2542">
                  <c:v>44464.581722453702</c:v>
                </c:pt>
                <c:pt idx="2543">
                  <c:v>44464.582416898149</c:v>
                </c:pt>
                <c:pt idx="2544">
                  <c:v>44464.583111342596</c:v>
                </c:pt>
                <c:pt idx="2545">
                  <c:v>44464.583817361112</c:v>
                </c:pt>
                <c:pt idx="2546">
                  <c:v>44464.584511805559</c:v>
                </c:pt>
                <c:pt idx="2547">
                  <c:v>44464.585206249998</c:v>
                </c:pt>
                <c:pt idx="2548">
                  <c:v>44464.585900694445</c:v>
                </c:pt>
                <c:pt idx="2549">
                  <c:v>44464.586595138891</c:v>
                </c:pt>
                <c:pt idx="2550">
                  <c:v>44464.587289583331</c:v>
                </c:pt>
                <c:pt idx="2551">
                  <c:v>44464.587984027778</c:v>
                </c:pt>
                <c:pt idx="2552">
                  <c:v>44464.588678472224</c:v>
                </c:pt>
                <c:pt idx="2553">
                  <c:v>44464.589372916664</c:v>
                </c:pt>
                <c:pt idx="2554">
                  <c:v>44464.59006736111</c:v>
                </c:pt>
                <c:pt idx="2555">
                  <c:v>44464.590761805557</c:v>
                </c:pt>
                <c:pt idx="2556">
                  <c:v>44464.591456249997</c:v>
                </c:pt>
                <c:pt idx="2557">
                  <c:v>44464.592150694443</c:v>
                </c:pt>
                <c:pt idx="2558">
                  <c:v>44464.59284513889</c:v>
                </c:pt>
                <c:pt idx="2559">
                  <c:v>44464.593539583337</c:v>
                </c:pt>
                <c:pt idx="2560">
                  <c:v>44464.594234027776</c:v>
                </c:pt>
                <c:pt idx="2561">
                  <c:v>44464.594928472223</c:v>
                </c:pt>
                <c:pt idx="2562">
                  <c:v>44464.59562291667</c:v>
                </c:pt>
                <c:pt idx="2563">
                  <c:v>44464.596317361109</c:v>
                </c:pt>
                <c:pt idx="2564">
                  <c:v>44464.597011805556</c:v>
                </c:pt>
                <c:pt idx="2565">
                  <c:v>44464.597706250002</c:v>
                </c:pt>
                <c:pt idx="2566">
                  <c:v>44464.598400694442</c:v>
                </c:pt>
                <c:pt idx="2567">
                  <c:v>44464.599095138889</c:v>
                </c:pt>
                <c:pt idx="2568">
                  <c:v>44464.599789583335</c:v>
                </c:pt>
                <c:pt idx="2569">
                  <c:v>44464.600484027775</c:v>
                </c:pt>
                <c:pt idx="2570">
                  <c:v>44464.601178472221</c:v>
                </c:pt>
                <c:pt idx="2571">
                  <c:v>44464.601872916668</c:v>
                </c:pt>
                <c:pt idx="2572">
                  <c:v>44464.602567361108</c:v>
                </c:pt>
                <c:pt idx="2573">
                  <c:v>44464.603261805554</c:v>
                </c:pt>
                <c:pt idx="2574">
                  <c:v>44464.603956250001</c:v>
                </c:pt>
                <c:pt idx="2575">
                  <c:v>44464.604650694448</c:v>
                </c:pt>
                <c:pt idx="2576">
                  <c:v>44464.605345138887</c:v>
                </c:pt>
                <c:pt idx="2577">
                  <c:v>44464.606039583334</c:v>
                </c:pt>
                <c:pt idx="2578">
                  <c:v>44464.60673402778</c:v>
                </c:pt>
                <c:pt idx="2579">
                  <c:v>44464.60742847222</c:v>
                </c:pt>
                <c:pt idx="2580">
                  <c:v>44464.608122916667</c:v>
                </c:pt>
                <c:pt idx="2581">
                  <c:v>44464.608817361113</c:v>
                </c:pt>
                <c:pt idx="2582">
                  <c:v>44464.609511805553</c:v>
                </c:pt>
                <c:pt idx="2583">
                  <c:v>44464.610206249999</c:v>
                </c:pt>
                <c:pt idx="2584">
                  <c:v>44464.610900694446</c:v>
                </c:pt>
                <c:pt idx="2585">
                  <c:v>44464.611595138886</c:v>
                </c:pt>
                <c:pt idx="2586">
                  <c:v>44464.612289583332</c:v>
                </c:pt>
                <c:pt idx="2587">
                  <c:v>44464.612984027779</c:v>
                </c:pt>
                <c:pt idx="2588">
                  <c:v>44464.613678472226</c:v>
                </c:pt>
                <c:pt idx="2589">
                  <c:v>44464.614372916665</c:v>
                </c:pt>
                <c:pt idx="2590">
                  <c:v>44464.615067361112</c:v>
                </c:pt>
                <c:pt idx="2591">
                  <c:v>44464.615761805559</c:v>
                </c:pt>
                <c:pt idx="2592">
                  <c:v>44464.616456249998</c:v>
                </c:pt>
                <c:pt idx="2593">
                  <c:v>44464.617150694445</c:v>
                </c:pt>
                <c:pt idx="2594">
                  <c:v>44464.617845138891</c:v>
                </c:pt>
                <c:pt idx="2595">
                  <c:v>44464.618539583331</c:v>
                </c:pt>
                <c:pt idx="2596">
                  <c:v>44464.619234027778</c:v>
                </c:pt>
                <c:pt idx="2597">
                  <c:v>44464.619928472224</c:v>
                </c:pt>
                <c:pt idx="2598">
                  <c:v>44464.620622916664</c:v>
                </c:pt>
                <c:pt idx="2599">
                  <c:v>44464.62131736111</c:v>
                </c:pt>
                <c:pt idx="2600">
                  <c:v>44464.622011805557</c:v>
                </c:pt>
                <c:pt idx="2601">
                  <c:v>44464.622706249997</c:v>
                </c:pt>
                <c:pt idx="2602">
                  <c:v>44464.623400694443</c:v>
                </c:pt>
                <c:pt idx="2603">
                  <c:v>44464.62409513889</c:v>
                </c:pt>
                <c:pt idx="2604">
                  <c:v>44464.624789583337</c:v>
                </c:pt>
                <c:pt idx="2605">
                  <c:v>44464.625495601853</c:v>
                </c:pt>
                <c:pt idx="2606">
                  <c:v>44464.6261900463</c:v>
                </c:pt>
                <c:pt idx="2607">
                  <c:v>44464.626884490739</c:v>
                </c:pt>
                <c:pt idx="2608">
                  <c:v>44464.627578935186</c:v>
                </c:pt>
                <c:pt idx="2609">
                  <c:v>44464.628273379632</c:v>
                </c:pt>
                <c:pt idx="2610">
                  <c:v>44464.628967824072</c:v>
                </c:pt>
                <c:pt idx="2611">
                  <c:v>44464.629662268519</c:v>
                </c:pt>
                <c:pt idx="2612">
                  <c:v>44464.630356712965</c:v>
                </c:pt>
                <c:pt idx="2613">
                  <c:v>44464.631051157405</c:v>
                </c:pt>
                <c:pt idx="2614">
                  <c:v>44464.631745601851</c:v>
                </c:pt>
                <c:pt idx="2615">
                  <c:v>44464.632440046298</c:v>
                </c:pt>
                <c:pt idx="2616">
                  <c:v>44464.633134490738</c:v>
                </c:pt>
                <c:pt idx="2617">
                  <c:v>44464.633828935184</c:v>
                </c:pt>
                <c:pt idx="2618">
                  <c:v>44464.634523379631</c:v>
                </c:pt>
                <c:pt idx="2619">
                  <c:v>44464.635217824078</c:v>
                </c:pt>
                <c:pt idx="2620">
                  <c:v>44464.635912268517</c:v>
                </c:pt>
                <c:pt idx="2621">
                  <c:v>44464.636606712964</c:v>
                </c:pt>
                <c:pt idx="2622">
                  <c:v>44464.637301157411</c:v>
                </c:pt>
                <c:pt idx="2623">
                  <c:v>44464.63799560185</c:v>
                </c:pt>
                <c:pt idx="2624">
                  <c:v>44464.638690046297</c:v>
                </c:pt>
                <c:pt idx="2625">
                  <c:v>44464.639384490743</c:v>
                </c:pt>
                <c:pt idx="2626">
                  <c:v>44464.640078935183</c:v>
                </c:pt>
                <c:pt idx="2627">
                  <c:v>44464.64077337963</c:v>
                </c:pt>
                <c:pt idx="2628">
                  <c:v>44464.641467824076</c:v>
                </c:pt>
                <c:pt idx="2629">
                  <c:v>44464.642162268516</c:v>
                </c:pt>
                <c:pt idx="2630">
                  <c:v>44464.642856712962</c:v>
                </c:pt>
                <c:pt idx="2631">
                  <c:v>44464.643551157409</c:v>
                </c:pt>
                <c:pt idx="2632">
                  <c:v>44464.644245601849</c:v>
                </c:pt>
                <c:pt idx="2633">
                  <c:v>44464.644940046295</c:v>
                </c:pt>
                <c:pt idx="2634">
                  <c:v>44464.645634490742</c:v>
                </c:pt>
                <c:pt idx="2635">
                  <c:v>44464.646328935189</c:v>
                </c:pt>
                <c:pt idx="2636">
                  <c:v>44464.647023379628</c:v>
                </c:pt>
                <c:pt idx="2637">
                  <c:v>44464.647717824075</c:v>
                </c:pt>
                <c:pt idx="2638">
                  <c:v>44464.648412268521</c:v>
                </c:pt>
                <c:pt idx="2639">
                  <c:v>44464.649106712961</c:v>
                </c:pt>
                <c:pt idx="2640">
                  <c:v>44464.649801157408</c:v>
                </c:pt>
                <c:pt idx="2641">
                  <c:v>44464.650495601854</c:v>
                </c:pt>
                <c:pt idx="2642">
                  <c:v>44464.651190046294</c:v>
                </c:pt>
                <c:pt idx="2643">
                  <c:v>44464.65188449074</c:v>
                </c:pt>
                <c:pt idx="2644">
                  <c:v>44464.652578935187</c:v>
                </c:pt>
                <c:pt idx="2645">
                  <c:v>44464.653273379627</c:v>
                </c:pt>
                <c:pt idx="2646">
                  <c:v>44464.653967824073</c:v>
                </c:pt>
                <c:pt idx="2647">
                  <c:v>44464.65466226852</c:v>
                </c:pt>
                <c:pt idx="2648">
                  <c:v>44464.655356712959</c:v>
                </c:pt>
                <c:pt idx="2649">
                  <c:v>44464.656051157406</c:v>
                </c:pt>
                <c:pt idx="2650">
                  <c:v>44464.656745601853</c:v>
                </c:pt>
                <c:pt idx="2651">
                  <c:v>44464.6574400463</c:v>
                </c:pt>
                <c:pt idx="2652">
                  <c:v>44464.658134490739</c:v>
                </c:pt>
                <c:pt idx="2653">
                  <c:v>44464.658828935186</c:v>
                </c:pt>
                <c:pt idx="2654">
                  <c:v>44464.659523379632</c:v>
                </c:pt>
                <c:pt idx="2655">
                  <c:v>44464.660217824072</c:v>
                </c:pt>
                <c:pt idx="2656">
                  <c:v>44464.660912268519</c:v>
                </c:pt>
                <c:pt idx="2657">
                  <c:v>44464.661606712965</c:v>
                </c:pt>
                <c:pt idx="2658">
                  <c:v>44464.662301157405</c:v>
                </c:pt>
                <c:pt idx="2659">
                  <c:v>44464.662995601851</c:v>
                </c:pt>
                <c:pt idx="2660">
                  <c:v>44464.663690046298</c:v>
                </c:pt>
                <c:pt idx="2661">
                  <c:v>44464.664384490738</c:v>
                </c:pt>
                <c:pt idx="2662">
                  <c:v>44464.665078935184</c:v>
                </c:pt>
                <c:pt idx="2663">
                  <c:v>44464.665773379631</c:v>
                </c:pt>
                <c:pt idx="2664">
                  <c:v>44464.666467824078</c:v>
                </c:pt>
                <c:pt idx="2665">
                  <c:v>44464.667162268517</c:v>
                </c:pt>
                <c:pt idx="2666">
                  <c:v>44464.667856712964</c:v>
                </c:pt>
                <c:pt idx="2667">
                  <c:v>44464.668551157411</c:v>
                </c:pt>
                <c:pt idx="2668">
                  <c:v>44464.66924560185</c:v>
                </c:pt>
                <c:pt idx="2669">
                  <c:v>44464.669940046297</c:v>
                </c:pt>
                <c:pt idx="2670">
                  <c:v>44464.670634490743</c:v>
                </c:pt>
                <c:pt idx="2671">
                  <c:v>44464.671328935183</c:v>
                </c:pt>
                <c:pt idx="2672">
                  <c:v>44464.67202337963</c:v>
                </c:pt>
                <c:pt idx="2673">
                  <c:v>44464.672717824076</c:v>
                </c:pt>
                <c:pt idx="2674">
                  <c:v>44464.673412268516</c:v>
                </c:pt>
                <c:pt idx="2675">
                  <c:v>44464.674106712962</c:v>
                </c:pt>
                <c:pt idx="2676">
                  <c:v>44464.674801157409</c:v>
                </c:pt>
                <c:pt idx="2677">
                  <c:v>44464.675495601849</c:v>
                </c:pt>
                <c:pt idx="2678">
                  <c:v>44464.676190046295</c:v>
                </c:pt>
                <c:pt idx="2679">
                  <c:v>44464.676884490742</c:v>
                </c:pt>
                <c:pt idx="2680">
                  <c:v>44464.677578935189</c:v>
                </c:pt>
                <c:pt idx="2681">
                  <c:v>44464.678273379628</c:v>
                </c:pt>
                <c:pt idx="2682">
                  <c:v>44464.678967824075</c:v>
                </c:pt>
                <c:pt idx="2683">
                  <c:v>44464.679662268521</c:v>
                </c:pt>
                <c:pt idx="2684">
                  <c:v>44464.680356712961</c:v>
                </c:pt>
                <c:pt idx="2685">
                  <c:v>44464.681051157408</c:v>
                </c:pt>
                <c:pt idx="2686">
                  <c:v>44464.681745601854</c:v>
                </c:pt>
                <c:pt idx="2687">
                  <c:v>44464.682440046294</c:v>
                </c:pt>
                <c:pt idx="2688">
                  <c:v>44464.68313449074</c:v>
                </c:pt>
                <c:pt idx="2689">
                  <c:v>44464.683828935187</c:v>
                </c:pt>
                <c:pt idx="2690">
                  <c:v>44464.684523379627</c:v>
                </c:pt>
                <c:pt idx="2691">
                  <c:v>44464.685217824073</c:v>
                </c:pt>
                <c:pt idx="2692">
                  <c:v>44464.68591226852</c:v>
                </c:pt>
                <c:pt idx="2693">
                  <c:v>44464.686606712959</c:v>
                </c:pt>
                <c:pt idx="2694">
                  <c:v>44464.687301157406</c:v>
                </c:pt>
                <c:pt idx="2695">
                  <c:v>44464.687995601853</c:v>
                </c:pt>
                <c:pt idx="2696">
                  <c:v>44464.6886900463</c:v>
                </c:pt>
                <c:pt idx="2697">
                  <c:v>44464.689384490739</c:v>
                </c:pt>
                <c:pt idx="2698">
                  <c:v>44464.690078935186</c:v>
                </c:pt>
                <c:pt idx="2699">
                  <c:v>44464.690773379632</c:v>
                </c:pt>
                <c:pt idx="2700">
                  <c:v>44464.691467824072</c:v>
                </c:pt>
                <c:pt idx="2701">
                  <c:v>44464.692162268519</c:v>
                </c:pt>
                <c:pt idx="2702">
                  <c:v>44464.692856712965</c:v>
                </c:pt>
                <c:pt idx="2703">
                  <c:v>44464.693551157405</c:v>
                </c:pt>
                <c:pt idx="2704">
                  <c:v>44464.694245601851</c:v>
                </c:pt>
                <c:pt idx="2705">
                  <c:v>44464.694940046298</c:v>
                </c:pt>
                <c:pt idx="2706">
                  <c:v>44464.695634490738</c:v>
                </c:pt>
                <c:pt idx="2707">
                  <c:v>44464.696328935184</c:v>
                </c:pt>
                <c:pt idx="2708">
                  <c:v>44464.697023379631</c:v>
                </c:pt>
                <c:pt idx="2709">
                  <c:v>44464.697717824078</c:v>
                </c:pt>
                <c:pt idx="2710">
                  <c:v>44464.698412268517</c:v>
                </c:pt>
                <c:pt idx="2711">
                  <c:v>44464.699106712964</c:v>
                </c:pt>
                <c:pt idx="2712">
                  <c:v>44464.699801157411</c:v>
                </c:pt>
                <c:pt idx="2713">
                  <c:v>44464.70049560185</c:v>
                </c:pt>
                <c:pt idx="2714">
                  <c:v>44464.701190046297</c:v>
                </c:pt>
                <c:pt idx="2715">
                  <c:v>44464.701884490743</c:v>
                </c:pt>
                <c:pt idx="2716">
                  <c:v>44464.702578935183</c:v>
                </c:pt>
                <c:pt idx="2717">
                  <c:v>44464.70327337963</c:v>
                </c:pt>
                <c:pt idx="2718">
                  <c:v>44464.703967824076</c:v>
                </c:pt>
                <c:pt idx="2719">
                  <c:v>44464.704662268516</c:v>
                </c:pt>
                <c:pt idx="2720">
                  <c:v>44464.705356712962</c:v>
                </c:pt>
                <c:pt idx="2721">
                  <c:v>44464.706051157409</c:v>
                </c:pt>
                <c:pt idx="2722">
                  <c:v>44464.706745601849</c:v>
                </c:pt>
                <c:pt idx="2723">
                  <c:v>44464.707440046295</c:v>
                </c:pt>
                <c:pt idx="2724">
                  <c:v>44464.708134490742</c:v>
                </c:pt>
                <c:pt idx="2725">
                  <c:v>44464.708840509258</c:v>
                </c:pt>
                <c:pt idx="2726">
                  <c:v>44464.709534953705</c:v>
                </c:pt>
                <c:pt idx="2727">
                  <c:v>44464.710229398152</c:v>
                </c:pt>
                <c:pt idx="2728">
                  <c:v>44464.710923842591</c:v>
                </c:pt>
                <c:pt idx="2729">
                  <c:v>44464.711618287038</c:v>
                </c:pt>
                <c:pt idx="2730">
                  <c:v>44464.712312731484</c:v>
                </c:pt>
                <c:pt idx="2731">
                  <c:v>44464.713007175924</c:v>
                </c:pt>
                <c:pt idx="2732">
                  <c:v>44464.713701620371</c:v>
                </c:pt>
                <c:pt idx="2733">
                  <c:v>44464.714396064817</c:v>
                </c:pt>
                <c:pt idx="2734">
                  <c:v>44464.715090509257</c:v>
                </c:pt>
                <c:pt idx="2735">
                  <c:v>44464.715784953703</c:v>
                </c:pt>
                <c:pt idx="2736">
                  <c:v>44464.71647939815</c:v>
                </c:pt>
                <c:pt idx="2737">
                  <c:v>44464.71717384259</c:v>
                </c:pt>
                <c:pt idx="2738">
                  <c:v>44464.717868287036</c:v>
                </c:pt>
                <c:pt idx="2739">
                  <c:v>44464.718562731483</c:v>
                </c:pt>
                <c:pt idx="2740">
                  <c:v>44464.719257175922</c:v>
                </c:pt>
                <c:pt idx="2741">
                  <c:v>44464.719951620369</c:v>
                </c:pt>
                <c:pt idx="2742">
                  <c:v>44464.720646064816</c:v>
                </c:pt>
                <c:pt idx="2743">
                  <c:v>44464.721340509263</c:v>
                </c:pt>
                <c:pt idx="2744">
                  <c:v>44464.722034953702</c:v>
                </c:pt>
                <c:pt idx="2745">
                  <c:v>44464.722729398149</c:v>
                </c:pt>
                <c:pt idx="2746">
                  <c:v>44464.723423842595</c:v>
                </c:pt>
                <c:pt idx="2747">
                  <c:v>44464.724118287035</c:v>
                </c:pt>
                <c:pt idx="2748">
                  <c:v>44464.724812731482</c:v>
                </c:pt>
                <c:pt idx="2749">
                  <c:v>44464.725507175928</c:v>
                </c:pt>
                <c:pt idx="2750">
                  <c:v>44464.726201620368</c:v>
                </c:pt>
                <c:pt idx="2751">
                  <c:v>44464.726896064814</c:v>
                </c:pt>
                <c:pt idx="2752">
                  <c:v>44464.727590509261</c:v>
                </c:pt>
                <c:pt idx="2753">
                  <c:v>44464.7282849537</c:v>
                </c:pt>
                <c:pt idx="2754">
                  <c:v>44464.728979398147</c:v>
                </c:pt>
                <c:pt idx="2755">
                  <c:v>44464.729673842594</c:v>
                </c:pt>
                <c:pt idx="2756">
                  <c:v>44464.730368287041</c:v>
                </c:pt>
                <c:pt idx="2757">
                  <c:v>44464.73106273148</c:v>
                </c:pt>
                <c:pt idx="2758">
                  <c:v>44464.731757175927</c:v>
                </c:pt>
                <c:pt idx="2759">
                  <c:v>44464.732451620373</c:v>
                </c:pt>
                <c:pt idx="2760">
                  <c:v>44464.733146064813</c:v>
                </c:pt>
                <c:pt idx="2761">
                  <c:v>44464.73384050926</c:v>
                </c:pt>
                <c:pt idx="2762">
                  <c:v>44464.734534953706</c:v>
                </c:pt>
                <c:pt idx="2763">
                  <c:v>44464.735229398146</c:v>
                </c:pt>
                <c:pt idx="2764">
                  <c:v>44464.735923842592</c:v>
                </c:pt>
                <c:pt idx="2765">
                  <c:v>44464.736618287039</c:v>
                </c:pt>
                <c:pt idx="2766">
                  <c:v>44464.737312731479</c:v>
                </c:pt>
                <c:pt idx="2767">
                  <c:v>44464.738007175925</c:v>
                </c:pt>
                <c:pt idx="2768">
                  <c:v>44464.738701620372</c:v>
                </c:pt>
                <c:pt idx="2769">
                  <c:v>44464.739396064811</c:v>
                </c:pt>
                <c:pt idx="2770">
                  <c:v>44464.740090509258</c:v>
                </c:pt>
                <c:pt idx="2771">
                  <c:v>44464.740784953705</c:v>
                </c:pt>
                <c:pt idx="2772">
                  <c:v>44464.741479398152</c:v>
                </c:pt>
                <c:pt idx="2773">
                  <c:v>44464.742173842591</c:v>
                </c:pt>
                <c:pt idx="2774">
                  <c:v>44464.742868287038</c:v>
                </c:pt>
                <c:pt idx="2775">
                  <c:v>44464.743562731484</c:v>
                </c:pt>
                <c:pt idx="2776">
                  <c:v>44464.744257175924</c:v>
                </c:pt>
                <c:pt idx="2777">
                  <c:v>44464.744951620371</c:v>
                </c:pt>
                <c:pt idx="2778">
                  <c:v>44464.745646064817</c:v>
                </c:pt>
                <c:pt idx="2779">
                  <c:v>44464.746340509257</c:v>
                </c:pt>
                <c:pt idx="2780">
                  <c:v>44464.747034953703</c:v>
                </c:pt>
                <c:pt idx="2781">
                  <c:v>44464.74772939815</c:v>
                </c:pt>
                <c:pt idx="2782">
                  <c:v>44464.74842384259</c:v>
                </c:pt>
                <c:pt idx="2783">
                  <c:v>44464.749118287036</c:v>
                </c:pt>
                <c:pt idx="2784">
                  <c:v>44464.749812731483</c:v>
                </c:pt>
                <c:pt idx="2785">
                  <c:v>44464.750518749999</c:v>
                </c:pt>
                <c:pt idx="2786">
                  <c:v>44464.751213194446</c:v>
                </c:pt>
                <c:pt idx="2787">
                  <c:v>44464.751907638885</c:v>
                </c:pt>
                <c:pt idx="2788">
                  <c:v>44464.752602083332</c:v>
                </c:pt>
                <c:pt idx="2789">
                  <c:v>44464.753296527779</c:v>
                </c:pt>
                <c:pt idx="2790">
                  <c:v>44464.753990972225</c:v>
                </c:pt>
                <c:pt idx="2791">
                  <c:v>44464.754685416665</c:v>
                </c:pt>
                <c:pt idx="2792">
                  <c:v>44464.755379861112</c:v>
                </c:pt>
                <c:pt idx="2793">
                  <c:v>44464.756074305558</c:v>
                </c:pt>
                <c:pt idx="2794">
                  <c:v>44464.756768749998</c:v>
                </c:pt>
                <c:pt idx="2795">
                  <c:v>44464.757463194444</c:v>
                </c:pt>
                <c:pt idx="2796">
                  <c:v>44464.758157638891</c:v>
                </c:pt>
                <c:pt idx="2797">
                  <c:v>44464.758852083331</c:v>
                </c:pt>
                <c:pt idx="2798">
                  <c:v>44464.759546527777</c:v>
                </c:pt>
                <c:pt idx="2799">
                  <c:v>44464.760240972224</c:v>
                </c:pt>
                <c:pt idx="2800">
                  <c:v>44464.760935416663</c:v>
                </c:pt>
                <c:pt idx="2801">
                  <c:v>44464.76162986111</c:v>
                </c:pt>
                <c:pt idx="2802">
                  <c:v>44464.762324305557</c:v>
                </c:pt>
                <c:pt idx="2803">
                  <c:v>44464.763018750004</c:v>
                </c:pt>
                <c:pt idx="2804">
                  <c:v>44464.763713194443</c:v>
                </c:pt>
                <c:pt idx="2805">
                  <c:v>44464.76440763889</c:v>
                </c:pt>
                <c:pt idx="2806">
                  <c:v>44464.765102083336</c:v>
                </c:pt>
                <c:pt idx="2807">
                  <c:v>44464.765796527776</c:v>
                </c:pt>
                <c:pt idx="2808">
                  <c:v>44464.766490972223</c:v>
                </c:pt>
                <c:pt idx="2809">
                  <c:v>44464.767185416669</c:v>
                </c:pt>
                <c:pt idx="2810">
                  <c:v>44464.767879861109</c:v>
                </c:pt>
                <c:pt idx="2811">
                  <c:v>44464.768574305555</c:v>
                </c:pt>
                <c:pt idx="2812">
                  <c:v>44464.769268750002</c:v>
                </c:pt>
                <c:pt idx="2813">
                  <c:v>44464.769963194442</c:v>
                </c:pt>
                <c:pt idx="2814">
                  <c:v>44464.770657638888</c:v>
                </c:pt>
                <c:pt idx="2815">
                  <c:v>44464.771352083335</c:v>
                </c:pt>
                <c:pt idx="2816">
                  <c:v>44464.772046527774</c:v>
                </c:pt>
                <c:pt idx="2817">
                  <c:v>44464.772740972221</c:v>
                </c:pt>
                <c:pt idx="2818">
                  <c:v>44464.773435416668</c:v>
                </c:pt>
                <c:pt idx="2819">
                  <c:v>44464.774129861114</c:v>
                </c:pt>
                <c:pt idx="2820">
                  <c:v>44464.774824305554</c:v>
                </c:pt>
                <c:pt idx="2821">
                  <c:v>44464.775518750001</c:v>
                </c:pt>
                <c:pt idx="2822">
                  <c:v>44464.776213194447</c:v>
                </c:pt>
                <c:pt idx="2823">
                  <c:v>44464.776907754633</c:v>
                </c:pt>
                <c:pt idx="2824">
                  <c:v>44464.777602083333</c:v>
                </c:pt>
                <c:pt idx="2825">
                  <c:v>44464.77829652778</c:v>
                </c:pt>
                <c:pt idx="2826">
                  <c:v>44464.77899097222</c:v>
                </c:pt>
                <c:pt idx="2827">
                  <c:v>44464.779685416666</c:v>
                </c:pt>
                <c:pt idx="2828">
                  <c:v>44464.780379861113</c:v>
                </c:pt>
                <c:pt idx="2829">
                  <c:v>44464.781074305552</c:v>
                </c:pt>
                <c:pt idx="2830">
                  <c:v>44464.781768749999</c:v>
                </c:pt>
                <c:pt idx="2831">
                  <c:v>44464.782463194446</c:v>
                </c:pt>
                <c:pt idx="2832">
                  <c:v>44464.783157638885</c:v>
                </c:pt>
                <c:pt idx="2833">
                  <c:v>44464.783852083332</c:v>
                </c:pt>
                <c:pt idx="2834">
                  <c:v>44464.784546527779</c:v>
                </c:pt>
                <c:pt idx="2835">
                  <c:v>44464.785240972225</c:v>
                </c:pt>
                <c:pt idx="2836">
                  <c:v>44464.785935416665</c:v>
                </c:pt>
                <c:pt idx="2837">
                  <c:v>44464.786629861112</c:v>
                </c:pt>
                <c:pt idx="2838">
                  <c:v>44464.787324305558</c:v>
                </c:pt>
                <c:pt idx="2839">
                  <c:v>44464.788018749998</c:v>
                </c:pt>
                <c:pt idx="2840">
                  <c:v>44464.788713194444</c:v>
                </c:pt>
                <c:pt idx="2841">
                  <c:v>44464.789407638891</c:v>
                </c:pt>
                <c:pt idx="2842">
                  <c:v>44464.790102083331</c:v>
                </c:pt>
                <c:pt idx="2843">
                  <c:v>44464.790796527777</c:v>
                </c:pt>
                <c:pt idx="2844">
                  <c:v>44464.791490972224</c:v>
                </c:pt>
                <c:pt idx="2845">
                  <c:v>44464.79219699074</c:v>
                </c:pt>
                <c:pt idx="2846">
                  <c:v>44464.792891435187</c:v>
                </c:pt>
                <c:pt idx="2847">
                  <c:v>44464.793585879626</c:v>
                </c:pt>
                <c:pt idx="2848">
                  <c:v>44464.794280324073</c:v>
                </c:pt>
                <c:pt idx="2849">
                  <c:v>44464.79497476852</c:v>
                </c:pt>
                <c:pt idx="2850">
                  <c:v>44464.795669212966</c:v>
                </c:pt>
                <c:pt idx="2851">
                  <c:v>44464.796363657406</c:v>
                </c:pt>
                <c:pt idx="2852">
                  <c:v>44464.797058101853</c:v>
                </c:pt>
                <c:pt idx="2853">
                  <c:v>44464.797752546299</c:v>
                </c:pt>
                <c:pt idx="2854">
                  <c:v>44464.798446990739</c:v>
                </c:pt>
                <c:pt idx="2855">
                  <c:v>44464.799141435185</c:v>
                </c:pt>
                <c:pt idx="2856">
                  <c:v>44464.799835879632</c:v>
                </c:pt>
                <c:pt idx="2857">
                  <c:v>44464.800530324072</c:v>
                </c:pt>
                <c:pt idx="2858">
                  <c:v>44464.801224768518</c:v>
                </c:pt>
                <c:pt idx="2859">
                  <c:v>44464.801919212965</c:v>
                </c:pt>
                <c:pt idx="2860">
                  <c:v>44464.802613657404</c:v>
                </c:pt>
                <c:pt idx="2861">
                  <c:v>44464.803308101851</c:v>
                </c:pt>
                <c:pt idx="2862">
                  <c:v>44464.804002546298</c:v>
                </c:pt>
                <c:pt idx="2863">
                  <c:v>44464.804696990737</c:v>
                </c:pt>
                <c:pt idx="2864">
                  <c:v>44464.805391435184</c:v>
                </c:pt>
                <c:pt idx="2865">
                  <c:v>44464.806085879631</c:v>
                </c:pt>
                <c:pt idx="2866">
                  <c:v>44464.806780324077</c:v>
                </c:pt>
                <c:pt idx="2867">
                  <c:v>44464.807474768517</c:v>
                </c:pt>
                <c:pt idx="2868">
                  <c:v>44464.808169212964</c:v>
                </c:pt>
                <c:pt idx="2869">
                  <c:v>44464.80886365741</c:v>
                </c:pt>
                <c:pt idx="2870">
                  <c:v>44464.80955810185</c:v>
                </c:pt>
                <c:pt idx="2871">
                  <c:v>44464.810252546296</c:v>
                </c:pt>
                <c:pt idx="2872">
                  <c:v>44464.810946990743</c:v>
                </c:pt>
                <c:pt idx="2873">
                  <c:v>44464.811641435183</c:v>
                </c:pt>
                <c:pt idx="2874">
                  <c:v>44464.812335879629</c:v>
                </c:pt>
                <c:pt idx="2875">
                  <c:v>44464.813030324076</c:v>
                </c:pt>
                <c:pt idx="2876">
                  <c:v>44464.813724768515</c:v>
                </c:pt>
                <c:pt idx="2877">
                  <c:v>44464.814419212962</c:v>
                </c:pt>
                <c:pt idx="2878">
                  <c:v>44464.815113657409</c:v>
                </c:pt>
                <c:pt idx="2879">
                  <c:v>44464.815808101848</c:v>
                </c:pt>
                <c:pt idx="2880">
                  <c:v>44464.816502546295</c:v>
                </c:pt>
                <c:pt idx="2881">
                  <c:v>44464.817196990742</c:v>
                </c:pt>
                <c:pt idx="2882">
                  <c:v>44464.817891435188</c:v>
                </c:pt>
                <c:pt idx="2883">
                  <c:v>44464.818585879628</c:v>
                </c:pt>
                <c:pt idx="2884">
                  <c:v>44464.819280324074</c:v>
                </c:pt>
                <c:pt idx="2885">
                  <c:v>44464.819974768521</c:v>
                </c:pt>
                <c:pt idx="2886">
                  <c:v>44464.820669212961</c:v>
                </c:pt>
                <c:pt idx="2887">
                  <c:v>44464.821363657407</c:v>
                </c:pt>
                <c:pt idx="2888">
                  <c:v>44464.822058101854</c:v>
                </c:pt>
                <c:pt idx="2889">
                  <c:v>44464.822752546293</c:v>
                </c:pt>
                <c:pt idx="2890">
                  <c:v>44464.82344699074</c:v>
                </c:pt>
                <c:pt idx="2891">
                  <c:v>44464.824141435187</c:v>
                </c:pt>
                <c:pt idx="2892">
                  <c:v>44464.824835879626</c:v>
                </c:pt>
                <c:pt idx="2893">
                  <c:v>44464.825530324073</c:v>
                </c:pt>
                <c:pt idx="2894">
                  <c:v>44464.82622476852</c:v>
                </c:pt>
                <c:pt idx="2895">
                  <c:v>44464.826919212966</c:v>
                </c:pt>
                <c:pt idx="2896">
                  <c:v>44464.827613657406</c:v>
                </c:pt>
                <c:pt idx="2897">
                  <c:v>44464.828308101853</c:v>
                </c:pt>
                <c:pt idx="2898">
                  <c:v>44464.829002546299</c:v>
                </c:pt>
                <c:pt idx="2899">
                  <c:v>44464.829696990739</c:v>
                </c:pt>
                <c:pt idx="2900">
                  <c:v>44464.830391435185</c:v>
                </c:pt>
                <c:pt idx="2901">
                  <c:v>44464.831085879632</c:v>
                </c:pt>
                <c:pt idx="2902">
                  <c:v>44464.831780324072</c:v>
                </c:pt>
                <c:pt idx="2903">
                  <c:v>44464.832474768518</c:v>
                </c:pt>
                <c:pt idx="2904">
                  <c:v>44464.833169212965</c:v>
                </c:pt>
                <c:pt idx="2905">
                  <c:v>44464.833875231481</c:v>
                </c:pt>
                <c:pt idx="2906">
                  <c:v>44464.834569675928</c:v>
                </c:pt>
                <c:pt idx="2907">
                  <c:v>44464.835264120367</c:v>
                </c:pt>
                <c:pt idx="2908">
                  <c:v>44464.835958564814</c:v>
                </c:pt>
                <c:pt idx="2909">
                  <c:v>44464.836653009261</c:v>
                </c:pt>
                <c:pt idx="2910">
                  <c:v>44464.8373474537</c:v>
                </c:pt>
                <c:pt idx="2911">
                  <c:v>44464.838041898147</c:v>
                </c:pt>
                <c:pt idx="2912">
                  <c:v>44464.838736342594</c:v>
                </c:pt>
                <c:pt idx="2913">
                  <c:v>44464.83943078704</c:v>
                </c:pt>
                <c:pt idx="2914">
                  <c:v>44464.84012523148</c:v>
                </c:pt>
                <c:pt idx="2915">
                  <c:v>44464.840819675926</c:v>
                </c:pt>
                <c:pt idx="2916">
                  <c:v>44464.841514120373</c:v>
                </c:pt>
                <c:pt idx="2917">
                  <c:v>44464.842208564813</c:v>
                </c:pt>
                <c:pt idx="2918">
                  <c:v>44464.842903009259</c:v>
                </c:pt>
                <c:pt idx="2919">
                  <c:v>44464.843597453706</c:v>
                </c:pt>
                <c:pt idx="2920">
                  <c:v>44464.844291898145</c:v>
                </c:pt>
                <c:pt idx="2921">
                  <c:v>44464.844986342592</c:v>
                </c:pt>
                <c:pt idx="2922">
                  <c:v>44464.845680787039</c:v>
                </c:pt>
                <c:pt idx="2923">
                  <c:v>44464.846375231478</c:v>
                </c:pt>
                <c:pt idx="2924">
                  <c:v>44464.847069675925</c:v>
                </c:pt>
                <c:pt idx="2925">
                  <c:v>44464.847764120372</c:v>
                </c:pt>
                <c:pt idx="2926">
                  <c:v>44464.848458564818</c:v>
                </c:pt>
                <c:pt idx="2927">
                  <c:v>44464.849153009258</c:v>
                </c:pt>
                <c:pt idx="2928">
                  <c:v>44464.849847685182</c:v>
                </c:pt>
                <c:pt idx="2929">
                  <c:v>44464.850541898151</c:v>
                </c:pt>
                <c:pt idx="2930">
                  <c:v>44464.851236342591</c:v>
                </c:pt>
                <c:pt idx="2931">
                  <c:v>44464.851930787037</c:v>
                </c:pt>
                <c:pt idx="2932">
                  <c:v>44464.852625231484</c:v>
                </c:pt>
                <c:pt idx="2933">
                  <c:v>44464.853319675924</c:v>
                </c:pt>
                <c:pt idx="2934">
                  <c:v>44464.85401412037</c:v>
                </c:pt>
                <c:pt idx="2935">
                  <c:v>44464.854708564817</c:v>
                </c:pt>
                <c:pt idx="2936">
                  <c:v>44464.855403009256</c:v>
                </c:pt>
                <c:pt idx="2937">
                  <c:v>44464.856097453703</c:v>
                </c:pt>
                <c:pt idx="2938">
                  <c:v>44464.85679189815</c:v>
                </c:pt>
                <c:pt idx="2939">
                  <c:v>44464.857486342589</c:v>
                </c:pt>
                <c:pt idx="2940">
                  <c:v>44464.858180787036</c:v>
                </c:pt>
                <c:pt idx="2941">
                  <c:v>44464.858875231483</c:v>
                </c:pt>
                <c:pt idx="2942">
                  <c:v>44464.859569675929</c:v>
                </c:pt>
                <c:pt idx="2943">
                  <c:v>44464.860264120369</c:v>
                </c:pt>
                <c:pt idx="2944">
                  <c:v>44464.860958564816</c:v>
                </c:pt>
                <c:pt idx="2945">
                  <c:v>44464.861653009262</c:v>
                </c:pt>
                <c:pt idx="2946">
                  <c:v>44464.862347453702</c:v>
                </c:pt>
                <c:pt idx="2947">
                  <c:v>44464.863041898148</c:v>
                </c:pt>
                <c:pt idx="2948">
                  <c:v>44464.863736342595</c:v>
                </c:pt>
                <c:pt idx="2949">
                  <c:v>44464.864430787035</c:v>
                </c:pt>
                <c:pt idx="2950">
                  <c:v>44464.865125231481</c:v>
                </c:pt>
                <c:pt idx="2951">
                  <c:v>44464.865819675928</c:v>
                </c:pt>
                <c:pt idx="2952">
                  <c:v>44464.866514120367</c:v>
                </c:pt>
                <c:pt idx="2953">
                  <c:v>44464.867208564814</c:v>
                </c:pt>
                <c:pt idx="2954">
                  <c:v>44464.867903009261</c:v>
                </c:pt>
                <c:pt idx="2955">
                  <c:v>44464.8685974537</c:v>
                </c:pt>
                <c:pt idx="2956">
                  <c:v>44464.869291898147</c:v>
                </c:pt>
                <c:pt idx="2957">
                  <c:v>44464.869986342594</c:v>
                </c:pt>
                <c:pt idx="2958">
                  <c:v>44464.87068078704</c:v>
                </c:pt>
                <c:pt idx="2959">
                  <c:v>44464.87137523148</c:v>
                </c:pt>
                <c:pt idx="2960">
                  <c:v>44464.872069675926</c:v>
                </c:pt>
                <c:pt idx="2961">
                  <c:v>44464.872764120373</c:v>
                </c:pt>
                <c:pt idx="2962">
                  <c:v>44464.873458564813</c:v>
                </c:pt>
                <c:pt idx="2963">
                  <c:v>44464.874153009259</c:v>
                </c:pt>
                <c:pt idx="2964">
                  <c:v>44464.874847453706</c:v>
                </c:pt>
                <c:pt idx="2965">
                  <c:v>44464.875553472222</c:v>
                </c:pt>
                <c:pt idx="2966">
                  <c:v>44464.876247916669</c:v>
                </c:pt>
                <c:pt idx="2967">
                  <c:v>44464.876942361108</c:v>
                </c:pt>
                <c:pt idx="2968">
                  <c:v>44464.877636805555</c:v>
                </c:pt>
                <c:pt idx="2969">
                  <c:v>44464.878331250002</c:v>
                </c:pt>
                <c:pt idx="2970">
                  <c:v>44464.879025694441</c:v>
                </c:pt>
                <c:pt idx="2971">
                  <c:v>44464.879720138888</c:v>
                </c:pt>
                <c:pt idx="2972">
                  <c:v>44464.880414583335</c:v>
                </c:pt>
                <c:pt idx="2973">
                  <c:v>44464.881109027781</c:v>
                </c:pt>
                <c:pt idx="2974">
                  <c:v>44464.881803472221</c:v>
                </c:pt>
                <c:pt idx="2975">
                  <c:v>44464.882497916667</c:v>
                </c:pt>
                <c:pt idx="2976">
                  <c:v>44464.883192361114</c:v>
                </c:pt>
                <c:pt idx="2977">
                  <c:v>44464.883886805554</c:v>
                </c:pt>
                <c:pt idx="2978">
                  <c:v>44464.88458125</c:v>
                </c:pt>
                <c:pt idx="2979">
                  <c:v>44464.885275694447</c:v>
                </c:pt>
                <c:pt idx="2980">
                  <c:v>44464.885970138886</c:v>
                </c:pt>
                <c:pt idx="2981">
                  <c:v>44464.886664583333</c:v>
                </c:pt>
                <c:pt idx="2982">
                  <c:v>44464.88735902778</c:v>
                </c:pt>
                <c:pt idx="2983">
                  <c:v>44464.888053472219</c:v>
                </c:pt>
                <c:pt idx="2984">
                  <c:v>44464.888747916666</c:v>
                </c:pt>
                <c:pt idx="2985">
                  <c:v>44464.889442361113</c:v>
                </c:pt>
                <c:pt idx="2986">
                  <c:v>44464.890136805552</c:v>
                </c:pt>
                <c:pt idx="2987">
                  <c:v>44464.890831249999</c:v>
                </c:pt>
                <c:pt idx="2988">
                  <c:v>44464.891525694446</c:v>
                </c:pt>
                <c:pt idx="2989">
                  <c:v>44464.892220138892</c:v>
                </c:pt>
                <c:pt idx="2990">
                  <c:v>44464.892914583332</c:v>
                </c:pt>
                <c:pt idx="2991">
                  <c:v>44464.893609027778</c:v>
                </c:pt>
                <c:pt idx="2992">
                  <c:v>44464.894303472225</c:v>
                </c:pt>
                <c:pt idx="2993">
                  <c:v>44464.894997916665</c:v>
                </c:pt>
                <c:pt idx="2994">
                  <c:v>44464.895692361111</c:v>
                </c:pt>
                <c:pt idx="2995">
                  <c:v>44464.896386805558</c:v>
                </c:pt>
                <c:pt idx="2996">
                  <c:v>44464.897081249997</c:v>
                </c:pt>
                <c:pt idx="2997">
                  <c:v>44464.897775694444</c:v>
                </c:pt>
                <c:pt idx="2998">
                  <c:v>44464.898470138891</c:v>
                </c:pt>
                <c:pt idx="2999">
                  <c:v>44464.89916458333</c:v>
                </c:pt>
                <c:pt idx="3000">
                  <c:v>44464.899859027777</c:v>
                </c:pt>
                <c:pt idx="3001">
                  <c:v>44464.900553472224</c:v>
                </c:pt>
                <c:pt idx="3002">
                  <c:v>44464.901247916663</c:v>
                </c:pt>
                <c:pt idx="3003">
                  <c:v>44464.90194236111</c:v>
                </c:pt>
                <c:pt idx="3004">
                  <c:v>44464.902636805557</c:v>
                </c:pt>
                <c:pt idx="3005">
                  <c:v>44464.903331250003</c:v>
                </c:pt>
                <c:pt idx="3006">
                  <c:v>44464.904025694443</c:v>
                </c:pt>
                <c:pt idx="3007">
                  <c:v>44464.904720138889</c:v>
                </c:pt>
                <c:pt idx="3008">
                  <c:v>44464.905414583336</c:v>
                </c:pt>
                <c:pt idx="3009">
                  <c:v>44464.906109027776</c:v>
                </c:pt>
                <c:pt idx="3010">
                  <c:v>44464.906803472222</c:v>
                </c:pt>
                <c:pt idx="3011">
                  <c:v>44464.907497916669</c:v>
                </c:pt>
                <c:pt idx="3012">
                  <c:v>44464.908192361108</c:v>
                </c:pt>
                <c:pt idx="3013">
                  <c:v>44464.908886805555</c:v>
                </c:pt>
                <c:pt idx="3014">
                  <c:v>44464.909581250002</c:v>
                </c:pt>
                <c:pt idx="3015">
                  <c:v>44464.910275694441</c:v>
                </c:pt>
                <c:pt idx="3016">
                  <c:v>44464.910970138888</c:v>
                </c:pt>
                <c:pt idx="3017">
                  <c:v>44464.911664583335</c:v>
                </c:pt>
                <c:pt idx="3018">
                  <c:v>44464.912359027781</c:v>
                </c:pt>
                <c:pt idx="3019">
                  <c:v>44464.913053472221</c:v>
                </c:pt>
                <c:pt idx="3020">
                  <c:v>44464.913747916667</c:v>
                </c:pt>
                <c:pt idx="3021">
                  <c:v>44464.914442361114</c:v>
                </c:pt>
                <c:pt idx="3022">
                  <c:v>44464.915136805554</c:v>
                </c:pt>
                <c:pt idx="3023">
                  <c:v>44464.91583125</c:v>
                </c:pt>
                <c:pt idx="3024">
                  <c:v>44464.916525694447</c:v>
                </c:pt>
                <c:pt idx="3025">
                  <c:v>44464.917220138886</c:v>
                </c:pt>
                <c:pt idx="3026">
                  <c:v>44464.917914583333</c:v>
                </c:pt>
                <c:pt idx="3027">
                  <c:v>44464.91860902778</c:v>
                </c:pt>
                <c:pt idx="3028">
                  <c:v>44464.919303472219</c:v>
                </c:pt>
                <c:pt idx="3029">
                  <c:v>44464.919997916666</c:v>
                </c:pt>
                <c:pt idx="3030">
                  <c:v>44464.920692361113</c:v>
                </c:pt>
                <c:pt idx="3031">
                  <c:v>44464.921386805552</c:v>
                </c:pt>
                <c:pt idx="3032">
                  <c:v>44464.922081249999</c:v>
                </c:pt>
                <c:pt idx="3033">
                  <c:v>44464.922775694446</c:v>
                </c:pt>
                <c:pt idx="3034">
                  <c:v>44464.923470138892</c:v>
                </c:pt>
                <c:pt idx="3035">
                  <c:v>44464.924164583332</c:v>
                </c:pt>
                <c:pt idx="3036">
                  <c:v>44464.924859027778</c:v>
                </c:pt>
                <c:pt idx="3037">
                  <c:v>44464.925553472225</c:v>
                </c:pt>
                <c:pt idx="3038">
                  <c:v>44464.926247916665</c:v>
                </c:pt>
                <c:pt idx="3039">
                  <c:v>44464.926942361111</c:v>
                </c:pt>
                <c:pt idx="3040">
                  <c:v>44464.927636805558</c:v>
                </c:pt>
                <c:pt idx="3041">
                  <c:v>44464.928331249997</c:v>
                </c:pt>
                <c:pt idx="3042">
                  <c:v>44464.929025694444</c:v>
                </c:pt>
                <c:pt idx="3043">
                  <c:v>44464.929720138891</c:v>
                </c:pt>
                <c:pt idx="3044">
                  <c:v>44464.93041458333</c:v>
                </c:pt>
                <c:pt idx="3045">
                  <c:v>44464.931109027777</c:v>
                </c:pt>
                <c:pt idx="3046">
                  <c:v>44464.931803472224</c:v>
                </c:pt>
                <c:pt idx="3047">
                  <c:v>44464.932497916663</c:v>
                </c:pt>
                <c:pt idx="3048">
                  <c:v>44464.93319236111</c:v>
                </c:pt>
                <c:pt idx="3049">
                  <c:v>44464.933886805557</c:v>
                </c:pt>
                <c:pt idx="3050">
                  <c:v>44464.934581250003</c:v>
                </c:pt>
                <c:pt idx="3051">
                  <c:v>44464.935275694443</c:v>
                </c:pt>
                <c:pt idx="3052">
                  <c:v>44464.935970138889</c:v>
                </c:pt>
                <c:pt idx="3053">
                  <c:v>44464.936664583336</c:v>
                </c:pt>
                <c:pt idx="3054">
                  <c:v>44464.937359027776</c:v>
                </c:pt>
                <c:pt idx="3055">
                  <c:v>44464.938053472222</c:v>
                </c:pt>
                <c:pt idx="3056">
                  <c:v>44464.938747916669</c:v>
                </c:pt>
                <c:pt idx="3057">
                  <c:v>44464.939442361108</c:v>
                </c:pt>
                <c:pt idx="3058">
                  <c:v>44464.940136805555</c:v>
                </c:pt>
                <c:pt idx="3059">
                  <c:v>44464.940831250002</c:v>
                </c:pt>
                <c:pt idx="3060">
                  <c:v>44464.941525694441</c:v>
                </c:pt>
                <c:pt idx="3061">
                  <c:v>44464.942220138888</c:v>
                </c:pt>
                <c:pt idx="3062">
                  <c:v>44464.942914583335</c:v>
                </c:pt>
                <c:pt idx="3063">
                  <c:v>44464.943609027781</c:v>
                </c:pt>
                <c:pt idx="3064">
                  <c:v>44464.944303472221</c:v>
                </c:pt>
                <c:pt idx="3065">
                  <c:v>44464.944997916667</c:v>
                </c:pt>
                <c:pt idx="3066">
                  <c:v>44464.945692361114</c:v>
                </c:pt>
                <c:pt idx="3067">
                  <c:v>44464.946386805554</c:v>
                </c:pt>
                <c:pt idx="3068">
                  <c:v>44464.94708125</c:v>
                </c:pt>
                <c:pt idx="3069">
                  <c:v>44464.947775694447</c:v>
                </c:pt>
                <c:pt idx="3070">
                  <c:v>44464.948470138886</c:v>
                </c:pt>
                <c:pt idx="3071">
                  <c:v>44464.949164583333</c:v>
                </c:pt>
                <c:pt idx="3072">
                  <c:v>44464.94985902778</c:v>
                </c:pt>
                <c:pt idx="3073">
                  <c:v>44464.950553472219</c:v>
                </c:pt>
                <c:pt idx="3074">
                  <c:v>44464.951247916666</c:v>
                </c:pt>
                <c:pt idx="3075">
                  <c:v>44464.951942361113</c:v>
                </c:pt>
                <c:pt idx="3076">
                  <c:v>44464.952636805552</c:v>
                </c:pt>
                <c:pt idx="3077">
                  <c:v>44464.953331249999</c:v>
                </c:pt>
                <c:pt idx="3078">
                  <c:v>44464.954025694446</c:v>
                </c:pt>
                <c:pt idx="3079">
                  <c:v>44464.954720138892</c:v>
                </c:pt>
                <c:pt idx="3080">
                  <c:v>44464.955414583332</c:v>
                </c:pt>
                <c:pt idx="3081">
                  <c:v>44464.956109027778</c:v>
                </c:pt>
                <c:pt idx="3082">
                  <c:v>44464.956803472225</c:v>
                </c:pt>
                <c:pt idx="3083">
                  <c:v>44464.957497916665</c:v>
                </c:pt>
                <c:pt idx="3084">
                  <c:v>44464.958192361111</c:v>
                </c:pt>
                <c:pt idx="3085">
                  <c:v>44464.958898379627</c:v>
                </c:pt>
                <c:pt idx="3086">
                  <c:v>44464.959592824074</c:v>
                </c:pt>
                <c:pt idx="3087">
                  <c:v>44464.960287268521</c:v>
                </c:pt>
                <c:pt idx="3088">
                  <c:v>44464.96098171296</c:v>
                </c:pt>
                <c:pt idx="3089">
                  <c:v>44464.961676157407</c:v>
                </c:pt>
                <c:pt idx="3090">
                  <c:v>44464.962370601854</c:v>
                </c:pt>
                <c:pt idx="3091">
                  <c:v>44464.963065046293</c:v>
                </c:pt>
                <c:pt idx="3092">
                  <c:v>44464.96375949074</c:v>
                </c:pt>
                <c:pt idx="3093">
                  <c:v>44464.964453935187</c:v>
                </c:pt>
                <c:pt idx="3094">
                  <c:v>44464.965148379626</c:v>
                </c:pt>
                <c:pt idx="3095">
                  <c:v>44464.965842824073</c:v>
                </c:pt>
                <c:pt idx="3096">
                  <c:v>44464.966537268519</c:v>
                </c:pt>
                <c:pt idx="3097">
                  <c:v>44464.967231712966</c:v>
                </c:pt>
                <c:pt idx="3098">
                  <c:v>44464.967926157406</c:v>
                </c:pt>
                <c:pt idx="3099">
                  <c:v>44464.968620601852</c:v>
                </c:pt>
                <c:pt idx="3100">
                  <c:v>44464.969315046299</c:v>
                </c:pt>
                <c:pt idx="3101">
                  <c:v>44464.970009490738</c:v>
                </c:pt>
                <c:pt idx="3102">
                  <c:v>44464.970703935185</c:v>
                </c:pt>
                <c:pt idx="3103">
                  <c:v>44464.971398379632</c:v>
                </c:pt>
                <c:pt idx="3104">
                  <c:v>44464.972092824071</c:v>
                </c:pt>
                <c:pt idx="3105">
                  <c:v>44464.972787268518</c:v>
                </c:pt>
                <c:pt idx="3106">
                  <c:v>44464.973481712965</c:v>
                </c:pt>
                <c:pt idx="3107">
                  <c:v>44464.974176157404</c:v>
                </c:pt>
                <c:pt idx="3108">
                  <c:v>44464.974870601851</c:v>
                </c:pt>
                <c:pt idx="3109">
                  <c:v>44464.975565046298</c:v>
                </c:pt>
                <c:pt idx="3110">
                  <c:v>44464.976259490744</c:v>
                </c:pt>
                <c:pt idx="3111">
                  <c:v>44464.976953935184</c:v>
                </c:pt>
                <c:pt idx="3112">
                  <c:v>44464.97764837963</c:v>
                </c:pt>
                <c:pt idx="3113">
                  <c:v>44464.978342824077</c:v>
                </c:pt>
                <c:pt idx="3114">
                  <c:v>44464.979037268517</c:v>
                </c:pt>
                <c:pt idx="3115">
                  <c:v>44464.979731712963</c:v>
                </c:pt>
                <c:pt idx="3116">
                  <c:v>44464.98042615741</c:v>
                </c:pt>
                <c:pt idx="3117">
                  <c:v>44464.981120601849</c:v>
                </c:pt>
                <c:pt idx="3118">
                  <c:v>44464.981815046296</c:v>
                </c:pt>
                <c:pt idx="3119">
                  <c:v>44464.982509490743</c:v>
                </c:pt>
                <c:pt idx="3120">
                  <c:v>44464.983203935182</c:v>
                </c:pt>
                <c:pt idx="3121">
                  <c:v>44464.983898379629</c:v>
                </c:pt>
                <c:pt idx="3122">
                  <c:v>44464.984592824076</c:v>
                </c:pt>
                <c:pt idx="3123">
                  <c:v>44464.985287268515</c:v>
                </c:pt>
                <c:pt idx="3124">
                  <c:v>44464.985981712962</c:v>
                </c:pt>
                <c:pt idx="3125">
                  <c:v>44464.986676157409</c:v>
                </c:pt>
                <c:pt idx="3126">
                  <c:v>44464.987370601855</c:v>
                </c:pt>
                <c:pt idx="3127">
                  <c:v>44464.988065046295</c:v>
                </c:pt>
                <c:pt idx="3128">
                  <c:v>44464.988759490741</c:v>
                </c:pt>
                <c:pt idx="3129">
                  <c:v>44464.989453935188</c:v>
                </c:pt>
                <c:pt idx="3130">
                  <c:v>44464.990148379627</c:v>
                </c:pt>
                <c:pt idx="3131">
                  <c:v>44464.990842824074</c:v>
                </c:pt>
                <c:pt idx="3132">
                  <c:v>44464.991537268521</c:v>
                </c:pt>
                <c:pt idx="3133">
                  <c:v>44464.99223171296</c:v>
                </c:pt>
                <c:pt idx="3134">
                  <c:v>44464.992926157407</c:v>
                </c:pt>
                <c:pt idx="3135">
                  <c:v>44464.993620601854</c:v>
                </c:pt>
                <c:pt idx="3136">
                  <c:v>44464.994315046293</c:v>
                </c:pt>
                <c:pt idx="3137">
                  <c:v>44464.99500949074</c:v>
                </c:pt>
                <c:pt idx="3138">
                  <c:v>44464.995703935187</c:v>
                </c:pt>
                <c:pt idx="3139">
                  <c:v>44464.996398379626</c:v>
                </c:pt>
                <c:pt idx="3140">
                  <c:v>44464.997092824073</c:v>
                </c:pt>
                <c:pt idx="3141">
                  <c:v>44464.997787268519</c:v>
                </c:pt>
                <c:pt idx="3142">
                  <c:v>44464.998481712966</c:v>
                </c:pt>
                <c:pt idx="3143">
                  <c:v>44464.999176157406</c:v>
                </c:pt>
                <c:pt idx="3144">
                  <c:v>44464.999870601852</c:v>
                </c:pt>
                <c:pt idx="3145">
                  <c:v>44465.000576620369</c:v>
                </c:pt>
                <c:pt idx="3146">
                  <c:v>44465.001271064815</c:v>
                </c:pt>
                <c:pt idx="3147">
                  <c:v>44465.001965509262</c:v>
                </c:pt>
                <c:pt idx="3148">
                  <c:v>44465.002659953701</c:v>
                </c:pt>
                <c:pt idx="3149">
                  <c:v>44465.003354398148</c:v>
                </c:pt>
                <c:pt idx="3150">
                  <c:v>44465.004048842595</c:v>
                </c:pt>
                <c:pt idx="3151">
                  <c:v>44465.004743287034</c:v>
                </c:pt>
                <c:pt idx="3152">
                  <c:v>44465.005437731481</c:v>
                </c:pt>
                <c:pt idx="3153">
                  <c:v>44465.006132175928</c:v>
                </c:pt>
                <c:pt idx="3154">
                  <c:v>44465.006826620367</c:v>
                </c:pt>
                <c:pt idx="3155">
                  <c:v>44465.007521064814</c:v>
                </c:pt>
                <c:pt idx="3156">
                  <c:v>44465.00821550926</c:v>
                </c:pt>
                <c:pt idx="3157">
                  <c:v>44465.008909953707</c:v>
                </c:pt>
                <c:pt idx="3158">
                  <c:v>44465.009604398147</c:v>
                </c:pt>
                <c:pt idx="3159">
                  <c:v>44465.010298842593</c:v>
                </c:pt>
                <c:pt idx="3160">
                  <c:v>44465.01099328704</c:v>
                </c:pt>
                <c:pt idx="3161">
                  <c:v>44465.011687731479</c:v>
                </c:pt>
                <c:pt idx="3162">
                  <c:v>44465.012382175926</c:v>
                </c:pt>
                <c:pt idx="3163">
                  <c:v>44465.013076620373</c:v>
                </c:pt>
                <c:pt idx="3164">
                  <c:v>44465.013771064812</c:v>
                </c:pt>
                <c:pt idx="3165">
                  <c:v>44465.014465509259</c:v>
                </c:pt>
                <c:pt idx="3166">
                  <c:v>44465.015159953706</c:v>
                </c:pt>
                <c:pt idx="3167">
                  <c:v>44465.015854398145</c:v>
                </c:pt>
                <c:pt idx="3168">
                  <c:v>44465.016548842592</c:v>
                </c:pt>
                <c:pt idx="3169">
                  <c:v>44465.017243287039</c:v>
                </c:pt>
                <c:pt idx="3170">
                  <c:v>44465.017937731478</c:v>
                </c:pt>
                <c:pt idx="3171">
                  <c:v>44465.018632175925</c:v>
                </c:pt>
                <c:pt idx="3172">
                  <c:v>44465.019326620371</c:v>
                </c:pt>
                <c:pt idx="3173">
                  <c:v>44465.020021064818</c:v>
                </c:pt>
                <c:pt idx="3174">
                  <c:v>44465.020715509258</c:v>
                </c:pt>
                <c:pt idx="3175">
                  <c:v>44465.021409953704</c:v>
                </c:pt>
                <c:pt idx="3176">
                  <c:v>44465.022104398151</c:v>
                </c:pt>
                <c:pt idx="3177">
                  <c:v>44465.02279884259</c:v>
                </c:pt>
                <c:pt idx="3178">
                  <c:v>44465.023493287037</c:v>
                </c:pt>
                <c:pt idx="3179">
                  <c:v>44465.024187731484</c:v>
                </c:pt>
                <c:pt idx="3180">
                  <c:v>44465.024882175923</c:v>
                </c:pt>
                <c:pt idx="3181">
                  <c:v>44465.02557662037</c:v>
                </c:pt>
                <c:pt idx="3182">
                  <c:v>44465.026271064817</c:v>
                </c:pt>
                <c:pt idx="3183">
                  <c:v>44465.026965509256</c:v>
                </c:pt>
                <c:pt idx="3184">
                  <c:v>44465.027659953703</c:v>
                </c:pt>
                <c:pt idx="3185">
                  <c:v>44465.02835439815</c:v>
                </c:pt>
                <c:pt idx="3186">
                  <c:v>44465.029048842589</c:v>
                </c:pt>
                <c:pt idx="3187">
                  <c:v>44465.029743287036</c:v>
                </c:pt>
                <c:pt idx="3188">
                  <c:v>44465.030437731482</c:v>
                </c:pt>
                <c:pt idx="3189">
                  <c:v>44465.031132175929</c:v>
                </c:pt>
                <c:pt idx="3190">
                  <c:v>44465.031826620369</c:v>
                </c:pt>
                <c:pt idx="3191">
                  <c:v>44465.032521064815</c:v>
                </c:pt>
                <c:pt idx="3192">
                  <c:v>44465.033215509262</c:v>
                </c:pt>
                <c:pt idx="3193">
                  <c:v>44465.033909953701</c:v>
                </c:pt>
                <c:pt idx="3194">
                  <c:v>44465.034604398148</c:v>
                </c:pt>
                <c:pt idx="3195">
                  <c:v>44465.035298842595</c:v>
                </c:pt>
                <c:pt idx="3196">
                  <c:v>44465.035993287034</c:v>
                </c:pt>
                <c:pt idx="3197">
                  <c:v>44465.036687731481</c:v>
                </c:pt>
                <c:pt idx="3198">
                  <c:v>44465.037382175928</c:v>
                </c:pt>
                <c:pt idx="3199">
                  <c:v>44465.038076620367</c:v>
                </c:pt>
                <c:pt idx="3200">
                  <c:v>44465.038771064814</c:v>
                </c:pt>
                <c:pt idx="3201">
                  <c:v>44465.03946550926</c:v>
                </c:pt>
                <c:pt idx="3202">
                  <c:v>44465.040159953707</c:v>
                </c:pt>
                <c:pt idx="3203">
                  <c:v>44465.040854398147</c:v>
                </c:pt>
                <c:pt idx="3204">
                  <c:v>44465.041548842593</c:v>
                </c:pt>
                <c:pt idx="3205">
                  <c:v>44465.04225486111</c:v>
                </c:pt>
                <c:pt idx="3206">
                  <c:v>44465.042949305556</c:v>
                </c:pt>
                <c:pt idx="3207">
                  <c:v>44465.043643750003</c:v>
                </c:pt>
                <c:pt idx="3208">
                  <c:v>44465.044338194442</c:v>
                </c:pt>
                <c:pt idx="3209">
                  <c:v>44465.045032638889</c:v>
                </c:pt>
                <c:pt idx="3210">
                  <c:v>44465.045727083336</c:v>
                </c:pt>
                <c:pt idx="3211">
                  <c:v>44465.046421527775</c:v>
                </c:pt>
                <c:pt idx="3212">
                  <c:v>44465.047115972222</c:v>
                </c:pt>
                <c:pt idx="3213">
                  <c:v>44465.047810416669</c:v>
                </c:pt>
                <c:pt idx="3214">
                  <c:v>44465.048504861108</c:v>
                </c:pt>
                <c:pt idx="3215">
                  <c:v>44465.049199305555</c:v>
                </c:pt>
                <c:pt idx="3216">
                  <c:v>44465.049893750002</c:v>
                </c:pt>
                <c:pt idx="3217">
                  <c:v>44465.050588194441</c:v>
                </c:pt>
                <c:pt idx="3218">
                  <c:v>44465.051282638888</c:v>
                </c:pt>
                <c:pt idx="3219">
                  <c:v>44465.051977083334</c:v>
                </c:pt>
                <c:pt idx="3220">
                  <c:v>44465.052671527781</c:v>
                </c:pt>
                <c:pt idx="3221">
                  <c:v>44465.05336597222</c:v>
                </c:pt>
                <c:pt idx="3222">
                  <c:v>44465.054060416667</c:v>
                </c:pt>
                <c:pt idx="3223">
                  <c:v>44465.054754861114</c:v>
                </c:pt>
                <c:pt idx="3224">
                  <c:v>44465.055449305553</c:v>
                </c:pt>
                <c:pt idx="3225">
                  <c:v>44465.05614375</c:v>
                </c:pt>
                <c:pt idx="3226">
                  <c:v>44465.056838194447</c:v>
                </c:pt>
                <c:pt idx="3227">
                  <c:v>44465.057532638886</c:v>
                </c:pt>
                <c:pt idx="3228">
                  <c:v>44465.058227083333</c:v>
                </c:pt>
                <c:pt idx="3229">
                  <c:v>44465.05892152778</c:v>
                </c:pt>
                <c:pt idx="3230">
                  <c:v>44465.059615972219</c:v>
                </c:pt>
                <c:pt idx="3231">
                  <c:v>44465.060310416666</c:v>
                </c:pt>
                <c:pt idx="3232">
                  <c:v>44465.061004861112</c:v>
                </c:pt>
                <c:pt idx="3233">
                  <c:v>44465.061699305559</c:v>
                </c:pt>
                <c:pt idx="3234">
                  <c:v>44465.062393749999</c:v>
                </c:pt>
                <c:pt idx="3235">
                  <c:v>44465.063088194445</c:v>
                </c:pt>
                <c:pt idx="3236">
                  <c:v>44465.063782638892</c:v>
                </c:pt>
                <c:pt idx="3237">
                  <c:v>44465.064477083331</c:v>
                </c:pt>
                <c:pt idx="3238">
                  <c:v>44465.065171527778</c:v>
                </c:pt>
                <c:pt idx="3239">
                  <c:v>44465.065865972225</c:v>
                </c:pt>
                <c:pt idx="3240">
                  <c:v>44465.066560416664</c:v>
                </c:pt>
                <c:pt idx="3241">
                  <c:v>44465.067254861111</c:v>
                </c:pt>
                <c:pt idx="3242">
                  <c:v>44465.067949305558</c:v>
                </c:pt>
                <c:pt idx="3243">
                  <c:v>44465.068643749997</c:v>
                </c:pt>
                <c:pt idx="3244">
                  <c:v>44465.069338194444</c:v>
                </c:pt>
                <c:pt idx="3245">
                  <c:v>44465.070032638891</c:v>
                </c:pt>
                <c:pt idx="3246">
                  <c:v>44465.07072708333</c:v>
                </c:pt>
                <c:pt idx="3247">
                  <c:v>44465.071421527777</c:v>
                </c:pt>
                <c:pt idx="3248">
                  <c:v>44465.072115972223</c:v>
                </c:pt>
                <c:pt idx="3249">
                  <c:v>44465.07281041667</c:v>
                </c:pt>
                <c:pt idx="3250">
                  <c:v>44465.07350486111</c:v>
                </c:pt>
                <c:pt idx="3251">
                  <c:v>44465.074199305556</c:v>
                </c:pt>
                <c:pt idx="3252">
                  <c:v>44465.074893750003</c:v>
                </c:pt>
                <c:pt idx="3253">
                  <c:v>44465.075588194442</c:v>
                </c:pt>
                <c:pt idx="3254">
                  <c:v>44465.076282638889</c:v>
                </c:pt>
                <c:pt idx="3255">
                  <c:v>44465.076977083336</c:v>
                </c:pt>
                <c:pt idx="3256">
                  <c:v>44465.077671527775</c:v>
                </c:pt>
                <c:pt idx="3257">
                  <c:v>44465.078365972222</c:v>
                </c:pt>
                <c:pt idx="3258">
                  <c:v>44465.079060416669</c:v>
                </c:pt>
                <c:pt idx="3259">
                  <c:v>44465.079754861108</c:v>
                </c:pt>
                <c:pt idx="3260">
                  <c:v>44465.080449305555</c:v>
                </c:pt>
                <c:pt idx="3261">
                  <c:v>44465.081143750002</c:v>
                </c:pt>
                <c:pt idx="3262">
                  <c:v>44465.081838194441</c:v>
                </c:pt>
                <c:pt idx="3263">
                  <c:v>44465.082532638888</c:v>
                </c:pt>
                <c:pt idx="3264">
                  <c:v>44465.083227083334</c:v>
                </c:pt>
                <c:pt idx="3265">
                  <c:v>44465.083933101851</c:v>
                </c:pt>
                <c:pt idx="3266">
                  <c:v>44465.084627546297</c:v>
                </c:pt>
                <c:pt idx="3267">
                  <c:v>44465.085321990744</c:v>
                </c:pt>
                <c:pt idx="3268">
                  <c:v>44465.086016435183</c:v>
                </c:pt>
                <c:pt idx="3269">
                  <c:v>44465.08671087963</c:v>
                </c:pt>
                <c:pt idx="3270">
                  <c:v>44465.087405324077</c:v>
                </c:pt>
                <c:pt idx="3271">
                  <c:v>44465.088099768516</c:v>
                </c:pt>
                <c:pt idx="3272">
                  <c:v>44465.088794212963</c:v>
                </c:pt>
                <c:pt idx="3273">
                  <c:v>44465.08948865741</c:v>
                </c:pt>
                <c:pt idx="3274">
                  <c:v>44465.090183101849</c:v>
                </c:pt>
                <c:pt idx="3275">
                  <c:v>44465.090877546296</c:v>
                </c:pt>
                <c:pt idx="3276">
                  <c:v>44465.091571990743</c:v>
                </c:pt>
                <c:pt idx="3277">
                  <c:v>44465.092266435182</c:v>
                </c:pt>
                <c:pt idx="3278">
                  <c:v>44465.092960879629</c:v>
                </c:pt>
                <c:pt idx="3279">
                  <c:v>44465.093655324075</c:v>
                </c:pt>
                <c:pt idx="3280">
                  <c:v>44465.094349768522</c:v>
                </c:pt>
                <c:pt idx="3281">
                  <c:v>44465.095044212962</c:v>
                </c:pt>
                <c:pt idx="3282">
                  <c:v>44465.095738657408</c:v>
                </c:pt>
                <c:pt idx="3283">
                  <c:v>44465.096433101855</c:v>
                </c:pt>
                <c:pt idx="3284">
                  <c:v>44465.097127546294</c:v>
                </c:pt>
                <c:pt idx="3285">
                  <c:v>44465.097821990741</c:v>
                </c:pt>
                <c:pt idx="3286">
                  <c:v>44465.098516435188</c:v>
                </c:pt>
                <c:pt idx="3287">
                  <c:v>44465.099210879627</c:v>
                </c:pt>
                <c:pt idx="3288">
                  <c:v>44465.099905324074</c:v>
                </c:pt>
                <c:pt idx="3289">
                  <c:v>44465.100599768521</c:v>
                </c:pt>
                <c:pt idx="3290">
                  <c:v>44465.10129421296</c:v>
                </c:pt>
                <c:pt idx="3291">
                  <c:v>44465.101988657407</c:v>
                </c:pt>
                <c:pt idx="3292">
                  <c:v>44465.102683101853</c:v>
                </c:pt>
                <c:pt idx="3293">
                  <c:v>44465.103377546293</c:v>
                </c:pt>
                <c:pt idx="3294">
                  <c:v>44465.10407199074</c:v>
                </c:pt>
                <c:pt idx="3295">
                  <c:v>44465.104766435186</c:v>
                </c:pt>
                <c:pt idx="3296">
                  <c:v>44465.105460879633</c:v>
                </c:pt>
                <c:pt idx="3297">
                  <c:v>44465.106155324072</c:v>
                </c:pt>
                <c:pt idx="3298">
                  <c:v>44465.106849768519</c:v>
                </c:pt>
                <c:pt idx="3299">
                  <c:v>44465.107544212966</c:v>
                </c:pt>
                <c:pt idx="3300">
                  <c:v>44465.108238657405</c:v>
                </c:pt>
                <c:pt idx="3301">
                  <c:v>44465.108933101852</c:v>
                </c:pt>
                <c:pt idx="3302">
                  <c:v>44465.109627546299</c:v>
                </c:pt>
                <c:pt idx="3303">
                  <c:v>44465.110321990738</c:v>
                </c:pt>
                <c:pt idx="3304">
                  <c:v>44465.111016435185</c:v>
                </c:pt>
                <c:pt idx="3305">
                  <c:v>44465.111710879632</c:v>
                </c:pt>
                <c:pt idx="3306">
                  <c:v>44465.112405324071</c:v>
                </c:pt>
                <c:pt idx="3307">
                  <c:v>44465.113099768518</c:v>
                </c:pt>
                <c:pt idx="3308">
                  <c:v>44465.113794212964</c:v>
                </c:pt>
                <c:pt idx="3309">
                  <c:v>44465.114488657404</c:v>
                </c:pt>
                <c:pt idx="3310">
                  <c:v>44465.115183101851</c:v>
                </c:pt>
                <c:pt idx="3311">
                  <c:v>44465.115877546297</c:v>
                </c:pt>
                <c:pt idx="3312">
                  <c:v>44465.116571990744</c:v>
                </c:pt>
                <c:pt idx="3313">
                  <c:v>44465.117266435183</c:v>
                </c:pt>
                <c:pt idx="3314">
                  <c:v>44465.11796087963</c:v>
                </c:pt>
                <c:pt idx="3315">
                  <c:v>44465.118655324077</c:v>
                </c:pt>
                <c:pt idx="3316">
                  <c:v>44465.119349768516</c:v>
                </c:pt>
                <c:pt idx="3317">
                  <c:v>44465.120044212963</c:v>
                </c:pt>
                <c:pt idx="3318">
                  <c:v>44465.12073865741</c:v>
                </c:pt>
                <c:pt idx="3319">
                  <c:v>44465.121433101849</c:v>
                </c:pt>
                <c:pt idx="3320">
                  <c:v>44465.122127546296</c:v>
                </c:pt>
                <c:pt idx="3321">
                  <c:v>44465.122821990743</c:v>
                </c:pt>
                <c:pt idx="3322">
                  <c:v>44465.123516435182</c:v>
                </c:pt>
                <c:pt idx="3323">
                  <c:v>44465.124210879629</c:v>
                </c:pt>
                <c:pt idx="3324">
                  <c:v>44465.124905324075</c:v>
                </c:pt>
                <c:pt idx="3325">
                  <c:v>44465.125599768522</c:v>
                </c:pt>
                <c:pt idx="3326">
                  <c:v>44465.126294212962</c:v>
                </c:pt>
                <c:pt idx="3327">
                  <c:v>44465.126988657408</c:v>
                </c:pt>
                <c:pt idx="3328">
                  <c:v>44465.127683101855</c:v>
                </c:pt>
                <c:pt idx="3329">
                  <c:v>44465.128377546294</c:v>
                </c:pt>
                <c:pt idx="3330">
                  <c:v>44465.129071990741</c:v>
                </c:pt>
                <c:pt idx="3331">
                  <c:v>44465.129766435188</c:v>
                </c:pt>
                <c:pt idx="3332">
                  <c:v>44465.130460879627</c:v>
                </c:pt>
                <c:pt idx="3333">
                  <c:v>44465.131155324074</c:v>
                </c:pt>
                <c:pt idx="3334">
                  <c:v>44465.131849768521</c:v>
                </c:pt>
                <c:pt idx="3335">
                  <c:v>44465.13254421296</c:v>
                </c:pt>
                <c:pt idx="3336">
                  <c:v>44465.133238657407</c:v>
                </c:pt>
                <c:pt idx="3337">
                  <c:v>44465.133933101853</c:v>
                </c:pt>
                <c:pt idx="3338">
                  <c:v>44465.134627546293</c:v>
                </c:pt>
                <c:pt idx="3339">
                  <c:v>44465.13532199074</c:v>
                </c:pt>
                <c:pt idx="3340">
                  <c:v>44465.136016435186</c:v>
                </c:pt>
                <c:pt idx="3341">
                  <c:v>44465.136710879633</c:v>
                </c:pt>
                <c:pt idx="3342">
                  <c:v>44465.137405324072</c:v>
                </c:pt>
                <c:pt idx="3343">
                  <c:v>44465.138099768519</c:v>
                </c:pt>
                <c:pt idx="3344">
                  <c:v>44465.138794212966</c:v>
                </c:pt>
                <c:pt idx="3345">
                  <c:v>44465.139488657405</c:v>
                </c:pt>
                <c:pt idx="3346">
                  <c:v>44465.140183101852</c:v>
                </c:pt>
                <c:pt idx="3347">
                  <c:v>44465.140877546299</c:v>
                </c:pt>
                <c:pt idx="3348">
                  <c:v>44465.141571990738</c:v>
                </c:pt>
                <c:pt idx="3349">
                  <c:v>44465.142266435185</c:v>
                </c:pt>
                <c:pt idx="3350">
                  <c:v>44465.142960879632</c:v>
                </c:pt>
                <c:pt idx="3351">
                  <c:v>44465.143655324071</c:v>
                </c:pt>
                <c:pt idx="3352">
                  <c:v>44465.144349768518</c:v>
                </c:pt>
                <c:pt idx="3353">
                  <c:v>44465.145044212964</c:v>
                </c:pt>
                <c:pt idx="3354">
                  <c:v>44465.145738657404</c:v>
                </c:pt>
                <c:pt idx="3355">
                  <c:v>44465.146433101851</c:v>
                </c:pt>
                <c:pt idx="3356">
                  <c:v>44465.147127546297</c:v>
                </c:pt>
                <c:pt idx="3357">
                  <c:v>44465.147821990744</c:v>
                </c:pt>
                <c:pt idx="3358">
                  <c:v>44465.148516435183</c:v>
                </c:pt>
                <c:pt idx="3359">
                  <c:v>44465.14921087963</c:v>
                </c:pt>
                <c:pt idx="3360">
                  <c:v>44465.149905324077</c:v>
                </c:pt>
                <c:pt idx="3361">
                  <c:v>44465.150599768516</c:v>
                </c:pt>
                <c:pt idx="3362">
                  <c:v>44465.151294212963</c:v>
                </c:pt>
                <c:pt idx="3363">
                  <c:v>44465.15198865741</c:v>
                </c:pt>
                <c:pt idx="3364">
                  <c:v>44465.152683101849</c:v>
                </c:pt>
                <c:pt idx="3365">
                  <c:v>44465.153377546296</c:v>
                </c:pt>
                <c:pt idx="3366">
                  <c:v>44465.154071990743</c:v>
                </c:pt>
                <c:pt idx="3367">
                  <c:v>44465.154766435182</c:v>
                </c:pt>
                <c:pt idx="3368">
                  <c:v>44465.155460879629</c:v>
                </c:pt>
                <c:pt idx="3369">
                  <c:v>44465.156155324075</c:v>
                </c:pt>
                <c:pt idx="3370">
                  <c:v>44465.156849768522</c:v>
                </c:pt>
                <c:pt idx="3371">
                  <c:v>44465.157544212962</c:v>
                </c:pt>
                <c:pt idx="3372">
                  <c:v>44465.158238657408</c:v>
                </c:pt>
                <c:pt idx="3373">
                  <c:v>44465.158933101855</c:v>
                </c:pt>
                <c:pt idx="3374">
                  <c:v>44465.159627546294</c:v>
                </c:pt>
                <c:pt idx="3375">
                  <c:v>44465.160321990741</c:v>
                </c:pt>
                <c:pt idx="3376">
                  <c:v>44465.161016435188</c:v>
                </c:pt>
                <c:pt idx="3377">
                  <c:v>44465.161710879627</c:v>
                </c:pt>
                <c:pt idx="3378">
                  <c:v>44465.162405324074</c:v>
                </c:pt>
                <c:pt idx="3379">
                  <c:v>44465.163099768521</c:v>
                </c:pt>
                <c:pt idx="3380">
                  <c:v>44465.16379421296</c:v>
                </c:pt>
                <c:pt idx="3381">
                  <c:v>44465.164488657407</c:v>
                </c:pt>
                <c:pt idx="3382">
                  <c:v>44465.165183101853</c:v>
                </c:pt>
                <c:pt idx="3383">
                  <c:v>44465.165877546293</c:v>
                </c:pt>
                <c:pt idx="3384">
                  <c:v>44465.16657199074</c:v>
                </c:pt>
                <c:pt idx="3385">
                  <c:v>44465.167278009256</c:v>
                </c:pt>
                <c:pt idx="3386">
                  <c:v>44465.167972453703</c:v>
                </c:pt>
                <c:pt idx="3387">
                  <c:v>44465.168666898149</c:v>
                </c:pt>
                <c:pt idx="3388">
                  <c:v>44465.169361342596</c:v>
                </c:pt>
                <c:pt idx="3389">
                  <c:v>44465.170055787035</c:v>
                </c:pt>
                <c:pt idx="3390">
                  <c:v>44465.170750231482</c:v>
                </c:pt>
                <c:pt idx="3391">
                  <c:v>44465.171444675929</c:v>
                </c:pt>
                <c:pt idx="3392">
                  <c:v>44465.172139120368</c:v>
                </c:pt>
                <c:pt idx="3393">
                  <c:v>44465.172833564815</c:v>
                </c:pt>
                <c:pt idx="3394">
                  <c:v>44465.173528009262</c:v>
                </c:pt>
                <c:pt idx="3395">
                  <c:v>44465.174222453701</c:v>
                </c:pt>
                <c:pt idx="3396">
                  <c:v>44465.174916898148</c:v>
                </c:pt>
                <c:pt idx="3397">
                  <c:v>44465.175611342594</c:v>
                </c:pt>
                <c:pt idx="3398">
                  <c:v>44465.176305787034</c:v>
                </c:pt>
                <c:pt idx="3399">
                  <c:v>44465.177000231481</c:v>
                </c:pt>
                <c:pt idx="3400">
                  <c:v>44465.177694675927</c:v>
                </c:pt>
                <c:pt idx="3401">
                  <c:v>44465.178389120367</c:v>
                </c:pt>
                <c:pt idx="3402">
                  <c:v>44465.179083564813</c:v>
                </c:pt>
                <c:pt idx="3403">
                  <c:v>44465.17977800926</c:v>
                </c:pt>
                <c:pt idx="3404">
                  <c:v>44465.180472453707</c:v>
                </c:pt>
                <c:pt idx="3405">
                  <c:v>44465.181166898146</c:v>
                </c:pt>
                <c:pt idx="3406">
                  <c:v>44465.181861342593</c:v>
                </c:pt>
                <c:pt idx="3407">
                  <c:v>44465.18255578704</c:v>
                </c:pt>
                <c:pt idx="3408">
                  <c:v>44465.183250231479</c:v>
                </c:pt>
                <c:pt idx="3409">
                  <c:v>44465.183944675926</c:v>
                </c:pt>
                <c:pt idx="3410">
                  <c:v>44465.184639120373</c:v>
                </c:pt>
                <c:pt idx="3411">
                  <c:v>44465.185333564812</c:v>
                </c:pt>
                <c:pt idx="3412">
                  <c:v>44465.186028009259</c:v>
                </c:pt>
                <c:pt idx="3413">
                  <c:v>44465.186722453705</c:v>
                </c:pt>
                <c:pt idx="3414">
                  <c:v>44465.187416898145</c:v>
                </c:pt>
                <c:pt idx="3415">
                  <c:v>44465.188111342592</c:v>
                </c:pt>
                <c:pt idx="3416">
                  <c:v>44465.188805787038</c:v>
                </c:pt>
                <c:pt idx="3417">
                  <c:v>44465.189500231485</c:v>
                </c:pt>
                <c:pt idx="3418">
                  <c:v>44465.190194675924</c:v>
                </c:pt>
                <c:pt idx="3419">
                  <c:v>44465.190889120371</c:v>
                </c:pt>
                <c:pt idx="3420">
                  <c:v>44465.191583564818</c:v>
                </c:pt>
                <c:pt idx="3421">
                  <c:v>44465.192278009257</c:v>
                </c:pt>
                <c:pt idx="3422">
                  <c:v>44465.192972453704</c:v>
                </c:pt>
                <c:pt idx="3423">
                  <c:v>44465.193666898151</c:v>
                </c:pt>
                <c:pt idx="3424">
                  <c:v>44465.19436134259</c:v>
                </c:pt>
                <c:pt idx="3425">
                  <c:v>44465.195055787037</c:v>
                </c:pt>
                <c:pt idx="3426">
                  <c:v>44465.195750231484</c:v>
                </c:pt>
                <c:pt idx="3427">
                  <c:v>44465.196444675923</c:v>
                </c:pt>
                <c:pt idx="3428">
                  <c:v>44465.19713912037</c:v>
                </c:pt>
                <c:pt idx="3429">
                  <c:v>44465.197833564816</c:v>
                </c:pt>
                <c:pt idx="3430">
                  <c:v>44465.198528009256</c:v>
                </c:pt>
                <c:pt idx="3431">
                  <c:v>44465.199222453703</c:v>
                </c:pt>
                <c:pt idx="3432">
                  <c:v>44465.199916898149</c:v>
                </c:pt>
                <c:pt idx="3433">
                  <c:v>44465.200611342596</c:v>
                </c:pt>
                <c:pt idx="3434">
                  <c:v>44465.201305787035</c:v>
                </c:pt>
                <c:pt idx="3435">
                  <c:v>44465.202000231482</c:v>
                </c:pt>
                <c:pt idx="3436">
                  <c:v>44465.202694675929</c:v>
                </c:pt>
                <c:pt idx="3437">
                  <c:v>44465.203389120368</c:v>
                </c:pt>
                <c:pt idx="3438">
                  <c:v>44465.204083564815</c:v>
                </c:pt>
                <c:pt idx="3439">
                  <c:v>44465.204778009262</c:v>
                </c:pt>
                <c:pt idx="3440">
                  <c:v>44465.205472453701</c:v>
                </c:pt>
                <c:pt idx="3441">
                  <c:v>44465.206166898148</c:v>
                </c:pt>
                <c:pt idx="3442">
                  <c:v>44465.206861342594</c:v>
                </c:pt>
                <c:pt idx="3443">
                  <c:v>44465.207555787034</c:v>
                </c:pt>
                <c:pt idx="3444">
                  <c:v>44465.208250231481</c:v>
                </c:pt>
                <c:pt idx="3445">
                  <c:v>44465.208956249997</c:v>
                </c:pt>
                <c:pt idx="3446">
                  <c:v>44465.209650694444</c:v>
                </c:pt>
                <c:pt idx="3447">
                  <c:v>44465.21034513889</c:v>
                </c:pt>
                <c:pt idx="3448">
                  <c:v>44465.211039583337</c:v>
                </c:pt>
                <c:pt idx="3449">
                  <c:v>44465.211734027776</c:v>
                </c:pt>
                <c:pt idx="3450">
                  <c:v>44465.212428472223</c:v>
                </c:pt>
                <c:pt idx="3451">
                  <c:v>44465.21312291667</c:v>
                </c:pt>
                <c:pt idx="3452">
                  <c:v>44465.213817361109</c:v>
                </c:pt>
                <c:pt idx="3453">
                  <c:v>44465.214511805556</c:v>
                </c:pt>
                <c:pt idx="3454">
                  <c:v>44465.215206250003</c:v>
                </c:pt>
                <c:pt idx="3455">
                  <c:v>44465.215900694442</c:v>
                </c:pt>
                <c:pt idx="3456">
                  <c:v>44465.216595138889</c:v>
                </c:pt>
                <c:pt idx="3457">
                  <c:v>44465.217289583336</c:v>
                </c:pt>
                <c:pt idx="3458">
                  <c:v>44465.217984027775</c:v>
                </c:pt>
                <c:pt idx="3459">
                  <c:v>44465.218678472222</c:v>
                </c:pt>
                <c:pt idx="3460">
                  <c:v>44465.219372916668</c:v>
                </c:pt>
                <c:pt idx="3461">
                  <c:v>44465.220067361108</c:v>
                </c:pt>
                <c:pt idx="3462">
                  <c:v>44465.220761805555</c:v>
                </c:pt>
                <c:pt idx="3463">
                  <c:v>44465.221456250001</c:v>
                </c:pt>
                <c:pt idx="3464">
                  <c:v>44465.222150694448</c:v>
                </c:pt>
                <c:pt idx="3465">
                  <c:v>44465.222845138887</c:v>
                </c:pt>
                <c:pt idx="3466">
                  <c:v>44465.223539583334</c:v>
                </c:pt>
                <c:pt idx="3467">
                  <c:v>44465.224234027781</c:v>
                </c:pt>
                <c:pt idx="3468">
                  <c:v>44465.22492847222</c:v>
                </c:pt>
                <c:pt idx="3469">
                  <c:v>44465.225622916667</c:v>
                </c:pt>
                <c:pt idx="3470">
                  <c:v>44465.226317361114</c:v>
                </c:pt>
                <c:pt idx="3471">
                  <c:v>44465.227011805553</c:v>
                </c:pt>
                <c:pt idx="3472">
                  <c:v>44465.22770625</c:v>
                </c:pt>
                <c:pt idx="3473">
                  <c:v>44465.228400694446</c:v>
                </c:pt>
                <c:pt idx="3474">
                  <c:v>44465.229095138886</c:v>
                </c:pt>
                <c:pt idx="3475">
                  <c:v>44465.229789583333</c:v>
                </c:pt>
                <c:pt idx="3476">
                  <c:v>44465.230484027779</c:v>
                </c:pt>
                <c:pt idx="3477">
                  <c:v>44465.231178472219</c:v>
                </c:pt>
                <c:pt idx="3478">
                  <c:v>44465.231872916665</c:v>
                </c:pt>
                <c:pt idx="3479">
                  <c:v>44465.232567361112</c:v>
                </c:pt>
                <c:pt idx="3480">
                  <c:v>44465.233261805559</c:v>
                </c:pt>
                <c:pt idx="3481">
                  <c:v>44465.233956249998</c:v>
                </c:pt>
                <c:pt idx="3482">
                  <c:v>44465.234650694445</c:v>
                </c:pt>
                <c:pt idx="3483">
                  <c:v>44465.235345138892</c:v>
                </c:pt>
                <c:pt idx="3484">
                  <c:v>44465.236039583331</c:v>
                </c:pt>
                <c:pt idx="3485">
                  <c:v>44465.236734027778</c:v>
                </c:pt>
                <c:pt idx="3486">
                  <c:v>44465.237428472225</c:v>
                </c:pt>
                <c:pt idx="3487">
                  <c:v>44465.238122916664</c:v>
                </c:pt>
                <c:pt idx="3488">
                  <c:v>44465.238817361111</c:v>
                </c:pt>
                <c:pt idx="3489">
                  <c:v>44465.239511805557</c:v>
                </c:pt>
                <c:pt idx="3490">
                  <c:v>44465.240206249997</c:v>
                </c:pt>
                <c:pt idx="3491">
                  <c:v>44465.240900694444</c:v>
                </c:pt>
                <c:pt idx="3492">
                  <c:v>44465.24159513889</c:v>
                </c:pt>
                <c:pt idx="3493">
                  <c:v>44465.242289583337</c:v>
                </c:pt>
                <c:pt idx="3494">
                  <c:v>44465.242984027776</c:v>
                </c:pt>
                <c:pt idx="3495">
                  <c:v>44465.243678472223</c:v>
                </c:pt>
                <c:pt idx="3496">
                  <c:v>44465.24437291667</c:v>
                </c:pt>
                <c:pt idx="3497">
                  <c:v>44465.245067361109</c:v>
                </c:pt>
                <c:pt idx="3498">
                  <c:v>44465.245761805556</c:v>
                </c:pt>
                <c:pt idx="3499">
                  <c:v>44465.246456250003</c:v>
                </c:pt>
                <c:pt idx="3500">
                  <c:v>44465.247150694442</c:v>
                </c:pt>
                <c:pt idx="3501">
                  <c:v>44465.247845138889</c:v>
                </c:pt>
                <c:pt idx="3502">
                  <c:v>44465.248539583336</c:v>
                </c:pt>
                <c:pt idx="3503">
                  <c:v>44465.249234027775</c:v>
                </c:pt>
                <c:pt idx="3504">
                  <c:v>44465.249928472222</c:v>
                </c:pt>
                <c:pt idx="3505">
                  <c:v>44465.250634490738</c:v>
                </c:pt>
                <c:pt idx="3506">
                  <c:v>44465.251328935185</c:v>
                </c:pt>
                <c:pt idx="3507">
                  <c:v>44465.252023379631</c:v>
                </c:pt>
                <c:pt idx="3508">
                  <c:v>44465.252717824071</c:v>
                </c:pt>
                <c:pt idx="3509">
                  <c:v>44465.253412268517</c:v>
                </c:pt>
                <c:pt idx="3510">
                  <c:v>44465.254106712964</c:v>
                </c:pt>
                <c:pt idx="3511">
                  <c:v>44465.254801157411</c:v>
                </c:pt>
                <c:pt idx="3512">
                  <c:v>44465.25549560185</c:v>
                </c:pt>
                <c:pt idx="3513">
                  <c:v>44465.256190046297</c:v>
                </c:pt>
                <c:pt idx="3514">
                  <c:v>44465.256884490744</c:v>
                </c:pt>
                <c:pt idx="3515">
                  <c:v>44465.257578935183</c:v>
                </c:pt>
                <c:pt idx="3516">
                  <c:v>44465.25827337963</c:v>
                </c:pt>
                <c:pt idx="3517">
                  <c:v>44465.258967824077</c:v>
                </c:pt>
                <c:pt idx="3518">
                  <c:v>44465.259662268516</c:v>
                </c:pt>
                <c:pt idx="3519">
                  <c:v>44465.260356712963</c:v>
                </c:pt>
                <c:pt idx="3520">
                  <c:v>44465.261051157409</c:v>
                </c:pt>
                <c:pt idx="3521">
                  <c:v>44465.261745601849</c:v>
                </c:pt>
                <c:pt idx="3522">
                  <c:v>44465.262440046296</c:v>
                </c:pt>
                <c:pt idx="3523">
                  <c:v>44465.263134490742</c:v>
                </c:pt>
                <c:pt idx="3524">
                  <c:v>44465.263828935182</c:v>
                </c:pt>
                <c:pt idx="3525">
                  <c:v>44465.264523379628</c:v>
                </c:pt>
                <c:pt idx="3526">
                  <c:v>44465.265217824075</c:v>
                </c:pt>
                <c:pt idx="3527">
                  <c:v>44465.265912268522</c:v>
                </c:pt>
                <c:pt idx="3528">
                  <c:v>44465.266606712961</c:v>
                </c:pt>
                <c:pt idx="3529">
                  <c:v>44465.267301157408</c:v>
                </c:pt>
                <c:pt idx="3530">
                  <c:v>44465.267995601855</c:v>
                </c:pt>
                <c:pt idx="3531">
                  <c:v>44465.268690046294</c:v>
                </c:pt>
                <c:pt idx="3532">
                  <c:v>44465.269384490741</c:v>
                </c:pt>
                <c:pt idx="3533">
                  <c:v>44465.270078935187</c:v>
                </c:pt>
                <c:pt idx="3534">
                  <c:v>44465.270773379627</c:v>
                </c:pt>
                <c:pt idx="3535">
                  <c:v>44465.271467824074</c:v>
                </c:pt>
                <c:pt idx="3536">
                  <c:v>44465.27216226852</c:v>
                </c:pt>
                <c:pt idx="3537">
                  <c:v>44465.27285671296</c:v>
                </c:pt>
                <c:pt idx="3538">
                  <c:v>44465.273551157406</c:v>
                </c:pt>
                <c:pt idx="3539">
                  <c:v>44465.274245601853</c:v>
                </c:pt>
                <c:pt idx="3540">
                  <c:v>44465.2749400463</c:v>
                </c:pt>
                <c:pt idx="3541">
                  <c:v>44465.275634490739</c:v>
                </c:pt>
                <c:pt idx="3542">
                  <c:v>44465.276328935186</c:v>
                </c:pt>
                <c:pt idx="3543">
                  <c:v>44465.277023379633</c:v>
                </c:pt>
                <c:pt idx="3544">
                  <c:v>44465.277717824072</c:v>
                </c:pt>
                <c:pt idx="3545">
                  <c:v>44465.278412268519</c:v>
                </c:pt>
                <c:pt idx="3546">
                  <c:v>44465.279106712966</c:v>
                </c:pt>
                <c:pt idx="3547">
                  <c:v>44465.279801157405</c:v>
                </c:pt>
                <c:pt idx="3548">
                  <c:v>44465.280495601852</c:v>
                </c:pt>
                <c:pt idx="3549">
                  <c:v>44465.281190046298</c:v>
                </c:pt>
                <c:pt idx="3550">
                  <c:v>44465.281884490738</c:v>
                </c:pt>
                <c:pt idx="3551">
                  <c:v>44465.282578935185</c:v>
                </c:pt>
                <c:pt idx="3552">
                  <c:v>44465.283273379631</c:v>
                </c:pt>
                <c:pt idx="3553">
                  <c:v>44465.283967824071</c:v>
                </c:pt>
                <c:pt idx="3554">
                  <c:v>44465.284662268517</c:v>
                </c:pt>
                <c:pt idx="3555">
                  <c:v>44465.285356712964</c:v>
                </c:pt>
                <c:pt idx="3556">
                  <c:v>44465.286051157411</c:v>
                </c:pt>
                <c:pt idx="3557">
                  <c:v>44465.28674560185</c:v>
                </c:pt>
                <c:pt idx="3558">
                  <c:v>44465.287440046297</c:v>
                </c:pt>
                <c:pt idx="3559">
                  <c:v>44465.288134490744</c:v>
                </c:pt>
                <c:pt idx="3560">
                  <c:v>44465.288828935183</c:v>
                </c:pt>
                <c:pt idx="3561">
                  <c:v>44465.28952337963</c:v>
                </c:pt>
                <c:pt idx="3562">
                  <c:v>44465.290217824077</c:v>
                </c:pt>
                <c:pt idx="3563">
                  <c:v>44465.290912268516</c:v>
                </c:pt>
                <c:pt idx="3564">
                  <c:v>44465.291606712963</c:v>
                </c:pt>
                <c:pt idx="3565">
                  <c:v>44465.292312731479</c:v>
                </c:pt>
                <c:pt idx="3566">
                  <c:v>44465.293007175926</c:v>
                </c:pt>
                <c:pt idx="3567">
                  <c:v>44465.293701620372</c:v>
                </c:pt>
                <c:pt idx="3568">
                  <c:v>44465.294396064812</c:v>
                </c:pt>
                <c:pt idx="3569">
                  <c:v>44465.295090509258</c:v>
                </c:pt>
                <c:pt idx="3570">
                  <c:v>44465.295784953705</c:v>
                </c:pt>
                <c:pt idx="3571">
                  <c:v>44465.296479398145</c:v>
                </c:pt>
                <c:pt idx="3572">
                  <c:v>44465.297173842591</c:v>
                </c:pt>
                <c:pt idx="3573">
                  <c:v>44465.297868287038</c:v>
                </c:pt>
                <c:pt idx="3574">
                  <c:v>44465.298562731485</c:v>
                </c:pt>
                <c:pt idx="3575">
                  <c:v>44465.299257175924</c:v>
                </c:pt>
                <c:pt idx="3576">
                  <c:v>44465.299951620371</c:v>
                </c:pt>
                <c:pt idx="3577">
                  <c:v>44465.300646064818</c:v>
                </c:pt>
                <c:pt idx="3578">
                  <c:v>44465.301340509257</c:v>
                </c:pt>
                <c:pt idx="3579">
                  <c:v>44465.302034953704</c:v>
                </c:pt>
                <c:pt idx="3580">
                  <c:v>44465.30272939815</c:v>
                </c:pt>
                <c:pt idx="3581">
                  <c:v>44465.30342384259</c:v>
                </c:pt>
                <c:pt idx="3582">
                  <c:v>44465.304118287037</c:v>
                </c:pt>
                <c:pt idx="3583">
                  <c:v>44465.304812731483</c:v>
                </c:pt>
                <c:pt idx="3584">
                  <c:v>44465.305507175923</c:v>
                </c:pt>
                <c:pt idx="3585">
                  <c:v>44465.306201620369</c:v>
                </c:pt>
                <c:pt idx="3586">
                  <c:v>44465.306896064816</c:v>
                </c:pt>
                <c:pt idx="3587">
                  <c:v>44465.307590509263</c:v>
                </c:pt>
                <c:pt idx="3588">
                  <c:v>44465.308284953702</c:v>
                </c:pt>
                <c:pt idx="3589">
                  <c:v>44465.308979398149</c:v>
                </c:pt>
                <c:pt idx="3590">
                  <c:v>44465.309673842596</c:v>
                </c:pt>
                <c:pt idx="3591">
                  <c:v>44465.310368287035</c:v>
                </c:pt>
                <c:pt idx="3592">
                  <c:v>44465.311062731482</c:v>
                </c:pt>
                <c:pt idx="3593">
                  <c:v>44465.311757175929</c:v>
                </c:pt>
                <c:pt idx="3594">
                  <c:v>44465.312451620368</c:v>
                </c:pt>
                <c:pt idx="3595">
                  <c:v>44465.313146064815</c:v>
                </c:pt>
                <c:pt idx="3596">
                  <c:v>44465.313840509261</c:v>
                </c:pt>
                <c:pt idx="3597">
                  <c:v>44465.314534953701</c:v>
                </c:pt>
                <c:pt idx="3598">
                  <c:v>44465.315229398147</c:v>
                </c:pt>
                <c:pt idx="3599">
                  <c:v>44465.315923842594</c:v>
                </c:pt>
                <c:pt idx="3600">
                  <c:v>44465.316618287034</c:v>
                </c:pt>
                <c:pt idx="3601">
                  <c:v>44465.31731273148</c:v>
                </c:pt>
                <c:pt idx="3602">
                  <c:v>44465.318007175927</c:v>
                </c:pt>
                <c:pt idx="3603">
                  <c:v>44465.318701620374</c:v>
                </c:pt>
                <c:pt idx="3604">
                  <c:v>44465.319396064813</c:v>
                </c:pt>
                <c:pt idx="3605">
                  <c:v>44465.32009050926</c:v>
                </c:pt>
                <c:pt idx="3606">
                  <c:v>44465.320784953707</c:v>
                </c:pt>
                <c:pt idx="3607">
                  <c:v>44465.321479398146</c:v>
                </c:pt>
                <c:pt idx="3608">
                  <c:v>44465.322173842593</c:v>
                </c:pt>
                <c:pt idx="3609">
                  <c:v>44465.322868287039</c:v>
                </c:pt>
                <c:pt idx="3610">
                  <c:v>44465.323562731479</c:v>
                </c:pt>
                <c:pt idx="3611">
                  <c:v>44465.324257175926</c:v>
                </c:pt>
                <c:pt idx="3612">
                  <c:v>44465.324951620372</c:v>
                </c:pt>
                <c:pt idx="3613">
                  <c:v>44465.325646064812</c:v>
                </c:pt>
                <c:pt idx="3614">
                  <c:v>44465.326340509258</c:v>
                </c:pt>
                <c:pt idx="3615">
                  <c:v>44465.327034953705</c:v>
                </c:pt>
                <c:pt idx="3616">
                  <c:v>44465.327729398145</c:v>
                </c:pt>
                <c:pt idx="3617">
                  <c:v>44465.328423842591</c:v>
                </c:pt>
                <c:pt idx="3618">
                  <c:v>44465.329118287038</c:v>
                </c:pt>
                <c:pt idx="3619">
                  <c:v>44465.329812731485</c:v>
                </c:pt>
                <c:pt idx="3620">
                  <c:v>44465.330507175924</c:v>
                </c:pt>
                <c:pt idx="3621">
                  <c:v>44465.331201620371</c:v>
                </c:pt>
                <c:pt idx="3622">
                  <c:v>44465.331896064818</c:v>
                </c:pt>
                <c:pt idx="3623">
                  <c:v>44465.332590509257</c:v>
                </c:pt>
                <c:pt idx="3624">
                  <c:v>44465.333284953704</c:v>
                </c:pt>
                <c:pt idx="3625">
                  <c:v>44465.33397939815</c:v>
                </c:pt>
                <c:pt idx="3626">
                  <c:v>44465.33467384259</c:v>
                </c:pt>
                <c:pt idx="3627">
                  <c:v>44465.335368287037</c:v>
                </c:pt>
                <c:pt idx="3628">
                  <c:v>44465.336062731483</c:v>
                </c:pt>
                <c:pt idx="3629">
                  <c:v>44465.336757175923</c:v>
                </c:pt>
                <c:pt idx="3630">
                  <c:v>44465.337451620369</c:v>
                </c:pt>
                <c:pt idx="3631">
                  <c:v>44465.338146064816</c:v>
                </c:pt>
                <c:pt idx="3632">
                  <c:v>44465.338840509263</c:v>
                </c:pt>
                <c:pt idx="3633">
                  <c:v>44465.339534953702</c:v>
                </c:pt>
                <c:pt idx="3634">
                  <c:v>44465.340229398149</c:v>
                </c:pt>
                <c:pt idx="3635">
                  <c:v>44465.340923842596</c:v>
                </c:pt>
                <c:pt idx="3636">
                  <c:v>44465.341618287035</c:v>
                </c:pt>
                <c:pt idx="3637">
                  <c:v>44465.342312731482</c:v>
                </c:pt>
                <c:pt idx="3638">
                  <c:v>44465.343007175929</c:v>
                </c:pt>
                <c:pt idx="3639">
                  <c:v>44465.343701620368</c:v>
                </c:pt>
                <c:pt idx="3640">
                  <c:v>44465.344396064815</c:v>
                </c:pt>
                <c:pt idx="3641">
                  <c:v>44465.345090509261</c:v>
                </c:pt>
                <c:pt idx="3642">
                  <c:v>44465.345784953701</c:v>
                </c:pt>
                <c:pt idx="3643">
                  <c:v>44465.346479398147</c:v>
                </c:pt>
                <c:pt idx="3644">
                  <c:v>44465.347173842594</c:v>
                </c:pt>
                <c:pt idx="3645">
                  <c:v>44465.347868287034</c:v>
                </c:pt>
                <c:pt idx="3646">
                  <c:v>44465.34856273148</c:v>
                </c:pt>
                <c:pt idx="3647">
                  <c:v>44465.349257175927</c:v>
                </c:pt>
                <c:pt idx="3648">
                  <c:v>44465.349951620374</c:v>
                </c:pt>
                <c:pt idx="3649">
                  <c:v>44465.350646064813</c:v>
                </c:pt>
                <c:pt idx="3650">
                  <c:v>44465.35134050926</c:v>
                </c:pt>
                <c:pt idx="3651">
                  <c:v>44465.352034953707</c:v>
                </c:pt>
                <c:pt idx="3652">
                  <c:v>44465.352729398146</c:v>
                </c:pt>
                <c:pt idx="3653">
                  <c:v>44465.353423842593</c:v>
                </c:pt>
                <c:pt idx="3654">
                  <c:v>44465.354118287039</c:v>
                </c:pt>
                <c:pt idx="3655">
                  <c:v>44465.354812731479</c:v>
                </c:pt>
                <c:pt idx="3656">
                  <c:v>44465.355507175926</c:v>
                </c:pt>
                <c:pt idx="3657">
                  <c:v>44465.356201620372</c:v>
                </c:pt>
                <c:pt idx="3658">
                  <c:v>44465.356896064812</c:v>
                </c:pt>
                <c:pt idx="3659">
                  <c:v>44465.357590509258</c:v>
                </c:pt>
                <c:pt idx="3660">
                  <c:v>44465.358284953705</c:v>
                </c:pt>
                <c:pt idx="3661">
                  <c:v>44465.358979398145</c:v>
                </c:pt>
                <c:pt idx="3662">
                  <c:v>44465.359673842591</c:v>
                </c:pt>
                <c:pt idx="3663">
                  <c:v>44465.360368287038</c:v>
                </c:pt>
                <c:pt idx="3664">
                  <c:v>44465.361062731485</c:v>
                </c:pt>
                <c:pt idx="3665">
                  <c:v>44465.361757175924</c:v>
                </c:pt>
                <c:pt idx="3666">
                  <c:v>44465.362451620371</c:v>
                </c:pt>
                <c:pt idx="3667">
                  <c:v>44465.363146064818</c:v>
                </c:pt>
                <c:pt idx="3668">
                  <c:v>44465.363840509257</c:v>
                </c:pt>
                <c:pt idx="3669">
                  <c:v>44465.364534953704</c:v>
                </c:pt>
                <c:pt idx="3670">
                  <c:v>44465.36522939815</c:v>
                </c:pt>
                <c:pt idx="3671">
                  <c:v>44465.36592384259</c:v>
                </c:pt>
                <c:pt idx="3672">
                  <c:v>44465.366618287037</c:v>
                </c:pt>
                <c:pt idx="3673">
                  <c:v>44465.367312731483</c:v>
                </c:pt>
                <c:pt idx="3674">
                  <c:v>44465.368007175923</c:v>
                </c:pt>
                <c:pt idx="3675">
                  <c:v>44465.368701620369</c:v>
                </c:pt>
                <c:pt idx="3676">
                  <c:v>44465.369396064816</c:v>
                </c:pt>
                <c:pt idx="3677">
                  <c:v>44465.370090509263</c:v>
                </c:pt>
                <c:pt idx="3678">
                  <c:v>44465.370784953702</c:v>
                </c:pt>
                <c:pt idx="3679">
                  <c:v>44465.371479398149</c:v>
                </c:pt>
                <c:pt idx="3680">
                  <c:v>44465.372173842596</c:v>
                </c:pt>
                <c:pt idx="3681">
                  <c:v>44465.372868287035</c:v>
                </c:pt>
                <c:pt idx="3682">
                  <c:v>44465.373562731482</c:v>
                </c:pt>
                <c:pt idx="3683">
                  <c:v>44465.374257175929</c:v>
                </c:pt>
                <c:pt idx="3684">
                  <c:v>44465.374951620368</c:v>
                </c:pt>
                <c:pt idx="3685">
                  <c:v>44465.375657638891</c:v>
                </c:pt>
                <c:pt idx="3686">
                  <c:v>44465.376352083331</c:v>
                </c:pt>
                <c:pt idx="3687">
                  <c:v>44465.377046527778</c:v>
                </c:pt>
                <c:pt idx="3688">
                  <c:v>44465.377740972224</c:v>
                </c:pt>
                <c:pt idx="3689">
                  <c:v>44465.378435416664</c:v>
                </c:pt>
                <c:pt idx="3690">
                  <c:v>44465.37912986111</c:v>
                </c:pt>
                <c:pt idx="3691">
                  <c:v>44465.379824305557</c:v>
                </c:pt>
                <c:pt idx="3692">
                  <c:v>44465.380518749997</c:v>
                </c:pt>
                <c:pt idx="3693">
                  <c:v>44465.381213194443</c:v>
                </c:pt>
                <c:pt idx="3694">
                  <c:v>44465.38190763889</c:v>
                </c:pt>
                <c:pt idx="3695">
                  <c:v>44465.382602083337</c:v>
                </c:pt>
                <c:pt idx="3696">
                  <c:v>44465.383296527776</c:v>
                </c:pt>
                <c:pt idx="3697">
                  <c:v>44465.383990972223</c:v>
                </c:pt>
                <c:pt idx="3698">
                  <c:v>44465.38468541667</c:v>
                </c:pt>
                <c:pt idx="3699">
                  <c:v>44465.385379861109</c:v>
                </c:pt>
                <c:pt idx="3700">
                  <c:v>44465.386074305556</c:v>
                </c:pt>
                <c:pt idx="3701">
                  <c:v>44465.386768750002</c:v>
                </c:pt>
                <c:pt idx="3702">
                  <c:v>44465.387463194442</c:v>
                </c:pt>
                <c:pt idx="3703">
                  <c:v>44465.388157638889</c:v>
                </c:pt>
                <c:pt idx="3704">
                  <c:v>44465.388852083335</c:v>
                </c:pt>
                <c:pt idx="3705">
                  <c:v>44465.389546527775</c:v>
                </c:pt>
                <c:pt idx="3706">
                  <c:v>44465.390240972221</c:v>
                </c:pt>
                <c:pt idx="3707">
                  <c:v>44465.390935416668</c:v>
                </c:pt>
                <c:pt idx="3708">
                  <c:v>44465.391629861108</c:v>
                </c:pt>
                <c:pt idx="3709">
                  <c:v>44465.392324305554</c:v>
                </c:pt>
                <c:pt idx="3710">
                  <c:v>44465.393018750001</c:v>
                </c:pt>
                <c:pt idx="3711">
                  <c:v>44465.393713194448</c:v>
                </c:pt>
                <c:pt idx="3712">
                  <c:v>44465.394407638887</c:v>
                </c:pt>
                <c:pt idx="3713">
                  <c:v>44465.395102083334</c:v>
                </c:pt>
                <c:pt idx="3714">
                  <c:v>44465.39579652778</c:v>
                </c:pt>
                <c:pt idx="3715">
                  <c:v>44465.39649097222</c:v>
                </c:pt>
                <c:pt idx="3716">
                  <c:v>44465.397185416667</c:v>
                </c:pt>
                <c:pt idx="3717">
                  <c:v>44465.397879861113</c:v>
                </c:pt>
                <c:pt idx="3718">
                  <c:v>44465.398574305553</c:v>
                </c:pt>
                <c:pt idx="3719">
                  <c:v>44465.399268749999</c:v>
                </c:pt>
                <c:pt idx="3720">
                  <c:v>44465.399963194446</c:v>
                </c:pt>
                <c:pt idx="3721">
                  <c:v>44465.400657638886</c:v>
                </c:pt>
                <c:pt idx="3722">
                  <c:v>44465.401352083332</c:v>
                </c:pt>
                <c:pt idx="3723">
                  <c:v>44465.402046527779</c:v>
                </c:pt>
                <c:pt idx="3724">
                  <c:v>44465.402740972226</c:v>
                </c:pt>
                <c:pt idx="3725">
                  <c:v>44465.403435416665</c:v>
                </c:pt>
                <c:pt idx="3726">
                  <c:v>44465.404129861112</c:v>
                </c:pt>
                <c:pt idx="3727">
                  <c:v>44465.404824305559</c:v>
                </c:pt>
                <c:pt idx="3728">
                  <c:v>44465.405518749998</c:v>
                </c:pt>
                <c:pt idx="3729">
                  <c:v>44465.406213194445</c:v>
                </c:pt>
                <c:pt idx="3730">
                  <c:v>44465.406907638891</c:v>
                </c:pt>
                <c:pt idx="3731">
                  <c:v>44465.407602083331</c:v>
                </c:pt>
                <c:pt idx="3732">
                  <c:v>44465.408296527778</c:v>
                </c:pt>
                <c:pt idx="3733">
                  <c:v>44465.408990972224</c:v>
                </c:pt>
                <c:pt idx="3734">
                  <c:v>44465.409685416664</c:v>
                </c:pt>
                <c:pt idx="3735">
                  <c:v>44465.41037986111</c:v>
                </c:pt>
                <c:pt idx="3736">
                  <c:v>44465.411074305557</c:v>
                </c:pt>
                <c:pt idx="3737">
                  <c:v>44465.411768749997</c:v>
                </c:pt>
                <c:pt idx="3738">
                  <c:v>44465.412463425928</c:v>
                </c:pt>
                <c:pt idx="3739">
                  <c:v>44465.41315763889</c:v>
                </c:pt>
                <c:pt idx="3740">
                  <c:v>44465.413852083337</c:v>
                </c:pt>
                <c:pt idx="3741">
                  <c:v>44465.414546527776</c:v>
                </c:pt>
                <c:pt idx="3742">
                  <c:v>44465.415240972223</c:v>
                </c:pt>
                <c:pt idx="3743">
                  <c:v>44465.41593541667</c:v>
                </c:pt>
                <c:pt idx="3744">
                  <c:v>44465.416629861109</c:v>
                </c:pt>
                <c:pt idx="3745">
                  <c:v>44465.417335879632</c:v>
                </c:pt>
                <c:pt idx="3746">
                  <c:v>44465.418030324072</c:v>
                </c:pt>
                <c:pt idx="3747">
                  <c:v>44465.418724768519</c:v>
                </c:pt>
                <c:pt idx="3748">
                  <c:v>44465.419419212965</c:v>
                </c:pt>
                <c:pt idx="3749">
                  <c:v>44465.420113657405</c:v>
                </c:pt>
                <c:pt idx="3750">
                  <c:v>44465.420808101851</c:v>
                </c:pt>
                <c:pt idx="3751">
                  <c:v>44465.421502546298</c:v>
                </c:pt>
                <c:pt idx="3752">
                  <c:v>44465.422196990738</c:v>
                </c:pt>
                <c:pt idx="3753">
                  <c:v>44465.422891435184</c:v>
                </c:pt>
                <c:pt idx="3754">
                  <c:v>44465.423585879631</c:v>
                </c:pt>
                <c:pt idx="3755">
                  <c:v>44465.424280324078</c:v>
                </c:pt>
                <c:pt idx="3756">
                  <c:v>44465.424974768517</c:v>
                </c:pt>
                <c:pt idx="3757">
                  <c:v>44465.425669212964</c:v>
                </c:pt>
                <c:pt idx="3758">
                  <c:v>44465.426363657411</c:v>
                </c:pt>
                <c:pt idx="3759">
                  <c:v>44465.42705810185</c:v>
                </c:pt>
                <c:pt idx="3760">
                  <c:v>44465.427752546297</c:v>
                </c:pt>
                <c:pt idx="3761">
                  <c:v>44465.428446990743</c:v>
                </c:pt>
                <c:pt idx="3762">
                  <c:v>44465.429141435183</c:v>
                </c:pt>
                <c:pt idx="3763">
                  <c:v>44465.42983587963</c:v>
                </c:pt>
                <c:pt idx="3764">
                  <c:v>44465.430530324076</c:v>
                </c:pt>
                <c:pt idx="3765">
                  <c:v>44465.431224768516</c:v>
                </c:pt>
                <c:pt idx="3766">
                  <c:v>44465.431919212962</c:v>
                </c:pt>
                <c:pt idx="3767">
                  <c:v>44465.432613657409</c:v>
                </c:pt>
                <c:pt idx="3768">
                  <c:v>44465.433308101849</c:v>
                </c:pt>
                <c:pt idx="3769">
                  <c:v>44465.434002546295</c:v>
                </c:pt>
                <c:pt idx="3770">
                  <c:v>44465.434696990742</c:v>
                </c:pt>
                <c:pt idx="3771">
                  <c:v>44465.435391435189</c:v>
                </c:pt>
                <c:pt idx="3772">
                  <c:v>44465.436085879628</c:v>
                </c:pt>
                <c:pt idx="3773">
                  <c:v>44465.436780324075</c:v>
                </c:pt>
                <c:pt idx="3774">
                  <c:v>44465.437474768521</c:v>
                </c:pt>
                <c:pt idx="3775">
                  <c:v>44465.438169212961</c:v>
                </c:pt>
                <c:pt idx="3776">
                  <c:v>44465.438863657408</c:v>
                </c:pt>
                <c:pt idx="3777">
                  <c:v>44465.439558101854</c:v>
                </c:pt>
                <c:pt idx="3778">
                  <c:v>44465.440252546294</c:v>
                </c:pt>
                <c:pt idx="3779">
                  <c:v>44465.44094699074</c:v>
                </c:pt>
                <c:pt idx="3780">
                  <c:v>44465.441641435187</c:v>
                </c:pt>
                <c:pt idx="3781">
                  <c:v>44465.442335879627</c:v>
                </c:pt>
                <c:pt idx="3782">
                  <c:v>44465.443030324073</c:v>
                </c:pt>
                <c:pt idx="3783">
                  <c:v>44465.44372476852</c:v>
                </c:pt>
                <c:pt idx="3784">
                  <c:v>44465.444419212959</c:v>
                </c:pt>
                <c:pt idx="3785">
                  <c:v>44465.445113657406</c:v>
                </c:pt>
                <c:pt idx="3786">
                  <c:v>44465.445808101853</c:v>
                </c:pt>
                <c:pt idx="3787">
                  <c:v>44465.4465025463</c:v>
                </c:pt>
                <c:pt idx="3788">
                  <c:v>44465.447196990739</c:v>
                </c:pt>
                <c:pt idx="3789">
                  <c:v>44465.447891435186</c:v>
                </c:pt>
                <c:pt idx="3790">
                  <c:v>44465.448585879632</c:v>
                </c:pt>
                <c:pt idx="3791">
                  <c:v>44465.449280324072</c:v>
                </c:pt>
                <c:pt idx="3792">
                  <c:v>44465.449974768519</c:v>
                </c:pt>
                <c:pt idx="3793">
                  <c:v>44465.450669212965</c:v>
                </c:pt>
                <c:pt idx="3794">
                  <c:v>44465.451363657405</c:v>
                </c:pt>
                <c:pt idx="3795">
                  <c:v>44465.452058101851</c:v>
                </c:pt>
                <c:pt idx="3796">
                  <c:v>44465.452752546298</c:v>
                </c:pt>
                <c:pt idx="3797">
                  <c:v>44465.453446990738</c:v>
                </c:pt>
                <c:pt idx="3798">
                  <c:v>44465.454141435184</c:v>
                </c:pt>
                <c:pt idx="3799">
                  <c:v>44465.454835879631</c:v>
                </c:pt>
                <c:pt idx="3800">
                  <c:v>44465.455530324078</c:v>
                </c:pt>
                <c:pt idx="3801">
                  <c:v>44465.456224768517</c:v>
                </c:pt>
                <c:pt idx="3802">
                  <c:v>44465.456919212964</c:v>
                </c:pt>
                <c:pt idx="3803">
                  <c:v>44465.457613657411</c:v>
                </c:pt>
                <c:pt idx="3804">
                  <c:v>44465.45830810185</c:v>
                </c:pt>
                <c:pt idx="3805">
                  <c:v>44465.459014120373</c:v>
                </c:pt>
                <c:pt idx="3806">
                  <c:v>44465.459708564813</c:v>
                </c:pt>
                <c:pt idx="3807">
                  <c:v>44465.46040300926</c:v>
                </c:pt>
                <c:pt idx="3808">
                  <c:v>44465.461097453706</c:v>
                </c:pt>
                <c:pt idx="3809">
                  <c:v>44465.461791898146</c:v>
                </c:pt>
                <c:pt idx="3810">
                  <c:v>44465.462486342592</c:v>
                </c:pt>
                <c:pt idx="3811">
                  <c:v>44465.463180787039</c:v>
                </c:pt>
                <c:pt idx="3812">
                  <c:v>44465.463875231479</c:v>
                </c:pt>
                <c:pt idx="3813">
                  <c:v>44465.464569675925</c:v>
                </c:pt>
                <c:pt idx="3814">
                  <c:v>44465.465264120372</c:v>
                </c:pt>
                <c:pt idx="3815">
                  <c:v>44465.465958564811</c:v>
                </c:pt>
                <c:pt idx="3816">
                  <c:v>44465.466653009258</c:v>
                </c:pt>
                <c:pt idx="3817">
                  <c:v>44465.467347453705</c:v>
                </c:pt>
                <c:pt idx="3818">
                  <c:v>44465.468041898152</c:v>
                </c:pt>
                <c:pt idx="3819">
                  <c:v>44465.468736342591</c:v>
                </c:pt>
                <c:pt idx="3820">
                  <c:v>44465.469430787038</c:v>
                </c:pt>
                <c:pt idx="3821">
                  <c:v>44465.470125231484</c:v>
                </c:pt>
                <c:pt idx="3822">
                  <c:v>44465.470819675924</c:v>
                </c:pt>
                <c:pt idx="3823">
                  <c:v>44465.471514120371</c:v>
                </c:pt>
                <c:pt idx="3824">
                  <c:v>44465.472208564817</c:v>
                </c:pt>
                <c:pt idx="3825">
                  <c:v>44465.472903009257</c:v>
                </c:pt>
                <c:pt idx="3826">
                  <c:v>44465.473597453703</c:v>
                </c:pt>
                <c:pt idx="3827">
                  <c:v>44465.47429189815</c:v>
                </c:pt>
                <c:pt idx="3828">
                  <c:v>44465.47498634259</c:v>
                </c:pt>
                <c:pt idx="3829">
                  <c:v>44465.475680787036</c:v>
                </c:pt>
                <c:pt idx="3830">
                  <c:v>44465.476375231483</c:v>
                </c:pt>
                <c:pt idx="3831">
                  <c:v>44465.477069675922</c:v>
                </c:pt>
                <c:pt idx="3832">
                  <c:v>44465.477764120369</c:v>
                </c:pt>
                <c:pt idx="3833">
                  <c:v>44465.478458564816</c:v>
                </c:pt>
                <c:pt idx="3834">
                  <c:v>44465.479153009263</c:v>
                </c:pt>
                <c:pt idx="3835">
                  <c:v>44465.479847453702</c:v>
                </c:pt>
                <c:pt idx="3836">
                  <c:v>44465.480541898149</c:v>
                </c:pt>
                <c:pt idx="3837">
                  <c:v>44465.481236342595</c:v>
                </c:pt>
                <c:pt idx="3838">
                  <c:v>44465.481930787035</c:v>
                </c:pt>
                <c:pt idx="3839">
                  <c:v>44465.482625231482</c:v>
                </c:pt>
                <c:pt idx="3840">
                  <c:v>44465.483319675928</c:v>
                </c:pt>
                <c:pt idx="3841">
                  <c:v>44465.484014120368</c:v>
                </c:pt>
                <c:pt idx="3842">
                  <c:v>44465.484708564814</c:v>
                </c:pt>
                <c:pt idx="3843">
                  <c:v>44465.485403009261</c:v>
                </c:pt>
                <c:pt idx="3844">
                  <c:v>44465.4860974537</c:v>
                </c:pt>
                <c:pt idx="3845">
                  <c:v>44465.486791898147</c:v>
                </c:pt>
                <c:pt idx="3846">
                  <c:v>44465.487486342594</c:v>
                </c:pt>
                <c:pt idx="3847">
                  <c:v>44465.488180787041</c:v>
                </c:pt>
                <c:pt idx="3848">
                  <c:v>44465.48887523148</c:v>
                </c:pt>
                <c:pt idx="3849">
                  <c:v>44465.489569675927</c:v>
                </c:pt>
                <c:pt idx="3850">
                  <c:v>44465.490264120373</c:v>
                </c:pt>
                <c:pt idx="3851">
                  <c:v>44465.490958564813</c:v>
                </c:pt>
                <c:pt idx="3852">
                  <c:v>44465.49165300926</c:v>
                </c:pt>
                <c:pt idx="3853">
                  <c:v>44465.492347453706</c:v>
                </c:pt>
                <c:pt idx="3854">
                  <c:v>44465.493041898146</c:v>
                </c:pt>
                <c:pt idx="3855">
                  <c:v>44465.493736342592</c:v>
                </c:pt>
                <c:pt idx="3856">
                  <c:v>44465.494430787039</c:v>
                </c:pt>
                <c:pt idx="3857">
                  <c:v>44465.495125231479</c:v>
                </c:pt>
                <c:pt idx="3858">
                  <c:v>44465.495819675925</c:v>
                </c:pt>
                <c:pt idx="3859">
                  <c:v>44465.496514120372</c:v>
                </c:pt>
                <c:pt idx="3860">
                  <c:v>44465.497208564811</c:v>
                </c:pt>
                <c:pt idx="3861">
                  <c:v>44465.497903009258</c:v>
                </c:pt>
                <c:pt idx="3862">
                  <c:v>44465.498597453705</c:v>
                </c:pt>
                <c:pt idx="3863">
                  <c:v>44465.499291898152</c:v>
                </c:pt>
                <c:pt idx="3864">
                  <c:v>44465.499986342591</c:v>
                </c:pt>
                <c:pt idx="3865">
                  <c:v>44465.500692361114</c:v>
                </c:pt>
                <c:pt idx="3866">
                  <c:v>44465.501386805554</c:v>
                </c:pt>
                <c:pt idx="3867">
                  <c:v>44465.502081250001</c:v>
                </c:pt>
                <c:pt idx="3868">
                  <c:v>44465.502775694447</c:v>
                </c:pt>
                <c:pt idx="3869">
                  <c:v>44465.503470138887</c:v>
                </c:pt>
                <c:pt idx="3870">
                  <c:v>44465.504164583333</c:v>
                </c:pt>
                <c:pt idx="3871">
                  <c:v>44465.50485902778</c:v>
                </c:pt>
                <c:pt idx="3872">
                  <c:v>44465.50555347222</c:v>
                </c:pt>
                <c:pt idx="3873">
                  <c:v>44465.506247916666</c:v>
                </c:pt>
                <c:pt idx="3874">
                  <c:v>44465.506942361113</c:v>
                </c:pt>
                <c:pt idx="3875">
                  <c:v>44465.507636805552</c:v>
                </c:pt>
                <c:pt idx="3876">
                  <c:v>44465.508331249999</c:v>
                </c:pt>
                <c:pt idx="3877">
                  <c:v>44465.509025694446</c:v>
                </c:pt>
                <c:pt idx="3878">
                  <c:v>44465.509720138885</c:v>
                </c:pt>
                <c:pt idx="3879">
                  <c:v>44465.510414583332</c:v>
                </c:pt>
                <c:pt idx="3880">
                  <c:v>44465.511109027779</c:v>
                </c:pt>
                <c:pt idx="3881">
                  <c:v>44465.511803472225</c:v>
                </c:pt>
                <c:pt idx="3882">
                  <c:v>44465.512497916665</c:v>
                </c:pt>
                <c:pt idx="3883">
                  <c:v>44465.513192361112</c:v>
                </c:pt>
                <c:pt idx="3884">
                  <c:v>44465.513886805558</c:v>
                </c:pt>
                <c:pt idx="3885">
                  <c:v>44465.514581249998</c:v>
                </c:pt>
                <c:pt idx="3886">
                  <c:v>44465.515275694444</c:v>
                </c:pt>
                <c:pt idx="3887">
                  <c:v>44465.515970138891</c:v>
                </c:pt>
                <c:pt idx="3888">
                  <c:v>44465.516664583331</c:v>
                </c:pt>
                <c:pt idx="3889">
                  <c:v>44465.517359027777</c:v>
                </c:pt>
                <c:pt idx="3890">
                  <c:v>44465.518053472224</c:v>
                </c:pt>
                <c:pt idx="3891">
                  <c:v>44465.518747916663</c:v>
                </c:pt>
                <c:pt idx="3892">
                  <c:v>44465.51944236111</c:v>
                </c:pt>
                <c:pt idx="3893">
                  <c:v>44465.520136805557</c:v>
                </c:pt>
                <c:pt idx="3894">
                  <c:v>44465.520831250004</c:v>
                </c:pt>
                <c:pt idx="3895">
                  <c:v>44465.521525694443</c:v>
                </c:pt>
                <c:pt idx="3896">
                  <c:v>44465.52222013889</c:v>
                </c:pt>
                <c:pt idx="3897">
                  <c:v>44465.522914583336</c:v>
                </c:pt>
                <c:pt idx="3898">
                  <c:v>44465.523609027776</c:v>
                </c:pt>
                <c:pt idx="3899">
                  <c:v>44465.524303472223</c:v>
                </c:pt>
                <c:pt idx="3900">
                  <c:v>44465.524997916669</c:v>
                </c:pt>
                <c:pt idx="3901">
                  <c:v>44465.525692361109</c:v>
                </c:pt>
                <c:pt idx="3902">
                  <c:v>44465.526386805555</c:v>
                </c:pt>
                <c:pt idx="3903">
                  <c:v>44465.527081250002</c:v>
                </c:pt>
                <c:pt idx="3904">
                  <c:v>44465.527775694442</c:v>
                </c:pt>
                <c:pt idx="3905">
                  <c:v>44465.528470138888</c:v>
                </c:pt>
                <c:pt idx="3906">
                  <c:v>44465.529164583335</c:v>
                </c:pt>
                <c:pt idx="3907">
                  <c:v>44465.529859027774</c:v>
                </c:pt>
                <c:pt idx="3908">
                  <c:v>44465.530553472221</c:v>
                </c:pt>
                <c:pt idx="3909">
                  <c:v>44465.531247916668</c:v>
                </c:pt>
                <c:pt idx="3910">
                  <c:v>44465.531942361114</c:v>
                </c:pt>
                <c:pt idx="3911">
                  <c:v>44465.532636805554</c:v>
                </c:pt>
                <c:pt idx="3912">
                  <c:v>44465.533331250001</c:v>
                </c:pt>
                <c:pt idx="3913">
                  <c:v>44465.534025694447</c:v>
                </c:pt>
                <c:pt idx="3914">
                  <c:v>44465.534720138887</c:v>
                </c:pt>
                <c:pt idx="3915">
                  <c:v>44465.535414583333</c:v>
                </c:pt>
                <c:pt idx="3916">
                  <c:v>44465.53610902778</c:v>
                </c:pt>
                <c:pt idx="3917">
                  <c:v>44465.53680347222</c:v>
                </c:pt>
                <c:pt idx="3918">
                  <c:v>44465.537497916666</c:v>
                </c:pt>
                <c:pt idx="3919">
                  <c:v>44465.538192361113</c:v>
                </c:pt>
                <c:pt idx="3920">
                  <c:v>44465.538886805552</c:v>
                </c:pt>
                <c:pt idx="3921">
                  <c:v>44465.539581249999</c:v>
                </c:pt>
                <c:pt idx="3922">
                  <c:v>44465.540275694446</c:v>
                </c:pt>
                <c:pt idx="3923">
                  <c:v>44465.540970138885</c:v>
                </c:pt>
                <c:pt idx="3924">
                  <c:v>44465.541664583332</c:v>
                </c:pt>
                <c:pt idx="3925">
                  <c:v>44465.542370601848</c:v>
                </c:pt>
                <c:pt idx="3926">
                  <c:v>44465.543065046295</c:v>
                </c:pt>
                <c:pt idx="3927">
                  <c:v>44465.543759490742</c:v>
                </c:pt>
                <c:pt idx="3928">
                  <c:v>44465.544453935188</c:v>
                </c:pt>
                <c:pt idx="3929">
                  <c:v>44465.545148379628</c:v>
                </c:pt>
                <c:pt idx="3930">
                  <c:v>44465.545842824074</c:v>
                </c:pt>
                <c:pt idx="3931">
                  <c:v>44465.546537268521</c:v>
                </c:pt>
                <c:pt idx="3932">
                  <c:v>44465.547231712961</c:v>
                </c:pt>
                <c:pt idx="3933">
                  <c:v>44465.547926157407</c:v>
                </c:pt>
                <c:pt idx="3934">
                  <c:v>44465.548620601854</c:v>
                </c:pt>
                <c:pt idx="3935">
                  <c:v>44465.549315046293</c:v>
                </c:pt>
                <c:pt idx="3936">
                  <c:v>44465.55000949074</c:v>
                </c:pt>
                <c:pt idx="3937">
                  <c:v>44465.550703935187</c:v>
                </c:pt>
                <c:pt idx="3938">
                  <c:v>44465.551398379626</c:v>
                </c:pt>
                <c:pt idx="3939">
                  <c:v>44465.552092824073</c:v>
                </c:pt>
                <c:pt idx="3940">
                  <c:v>44465.55278726852</c:v>
                </c:pt>
                <c:pt idx="3941">
                  <c:v>44465.553481712966</c:v>
                </c:pt>
                <c:pt idx="3942">
                  <c:v>44465.554176157406</c:v>
                </c:pt>
                <c:pt idx="3943">
                  <c:v>44465.554870601853</c:v>
                </c:pt>
                <c:pt idx="3944">
                  <c:v>44465.555565046299</c:v>
                </c:pt>
                <c:pt idx="3945">
                  <c:v>44465.556259490739</c:v>
                </c:pt>
                <c:pt idx="3946">
                  <c:v>44465.556953935185</c:v>
                </c:pt>
                <c:pt idx="3947">
                  <c:v>44465.557648379632</c:v>
                </c:pt>
                <c:pt idx="3948">
                  <c:v>44465.558342824072</c:v>
                </c:pt>
                <c:pt idx="3949">
                  <c:v>44465.559037268518</c:v>
                </c:pt>
                <c:pt idx="3950">
                  <c:v>44465.559731712965</c:v>
                </c:pt>
                <c:pt idx="3951">
                  <c:v>44465.560426157404</c:v>
                </c:pt>
                <c:pt idx="3952">
                  <c:v>44465.561120601851</c:v>
                </c:pt>
                <c:pt idx="3953">
                  <c:v>44465.561815046298</c:v>
                </c:pt>
                <c:pt idx="3954">
                  <c:v>44465.562509490737</c:v>
                </c:pt>
                <c:pt idx="3955">
                  <c:v>44465.563203935184</c:v>
                </c:pt>
                <c:pt idx="3956">
                  <c:v>44465.563898379631</c:v>
                </c:pt>
                <c:pt idx="3957">
                  <c:v>44465.564592824077</c:v>
                </c:pt>
                <c:pt idx="3958">
                  <c:v>44465.565287268517</c:v>
                </c:pt>
                <c:pt idx="3959">
                  <c:v>44465.565981712964</c:v>
                </c:pt>
                <c:pt idx="3960">
                  <c:v>44465.56667615741</c:v>
                </c:pt>
                <c:pt idx="3961">
                  <c:v>44465.56737060185</c:v>
                </c:pt>
                <c:pt idx="3962">
                  <c:v>44465.568065046296</c:v>
                </c:pt>
                <c:pt idx="3963">
                  <c:v>44465.568759490743</c:v>
                </c:pt>
                <c:pt idx="3964">
                  <c:v>44465.569453935183</c:v>
                </c:pt>
                <c:pt idx="3965">
                  <c:v>44465.570148379629</c:v>
                </c:pt>
                <c:pt idx="3966">
                  <c:v>44465.570842824076</c:v>
                </c:pt>
                <c:pt idx="3967">
                  <c:v>44465.571537268515</c:v>
                </c:pt>
                <c:pt idx="3968">
                  <c:v>44465.572231712962</c:v>
                </c:pt>
                <c:pt idx="3969">
                  <c:v>44465.572926157409</c:v>
                </c:pt>
                <c:pt idx="3970">
                  <c:v>44465.573620601848</c:v>
                </c:pt>
                <c:pt idx="3971">
                  <c:v>44465.574315046295</c:v>
                </c:pt>
                <c:pt idx="3972">
                  <c:v>44465.575009490742</c:v>
                </c:pt>
                <c:pt idx="3973">
                  <c:v>44465.575703935188</c:v>
                </c:pt>
                <c:pt idx="3974">
                  <c:v>44465.576398379628</c:v>
                </c:pt>
                <c:pt idx="3975">
                  <c:v>44465.577092824074</c:v>
                </c:pt>
                <c:pt idx="3976">
                  <c:v>44465.577787268521</c:v>
                </c:pt>
                <c:pt idx="3977">
                  <c:v>44465.578481712961</c:v>
                </c:pt>
                <c:pt idx="3978">
                  <c:v>44465.579176157407</c:v>
                </c:pt>
                <c:pt idx="3979">
                  <c:v>44465.579870601854</c:v>
                </c:pt>
                <c:pt idx="3980">
                  <c:v>44465.580565046293</c:v>
                </c:pt>
                <c:pt idx="3981">
                  <c:v>44465.58125949074</c:v>
                </c:pt>
                <c:pt idx="3982">
                  <c:v>44465.581953935187</c:v>
                </c:pt>
                <c:pt idx="3983">
                  <c:v>44465.582648379626</c:v>
                </c:pt>
                <c:pt idx="3984">
                  <c:v>44465.583342824073</c:v>
                </c:pt>
                <c:pt idx="3985">
                  <c:v>44465.58403726852</c:v>
                </c:pt>
                <c:pt idx="3986">
                  <c:v>44465.584731712966</c:v>
                </c:pt>
                <c:pt idx="3987">
                  <c:v>44465.585426157406</c:v>
                </c:pt>
                <c:pt idx="3988">
                  <c:v>44465.586120601853</c:v>
                </c:pt>
                <c:pt idx="3989">
                  <c:v>44465.586815046299</c:v>
                </c:pt>
                <c:pt idx="3990">
                  <c:v>44465.587509490739</c:v>
                </c:pt>
                <c:pt idx="3991">
                  <c:v>44465.588203935185</c:v>
                </c:pt>
                <c:pt idx="3992">
                  <c:v>44465.588898379632</c:v>
                </c:pt>
                <c:pt idx="3993">
                  <c:v>44465.589592824072</c:v>
                </c:pt>
                <c:pt idx="3994">
                  <c:v>44465.590287268518</c:v>
                </c:pt>
                <c:pt idx="3995">
                  <c:v>44465.590981712965</c:v>
                </c:pt>
                <c:pt idx="3996">
                  <c:v>44465.591676157404</c:v>
                </c:pt>
                <c:pt idx="3997">
                  <c:v>44465.592370601851</c:v>
                </c:pt>
                <c:pt idx="3998">
                  <c:v>44465.593065046298</c:v>
                </c:pt>
                <c:pt idx="3999">
                  <c:v>44465.593759490737</c:v>
                </c:pt>
                <c:pt idx="4000">
                  <c:v>44465.594453935184</c:v>
                </c:pt>
                <c:pt idx="4001">
                  <c:v>44465.595148379631</c:v>
                </c:pt>
                <c:pt idx="4002">
                  <c:v>44465.595842824077</c:v>
                </c:pt>
                <c:pt idx="4003">
                  <c:v>44465.596537268517</c:v>
                </c:pt>
                <c:pt idx="4004">
                  <c:v>44465.597231712964</c:v>
                </c:pt>
                <c:pt idx="4005">
                  <c:v>44465.59792615741</c:v>
                </c:pt>
                <c:pt idx="4006">
                  <c:v>44465.59862060185</c:v>
                </c:pt>
                <c:pt idx="4007">
                  <c:v>44465.599315046296</c:v>
                </c:pt>
                <c:pt idx="4008">
                  <c:v>44465.600009490743</c:v>
                </c:pt>
                <c:pt idx="4009">
                  <c:v>44465.600703935183</c:v>
                </c:pt>
                <c:pt idx="4010">
                  <c:v>44465.601398379629</c:v>
                </c:pt>
                <c:pt idx="4011">
                  <c:v>44465.602092824076</c:v>
                </c:pt>
                <c:pt idx="4012">
                  <c:v>44465.602787268515</c:v>
                </c:pt>
                <c:pt idx="4013">
                  <c:v>44465.603481712962</c:v>
                </c:pt>
                <c:pt idx="4014">
                  <c:v>44465.604176157409</c:v>
                </c:pt>
                <c:pt idx="4015">
                  <c:v>44465.604870601848</c:v>
                </c:pt>
                <c:pt idx="4016">
                  <c:v>44465.605565046295</c:v>
                </c:pt>
                <c:pt idx="4017">
                  <c:v>44465.606259490742</c:v>
                </c:pt>
                <c:pt idx="4018">
                  <c:v>44465.606953935188</c:v>
                </c:pt>
                <c:pt idx="4019">
                  <c:v>44465.607648379628</c:v>
                </c:pt>
                <c:pt idx="4020">
                  <c:v>44465.608342824074</c:v>
                </c:pt>
                <c:pt idx="4021">
                  <c:v>44465.609037268521</c:v>
                </c:pt>
                <c:pt idx="4022">
                  <c:v>44465.609731712961</c:v>
                </c:pt>
                <c:pt idx="4023">
                  <c:v>44465.610426157407</c:v>
                </c:pt>
                <c:pt idx="4024">
                  <c:v>44465.611120601854</c:v>
                </c:pt>
                <c:pt idx="4025">
                  <c:v>44465.611815046293</c:v>
                </c:pt>
                <c:pt idx="4026">
                  <c:v>44465.61250949074</c:v>
                </c:pt>
                <c:pt idx="4027">
                  <c:v>44465.613203935187</c:v>
                </c:pt>
                <c:pt idx="4028">
                  <c:v>44465.613898379626</c:v>
                </c:pt>
                <c:pt idx="4029">
                  <c:v>44465.614592824073</c:v>
                </c:pt>
                <c:pt idx="4030">
                  <c:v>44465.61528726852</c:v>
                </c:pt>
                <c:pt idx="4031">
                  <c:v>44465.615981712966</c:v>
                </c:pt>
                <c:pt idx="4032">
                  <c:v>44465.616676157406</c:v>
                </c:pt>
                <c:pt idx="4033">
                  <c:v>44465.617370601853</c:v>
                </c:pt>
                <c:pt idx="4034">
                  <c:v>44465.618065046299</c:v>
                </c:pt>
                <c:pt idx="4035">
                  <c:v>44465.618759490739</c:v>
                </c:pt>
                <c:pt idx="4036">
                  <c:v>44465.619453935185</c:v>
                </c:pt>
                <c:pt idx="4037">
                  <c:v>44465.620148379632</c:v>
                </c:pt>
                <c:pt idx="4038">
                  <c:v>44465.620842824072</c:v>
                </c:pt>
                <c:pt idx="4039">
                  <c:v>44465.621537268518</c:v>
                </c:pt>
                <c:pt idx="4040">
                  <c:v>44465.622231712965</c:v>
                </c:pt>
                <c:pt idx="4041">
                  <c:v>44465.622926157404</c:v>
                </c:pt>
                <c:pt idx="4042">
                  <c:v>44465.623620601851</c:v>
                </c:pt>
                <c:pt idx="4043">
                  <c:v>44465.624315046298</c:v>
                </c:pt>
                <c:pt idx="4044">
                  <c:v>44465.625021064814</c:v>
                </c:pt>
                <c:pt idx="4045">
                  <c:v>44465.625715509261</c:v>
                </c:pt>
                <c:pt idx="4046">
                  <c:v>44465.6264099537</c:v>
                </c:pt>
                <c:pt idx="4047">
                  <c:v>44465.627104398147</c:v>
                </c:pt>
                <c:pt idx="4048">
                  <c:v>44465.627798842594</c:v>
                </c:pt>
                <c:pt idx="4049">
                  <c:v>44465.62849328704</c:v>
                </c:pt>
                <c:pt idx="4050">
                  <c:v>44465.62918773148</c:v>
                </c:pt>
                <c:pt idx="4051">
                  <c:v>44465.629882175926</c:v>
                </c:pt>
                <c:pt idx="4052">
                  <c:v>44465.630576620373</c:v>
                </c:pt>
                <c:pt idx="4053">
                  <c:v>44465.631271064813</c:v>
                </c:pt>
                <c:pt idx="4054">
                  <c:v>44465.631965509259</c:v>
                </c:pt>
                <c:pt idx="4055">
                  <c:v>44465.632659953706</c:v>
                </c:pt>
                <c:pt idx="4056">
                  <c:v>44465.633354398145</c:v>
                </c:pt>
                <c:pt idx="4057">
                  <c:v>44465.634048842592</c:v>
                </c:pt>
                <c:pt idx="4058">
                  <c:v>44465.634743287039</c:v>
                </c:pt>
                <c:pt idx="4059">
                  <c:v>44465.635437731478</c:v>
                </c:pt>
                <c:pt idx="4060">
                  <c:v>44465.636132175925</c:v>
                </c:pt>
                <c:pt idx="4061">
                  <c:v>44465.636826620372</c:v>
                </c:pt>
                <c:pt idx="4062">
                  <c:v>44465.637521064818</c:v>
                </c:pt>
                <c:pt idx="4063">
                  <c:v>44465.638215509258</c:v>
                </c:pt>
                <c:pt idx="4064">
                  <c:v>44465.638909953705</c:v>
                </c:pt>
                <c:pt idx="4065">
                  <c:v>44465.639604398151</c:v>
                </c:pt>
                <c:pt idx="4066">
                  <c:v>44465.640298842591</c:v>
                </c:pt>
                <c:pt idx="4067">
                  <c:v>44465.640993287037</c:v>
                </c:pt>
                <c:pt idx="4068">
                  <c:v>44465.641687731484</c:v>
                </c:pt>
                <c:pt idx="4069">
                  <c:v>44465.642382175924</c:v>
                </c:pt>
                <c:pt idx="4070">
                  <c:v>44465.64307662037</c:v>
                </c:pt>
                <c:pt idx="4071">
                  <c:v>44465.643771064817</c:v>
                </c:pt>
                <c:pt idx="4072">
                  <c:v>44465.644465509256</c:v>
                </c:pt>
                <c:pt idx="4073">
                  <c:v>44465.645159953703</c:v>
                </c:pt>
                <c:pt idx="4074">
                  <c:v>44465.64585439815</c:v>
                </c:pt>
                <c:pt idx="4075">
                  <c:v>44465.646548842589</c:v>
                </c:pt>
                <c:pt idx="4076">
                  <c:v>44465.647243287036</c:v>
                </c:pt>
                <c:pt idx="4077">
                  <c:v>44465.647937731483</c:v>
                </c:pt>
                <c:pt idx="4078">
                  <c:v>44465.648632175929</c:v>
                </c:pt>
                <c:pt idx="4079">
                  <c:v>44465.649326620369</c:v>
                </c:pt>
                <c:pt idx="4080">
                  <c:v>44465.650021064816</c:v>
                </c:pt>
                <c:pt idx="4081">
                  <c:v>44465.650715509262</c:v>
                </c:pt>
                <c:pt idx="4082">
                  <c:v>44465.651409953702</c:v>
                </c:pt>
                <c:pt idx="4083">
                  <c:v>44465.652104398148</c:v>
                </c:pt>
                <c:pt idx="4084">
                  <c:v>44465.652798842595</c:v>
                </c:pt>
                <c:pt idx="4085">
                  <c:v>44465.653493287035</c:v>
                </c:pt>
                <c:pt idx="4086">
                  <c:v>44465.654187731481</c:v>
                </c:pt>
                <c:pt idx="4087">
                  <c:v>44465.654882175928</c:v>
                </c:pt>
                <c:pt idx="4088">
                  <c:v>44465.655576620367</c:v>
                </c:pt>
                <c:pt idx="4089">
                  <c:v>44465.656271064814</c:v>
                </c:pt>
                <c:pt idx="4090">
                  <c:v>44465.656965509261</c:v>
                </c:pt>
                <c:pt idx="4091">
                  <c:v>44465.6576599537</c:v>
                </c:pt>
                <c:pt idx="4092">
                  <c:v>44465.658354398147</c:v>
                </c:pt>
                <c:pt idx="4093">
                  <c:v>44465.659048842594</c:v>
                </c:pt>
                <c:pt idx="4094">
                  <c:v>44465.65974328704</c:v>
                </c:pt>
                <c:pt idx="4095">
                  <c:v>44465.66043773148</c:v>
                </c:pt>
                <c:pt idx="4096">
                  <c:v>44465.661132175926</c:v>
                </c:pt>
                <c:pt idx="4097">
                  <c:v>44465.661826620373</c:v>
                </c:pt>
                <c:pt idx="4098">
                  <c:v>44465.662521064813</c:v>
                </c:pt>
                <c:pt idx="4099">
                  <c:v>44465.663215509259</c:v>
                </c:pt>
                <c:pt idx="4100">
                  <c:v>44465.663909953706</c:v>
                </c:pt>
                <c:pt idx="4101">
                  <c:v>44465.664604398145</c:v>
                </c:pt>
                <c:pt idx="4102">
                  <c:v>44465.665298842592</c:v>
                </c:pt>
                <c:pt idx="4103">
                  <c:v>44465.665993287039</c:v>
                </c:pt>
                <c:pt idx="4104">
                  <c:v>44465.666699305555</c:v>
                </c:pt>
                <c:pt idx="4105">
                  <c:v>44465.667393750002</c:v>
                </c:pt>
                <c:pt idx="4106">
                  <c:v>44465.668088194441</c:v>
                </c:pt>
                <c:pt idx="4107">
                  <c:v>44465.668782638888</c:v>
                </c:pt>
                <c:pt idx="4108">
                  <c:v>44465.669477083335</c:v>
                </c:pt>
                <c:pt idx="4109">
                  <c:v>44465.670171527781</c:v>
                </c:pt>
                <c:pt idx="4110">
                  <c:v>44465.670865972221</c:v>
                </c:pt>
                <c:pt idx="4111">
                  <c:v>44465.671560416667</c:v>
                </c:pt>
                <c:pt idx="4112">
                  <c:v>44465.672254861114</c:v>
                </c:pt>
                <c:pt idx="4113">
                  <c:v>44465.672949305554</c:v>
                </c:pt>
                <c:pt idx="4114">
                  <c:v>44465.67364375</c:v>
                </c:pt>
                <c:pt idx="4115">
                  <c:v>44465.674338194447</c:v>
                </c:pt>
                <c:pt idx="4116">
                  <c:v>44465.675032638886</c:v>
                </c:pt>
                <c:pt idx="4117">
                  <c:v>44465.675727083333</c:v>
                </c:pt>
                <c:pt idx="4118">
                  <c:v>44465.67642152778</c:v>
                </c:pt>
                <c:pt idx="4119">
                  <c:v>44465.677115972219</c:v>
                </c:pt>
                <c:pt idx="4120">
                  <c:v>44465.677810416666</c:v>
                </c:pt>
                <c:pt idx="4121">
                  <c:v>44465.678504861113</c:v>
                </c:pt>
                <c:pt idx="4122">
                  <c:v>44465.679199305552</c:v>
                </c:pt>
                <c:pt idx="4123">
                  <c:v>44465.679893749999</c:v>
                </c:pt>
                <c:pt idx="4124">
                  <c:v>44465.680588194446</c:v>
                </c:pt>
                <c:pt idx="4125">
                  <c:v>44465.681282638892</c:v>
                </c:pt>
                <c:pt idx="4126">
                  <c:v>44465.681977083332</c:v>
                </c:pt>
                <c:pt idx="4127">
                  <c:v>44465.682671527778</c:v>
                </c:pt>
                <c:pt idx="4128">
                  <c:v>44465.683365972225</c:v>
                </c:pt>
                <c:pt idx="4129">
                  <c:v>44465.684060416665</c:v>
                </c:pt>
                <c:pt idx="4130">
                  <c:v>44465.684754861111</c:v>
                </c:pt>
                <c:pt idx="4131">
                  <c:v>44465.685449305558</c:v>
                </c:pt>
                <c:pt idx="4132">
                  <c:v>44465.686143749997</c:v>
                </c:pt>
                <c:pt idx="4133">
                  <c:v>44465.686838194444</c:v>
                </c:pt>
                <c:pt idx="4134">
                  <c:v>44465.687532638891</c:v>
                </c:pt>
                <c:pt idx="4135">
                  <c:v>44465.68822708333</c:v>
                </c:pt>
                <c:pt idx="4136">
                  <c:v>44465.688921527777</c:v>
                </c:pt>
                <c:pt idx="4137">
                  <c:v>44465.689615972224</c:v>
                </c:pt>
                <c:pt idx="4138">
                  <c:v>44465.690310416663</c:v>
                </c:pt>
                <c:pt idx="4139">
                  <c:v>44465.69100486111</c:v>
                </c:pt>
                <c:pt idx="4140">
                  <c:v>44465.691699305557</c:v>
                </c:pt>
                <c:pt idx="4141">
                  <c:v>44465.692393750003</c:v>
                </c:pt>
                <c:pt idx="4142">
                  <c:v>44465.693088194443</c:v>
                </c:pt>
                <c:pt idx="4143">
                  <c:v>44465.693782638889</c:v>
                </c:pt>
                <c:pt idx="4144">
                  <c:v>44465.694477083336</c:v>
                </c:pt>
                <c:pt idx="4145">
                  <c:v>44465.695171527776</c:v>
                </c:pt>
                <c:pt idx="4146">
                  <c:v>44465.695865972222</c:v>
                </c:pt>
                <c:pt idx="4147">
                  <c:v>44465.696560416669</c:v>
                </c:pt>
                <c:pt idx="4148">
                  <c:v>44465.697254861108</c:v>
                </c:pt>
                <c:pt idx="4149">
                  <c:v>44465.697949305555</c:v>
                </c:pt>
                <c:pt idx="4150">
                  <c:v>44465.698643750002</c:v>
                </c:pt>
                <c:pt idx="4151">
                  <c:v>44465.699338194441</c:v>
                </c:pt>
                <c:pt idx="4152">
                  <c:v>44465.700032638888</c:v>
                </c:pt>
                <c:pt idx="4153">
                  <c:v>44465.700727083335</c:v>
                </c:pt>
                <c:pt idx="4154">
                  <c:v>44465.701421527781</c:v>
                </c:pt>
                <c:pt idx="4155">
                  <c:v>44465.702115972221</c:v>
                </c:pt>
                <c:pt idx="4156">
                  <c:v>44465.702810416667</c:v>
                </c:pt>
                <c:pt idx="4157">
                  <c:v>44465.703504861114</c:v>
                </c:pt>
                <c:pt idx="4158">
                  <c:v>44465.704199305554</c:v>
                </c:pt>
                <c:pt idx="4159">
                  <c:v>44465.70489375</c:v>
                </c:pt>
                <c:pt idx="4160">
                  <c:v>44465.705588194447</c:v>
                </c:pt>
                <c:pt idx="4161">
                  <c:v>44465.706282638886</c:v>
                </c:pt>
                <c:pt idx="4162">
                  <c:v>44465.706977083333</c:v>
                </c:pt>
                <c:pt idx="4163">
                  <c:v>44465.70767152778</c:v>
                </c:pt>
                <c:pt idx="4164">
                  <c:v>44465.708377546296</c:v>
                </c:pt>
                <c:pt idx="4165">
                  <c:v>44465.709071990743</c:v>
                </c:pt>
                <c:pt idx="4166">
                  <c:v>44465.709766435182</c:v>
                </c:pt>
                <c:pt idx="4167">
                  <c:v>44465.710460879629</c:v>
                </c:pt>
                <c:pt idx="4168">
                  <c:v>44465.711155324076</c:v>
                </c:pt>
                <c:pt idx="4169">
                  <c:v>44465.711849768515</c:v>
                </c:pt>
                <c:pt idx="4170">
                  <c:v>44465.712544212962</c:v>
                </c:pt>
                <c:pt idx="4171">
                  <c:v>44465.713238657409</c:v>
                </c:pt>
                <c:pt idx="4172">
                  <c:v>44465.713933101855</c:v>
                </c:pt>
                <c:pt idx="4173">
                  <c:v>44465.714627546295</c:v>
                </c:pt>
                <c:pt idx="4174">
                  <c:v>44465.715321990741</c:v>
                </c:pt>
                <c:pt idx="4175">
                  <c:v>44465.716016435188</c:v>
                </c:pt>
                <c:pt idx="4176">
                  <c:v>44465.716710879627</c:v>
                </c:pt>
                <c:pt idx="4177">
                  <c:v>44465.717405324074</c:v>
                </c:pt>
                <c:pt idx="4178">
                  <c:v>44465.718099768521</c:v>
                </c:pt>
                <c:pt idx="4179">
                  <c:v>44465.71879421296</c:v>
                </c:pt>
                <c:pt idx="4180">
                  <c:v>44465.719488657407</c:v>
                </c:pt>
                <c:pt idx="4181">
                  <c:v>44465.720183101854</c:v>
                </c:pt>
                <c:pt idx="4182">
                  <c:v>44465.720877546293</c:v>
                </c:pt>
                <c:pt idx="4183">
                  <c:v>44465.72157199074</c:v>
                </c:pt>
                <c:pt idx="4184">
                  <c:v>44465.722266435187</c:v>
                </c:pt>
                <c:pt idx="4185">
                  <c:v>44465.722960879626</c:v>
                </c:pt>
                <c:pt idx="4186">
                  <c:v>44465.723655324073</c:v>
                </c:pt>
                <c:pt idx="4187">
                  <c:v>44465.724349768519</c:v>
                </c:pt>
                <c:pt idx="4188">
                  <c:v>44465.725044212966</c:v>
                </c:pt>
                <c:pt idx="4189">
                  <c:v>44465.725738657406</c:v>
                </c:pt>
                <c:pt idx="4190">
                  <c:v>44465.726433101852</c:v>
                </c:pt>
                <c:pt idx="4191">
                  <c:v>44465.727127546299</c:v>
                </c:pt>
                <c:pt idx="4192">
                  <c:v>44465.727821990738</c:v>
                </c:pt>
                <c:pt idx="4193">
                  <c:v>44465.728516435185</c:v>
                </c:pt>
                <c:pt idx="4194">
                  <c:v>44465.729210879632</c:v>
                </c:pt>
                <c:pt idx="4195">
                  <c:v>44465.729905324071</c:v>
                </c:pt>
                <c:pt idx="4196">
                  <c:v>44465.730599768518</c:v>
                </c:pt>
                <c:pt idx="4197">
                  <c:v>44465.731294212965</c:v>
                </c:pt>
                <c:pt idx="4198">
                  <c:v>44465.731988657404</c:v>
                </c:pt>
                <c:pt idx="4199">
                  <c:v>44465.732683101851</c:v>
                </c:pt>
                <c:pt idx="4200">
                  <c:v>44465.733377546298</c:v>
                </c:pt>
                <c:pt idx="4201">
                  <c:v>44465.734071990744</c:v>
                </c:pt>
                <c:pt idx="4202">
                  <c:v>44465.734766435184</c:v>
                </c:pt>
                <c:pt idx="4203">
                  <c:v>44465.73546087963</c:v>
                </c:pt>
                <c:pt idx="4204">
                  <c:v>44465.736155324077</c:v>
                </c:pt>
                <c:pt idx="4205">
                  <c:v>44465.736849768517</c:v>
                </c:pt>
                <c:pt idx="4206">
                  <c:v>44465.737544212963</c:v>
                </c:pt>
                <c:pt idx="4207">
                  <c:v>44465.73823865741</c:v>
                </c:pt>
                <c:pt idx="4208">
                  <c:v>44465.738933101849</c:v>
                </c:pt>
                <c:pt idx="4209">
                  <c:v>44465.739627546296</c:v>
                </c:pt>
                <c:pt idx="4210">
                  <c:v>44465.740321990743</c:v>
                </c:pt>
                <c:pt idx="4211">
                  <c:v>44465.741016435182</c:v>
                </c:pt>
                <c:pt idx="4212">
                  <c:v>44465.741710879629</c:v>
                </c:pt>
                <c:pt idx="4213">
                  <c:v>44465.742405324076</c:v>
                </c:pt>
                <c:pt idx="4214">
                  <c:v>44465.743099768515</c:v>
                </c:pt>
                <c:pt idx="4215">
                  <c:v>44465.743794212962</c:v>
                </c:pt>
                <c:pt idx="4216">
                  <c:v>44465.744488657409</c:v>
                </c:pt>
                <c:pt idx="4217">
                  <c:v>44465.745183101855</c:v>
                </c:pt>
                <c:pt idx="4218">
                  <c:v>44465.745877546295</c:v>
                </c:pt>
                <c:pt idx="4219">
                  <c:v>44465.746571990741</c:v>
                </c:pt>
                <c:pt idx="4220">
                  <c:v>44465.747266435188</c:v>
                </c:pt>
                <c:pt idx="4221">
                  <c:v>44465.747960879627</c:v>
                </c:pt>
                <c:pt idx="4222">
                  <c:v>44465.748655324074</c:v>
                </c:pt>
                <c:pt idx="4223">
                  <c:v>44465.749349768521</c:v>
                </c:pt>
                <c:pt idx="4224">
                  <c:v>44465.750055787037</c:v>
                </c:pt>
                <c:pt idx="4225">
                  <c:v>44465.750750231484</c:v>
                </c:pt>
                <c:pt idx="4226">
                  <c:v>44465.751444675923</c:v>
                </c:pt>
                <c:pt idx="4227">
                  <c:v>44465.75213912037</c:v>
                </c:pt>
                <c:pt idx="4228">
                  <c:v>44465.752833564817</c:v>
                </c:pt>
                <c:pt idx="4229">
                  <c:v>44465.753528009256</c:v>
                </c:pt>
                <c:pt idx="4230">
                  <c:v>44465.754222453703</c:v>
                </c:pt>
                <c:pt idx="4231">
                  <c:v>44465.75491689815</c:v>
                </c:pt>
                <c:pt idx="4232">
                  <c:v>44465.755611342589</c:v>
                </c:pt>
                <c:pt idx="4233">
                  <c:v>44465.756305787036</c:v>
                </c:pt>
                <c:pt idx="4234">
                  <c:v>44465.757000231482</c:v>
                </c:pt>
                <c:pt idx="4235">
                  <c:v>44465.757694675929</c:v>
                </c:pt>
                <c:pt idx="4236">
                  <c:v>44465.758389120369</c:v>
                </c:pt>
                <c:pt idx="4237">
                  <c:v>44465.759083564815</c:v>
                </c:pt>
                <c:pt idx="4238">
                  <c:v>44465.759778009262</c:v>
                </c:pt>
                <c:pt idx="4239">
                  <c:v>44465.760472453701</c:v>
                </c:pt>
                <c:pt idx="4240">
                  <c:v>44465.761166898148</c:v>
                </c:pt>
                <c:pt idx="4241">
                  <c:v>44465.761861342595</c:v>
                </c:pt>
                <c:pt idx="4242">
                  <c:v>44465.762555787034</c:v>
                </c:pt>
                <c:pt idx="4243">
                  <c:v>44465.763250231481</c:v>
                </c:pt>
                <c:pt idx="4244">
                  <c:v>44465.763944675928</c:v>
                </c:pt>
                <c:pt idx="4245">
                  <c:v>44465.764639120367</c:v>
                </c:pt>
                <c:pt idx="4246">
                  <c:v>44465.765333564814</c:v>
                </c:pt>
                <c:pt idx="4247">
                  <c:v>44465.76602800926</c:v>
                </c:pt>
                <c:pt idx="4248">
                  <c:v>44465.766722453707</c:v>
                </c:pt>
                <c:pt idx="4249">
                  <c:v>44465.767416898147</c:v>
                </c:pt>
                <c:pt idx="4250">
                  <c:v>44465.768111342593</c:v>
                </c:pt>
                <c:pt idx="4251">
                  <c:v>44465.76880578704</c:v>
                </c:pt>
                <c:pt idx="4252">
                  <c:v>44465.769500231479</c:v>
                </c:pt>
                <c:pt idx="4253">
                  <c:v>44465.770194675926</c:v>
                </c:pt>
                <c:pt idx="4254">
                  <c:v>44465.770889120373</c:v>
                </c:pt>
                <c:pt idx="4255">
                  <c:v>44465.771583564812</c:v>
                </c:pt>
                <c:pt idx="4256">
                  <c:v>44465.772278009259</c:v>
                </c:pt>
                <c:pt idx="4257">
                  <c:v>44465.772972453706</c:v>
                </c:pt>
                <c:pt idx="4258">
                  <c:v>44465.773666898145</c:v>
                </c:pt>
                <c:pt idx="4259">
                  <c:v>44465.774361342592</c:v>
                </c:pt>
                <c:pt idx="4260">
                  <c:v>44465.775055787039</c:v>
                </c:pt>
                <c:pt idx="4261">
                  <c:v>44465.775750231478</c:v>
                </c:pt>
                <c:pt idx="4262">
                  <c:v>44465.776444675925</c:v>
                </c:pt>
                <c:pt idx="4263">
                  <c:v>44465.777139120371</c:v>
                </c:pt>
                <c:pt idx="4264">
                  <c:v>44465.777833564818</c:v>
                </c:pt>
                <c:pt idx="4265">
                  <c:v>44465.778528009258</c:v>
                </c:pt>
                <c:pt idx="4266">
                  <c:v>44465.779222453704</c:v>
                </c:pt>
                <c:pt idx="4267">
                  <c:v>44465.779916898151</c:v>
                </c:pt>
                <c:pt idx="4268">
                  <c:v>44465.78061134259</c:v>
                </c:pt>
                <c:pt idx="4269">
                  <c:v>44465.781305787037</c:v>
                </c:pt>
                <c:pt idx="4270">
                  <c:v>44465.782000231484</c:v>
                </c:pt>
                <c:pt idx="4271">
                  <c:v>44465.782694675923</c:v>
                </c:pt>
                <c:pt idx="4272">
                  <c:v>44465.78338912037</c:v>
                </c:pt>
                <c:pt idx="4273">
                  <c:v>44465.784083564817</c:v>
                </c:pt>
                <c:pt idx="4274">
                  <c:v>44465.784778009256</c:v>
                </c:pt>
                <c:pt idx="4275">
                  <c:v>44465.785472453703</c:v>
                </c:pt>
                <c:pt idx="4276">
                  <c:v>44465.78616689815</c:v>
                </c:pt>
                <c:pt idx="4277">
                  <c:v>44465.786861342589</c:v>
                </c:pt>
                <c:pt idx="4278">
                  <c:v>44465.787555787036</c:v>
                </c:pt>
                <c:pt idx="4279">
                  <c:v>44465.788250231482</c:v>
                </c:pt>
                <c:pt idx="4280">
                  <c:v>44465.788944675929</c:v>
                </c:pt>
                <c:pt idx="4281">
                  <c:v>44465.789639120369</c:v>
                </c:pt>
                <c:pt idx="4282">
                  <c:v>44465.790333564815</c:v>
                </c:pt>
                <c:pt idx="4283">
                  <c:v>44465.791028009262</c:v>
                </c:pt>
                <c:pt idx="4284">
                  <c:v>44465.791722453701</c:v>
                </c:pt>
                <c:pt idx="4285">
                  <c:v>44465.792416898148</c:v>
                </c:pt>
                <c:pt idx="4286">
                  <c:v>44465.793111342595</c:v>
                </c:pt>
                <c:pt idx="4287">
                  <c:v>44465.793805787034</c:v>
                </c:pt>
                <c:pt idx="4288">
                  <c:v>44465.794500231481</c:v>
                </c:pt>
                <c:pt idx="4289">
                  <c:v>44465.795194675928</c:v>
                </c:pt>
                <c:pt idx="4290">
                  <c:v>44465.795889120367</c:v>
                </c:pt>
                <c:pt idx="4291">
                  <c:v>44465.796583564814</c:v>
                </c:pt>
                <c:pt idx="4292">
                  <c:v>44465.79727800926</c:v>
                </c:pt>
                <c:pt idx="4293">
                  <c:v>44465.797972453707</c:v>
                </c:pt>
                <c:pt idx="4294">
                  <c:v>44465.798666898147</c:v>
                </c:pt>
                <c:pt idx="4295">
                  <c:v>44465.799361342593</c:v>
                </c:pt>
                <c:pt idx="4296">
                  <c:v>44465.80005578704</c:v>
                </c:pt>
                <c:pt idx="4297">
                  <c:v>44465.800750231479</c:v>
                </c:pt>
                <c:pt idx="4298">
                  <c:v>44465.801444675926</c:v>
                </c:pt>
                <c:pt idx="4299">
                  <c:v>44465.802139120373</c:v>
                </c:pt>
                <c:pt idx="4300">
                  <c:v>44465.802833564812</c:v>
                </c:pt>
                <c:pt idx="4301">
                  <c:v>44465.803528009259</c:v>
                </c:pt>
                <c:pt idx="4302">
                  <c:v>44465.804222453706</c:v>
                </c:pt>
                <c:pt idx="4303">
                  <c:v>44465.804916898145</c:v>
                </c:pt>
                <c:pt idx="4304">
                  <c:v>44465.805611342592</c:v>
                </c:pt>
                <c:pt idx="4305">
                  <c:v>44465.806305787039</c:v>
                </c:pt>
                <c:pt idx="4306">
                  <c:v>44465.807000231478</c:v>
                </c:pt>
                <c:pt idx="4307">
                  <c:v>44465.807694675925</c:v>
                </c:pt>
                <c:pt idx="4308">
                  <c:v>44465.808389120371</c:v>
                </c:pt>
                <c:pt idx="4309">
                  <c:v>44465.809083564818</c:v>
                </c:pt>
                <c:pt idx="4310">
                  <c:v>44465.809778009258</c:v>
                </c:pt>
                <c:pt idx="4311">
                  <c:v>44465.810472453704</c:v>
                </c:pt>
                <c:pt idx="4312">
                  <c:v>44465.811166898151</c:v>
                </c:pt>
                <c:pt idx="4313">
                  <c:v>44465.81186134259</c:v>
                </c:pt>
                <c:pt idx="4314">
                  <c:v>44465.812555787037</c:v>
                </c:pt>
                <c:pt idx="4315">
                  <c:v>44465.813250231484</c:v>
                </c:pt>
                <c:pt idx="4316">
                  <c:v>44465.813944675923</c:v>
                </c:pt>
                <c:pt idx="4317">
                  <c:v>44465.81463912037</c:v>
                </c:pt>
                <c:pt idx="4318">
                  <c:v>44465.815333564817</c:v>
                </c:pt>
                <c:pt idx="4319">
                  <c:v>44465.816028009256</c:v>
                </c:pt>
                <c:pt idx="4320">
                  <c:v>44465.816722453703</c:v>
                </c:pt>
                <c:pt idx="4321">
                  <c:v>44465.81741689815</c:v>
                </c:pt>
                <c:pt idx="4322">
                  <c:v>44465.818111342589</c:v>
                </c:pt>
                <c:pt idx="4323">
                  <c:v>44465.818805787036</c:v>
                </c:pt>
                <c:pt idx="4324">
                  <c:v>44465.819500231482</c:v>
                </c:pt>
                <c:pt idx="4325">
                  <c:v>44465.820194675929</c:v>
                </c:pt>
                <c:pt idx="4326">
                  <c:v>44465.820889120369</c:v>
                </c:pt>
                <c:pt idx="4327">
                  <c:v>44465.821583564815</c:v>
                </c:pt>
                <c:pt idx="4328">
                  <c:v>44465.822278009262</c:v>
                </c:pt>
                <c:pt idx="4329">
                  <c:v>44465.822972453701</c:v>
                </c:pt>
                <c:pt idx="4330">
                  <c:v>44465.823666898148</c:v>
                </c:pt>
                <c:pt idx="4331">
                  <c:v>44465.824361342595</c:v>
                </c:pt>
                <c:pt idx="4332">
                  <c:v>44465.825055787034</c:v>
                </c:pt>
                <c:pt idx="4333">
                  <c:v>44465.825750231481</c:v>
                </c:pt>
                <c:pt idx="4334">
                  <c:v>44465.826444675928</c:v>
                </c:pt>
                <c:pt idx="4335">
                  <c:v>44465.827139120367</c:v>
                </c:pt>
                <c:pt idx="4336">
                  <c:v>44465.827833564814</c:v>
                </c:pt>
                <c:pt idx="4337">
                  <c:v>44465.82852800926</c:v>
                </c:pt>
                <c:pt idx="4338">
                  <c:v>44465.829222453707</c:v>
                </c:pt>
                <c:pt idx="4339">
                  <c:v>44465.829916898147</c:v>
                </c:pt>
                <c:pt idx="4340">
                  <c:v>44465.830611342593</c:v>
                </c:pt>
                <c:pt idx="4341">
                  <c:v>44465.83130578704</c:v>
                </c:pt>
                <c:pt idx="4342">
                  <c:v>44465.832000231479</c:v>
                </c:pt>
                <c:pt idx="4343">
                  <c:v>44465.832694675926</c:v>
                </c:pt>
                <c:pt idx="4344">
                  <c:v>44465.833400694442</c:v>
                </c:pt>
                <c:pt idx="4345">
                  <c:v>44465.834095138889</c:v>
                </c:pt>
                <c:pt idx="4346">
                  <c:v>44465.834789583336</c:v>
                </c:pt>
                <c:pt idx="4347">
                  <c:v>44465.835484027775</c:v>
                </c:pt>
                <c:pt idx="4348">
                  <c:v>44465.836178472222</c:v>
                </c:pt>
                <c:pt idx="4349">
                  <c:v>44465.836872916669</c:v>
                </c:pt>
                <c:pt idx="4350">
                  <c:v>44465.837567361108</c:v>
                </c:pt>
                <c:pt idx="4351">
                  <c:v>44465.838261805555</c:v>
                </c:pt>
                <c:pt idx="4352">
                  <c:v>44465.838956250002</c:v>
                </c:pt>
                <c:pt idx="4353">
                  <c:v>44465.839650694441</c:v>
                </c:pt>
                <c:pt idx="4354">
                  <c:v>44465.840345138888</c:v>
                </c:pt>
                <c:pt idx="4355">
                  <c:v>44465.841039583334</c:v>
                </c:pt>
                <c:pt idx="4356">
                  <c:v>44465.841734027781</c:v>
                </c:pt>
                <c:pt idx="4357">
                  <c:v>44465.84242847222</c:v>
                </c:pt>
                <c:pt idx="4358">
                  <c:v>44465.843122916667</c:v>
                </c:pt>
                <c:pt idx="4359">
                  <c:v>44465.843817361114</c:v>
                </c:pt>
                <c:pt idx="4360">
                  <c:v>44465.844511805553</c:v>
                </c:pt>
                <c:pt idx="4361">
                  <c:v>44465.84520625</c:v>
                </c:pt>
                <c:pt idx="4362">
                  <c:v>44465.845900694447</c:v>
                </c:pt>
                <c:pt idx="4363">
                  <c:v>44465.846595138886</c:v>
                </c:pt>
                <c:pt idx="4364">
                  <c:v>44465.847289583333</c:v>
                </c:pt>
                <c:pt idx="4365">
                  <c:v>44465.84798402778</c:v>
                </c:pt>
                <c:pt idx="4366">
                  <c:v>44465.848678472219</c:v>
                </c:pt>
                <c:pt idx="4367">
                  <c:v>44465.849372916666</c:v>
                </c:pt>
                <c:pt idx="4368">
                  <c:v>44465.850067361112</c:v>
                </c:pt>
                <c:pt idx="4369">
                  <c:v>44465.850761805559</c:v>
                </c:pt>
                <c:pt idx="4370">
                  <c:v>44465.851456249999</c:v>
                </c:pt>
                <c:pt idx="4371">
                  <c:v>44465.852150694445</c:v>
                </c:pt>
                <c:pt idx="4372">
                  <c:v>44465.852845138892</c:v>
                </c:pt>
                <c:pt idx="4373">
                  <c:v>44465.853539583331</c:v>
                </c:pt>
                <c:pt idx="4374">
                  <c:v>44465.854234027778</c:v>
                </c:pt>
                <c:pt idx="4375">
                  <c:v>44465.854928472225</c:v>
                </c:pt>
                <c:pt idx="4376">
                  <c:v>44465.855622916664</c:v>
                </c:pt>
                <c:pt idx="4377">
                  <c:v>44465.856317361111</c:v>
                </c:pt>
                <c:pt idx="4378">
                  <c:v>44465.857011805558</c:v>
                </c:pt>
                <c:pt idx="4379">
                  <c:v>44465.857706249997</c:v>
                </c:pt>
                <c:pt idx="4380">
                  <c:v>44465.858400694444</c:v>
                </c:pt>
                <c:pt idx="4381">
                  <c:v>44465.859095138891</c:v>
                </c:pt>
                <c:pt idx="4382">
                  <c:v>44465.859789699076</c:v>
                </c:pt>
                <c:pt idx="4383">
                  <c:v>44465.860484027777</c:v>
                </c:pt>
                <c:pt idx="4384">
                  <c:v>44465.861178472223</c:v>
                </c:pt>
                <c:pt idx="4385">
                  <c:v>44465.86187291667</c:v>
                </c:pt>
                <c:pt idx="4386">
                  <c:v>44465.86256736111</c:v>
                </c:pt>
                <c:pt idx="4387">
                  <c:v>44465.863261805556</c:v>
                </c:pt>
                <c:pt idx="4388">
                  <c:v>44465.863956250003</c:v>
                </c:pt>
                <c:pt idx="4389">
                  <c:v>44465.864650694442</c:v>
                </c:pt>
                <c:pt idx="4390">
                  <c:v>44465.865345138889</c:v>
                </c:pt>
                <c:pt idx="4391">
                  <c:v>44465.866039583336</c:v>
                </c:pt>
                <c:pt idx="4392">
                  <c:v>44465.866734027775</c:v>
                </c:pt>
                <c:pt idx="4393">
                  <c:v>44465.867428472222</c:v>
                </c:pt>
                <c:pt idx="4394">
                  <c:v>44465.868122916669</c:v>
                </c:pt>
                <c:pt idx="4395">
                  <c:v>44465.868817361108</c:v>
                </c:pt>
                <c:pt idx="4396">
                  <c:v>44465.869511805555</c:v>
                </c:pt>
                <c:pt idx="4397">
                  <c:v>44465.870206250002</c:v>
                </c:pt>
                <c:pt idx="4398">
                  <c:v>44465.870900694441</c:v>
                </c:pt>
                <c:pt idx="4399">
                  <c:v>44465.871595138888</c:v>
                </c:pt>
                <c:pt idx="4400">
                  <c:v>44465.872289583334</c:v>
                </c:pt>
                <c:pt idx="4401">
                  <c:v>44465.872984027781</c:v>
                </c:pt>
                <c:pt idx="4402">
                  <c:v>44465.87367847222</c:v>
                </c:pt>
                <c:pt idx="4403">
                  <c:v>44465.874372916667</c:v>
                </c:pt>
                <c:pt idx="4404">
                  <c:v>44465.875078935183</c:v>
                </c:pt>
                <c:pt idx="4405">
                  <c:v>44465.87577337963</c:v>
                </c:pt>
                <c:pt idx="4406">
                  <c:v>44465.876467824077</c:v>
                </c:pt>
                <c:pt idx="4407">
                  <c:v>44465.877162268516</c:v>
                </c:pt>
                <c:pt idx="4408">
                  <c:v>44465.877856712963</c:v>
                </c:pt>
                <c:pt idx="4409">
                  <c:v>44465.87855115741</c:v>
                </c:pt>
                <c:pt idx="4410">
                  <c:v>44465.879245601849</c:v>
                </c:pt>
                <c:pt idx="4411">
                  <c:v>44465.879940046296</c:v>
                </c:pt>
                <c:pt idx="4412">
                  <c:v>44465.880634490743</c:v>
                </c:pt>
                <c:pt idx="4413">
                  <c:v>44465.881328935182</c:v>
                </c:pt>
                <c:pt idx="4414">
                  <c:v>44465.882023379629</c:v>
                </c:pt>
                <c:pt idx="4415">
                  <c:v>44465.882717824075</c:v>
                </c:pt>
                <c:pt idx="4416">
                  <c:v>44465.883412268522</c:v>
                </c:pt>
                <c:pt idx="4417">
                  <c:v>44465.884106712962</c:v>
                </c:pt>
                <c:pt idx="4418">
                  <c:v>44465.884801157408</c:v>
                </c:pt>
                <c:pt idx="4419">
                  <c:v>44465.885495601855</c:v>
                </c:pt>
                <c:pt idx="4420">
                  <c:v>44465.886190046294</c:v>
                </c:pt>
                <c:pt idx="4421">
                  <c:v>44465.886884490741</c:v>
                </c:pt>
                <c:pt idx="4422">
                  <c:v>44465.887578935188</c:v>
                </c:pt>
                <c:pt idx="4423">
                  <c:v>44465.888273379627</c:v>
                </c:pt>
                <c:pt idx="4424">
                  <c:v>44465.888967824074</c:v>
                </c:pt>
                <c:pt idx="4425">
                  <c:v>44465.889662268521</c:v>
                </c:pt>
                <c:pt idx="4426">
                  <c:v>44465.89035671296</c:v>
                </c:pt>
                <c:pt idx="4427">
                  <c:v>44465.891051157407</c:v>
                </c:pt>
                <c:pt idx="4428">
                  <c:v>44465.891745601853</c:v>
                </c:pt>
                <c:pt idx="4429">
                  <c:v>44465.892440046293</c:v>
                </c:pt>
                <c:pt idx="4430">
                  <c:v>44465.89313449074</c:v>
                </c:pt>
                <c:pt idx="4431">
                  <c:v>44465.893828935186</c:v>
                </c:pt>
                <c:pt idx="4432">
                  <c:v>44465.894523379633</c:v>
                </c:pt>
                <c:pt idx="4433">
                  <c:v>44465.895217824072</c:v>
                </c:pt>
                <c:pt idx="4434">
                  <c:v>44465.895912268519</c:v>
                </c:pt>
                <c:pt idx="4435">
                  <c:v>44465.896606712966</c:v>
                </c:pt>
                <c:pt idx="4436">
                  <c:v>44465.897301157405</c:v>
                </c:pt>
                <c:pt idx="4437">
                  <c:v>44465.897995601852</c:v>
                </c:pt>
                <c:pt idx="4438">
                  <c:v>44465.898690046299</c:v>
                </c:pt>
                <c:pt idx="4439">
                  <c:v>44465.899384490738</c:v>
                </c:pt>
                <c:pt idx="4440">
                  <c:v>44465.900078935185</c:v>
                </c:pt>
                <c:pt idx="4441">
                  <c:v>44465.900773379632</c:v>
                </c:pt>
                <c:pt idx="4442">
                  <c:v>44465.901467824071</c:v>
                </c:pt>
                <c:pt idx="4443">
                  <c:v>44465.902162268518</c:v>
                </c:pt>
                <c:pt idx="4444">
                  <c:v>44465.902856712964</c:v>
                </c:pt>
                <c:pt idx="4445">
                  <c:v>44465.903551157404</c:v>
                </c:pt>
                <c:pt idx="4446">
                  <c:v>44465.904245601851</c:v>
                </c:pt>
                <c:pt idx="4447">
                  <c:v>44465.904940046297</c:v>
                </c:pt>
                <c:pt idx="4448">
                  <c:v>44465.905634490744</c:v>
                </c:pt>
                <c:pt idx="4449">
                  <c:v>44465.906328935183</c:v>
                </c:pt>
                <c:pt idx="4450">
                  <c:v>44465.90702337963</c:v>
                </c:pt>
                <c:pt idx="4451">
                  <c:v>44465.907717824077</c:v>
                </c:pt>
                <c:pt idx="4452">
                  <c:v>44465.908412268516</c:v>
                </c:pt>
                <c:pt idx="4453">
                  <c:v>44465.909106712963</c:v>
                </c:pt>
                <c:pt idx="4454">
                  <c:v>44465.90980115741</c:v>
                </c:pt>
                <c:pt idx="4455">
                  <c:v>44465.910495601849</c:v>
                </c:pt>
                <c:pt idx="4456">
                  <c:v>44465.911190046296</c:v>
                </c:pt>
                <c:pt idx="4457">
                  <c:v>44465.911884490743</c:v>
                </c:pt>
                <c:pt idx="4458">
                  <c:v>44465.912578935182</c:v>
                </c:pt>
                <c:pt idx="4459">
                  <c:v>44465.913273379629</c:v>
                </c:pt>
                <c:pt idx="4460">
                  <c:v>44465.913967824075</c:v>
                </c:pt>
                <c:pt idx="4461">
                  <c:v>44465.914662268522</c:v>
                </c:pt>
                <c:pt idx="4462">
                  <c:v>44465.915356712962</c:v>
                </c:pt>
                <c:pt idx="4463">
                  <c:v>44465.916051157408</c:v>
                </c:pt>
                <c:pt idx="4464">
                  <c:v>44465.916757175924</c:v>
                </c:pt>
                <c:pt idx="4465">
                  <c:v>44465.917451620371</c:v>
                </c:pt>
                <c:pt idx="4466">
                  <c:v>44465.918146064818</c:v>
                </c:pt>
                <c:pt idx="4467">
                  <c:v>44465.918840509257</c:v>
                </c:pt>
                <c:pt idx="4468">
                  <c:v>44465.919534953704</c:v>
                </c:pt>
                <c:pt idx="4469">
                  <c:v>44465.920229398151</c:v>
                </c:pt>
                <c:pt idx="4470">
                  <c:v>44465.92092384259</c:v>
                </c:pt>
                <c:pt idx="4471">
                  <c:v>44465.921618287037</c:v>
                </c:pt>
                <c:pt idx="4472">
                  <c:v>44465.922312731484</c:v>
                </c:pt>
                <c:pt idx="4473">
                  <c:v>44465.923007175923</c:v>
                </c:pt>
                <c:pt idx="4474">
                  <c:v>44465.92370162037</c:v>
                </c:pt>
                <c:pt idx="4475">
                  <c:v>44465.924396064816</c:v>
                </c:pt>
                <c:pt idx="4476">
                  <c:v>44465.925090509256</c:v>
                </c:pt>
                <c:pt idx="4477">
                  <c:v>44465.925784953703</c:v>
                </c:pt>
                <c:pt idx="4478">
                  <c:v>44465.926479398149</c:v>
                </c:pt>
                <c:pt idx="4479">
                  <c:v>44465.927173842596</c:v>
                </c:pt>
                <c:pt idx="4480">
                  <c:v>44465.927868287035</c:v>
                </c:pt>
                <c:pt idx="4481">
                  <c:v>44465.928562731482</c:v>
                </c:pt>
                <c:pt idx="4482">
                  <c:v>44465.929257175929</c:v>
                </c:pt>
                <c:pt idx="4483">
                  <c:v>44465.929951620368</c:v>
                </c:pt>
                <c:pt idx="4484">
                  <c:v>44465.930646064815</c:v>
                </c:pt>
                <c:pt idx="4485">
                  <c:v>44465.931340509262</c:v>
                </c:pt>
                <c:pt idx="4486">
                  <c:v>44465.932034953701</c:v>
                </c:pt>
                <c:pt idx="4487">
                  <c:v>44465.932729398148</c:v>
                </c:pt>
                <c:pt idx="4488">
                  <c:v>44465.933423842594</c:v>
                </c:pt>
                <c:pt idx="4489">
                  <c:v>44465.934118287034</c:v>
                </c:pt>
                <c:pt idx="4490">
                  <c:v>44465.934812731481</c:v>
                </c:pt>
                <c:pt idx="4491">
                  <c:v>44465.935507175927</c:v>
                </c:pt>
                <c:pt idx="4492">
                  <c:v>44465.936201620367</c:v>
                </c:pt>
                <c:pt idx="4493">
                  <c:v>44465.936896064813</c:v>
                </c:pt>
                <c:pt idx="4494">
                  <c:v>44465.93759050926</c:v>
                </c:pt>
                <c:pt idx="4495">
                  <c:v>44465.938284953707</c:v>
                </c:pt>
                <c:pt idx="4496">
                  <c:v>44465.938979398146</c:v>
                </c:pt>
                <c:pt idx="4497">
                  <c:v>44465.939673842593</c:v>
                </c:pt>
                <c:pt idx="4498">
                  <c:v>44465.94036828704</c:v>
                </c:pt>
                <c:pt idx="4499">
                  <c:v>44465.941062731479</c:v>
                </c:pt>
                <c:pt idx="4500">
                  <c:v>44465.941757175926</c:v>
                </c:pt>
                <c:pt idx="4501">
                  <c:v>44465.942451620373</c:v>
                </c:pt>
                <c:pt idx="4502">
                  <c:v>44465.943146064812</c:v>
                </c:pt>
                <c:pt idx="4503">
                  <c:v>44465.943840509259</c:v>
                </c:pt>
                <c:pt idx="4504">
                  <c:v>44465.944534953705</c:v>
                </c:pt>
                <c:pt idx="4505">
                  <c:v>44465.945229398145</c:v>
                </c:pt>
                <c:pt idx="4506">
                  <c:v>44465.945923842592</c:v>
                </c:pt>
                <c:pt idx="4507">
                  <c:v>44465.946618287038</c:v>
                </c:pt>
                <c:pt idx="4508">
                  <c:v>44465.947312731485</c:v>
                </c:pt>
                <c:pt idx="4509">
                  <c:v>44465.948007175924</c:v>
                </c:pt>
                <c:pt idx="4510">
                  <c:v>44465.948701620371</c:v>
                </c:pt>
                <c:pt idx="4511">
                  <c:v>44465.949396064818</c:v>
                </c:pt>
                <c:pt idx="4512">
                  <c:v>44465.950090509257</c:v>
                </c:pt>
                <c:pt idx="4513">
                  <c:v>44465.950784953704</c:v>
                </c:pt>
                <c:pt idx="4514">
                  <c:v>44465.951479398151</c:v>
                </c:pt>
                <c:pt idx="4515">
                  <c:v>44465.95217384259</c:v>
                </c:pt>
                <c:pt idx="4516">
                  <c:v>44465.952868287037</c:v>
                </c:pt>
                <c:pt idx="4517">
                  <c:v>44465.953562731484</c:v>
                </c:pt>
                <c:pt idx="4518">
                  <c:v>44465.954257175923</c:v>
                </c:pt>
                <c:pt idx="4519">
                  <c:v>44465.95495162037</c:v>
                </c:pt>
                <c:pt idx="4520">
                  <c:v>44465.955646064816</c:v>
                </c:pt>
                <c:pt idx="4521">
                  <c:v>44465.956340509256</c:v>
                </c:pt>
                <c:pt idx="4522">
                  <c:v>44465.957034953703</c:v>
                </c:pt>
                <c:pt idx="4523">
                  <c:v>44465.957729398149</c:v>
                </c:pt>
                <c:pt idx="4524">
                  <c:v>44465.958435416665</c:v>
                </c:pt>
                <c:pt idx="4525">
                  <c:v>44465.959129861112</c:v>
                </c:pt>
                <c:pt idx="4526">
                  <c:v>44465.959824305559</c:v>
                </c:pt>
                <c:pt idx="4527">
                  <c:v>44465.960518749998</c:v>
                </c:pt>
                <c:pt idx="4528">
                  <c:v>44465.961213194445</c:v>
                </c:pt>
                <c:pt idx="4529">
                  <c:v>44465.961907638892</c:v>
                </c:pt>
                <c:pt idx="4530">
                  <c:v>44465.962602083331</c:v>
                </c:pt>
                <c:pt idx="4531">
                  <c:v>44465.963296527778</c:v>
                </c:pt>
                <c:pt idx="4532">
                  <c:v>44465.963990972225</c:v>
                </c:pt>
                <c:pt idx="4533">
                  <c:v>44465.964685416664</c:v>
                </c:pt>
                <c:pt idx="4534">
                  <c:v>44465.965379861111</c:v>
                </c:pt>
                <c:pt idx="4535">
                  <c:v>44465.966074305557</c:v>
                </c:pt>
                <c:pt idx="4536">
                  <c:v>44465.966768749997</c:v>
                </c:pt>
                <c:pt idx="4537">
                  <c:v>44465.967463194444</c:v>
                </c:pt>
                <c:pt idx="4538">
                  <c:v>44465.96815763889</c:v>
                </c:pt>
                <c:pt idx="4539">
                  <c:v>44465.968852083337</c:v>
                </c:pt>
                <c:pt idx="4540">
                  <c:v>44465.969546527776</c:v>
                </c:pt>
                <c:pt idx="4541">
                  <c:v>44465.970240972223</c:v>
                </c:pt>
                <c:pt idx="4542">
                  <c:v>44465.97093541667</c:v>
                </c:pt>
                <c:pt idx="4543">
                  <c:v>44465.971629861109</c:v>
                </c:pt>
                <c:pt idx="4544">
                  <c:v>44465.972324305556</c:v>
                </c:pt>
                <c:pt idx="4545">
                  <c:v>44465.973018750003</c:v>
                </c:pt>
                <c:pt idx="4546">
                  <c:v>44465.973713194442</c:v>
                </c:pt>
                <c:pt idx="4547">
                  <c:v>44465.974407638889</c:v>
                </c:pt>
                <c:pt idx="4548">
                  <c:v>44465.975102083336</c:v>
                </c:pt>
                <c:pt idx="4549">
                  <c:v>44465.975796527775</c:v>
                </c:pt>
                <c:pt idx="4550">
                  <c:v>44465.976490972222</c:v>
                </c:pt>
                <c:pt idx="4551">
                  <c:v>44465.977185416668</c:v>
                </c:pt>
                <c:pt idx="4552">
                  <c:v>44465.977879861108</c:v>
                </c:pt>
                <c:pt idx="4553">
                  <c:v>44465.978574305555</c:v>
                </c:pt>
                <c:pt idx="4554">
                  <c:v>44465.979268750001</c:v>
                </c:pt>
                <c:pt idx="4555">
                  <c:v>44465.979963194448</c:v>
                </c:pt>
                <c:pt idx="4556">
                  <c:v>44465.980657638887</c:v>
                </c:pt>
                <c:pt idx="4557">
                  <c:v>44465.981352083334</c:v>
                </c:pt>
                <c:pt idx="4558">
                  <c:v>44465.982046527781</c:v>
                </c:pt>
                <c:pt idx="4559">
                  <c:v>44465.98274097222</c:v>
                </c:pt>
                <c:pt idx="4560">
                  <c:v>44465.983435416667</c:v>
                </c:pt>
                <c:pt idx="4561">
                  <c:v>44465.984129861114</c:v>
                </c:pt>
                <c:pt idx="4562">
                  <c:v>44465.984824305553</c:v>
                </c:pt>
                <c:pt idx="4563">
                  <c:v>44465.98551875</c:v>
                </c:pt>
                <c:pt idx="4564">
                  <c:v>44465.986213194446</c:v>
                </c:pt>
                <c:pt idx="4565">
                  <c:v>44465.986907638886</c:v>
                </c:pt>
                <c:pt idx="4566">
                  <c:v>44465.987602083333</c:v>
                </c:pt>
                <c:pt idx="4567">
                  <c:v>44465.988296527779</c:v>
                </c:pt>
                <c:pt idx="4568">
                  <c:v>44465.988990972219</c:v>
                </c:pt>
                <c:pt idx="4569">
                  <c:v>44465.989685416665</c:v>
                </c:pt>
                <c:pt idx="4570">
                  <c:v>44465.990379861112</c:v>
                </c:pt>
                <c:pt idx="4571">
                  <c:v>44465.991074305559</c:v>
                </c:pt>
                <c:pt idx="4572">
                  <c:v>44465.991768749998</c:v>
                </c:pt>
                <c:pt idx="4573">
                  <c:v>44465.992463194445</c:v>
                </c:pt>
                <c:pt idx="4574">
                  <c:v>44465.993157638892</c:v>
                </c:pt>
                <c:pt idx="4575">
                  <c:v>44465.993852083331</c:v>
                </c:pt>
                <c:pt idx="4576">
                  <c:v>44465.994546527778</c:v>
                </c:pt>
                <c:pt idx="4577">
                  <c:v>44465.995240972225</c:v>
                </c:pt>
                <c:pt idx="4578">
                  <c:v>44465.995935416664</c:v>
                </c:pt>
                <c:pt idx="4579">
                  <c:v>44465.996629861111</c:v>
                </c:pt>
                <c:pt idx="4580">
                  <c:v>44465.997324305557</c:v>
                </c:pt>
                <c:pt idx="4581">
                  <c:v>44465.998018749997</c:v>
                </c:pt>
                <c:pt idx="4582">
                  <c:v>44465.998713194444</c:v>
                </c:pt>
                <c:pt idx="4583">
                  <c:v>44465.99940763889</c:v>
                </c:pt>
                <c:pt idx="4584">
                  <c:v>44466.000113657406</c:v>
                </c:pt>
                <c:pt idx="4585">
                  <c:v>44466.000808101853</c:v>
                </c:pt>
                <c:pt idx="4586">
                  <c:v>44466.0015025463</c:v>
                </c:pt>
                <c:pt idx="4587">
                  <c:v>44466.002196990739</c:v>
                </c:pt>
                <c:pt idx="4588">
                  <c:v>44466.002891435186</c:v>
                </c:pt>
                <c:pt idx="4589">
                  <c:v>44466.003585879633</c:v>
                </c:pt>
                <c:pt idx="4590">
                  <c:v>44466.004280324072</c:v>
                </c:pt>
                <c:pt idx="4591">
                  <c:v>44466.004974768519</c:v>
                </c:pt>
                <c:pt idx="4592">
                  <c:v>44466.005669212966</c:v>
                </c:pt>
                <c:pt idx="4593">
                  <c:v>44466.006363657405</c:v>
                </c:pt>
                <c:pt idx="4594">
                  <c:v>44466.007058101852</c:v>
                </c:pt>
                <c:pt idx="4595">
                  <c:v>44466.007752546298</c:v>
                </c:pt>
                <c:pt idx="4596">
                  <c:v>44466.008446990738</c:v>
                </c:pt>
                <c:pt idx="4597">
                  <c:v>44466.009141435185</c:v>
                </c:pt>
                <c:pt idx="4598">
                  <c:v>44466.009835879631</c:v>
                </c:pt>
                <c:pt idx="4599">
                  <c:v>44466.010530324071</c:v>
                </c:pt>
                <c:pt idx="4600">
                  <c:v>44466.011224768517</c:v>
                </c:pt>
                <c:pt idx="4601">
                  <c:v>44466.011919212964</c:v>
                </c:pt>
                <c:pt idx="4602">
                  <c:v>44466.012613657411</c:v>
                </c:pt>
                <c:pt idx="4603">
                  <c:v>44466.01330810185</c:v>
                </c:pt>
                <c:pt idx="4604">
                  <c:v>44466.014002546297</c:v>
                </c:pt>
                <c:pt idx="4605">
                  <c:v>44466.014696990744</c:v>
                </c:pt>
                <c:pt idx="4606">
                  <c:v>44466.015391435183</c:v>
                </c:pt>
                <c:pt idx="4607">
                  <c:v>44466.01608587963</c:v>
                </c:pt>
                <c:pt idx="4608">
                  <c:v>44466.016780324077</c:v>
                </c:pt>
                <c:pt idx="4609">
                  <c:v>44466.017474768516</c:v>
                </c:pt>
                <c:pt idx="4610">
                  <c:v>44466.018169212963</c:v>
                </c:pt>
                <c:pt idx="4611">
                  <c:v>44466.018863657409</c:v>
                </c:pt>
                <c:pt idx="4612">
                  <c:v>44466.019558101849</c:v>
                </c:pt>
                <c:pt idx="4613">
                  <c:v>44466.020252546296</c:v>
                </c:pt>
                <c:pt idx="4614">
                  <c:v>44466.020946990742</c:v>
                </c:pt>
                <c:pt idx="4615">
                  <c:v>44466.021641435182</c:v>
                </c:pt>
                <c:pt idx="4616">
                  <c:v>44466.022335879628</c:v>
                </c:pt>
                <c:pt idx="4617">
                  <c:v>44466.023030324075</c:v>
                </c:pt>
                <c:pt idx="4618">
                  <c:v>44466.023724768522</c:v>
                </c:pt>
                <c:pt idx="4619">
                  <c:v>44466.024419212961</c:v>
                </c:pt>
                <c:pt idx="4620">
                  <c:v>44466.025113657408</c:v>
                </c:pt>
                <c:pt idx="4621">
                  <c:v>44466.025808101855</c:v>
                </c:pt>
                <c:pt idx="4622">
                  <c:v>44466.026502546294</c:v>
                </c:pt>
                <c:pt idx="4623">
                  <c:v>44466.027196990741</c:v>
                </c:pt>
                <c:pt idx="4624">
                  <c:v>44466.027891435187</c:v>
                </c:pt>
                <c:pt idx="4625">
                  <c:v>44466.028585879627</c:v>
                </c:pt>
                <c:pt idx="4626">
                  <c:v>44466.029280324074</c:v>
                </c:pt>
                <c:pt idx="4627">
                  <c:v>44466.02997476852</c:v>
                </c:pt>
                <c:pt idx="4628">
                  <c:v>44466.03066921296</c:v>
                </c:pt>
                <c:pt idx="4629">
                  <c:v>44466.031363657406</c:v>
                </c:pt>
                <c:pt idx="4630">
                  <c:v>44466.032058101853</c:v>
                </c:pt>
                <c:pt idx="4631">
                  <c:v>44466.0327525463</c:v>
                </c:pt>
                <c:pt idx="4632">
                  <c:v>44466.033446990739</c:v>
                </c:pt>
                <c:pt idx="4633">
                  <c:v>44466.034141435186</c:v>
                </c:pt>
                <c:pt idx="4634">
                  <c:v>44466.034835879633</c:v>
                </c:pt>
                <c:pt idx="4635">
                  <c:v>44466.035530324072</c:v>
                </c:pt>
                <c:pt idx="4636">
                  <c:v>44466.036224768519</c:v>
                </c:pt>
                <c:pt idx="4637">
                  <c:v>44466.036919212966</c:v>
                </c:pt>
                <c:pt idx="4638">
                  <c:v>44466.037613657405</c:v>
                </c:pt>
                <c:pt idx="4639">
                  <c:v>44466.038308101852</c:v>
                </c:pt>
                <c:pt idx="4640">
                  <c:v>44466.039002546298</c:v>
                </c:pt>
                <c:pt idx="4641">
                  <c:v>44466.039696990738</c:v>
                </c:pt>
                <c:pt idx="4642">
                  <c:v>44466.040391435185</c:v>
                </c:pt>
                <c:pt idx="4643">
                  <c:v>44466.041085879631</c:v>
                </c:pt>
                <c:pt idx="4644">
                  <c:v>44466.041780324071</c:v>
                </c:pt>
                <c:pt idx="4645">
                  <c:v>44466.042474768517</c:v>
                </c:pt>
                <c:pt idx="4646">
                  <c:v>44466.043169212964</c:v>
                </c:pt>
                <c:pt idx="4647">
                  <c:v>44466.043863657411</c:v>
                </c:pt>
                <c:pt idx="4648">
                  <c:v>44466.04455810185</c:v>
                </c:pt>
                <c:pt idx="4649">
                  <c:v>44466.045252546297</c:v>
                </c:pt>
                <c:pt idx="4650">
                  <c:v>44466.045946990744</c:v>
                </c:pt>
                <c:pt idx="4651">
                  <c:v>44466.046641435183</c:v>
                </c:pt>
                <c:pt idx="4652">
                  <c:v>44466.04733587963</c:v>
                </c:pt>
                <c:pt idx="4653">
                  <c:v>44466.048030324077</c:v>
                </c:pt>
                <c:pt idx="4654">
                  <c:v>44466.048724768516</c:v>
                </c:pt>
                <c:pt idx="4655">
                  <c:v>44466.049419212963</c:v>
                </c:pt>
                <c:pt idx="4656">
                  <c:v>44466.050113657409</c:v>
                </c:pt>
                <c:pt idx="4657">
                  <c:v>44466.050808101849</c:v>
                </c:pt>
                <c:pt idx="4658">
                  <c:v>44466.051502546296</c:v>
                </c:pt>
                <c:pt idx="4659">
                  <c:v>44466.052196990742</c:v>
                </c:pt>
                <c:pt idx="4660">
                  <c:v>44466.052891435182</c:v>
                </c:pt>
                <c:pt idx="4661">
                  <c:v>44466.053585879628</c:v>
                </c:pt>
                <c:pt idx="4662">
                  <c:v>44466.054280324075</c:v>
                </c:pt>
                <c:pt idx="4663">
                  <c:v>44466.054974768522</c:v>
                </c:pt>
                <c:pt idx="4664">
                  <c:v>44466.055669212961</c:v>
                </c:pt>
                <c:pt idx="4665">
                  <c:v>44466.056363657408</c:v>
                </c:pt>
                <c:pt idx="4666">
                  <c:v>44466.057058101855</c:v>
                </c:pt>
                <c:pt idx="4667">
                  <c:v>44466.057752546294</c:v>
                </c:pt>
                <c:pt idx="4668">
                  <c:v>44466.058446990741</c:v>
                </c:pt>
                <c:pt idx="4669">
                  <c:v>44466.059141435187</c:v>
                </c:pt>
                <c:pt idx="4670">
                  <c:v>44466.059835879627</c:v>
                </c:pt>
                <c:pt idx="4671">
                  <c:v>44466.060530324074</c:v>
                </c:pt>
                <c:pt idx="4672">
                  <c:v>44466.06122476852</c:v>
                </c:pt>
                <c:pt idx="4673">
                  <c:v>44466.06191921296</c:v>
                </c:pt>
                <c:pt idx="4674">
                  <c:v>44466.062613657406</c:v>
                </c:pt>
                <c:pt idx="4675">
                  <c:v>44466.063308101853</c:v>
                </c:pt>
                <c:pt idx="4676">
                  <c:v>44466.0640025463</c:v>
                </c:pt>
                <c:pt idx="4677">
                  <c:v>44466.064696990739</c:v>
                </c:pt>
                <c:pt idx="4678">
                  <c:v>44466.065391435186</c:v>
                </c:pt>
                <c:pt idx="4679">
                  <c:v>44466.066085879633</c:v>
                </c:pt>
                <c:pt idx="4680">
                  <c:v>44466.066780324072</c:v>
                </c:pt>
                <c:pt idx="4681">
                  <c:v>44466.067474768519</c:v>
                </c:pt>
                <c:pt idx="4682">
                  <c:v>44466.068169212966</c:v>
                </c:pt>
                <c:pt idx="4683">
                  <c:v>44466.068863657405</c:v>
                </c:pt>
                <c:pt idx="4684">
                  <c:v>44466.069558101852</c:v>
                </c:pt>
                <c:pt idx="4685">
                  <c:v>44466.070252546298</c:v>
                </c:pt>
                <c:pt idx="4686">
                  <c:v>44466.070946990738</c:v>
                </c:pt>
                <c:pt idx="4687">
                  <c:v>44466.071641435185</c:v>
                </c:pt>
                <c:pt idx="4688">
                  <c:v>44466.072335879631</c:v>
                </c:pt>
                <c:pt idx="4689">
                  <c:v>44466.073030324071</c:v>
                </c:pt>
                <c:pt idx="4690">
                  <c:v>44466.073724768517</c:v>
                </c:pt>
                <c:pt idx="4691">
                  <c:v>44466.074419212964</c:v>
                </c:pt>
                <c:pt idx="4692">
                  <c:v>44466.075113657411</c:v>
                </c:pt>
                <c:pt idx="4693">
                  <c:v>44466.07580810185</c:v>
                </c:pt>
                <c:pt idx="4694">
                  <c:v>44466.076502546297</c:v>
                </c:pt>
                <c:pt idx="4695">
                  <c:v>44466.077196990744</c:v>
                </c:pt>
                <c:pt idx="4696">
                  <c:v>44466.077891435183</c:v>
                </c:pt>
                <c:pt idx="4697">
                  <c:v>44466.07858587963</c:v>
                </c:pt>
                <c:pt idx="4698">
                  <c:v>44466.079280324077</c:v>
                </c:pt>
                <c:pt idx="4699">
                  <c:v>44466.079974768516</c:v>
                </c:pt>
                <c:pt idx="4700">
                  <c:v>44466.080669212963</c:v>
                </c:pt>
                <c:pt idx="4701">
                  <c:v>44466.081363657409</c:v>
                </c:pt>
                <c:pt idx="4702">
                  <c:v>44466.082058101849</c:v>
                </c:pt>
                <c:pt idx="4703">
                  <c:v>44466.082752546296</c:v>
                </c:pt>
                <c:pt idx="4704">
                  <c:v>44466.083458564812</c:v>
                </c:pt>
                <c:pt idx="4705">
                  <c:v>44466.084153009258</c:v>
                </c:pt>
                <c:pt idx="4706">
                  <c:v>44466.084847453705</c:v>
                </c:pt>
                <c:pt idx="4707">
                  <c:v>44466.085541898145</c:v>
                </c:pt>
                <c:pt idx="4708">
                  <c:v>44466.086236342591</c:v>
                </c:pt>
                <c:pt idx="4709">
                  <c:v>44466.086930787038</c:v>
                </c:pt>
                <c:pt idx="4710">
                  <c:v>44466.087625231485</c:v>
                </c:pt>
                <c:pt idx="4711">
                  <c:v>44466.088319675924</c:v>
                </c:pt>
                <c:pt idx="4712">
                  <c:v>44466.089014120371</c:v>
                </c:pt>
                <c:pt idx="4713">
                  <c:v>44466.089708564818</c:v>
                </c:pt>
                <c:pt idx="4714">
                  <c:v>44466.090403009257</c:v>
                </c:pt>
                <c:pt idx="4715">
                  <c:v>44466.091097453704</c:v>
                </c:pt>
                <c:pt idx="4716">
                  <c:v>44466.09179189815</c:v>
                </c:pt>
                <c:pt idx="4717">
                  <c:v>44466.09248634259</c:v>
                </c:pt>
                <c:pt idx="4718">
                  <c:v>44466.093180787037</c:v>
                </c:pt>
                <c:pt idx="4719">
                  <c:v>44466.093875231483</c:v>
                </c:pt>
                <c:pt idx="4720">
                  <c:v>44466.094569675923</c:v>
                </c:pt>
                <c:pt idx="4721">
                  <c:v>44466.095264120369</c:v>
                </c:pt>
                <c:pt idx="4722">
                  <c:v>44466.095958564816</c:v>
                </c:pt>
                <c:pt idx="4723">
                  <c:v>44466.096653009263</c:v>
                </c:pt>
                <c:pt idx="4724">
                  <c:v>44466.097347453702</c:v>
                </c:pt>
                <c:pt idx="4725">
                  <c:v>44466.098041898149</c:v>
                </c:pt>
                <c:pt idx="4726">
                  <c:v>44466.098736342596</c:v>
                </c:pt>
                <c:pt idx="4727">
                  <c:v>44466.099430787035</c:v>
                </c:pt>
                <c:pt idx="4728">
                  <c:v>44466.100125231482</c:v>
                </c:pt>
                <c:pt idx="4729">
                  <c:v>44466.100819675929</c:v>
                </c:pt>
                <c:pt idx="4730">
                  <c:v>44466.101514120368</c:v>
                </c:pt>
                <c:pt idx="4731">
                  <c:v>44466.102208564815</c:v>
                </c:pt>
                <c:pt idx="4732">
                  <c:v>44466.102903009261</c:v>
                </c:pt>
                <c:pt idx="4733">
                  <c:v>44466.103597453701</c:v>
                </c:pt>
                <c:pt idx="4734">
                  <c:v>44466.104291898147</c:v>
                </c:pt>
                <c:pt idx="4735">
                  <c:v>44466.104986342594</c:v>
                </c:pt>
                <c:pt idx="4736">
                  <c:v>44466.105680787034</c:v>
                </c:pt>
                <c:pt idx="4737">
                  <c:v>44466.10637523148</c:v>
                </c:pt>
                <c:pt idx="4738">
                  <c:v>44466.107069675927</c:v>
                </c:pt>
                <c:pt idx="4739">
                  <c:v>44466.107764120374</c:v>
                </c:pt>
                <c:pt idx="4740">
                  <c:v>44466.108458564813</c:v>
                </c:pt>
                <c:pt idx="4741">
                  <c:v>44466.10915300926</c:v>
                </c:pt>
                <c:pt idx="4742">
                  <c:v>44466.109847453707</c:v>
                </c:pt>
                <c:pt idx="4743">
                  <c:v>44466.110541898146</c:v>
                </c:pt>
                <c:pt idx="4744">
                  <c:v>44466.111236342593</c:v>
                </c:pt>
                <c:pt idx="4745">
                  <c:v>44466.111930787039</c:v>
                </c:pt>
                <c:pt idx="4746">
                  <c:v>44466.112625231479</c:v>
                </c:pt>
                <c:pt idx="4747">
                  <c:v>44466.113319675926</c:v>
                </c:pt>
                <c:pt idx="4748">
                  <c:v>44466.114014120372</c:v>
                </c:pt>
                <c:pt idx="4749">
                  <c:v>44466.114708564812</c:v>
                </c:pt>
                <c:pt idx="4750">
                  <c:v>44466.115403009258</c:v>
                </c:pt>
                <c:pt idx="4751">
                  <c:v>44466.116097453705</c:v>
                </c:pt>
                <c:pt idx="4752">
                  <c:v>44466.116791898145</c:v>
                </c:pt>
                <c:pt idx="4753">
                  <c:v>44466.117486342591</c:v>
                </c:pt>
                <c:pt idx="4754">
                  <c:v>44466.118180787038</c:v>
                </c:pt>
                <c:pt idx="4755">
                  <c:v>44466.118875231485</c:v>
                </c:pt>
                <c:pt idx="4756">
                  <c:v>44466.119569675924</c:v>
                </c:pt>
                <c:pt idx="4757">
                  <c:v>44466.120264120371</c:v>
                </c:pt>
                <c:pt idx="4758">
                  <c:v>44466.120958564818</c:v>
                </c:pt>
                <c:pt idx="4759">
                  <c:v>44466.121653009257</c:v>
                </c:pt>
                <c:pt idx="4760">
                  <c:v>44466.122347453704</c:v>
                </c:pt>
                <c:pt idx="4761">
                  <c:v>44466.12304189815</c:v>
                </c:pt>
                <c:pt idx="4762">
                  <c:v>44466.12373634259</c:v>
                </c:pt>
                <c:pt idx="4763">
                  <c:v>44466.124430787037</c:v>
                </c:pt>
                <c:pt idx="4764">
                  <c:v>44466.125136805553</c:v>
                </c:pt>
                <c:pt idx="4765">
                  <c:v>44466.125831249999</c:v>
                </c:pt>
                <c:pt idx="4766">
                  <c:v>44466.126525694446</c:v>
                </c:pt>
                <c:pt idx="4767">
                  <c:v>44466.127220138886</c:v>
                </c:pt>
                <c:pt idx="4768">
                  <c:v>44466.127914583332</c:v>
                </c:pt>
                <c:pt idx="4769">
                  <c:v>44466.128609027779</c:v>
                </c:pt>
                <c:pt idx="4770">
                  <c:v>44466.129303472226</c:v>
                </c:pt>
                <c:pt idx="4771">
                  <c:v>44466.129997916665</c:v>
                </c:pt>
                <c:pt idx="4772">
                  <c:v>44466.130692361112</c:v>
                </c:pt>
                <c:pt idx="4773">
                  <c:v>44466.131386805559</c:v>
                </c:pt>
                <c:pt idx="4774">
                  <c:v>44466.132081249998</c:v>
                </c:pt>
                <c:pt idx="4775">
                  <c:v>44466.132775694445</c:v>
                </c:pt>
                <c:pt idx="4776">
                  <c:v>44466.133470138891</c:v>
                </c:pt>
                <c:pt idx="4777">
                  <c:v>44466.134164583331</c:v>
                </c:pt>
                <c:pt idx="4778">
                  <c:v>44466.134859027778</c:v>
                </c:pt>
                <c:pt idx="4779">
                  <c:v>44466.135553472224</c:v>
                </c:pt>
                <c:pt idx="4780">
                  <c:v>44466.136247916664</c:v>
                </c:pt>
                <c:pt idx="4781">
                  <c:v>44466.13694236111</c:v>
                </c:pt>
                <c:pt idx="4782">
                  <c:v>44466.137636805557</c:v>
                </c:pt>
                <c:pt idx="4783">
                  <c:v>44466.138331249997</c:v>
                </c:pt>
                <c:pt idx="4784">
                  <c:v>44466.139025694443</c:v>
                </c:pt>
                <c:pt idx="4785">
                  <c:v>44466.13972013889</c:v>
                </c:pt>
                <c:pt idx="4786">
                  <c:v>44466.140414583337</c:v>
                </c:pt>
                <c:pt idx="4787">
                  <c:v>44466.141109027776</c:v>
                </c:pt>
                <c:pt idx="4788">
                  <c:v>44466.141803472223</c:v>
                </c:pt>
                <c:pt idx="4789">
                  <c:v>44466.14249791667</c:v>
                </c:pt>
                <c:pt idx="4790">
                  <c:v>44466.143192361109</c:v>
                </c:pt>
                <c:pt idx="4791">
                  <c:v>44466.143886805556</c:v>
                </c:pt>
                <c:pt idx="4792">
                  <c:v>44466.144581250002</c:v>
                </c:pt>
                <c:pt idx="4793">
                  <c:v>44466.145275694442</c:v>
                </c:pt>
                <c:pt idx="4794">
                  <c:v>44466.145970138889</c:v>
                </c:pt>
                <c:pt idx="4795">
                  <c:v>44466.146664583335</c:v>
                </c:pt>
                <c:pt idx="4796">
                  <c:v>44466.147359027775</c:v>
                </c:pt>
                <c:pt idx="4797">
                  <c:v>44466.148053472221</c:v>
                </c:pt>
                <c:pt idx="4798">
                  <c:v>44466.148747916668</c:v>
                </c:pt>
                <c:pt idx="4799">
                  <c:v>44466.149442361108</c:v>
                </c:pt>
                <c:pt idx="4800">
                  <c:v>44466.150136805554</c:v>
                </c:pt>
                <c:pt idx="4801">
                  <c:v>44466.150831250001</c:v>
                </c:pt>
                <c:pt idx="4802">
                  <c:v>44466.151525694448</c:v>
                </c:pt>
                <c:pt idx="4803">
                  <c:v>44466.152220138887</c:v>
                </c:pt>
                <c:pt idx="4804">
                  <c:v>44466.152914583334</c:v>
                </c:pt>
                <c:pt idx="4805">
                  <c:v>44466.15360902778</c:v>
                </c:pt>
                <c:pt idx="4806">
                  <c:v>44466.15430347222</c:v>
                </c:pt>
                <c:pt idx="4807">
                  <c:v>44466.154997916667</c:v>
                </c:pt>
                <c:pt idx="4808">
                  <c:v>44466.155692361113</c:v>
                </c:pt>
                <c:pt idx="4809">
                  <c:v>44466.156386805553</c:v>
                </c:pt>
                <c:pt idx="4810">
                  <c:v>44466.157081249999</c:v>
                </c:pt>
                <c:pt idx="4811">
                  <c:v>44466.157775694446</c:v>
                </c:pt>
                <c:pt idx="4812">
                  <c:v>44466.158470138886</c:v>
                </c:pt>
                <c:pt idx="4813">
                  <c:v>44466.159164583332</c:v>
                </c:pt>
                <c:pt idx="4814">
                  <c:v>44466.159859027779</c:v>
                </c:pt>
                <c:pt idx="4815">
                  <c:v>44466.160553472226</c:v>
                </c:pt>
                <c:pt idx="4816">
                  <c:v>44466.161247916665</c:v>
                </c:pt>
                <c:pt idx="4817">
                  <c:v>44466.161942361112</c:v>
                </c:pt>
                <c:pt idx="4818">
                  <c:v>44466.162636805559</c:v>
                </c:pt>
                <c:pt idx="4819">
                  <c:v>44466.163331249998</c:v>
                </c:pt>
                <c:pt idx="4820">
                  <c:v>44466.164025694445</c:v>
                </c:pt>
                <c:pt idx="4821">
                  <c:v>44466.164720138891</c:v>
                </c:pt>
                <c:pt idx="4822">
                  <c:v>44466.165414583331</c:v>
                </c:pt>
                <c:pt idx="4823">
                  <c:v>44466.166109027778</c:v>
                </c:pt>
                <c:pt idx="4824">
                  <c:v>44466.166815046294</c:v>
                </c:pt>
                <c:pt idx="4825">
                  <c:v>44466.16750949074</c:v>
                </c:pt>
                <c:pt idx="4826">
                  <c:v>44466.168203935187</c:v>
                </c:pt>
                <c:pt idx="4827">
                  <c:v>44466.168898379627</c:v>
                </c:pt>
                <c:pt idx="4828">
                  <c:v>44466.169592824073</c:v>
                </c:pt>
                <c:pt idx="4829">
                  <c:v>44466.17028726852</c:v>
                </c:pt>
                <c:pt idx="4830">
                  <c:v>44466.170981712959</c:v>
                </c:pt>
                <c:pt idx="4831">
                  <c:v>44466.171676157406</c:v>
                </c:pt>
                <c:pt idx="4832">
                  <c:v>44466.172370601853</c:v>
                </c:pt>
                <c:pt idx="4833">
                  <c:v>44466.1730650463</c:v>
                </c:pt>
                <c:pt idx="4834">
                  <c:v>44466.173759490739</c:v>
                </c:pt>
                <c:pt idx="4835">
                  <c:v>44466.174453935186</c:v>
                </c:pt>
                <c:pt idx="4836">
                  <c:v>44466.175148379632</c:v>
                </c:pt>
                <c:pt idx="4837">
                  <c:v>44466.175842824072</c:v>
                </c:pt>
                <c:pt idx="4838">
                  <c:v>44466.176537268519</c:v>
                </c:pt>
                <c:pt idx="4839">
                  <c:v>44466.177231712965</c:v>
                </c:pt>
                <c:pt idx="4840">
                  <c:v>44466.177926157405</c:v>
                </c:pt>
                <c:pt idx="4841">
                  <c:v>44466.178620601851</c:v>
                </c:pt>
                <c:pt idx="4842">
                  <c:v>44466.179315046298</c:v>
                </c:pt>
                <c:pt idx="4843">
                  <c:v>44466.180009490738</c:v>
                </c:pt>
                <c:pt idx="4844">
                  <c:v>44466.180703935184</c:v>
                </c:pt>
                <c:pt idx="4845">
                  <c:v>44466.181398379631</c:v>
                </c:pt>
                <c:pt idx="4846">
                  <c:v>44466.182092824078</c:v>
                </c:pt>
                <c:pt idx="4847">
                  <c:v>44466.182787268517</c:v>
                </c:pt>
                <c:pt idx="4848">
                  <c:v>44466.183481712964</c:v>
                </c:pt>
                <c:pt idx="4849">
                  <c:v>44466.184176157411</c:v>
                </c:pt>
                <c:pt idx="4850">
                  <c:v>44466.18487060185</c:v>
                </c:pt>
                <c:pt idx="4851">
                  <c:v>44466.185565046297</c:v>
                </c:pt>
                <c:pt idx="4852">
                  <c:v>44466.186259490743</c:v>
                </c:pt>
                <c:pt idx="4853">
                  <c:v>44466.186953935183</c:v>
                </c:pt>
                <c:pt idx="4854">
                  <c:v>44466.18764837963</c:v>
                </c:pt>
                <c:pt idx="4855">
                  <c:v>44466.188342824076</c:v>
                </c:pt>
                <c:pt idx="4856">
                  <c:v>44466.189037268516</c:v>
                </c:pt>
                <c:pt idx="4857">
                  <c:v>44466.189731712962</c:v>
                </c:pt>
                <c:pt idx="4858">
                  <c:v>44466.190426157409</c:v>
                </c:pt>
                <c:pt idx="4859">
                  <c:v>44466.191120601849</c:v>
                </c:pt>
                <c:pt idx="4860">
                  <c:v>44466.191815046295</c:v>
                </c:pt>
                <c:pt idx="4861">
                  <c:v>44466.192509490742</c:v>
                </c:pt>
                <c:pt idx="4862">
                  <c:v>44466.193203935189</c:v>
                </c:pt>
                <c:pt idx="4863">
                  <c:v>44466.193898379628</c:v>
                </c:pt>
                <c:pt idx="4864">
                  <c:v>44466.194592824075</c:v>
                </c:pt>
                <c:pt idx="4865">
                  <c:v>44466.195287268521</c:v>
                </c:pt>
                <c:pt idx="4866">
                  <c:v>44466.195981712961</c:v>
                </c:pt>
                <c:pt idx="4867">
                  <c:v>44466.196676157408</c:v>
                </c:pt>
                <c:pt idx="4868">
                  <c:v>44466.197370601854</c:v>
                </c:pt>
                <c:pt idx="4869">
                  <c:v>44466.198065046294</c:v>
                </c:pt>
                <c:pt idx="4870">
                  <c:v>44466.19875949074</c:v>
                </c:pt>
                <c:pt idx="4871">
                  <c:v>44466.199453935187</c:v>
                </c:pt>
                <c:pt idx="4872">
                  <c:v>44466.200148379627</c:v>
                </c:pt>
                <c:pt idx="4873">
                  <c:v>44466.200842824073</c:v>
                </c:pt>
                <c:pt idx="4874">
                  <c:v>44466.20153726852</c:v>
                </c:pt>
                <c:pt idx="4875">
                  <c:v>44466.202231712959</c:v>
                </c:pt>
                <c:pt idx="4876">
                  <c:v>44466.202926157406</c:v>
                </c:pt>
                <c:pt idx="4877">
                  <c:v>44466.203620601853</c:v>
                </c:pt>
                <c:pt idx="4878">
                  <c:v>44466.2043150463</c:v>
                </c:pt>
                <c:pt idx="4879">
                  <c:v>44466.205009490739</c:v>
                </c:pt>
                <c:pt idx="4880">
                  <c:v>44466.205703935186</c:v>
                </c:pt>
                <c:pt idx="4881">
                  <c:v>44466.206398379632</c:v>
                </c:pt>
                <c:pt idx="4882">
                  <c:v>44466.207092824072</c:v>
                </c:pt>
                <c:pt idx="4883">
                  <c:v>44466.207787268519</c:v>
                </c:pt>
                <c:pt idx="4884">
                  <c:v>44466.208493287035</c:v>
                </c:pt>
                <c:pt idx="4885">
                  <c:v>44466.209187731482</c:v>
                </c:pt>
                <c:pt idx="4886">
                  <c:v>44466.209882175928</c:v>
                </c:pt>
                <c:pt idx="4887">
                  <c:v>44466.210576620368</c:v>
                </c:pt>
                <c:pt idx="4888">
                  <c:v>44466.211271064814</c:v>
                </c:pt>
                <c:pt idx="4889">
                  <c:v>44466.211965509261</c:v>
                </c:pt>
                <c:pt idx="4890">
                  <c:v>44466.2126599537</c:v>
                </c:pt>
                <c:pt idx="4891">
                  <c:v>44466.213354398147</c:v>
                </c:pt>
                <c:pt idx="4892">
                  <c:v>44466.214048842594</c:v>
                </c:pt>
                <c:pt idx="4893">
                  <c:v>44466.214743287041</c:v>
                </c:pt>
                <c:pt idx="4894">
                  <c:v>44466.21543773148</c:v>
                </c:pt>
                <c:pt idx="4895">
                  <c:v>44466.216132175927</c:v>
                </c:pt>
                <c:pt idx="4896">
                  <c:v>44466.216826620373</c:v>
                </c:pt>
                <c:pt idx="4897">
                  <c:v>44466.217521064813</c:v>
                </c:pt>
                <c:pt idx="4898">
                  <c:v>44466.21821550926</c:v>
                </c:pt>
                <c:pt idx="4899">
                  <c:v>44466.218909953706</c:v>
                </c:pt>
                <c:pt idx="4900">
                  <c:v>44466.219604398146</c:v>
                </c:pt>
                <c:pt idx="4901">
                  <c:v>44466.220298842592</c:v>
                </c:pt>
                <c:pt idx="4902">
                  <c:v>44466.220993287039</c:v>
                </c:pt>
                <c:pt idx="4903">
                  <c:v>44466.221687731479</c:v>
                </c:pt>
                <c:pt idx="4904">
                  <c:v>44466.222382175925</c:v>
                </c:pt>
                <c:pt idx="4905">
                  <c:v>44466.223076620372</c:v>
                </c:pt>
                <c:pt idx="4906">
                  <c:v>44466.223771064811</c:v>
                </c:pt>
                <c:pt idx="4907">
                  <c:v>44466.224465509258</c:v>
                </c:pt>
                <c:pt idx="4908">
                  <c:v>44466.225159953705</c:v>
                </c:pt>
                <c:pt idx="4909">
                  <c:v>44466.225854398152</c:v>
                </c:pt>
                <c:pt idx="4910">
                  <c:v>44466.226548842591</c:v>
                </c:pt>
                <c:pt idx="4911">
                  <c:v>44466.227243287038</c:v>
                </c:pt>
                <c:pt idx="4912">
                  <c:v>44466.227937731484</c:v>
                </c:pt>
                <c:pt idx="4913">
                  <c:v>44466.228632175924</c:v>
                </c:pt>
                <c:pt idx="4914">
                  <c:v>44466.229326620371</c:v>
                </c:pt>
                <c:pt idx="4915">
                  <c:v>44466.230021064817</c:v>
                </c:pt>
                <c:pt idx="4916">
                  <c:v>44466.230715509257</c:v>
                </c:pt>
                <c:pt idx="4917">
                  <c:v>44466.231409953703</c:v>
                </c:pt>
                <c:pt idx="4918">
                  <c:v>44466.23210439815</c:v>
                </c:pt>
                <c:pt idx="4919">
                  <c:v>44466.23279884259</c:v>
                </c:pt>
                <c:pt idx="4920">
                  <c:v>44466.233493287036</c:v>
                </c:pt>
                <c:pt idx="4921">
                  <c:v>44466.234187731483</c:v>
                </c:pt>
                <c:pt idx="4922">
                  <c:v>44466.234882175922</c:v>
                </c:pt>
                <c:pt idx="4923">
                  <c:v>44466.235576620369</c:v>
                </c:pt>
                <c:pt idx="4924">
                  <c:v>44466.236271064816</c:v>
                </c:pt>
                <c:pt idx="4925">
                  <c:v>44466.236965509263</c:v>
                </c:pt>
                <c:pt idx="4926">
                  <c:v>44466.237659953702</c:v>
                </c:pt>
                <c:pt idx="4927">
                  <c:v>44466.238354398149</c:v>
                </c:pt>
                <c:pt idx="4928">
                  <c:v>44466.239048842595</c:v>
                </c:pt>
                <c:pt idx="4929">
                  <c:v>44466.239743287035</c:v>
                </c:pt>
                <c:pt idx="4930">
                  <c:v>44466.240437731482</c:v>
                </c:pt>
                <c:pt idx="4931">
                  <c:v>44466.241132175928</c:v>
                </c:pt>
                <c:pt idx="4932">
                  <c:v>44466.241826620368</c:v>
                </c:pt>
                <c:pt idx="4933">
                  <c:v>44466.242521064814</c:v>
                </c:pt>
                <c:pt idx="4934">
                  <c:v>44466.243215509261</c:v>
                </c:pt>
                <c:pt idx="4935">
                  <c:v>44466.2439099537</c:v>
                </c:pt>
                <c:pt idx="4936">
                  <c:v>44466.244604398147</c:v>
                </c:pt>
                <c:pt idx="4937">
                  <c:v>44466.245298842594</c:v>
                </c:pt>
                <c:pt idx="4938">
                  <c:v>44466.245993287041</c:v>
                </c:pt>
                <c:pt idx="4939">
                  <c:v>44466.24668773148</c:v>
                </c:pt>
                <c:pt idx="4940">
                  <c:v>44466.247382175927</c:v>
                </c:pt>
                <c:pt idx="4941">
                  <c:v>44466.248076620373</c:v>
                </c:pt>
                <c:pt idx="4942">
                  <c:v>44466.248771064813</c:v>
                </c:pt>
                <c:pt idx="4943">
                  <c:v>44466.24946550926</c:v>
                </c:pt>
                <c:pt idx="4944">
                  <c:v>44466.250159953706</c:v>
                </c:pt>
                <c:pt idx="4945">
                  <c:v>44466.250854398146</c:v>
                </c:pt>
                <c:pt idx="4946">
                  <c:v>44466.251548842592</c:v>
                </c:pt>
                <c:pt idx="4947">
                  <c:v>44466.252243287039</c:v>
                </c:pt>
                <c:pt idx="4948">
                  <c:v>44466.252937731479</c:v>
                </c:pt>
                <c:pt idx="4949">
                  <c:v>44466.253632175925</c:v>
                </c:pt>
                <c:pt idx="4950">
                  <c:v>44466.254326620372</c:v>
                </c:pt>
                <c:pt idx="4951">
                  <c:v>44466.255021064811</c:v>
                </c:pt>
                <c:pt idx="4952">
                  <c:v>44466.255715509258</c:v>
                </c:pt>
                <c:pt idx="4953">
                  <c:v>44466.256409953705</c:v>
                </c:pt>
                <c:pt idx="4954">
                  <c:v>44466.257104398152</c:v>
                </c:pt>
                <c:pt idx="4955">
                  <c:v>44466.257798842591</c:v>
                </c:pt>
                <c:pt idx="4956">
                  <c:v>44466.258493287038</c:v>
                </c:pt>
                <c:pt idx="4957">
                  <c:v>44466.259187731484</c:v>
                </c:pt>
                <c:pt idx="4958">
                  <c:v>44466.259882175924</c:v>
                </c:pt>
                <c:pt idx="4959">
                  <c:v>44466.260576620371</c:v>
                </c:pt>
                <c:pt idx="4960">
                  <c:v>44466.261271064817</c:v>
                </c:pt>
                <c:pt idx="4961">
                  <c:v>44466.261965509257</c:v>
                </c:pt>
                <c:pt idx="4962">
                  <c:v>44466.262659953703</c:v>
                </c:pt>
                <c:pt idx="4963">
                  <c:v>44466.26335439815</c:v>
                </c:pt>
                <c:pt idx="4964">
                  <c:v>44466.26404884259</c:v>
                </c:pt>
                <c:pt idx="4965">
                  <c:v>44466.264743287036</c:v>
                </c:pt>
                <c:pt idx="4966">
                  <c:v>44466.265437731483</c:v>
                </c:pt>
                <c:pt idx="4967">
                  <c:v>44466.266132175922</c:v>
                </c:pt>
                <c:pt idx="4968">
                  <c:v>44466.266826620369</c:v>
                </c:pt>
                <c:pt idx="4969">
                  <c:v>44466.267521064816</c:v>
                </c:pt>
                <c:pt idx="4970">
                  <c:v>44466.268215509263</c:v>
                </c:pt>
                <c:pt idx="4971">
                  <c:v>44466.268909953702</c:v>
                </c:pt>
                <c:pt idx="4972">
                  <c:v>44466.269604398149</c:v>
                </c:pt>
                <c:pt idx="4973">
                  <c:v>44466.270298842595</c:v>
                </c:pt>
                <c:pt idx="4974">
                  <c:v>44466.270993287035</c:v>
                </c:pt>
                <c:pt idx="4975">
                  <c:v>44466.271687731482</c:v>
                </c:pt>
                <c:pt idx="4976">
                  <c:v>44466.272382175928</c:v>
                </c:pt>
                <c:pt idx="4977">
                  <c:v>44466.273076620368</c:v>
                </c:pt>
                <c:pt idx="4978">
                  <c:v>44466.273771064814</c:v>
                </c:pt>
                <c:pt idx="4979">
                  <c:v>44466.274465509261</c:v>
                </c:pt>
                <c:pt idx="4980">
                  <c:v>44466.2751599537</c:v>
                </c:pt>
                <c:pt idx="4981">
                  <c:v>44466.275854398147</c:v>
                </c:pt>
                <c:pt idx="4982">
                  <c:v>44466.276548842594</c:v>
                </c:pt>
                <c:pt idx="4983">
                  <c:v>44466.277243287041</c:v>
                </c:pt>
                <c:pt idx="4984">
                  <c:v>44466.27793773148</c:v>
                </c:pt>
                <c:pt idx="4985">
                  <c:v>44466.278632175927</c:v>
                </c:pt>
                <c:pt idx="4986">
                  <c:v>44466.279326620373</c:v>
                </c:pt>
                <c:pt idx="4987">
                  <c:v>44466.280021064813</c:v>
                </c:pt>
                <c:pt idx="4988">
                  <c:v>44466.28071550926</c:v>
                </c:pt>
                <c:pt idx="4989">
                  <c:v>44466.281409953706</c:v>
                </c:pt>
                <c:pt idx="4990">
                  <c:v>44466.282104398146</c:v>
                </c:pt>
                <c:pt idx="4991">
                  <c:v>44466.282798842592</c:v>
                </c:pt>
                <c:pt idx="4992">
                  <c:v>44466.283493287039</c:v>
                </c:pt>
                <c:pt idx="4993">
                  <c:v>44466.284187731479</c:v>
                </c:pt>
                <c:pt idx="4994">
                  <c:v>44466.284882175925</c:v>
                </c:pt>
                <c:pt idx="4995">
                  <c:v>44466.285576620372</c:v>
                </c:pt>
                <c:pt idx="4996">
                  <c:v>44466.286271064811</c:v>
                </c:pt>
                <c:pt idx="4997">
                  <c:v>44466.286965509258</c:v>
                </c:pt>
                <c:pt idx="4998">
                  <c:v>44466.287659953705</c:v>
                </c:pt>
                <c:pt idx="4999">
                  <c:v>44466.288354398152</c:v>
                </c:pt>
                <c:pt idx="5000">
                  <c:v>44466.289048842591</c:v>
                </c:pt>
                <c:pt idx="5001">
                  <c:v>44466.289743287038</c:v>
                </c:pt>
                <c:pt idx="5002">
                  <c:v>44466.290437731484</c:v>
                </c:pt>
                <c:pt idx="5003">
                  <c:v>44466.291132175924</c:v>
                </c:pt>
                <c:pt idx="5004">
                  <c:v>44466.291838194447</c:v>
                </c:pt>
                <c:pt idx="5005">
                  <c:v>44466.292532638887</c:v>
                </c:pt>
                <c:pt idx="5006">
                  <c:v>44466.293227083333</c:v>
                </c:pt>
                <c:pt idx="5007">
                  <c:v>44466.29392152778</c:v>
                </c:pt>
                <c:pt idx="5008">
                  <c:v>44466.29461597222</c:v>
                </c:pt>
                <c:pt idx="5009">
                  <c:v>44466.295310416666</c:v>
                </c:pt>
                <c:pt idx="5010">
                  <c:v>44466.296004861113</c:v>
                </c:pt>
                <c:pt idx="5011">
                  <c:v>44466.296699305552</c:v>
                </c:pt>
                <c:pt idx="5012">
                  <c:v>44466.297393749999</c:v>
                </c:pt>
                <c:pt idx="5013">
                  <c:v>44466.298088194446</c:v>
                </c:pt>
                <c:pt idx="5014">
                  <c:v>44466.298782638885</c:v>
                </c:pt>
                <c:pt idx="5015">
                  <c:v>44466.299477083332</c:v>
                </c:pt>
                <c:pt idx="5016">
                  <c:v>44466.300171527779</c:v>
                </c:pt>
                <c:pt idx="5017">
                  <c:v>44466.300865972225</c:v>
                </c:pt>
                <c:pt idx="5018">
                  <c:v>44466.301560416665</c:v>
                </c:pt>
                <c:pt idx="5019">
                  <c:v>44466.302254861112</c:v>
                </c:pt>
                <c:pt idx="5020">
                  <c:v>44466.302949305558</c:v>
                </c:pt>
                <c:pt idx="5021">
                  <c:v>44466.303643749998</c:v>
                </c:pt>
                <c:pt idx="5022">
                  <c:v>44466.304338194444</c:v>
                </c:pt>
                <c:pt idx="5023">
                  <c:v>44466.305032638891</c:v>
                </c:pt>
                <c:pt idx="5024">
                  <c:v>44466.305727083331</c:v>
                </c:pt>
                <c:pt idx="5025">
                  <c:v>44466.306421527777</c:v>
                </c:pt>
                <c:pt idx="5026">
                  <c:v>44466.307115972224</c:v>
                </c:pt>
                <c:pt idx="5027">
                  <c:v>44466.307810416663</c:v>
                </c:pt>
                <c:pt idx="5028">
                  <c:v>44466.30850486111</c:v>
                </c:pt>
                <c:pt idx="5029">
                  <c:v>44466.309199305557</c:v>
                </c:pt>
                <c:pt idx="5030">
                  <c:v>44466.309893750004</c:v>
                </c:pt>
                <c:pt idx="5031">
                  <c:v>44466.310588194443</c:v>
                </c:pt>
                <c:pt idx="5032">
                  <c:v>44466.31128263889</c:v>
                </c:pt>
                <c:pt idx="5033">
                  <c:v>44466.311977083336</c:v>
                </c:pt>
                <c:pt idx="5034">
                  <c:v>44466.312671527776</c:v>
                </c:pt>
                <c:pt idx="5035">
                  <c:v>44466.313365972223</c:v>
                </c:pt>
                <c:pt idx="5036">
                  <c:v>44466.314060416669</c:v>
                </c:pt>
                <c:pt idx="5037">
                  <c:v>44466.314754861109</c:v>
                </c:pt>
                <c:pt idx="5038">
                  <c:v>44466.315449305555</c:v>
                </c:pt>
                <c:pt idx="5039">
                  <c:v>44466.316143750002</c:v>
                </c:pt>
                <c:pt idx="5040">
                  <c:v>44466.316838194442</c:v>
                </c:pt>
                <c:pt idx="5041">
                  <c:v>44466.317532638888</c:v>
                </c:pt>
                <c:pt idx="5042">
                  <c:v>44466.318227083335</c:v>
                </c:pt>
                <c:pt idx="5043">
                  <c:v>44466.318921527774</c:v>
                </c:pt>
                <c:pt idx="5044">
                  <c:v>44466.319615972221</c:v>
                </c:pt>
                <c:pt idx="5045">
                  <c:v>44466.320310416668</c:v>
                </c:pt>
                <c:pt idx="5046">
                  <c:v>44466.321004861114</c:v>
                </c:pt>
                <c:pt idx="5047">
                  <c:v>44466.321699305554</c:v>
                </c:pt>
                <c:pt idx="5048">
                  <c:v>44466.322393750001</c:v>
                </c:pt>
                <c:pt idx="5049">
                  <c:v>44466.323088194447</c:v>
                </c:pt>
                <c:pt idx="5050">
                  <c:v>44466.323782638887</c:v>
                </c:pt>
                <c:pt idx="5051">
                  <c:v>44466.324477083333</c:v>
                </c:pt>
                <c:pt idx="5052">
                  <c:v>44466.32517152778</c:v>
                </c:pt>
                <c:pt idx="5053">
                  <c:v>44466.32586597222</c:v>
                </c:pt>
                <c:pt idx="5054">
                  <c:v>44466.326560416666</c:v>
                </c:pt>
                <c:pt idx="5055">
                  <c:v>44466.327254861113</c:v>
                </c:pt>
                <c:pt idx="5056">
                  <c:v>44466.327949305552</c:v>
                </c:pt>
                <c:pt idx="5057">
                  <c:v>44466.328643749999</c:v>
                </c:pt>
                <c:pt idx="5058">
                  <c:v>44466.329338194446</c:v>
                </c:pt>
                <c:pt idx="5059">
                  <c:v>44466.330032638885</c:v>
                </c:pt>
                <c:pt idx="5060">
                  <c:v>44466.330727083332</c:v>
                </c:pt>
                <c:pt idx="5061">
                  <c:v>44466.331421527779</c:v>
                </c:pt>
                <c:pt idx="5062">
                  <c:v>44466.332115972225</c:v>
                </c:pt>
                <c:pt idx="5063">
                  <c:v>44466.332810416665</c:v>
                </c:pt>
                <c:pt idx="5064">
                  <c:v>44466.333516435188</c:v>
                </c:pt>
                <c:pt idx="5065">
                  <c:v>44466.334210879628</c:v>
                </c:pt>
                <c:pt idx="5066">
                  <c:v>44466.334905324074</c:v>
                </c:pt>
                <c:pt idx="5067">
                  <c:v>44466.335599768521</c:v>
                </c:pt>
                <c:pt idx="5068">
                  <c:v>44466.336294212961</c:v>
                </c:pt>
                <c:pt idx="5069">
                  <c:v>44466.336988657407</c:v>
                </c:pt>
                <c:pt idx="5070">
                  <c:v>44466.337683101854</c:v>
                </c:pt>
                <c:pt idx="5071">
                  <c:v>44466.338377546293</c:v>
                </c:pt>
                <c:pt idx="5072">
                  <c:v>44466.33907199074</c:v>
                </c:pt>
                <c:pt idx="5073">
                  <c:v>44466.339766435187</c:v>
                </c:pt>
                <c:pt idx="5074">
                  <c:v>44466.340460879626</c:v>
                </c:pt>
                <c:pt idx="5075">
                  <c:v>44466.341155324073</c:v>
                </c:pt>
                <c:pt idx="5076">
                  <c:v>44466.34184976852</c:v>
                </c:pt>
                <c:pt idx="5077">
                  <c:v>44466.342544212966</c:v>
                </c:pt>
                <c:pt idx="5078">
                  <c:v>44466.343238657406</c:v>
                </c:pt>
                <c:pt idx="5079">
                  <c:v>44466.343933101853</c:v>
                </c:pt>
                <c:pt idx="5080">
                  <c:v>44466.344627546299</c:v>
                </c:pt>
                <c:pt idx="5081">
                  <c:v>44466.345321990739</c:v>
                </c:pt>
                <c:pt idx="5082">
                  <c:v>44466.346016435185</c:v>
                </c:pt>
                <c:pt idx="5083">
                  <c:v>44466.346710879632</c:v>
                </c:pt>
                <c:pt idx="5084">
                  <c:v>44466.347405324072</c:v>
                </c:pt>
                <c:pt idx="5085">
                  <c:v>44466.348099768518</c:v>
                </c:pt>
                <c:pt idx="5086">
                  <c:v>44466.348794212965</c:v>
                </c:pt>
                <c:pt idx="5087">
                  <c:v>44466.349488657404</c:v>
                </c:pt>
                <c:pt idx="5088">
                  <c:v>44466.350183101851</c:v>
                </c:pt>
                <c:pt idx="5089">
                  <c:v>44466.350877546298</c:v>
                </c:pt>
                <c:pt idx="5090">
                  <c:v>44466.351571990737</c:v>
                </c:pt>
                <c:pt idx="5091">
                  <c:v>44466.352266435184</c:v>
                </c:pt>
                <c:pt idx="5092">
                  <c:v>44466.352960879631</c:v>
                </c:pt>
                <c:pt idx="5093">
                  <c:v>44466.353655324077</c:v>
                </c:pt>
                <c:pt idx="5094">
                  <c:v>44466.354349768517</c:v>
                </c:pt>
                <c:pt idx="5095">
                  <c:v>44466.355044212964</c:v>
                </c:pt>
                <c:pt idx="5096">
                  <c:v>44466.35573865741</c:v>
                </c:pt>
                <c:pt idx="5097">
                  <c:v>44466.35643310185</c:v>
                </c:pt>
                <c:pt idx="5098">
                  <c:v>44466.357127546296</c:v>
                </c:pt>
                <c:pt idx="5099">
                  <c:v>44466.357821990743</c:v>
                </c:pt>
                <c:pt idx="5100">
                  <c:v>44466.358516435183</c:v>
                </c:pt>
                <c:pt idx="5101">
                  <c:v>44466.359210879629</c:v>
                </c:pt>
                <c:pt idx="5102">
                  <c:v>44466.359905324076</c:v>
                </c:pt>
                <c:pt idx="5103">
                  <c:v>44466.360599768515</c:v>
                </c:pt>
                <c:pt idx="5104">
                  <c:v>44466.361294212962</c:v>
                </c:pt>
                <c:pt idx="5105">
                  <c:v>44466.361988657409</c:v>
                </c:pt>
                <c:pt idx="5106">
                  <c:v>44466.362683101848</c:v>
                </c:pt>
                <c:pt idx="5107">
                  <c:v>44466.363377546295</c:v>
                </c:pt>
                <c:pt idx="5108">
                  <c:v>44466.364071990742</c:v>
                </c:pt>
                <c:pt idx="5109">
                  <c:v>44466.364766435188</c:v>
                </c:pt>
                <c:pt idx="5110">
                  <c:v>44466.365460879628</c:v>
                </c:pt>
                <c:pt idx="5111">
                  <c:v>44466.366155324074</c:v>
                </c:pt>
                <c:pt idx="5112">
                  <c:v>44466.366849768521</c:v>
                </c:pt>
                <c:pt idx="5113">
                  <c:v>44466.367544212961</c:v>
                </c:pt>
                <c:pt idx="5114">
                  <c:v>44466.368238657407</c:v>
                </c:pt>
                <c:pt idx="5115">
                  <c:v>44466.368933101854</c:v>
                </c:pt>
                <c:pt idx="5116">
                  <c:v>44466.369627546293</c:v>
                </c:pt>
                <c:pt idx="5117">
                  <c:v>44466.37032199074</c:v>
                </c:pt>
                <c:pt idx="5118">
                  <c:v>44466.371016435187</c:v>
                </c:pt>
                <c:pt idx="5119">
                  <c:v>44466.371710879626</c:v>
                </c:pt>
                <c:pt idx="5120">
                  <c:v>44466.372405324073</c:v>
                </c:pt>
                <c:pt idx="5121">
                  <c:v>44466.37309976852</c:v>
                </c:pt>
                <c:pt idx="5122">
                  <c:v>44466.373794212966</c:v>
                </c:pt>
                <c:pt idx="5123">
                  <c:v>44466.374488657406</c:v>
                </c:pt>
                <c:pt idx="5124">
                  <c:v>44466.375194675929</c:v>
                </c:pt>
                <c:pt idx="5125">
                  <c:v>44466.375889120369</c:v>
                </c:pt>
                <c:pt idx="5126">
                  <c:v>44466.376583564816</c:v>
                </c:pt>
                <c:pt idx="5127">
                  <c:v>44466.377278009262</c:v>
                </c:pt>
                <c:pt idx="5128">
                  <c:v>44466.377972453702</c:v>
                </c:pt>
                <c:pt idx="5129">
                  <c:v>44466.378666898148</c:v>
                </c:pt>
                <c:pt idx="5130">
                  <c:v>44466.379361342595</c:v>
                </c:pt>
                <c:pt idx="5131">
                  <c:v>44466.380055787035</c:v>
                </c:pt>
                <c:pt idx="5132">
                  <c:v>44466.380750231481</c:v>
                </c:pt>
                <c:pt idx="5133">
                  <c:v>44466.381444675928</c:v>
                </c:pt>
                <c:pt idx="5134">
                  <c:v>44466.382139120367</c:v>
                </c:pt>
                <c:pt idx="5135">
                  <c:v>44466.382833564814</c:v>
                </c:pt>
                <c:pt idx="5136">
                  <c:v>44466.383528009261</c:v>
                </c:pt>
                <c:pt idx="5137">
                  <c:v>44466.3842224537</c:v>
                </c:pt>
                <c:pt idx="5138">
                  <c:v>44466.384916898147</c:v>
                </c:pt>
                <c:pt idx="5139">
                  <c:v>44466.385611342594</c:v>
                </c:pt>
                <c:pt idx="5140">
                  <c:v>44466.38630578704</c:v>
                </c:pt>
                <c:pt idx="5141">
                  <c:v>44466.38700023148</c:v>
                </c:pt>
                <c:pt idx="5142">
                  <c:v>44466.387694675926</c:v>
                </c:pt>
                <c:pt idx="5143">
                  <c:v>44466.388389120373</c:v>
                </c:pt>
                <c:pt idx="5144">
                  <c:v>44466.389083564813</c:v>
                </c:pt>
                <c:pt idx="5145">
                  <c:v>44466.389778009259</c:v>
                </c:pt>
                <c:pt idx="5146">
                  <c:v>44466.390472453706</c:v>
                </c:pt>
                <c:pt idx="5147">
                  <c:v>44466.391166898145</c:v>
                </c:pt>
                <c:pt idx="5148">
                  <c:v>44466.391861342592</c:v>
                </c:pt>
                <c:pt idx="5149">
                  <c:v>44466.392555787039</c:v>
                </c:pt>
                <c:pt idx="5150">
                  <c:v>44466.393250231478</c:v>
                </c:pt>
                <c:pt idx="5151">
                  <c:v>44466.393944675925</c:v>
                </c:pt>
                <c:pt idx="5152">
                  <c:v>44466.394639120372</c:v>
                </c:pt>
                <c:pt idx="5153">
                  <c:v>44466.395333564818</c:v>
                </c:pt>
                <c:pt idx="5154">
                  <c:v>44466.396028009258</c:v>
                </c:pt>
                <c:pt idx="5155">
                  <c:v>44466.396722453705</c:v>
                </c:pt>
                <c:pt idx="5156">
                  <c:v>44466.397416898151</c:v>
                </c:pt>
                <c:pt idx="5157">
                  <c:v>44466.398111342591</c:v>
                </c:pt>
                <c:pt idx="5158">
                  <c:v>44466.398805787037</c:v>
                </c:pt>
                <c:pt idx="5159">
                  <c:v>44466.399500231484</c:v>
                </c:pt>
                <c:pt idx="5160">
                  <c:v>44466.400194675924</c:v>
                </c:pt>
                <c:pt idx="5161">
                  <c:v>44466.40088912037</c:v>
                </c:pt>
                <c:pt idx="5162">
                  <c:v>44466.401583564817</c:v>
                </c:pt>
                <c:pt idx="5163">
                  <c:v>44466.402278009256</c:v>
                </c:pt>
                <c:pt idx="5164">
                  <c:v>44466.402972453703</c:v>
                </c:pt>
                <c:pt idx="5165">
                  <c:v>44466.40366689815</c:v>
                </c:pt>
                <c:pt idx="5166">
                  <c:v>44466.404361342589</c:v>
                </c:pt>
                <c:pt idx="5167">
                  <c:v>44466.405055787036</c:v>
                </c:pt>
                <c:pt idx="5168">
                  <c:v>44466.405750231483</c:v>
                </c:pt>
                <c:pt idx="5169">
                  <c:v>44466.406444675929</c:v>
                </c:pt>
                <c:pt idx="5170">
                  <c:v>44466.407139120369</c:v>
                </c:pt>
                <c:pt idx="5171">
                  <c:v>44466.407833564816</c:v>
                </c:pt>
                <c:pt idx="5172">
                  <c:v>44466.408528009262</c:v>
                </c:pt>
                <c:pt idx="5173">
                  <c:v>44466.409222453702</c:v>
                </c:pt>
                <c:pt idx="5174">
                  <c:v>44466.409916898148</c:v>
                </c:pt>
                <c:pt idx="5175">
                  <c:v>44466.410611342595</c:v>
                </c:pt>
                <c:pt idx="5176">
                  <c:v>44466.411305787035</c:v>
                </c:pt>
                <c:pt idx="5177">
                  <c:v>44466.412000231481</c:v>
                </c:pt>
                <c:pt idx="5178">
                  <c:v>44466.412694675928</c:v>
                </c:pt>
                <c:pt idx="5179">
                  <c:v>44466.413389120367</c:v>
                </c:pt>
                <c:pt idx="5180">
                  <c:v>44466.414083564814</c:v>
                </c:pt>
                <c:pt idx="5181">
                  <c:v>44466.414778009261</c:v>
                </c:pt>
                <c:pt idx="5182">
                  <c:v>44466.4154724537</c:v>
                </c:pt>
                <c:pt idx="5183">
                  <c:v>44466.416166898147</c:v>
                </c:pt>
                <c:pt idx="5184">
                  <c:v>44466.416872916663</c:v>
                </c:pt>
                <c:pt idx="5185">
                  <c:v>44466.41756736111</c:v>
                </c:pt>
                <c:pt idx="5186">
                  <c:v>44466.418261805557</c:v>
                </c:pt>
                <c:pt idx="5187">
                  <c:v>44466.418956250003</c:v>
                </c:pt>
                <c:pt idx="5188">
                  <c:v>44466.419650694443</c:v>
                </c:pt>
                <c:pt idx="5189">
                  <c:v>44466.420345138889</c:v>
                </c:pt>
                <c:pt idx="5190">
                  <c:v>44466.421039583336</c:v>
                </c:pt>
                <c:pt idx="5191">
                  <c:v>44466.421734027776</c:v>
                </c:pt>
                <c:pt idx="5192">
                  <c:v>44466.422428472222</c:v>
                </c:pt>
                <c:pt idx="5193">
                  <c:v>44466.423122916669</c:v>
                </c:pt>
                <c:pt idx="5194">
                  <c:v>44466.423817361108</c:v>
                </c:pt>
                <c:pt idx="5195">
                  <c:v>44466.424511805555</c:v>
                </c:pt>
                <c:pt idx="5196">
                  <c:v>44466.425206250002</c:v>
                </c:pt>
                <c:pt idx="5197">
                  <c:v>44466.425900694441</c:v>
                </c:pt>
                <c:pt idx="5198">
                  <c:v>44466.426595138888</c:v>
                </c:pt>
                <c:pt idx="5199">
                  <c:v>44466.427289583335</c:v>
                </c:pt>
                <c:pt idx="5200">
                  <c:v>44466.427984027781</c:v>
                </c:pt>
                <c:pt idx="5201">
                  <c:v>44466.428678472221</c:v>
                </c:pt>
                <c:pt idx="5202">
                  <c:v>44466.429372916667</c:v>
                </c:pt>
                <c:pt idx="5203">
                  <c:v>44466.430067361114</c:v>
                </c:pt>
                <c:pt idx="5204">
                  <c:v>44466.430761805554</c:v>
                </c:pt>
                <c:pt idx="5205">
                  <c:v>44466.43145625</c:v>
                </c:pt>
                <c:pt idx="5206">
                  <c:v>44466.432150694447</c:v>
                </c:pt>
                <c:pt idx="5207">
                  <c:v>44466.432845138886</c:v>
                </c:pt>
                <c:pt idx="5208">
                  <c:v>44466.433539583333</c:v>
                </c:pt>
                <c:pt idx="5209">
                  <c:v>44466.43423402778</c:v>
                </c:pt>
                <c:pt idx="5210">
                  <c:v>44466.434928472219</c:v>
                </c:pt>
                <c:pt idx="5211">
                  <c:v>44466.435622916666</c:v>
                </c:pt>
                <c:pt idx="5212">
                  <c:v>44466.436317361113</c:v>
                </c:pt>
                <c:pt idx="5213">
                  <c:v>44466.437011805552</c:v>
                </c:pt>
                <c:pt idx="5214">
                  <c:v>44466.437706249999</c:v>
                </c:pt>
                <c:pt idx="5215">
                  <c:v>44466.438400694446</c:v>
                </c:pt>
                <c:pt idx="5216">
                  <c:v>44466.439095138892</c:v>
                </c:pt>
                <c:pt idx="5217">
                  <c:v>44466.439789583332</c:v>
                </c:pt>
                <c:pt idx="5218">
                  <c:v>44466.440484027778</c:v>
                </c:pt>
                <c:pt idx="5219">
                  <c:v>44466.441178472225</c:v>
                </c:pt>
                <c:pt idx="5220">
                  <c:v>44466.441872916665</c:v>
                </c:pt>
                <c:pt idx="5221">
                  <c:v>44466.442567361111</c:v>
                </c:pt>
                <c:pt idx="5222">
                  <c:v>44466.443261805558</c:v>
                </c:pt>
                <c:pt idx="5223">
                  <c:v>44466.443956249997</c:v>
                </c:pt>
                <c:pt idx="5224">
                  <c:v>44466.444650694444</c:v>
                </c:pt>
                <c:pt idx="5225">
                  <c:v>44466.445345138891</c:v>
                </c:pt>
                <c:pt idx="5226">
                  <c:v>44466.44603958333</c:v>
                </c:pt>
                <c:pt idx="5227">
                  <c:v>44466.446734027777</c:v>
                </c:pt>
                <c:pt idx="5228">
                  <c:v>44466.447428472224</c:v>
                </c:pt>
                <c:pt idx="5229">
                  <c:v>44466.448122916663</c:v>
                </c:pt>
                <c:pt idx="5230">
                  <c:v>44466.44881736111</c:v>
                </c:pt>
                <c:pt idx="5231">
                  <c:v>44466.449511805557</c:v>
                </c:pt>
                <c:pt idx="5232">
                  <c:v>44466.450206250003</c:v>
                </c:pt>
                <c:pt idx="5233">
                  <c:v>44466.450900694443</c:v>
                </c:pt>
                <c:pt idx="5234">
                  <c:v>44466.451595138889</c:v>
                </c:pt>
                <c:pt idx="5235">
                  <c:v>44466.452289583336</c:v>
                </c:pt>
                <c:pt idx="5236">
                  <c:v>44466.452984027776</c:v>
                </c:pt>
                <c:pt idx="5237">
                  <c:v>44466.453678472222</c:v>
                </c:pt>
                <c:pt idx="5238">
                  <c:v>44466.454372916669</c:v>
                </c:pt>
                <c:pt idx="5239">
                  <c:v>44466.455067361108</c:v>
                </c:pt>
                <c:pt idx="5240">
                  <c:v>44466.455761805555</c:v>
                </c:pt>
                <c:pt idx="5241">
                  <c:v>44466.456456250002</c:v>
                </c:pt>
                <c:pt idx="5242">
                  <c:v>44466.457150694441</c:v>
                </c:pt>
                <c:pt idx="5243">
                  <c:v>44466.457845138888</c:v>
                </c:pt>
                <c:pt idx="5244">
                  <c:v>44466.458551157404</c:v>
                </c:pt>
                <c:pt idx="5245">
                  <c:v>44466.459245601851</c:v>
                </c:pt>
                <c:pt idx="5246">
                  <c:v>44466.459940046298</c:v>
                </c:pt>
                <c:pt idx="5247">
                  <c:v>44466.460634490744</c:v>
                </c:pt>
                <c:pt idx="5248">
                  <c:v>44466.461328935184</c:v>
                </c:pt>
                <c:pt idx="5249">
                  <c:v>44466.46202337963</c:v>
                </c:pt>
                <c:pt idx="5250">
                  <c:v>44466.462717824077</c:v>
                </c:pt>
                <c:pt idx="5251">
                  <c:v>44466.463412268517</c:v>
                </c:pt>
                <c:pt idx="5252">
                  <c:v>44466.464106712963</c:v>
                </c:pt>
                <c:pt idx="5253">
                  <c:v>44466.46480115741</c:v>
                </c:pt>
                <c:pt idx="5254">
                  <c:v>44466.465495601849</c:v>
                </c:pt>
                <c:pt idx="5255">
                  <c:v>44466.466190046296</c:v>
                </c:pt>
                <c:pt idx="5256">
                  <c:v>44466.466884490743</c:v>
                </c:pt>
                <c:pt idx="5257">
                  <c:v>44466.467578935182</c:v>
                </c:pt>
                <c:pt idx="5258">
                  <c:v>44466.468273379629</c:v>
                </c:pt>
                <c:pt idx="5259">
                  <c:v>44466.468967824076</c:v>
                </c:pt>
                <c:pt idx="5260">
                  <c:v>44466.469662268515</c:v>
                </c:pt>
                <c:pt idx="5261">
                  <c:v>44466.470356712962</c:v>
                </c:pt>
                <c:pt idx="5262">
                  <c:v>44466.471051157409</c:v>
                </c:pt>
                <c:pt idx="5263">
                  <c:v>44466.471745601855</c:v>
                </c:pt>
                <c:pt idx="5264">
                  <c:v>44466.472440046295</c:v>
                </c:pt>
                <c:pt idx="5265">
                  <c:v>44466.473134490741</c:v>
                </c:pt>
                <c:pt idx="5266">
                  <c:v>44466.473828935188</c:v>
                </c:pt>
                <c:pt idx="5267">
                  <c:v>44466.474523379627</c:v>
                </c:pt>
                <c:pt idx="5268">
                  <c:v>44466.475217824074</c:v>
                </c:pt>
                <c:pt idx="5269">
                  <c:v>44466.475912268521</c:v>
                </c:pt>
                <c:pt idx="5270">
                  <c:v>44466.47660671296</c:v>
                </c:pt>
                <c:pt idx="5271">
                  <c:v>44466.477301157407</c:v>
                </c:pt>
                <c:pt idx="5272">
                  <c:v>44466.477995601854</c:v>
                </c:pt>
                <c:pt idx="5273">
                  <c:v>44466.478690046293</c:v>
                </c:pt>
                <c:pt idx="5274">
                  <c:v>44466.47938449074</c:v>
                </c:pt>
                <c:pt idx="5275">
                  <c:v>44466.480078935187</c:v>
                </c:pt>
                <c:pt idx="5276">
                  <c:v>44466.480773379626</c:v>
                </c:pt>
                <c:pt idx="5277">
                  <c:v>44466.481467824073</c:v>
                </c:pt>
                <c:pt idx="5278">
                  <c:v>44466.482162268519</c:v>
                </c:pt>
                <c:pt idx="5279">
                  <c:v>44466.482856712966</c:v>
                </c:pt>
                <c:pt idx="5280">
                  <c:v>44466.483551157406</c:v>
                </c:pt>
                <c:pt idx="5281">
                  <c:v>44466.484245601852</c:v>
                </c:pt>
                <c:pt idx="5282">
                  <c:v>44466.484940046299</c:v>
                </c:pt>
                <c:pt idx="5283">
                  <c:v>44466.485634490738</c:v>
                </c:pt>
                <c:pt idx="5284">
                  <c:v>44466.486328935185</c:v>
                </c:pt>
                <c:pt idx="5285">
                  <c:v>44466.487023379632</c:v>
                </c:pt>
                <c:pt idx="5286">
                  <c:v>44466.487717824071</c:v>
                </c:pt>
                <c:pt idx="5287">
                  <c:v>44466.488412268518</c:v>
                </c:pt>
                <c:pt idx="5288">
                  <c:v>44466.489106712965</c:v>
                </c:pt>
                <c:pt idx="5289">
                  <c:v>44466.489801157404</c:v>
                </c:pt>
                <c:pt idx="5290">
                  <c:v>44466.490495601851</c:v>
                </c:pt>
                <c:pt idx="5291">
                  <c:v>44466.491190046298</c:v>
                </c:pt>
                <c:pt idx="5292">
                  <c:v>44466.491884490744</c:v>
                </c:pt>
                <c:pt idx="5293">
                  <c:v>44466.492578935184</c:v>
                </c:pt>
                <c:pt idx="5294">
                  <c:v>44466.49327337963</c:v>
                </c:pt>
                <c:pt idx="5295">
                  <c:v>44466.493967824077</c:v>
                </c:pt>
                <c:pt idx="5296">
                  <c:v>44466.494662268517</c:v>
                </c:pt>
                <c:pt idx="5297">
                  <c:v>44466.495356712963</c:v>
                </c:pt>
                <c:pt idx="5298">
                  <c:v>44466.49605115741</c:v>
                </c:pt>
                <c:pt idx="5299">
                  <c:v>44466.496745601849</c:v>
                </c:pt>
                <c:pt idx="5300">
                  <c:v>44466.497440046296</c:v>
                </c:pt>
                <c:pt idx="5301">
                  <c:v>44466.498134490743</c:v>
                </c:pt>
                <c:pt idx="5302">
                  <c:v>44466.498828935182</c:v>
                </c:pt>
                <c:pt idx="5303">
                  <c:v>44466.499523379629</c:v>
                </c:pt>
                <c:pt idx="5304">
                  <c:v>44466.500217824076</c:v>
                </c:pt>
                <c:pt idx="5305">
                  <c:v>44466.500912268515</c:v>
                </c:pt>
                <c:pt idx="5306">
                  <c:v>44466.501606712962</c:v>
                </c:pt>
                <c:pt idx="5307">
                  <c:v>44466.502301157409</c:v>
                </c:pt>
                <c:pt idx="5308">
                  <c:v>44466.502995601855</c:v>
                </c:pt>
                <c:pt idx="5309">
                  <c:v>44466.503690046295</c:v>
                </c:pt>
                <c:pt idx="5310">
                  <c:v>44466.504384490741</c:v>
                </c:pt>
                <c:pt idx="5311">
                  <c:v>44466.505078935188</c:v>
                </c:pt>
                <c:pt idx="5312">
                  <c:v>44466.505773379627</c:v>
                </c:pt>
                <c:pt idx="5313">
                  <c:v>44466.506467824074</c:v>
                </c:pt>
                <c:pt idx="5314">
                  <c:v>44466.507162268521</c:v>
                </c:pt>
                <c:pt idx="5315">
                  <c:v>44466.50785671296</c:v>
                </c:pt>
                <c:pt idx="5316">
                  <c:v>44466.508551157407</c:v>
                </c:pt>
                <c:pt idx="5317">
                  <c:v>44466.509245601854</c:v>
                </c:pt>
                <c:pt idx="5318">
                  <c:v>44466.509940046293</c:v>
                </c:pt>
                <c:pt idx="5319">
                  <c:v>44466.51063449074</c:v>
                </c:pt>
                <c:pt idx="5320">
                  <c:v>44466.511328935187</c:v>
                </c:pt>
                <c:pt idx="5321">
                  <c:v>44466.512023379626</c:v>
                </c:pt>
                <c:pt idx="5322">
                  <c:v>44466.512717824073</c:v>
                </c:pt>
                <c:pt idx="5323">
                  <c:v>44466.513412268519</c:v>
                </c:pt>
                <c:pt idx="5324">
                  <c:v>44466.514106712966</c:v>
                </c:pt>
                <c:pt idx="5325">
                  <c:v>44466.514801157406</c:v>
                </c:pt>
                <c:pt idx="5326">
                  <c:v>44466.515495601852</c:v>
                </c:pt>
                <c:pt idx="5327">
                  <c:v>44466.516190046299</c:v>
                </c:pt>
                <c:pt idx="5328">
                  <c:v>44466.516884490738</c:v>
                </c:pt>
                <c:pt idx="5329">
                  <c:v>44466.517578935185</c:v>
                </c:pt>
                <c:pt idx="5330">
                  <c:v>44466.518273379632</c:v>
                </c:pt>
                <c:pt idx="5331">
                  <c:v>44466.518967824071</c:v>
                </c:pt>
                <c:pt idx="5332">
                  <c:v>44466.519662268518</c:v>
                </c:pt>
                <c:pt idx="5333">
                  <c:v>44466.520356712965</c:v>
                </c:pt>
                <c:pt idx="5334">
                  <c:v>44466.521051157404</c:v>
                </c:pt>
                <c:pt idx="5335">
                  <c:v>44466.521745601851</c:v>
                </c:pt>
                <c:pt idx="5336">
                  <c:v>44466.522440046298</c:v>
                </c:pt>
                <c:pt idx="5337">
                  <c:v>44466.523134490744</c:v>
                </c:pt>
                <c:pt idx="5338">
                  <c:v>44466.523828935184</c:v>
                </c:pt>
                <c:pt idx="5339">
                  <c:v>44466.52452337963</c:v>
                </c:pt>
                <c:pt idx="5340">
                  <c:v>44466.525217824077</c:v>
                </c:pt>
                <c:pt idx="5341">
                  <c:v>44466.525912268517</c:v>
                </c:pt>
                <c:pt idx="5342">
                  <c:v>44466.526606712963</c:v>
                </c:pt>
                <c:pt idx="5343">
                  <c:v>44466.52730115741</c:v>
                </c:pt>
                <c:pt idx="5344">
                  <c:v>44466.527995601849</c:v>
                </c:pt>
                <c:pt idx="5345">
                  <c:v>44466.528690046296</c:v>
                </c:pt>
                <c:pt idx="5346">
                  <c:v>44466.529384490743</c:v>
                </c:pt>
                <c:pt idx="5347">
                  <c:v>44466.530078935182</c:v>
                </c:pt>
                <c:pt idx="5348">
                  <c:v>44466.530773379629</c:v>
                </c:pt>
                <c:pt idx="5349">
                  <c:v>44466.531467824076</c:v>
                </c:pt>
                <c:pt idx="5350">
                  <c:v>44466.532162268515</c:v>
                </c:pt>
                <c:pt idx="5351">
                  <c:v>44466.532856712962</c:v>
                </c:pt>
                <c:pt idx="5352">
                  <c:v>44466.533551157409</c:v>
                </c:pt>
                <c:pt idx="5353">
                  <c:v>44466.534245601855</c:v>
                </c:pt>
                <c:pt idx="5354">
                  <c:v>44466.534940046295</c:v>
                </c:pt>
                <c:pt idx="5355">
                  <c:v>44466.535634490741</c:v>
                </c:pt>
                <c:pt idx="5356">
                  <c:v>44466.536328935188</c:v>
                </c:pt>
                <c:pt idx="5357">
                  <c:v>44466.537023379627</c:v>
                </c:pt>
                <c:pt idx="5358">
                  <c:v>44466.537717824074</c:v>
                </c:pt>
                <c:pt idx="5359">
                  <c:v>44466.538412268521</c:v>
                </c:pt>
                <c:pt idx="5360">
                  <c:v>44466.53910671296</c:v>
                </c:pt>
                <c:pt idx="5361">
                  <c:v>44466.539801157407</c:v>
                </c:pt>
                <c:pt idx="5362">
                  <c:v>44466.540495601854</c:v>
                </c:pt>
                <c:pt idx="5363">
                  <c:v>44466.541190046293</c:v>
                </c:pt>
                <c:pt idx="5364">
                  <c:v>44466.541896064817</c:v>
                </c:pt>
                <c:pt idx="5365">
                  <c:v>44466.542590509256</c:v>
                </c:pt>
                <c:pt idx="5366">
                  <c:v>44466.543284953703</c:v>
                </c:pt>
                <c:pt idx="5367">
                  <c:v>44466.54397939815</c:v>
                </c:pt>
                <c:pt idx="5368">
                  <c:v>44466.544673842589</c:v>
                </c:pt>
                <c:pt idx="5369">
                  <c:v>44466.545368287036</c:v>
                </c:pt>
                <c:pt idx="5370">
                  <c:v>44466.546062731482</c:v>
                </c:pt>
                <c:pt idx="5371">
                  <c:v>44466.546757175929</c:v>
                </c:pt>
                <c:pt idx="5372">
                  <c:v>44466.547451620369</c:v>
                </c:pt>
                <c:pt idx="5373">
                  <c:v>44466.548146064815</c:v>
                </c:pt>
                <c:pt idx="5374">
                  <c:v>44466.548840509262</c:v>
                </c:pt>
                <c:pt idx="5375">
                  <c:v>44466.549534953701</c:v>
                </c:pt>
                <c:pt idx="5376">
                  <c:v>44466.550229398148</c:v>
                </c:pt>
                <c:pt idx="5377">
                  <c:v>44466.550923842595</c:v>
                </c:pt>
                <c:pt idx="5378">
                  <c:v>44466.551618287034</c:v>
                </c:pt>
                <c:pt idx="5379">
                  <c:v>44466.552312731481</c:v>
                </c:pt>
                <c:pt idx="5380">
                  <c:v>44466.553007175928</c:v>
                </c:pt>
                <c:pt idx="5381">
                  <c:v>44466.553701620367</c:v>
                </c:pt>
                <c:pt idx="5382">
                  <c:v>44466.554396064814</c:v>
                </c:pt>
                <c:pt idx="5383">
                  <c:v>44466.55509050926</c:v>
                </c:pt>
                <c:pt idx="5384">
                  <c:v>44466.555784953707</c:v>
                </c:pt>
                <c:pt idx="5385">
                  <c:v>44466.556479398147</c:v>
                </c:pt>
                <c:pt idx="5386">
                  <c:v>44466.557173842593</c:v>
                </c:pt>
                <c:pt idx="5387">
                  <c:v>44466.55786828704</c:v>
                </c:pt>
                <c:pt idx="5388">
                  <c:v>44466.558562731479</c:v>
                </c:pt>
                <c:pt idx="5389">
                  <c:v>44466.559257175926</c:v>
                </c:pt>
                <c:pt idx="5390">
                  <c:v>44466.559951620373</c:v>
                </c:pt>
                <c:pt idx="5391">
                  <c:v>44466.560646064812</c:v>
                </c:pt>
                <c:pt idx="5392">
                  <c:v>44466.561340509259</c:v>
                </c:pt>
                <c:pt idx="5393">
                  <c:v>44466.562034953706</c:v>
                </c:pt>
                <c:pt idx="5394">
                  <c:v>44466.562729398145</c:v>
                </c:pt>
                <c:pt idx="5395">
                  <c:v>44466.563423842592</c:v>
                </c:pt>
                <c:pt idx="5396">
                  <c:v>44466.564118287039</c:v>
                </c:pt>
                <c:pt idx="5397">
                  <c:v>44466.564812731478</c:v>
                </c:pt>
                <c:pt idx="5398">
                  <c:v>44466.565507175925</c:v>
                </c:pt>
                <c:pt idx="5399">
                  <c:v>44466.566201620371</c:v>
                </c:pt>
                <c:pt idx="5400">
                  <c:v>44466.566896064818</c:v>
                </c:pt>
                <c:pt idx="5401">
                  <c:v>44466.567590509258</c:v>
                </c:pt>
                <c:pt idx="5402">
                  <c:v>44466.568284953704</c:v>
                </c:pt>
                <c:pt idx="5403">
                  <c:v>44466.568979398151</c:v>
                </c:pt>
                <c:pt idx="5404">
                  <c:v>44466.56967384259</c:v>
                </c:pt>
                <c:pt idx="5405">
                  <c:v>44466.570368287037</c:v>
                </c:pt>
                <c:pt idx="5406">
                  <c:v>44466.571062731484</c:v>
                </c:pt>
                <c:pt idx="5407">
                  <c:v>44466.571757175923</c:v>
                </c:pt>
                <c:pt idx="5408">
                  <c:v>44466.57245162037</c:v>
                </c:pt>
                <c:pt idx="5409">
                  <c:v>44466.573146064817</c:v>
                </c:pt>
                <c:pt idx="5410">
                  <c:v>44466.573840509256</c:v>
                </c:pt>
                <c:pt idx="5411">
                  <c:v>44466.574534953703</c:v>
                </c:pt>
                <c:pt idx="5412">
                  <c:v>44466.57522939815</c:v>
                </c:pt>
                <c:pt idx="5413">
                  <c:v>44466.575923842589</c:v>
                </c:pt>
                <c:pt idx="5414">
                  <c:v>44466.576618287036</c:v>
                </c:pt>
                <c:pt idx="5415">
                  <c:v>44466.577312731482</c:v>
                </c:pt>
                <c:pt idx="5416">
                  <c:v>44466.578007175929</c:v>
                </c:pt>
                <c:pt idx="5417">
                  <c:v>44466.578701620369</c:v>
                </c:pt>
                <c:pt idx="5418">
                  <c:v>44466.579396064815</c:v>
                </c:pt>
                <c:pt idx="5419">
                  <c:v>44466.580090509262</c:v>
                </c:pt>
                <c:pt idx="5420">
                  <c:v>44466.580784953701</c:v>
                </c:pt>
                <c:pt idx="5421">
                  <c:v>44466.581479398148</c:v>
                </c:pt>
                <c:pt idx="5422">
                  <c:v>44466.582173842595</c:v>
                </c:pt>
                <c:pt idx="5423">
                  <c:v>44466.582868287034</c:v>
                </c:pt>
                <c:pt idx="5424">
                  <c:v>44466.583574305558</c:v>
                </c:pt>
                <c:pt idx="5425">
                  <c:v>44466.584268749997</c:v>
                </c:pt>
                <c:pt idx="5426">
                  <c:v>44466.584963194444</c:v>
                </c:pt>
                <c:pt idx="5427">
                  <c:v>44466.585657638891</c:v>
                </c:pt>
                <c:pt idx="5428">
                  <c:v>44466.58635208333</c:v>
                </c:pt>
                <c:pt idx="5429">
                  <c:v>44466.587046527777</c:v>
                </c:pt>
                <c:pt idx="5430">
                  <c:v>44466.587740972223</c:v>
                </c:pt>
                <c:pt idx="5431">
                  <c:v>44466.58843541667</c:v>
                </c:pt>
                <c:pt idx="5432">
                  <c:v>44466.58912986111</c:v>
                </c:pt>
                <c:pt idx="5433">
                  <c:v>44466.589824305556</c:v>
                </c:pt>
                <c:pt idx="5434">
                  <c:v>44466.590518750003</c:v>
                </c:pt>
                <c:pt idx="5435">
                  <c:v>44466.591213194442</c:v>
                </c:pt>
                <c:pt idx="5436">
                  <c:v>44466.591907638889</c:v>
                </c:pt>
                <c:pt idx="5437">
                  <c:v>44466.592602083336</c:v>
                </c:pt>
                <c:pt idx="5438">
                  <c:v>44466.593296527775</c:v>
                </c:pt>
                <c:pt idx="5439">
                  <c:v>44466.593990972222</c:v>
                </c:pt>
                <c:pt idx="5440">
                  <c:v>44466.594685416669</c:v>
                </c:pt>
                <c:pt idx="5441">
                  <c:v>44466.595379861108</c:v>
                </c:pt>
                <c:pt idx="5442">
                  <c:v>44466.596074305555</c:v>
                </c:pt>
                <c:pt idx="5443">
                  <c:v>44466.596768750002</c:v>
                </c:pt>
                <c:pt idx="5444">
                  <c:v>44466.597463194441</c:v>
                </c:pt>
                <c:pt idx="5445">
                  <c:v>44466.598157638888</c:v>
                </c:pt>
                <c:pt idx="5446">
                  <c:v>44466.598852083334</c:v>
                </c:pt>
                <c:pt idx="5447">
                  <c:v>44466.599546527781</c:v>
                </c:pt>
                <c:pt idx="5448">
                  <c:v>44466.60024097222</c:v>
                </c:pt>
                <c:pt idx="5449">
                  <c:v>44466.600935416667</c:v>
                </c:pt>
                <c:pt idx="5450">
                  <c:v>44466.601629861114</c:v>
                </c:pt>
                <c:pt idx="5451">
                  <c:v>44466.602324305553</c:v>
                </c:pt>
                <c:pt idx="5452">
                  <c:v>44466.60301875</c:v>
                </c:pt>
                <c:pt idx="5453">
                  <c:v>44466.603713194447</c:v>
                </c:pt>
                <c:pt idx="5454">
                  <c:v>44466.604407638886</c:v>
                </c:pt>
                <c:pt idx="5455">
                  <c:v>44466.605102083333</c:v>
                </c:pt>
                <c:pt idx="5456">
                  <c:v>44466.60579652778</c:v>
                </c:pt>
                <c:pt idx="5457">
                  <c:v>44466.606490972219</c:v>
                </c:pt>
                <c:pt idx="5458">
                  <c:v>44466.607185416666</c:v>
                </c:pt>
                <c:pt idx="5459">
                  <c:v>44466.607879861112</c:v>
                </c:pt>
                <c:pt idx="5460">
                  <c:v>44466.608574305559</c:v>
                </c:pt>
                <c:pt idx="5461">
                  <c:v>44466.609268749999</c:v>
                </c:pt>
                <c:pt idx="5462">
                  <c:v>44466.609963194445</c:v>
                </c:pt>
                <c:pt idx="5463">
                  <c:v>44466.610657638892</c:v>
                </c:pt>
                <c:pt idx="5464">
                  <c:v>44466.611352083331</c:v>
                </c:pt>
                <c:pt idx="5465">
                  <c:v>44466.612046527778</c:v>
                </c:pt>
                <c:pt idx="5466">
                  <c:v>44466.612740972225</c:v>
                </c:pt>
                <c:pt idx="5467">
                  <c:v>44466.613435416664</c:v>
                </c:pt>
                <c:pt idx="5468">
                  <c:v>44466.614129861111</c:v>
                </c:pt>
                <c:pt idx="5469">
                  <c:v>44466.614824305558</c:v>
                </c:pt>
                <c:pt idx="5470">
                  <c:v>44466.615518749997</c:v>
                </c:pt>
                <c:pt idx="5471">
                  <c:v>44466.616213194444</c:v>
                </c:pt>
                <c:pt idx="5472">
                  <c:v>44466.616907638891</c:v>
                </c:pt>
                <c:pt idx="5473">
                  <c:v>44466.61760208333</c:v>
                </c:pt>
                <c:pt idx="5474">
                  <c:v>44466.618296527777</c:v>
                </c:pt>
                <c:pt idx="5475">
                  <c:v>44466.618990972223</c:v>
                </c:pt>
                <c:pt idx="5476">
                  <c:v>44466.61968541667</c:v>
                </c:pt>
                <c:pt idx="5477">
                  <c:v>44466.62037986111</c:v>
                </c:pt>
                <c:pt idx="5478">
                  <c:v>44466.621074305556</c:v>
                </c:pt>
                <c:pt idx="5479">
                  <c:v>44466.621768750003</c:v>
                </c:pt>
                <c:pt idx="5480">
                  <c:v>44466.622463194442</c:v>
                </c:pt>
                <c:pt idx="5481">
                  <c:v>44466.623157638889</c:v>
                </c:pt>
                <c:pt idx="5482">
                  <c:v>44466.623852083336</c:v>
                </c:pt>
                <c:pt idx="5483">
                  <c:v>44466.624546527775</c:v>
                </c:pt>
                <c:pt idx="5484">
                  <c:v>44466.625252546299</c:v>
                </c:pt>
                <c:pt idx="5485">
                  <c:v>44466.625946990738</c:v>
                </c:pt>
                <c:pt idx="5486">
                  <c:v>44466.626641435185</c:v>
                </c:pt>
                <c:pt idx="5487">
                  <c:v>44466.627335879632</c:v>
                </c:pt>
                <c:pt idx="5488">
                  <c:v>44466.628030324071</c:v>
                </c:pt>
                <c:pt idx="5489">
                  <c:v>44466.628724768518</c:v>
                </c:pt>
                <c:pt idx="5490">
                  <c:v>44466.629419212964</c:v>
                </c:pt>
                <c:pt idx="5491">
                  <c:v>44466.630113657404</c:v>
                </c:pt>
                <c:pt idx="5492">
                  <c:v>44466.630808101851</c:v>
                </c:pt>
                <c:pt idx="5493">
                  <c:v>44466.631502546297</c:v>
                </c:pt>
                <c:pt idx="5494">
                  <c:v>44466.632196990744</c:v>
                </c:pt>
                <c:pt idx="5495">
                  <c:v>44466.632891435183</c:v>
                </c:pt>
                <c:pt idx="5496">
                  <c:v>44466.63358587963</c:v>
                </c:pt>
                <c:pt idx="5497">
                  <c:v>44466.634280324077</c:v>
                </c:pt>
                <c:pt idx="5498">
                  <c:v>44466.634974768516</c:v>
                </c:pt>
                <c:pt idx="5499">
                  <c:v>44466.635669212963</c:v>
                </c:pt>
                <c:pt idx="5500">
                  <c:v>44466.63636365741</c:v>
                </c:pt>
                <c:pt idx="5501">
                  <c:v>44466.637058101849</c:v>
                </c:pt>
                <c:pt idx="5502">
                  <c:v>44466.637752546296</c:v>
                </c:pt>
                <c:pt idx="5503">
                  <c:v>44466.638446990743</c:v>
                </c:pt>
                <c:pt idx="5504">
                  <c:v>44466.639141435182</c:v>
                </c:pt>
                <c:pt idx="5505">
                  <c:v>44466.639835879629</c:v>
                </c:pt>
                <c:pt idx="5506">
                  <c:v>44466.640530324075</c:v>
                </c:pt>
                <c:pt idx="5507">
                  <c:v>44466.641224768522</c:v>
                </c:pt>
                <c:pt idx="5508">
                  <c:v>44466.641919212962</c:v>
                </c:pt>
                <c:pt idx="5509">
                  <c:v>44466.642613657408</c:v>
                </c:pt>
                <c:pt idx="5510">
                  <c:v>44466.643308101855</c:v>
                </c:pt>
                <c:pt idx="5511">
                  <c:v>44466.644002546294</c:v>
                </c:pt>
                <c:pt idx="5512">
                  <c:v>44466.644696990741</c:v>
                </c:pt>
                <c:pt idx="5513">
                  <c:v>44466.645391435188</c:v>
                </c:pt>
                <c:pt idx="5514">
                  <c:v>44466.646085879627</c:v>
                </c:pt>
                <c:pt idx="5515">
                  <c:v>44466.646780324074</c:v>
                </c:pt>
                <c:pt idx="5516">
                  <c:v>44466.647474768521</c:v>
                </c:pt>
                <c:pt idx="5517">
                  <c:v>44466.64816921296</c:v>
                </c:pt>
                <c:pt idx="5518">
                  <c:v>44466.648863657407</c:v>
                </c:pt>
                <c:pt idx="5519">
                  <c:v>44466.649558101853</c:v>
                </c:pt>
                <c:pt idx="5520">
                  <c:v>44466.650252546293</c:v>
                </c:pt>
                <c:pt idx="5521">
                  <c:v>44466.65094699074</c:v>
                </c:pt>
                <c:pt idx="5522">
                  <c:v>44466.651641435186</c:v>
                </c:pt>
                <c:pt idx="5523">
                  <c:v>44466.652335879633</c:v>
                </c:pt>
                <c:pt idx="5524">
                  <c:v>44466.653030324072</c:v>
                </c:pt>
                <c:pt idx="5525">
                  <c:v>44466.653724768519</c:v>
                </c:pt>
                <c:pt idx="5526">
                  <c:v>44466.654419212966</c:v>
                </c:pt>
                <c:pt idx="5527">
                  <c:v>44466.655113657405</c:v>
                </c:pt>
                <c:pt idx="5528">
                  <c:v>44466.655808101852</c:v>
                </c:pt>
                <c:pt idx="5529">
                  <c:v>44466.656502546299</c:v>
                </c:pt>
                <c:pt idx="5530">
                  <c:v>44466.657196990738</c:v>
                </c:pt>
                <c:pt idx="5531">
                  <c:v>44466.657891435185</c:v>
                </c:pt>
                <c:pt idx="5532">
                  <c:v>44466.658585879632</c:v>
                </c:pt>
                <c:pt idx="5533">
                  <c:v>44466.659280324071</c:v>
                </c:pt>
                <c:pt idx="5534">
                  <c:v>44466.659974768518</c:v>
                </c:pt>
                <c:pt idx="5535">
                  <c:v>44466.660669212964</c:v>
                </c:pt>
                <c:pt idx="5536">
                  <c:v>44466.661363657404</c:v>
                </c:pt>
                <c:pt idx="5537">
                  <c:v>44466.662058101851</c:v>
                </c:pt>
                <c:pt idx="5538">
                  <c:v>44466.662752546297</c:v>
                </c:pt>
                <c:pt idx="5539">
                  <c:v>44466.663446990744</c:v>
                </c:pt>
                <c:pt idx="5540">
                  <c:v>44466.664141435183</c:v>
                </c:pt>
                <c:pt idx="5541">
                  <c:v>44466.66483587963</c:v>
                </c:pt>
                <c:pt idx="5542">
                  <c:v>44466.665530324077</c:v>
                </c:pt>
                <c:pt idx="5543">
                  <c:v>44466.666224768516</c:v>
                </c:pt>
                <c:pt idx="5544">
                  <c:v>44466.66693078704</c:v>
                </c:pt>
                <c:pt idx="5545">
                  <c:v>44466.667625231479</c:v>
                </c:pt>
                <c:pt idx="5546">
                  <c:v>44466.668319675926</c:v>
                </c:pt>
                <c:pt idx="5547">
                  <c:v>44466.669014120373</c:v>
                </c:pt>
                <c:pt idx="5548">
                  <c:v>44466.669708564812</c:v>
                </c:pt>
                <c:pt idx="5549">
                  <c:v>44466.670403009259</c:v>
                </c:pt>
                <c:pt idx="5550">
                  <c:v>44466.671097453705</c:v>
                </c:pt>
                <c:pt idx="5551">
                  <c:v>44466.671791898145</c:v>
                </c:pt>
                <c:pt idx="5552">
                  <c:v>44466.672486342592</c:v>
                </c:pt>
                <c:pt idx="5553">
                  <c:v>44466.673180787038</c:v>
                </c:pt>
                <c:pt idx="5554">
                  <c:v>44466.673875231485</c:v>
                </c:pt>
                <c:pt idx="5555">
                  <c:v>44466.674569675924</c:v>
                </c:pt>
                <c:pt idx="5556">
                  <c:v>44466.675264120371</c:v>
                </c:pt>
                <c:pt idx="5557">
                  <c:v>44466.675958564818</c:v>
                </c:pt>
                <c:pt idx="5558">
                  <c:v>44466.676653009257</c:v>
                </c:pt>
                <c:pt idx="5559">
                  <c:v>44466.677347453704</c:v>
                </c:pt>
                <c:pt idx="5560">
                  <c:v>44466.678041898151</c:v>
                </c:pt>
                <c:pt idx="5561">
                  <c:v>44466.67873634259</c:v>
                </c:pt>
                <c:pt idx="5562">
                  <c:v>44466.679430787037</c:v>
                </c:pt>
                <c:pt idx="5563">
                  <c:v>44466.680125231484</c:v>
                </c:pt>
                <c:pt idx="5564">
                  <c:v>44466.680819675923</c:v>
                </c:pt>
                <c:pt idx="5565">
                  <c:v>44466.68151412037</c:v>
                </c:pt>
                <c:pt idx="5566">
                  <c:v>44466.682208564816</c:v>
                </c:pt>
                <c:pt idx="5567">
                  <c:v>44466.682903009256</c:v>
                </c:pt>
                <c:pt idx="5568">
                  <c:v>44466.683597453703</c:v>
                </c:pt>
                <c:pt idx="5569">
                  <c:v>44466.684291898149</c:v>
                </c:pt>
                <c:pt idx="5570">
                  <c:v>44466.684986342596</c:v>
                </c:pt>
                <c:pt idx="5571">
                  <c:v>44466.685680787035</c:v>
                </c:pt>
                <c:pt idx="5572">
                  <c:v>44466.686375231482</c:v>
                </c:pt>
                <c:pt idx="5573">
                  <c:v>44466.687069675929</c:v>
                </c:pt>
                <c:pt idx="5574">
                  <c:v>44466.687764120368</c:v>
                </c:pt>
                <c:pt idx="5575">
                  <c:v>44466.688458564815</c:v>
                </c:pt>
                <c:pt idx="5576">
                  <c:v>44466.689153009262</c:v>
                </c:pt>
                <c:pt idx="5577">
                  <c:v>44466.689847453701</c:v>
                </c:pt>
                <c:pt idx="5578">
                  <c:v>44466.690541898148</c:v>
                </c:pt>
                <c:pt idx="5579">
                  <c:v>44466.691236342594</c:v>
                </c:pt>
                <c:pt idx="5580">
                  <c:v>44466.691930787034</c:v>
                </c:pt>
                <c:pt idx="5581">
                  <c:v>44466.692625231481</c:v>
                </c:pt>
                <c:pt idx="5582">
                  <c:v>44466.693319675927</c:v>
                </c:pt>
                <c:pt idx="5583">
                  <c:v>44466.694014120367</c:v>
                </c:pt>
                <c:pt idx="5584">
                  <c:v>44466.694708564813</c:v>
                </c:pt>
                <c:pt idx="5585">
                  <c:v>44466.69540300926</c:v>
                </c:pt>
                <c:pt idx="5586">
                  <c:v>44466.696097453707</c:v>
                </c:pt>
                <c:pt idx="5587">
                  <c:v>44466.696791898146</c:v>
                </c:pt>
                <c:pt idx="5588">
                  <c:v>44466.697486342593</c:v>
                </c:pt>
                <c:pt idx="5589">
                  <c:v>44466.69818078704</c:v>
                </c:pt>
                <c:pt idx="5590">
                  <c:v>44466.698875231479</c:v>
                </c:pt>
                <c:pt idx="5591">
                  <c:v>44466.699569675926</c:v>
                </c:pt>
                <c:pt idx="5592">
                  <c:v>44466.700264120373</c:v>
                </c:pt>
                <c:pt idx="5593">
                  <c:v>44466.700958564812</c:v>
                </c:pt>
                <c:pt idx="5594">
                  <c:v>44466.701653009259</c:v>
                </c:pt>
                <c:pt idx="5595">
                  <c:v>44466.702347453705</c:v>
                </c:pt>
                <c:pt idx="5596">
                  <c:v>44466.703041898145</c:v>
                </c:pt>
                <c:pt idx="5597">
                  <c:v>44466.703736342592</c:v>
                </c:pt>
                <c:pt idx="5598">
                  <c:v>44466.704430787038</c:v>
                </c:pt>
                <c:pt idx="5599">
                  <c:v>44466.705125231485</c:v>
                </c:pt>
                <c:pt idx="5600">
                  <c:v>44466.705819675924</c:v>
                </c:pt>
                <c:pt idx="5601">
                  <c:v>44466.706514120371</c:v>
                </c:pt>
                <c:pt idx="5602">
                  <c:v>44466.707208564818</c:v>
                </c:pt>
                <c:pt idx="5603">
                  <c:v>44466.707903009257</c:v>
                </c:pt>
                <c:pt idx="5604">
                  <c:v>44466.708597453704</c:v>
                </c:pt>
                <c:pt idx="5605">
                  <c:v>44466.709291898151</c:v>
                </c:pt>
                <c:pt idx="5606">
                  <c:v>44466.70998634259</c:v>
                </c:pt>
                <c:pt idx="5607">
                  <c:v>44466.710680787037</c:v>
                </c:pt>
                <c:pt idx="5608">
                  <c:v>44466.711375231484</c:v>
                </c:pt>
                <c:pt idx="5609">
                  <c:v>44466.712069675923</c:v>
                </c:pt>
                <c:pt idx="5610">
                  <c:v>44466.71276412037</c:v>
                </c:pt>
                <c:pt idx="5611">
                  <c:v>44466.713458564816</c:v>
                </c:pt>
                <c:pt idx="5612">
                  <c:v>44466.714153009256</c:v>
                </c:pt>
                <c:pt idx="5613">
                  <c:v>44466.714847453703</c:v>
                </c:pt>
                <c:pt idx="5614">
                  <c:v>44466.715541898149</c:v>
                </c:pt>
                <c:pt idx="5615">
                  <c:v>44466.716236342596</c:v>
                </c:pt>
                <c:pt idx="5616">
                  <c:v>44466.716930787035</c:v>
                </c:pt>
                <c:pt idx="5617">
                  <c:v>44466.717625231482</c:v>
                </c:pt>
                <c:pt idx="5618">
                  <c:v>44466.718319675929</c:v>
                </c:pt>
                <c:pt idx="5619">
                  <c:v>44466.719014120368</c:v>
                </c:pt>
                <c:pt idx="5620">
                  <c:v>44466.719708564815</c:v>
                </c:pt>
                <c:pt idx="5621">
                  <c:v>44466.720403009262</c:v>
                </c:pt>
                <c:pt idx="5622">
                  <c:v>44466.721097453701</c:v>
                </c:pt>
                <c:pt idx="5623">
                  <c:v>44466.721791898148</c:v>
                </c:pt>
                <c:pt idx="5624">
                  <c:v>44466.722486342594</c:v>
                </c:pt>
                <c:pt idx="5625">
                  <c:v>44466.723180787034</c:v>
                </c:pt>
                <c:pt idx="5626">
                  <c:v>44466.723875231481</c:v>
                </c:pt>
                <c:pt idx="5627">
                  <c:v>44466.724569675927</c:v>
                </c:pt>
                <c:pt idx="5628">
                  <c:v>44466.725264120367</c:v>
                </c:pt>
                <c:pt idx="5629">
                  <c:v>44466.725958564813</c:v>
                </c:pt>
                <c:pt idx="5630">
                  <c:v>44466.72665300926</c:v>
                </c:pt>
                <c:pt idx="5631">
                  <c:v>44466.727347453707</c:v>
                </c:pt>
                <c:pt idx="5632">
                  <c:v>44466.728041898146</c:v>
                </c:pt>
                <c:pt idx="5633">
                  <c:v>44466.728736342593</c:v>
                </c:pt>
                <c:pt idx="5634">
                  <c:v>44466.72943078704</c:v>
                </c:pt>
                <c:pt idx="5635">
                  <c:v>44466.730125231479</c:v>
                </c:pt>
                <c:pt idx="5636">
                  <c:v>44466.730819675926</c:v>
                </c:pt>
                <c:pt idx="5637">
                  <c:v>44466.731514120373</c:v>
                </c:pt>
                <c:pt idx="5638">
                  <c:v>44466.732208564812</c:v>
                </c:pt>
                <c:pt idx="5639">
                  <c:v>44466.732903009259</c:v>
                </c:pt>
                <c:pt idx="5640">
                  <c:v>44466.733597453705</c:v>
                </c:pt>
                <c:pt idx="5641">
                  <c:v>44466.734291898145</c:v>
                </c:pt>
                <c:pt idx="5642">
                  <c:v>44466.734986342592</c:v>
                </c:pt>
                <c:pt idx="5643">
                  <c:v>44466.735680787038</c:v>
                </c:pt>
                <c:pt idx="5644">
                  <c:v>44466.736375231485</c:v>
                </c:pt>
                <c:pt idx="5645">
                  <c:v>44466.737069675924</c:v>
                </c:pt>
                <c:pt idx="5646">
                  <c:v>44466.737764120371</c:v>
                </c:pt>
                <c:pt idx="5647">
                  <c:v>44466.738458564818</c:v>
                </c:pt>
                <c:pt idx="5648">
                  <c:v>44466.739153009257</c:v>
                </c:pt>
                <c:pt idx="5649">
                  <c:v>44466.739847453704</c:v>
                </c:pt>
                <c:pt idx="5650">
                  <c:v>44466.740541898151</c:v>
                </c:pt>
                <c:pt idx="5651">
                  <c:v>44466.74123634259</c:v>
                </c:pt>
                <c:pt idx="5652">
                  <c:v>44466.741930787037</c:v>
                </c:pt>
                <c:pt idx="5653">
                  <c:v>44466.742625231484</c:v>
                </c:pt>
                <c:pt idx="5654">
                  <c:v>44466.743319675923</c:v>
                </c:pt>
                <c:pt idx="5655">
                  <c:v>44466.74401412037</c:v>
                </c:pt>
                <c:pt idx="5656">
                  <c:v>44466.744708564816</c:v>
                </c:pt>
                <c:pt idx="5657">
                  <c:v>44466.745403009256</c:v>
                </c:pt>
                <c:pt idx="5658">
                  <c:v>44466.746097453703</c:v>
                </c:pt>
                <c:pt idx="5659">
                  <c:v>44466.746791898149</c:v>
                </c:pt>
                <c:pt idx="5660">
                  <c:v>44466.747486342596</c:v>
                </c:pt>
                <c:pt idx="5661">
                  <c:v>44466.748180787035</c:v>
                </c:pt>
                <c:pt idx="5662">
                  <c:v>44466.748875231482</c:v>
                </c:pt>
                <c:pt idx="5663">
                  <c:v>44466.749569675929</c:v>
                </c:pt>
                <c:pt idx="5664">
                  <c:v>44466.750275694445</c:v>
                </c:pt>
                <c:pt idx="5665">
                  <c:v>44466.750970138892</c:v>
                </c:pt>
                <c:pt idx="5666">
                  <c:v>44466.751664583331</c:v>
                </c:pt>
                <c:pt idx="5667">
                  <c:v>44466.752359027778</c:v>
                </c:pt>
                <c:pt idx="5668">
                  <c:v>44466.753053472225</c:v>
                </c:pt>
                <c:pt idx="5669">
                  <c:v>44466.753747916664</c:v>
                </c:pt>
                <c:pt idx="5670">
                  <c:v>44466.754442361111</c:v>
                </c:pt>
                <c:pt idx="5671">
                  <c:v>44466.755136805557</c:v>
                </c:pt>
                <c:pt idx="5672">
                  <c:v>44466.755831249997</c:v>
                </c:pt>
                <c:pt idx="5673">
                  <c:v>44466.756525694444</c:v>
                </c:pt>
                <c:pt idx="5674">
                  <c:v>44466.75722013889</c:v>
                </c:pt>
                <c:pt idx="5675">
                  <c:v>44466.757914583337</c:v>
                </c:pt>
                <c:pt idx="5676">
                  <c:v>44466.758609027776</c:v>
                </c:pt>
                <c:pt idx="5677">
                  <c:v>44466.759303472223</c:v>
                </c:pt>
                <c:pt idx="5678">
                  <c:v>44466.75999791667</c:v>
                </c:pt>
                <c:pt idx="5679">
                  <c:v>44466.760692361109</c:v>
                </c:pt>
                <c:pt idx="5680">
                  <c:v>44466.761386805556</c:v>
                </c:pt>
                <c:pt idx="5681">
                  <c:v>44466.762081250003</c:v>
                </c:pt>
                <c:pt idx="5682">
                  <c:v>44466.762775694442</c:v>
                </c:pt>
                <c:pt idx="5683">
                  <c:v>44466.763470138889</c:v>
                </c:pt>
                <c:pt idx="5684">
                  <c:v>44466.764164583336</c:v>
                </c:pt>
                <c:pt idx="5685">
                  <c:v>44466.764859027775</c:v>
                </c:pt>
                <c:pt idx="5686">
                  <c:v>44466.765553472222</c:v>
                </c:pt>
                <c:pt idx="5687">
                  <c:v>44466.766247916668</c:v>
                </c:pt>
                <c:pt idx="5688">
                  <c:v>44466.766942361108</c:v>
                </c:pt>
                <c:pt idx="5689">
                  <c:v>44466.767636805555</c:v>
                </c:pt>
                <c:pt idx="5690">
                  <c:v>44466.768331250001</c:v>
                </c:pt>
                <c:pt idx="5691">
                  <c:v>44466.769025694448</c:v>
                </c:pt>
                <c:pt idx="5692">
                  <c:v>44466.769720138887</c:v>
                </c:pt>
                <c:pt idx="5693">
                  <c:v>44466.770414583334</c:v>
                </c:pt>
                <c:pt idx="5694">
                  <c:v>44466.771109027781</c:v>
                </c:pt>
                <c:pt idx="5695">
                  <c:v>44466.77180347222</c:v>
                </c:pt>
                <c:pt idx="5696">
                  <c:v>44466.772497916667</c:v>
                </c:pt>
                <c:pt idx="5697">
                  <c:v>44466.773192361114</c:v>
                </c:pt>
                <c:pt idx="5698">
                  <c:v>44466.773886805553</c:v>
                </c:pt>
                <c:pt idx="5699">
                  <c:v>44466.77458125</c:v>
                </c:pt>
                <c:pt idx="5700">
                  <c:v>44466.775275694446</c:v>
                </c:pt>
                <c:pt idx="5701">
                  <c:v>44466.775970138886</c:v>
                </c:pt>
                <c:pt idx="5702">
                  <c:v>44466.776664583333</c:v>
                </c:pt>
                <c:pt idx="5703">
                  <c:v>44466.777359027779</c:v>
                </c:pt>
                <c:pt idx="5704">
                  <c:v>44466.778053472219</c:v>
                </c:pt>
                <c:pt idx="5705">
                  <c:v>44466.778747916665</c:v>
                </c:pt>
                <c:pt idx="5706">
                  <c:v>44466.779442361112</c:v>
                </c:pt>
                <c:pt idx="5707">
                  <c:v>44466.780136805559</c:v>
                </c:pt>
                <c:pt idx="5708">
                  <c:v>44466.780831249998</c:v>
                </c:pt>
                <c:pt idx="5709">
                  <c:v>44466.781525694445</c:v>
                </c:pt>
                <c:pt idx="5710">
                  <c:v>44466.782220138892</c:v>
                </c:pt>
                <c:pt idx="5711">
                  <c:v>44466.782914583331</c:v>
                </c:pt>
                <c:pt idx="5712">
                  <c:v>44466.783609027778</c:v>
                </c:pt>
                <c:pt idx="5713">
                  <c:v>44466.784303472225</c:v>
                </c:pt>
                <c:pt idx="5714">
                  <c:v>44466.784997916664</c:v>
                </c:pt>
                <c:pt idx="5715">
                  <c:v>44466.785692361111</c:v>
                </c:pt>
                <c:pt idx="5716">
                  <c:v>44466.786386805557</c:v>
                </c:pt>
                <c:pt idx="5717">
                  <c:v>44466.787081249997</c:v>
                </c:pt>
                <c:pt idx="5718">
                  <c:v>44466.787775694444</c:v>
                </c:pt>
                <c:pt idx="5719">
                  <c:v>44466.78847013889</c:v>
                </c:pt>
                <c:pt idx="5720">
                  <c:v>44466.789164583337</c:v>
                </c:pt>
                <c:pt idx="5721">
                  <c:v>44466.789859027776</c:v>
                </c:pt>
                <c:pt idx="5722">
                  <c:v>44466.790553472223</c:v>
                </c:pt>
                <c:pt idx="5723">
                  <c:v>44466.79124791667</c:v>
                </c:pt>
                <c:pt idx="5724">
                  <c:v>44466.791953935186</c:v>
                </c:pt>
                <c:pt idx="5725">
                  <c:v>44466.792648379633</c:v>
                </c:pt>
                <c:pt idx="5726">
                  <c:v>44466.793342824072</c:v>
                </c:pt>
                <c:pt idx="5727">
                  <c:v>44466.794037268519</c:v>
                </c:pt>
                <c:pt idx="5728">
                  <c:v>44466.794731712966</c:v>
                </c:pt>
                <c:pt idx="5729">
                  <c:v>44466.795426157405</c:v>
                </c:pt>
                <c:pt idx="5730">
                  <c:v>44466.796120601852</c:v>
                </c:pt>
                <c:pt idx="5731">
                  <c:v>44466.796815046298</c:v>
                </c:pt>
                <c:pt idx="5732">
                  <c:v>44466.797509490738</c:v>
                </c:pt>
                <c:pt idx="5733">
                  <c:v>44466.798203935185</c:v>
                </c:pt>
                <c:pt idx="5734">
                  <c:v>44466.798898379631</c:v>
                </c:pt>
                <c:pt idx="5735">
                  <c:v>44466.799592824071</c:v>
                </c:pt>
                <c:pt idx="5736">
                  <c:v>44466.800287268517</c:v>
                </c:pt>
                <c:pt idx="5737">
                  <c:v>44466.800981712964</c:v>
                </c:pt>
                <c:pt idx="5738">
                  <c:v>44466.801676157411</c:v>
                </c:pt>
                <c:pt idx="5739">
                  <c:v>44466.80237060185</c:v>
                </c:pt>
                <c:pt idx="5740">
                  <c:v>44466.803065046297</c:v>
                </c:pt>
                <c:pt idx="5741">
                  <c:v>44466.803759490744</c:v>
                </c:pt>
                <c:pt idx="5742">
                  <c:v>44466.804453935183</c:v>
                </c:pt>
                <c:pt idx="5743">
                  <c:v>44466.80514837963</c:v>
                </c:pt>
                <c:pt idx="5744">
                  <c:v>44466.805842824077</c:v>
                </c:pt>
                <c:pt idx="5745">
                  <c:v>44466.806537268516</c:v>
                </c:pt>
                <c:pt idx="5746">
                  <c:v>44466.807231712963</c:v>
                </c:pt>
                <c:pt idx="5747">
                  <c:v>44466.807926157409</c:v>
                </c:pt>
                <c:pt idx="5748">
                  <c:v>44466.808620601849</c:v>
                </c:pt>
                <c:pt idx="5749">
                  <c:v>44466.809315046296</c:v>
                </c:pt>
                <c:pt idx="5750">
                  <c:v>44466.810009490742</c:v>
                </c:pt>
                <c:pt idx="5751">
                  <c:v>44466.810703935182</c:v>
                </c:pt>
                <c:pt idx="5752">
                  <c:v>44466.811398379628</c:v>
                </c:pt>
                <c:pt idx="5753">
                  <c:v>44466.812092824075</c:v>
                </c:pt>
                <c:pt idx="5754">
                  <c:v>44466.812787268522</c:v>
                </c:pt>
                <c:pt idx="5755">
                  <c:v>44466.813481712961</c:v>
                </c:pt>
                <c:pt idx="5756">
                  <c:v>44466.814176157408</c:v>
                </c:pt>
                <c:pt idx="5757">
                  <c:v>44466.814870601855</c:v>
                </c:pt>
                <c:pt idx="5758">
                  <c:v>44466.815565046294</c:v>
                </c:pt>
                <c:pt idx="5759">
                  <c:v>44466.816259490741</c:v>
                </c:pt>
                <c:pt idx="5760">
                  <c:v>44466.816953935187</c:v>
                </c:pt>
                <c:pt idx="5761">
                  <c:v>44466.817648379627</c:v>
                </c:pt>
                <c:pt idx="5762">
                  <c:v>44466.818342824074</c:v>
                </c:pt>
                <c:pt idx="5763">
                  <c:v>44466.81903726852</c:v>
                </c:pt>
                <c:pt idx="5764">
                  <c:v>44466.81973171296</c:v>
                </c:pt>
                <c:pt idx="5765">
                  <c:v>44466.820426157406</c:v>
                </c:pt>
                <c:pt idx="5766">
                  <c:v>44466.821120601853</c:v>
                </c:pt>
                <c:pt idx="5767">
                  <c:v>44466.8218150463</c:v>
                </c:pt>
                <c:pt idx="5768">
                  <c:v>44466.822509490739</c:v>
                </c:pt>
                <c:pt idx="5769">
                  <c:v>44466.823203935186</c:v>
                </c:pt>
                <c:pt idx="5770">
                  <c:v>44466.823898379633</c:v>
                </c:pt>
                <c:pt idx="5771">
                  <c:v>44466.824592824072</c:v>
                </c:pt>
                <c:pt idx="5772">
                  <c:v>44466.825287268519</c:v>
                </c:pt>
                <c:pt idx="5773">
                  <c:v>44466.825981712966</c:v>
                </c:pt>
                <c:pt idx="5774">
                  <c:v>44466.826676157405</c:v>
                </c:pt>
                <c:pt idx="5775">
                  <c:v>44466.827370601852</c:v>
                </c:pt>
                <c:pt idx="5776">
                  <c:v>44466.828065046298</c:v>
                </c:pt>
                <c:pt idx="5777">
                  <c:v>44466.828759490738</c:v>
                </c:pt>
                <c:pt idx="5778">
                  <c:v>44466.829453935185</c:v>
                </c:pt>
                <c:pt idx="5779">
                  <c:v>44466.830148379631</c:v>
                </c:pt>
                <c:pt idx="5780">
                  <c:v>44466.830842824071</c:v>
                </c:pt>
                <c:pt idx="5781">
                  <c:v>44466.831537268517</c:v>
                </c:pt>
                <c:pt idx="5782">
                  <c:v>44466.832231712964</c:v>
                </c:pt>
                <c:pt idx="5783">
                  <c:v>44466.832926157411</c:v>
                </c:pt>
                <c:pt idx="5784">
                  <c:v>44466.833632175927</c:v>
                </c:pt>
                <c:pt idx="5785">
                  <c:v>44466.834326620374</c:v>
                </c:pt>
                <c:pt idx="5786">
                  <c:v>44466.835021064813</c:v>
                </c:pt>
                <c:pt idx="5787">
                  <c:v>44466.83571550926</c:v>
                </c:pt>
                <c:pt idx="5788">
                  <c:v>44466.836409953707</c:v>
                </c:pt>
                <c:pt idx="5789">
                  <c:v>44466.837104398146</c:v>
                </c:pt>
                <c:pt idx="5790">
                  <c:v>44466.837798842593</c:v>
                </c:pt>
                <c:pt idx="5791">
                  <c:v>44466.838493287039</c:v>
                </c:pt>
                <c:pt idx="5792">
                  <c:v>44466.839187731479</c:v>
                </c:pt>
                <c:pt idx="5793">
                  <c:v>44466.839882175926</c:v>
                </c:pt>
                <c:pt idx="5794">
                  <c:v>44466.840576620372</c:v>
                </c:pt>
                <c:pt idx="5795">
                  <c:v>44466.841271064812</c:v>
                </c:pt>
                <c:pt idx="5796">
                  <c:v>44466.841965509258</c:v>
                </c:pt>
                <c:pt idx="5797">
                  <c:v>44466.842659953705</c:v>
                </c:pt>
                <c:pt idx="5798">
                  <c:v>44466.843354398145</c:v>
                </c:pt>
                <c:pt idx="5799">
                  <c:v>44466.844048842591</c:v>
                </c:pt>
                <c:pt idx="5800">
                  <c:v>44466.844743287038</c:v>
                </c:pt>
                <c:pt idx="5801">
                  <c:v>44466.845437731485</c:v>
                </c:pt>
                <c:pt idx="5802">
                  <c:v>44466.846132175924</c:v>
                </c:pt>
                <c:pt idx="5803">
                  <c:v>44466.846826620371</c:v>
                </c:pt>
                <c:pt idx="5804">
                  <c:v>44466.847521064818</c:v>
                </c:pt>
                <c:pt idx="5805">
                  <c:v>44466.848215509257</c:v>
                </c:pt>
                <c:pt idx="5806">
                  <c:v>44466.848909953704</c:v>
                </c:pt>
                <c:pt idx="5807">
                  <c:v>44466.84960439815</c:v>
                </c:pt>
                <c:pt idx="5808">
                  <c:v>44466.85029884259</c:v>
                </c:pt>
                <c:pt idx="5809">
                  <c:v>44466.850993287037</c:v>
                </c:pt>
                <c:pt idx="5810">
                  <c:v>44466.851687731483</c:v>
                </c:pt>
                <c:pt idx="5811">
                  <c:v>44466.852382175923</c:v>
                </c:pt>
                <c:pt idx="5812">
                  <c:v>44466.853076620369</c:v>
                </c:pt>
                <c:pt idx="5813">
                  <c:v>44466.853771064816</c:v>
                </c:pt>
                <c:pt idx="5814">
                  <c:v>44466.854465509263</c:v>
                </c:pt>
                <c:pt idx="5815">
                  <c:v>44466.855159953702</c:v>
                </c:pt>
                <c:pt idx="5816">
                  <c:v>44466.855854398149</c:v>
                </c:pt>
                <c:pt idx="5817">
                  <c:v>44466.856548842596</c:v>
                </c:pt>
                <c:pt idx="5818">
                  <c:v>44466.857243287035</c:v>
                </c:pt>
                <c:pt idx="5819">
                  <c:v>44466.857937731482</c:v>
                </c:pt>
                <c:pt idx="5820">
                  <c:v>44466.858632175929</c:v>
                </c:pt>
                <c:pt idx="5821">
                  <c:v>44466.859326620368</c:v>
                </c:pt>
                <c:pt idx="5822">
                  <c:v>44466.860021064815</c:v>
                </c:pt>
                <c:pt idx="5823">
                  <c:v>44466.860715509261</c:v>
                </c:pt>
                <c:pt idx="5824">
                  <c:v>44466.861409953701</c:v>
                </c:pt>
                <c:pt idx="5825">
                  <c:v>44466.862104398147</c:v>
                </c:pt>
                <c:pt idx="5826">
                  <c:v>44466.862798842594</c:v>
                </c:pt>
                <c:pt idx="5827">
                  <c:v>44466.863493287034</c:v>
                </c:pt>
                <c:pt idx="5828">
                  <c:v>44466.86418773148</c:v>
                </c:pt>
                <c:pt idx="5829">
                  <c:v>44466.864882175927</c:v>
                </c:pt>
                <c:pt idx="5830">
                  <c:v>44466.865576620374</c:v>
                </c:pt>
                <c:pt idx="5831">
                  <c:v>44466.866271064813</c:v>
                </c:pt>
                <c:pt idx="5832">
                  <c:v>44466.86696550926</c:v>
                </c:pt>
                <c:pt idx="5833">
                  <c:v>44466.867659953707</c:v>
                </c:pt>
                <c:pt idx="5834">
                  <c:v>44466.868354398146</c:v>
                </c:pt>
                <c:pt idx="5835">
                  <c:v>44466.869048842593</c:v>
                </c:pt>
                <c:pt idx="5836">
                  <c:v>44466.869743287039</c:v>
                </c:pt>
                <c:pt idx="5837">
                  <c:v>44466.870437731479</c:v>
                </c:pt>
                <c:pt idx="5838">
                  <c:v>44466.871132175926</c:v>
                </c:pt>
                <c:pt idx="5839">
                  <c:v>44466.871826620372</c:v>
                </c:pt>
                <c:pt idx="5840">
                  <c:v>44466.872521064812</c:v>
                </c:pt>
                <c:pt idx="5841">
                  <c:v>44466.873215509258</c:v>
                </c:pt>
                <c:pt idx="5842">
                  <c:v>44466.873909953705</c:v>
                </c:pt>
                <c:pt idx="5843">
                  <c:v>44466.874604398145</c:v>
                </c:pt>
                <c:pt idx="5844">
                  <c:v>44466.875310416668</c:v>
                </c:pt>
                <c:pt idx="5845">
                  <c:v>44466.876004861108</c:v>
                </c:pt>
                <c:pt idx="5846">
                  <c:v>44466.876699305554</c:v>
                </c:pt>
                <c:pt idx="5847">
                  <c:v>44466.877393750001</c:v>
                </c:pt>
                <c:pt idx="5848">
                  <c:v>44466.878088194448</c:v>
                </c:pt>
                <c:pt idx="5849">
                  <c:v>44466.878782638887</c:v>
                </c:pt>
                <c:pt idx="5850">
                  <c:v>44466.879477083334</c:v>
                </c:pt>
                <c:pt idx="5851">
                  <c:v>44466.88017152778</c:v>
                </c:pt>
                <c:pt idx="5852">
                  <c:v>44466.88086597222</c:v>
                </c:pt>
                <c:pt idx="5853">
                  <c:v>44466.881560416667</c:v>
                </c:pt>
                <c:pt idx="5854">
                  <c:v>44466.882254861113</c:v>
                </c:pt>
                <c:pt idx="5855">
                  <c:v>44466.882949305553</c:v>
                </c:pt>
                <c:pt idx="5856">
                  <c:v>44466.883643749999</c:v>
                </c:pt>
                <c:pt idx="5857">
                  <c:v>44466.884338194446</c:v>
                </c:pt>
                <c:pt idx="5858">
                  <c:v>44466.885032638886</c:v>
                </c:pt>
                <c:pt idx="5859">
                  <c:v>44466.885727083332</c:v>
                </c:pt>
                <c:pt idx="5860">
                  <c:v>44466.886421527779</c:v>
                </c:pt>
                <c:pt idx="5861">
                  <c:v>44466.887115972226</c:v>
                </c:pt>
                <c:pt idx="5862">
                  <c:v>44466.887810416665</c:v>
                </c:pt>
                <c:pt idx="5863">
                  <c:v>44466.888504861112</c:v>
                </c:pt>
                <c:pt idx="5864">
                  <c:v>44466.889199305559</c:v>
                </c:pt>
                <c:pt idx="5865">
                  <c:v>44466.889893749998</c:v>
                </c:pt>
                <c:pt idx="5866">
                  <c:v>44466.890588194445</c:v>
                </c:pt>
                <c:pt idx="5867">
                  <c:v>44466.891282638891</c:v>
                </c:pt>
                <c:pt idx="5868">
                  <c:v>44466.891977083331</c:v>
                </c:pt>
                <c:pt idx="5869">
                  <c:v>44466.892671527778</c:v>
                </c:pt>
                <c:pt idx="5870">
                  <c:v>44466.893365972224</c:v>
                </c:pt>
                <c:pt idx="5871">
                  <c:v>44466.894060416664</c:v>
                </c:pt>
                <c:pt idx="5872">
                  <c:v>44466.89475486111</c:v>
                </c:pt>
                <c:pt idx="5873">
                  <c:v>44466.895449305557</c:v>
                </c:pt>
                <c:pt idx="5874">
                  <c:v>44466.896143749997</c:v>
                </c:pt>
                <c:pt idx="5875">
                  <c:v>44466.896838194443</c:v>
                </c:pt>
                <c:pt idx="5876">
                  <c:v>44466.89753263889</c:v>
                </c:pt>
                <c:pt idx="5877">
                  <c:v>44466.898227083337</c:v>
                </c:pt>
                <c:pt idx="5878">
                  <c:v>44466.898921527776</c:v>
                </c:pt>
                <c:pt idx="5879">
                  <c:v>44466.899615972223</c:v>
                </c:pt>
                <c:pt idx="5880">
                  <c:v>44466.90031041667</c:v>
                </c:pt>
                <c:pt idx="5881">
                  <c:v>44466.901004861109</c:v>
                </c:pt>
                <c:pt idx="5882">
                  <c:v>44466.901699305556</c:v>
                </c:pt>
                <c:pt idx="5883">
                  <c:v>44466.902393750002</c:v>
                </c:pt>
                <c:pt idx="5884">
                  <c:v>44466.903088194442</c:v>
                </c:pt>
                <c:pt idx="5885">
                  <c:v>44466.903782638889</c:v>
                </c:pt>
                <c:pt idx="5886">
                  <c:v>44466.904477083335</c:v>
                </c:pt>
                <c:pt idx="5887">
                  <c:v>44466.905171527775</c:v>
                </c:pt>
                <c:pt idx="5888">
                  <c:v>44466.905865972221</c:v>
                </c:pt>
                <c:pt idx="5889">
                  <c:v>44466.906560416668</c:v>
                </c:pt>
                <c:pt idx="5890">
                  <c:v>44466.907254861108</c:v>
                </c:pt>
                <c:pt idx="5891">
                  <c:v>44466.907949305554</c:v>
                </c:pt>
                <c:pt idx="5892">
                  <c:v>44466.908643750001</c:v>
                </c:pt>
                <c:pt idx="5893">
                  <c:v>44466.909338194448</c:v>
                </c:pt>
                <c:pt idx="5894">
                  <c:v>44466.910032638887</c:v>
                </c:pt>
                <c:pt idx="5895">
                  <c:v>44466.910727083334</c:v>
                </c:pt>
                <c:pt idx="5896">
                  <c:v>44466.91142152778</c:v>
                </c:pt>
                <c:pt idx="5897">
                  <c:v>44466.91211597222</c:v>
                </c:pt>
                <c:pt idx="5898">
                  <c:v>44466.912810416667</c:v>
                </c:pt>
                <c:pt idx="5899">
                  <c:v>44466.913504861113</c:v>
                </c:pt>
                <c:pt idx="5900">
                  <c:v>44466.914199305553</c:v>
                </c:pt>
                <c:pt idx="5901">
                  <c:v>44466.914893749999</c:v>
                </c:pt>
                <c:pt idx="5902">
                  <c:v>44466.915588194446</c:v>
                </c:pt>
                <c:pt idx="5903">
                  <c:v>44466.916282638886</c:v>
                </c:pt>
                <c:pt idx="5904">
                  <c:v>44466.916988657409</c:v>
                </c:pt>
                <c:pt idx="5905">
                  <c:v>44466.917683101849</c:v>
                </c:pt>
                <c:pt idx="5906">
                  <c:v>44466.918377546295</c:v>
                </c:pt>
                <c:pt idx="5907">
                  <c:v>44466.919071990742</c:v>
                </c:pt>
                <c:pt idx="5908">
                  <c:v>44466.919766435189</c:v>
                </c:pt>
                <c:pt idx="5909">
                  <c:v>44466.920460879628</c:v>
                </c:pt>
                <c:pt idx="5910">
                  <c:v>44466.921155324075</c:v>
                </c:pt>
                <c:pt idx="5911">
                  <c:v>44466.921849768521</c:v>
                </c:pt>
                <c:pt idx="5912">
                  <c:v>44466.922544212961</c:v>
                </c:pt>
                <c:pt idx="5913">
                  <c:v>44466.923238657408</c:v>
                </c:pt>
                <c:pt idx="5914">
                  <c:v>44466.923933101854</c:v>
                </c:pt>
                <c:pt idx="5915">
                  <c:v>44466.924627546294</c:v>
                </c:pt>
                <c:pt idx="5916">
                  <c:v>44466.92532199074</c:v>
                </c:pt>
                <c:pt idx="5917">
                  <c:v>44466.926016435187</c:v>
                </c:pt>
                <c:pt idx="5918">
                  <c:v>44466.926710879627</c:v>
                </c:pt>
                <c:pt idx="5919">
                  <c:v>44466.927405324073</c:v>
                </c:pt>
                <c:pt idx="5920">
                  <c:v>44466.92809976852</c:v>
                </c:pt>
                <c:pt idx="5921">
                  <c:v>44466.928794212959</c:v>
                </c:pt>
                <c:pt idx="5922">
                  <c:v>44466.929488657406</c:v>
                </c:pt>
                <c:pt idx="5923">
                  <c:v>44466.930183101853</c:v>
                </c:pt>
                <c:pt idx="5924">
                  <c:v>44466.9308775463</c:v>
                </c:pt>
                <c:pt idx="5925">
                  <c:v>44466.931571990739</c:v>
                </c:pt>
                <c:pt idx="5926">
                  <c:v>44466.932266435186</c:v>
                </c:pt>
                <c:pt idx="5927">
                  <c:v>44466.932960879632</c:v>
                </c:pt>
                <c:pt idx="5928">
                  <c:v>44466.933655324072</c:v>
                </c:pt>
                <c:pt idx="5929">
                  <c:v>44466.934349768519</c:v>
                </c:pt>
                <c:pt idx="5930">
                  <c:v>44466.935044212965</c:v>
                </c:pt>
                <c:pt idx="5931">
                  <c:v>44466.935738657405</c:v>
                </c:pt>
                <c:pt idx="5932">
                  <c:v>44466.936433101851</c:v>
                </c:pt>
                <c:pt idx="5933">
                  <c:v>44466.937127546298</c:v>
                </c:pt>
                <c:pt idx="5934">
                  <c:v>44466.937821990738</c:v>
                </c:pt>
                <c:pt idx="5935">
                  <c:v>44466.938516435184</c:v>
                </c:pt>
                <c:pt idx="5936">
                  <c:v>44466.939210879631</c:v>
                </c:pt>
                <c:pt idx="5937">
                  <c:v>44466.939905324078</c:v>
                </c:pt>
                <c:pt idx="5938">
                  <c:v>44466.940599768517</c:v>
                </c:pt>
                <c:pt idx="5939">
                  <c:v>44466.941294212964</c:v>
                </c:pt>
                <c:pt idx="5940">
                  <c:v>44466.941988657411</c:v>
                </c:pt>
                <c:pt idx="5941">
                  <c:v>44466.94268310185</c:v>
                </c:pt>
                <c:pt idx="5942">
                  <c:v>44466.943377546297</c:v>
                </c:pt>
                <c:pt idx="5943">
                  <c:v>44466.944071990743</c:v>
                </c:pt>
                <c:pt idx="5944">
                  <c:v>44466.944766435183</c:v>
                </c:pt>
                <c:pt idx="5945">
                  <c:v>44466.94546087963</c:v>
                </c:pt>
                <c:pt idx="5946">
                  <c:v>44466.946155324076</c:v>
                </c:pt>
                <c:pt idx="5947">
                  <c:v>44466.946849768516</c:v>
                </c:pt>
                <c:pt idx="5948">
                  <c:v>44466.947544212962</c:v>
                </c:pt>
                <c:pt idx="5949">
                  <c:v>44466.948238657409</c:v>
                </c:pt>
                <c:pt idx="5950">
                  <c:v>44466.948933101849</c:v>
                </c:pt>
                <c:pt idx="5951">
                  <c:v>44466.949627546295</c:v>
                </c:pt>
                <c:pt idx="5952">
                  <c:v>44466.950321990742</c:v>
                </c:pt>
                <c:pt idx="5953">
                  <c:v>44466.951016435189</c:v>
                </c:pt>
                <c:pt idx="5954">
                  <c:v>44466.951710879628</c:v>
                </c:pt>
                <c:pt idx="5955">
                  <c:v>44466.952405324075</c:v>
                </c:pt>
                <c:pt idx="5956">
                  <c:v>44466.953099768521</c:v>
                </c:pt>
                <c:pt idx="5957">
                  <c:v>44466.953794212961</c:v>
                </c:pt>
                <c:pt idx="5958">
                  <c:v>44466.954488657408</c:v>
                </c:pt>
                <c:pt idx="5959">
                  <c:v>44466.955183101854</c:v>
                </c:pt>
                <c:pt idx="5960">
                  <c:v>44466.955877546294</c:v>
                </c:pt>
                <c:pt idx="5961">
                  <c:v>44466.95657199074</c:v>
                </c:pt>
                <c:pt idx="5962">
                  <c:v>44466.957266435187</c:v>
                </c:pt>
                <c:pt idx="5963">
                  <c:v>44466.957960879627</c:v>
                </c:pt>
                <c:pt idx="5964">
                  <c:v>44466.958655324073</c:v>
                </c:pt>
                <c:pt idx="5965">
                  <c:v>44466.95934976852</c:v>
                </c:pt>
                <c:pt idx="5966">
                  <c:v>44466.960044212959</c:v>
                </c:pt>
                <c:pt idx="5967">
                  <c:v>44466.960738657406</c:v>
                </c:pt>
                <c:pt idx="5968">
                  <c:v>44466.961433101853</c:v>
                </c:pt>
                <c:pt idx="5969">
                  <c:v>44466.9621275463</c:v>
                </c:pt>
                <c:pt idx="5970">
                  <c:v>44466.962821990739</c:v>
                </c:pt>
                <c:pt idx="5971">
                  <c:v>44466.963516435186</c:v>
                </c:pt>
                <c:pt idx="5972">
                  <c:v>44466.964210879632</c:v>
                </c:pt>
                <c:pt idx="5973">
                  <c:v>44466.964905324072</c:v>
                </c:pt>
                <c:pt idx="5974">
                  <c:v>44466.965599768519</c:v>
                </c:pt>
                <c:pt idx="5975">
                  <c:v>44466.966294212965</c:v>
                </c:pt>
                <c:pt idx="5976">
                  <c:v>44466.966988657405</c:v>
                </c:pt>
                <c:pt idx="5977">
                  <c:v>44466.967683101851</c:v>
                </c:pt>
                <c:pt idx="5978">
                  <c:v>44466.968377546298</c:v>
                </c:pt>
                <c:pt idx="5979">
                  <c:v>44466.969071990738</c:v>
                </c:pt>
                <c:pt idx="5980">
                  <c:v>44466.969766435184</c:v>
                </c:pt>
                <c:pt idx="5981">
                  <c:v>44466.970460879631</c:v>
                </c:pt>
                <c:pt idx="5982">
                  <c:v>44466.971155324078</c:v>
                </c:pt>
                <c:pt idx="5983">
                  <c:v>44466.971849768517</c:v>
                </c:pt>
                <c:pt idx="5984">
                  <c:v>44466.972544212964</c:v>
                </c:pt>
                <c:pt idx="5985">
                  <c:v>44466.973238657411</c:v>
                </c:pt>
                <c:pt idx="5986">
                  <c:v>44466.97393310185</c:v>
                </c:pt>
                <c:pt idx="5987">
                  <c:v>44466.974627546297</c:v>
                </c:pt>
                <c:pt idx="5988">
                  <c:v>44466.975321990743</c:v>
                </c:pt>
                <c:pt idx="5989">
                  <c:v>44466.976016435183</c:v>
                </c:pt>
                <c:pt idx="5990">
                  <c:v>44466.97671087963</c:v>
                </c:pt>
                <c:pt idx="5991">
                  <c:v>44466.977405324076</c:v>
                </c:pt>
                <c:pt idx="5992">
                  <c:v>44466.978099768516</c:v>
                </c:pt>
                <c:pt idx="5993">
                  <c:v>44466.978794212962</c:v>
                </c:pt>
                <c:pt idx="5994">
                  <c:v>44466.979488657409</c:v>
                </c:pt>
                <c:pt idx="5995">
                  <c:v>44466.980183101849</c:v>
                </c:pt>
                <c:pt idx="5996">
                  <c:v>44466.980877546295</c:v>
                </c:pt>
                <c:pt idx="5997">
                  <c:v>44466.981571990742</c:v>
                </c:pt>
                <c:pt idx="5998">
                  <c:v>44466.982266435189</c:v>
                </c:pt>
                <c:pt idx="5999">
                  <c:v>44466.982960879628</c:v>
                </c:pt>
                <c:pt idx="6000">
                  <c:v>44466.983655324075</c:v>
                </c:pt>
                <c:pt idx="6001">
                  <c:v>44466.984349768521</c:v>
                </c:pt>
                <c:pt idx="6002">
                  <c:v>44466.985044212961</c:v>
                </c:pt>
                <c:pt idx="6003">
                  <c:v>44466.985738657408</c:v>
                </c:pt>
                <c:pt idx="6004">
                  <c:v>44466.986433101854</c:v>
                </c:pt>
                <c:pt idx="6005">
                  <c:v>44466.987127546294</c:v>
                </c:pt>
                <c:pt idx="6006">
                  <c:v>44466.98782199074</c:v>
                </c:pt>
                <c:pt idx="6007">
                  <c:v>44466.988516435187</c:v>
                </c:pt>
                <c:pt idx="6008">
                  <c:v>44466.989210879627</c:v>
                </c:pt>
                <c:pt idx="6009">
                  <c:v>44466.989905324073</c:v>
                </c:pt>
                <c:pt idx="6010">
                  <c:v>44466.99059976852</c:v>
                </c:pt>
                <c:pt idx="6011">
                  <c:v>44466.991294212959</c:v>
                </c:pt>
                <c:pt idx="6012">
                  <c:v>44466.991988657406</c:v>
                </c:pt>
                <c:pt idx="6013">
                  <c:v>44466.992683101853</c:v>
                </c:pt>
                <c:pt idx="6014">
                  <c:v>44466.9933775463</c:v>
                </c:pt>
                <c:pt idx="6015">
                  <c:v>44466.994071990739</c:v>
                </c:pt>
                <c:pt idx="6016">
                  <c:v>44466.994766435186</c:v>
                </c:pt>
                <c:pt idx="6017">
                  <c:v>44466.995460879632</c:v>
                </c:pt>
                <c:pt idx="6018">
                  <c:v>44466.996155324072</c:v>
                </c:pt>
                <c:pt idx="6019">
                  <c:v>44466.996849768519</c:v>
                </c:pt>
                <c:pt idx="6020">
                  <c:v>44466.997544212965</c:v>
                </c:pt>
                <c:pt idx="6021">
                  <c:v>44466.998238657405</c:v>
                </c:pt>
                <c:pt idx="6022">
                  <c:v>44466.998933101851</c:v>
                </c:pt>
                <c:pt idx="6023">
                  <c:v>44466.999627546298</c:v>
                </c:pt>
                <c:pt idx="6024">
                  <c:v>44467.000333564814</c:v>
                </c:pt>
                <c:pt idx="6025">
                  <c:v>44467.001028009261</c:v>
                </c:pt>
                <c:pt idx="6026">
                  <c:v>44467.0017224537</c:v>
                </c:pt>
                <c:pt idx="6027">
                  <c:v>44467.002416898147</c:v>
                </c:pt>
                <c:pt idx="6028">
                  <c:v>44467.003111342594</c:v>
                </c:pt>
                <c:pt idx="6029">
                  <c:v>44467.003805787041</c:v>
                </c:pt>
                <c:pt idx="6030">
                  <c:v>44467.00450023148</c:v>
                </c:pt>
                <c:pt idx="6031">
                  <c:v>44467.005194675927</c:v>
                </c:pt>
                <c:pt idx="6032">
                  <c:v>44467.005889120373</c:v>
                </c:pt>
                <c:pt idx="6033">
                  <c:v>44467.006583564813</c:v>
                </c:pt>
                <c:pt idx="6034">
                  <c:v>44467.00727800926</c:v>
                </c:pt>
                <c:pt idx="6035">
                  <c:v>44467.007972453706</c:v>
                </c:pt>
                <c:pt idx="6036">
                  <c:v>44467.008666898146</c:v>
                </c:pt>
                <c:pt idx="6037">
                  <c:v>44467.009361342592</c:v>
                </c:pt>
                <c:pt idx="6038">
                  <c:v>44467.010055787039</c:v>
                </c:pt>
                <c:pt idx="6039">
                  <c:v>44467.010750231479</c:v>
                </c:pt>
                <c:pt idx="6040">
                  <c:v>44467.011444675925</c:v>
                </c:pt>
                <c:pt idx="6041">
                  <c:v>44467.012139120372</c:v>
                </c:pt>
                <c:pt idx="6042">
                  <c:v>44467.012833564811</c:v>
                </c:pt>
                <c:pt idx="6043">
                  <c:v>44467.013528009258</c:v>
                </c:pt>
                <c:pt idx="6044">
                  <c:v>44467.014222453705</c:v>
                </c:pt>
                <c:pt idx="6045">
                  <c:v>44467.014916898152</c:v>
                </c:pt>
                <c:pt idx="6046">
                  <c:v>44467.015611342591</c:v>
                </c:pt>
                <c:pt idx="6047">
                  <c:v>44467.016305787038</c:v>
                </c:pt>
                <c:pt idx="6048">
                  <c:v>44467.017000231484</c:v>
                </c:pt>
                <c:pt idx="6049">
                  <c:v>44467.017694675924</c:v>
                </c:pt>
                <c:pt idx="6050">
                  <c:v>44467.018389120371</c:v>
                </c:pt>
                <c:pt idx="6051">
                  <c:v>44467.019083564817</c:v>
                </c:pt>
                <c:pt idx="6052">
                  <c:v>44467.019778009257</c:v>
                </c:pt>
                <c:pt idx="6053">
                  <c:v>44467.020472453703</c:v>
                </c:pt>
                <c:pt idx="6054">
                  <c:v>44467.02116689815</c:v>
                </c:pt>
                <c:pt idx="6055">
                  <c:v>44467.02186134259</c:v>
                </c:pt>
                <c:pt idx="6056">
                  <c:v>44467.022555787036</c:v>
                </c:pt>
                <c:pt idx="6057">
                  <c:v>44467.023250231483</c:v>
                </c:pt>
                <c:pt idx="6058">
                  <c:v>44467.023944675922</c:v>
                </c:pt>
                <c:pt idx="6059">
                  <c:v>44467.024639120369</c:v>
                </c:pt>
                <c:pt idx="6060">
                  <c:v>44467.025333564816</c:v>
                </c:pt>
                <c:pt idx="6061">
                  <c:v>44467.026028009263</c:v>
                </c:pt>
                <c:pt idx="6062">
                  <c:v>44467.026722453702</c:v>
                </c:pt>
                <c:pt idx="6063">
                  <c:v>44467.027416898149</c:v>
                </c:pt>
                <c:pt idx="6064">
                  <c:v>44467.028111342595</c:v>
                </c:pt>
                <c:pt idx="6065">
                  <c:v>44467.028805787035</c:v>
                </c:pt>
                <c:pt idx="6066">
                  <c:v>44467.029500231482</c:v>
                </c:pt>
                <c:pt idx="6067">
                  <c:v>44467.030194675928</c:v>
                </c:pt>
                <c:pt idx="6068">
                  <c:v>44467.030889120368</c:v>
                </c:pt>
                <c:pt idx="6069">
                  <c:v>44467.031583564814</c:v>
                </c:pt>
                <c:pt idx="6070">
                  <c:v>44467.032278009261</c:v>
                </c:pt>
                <c:pt idx="6071">
                  <c:v>44467.0329724537</c:v>
                </c:pt>
                <c:pt idx="6072">
                  <c:v>44467.033666898147</c:v>
                </c:pt>
                <c:pt idx="6073">
                  <c:v>44467.034361342594</c:v>
                </c:pt>
                <c:pt idx="6074">
                  <c:v>44467.035055787041</c:v>
                </c:pt>
                <c:pt idx="6075">
                  <c:v>44467.03575023148</c:v>
                </c:pt>
                <c:pt idx="6076">
                  <c:v>44467.036444675927</c:v>
                </c:pt>
                <c:pt idx="6077">
                  <c:v>44467.037139120373</c:v>
                </c:pt>
                <c:pt idx="6078">
                  <c:v>44467.037833564813</c:v>
                </c:pt>
                <c:pt idx="6079">
                  <c:v>44467.03852800926</c:v>
                </c:pt>
                <c:pt idx="6080">
                  <c:v>44467.039222453706</c:v>
                </c:pt>
                <c:pt idx="6081">
                  <c:v>44467.039916898146</c:v>
                </c:pt>
                <c:pt idx="6082">
                  <c:v>44467.040611342592</c:v>
                </c:pt>
                <c:pt idx="6083">
                  <c:v>44467.041305787039</c:v>
                </c:pt>
                <c:pt idx="6084">
                  <c:v>44467.042011805555</c:v>
                </c:pt>
                <c:pt idx="6085">
                  <c:v>44467.042706250002</c:v>
                </c:pt>
                <c:pt idx="6086">
                  <c:v>44467.043400694442</c:v>
                </c:pt>
                <c:pt idx="6087">
                  <c:v>44467.044095138888</c:v>
                </c:pt>
                <c:pt idx="6088">
                  <c:v>44467.044789583335</c:v>
                </c:pt>
                <c:pt idx="6089">
                  <c:v>44467.045484027774</c:v>
                </c:pt>
                <c:pt idx="6090">
                  <c:v>44467.046178472221</c:v>
                </c:pt>
                <c:pt idx="6091">
                  <c:v>44467.046872916668</c:v>
                </c:pt>
                <c:pt idx="6092">
                  <c:v>44467.047567361114</c:v>
                </c:pt>
                <c:pt idx="6093">
                  <c:v>44467.048261805554</c:v>
                </c:pt>
                <c:pt idx="6094">
                  <c:v>44467.048956250001</c:v>
                </c:pt>
                <c:pt idx="6095">
                  <c:v>44467.049650694447</c:v>
                </c:pt>
                <c:pt idx="6096">
                  <c:v>44467.050345138887</c:v>
                </c:pt>
                <c:pt idx="6097">
                  <c:v>44467.051039583333</c:v>
                </c:pt>
                <c:pt idx="6098">
                  <c:v>44467.05173402778</c:v>
                </c:pt>
                <c:pt idx="6099">
                  <c:v>44467.05242847222</c:v>
                </c:pt>
                <c:pt idx="6100">
                  <c:v>44467.053122916666</c:v>
                </c:pt>
                <c:pt idx="6101">
                  <c:v>44467.053817361113</c:v>
                </c:pt>
                <c:pt idx="6102">
                  <c:v>44467.054511805552</c:v>
                </c:pt>
                <c:pt idx="6103">
                  <c:v>44467.055206249999</c:v>
                </c:pt>
                <c:pt idx="6104">
                  <c:v>44467.055900694446</c:v>
                </c:pt>
                <c:pt idx="6105">
                  <c:v>44467.056595138885</c:v>
                </c:pt>
                <c:pt idx="6106">
                  <c:v>44467.057289583332</c:v>
                </c:pt>
                <c:pt idx="6107">
                  <c:v>44467.057984027779</c:v>
                </c:pt>
                <c:pt idx="6108">
                  <c:v>44467.058678472225</c:v>
                </c:pt>
                <c:pt idx="6109">
                  <c:v>44467.059372916665</c:v>
                </c:pt>
                <c:pt idx="6110">
                  <c:v>44467.060067361112</c:v>
                </c:pt>
                <c:pt idx="6111">
                  <c:v>44467.060761805558</c:v>
                </c:pt>
                <c:pt idx="6112">
                  <c:v>44467.061456249998</c:v>
                </c:pt>
                <c:pt idx="6113">
                  <c:v>44467.062150694444</c:v>
                </c:pt>
                <c:pt idx="6114">
                  <c:v>44467.062845138891</c:v>
                </c:pt>
                <c:pt idx="6115">
                  <c:v>44467.063539583331</c:v>
                </c:pt>
                <c:pt idx="6116">
                  <c:v>44467.064234027777</c:v>
                </c:pt>
                <c:pt idx="6117">
                  <c:v>44467.064928472224</c:v>
                </c:pt>
                <c:pt idx="6118">
                  <c:v>44467.065622916663</c:v>
                </c:pt>
                <c:pt idx="6119">
                  <c:v>44467.06631736111</c:v>
                </c:pt>
                <c:pt idx="6120">
                  <c:v>44467.067011805557</c:v>
                </c:pt>
                <c:pt idx="6121">
                  <c:v>44467.067706250004</c:v>
                </c:pt>
                <c:pt idx="6122">
                  <c:v>44467.068400694443</c:v>
                </c:pt>
                <c:pt idx="6123">
                  <c:v>44467.06909513889</c:v>
                </c:pt>
                <c:pt idx="6124">
                  <c:v>44467.069789583336</c:v>
                </c:pt>
                <c:pt idx="6125">
                  <c:v>44467.070484027776</c:v>
                </c:pt>
                <c:pt idx="6126">
                  <c:v>44467.071178472223</c:v>
                </c:pt>
                <c:pt idx="6127">
                  <c:v>44467.071872916669</c:v>
                </c:pt>
                <c:pt idx="6128">
                  <c:v>44467.072567361109</c:v>
                </c:pt>
                <c:pt idx="6129">
                  <c:v>44467.073261805555</c:v>
                </c:pt>
                <c:pt idx="6130">
                  <c:v>44467.073956250002</c:v>
                </c:pt>
                <c:pt idx="6131">
                  <c:v>44467.074650694442</c:v>
                </c:pt>
                <c:pt idx="6132">
                  <c:v>44467.075345138888</c:v>
                </c:pt>
                <c:pt idx="6133">
                  <c:v>44467.076039583335</c:v>
                </c:pt>
                <c:pt idx="6134">
                  <c:v>44467.076734027774</c:v>
                </c:pt>
                <c:pt idx="6135">
                  <c:v>44467.077428472221</c:v>
                </c:pt>
                <c:pt idx="6136">
                  <c:v>44467.078122916668</c:v>
                </c:pt>
                <c:pt idx="6137">
                  <c:v>44467.078817361114</c:v>
                </c:pt>
                <c:pt idx="6138">
                  <c:v>44467.079511805554</c:v>
                </c:pt>
                <c:pt idx="6139">
                  <c:v>44467.080206250001</c:v>
                </c:pt>
                <c:pt idx="6140">
                  <c:v>44467.080900694447</c:v>
                </c:pt>
                <c:pt idx="6141">
                  <c:v>44467.081595138887</c:v>
                </c:pt>
                <c:pt idx="6142">
                  <c:v>44467.082289583333</c:v>
                </c:pt>
                <c:pt idx="6143">
                  <c:v>44467.08298402778</c:v>
                </c:pt>
                <c:pt idx="6144">
                  <c:v>44467.083690046296</c:v>
                </c:pt>
                <c:pt idx="6145">
                  <c:v>44467.084384490743</c:v>
                </c:pt>
                <c:pt idx="6146">
                  <c:v>44467.085078935183</c:v>
                </c:pt>
                <c:pt idx="6147">
                  <c:v>44467.085773379629</c:v>
                </c:pt>
                <c:pt idx="6148">
                  <c:v>44467.086467824076</c:v>
                </c:pt>
                <c:pt idx="6149">
                  <c:v>44467.087162268515</c:v>
                </c:pt>
                <c:pt idx="6150">
                  <c:v>44467.087856712962</c:v>
                </c:pt>
                <c:pt idx="6151">
                  <c:v>44467.088551157409</c:v>
                </c:pt>
                <c:pt idx="6152">
                  <c:v>44467.089245601848</c:v>
                </c:pt>
                <c:pt idx="6153">
                  <c:v>44467.089940046295</c:v>
                </c:pt>
                <c:pt idx="6154">
                  <c:v>44467.090634490742</c:v>
                </c:pt>
                <c:pt idx="6155">
                  <c:v>44467.091328935188</c:v>
                </c:pt>
                <c:pt idx="6156">
                  <c:v>44467.092023379628</c:v>
                </c:pt>
                <c:pt idx="6157">
                  <c:v>44467.092717824074</c:v>
                </c:pt>
                <c:pt idx="6158">
                  <c:v>44467.093412268521</c:v>
                </c:pt>
                <c:pt idx="6159">
                  <c:v>44467.094106712961</c:v>
                </c:pt>
                <c:pt idx="6160">
                  <c:v>44467.094801157407</c:v>
                </c:pt>
                <c:pt idx="6161">
                  <c:v>44467.095495601854</c:v>
                </c:pt>
                <c:pt idx="6162">
                  <c:v>44467.096190046293</c:v>
                </c:pt>
                <c:pt idx="6163">
                  <c:v>44467.09688449074</c:v>
                </c:pt>
                <c:pt idx="6164">
                  <c:v>44467.097578935187</c:v>
                </c:pt>
                <c:pt idx="6165">
                  <c:v>44467.098273379626</c:v>
                </c:pt>
                <c:pt idx="6166">
                  <c:v>44467.098967824073</c:v>
                </c:pt>
                <c:pt idx="6167">
                  <c:v>44467.09966226852</c:v>
                </c:pt>
                <c:pt idx="6168">
                  <c:v>44467.100356712966</c:v>
                </c:pt>
                <c:pt idx="6169">
                  <c:v>44467.101051157406</c:v>
                </c:pt>
                <c:pt idx="6170">
                  <c:v>44467.101745601853</c:v>
                </c:pt>
                <c:pt idx="6171">
                  <c:v>44467.102440046299</c:v>
                </c:pt>
                <c:pt idx="6172">
                  <c:v>44467.103134490739</c:v>
                </c:pt>
                <c:pt idx="6173">
                  <c:v>44467.103828935185</c:v>
                </c:pt>
                <c:pt idx="6174">
                  <c:v>44467.104523379632</c:v>
                </c:pt>
                <c:pt idx="6175">
                  <c:v>44467.105217824072</c:v>
                </c:pt>
                <c:pt idx="6176">
                  <c:v>44467.105912268518</c:v>
                </c:pt>
                <c:pt idx="6177">
                  <c:v>44467.106606712965</c:v>
                </c:pt>
                <c:pt idx="6178">
                  <c:v>44467.107301157404</c:v>
                </c:pt>
                <c:pt idx="6179">
                  <c:v>44467.107995601851</c:v>
                </c:pt>
                <c:pt idx="6180">
                  <c:v>44467.108690046298</c:v>
                </c:pt>
                <c:pt idx="6181">
                  <c:v>44467.109384490737</c:v>
                </c:pt>
                <c:pt idx="6182">
                  <c:v>44467.110078935184</c:v>
                </c:pt>
                <c:pt idx="6183">
                  <c:v>44467.110773379631</c:v>
                </c:pt>
                <c:pt idx="6184">
                  <c:v>44467.111467824077</c:v>
                </c:pt>
                <c:pt idx="6185">
                  <c:v>44467.112162268517</c:v>
                </c:pt>
                <c:pt idx="6186">
                  <c:v>44467.112856712964</c:v>
                </c:pt>
                <c:pt idx="6187">
                  <c:v>44467.11355115741</c:v>
                </c:pt>
                <c:pt idx="6188">
                  <c:v>44467.11424560185</c:v>
                </c:pt>
                <c:pt idx="6189">
                  <c:v>44467.114940046296</c:v>
                </c:pt>
                <c:pt idx="6190">
                  <c:v>44467.115634490743</c:v>
                </c:pt>
                <c:pt idx="6191">
                  <c:v>44467.116328935183</c:v>
                </c:pt>
                <c:pt idx="6192">
                  <c:v>44467.117023379629</c:v>
                </c:pt>
                <c:pt idx="6193">
                  <c:v>44467.117717824076</c:v>
                </c:pt>
                <c:pt idx="6194">
                  <c:v>44467.118412268515</c:v>
                </c:pt>
                <c:pt idx="6195">
                  <c:v>44467.119106712962</c:v>
                </c:pt>
                <c:pt idx="6196">
                  <c:v>44467.119801157409</c:v>
                </c:pt>
                <c:pt idx="6197">
                  <c:v>44467.120495601848</c:v>
                </c:pt>
                <c:pt idx="6198">
                  <c:v>44467.121190046295</c:v>
                </c:pt>
                <c:pt idx="6199">
                  <c:v>44467.121884490742</c:v>
                </c:pt>
                <c:pt idx="6200">
                  <c:v>44467.122578935188</c:v>
                </c:pt>
                <c:pt idx="6201">
                  <c:v>44467.123273379628</c:v>
                </c:pt>
                <c:pt idx="6202">
                  <c:v>44467.123967824074</c:v>
                </c:pt>
                <c:pt idx="6203">
                  <c:v>44467.124662268521</c:v>
                </c:pt>
                <c:pt idx="6204">
                  <c:v>44467.125368287037</c:v>
                </c:pt>
                <c:pt idx="6205">
                  <c:v>44467.126062731484</c:v>
                </c:pt>
                <c:pt idx="6206">
                  <c:v>44467.126757175924</c:v>
                </c:pt>
                <c:pt idx="6207">
                  <c:v>44467.12745162037</c:v>
                </c:pt>
                <c:pt idx="6208">
                  <c:v>44467.128146064817</c:v>
                </c:pt>
                <c:pt idx="6209">
                  <c:v>44467.128840509256</c:v>
                </c:pt>
                <c:pt idx="6210">
                  <c:v>44467.129534953703</c:v>
                </c:pt>
                <c:pt idx="6211">
                  <c:v>44467.13022939815</c:v>
                </c:pt>
                <c:pt idx="6212">
                  <c:v>44467.130923842589</c:v>
                </c:pt>
                <c:pt idx="6213">
                  <c:v>44467.131618287036</c:v>
                </c:pt>
                <c:pt idx="6214">
                  <c:v>44467.132312731483</c:v>
                </c:pt>
                <c:pt idx="6215">
                  <c:v>44467.133007175929</c:v>
                </c:pt>
                <c:pt idx="6216">
                  <c:v>44467.133701620369</c:v>
                </c:pt>
                <c:pt idx="6217">
                  <c:v>44467.134396064816</c:v>
                </c:pt>
                <c:pt idx="6218">
                  <c:v>44467.135090509262</c:v>
                </c:pt>
                <c:pt idx="6219">
                  <c:v>44467.135784953702</c:v>
                </c:pt>
                <c:pt idx="6220">
                  <c:v>44467.136479398148</c:v>
                </c:pt>
                <c:pt idx="6221">
                  <c:v>44467.137173842595</c:v>
                </c:pt>
                <c:pt idx="6222">
                  <c:v>44467.137868287035</c:v>
                </c:pt>
                <c:pt idx="6223">
                  <c:v>44467.138562731481</c:v>
                </c:pt>
                <c:pt idx="6224">
                  <c:v>44467.139257175928</c:v>
                </c:pt>
                <c:pt idx="6225">
                  <c:v>44467.139951620367</c:v>
                </c:pt>
                <c:pt idx="6226">
                  <c:v>44467.140646064814</c:v>
                </c:pt>
                <c:pt idx="6227">
                  <c:v>44467.141340509261</c:v>
                </c:pt>
                <c:pt idx="6228">
                  <c:v>44467.1420349537</c:v>
                </c:pt>
                <c:pt idx="6229">
                  <c:v>44467.142729398147</c:v>
                </c:pt>
                <c:pt idx="6230">
                  <c:v>44467.143423842594</c:v>
                </c:pt>
                <c:pt idx="6231">
                  <c:v>44467.14411828704</c:v>
                </c:pt>
                <c:pt idx="6232">
                  <c:v>44467.14481273148</c:v>
                </c:pt>
                <c:pt idx="6233">
                  <c:v>44467.145507175926</c:v>
                </c:pt>
                <c:pt idx="6234">
                  <c:v>44467.146201620373</c:v>
                </c:pt>
                <c:pt idx="6235">
                  <c:v>44467.146896064813</c:v>
                </c:pt>
                <c:pt idx="6236">
                  <c:v>44467.147590509259</c:v>
                </c:pt>
                <c:pt idx="6237">
                  <c:v>44467.148284953706</c:v>
                </c:pt>
                <c:pt idx="6238">
                  <c:v>44467.148979398145</c:v>
                </c:pt>
                <c:pt idx="6239">
                  <c:v>44467.149673842592</c:v>
                </c:pt>
                <c:pt idx="6240">
                  <c:v>44467.150368287039</c:v>
                </c:pt>
                <c:pt idx="6241">
                  <c:v>44467.151062731478</c:v>
                </c:pt>
                <c:pt idx="6242">
                  <c:v>44467.151757175925</c:v>
                </c:pt>
                <c:pt idx="6243">
                  <c:v>44467.152451620372</c:v>
                </c:pt>
                <c:pt idx="6244">
                  <c:v>44467.153146064818</c:v>
                </c:pt>
                <c:pt idx="6245">
                  <c:v>44467.153840509258</c:v>
                </c:pt>
                <c:pt idx="6246">
                  <c:v>44467.154534953705</c:v>
                </c:pt>
                <c:pt idx="6247">
                  <c:v>44467.155229398151</c:v>
                </c:pt>
                <c:pt idx="6248">
                  <c:v>44467.155923842591</c:v>
                </c:pt>
                <c:pt idx="6249">
                  <c:v>44467.156618287037</c:v>
                </c:pt>
                <c:pt idx="6250">
                  <c:v>44467.157312731484</c:v>
                </c:pt>
                <c:pt idx="6251">
                  <c:v>44467.158007175924</c:v>
                </c:pt>
                <c:pt idx="6252">
                  <c:v>44467.15870162037</c:v>
                </c:pt>
                <c:pt idx="6253">
                  <c:v>44467.159396064817</c:v>
                </c:pt>
                <c:pt idx="6254">
                  <c:v>44467.160090509256</c:v>
                </c:pt>
                <c:pt idx="6255">
                  <c:v>44467.160784953703</c:v>
                </c:pt>
                <c:pt idx="6256">
                  <c:v>44467.16147939815</c:v>
                </c:pt>
                <c:pt idx="6257">
                  <c:v>44467.162173842589</c:v>
                </c:pt>
                <c:pt idx="6258">
                  <c:v>44467.162868287036</c:v>
                </c:pt>
                <c:pt idx="6259">
                  <c:v>44467.163562731483</c:v>
                </c:pt>
                <c:pt idx="6260">
                  <c:v>44467.164257175929</c:v>
                </c:pt>
                <c:pt idx="6261">
                  <c:v>44467.164951620369</c:v>
                </c:pt>
                <c:pt idx="6262">
                  <c:v>44467.165646064816</c:v>
                </c:pt>
                <c:pt idx="6263">
                  <c:v>44467.166340509262</c:v>
                </c:pt>
                <c:pt idx="6264">
                  <c:v>44467.167034953702</c:v>
                </c:pt>
                <c:pt idx="6265">
                  <c:v>44467.167729398148</c:v>
                </c:pt>
                <c:pt idx="6266">
                  <c:v>44467.168423842595</c:v>
                </c:pt>
                <c:pt idx="6267">
                  <c:v>44467.169118287035</c:v>
                </c:pt>
                <c:pt idx="6268">
                  <c:v>44467.169812731481</c:v>
                </c:pt>
                <c:pt idx="6269">
                  <c:v>44467.170507175928</c:v>
                </c:pt>
                <c:pt idx="6270">
                  <c:v>44467.171201620367</c:v>
                </c:pt>
                <c:pt idx="6271">
                  <c:v>44467.171896064814</c:v>
                </c:pt>
                <c:pt idx="6272">
                  <c:v>44467.172590509261</c:v>
                </c:pt>
                <c:pt idx="6273">
                  <c:v>44467.1732849537</c:v>
                </c:pt>
                <c:pt idx="6274">
                  <c:v>44467.173979398147</c:v>
                </c:pt>
                <c:pt idx="6275">
                  <c:v>44467.174673842594</c:v>
                </c:pt>
                <c:pt idx="6276">
                  <c:v>44467.17536828704</c:v>
                </c:pt>
                <c:pt idx="6277">
                  <c:v>44467.17606273148</c:v>
                </c:pt>
                <c:pt idx="6278">
                  <c:v>44467.176757175926</c:v>
                </c:pt>
                <c:pt idx="6279">
                  <c:v>44467.177451620373</c:v>
                </c:pt>
                <c:pt idx="6280">
                  <c:v>44467.178146064813</c:v>
                </c:pt>
                <c:pt idx="6281">
                  <c:v>44467.178840509259</c:v>
                </c:pt>
                <c:pt idx="6282">
                  <c:v>44467.179534953706</c:v>
                </c:pt>
                <c:pt idx="6283">
                  <c:v>44467.180229398145</c:v>
                </c:pt>
                <c:pt idx="6284">
                  <c:v>44467.180923842592</c:v>
                </c:pt>
                <c:pt idx="6285">
                  <c:v>44467.181618287039</c:v>
                </c:pt>
                <c:pt idx="6286">
                  <c:v>44467.182312731478</c:v>
                </c:pt>
                <c:pt idx="6287">
                  <c:v>44467.183007175925</c:v>
                </c:pt>
                <c:pt idx="6288">
                  <c:v>44467.183701620372</c:v>
                </c:pt>
                <c:pt idx="6289">
                  <c:v>44467.184396064818</c:v>
                </c:pt>
                <c:pt idx="6290">
                  <c:v>44467.185090509258</c:v>
                </c:pt>
                <c:pt idx="6291">
                  <c:v>44467.185784953705</c:v>
                </c:pt>
                <c:pt idx="6292">
                  <c:v>44467.186479398151</c:v>
                </c:pt>
                <c:pt idx="6293">
                  <c:v>44467.187173842591</c:v>
                </c:pt>
                <c:pt idx="6294">
                  <c:v>44467.187868287037</c:v>
                </c:pt>
                <c:pt idx="6295">
                  <c:v>44467.188562731484</c:v>
                </c:pt>
                <c:pt idx="6296">
                  <c:v>44467.189257175924</c:v>
                </c:pt>
                <c:pt idx="6297">
                  <c:v>44467.18995162037</c:v>
                </c:pt>
                <c:pt idx="6298">
                  <c:v>44467.190646064817</c:v>
                </c:pt>
                <c:pt idx="6299">
                  <c:v>44467.191340509256</c:v>
                </c:pt>
                <c:pt idx="6300">
                  <c:v>44467.192034953703</c:v>
                </c:pt>
                <c:pt idx="6301">
                  <c:v>44467.19272939815</c:v>
                </c:pt>
                <c:pt idx="6302">
                  <c:v>44467.193423842589</c:v>
                </c:pt>
                <c:pt idx="6303">
                  <c:v>44467.194118287036</c:v>
                </c:pt>
                <c:pt idx="6304">
                  <c:v>44467.194812731483</c:v>
                </c:pt>
                <c:pt idx="6305">
                  <c:v>44467.195507175929</c:v>
                </c:pt>
                <c:pt idx="6306">
                  <c:v>44467.196201620369</c:v>
                </c:pt>
                <c:pt idx="6307">
                  <c:v>44467.196896064816</c:v>
                </c:pt>
                <c:pt idx="6308">
                  <c:v>44467.197590509262</c:v>
                </c:pt>
                <c:pt idx="6309">
                  <c:v>44467.198284953702</c:v>
                </c:pt>
                <c:pt idx="6310">
                  <c:v>44467.198979398148</c:v>
                </c:pt>
                <c:pt idx="6311">
                  <c:v>44467.199673842595</c:v>
                </c:pt>
                <c:pt idx="6312">
                  <c:v>44467.200368287035</c:v>
                </c:pt>
                <c:pt idx="6313">
                  <c:v>44467.201062731481</c:v>
                </c:pt>
                <c:pt idx="6314">
                  <c:v>44467.201757175928</c:v>
                </c:pt>
                <c:pt idx="6315">
                  <c:v>44467.202451620367</c:v>
                </c:pt>
                <c:pt idx="6316">
                  <c:v>44467.203146064814</c:v>
                </c:pt>
                <c:pt idx="6317">
                  <c:v>44467.203840509261</c:v>
                </c:pt>
                <c:pt idx="6318">
                  <c:v>44467.2045349537</c:v>
                </c:pt>
                <c:pt idx="6319">
                  <c:v>44467.205229398147</c:v>
                </c:pt>
                <c:pt idx="6320">
                  <c:v>44467.205923842594</c:v>
                </c:pt>
                <c:pt idx="6321">
                  <c:v>44467.20661828704</c:v>
                </c:pt>
                <c:pt idx="6322">
                  <c:v>44467.20731273148</c:v>
                </c:pt>
                <c:pt idx="6323">
                  <c:v>44467.208007175926</c:v>
                </c:pt>
                <c:pt idx="6324">
                  <c:v>44467.208713194443</c:v>
                </c:pt>
                <c:pt idx="6325">
                  <c:v>44467.209407638889</c:v>
                </c:pt>
                <c:pt idx="6326">
                  <c:v>44467.210102083336</c:v>
                </c:pt>
                <c:pt idx="6327">
                  <c:v>44467.210796527776</c:v>
                </c:pt>
                <c:pt idx="6328">
                  <c:v>44467.211490972222</c:v>
                </c:pt>
                <c:pt idx="6329">
                  <c:v>44467.212185416669</c:v>
                </c:pt>
                <c:pt idx="6330">
                  <c:v>44467.212879861108</c:v>
                </c:pt>
                <c:pt idx="6331">
                  <c:v>44467.213574305555</c:v>
                </c:pt>
                <c:pt idx="6332">
                  <c:v>44467.214268750002</c:v>
                </c:pt>
                <c:pt idx="6333">
                  <c:v>44467.214963194441</c:v>
                </c:pt>
                <c:pt idx="6334">
                  <c:v>44467.215657638888</c:v>
                </c:pt>
                <c:pt idx="6335">
                  <c:v>44467.216352083335</c:v>
                </c:pt>
                <c:pt idx="6336">
                  <c:v>44467.217046527781</c:v>
                </c:pt>
                <c:pt idx="6337">
                  <c:v>44467.217740972221</c:v>
                </c:pt>
                <c:pt idx="6338">
                  <c:v>44467.218435416667</c:v>
                </c:pt>
                <c:pt idx="6339">
                  <c:v>44467.219129861114</c:v>
                </c:pt>
                <c:pt idx="6340">
                  <c:v>44467.219824305554</c:v>
                </c:pt>
                <c:pt idx="6341">
                  <c:v>44467.22051875</c:v>
                </c:pt>
                <c:pt idx="6342">
                  <c:v>44467.221213194447</c:v>
                </c:pt>
                <c:pt idx="6343">
                  <c:v>44467.221907638886</c:v>
                </c:pt>
                <c:pt idx="6344">
                  <c:v>44467.222602083333</c:v>
                </c:pt>
                <c:pt idx="6345">
                  <c:v>44467.22329652778</c:v>
                </c:pt>
                <c:pt idx="6346">
                  <c:v>44467.223990972219</c:v>
                </c:pt>
                <c:pt idx="6347">
                  <c:v>44467.224685416666</c:v>
                </c:pt>
                <c:pt idx="6348">
                  <c:v>44467.225379861113</c:v>
                </c:pt>
                <c:pt idx="6349">
                  <c:v>44467.226074305552</c:v>
                </c:pt>
                <c:pt idx="6350">
                  <c:v>44467.226768749999</c:v>
                </c:pt>
                <c:pt idx="6351">
                  <c:v>44467.227463194446</c:v>
                </c:pt>
                <c:pt idx="6352">
                  <c:v>44467.228157638892</c:v>
                </c:pt>
                <c:pt idx="6353">
                  <c:v>44467.228852083332</c:v>
                </c:pt>
                <c:pt idx="6354">
                  <c:v>44467.229546527778</c:v>
                </c:pt>
                <c:pt idx="6355">
                  <c:v>44467.230240972225</c:v>
                </c:pt>
                <c:pt idx="6356">
                  <c:v>44467.230935416665</c:v>
                </c:pt>
                <c:pt idx="6357">
                  <c:v>44467.231629861111</c:v>
                </c:pt>
                <c:pt idx="6358">
                  <c:v>44467.232324305558</c:v>
                </c:pt>
                <c:pt idx="6359">
                  <c:v>44467.233018749997</c:v>
                </c:pt>
                <c:pt idx="6360">
                  <c:v>44467.233713194444</c:v>
                </c:pt>
                <c:pt idx="6361">
                  <c:v>44467.234407638891</c:v>
                </c:pt>
                <c:pt idx="6362">
                  <c:v>44467.23510208333</c:v>
                </c:pt>
                <c:pt idx="6363">
                  <c:v>44467.235796527777</c:v>
                </c:pt>
                <c:pt idx="6364">
                  <c:v>44467.236490972224</c:v>
                </c:pt>
                <c:pt idx="6365">
                  <c:v>44467.237185416663</c:v>
                </c:pt>
                <c:pt idx="6366">
                  <c:v>44467.23787986111</c:v>
                </c:pt>
                <c:pt idx="6367">
                  <c:v>44467.238574305557</c:v>
                </c:pt>
                <c:pt idx="6368">
                  <c:v>44467.239268750003</c:v>
                </c:pt>
                <c:pt idx="6369">
                  <c:v>44467.239963194443</c:v>
                </c:pt>
                <c:pt idx="6370">
                  <c:v>44467.240657638889</c:v>
                </c:pt>
                <c:pt idx="6371">
                  <c:v>44467.241352083336</c:v>
                </c:pt>
                <c:pt idx="6372">
                  <c:v>44467.242046527776</c:v>
                </c:pt>
                <c:pt idx="6373">
                  <c:v>44467.242740972222</c:v>
                </c:pt>
                <c:pt idx="6374">
                  <c:v>44467.243435416669</c:v>
                </c:pt>
                <c:pt idx="6375">
                  <c:v>44467.244129861108</c:v>
                </c:pt>
                <c:pt idx="6376">
                  <c:v>44467.244824305555</c:v>
                </c:pt>
                <c:pt idx="6377">
                  <c:v>44467.245518750002</c:v>
                </c:pt>
                <c:pt idx="6378">
                  <c:v>44467.246213194441</c:v>
                </c:pt>
                <c:pt idx="6379">
                  <c:v>44467.246907638888</c:v>
                </c:pt>
                <c:pt idx="6380">
                  <c:v>44467.247602083335</c:v>
                </c:pt>
                <c:pt idx="6381">
                  <c:v>44467.248296527781</c:v>
                </c:pt>
                <c:pt idx="6382">
                  <c:v>44467.248990972221</c:v>
                </c:pt>
                <c:pt idx="6383">
                  <c:v>44467.249685416667</c:v>
                </c:pt>
                <c:pt idx="6384">
                  <c:v>44467.250391435184</c:v>
                </c:pt>
                <c:pt idx="6385">
                  <c:v>44467.25108587963</c:v>
                </c:pt>
                <c:pt idx="6386">
                  <c:v>44467.251780324077</c:v>
                </c:pt>
                <c:pt idx="6387">
                  <c:v>44467.252474768517</c:v>
                </c:pt>
                <c:pt idx="6388">
                  <c:v>44467.253169212963</c:v>
                </c:pt>
                <c:pt idx="6389">
                  <c:v>44467.25386365741</c:v>
                </c:pt>
                <c:pt idx="6390">
                  <c:v>44467.254558101849</c:v>
                </c:pt>
                <c:pt idx="6391">
                  <c:v>44467.255252546296</c:v>
                </c:pt>
                <c:pt idx="6392">
                  <c:v>44467.255946990743</c:v>
                </c:pt>
                <c:pt idx="6393">
                  <c:v>44467.256641435182</c:v>
                </c:pt>
                <c:pt idx="6394">
                  <c:v>44467.257335879629</c:v>
                </c:pt>
                <c:pt idx="6395">
                  <c:v>44467.258030324076</c:v>
                </c:pt>
                <c:pt idx="6396">
                  <c:v>44467.258724768515</c:v>
                </c:pt>
                <c:pt idx="6397">
                  <c:v>44467.259419212962</c:v>
                </c:pt>
                <c:pt idx="6398">
                  <c:v>44467.260113657409</c:v>
                </c:pt>
                <c:pt idx="6399">
                  <c:v>44467.260808101855</c:v>
                </c:pt>
                <c:pt idx="6400">
                  <c:v>44467.261502546295</c:v>
                </c:pt>
                <c:pt idx="6401">
                  <c:v>44467.262196990741</c:v>
                </c:pt>
                <c:pt idx="6402">
                  <c:v>44467.262891435188</c:v>
                </c:pt>
                <c:pt idx="6403">
                  <c:v>44467.263585879627</c:v>
                </c:pt>
                <c:pt idx="6404">
                  <c:v>44467.264280324074</c:v>
                </c:pt>
                <c:pt idx="6405">
                  <c:v>44467.264974768521</c:v>
                </c:pt>
                <c:pt idx="6406">
                  <c:v>44467.26566921296</c:v>
                </c:pt>
                <c:pt idx="6407">
                  <c:v>44467.266363657407</c:v>
                </c:pt>
                <c:pt idx="6408">
                  <c:v>44467.267058101854</c:v>
                </c:pt>
                <c:pt idx="6409">
                  <c:v>44467.267752546293</c:v>
                </c:pt>
                <c:pt idx="6410">
                  <c:v>44467.26844699074</c:v>
                </c:pt>
                <c:pt idx="6411">
                  <c:v>44467.269141435187</c:v>
                </c:pt>
                <c:pt idx="6412">
                  <c:v>44467.269835879626</c:v>
                </c:pt>
                <c:pt idx="6413">
                  <c:v>44467.270530324073</c:v>
                </c:pt>
                <c:pt idx="6414">
                  <c:v>44467.271224768519</c:v>
                </c:pt>
                <c:pt idx="6415">
                  <c:v>44467.271919212966</c:v>
                </c:pt>
                <c:pt idx="6416">
                  <c:v>44467.272613657406</c:v>
                </c:pt>
                <c:pt idx="6417">
                  <c:v>44467.273308101852</c:v>
                </c:pt>
                <c:pt idx="6418">
                  <c:v>44467.274002546299</c:v>
                </c:pt>
                <c:pt idx="6419">
                  <c:v>44467.274696990738</c:v>
                </c:pt>
                <c:pt idx="6420">
                  <c:v>44467.275391435185</c:v>
                </c:pt>
                <c:pt idx="6421">
                  <c:v>44467.276085879632</c:v>
                </c:pt>
                <c:pt idx="6422">
                  <c:v>44467.276780324071</c:v>
                </c:pt>
                <c:pt idx="6423">
                  <c:v>44467.277474768518</c:v>
                </c:pt>
                <c:pt idx="6424">
                  <c:v>44467.278169212965</c:v>
                </c:pt>
                <c:pt idx="6425">
                  <c:v>44467.278863657404</c:v>
                </c:pt>
                <c:pt idx="6426">
                  <c:v>44467.279558101851</c:v>
                </c:pt>
                <c:pt idx="6427">
                  <c:v>44467.280252546298</c:v>
                </c:pt>
                <c:pt idx="6428">
                  <c:v>44467.280946990744</c:v>
                </c:pt>
                <c:pt idx="6429">
                  <c:v>44467.281641435184</c:v>
                </c:pt>
                <c:pt idx="6430">
                  <c:v>44467.28233587963</c:v>
                </c:pt>
                <c:pt idx="6431">
                  <c:v>44467.283030324077</c:v>
                </c:pt>
                <c:pt idx="6432">
                  <c:v>44467.283724768517</c:v>
                </c:pt>
                <c:pt idx="6433">
                  <c:v>44467.284419212963</c:v>
                </c:pt>
                <c:pt idx="6434">
                  <c:v>44467.28511365741</c:v>
                </c:pt>
                <c:pt idx="6435">
                  <c:v>44467.285808101849</c:v>
                </c:pt>
                <c:pt idx="6436">
                  <c:v>44467.286502546296</c:v>
                </c:pt>
                <c:pt idx="6437">
                  <c:v>44467.287196990743</c:v>
                </c:pt>
                <c:pt idx="6438">
                  <c:v>44467.287891435182</c:v>
                </c:pt>
                <c:pt idx="6439">
                  <c:v>44467.288585879629</c:v>
                </c:pt>
                <c:pt idx="6440">
                  <c:v>44467.289280324076</c:v>
                </c:pt>
                <c:pt idx="6441">
                  <c:v>44467.289974768515</c:v>
                </c:pt>
                <c:pt idx="6442">
                  <c:v>44467.290669212962</c:v>
                </c:pt>
                <c:pt idx="6443">
                  <c:v>44467.291363657409</c:v>
                </c:pt>
                <c:pt idx="6444">
                  <c:v>44467.292069675925</c:v>
                </c:pt>
                <c:pt idx="6445">
                  <c:v>44467.292764120371</c:v>
                </c:pt>
                <c:pt idx="6446">
                  <c:v>44467.293458564818</c:v>
                </c:pt>
                <c:pt idx="6447">
                  <c:v>44467.294153009258</c:v>
                </c:pt>
                <c:pt idx="6448">
                  <c:v>44467.294847453704</c:v>
                </c:pt>
                <c:pt idx="6449">
                  <c:v>44467.295541898151</c:v>
                </c:pt>
                <c:pt idx="6450">
                  <c:v>44467.29623634259</c:v>
                </c:pt>
                <c:pt idx="6451">
                  <c:v>44467.296930787037</c:v>
                </c:pt>
                <c:pt idx="6452">
                  <c:v>44467.297625231484</c:v>
                </c:pt>
                <c:pt idx="6453">
                  <c:v>44467.298319675923</c:v>
                </c:pt>
                <c:pt idx="6454">
                  <c:v>44467.29901412037</c:v>
                </c:pt>
                <c:pt idx="6455">
                  <c:v>44467.299708564817</c:v>
                </c:pt>
                <c:pt idx="6456">
                  <c:v>44467.300403009256</c:v>
                </c:pt>
                <c:pt idx="6457">
                  <c:v>44467.301097453703</c:v>
                </c:pt>
                <c:pt idx="6458">
                  <c:v>44467.30179189815</c:v>
                </c:pt>
                <c:pt idx="6459">
                  <c:v>44467.302486342589</c:v>
                </c:pt>
                <c:pt idx="6460">
                  <c:v>44467.303180787036</c:v>
                </c:pt>
                <c:pt idx="6461">
                  <c:v>44467.303875231482</c:v>
                </c:pt>
                <c:pt idx="6462">
                  <c:v>44467.304569675929</c:v>
                </c:pt>
                <c:pt idx="6463">
                  <c:v>44467.305264120369</c:v>
                </c:pt>
                <c:pt idx="6464">
                  <c:v>44467.305958564815</c:v>
                </c:pt>
                <c:pt idx="6465">
                  <c:v>44467.306653009262</c:v>
                </c:pt>
                <c:pt idx="6466">
                  <c:v>44467.307347453701</c:v>
                </c:pt>
                <c:pt idx="6467">
                  <c:v>44467.308041898148</c:v>
                </c:pt>
                <c:pt idx="6468">
                  <c:v>44467.308736342595</c:v>
                </c:pt>
                <c:pt idx="6469">
                  <c:v>44467.309430787034</c:v>
                </c:pt>
                <c:pt idx="6470">
                  <c:v>44467.310125231481</c:v>
                </c:pt>
                <c:pt idx="6471">
                  <c:v>44467.310819675928</c:v>
                </c:pt>
                <c:pt idx="6472">
                  <c:v>44467.311514120367</c:v>
                </c:pt>
                <c:pt idx="6473">
                  <c:v>44467.312208564814</c:v>
                </c:pt>
                <c:pt idx="6474">
                  <c:v>44467.31290300926</c:v>
                </c:pt>
                <c:pt idx="6475">
                  <c:v>44467.313597453707</c:v>
                </c:pt>
                <c:pt idx="6476">
                  <c:v>44467.314291898147</c:v>
                </c:pt>
                <c:pt idx="6477">
                  <c:v>44467.314986342593</c:v>
                </c:pt>
                <c:pt idx="6478">
                  <c:v>44467.31568078704</c:v>
                </c:pt>
                <c:pt idx="6479">
                  <c:v>44467.316375231479</c:v>
                </c:pt>
                <c:pt idx="6480">
                  <c:v>44467.317069675926</c:v>
                </c:pt>
                <c:pt idx="6481">
                  <c:v>44467.317764120373</c:v>
                </c:pt>
                <c:pt idx="6482">
                  <c:v>44467.318458564812</c:v>
                </c:pt>
                <c:pt idx="6483">
                  <c:v>44467.319153009259</c:v>
                </c:pt>
                <c:pt idx="6484">
                  <c:v>44467.319847453706</c:v>
                </c:pt>
                <c:pt idx="6485">
                  <c:v>44467.320541898145</c:v>
                </c:pt>
                <c:pt idx="6486">
                  <c:v>44467.321236342592</c:v>
                </c:pt>
                <c:pt idx="6487">
                  <c:v>44467.321930787039</c:v>
                </c:pt>
                <c:pt idx="6488">
                  <c:v>44467.322625231478</c:v>
                </c:pt>
                <c:pt idx="6489">
                  <c:v>44467.323319675925</c:v>
                </c:pt>
                <c:pt idx="6490">
                  <c:v>44467.324014120371</c:v>
                </c:pt>
                <c:pt idx="6491">
                  <c:v>44467.324708564818</c:v>
                </c:pt>
                <c:pt idx="6492">
                  <c:v>44467.325403009258</c:v>
                </c:pt>
                <c:pt idx="6493">
                  <c:v>44467.326097453704</c:v>
                </c:pt>
                <c:pt idx="6494">
                  <c:v>44467.326791898151</c:v>
                </c:pt>
                <c:pt idx="6495">
                  <c:v>44467.32748634259</c:v>
                </c:pt>
                <c:pt idx="6496">
                  <c:v>44467.328180787037</c:v>
                </c:pt>
                <c:pt idx="6497">
                  <c:v>44467.328875231484</c:v>
                </c:pt>
                <c:pt idx="6498">
                  <c:v>44467.329569675923</c:v>
                </c:pt>
                <c:pt idx="6499">
                  <c:v>44467.33026412037</c:v>
                </c:pt>
                <c:pt idx="6500">
                  <c:v>44467.330958564817</c:v>
                </c:pt>
                <c:pt idx="6501">
                  <c:v>44467.331653009256</c:v>
                </c:pt>
                <c:pt idx="6502">
                  <c:v>44467.332347453703</c:v>
                </c:pt>
                <c:pt idx="6503">
                  <c:v>44467.33304189815</c:v>
                </c:pt>
                <c:pt idx="6504">
                  <c:v>44467.333747916666</c:v>
                </c:pt>
                <c:pt idx="6505">
                  <c:v>44467.334442361112</c:v>
                </c:pt>
                <c:pt idx="6506">
                  <c:v>44467.335136805559</c:v>
                </c:pt>
                <c:pt idx="6507">
                  <c:v>44467.335831249999</c:v>
                </c:pt>
                <c:pt idx="6508">
                  <c:v>44467.336525694445</c:v>
                </c:pt>
                <c:pt idx="6509">
                  <c:v>44467.337220138892</c:v>
                </c:pt>
                <c:pt idx="6510">
                  <c:v>44467.337914583331</c:v>
                </c:pt>
                <c:pt idx="6511">
                  <c:v>44467.338609027778</c:v>
                </c:pt>
                <c:pt idx="6512">
                  <c:v>44467.339303472225</c:v>
                </c:pt>
                <c:pt idx="6513">
                  <c:v>44467.339997916664</c:v>
                </c:pt>
                <c:pt idx="6514">
                  <c:v>44467.340692361111</c:v>
                </c:pt>
                <c:pt idx="6515">
                  <c:v>44467.341386805558</c:v>
                </c:pt>
                <c:pt idx="6516">
                  <c:v>44467.342081249997</c:v>
                </c:pt>
                <c:pt idx="6517">
                  <c:v>44467.342775694444</c:v>
                </c:pt>
                <c:pt idx="6518">
                  <c:v>44467.343470138891</c:v>
                </c:pt>
                <c:pt idx="6519">
                  <c:v>44467.34416458333</c:v>
                </c:pt>
                <c:pt idx="6520">
                  <c:v>44467.344859027777</c:v>
                </c:pt>
                <c:pt idx="6521">
                  <c:v>44467.345553472223</c:v>
                </c:pt>
                <c:pt idx="6522">
                  <c:v>44467.34624791667</c:v>
                </c:pt>
                <c:pt idx="6523">
                  <c:v>44467.34694236111</c:v>
                </c:pt>
                <c:pt idx="6524">
                  <c:v>44467.347636805556</c:v>
                </c:pt>
                <c:pt idx="6525">
                  <c:v>44467.348331250003</c:v>
                </c:pt>
                <c:pt idx="6526">
                  <c:v>44467.349025694442</c:v>
                </c:pt>
                <c:pt idx="6527">
                  <c:v>44467.349720138889</c:v>
                </c:pt>
                <c:pt idx="6528">
                  <c:v>44467.350414583336</c:v>
                </c:pt>
                <c:pt idx="6529">
                  <c:v>44467.351109027775</c:v>
                </c:pt>
                <c:pt idx="6530">
                  <c:v>44467.351803472222</c:v>
                </c:pt>
                <c:pt idx="6531">
                  <c:v>44467.352497916669</c:v>
                </c:pt>
                <c:pt idx="6532">
                  <c:v>44467.353192361108</c:v>
                </c:pt>
                <c:pt idx="6533">
                  <c:v>44467.353886805555</c:v>
                </c:pt>
                <c:pt idx="6534">
                  <c:v>44467.354581250002</c:v>
                </c:pt>
                <c:pt idx="6535">
                  <c:v>44467.355275694441</c:v>
                </c:pt>
                <c:pt idx="6536">
                  <c:v>44467.355970138888</c:v>
                </c:pt>
                <c:pt idx="6537">
                  <c:v>44467.356664583334</c:v>
                </c:pt>
                <c:pt idx="6538">
                  <c:v>44467.357359027781</c:v>
                </c:pt>
                <c:pt idx="6539">
                  <c:v>44467.35805347222</c:v>
                </c:pt>
                <c:pt idx="6540">
                  <c:v>44467.358747916667</c:v>
                </c:pt>
                <c:pt idx="6541">
                  <c:v>44467.359442361114</c:v>
                </c:pt>
                <c:pt idx="6542">
                  <c:v>44467.360136805553</c:v>
                </c:pt>
                <c:pt idx="6543">
                  <c:v>44467.36083125</c:v>
                </c:pt>
                <c:pt idx="6544">
                  <c:v>44467.361525694447</c:v>
                </c:pt>
                <c:pt idx="6545">
                  <c:v>44467.362220138886</c:v>
                </c:pt>
                <c:pt idx="6546">
                  <c:v>44467.362914583333</c:v>
                </c:pt>
                <c:pt idx="6547">
                  <c:v>44467.36360902778</c:v>
                </c:pt>
                <c:pt idx="6548">
                  <c:v>44467.364303472219</c:v>
                </c:pt>
                <c:pt idx="6549">
                  <c:v>44467.364997916666</c:v>
                </c:pt>
                <c:pt idx="6550">
                  <c:v>44467.365692361112</c:v>
                </c:pt>
                <c:pt idx="6551">
                  <c:v>44467.366386805559</c:v>
                </c:pt>
                <c:pt idx="6552">
                  <c:v>44467.367081249999</c:v>
                </c:pt>
                <c:pt idx="6553">
                  <c:v>44467.367775694445</c:v>
                </c:pt>
                <c:pt idx="6554">
                  <c:v>44467.368470138892</c:v>
                </c:pt>
                <c:pt idx="6555">
                  <c:v>44467.369164583331</c:v>
                </c:pt>
                <c:pt idx="6556">
                  <c:v>44467.369859027778</c:v>
                </c:pt>
                <c:pt idx="6557">
                  <c:v>44467.370553472225</c:v>
                </c:pt>
                <c:pt idx="6558">
                  <c:v>44467.371247916664</c:v>
                </c:pt>
                <c:pt idx="6559">
                  <c:v>44467.371942361111</c:v>
                </c:pt>
                <c:pt idx="6560">
                  <c:v>44467.372636805558</c:v>
                </c:pt>
                <c:pt idx="6561">
                  <c:v>44467.373331249997</c:v>
                </c:pt>
                <c:pt idx="6562">
                  <c:v>44467.374025694444</c:v>
                </c:pt>
                <c:pt idx="6563">
                  <c:v>44467.374720138891</c:v>
                </c:pt>
                <c:pt idx="6564">
                  <c:v>44467.37541458333</c:v>
                </c:pt>
                <c:pt idx="6565">
                  <c:v>44467.376109027777</c:v>
                </c:pt>
                <c:pt idx="6566">
                  <c:v>44467.376803472223</c:v>
                </c:pt>
                <c:pt idx="6567">
                  <c:v>44467.37749791667</c:v>
                </c:pt>
                <c:pt idx="6568">
                  <c:v>44467.37819236111</c:v>
                </c:pt>
                <c:pt idx="6569">
                  <c:v>44467.378886805556</c:v>
                </c:pt>
                <c:pt idx="6570">
                  <c:v>44467.379581250003</c:v>
                </c:pt>
                <c:pt idx="6571">
                  <c:v>44467.380275694442</c:v>
                </c:pt>
                <c:pt idx="6572">
                  <c:v>44467.380970138889</c:v>
                </c:pt>
                <c:pt idx="6573">
                  <c:v>44467.381664583336</c:v>
                </c:pt>
                <c:pt idx="6574">
                  <c:v>44467.382359027775</c:v>
                </c:pt>
                <c:pt idx="6575">
                  <c:v>44467.383053472222</c:v>
                </c:pt>
                <c:pt idx="6576">
                  <c:v>44467.383747916669</c:v>
                </c:pt>
                <c:pt idx="6577">
                  <c:v>44467.384442361108</c:v>
                </c:pt>
                <c:pt idx="6578">
                  <c:v>44467.385136805555</c:v>
                </c:pt>
                <c:pt idx="6579">
                  <c:v>44467.385831250002</c:v>
                </c:pt>
                <c:pt idx="6580">
                  <c:v>44467.386525694441</c:v>
                </c:pt>
                <c:pt idx="6581">
                  <c:v>44467.387220138888</c:v>
                </c:pt>
                <c:pt idx="6582">
                  <c:v>44467.387914583334</c:v>
                </c:pt>
                <c:pt idx="6583">
                  <c:v>44467.388609027781</c:v>
                </c:pt>
                <c:pt idx="6584">
                  <c:v>44467.38930347222</c:v>
                </c:pt>
                <c:pt idx="6585">
                  <c:v>44467.389997916667</c:v>
                </c:pt>
                <c:pt idx="6586">
                  <c:v>44467.390692361114</c:v>
                </c:pt>
                <c:pt idx="6587">
                  <c:v>44467.391386805553</c:v>
                </c:pt>
                <c:pt idx="6588">
                  <c:v>44467.39208125</c:v>
                </c:pt>
                <c:pt idx="6589">
                  <c:v>44467.392775694447</c:v>
                </c:pt>
                <c:pt idx="6590">
                  <c:v>44467.393470138886</c:v>
                </c:pt>
                <c:pt idx="6591">
                  <c:v>44467.394164583333</c:v>
                </c:pt>
                <c:pt idx="6592">
                  <c:v>44467.39485902778</c:v>
                </c:pt>
                <c:pt idx="6593">
                  <c:v>44467.395553472219</c:v>
                </c:pt>
                <c:pt idx="6594">
                  <c:v>44467.396247916666</c:v>
                </c:pt>
                <c:pt idx="6595">
                  <c:v>44467.396942361112</c:v>
                </c:pt>
                <c:pt idx="6596">
                  <c:v>44467.397636805559</c:v>
                </c:pt>
                <c:pt idx="6597">
                  <c:v>44467.398331249999</c:v>
                </c:pt>
                <c:pt idx="6598">
                  <c:v>44467.399025694445</c:v>
                </c:pt>
                <c:pt idx="6599">
                  <c:v>44467.399720138892</c:v>
                </c:pt>
                <c:pt idx="6600">
                  <c:v>44467.400414583331</c:v>
                </c:pt>
                <c:pt idx="6601">
                  <c:v>44467.401109027778</c:v>
                </c:pt>
                <c:pt idx="6602">
                  <c:v>44467.401803472225</c:v>
                </c:pt>
                <c:pt idx="6603">
                  <c:v>44467.402497916664</c:v>
                </c:pt>
                <c:pt idx="6604">
                  <c:v>44467.403192361111</c:v>
                </c:pt>
                <c:pt idx="6605">
                  <c:v>44467.403886805558</c:v>
                </c:pt>
                <c:pt idx="6606">
                  <c:v>44467.404581249997</c:v>
                </c:pt>
                <c:pt idx="6607">
                  <c:v>44467.405275694444</c:v>
                </c:pt>
                <c:pt idx="6608">
                  <c:v>44467.405970138891</c:v>
                </c:pt>
                <c:pt idx="6609">
                  <c:v>44467.40666458333</c:v>
                </c:pt>
                <c:pt idx="6610">
                  <c:v>44467.407359027777</c:v>
                </c:pt>
                <c:pt idx="6611">
                  <c:v>44467.408053472223</c:v>
                </c:pt>
                <c:pt idx="6612">
                  <c:v>44467.40874791667</c:v>
                </c:pt>
                <c:pt idx="6613">
                  <c:v>44467.40944236111</c:v>
                </c:pt>
                <c:pt idx="6614">
                  <c:v>44467.410136805556</c:v>
                </c:pt>
                <c:pt idx="6615">
                  <c:v>44467.410831250003</c:v>
                </c:pt>
                <c:pt idx="6616">
                  <c:v>44467.411525694442</c:v>
                </c:pt>
                <c:pt idx="6617">
                  <c:v>44467.412220138889</c:v>
                </c:pt>
                <c:pt idx="6618">
                  <c:v>44467.412914583336</c:v>
                </c:pt>
                <c:pt idx="6619">
                  <c:v>44467.413609027775</c:v>
                </c:pt>
                <c:pt idx="6620">
                  <c:v>44467.414303472222</c:v>
                </c:pt>
                <c:pt idx="6621">
                  <c:v>44467.414997916669</c:v>
                </c:pt>
                <c:pt idx="6622">
                  <c:v>44467.415692361108</c:v>
                </c:pt>
                <c:pt idx="6623">
                  <c:v>44467.416386805555</c:v>
                </c:pt>
                <c:pt idx="6624">
                  <c:v>44467.417092824071</c:v>
                </c:pt>
                <c:pt idx="6625">
                  <c:v>44467.417787268518</c:v>
                </c:pt>
                <c:pt idx="6626">
                  <c:v>44467.418481712964</c:v>
                </c:pt>
                <c:pt idx="6627">
                  <c:v>44467.419176157404</c:v>
                </c:pt>
                <c:pt idx="6628">
                  <c:v>44467.419870601851</c:v>
                </c:pt>
                <c:pt idx="6629">
                  <c:v>44467.420565046297</c:v>
                </c:pt>
                <c:pt idx="6630">
                  <c:v>44467.421259490744</c:v>
                </c:pt>
                <c:pt idx="6631">
                  <c:v>44467.421953935183</c:v>
                </c:pt>
                <c:pt idx="6632">
                  <c:v>44467.42264837963</c:v>
                </c:pt>
                <c:pt idx="6633">
                  <c:v>44467.423342824077</c:v>
                </c:pt>
                <c:pt idx="6634">
                  <c:v>44467.424037268516</c:v>
                </c:pt>
                <c:pt idx="6635">
                  <c:v>44467.424731712963</c:v>
                </c:pt>
                <c:pt idx="6636">
                  <c:v>44467.42542615741</c:v>
                </c:pt>
                <c:pt idx="6637">
                  <c:v>44467.426120601849</c:v>
                </c:pt>
                <c:pt idx="6638">
                  <c:v>44467.426815046296</c:v>
                </c:pt>
                <c:pt idx="6639">
                  <c:v>44467.427509490743</c:v>
                </c:pt>
                <c:pt idx="6640">
                  <c:v>44467.428203935182</c:v>
                </c:pt>
                <c:pt idx="6641">
                  <c:v>44467.428898379629</c:v>
                </c:pt>
                <c:pt idx="6642">
                  <c:v>44467.429592824075</c:v>
                </c:pt>
                <c:pt idx="6643">
                  <c:v>44467.430287268522</c:v>
                </c:pt>
                <c:pt idx="6644">
                  <c:v>44467.430981712962</c:v>
                </c:pt>
                <c:pt idx="6645">
                  <c:v>44467.431676157408</c:v>
                </c:pt>
                <c:pt idx="6646">
                  <c:v>44467.432370601855</c:v>
                </c:pt>
                <c:pt idx="6647">
                  <c:v>44467.433065046294</c:v>
                </c:pt>
                <c:pt idx="6648">
                  <c:v>44467.433759490741</c:v>
                </c:pt>
                <c:pt idx="6649">
                  <c:v>44467.434453935188</c:v>
                </c:pt>
                <c:pt idx="6650">
                  <c:v>44467.435148379627</c:v>
                </c:pt>
                <c:pt idx="6651">
                  <c:v>44467.435842824074</c:v>
                </c:pt>
                <c:pt idx="6652">
                  <c:v>44467.436537268521</c:v>
                </c:pt>
                <c:pt idx="6653">
                  <c:v>44467.43723171296</c:v>
                </c:pt>
                <c:pt idx="6654">
                  <c:v>44467.437926157407</c:v>
                </c:pt>
                <c:pt idx="6655">
                  <c:v>44467.438620601853</c:v>
                </c:pt>
                <c:pt idx="6656">
                  <c:v>44467.439315046293</c:v>
                </c:pt>
                <c:pt idx="6657">
                  <c:v>44467.44000949074</c:v>
                </c:pt>
                <c:pt idx="6658">
                  <c:v>44467.440703935186</c:v>
                </c:pt>
                <c:pt idx="6659">
                  <c:v>44467.441398379633</c:v>
                </c:pt>
                <c:pt idx="6660">
                  <c:v>44467.442092824072</c:v>
                </c:pt>
                <c:pt idx="6661">
                  <c:v>44467.442787268519</c:v>
                </c:pt>
                <c:pt idx="6662">
                  <c:v>44467.443481712966</c:v>
                </c:pt>
                <c:pt idx="6663">
                  <c:v>44467.444176157405</c:v>
                </c:pt>
                <c:pt idx="6664">
                  <c:v>44467.444870601852</c:v>
                </c:pt>
                <c:pt idx="6665">
                  <c:v>44467.445565046299</c:v>
                </c:pt>
                <c:pt idx="6666">
                  <c:v>44467.446259490738</c:v>
                </c:pt>
                <c:pt idx="6667">
                  <c:v>44467.446953935185</c:v>
                </c:pt>
                <c:pt idx="6668">
                  <c:v>44467.447648379632</c:v>
                </c:pt>
                <c:pt idx="6669">
                  <c:v>44467.448342824071</c:v>
                </c:pt>
                <c:pt idx="6670">
                  <c:v>44467.449037268518</c:v>
                </c:pt>
                <c:pt idx="6671">
                  <c:v>44467.449731712964</c:v>
                </c:pt>
                <c:pt idx="6672">
                  <c:v>44467.450426157404</c:v>
                </c:pt>
                <c:pt idx="6673">
                  <c:v>44467.451120601851</c:v>
                </c:pt>
                <c:pt idx="6674">
                  <c:v>44467.451815046297</c:v>
                </c:pt>
                <c:pt idx="6675">
                  <c:v>44467.452509490744</c:v>
                </c:pt>
                <c:pt idx="6676">
                  <c:v>44467.453203935183</c:v>
                </c:pt>
                <c:pt idx="6677">
                  <c:v>44467.45389837963</c:v>
                </c:pt>
                <c:pt idx="6678">
                  <c:v>44467.454592824077</c:v>
                </c:pt>
                <c:pt idx="6679">
                  <c:v>44467.455287268516</c:v>
                </c:pt>
                <c:pt idx="6680">
                  <c:v>44467.455981712963</c:v>
                </c:pt>
                <c:pt idx="6681">
                  <c:v>44467.45667615741</c:v>
                </c:pt>
                <c:pt idx="6682">
                  <c:v>44467.457370601849</c:v>
                </c:pt>
                <c:pt idx="6683">
                  <c:v>44467.458065046296</c:v>
                </c:pt>
                <c:pt idx="6684">
                  <c:v>44467.458771064812</c:v>
                </c:pt>
                <c:pt idx="6685">
                  <c:v>44467.459465509259</c:v>
                </c:pt>
                <c:pt idx="6686">
                  <c:v>44467.460159953705</c:v>
                </c:pt>
                <c:pt idx="6687">
                  <c:v>44467.460854398145</c:v>
                </c:pt>
                <c:pt idx="6688">
                  <c:v>44467.461548842592</c:v>
                </c:pt>
                <c:pt idx="6689">
                  <c:v>44467.462243287038</c:v>
                </c:pt>
                <c:pt idx="6690">
                  <c:v>44467.462937731485</c:v>
                </c:pt>
                <c:pt idx="6691">
                  <c:v>44467.463632175924</c:v>
                </c:pt>
                <c:pt idx="6692">
                  <c:v>44467.464326620371</c:v>
                </c:pt>
                <c:pt idx="6693">
                  <c:v>44467.465021064818</c:v>
                </c:pt>
                <c:pt idx="6694">
                  <c:v>44467.465715509257</c:v>
                </c:pt>
                <c:pt idx="6695">
                  <c:v>44467.466409953704</c:v>
                </c:pt>
                <c:pt idx="6696">
                  <c:v>44467.467104398151</c:v>
                </c:pt>
                <c:pt idx="6697">
                  <c:v>44467.46779884259</c:v>
                </c:pt>
                <c:pt idx="6698">
                  <c:v>44467.468493287037</c:v>
                </c:pt>
                <c:pt idx="6699">
                  <c:v>44467.469187731484</c:v>
                </c:pt>
                <c:pt idx="6700">
                  <c:v>44467.469882175923</c:v>
                </c:pt>
                <c:pt idx="6701">
                  <c:v>44467.47057662037</c:v>
                </c:pt>
                <c:pt idx="6702">
                  <c:v>44467.471271064816</c:v>
                </c:pt>
                <c:pt idx="6703">
                  <c:v>44467.471965509256</c:v>
                </c:pt>
                <c:pt idx="6704">
                  <c:v>44467.472659953703</c:v>
                </c:pt>
                <c:pt idx="6705">
                  <c:v>44467.473354398149</c:v>
                </c:pt>
                <c:pt idx="6706">
                  <c:v>44467.474048842596</c:v>
                </c:pt>
                <c:pt idx="6707">
                  <c:v>44467.474743287035</c:v>
                </c:pt>
                <c:pt idx="6708">
                  <c:v>44467.475437731482</c:v>
                </c:pt>
                <c:pt idx="6709">
                  <c:v>44467.476132175929</c:v>
                </c:pt>
                <c:pt idx="6710">
                  <c:v>44467.476826620368</c:v>
                </c:pt>
                <c:pt idx="6711">
                  <c:v>44467.477521064815</c:v>
                </c:pt>
                <c:pt idx="6712">
                  <c:v>44467.478215509262</c:v>
                </c:pt>
                <c:pt idx="6713">
                  <c:v>44467.478909953701</c:v>
                </c:pt>
                <c:pt idx="6714">
                  <c:v>44467.479604398148</c:v>
                </c:pt>
                <c:pt idx="6715">
                  <c:v>44467.480298842594</c:v>
                </c:pt>
                <c:pt idx="6716">
                  <c:v>44467.480993287034</c:v>
                </c:pt>
                <c:pt idx="6717">
                  <c:v>44467.481687731481</c:v>
                </c:pt>
                <c:pt idx="6718">
                  <c:v>44467.482382175927</c:v>
                </c:pt>
                <c:pt idx="6719">
                  <c:v>44467.483076620367</c:v>
                </c:pt>
                <c:pt idx="6720">
                  <c:v>44467.483771064813</c:v>
                </c:pt>
                <c:pt idx="6721">
                  <c:v>44467.48446550926</c:v>
                </c:pt>
                <c:pt idx="6722">
                  <c:v>44467.485159953707</c:v>
                </c:pt>
                <c:pt idx="6723">
                  <c:v>44467.485854398146</c:v>
                </c:pt>
                <c:pt idx="6724">
                  <c:v>44467.486548842593</c:v>
                </c:pt>
                <c:pt idx="6725">
                  <c:v>44467.48724328704</c:v>
                </c:pt>
                <c:pt idx="6726">
                  <c:v>44467.487937731479</c:v>
                </c:pt>
                <c:pt idx="6727">
                  <c:v>44467.488632175926</c:v>
                </c:pt>
                <c:pt idx="6728">
                  <c:v>44467.489326620373</c:v>
                </c:pt>
                <c:pt idx="6729">
                  <c:v>44467.490021064812</c:v>
                </c:pt>
                <c:pt idx="6730">
                  <c:v>44467.490715509259</c:v>
                </c:pt>
                <c:pt idx="6731">
                  <c:v>44467.491409953705</c:v>
                </c:pt>
                <c:pt idx="6732">
                  <c:v>44467.492104398145</c:v>
                </c:pt>
                <c:pt idx="6733">
                  <c:v>44467.492798842592</c:v>
                </c:pt>
                <c:pt idx="6734">
                  <c:v>44467.493493287038</c:v>
                </c:pt>
                <c:pt idx="6735">
                  <c:v>44467.494187731485</c:v>
                </c:pt>
                <c:pt idx="6736">
                  <c:v>44467.494882175924</c:v>
                </c:pt>
                <c:pt idx="6737">
                  <c:v>44467.495576620371</c:v>
                </c:pt>
                <c:pt idx="6738">
                  <c:v>44467.496271064818</c:v>
                </c:pt>
                <c:pt idx="6739">
                  <c:v>44467.496965509257</c:v>
                </c:pt>
                <c:pt idx="6740">
                  <c:v>44467.497659953704</c:v>
                </c:pt>
                <c:pt idx="6741">
                  <c:v>44467.498354398151</c:v>
                </c:pt>
                <c:pt idx="6742">
                  <c:v>44467.49904884259</c:v>
                </c:pt>
                <c:pt idx="6743">
                  <c:v>44467.499743287037</c:v>
                </c:pt>
                <c:pt idx="6744">
                  <c:v>44467.500449305553</c:v>
                </c:pt>
                <c:pt idx="6745">
                  <c:v>44467.50114375</c:v>
                </c:pt>
                <c:pt idx="6746">
                  <c:v>44467.501838194446</c:v>
                </c:pt>
                <c:pt idx="6747">
                  <c:v>44467.502532638886</c:v>
                </c:pt>
                <c:pt idx="6748">
                  <c:v>44467.503227083333</c:v>
                </c:pt>
                <c:pt idx="6749">
                  <c:v>44467.503921527779</c:v>
                </c:pt>
                <c:pt idx="6750">
                  <c:v>44467.504615972219</c:v>
                </c:pt>
                <c:pt idx="6751">
                  <c:v>44467.505310416665</c:v>
                </c:pt>
                <c:pt idx="6752">
                  <c:v>44467.506004861112</c:v>
                </c:pt>
                <c:pt idx="6753">
                  <c:v>44467.506699305559</c:v>
                </c:pt>
                <c:pt idx="6754">
                  <c:v>44467.507393749998</c:v>
                </c:pt>
                <c:pt idx="6755">
                  <c:v>44467.508088194445</c:v>
                </c:pt>
                <c:pt idx="6756">
                  <c:v>44467.508782638892</c:v>
                </c:pt>
                <c:pt idx="6757">
                  <c:v>44467.509477083331</c:v>
                </c:pt>
                <c:pt idx="6758">
                  <c:v>44467.510171527778</c:v>
                </c:pt>
                <c:pt idx="6759">
                  <c:v>44467.510865972225</c:v>
                </c:pt>
                <c:pt idx="6760">
                  <c:v>44467.511560416664</c:v>
                </c:pt>
                <c:pt idx="6761">
                  <c:v>44467.512254861111</c:v>
                </c:pt>
                <c:pt idx="6762">
                  <c:v>44467.512949305557</c:v>
                </c:pt>
                <c:pt idx="6763">
                  <c:v>44467.513643749997</c:v>
                </c:pt>
                <c:pt idx="6764">
                  <c:v>44467.514338194444</c:v>
                </c:pt>
                <c:pt idx="6765">
                  <c:v>44467.51503263889</c:v>
                </c:pt>
                <c:pt idx="6766">
                  <c:v>44467.515727083337</c:v>
                </c:pt>
                <c:pt idx="6767">
                  <c:v>44467.516421527776</c:v>
                </c:pt>
                <c:pt idx="6768">
                  <c:v>44467.517115972223</c:v>
                </c:pt>
                <c:pt idx="6769">
                  <c:v>44467.51781041667</c:v>
                </c:pt>
                <c:pt idx="6770">
                  <c:v>44467.518504861109</c:v>
                </c:pt>
                <c:pt idx="6771">
                  <c:v>44467.519199305556</c:v>
                </c:pt>
                <c:pt idx="6772">
                  <c:v>44467.519893750003</c:v>
                </c:pt>
                <c:pt idx="6773">
                  <c:v>44467.520588194442</c:v>
                </c:pt>
                <c:pt idx="6774">
                  <c:v>44467.521282638889</c:v>
                </c:pt>
                <c:pt idx="6775">
                  <c:v>44467.521977083336</c:v>
                </c:pt>
                <c:pt idx="6776">
                  <c:v>44467.522671527775</c:v>
                </c:pt>
                <c:pt idx="6777">
                  <c:v>44467.523365972222</c:v>
                </c:pt>
                <c:pt idx="6778">
                  <c:v>44467.524060416668</c:v>
                </c:pt>
                <c:pt idx="6779">
                  <c:v>44467.524754861108</c:v>
                </c:pt>
                <c:pt idx="6780">
                  <c:v>44467.525449305555</c:v>
                </c:pt>
                <c:pt idx="6781">
                  <c:v>44467.526143750001</c:v>
                </c:pt>
                <c:pt idx="6782">
                  <c:v>44467.526838194448</c:v>
                </c:pt>
                <c:pt idx="6783">
                  <c:v>44467.527532638887</c:v>
                </c:pt>
                <c:pt idx="6784">
                  <c:v>44467.528227083334</c:v>
                </c:pt>
                <c:pt idx="6785">
                  <c:v>44467.528921527781</c:v>
                </c:pt>
                <c:pt idx="6786">
                  <c:v>44467.52961597222</c:v>
                </c:pt>
                <c:pt idx="6787">
                  <c:v>44467.530310416667</c:v>
                </c:pt>
                <c:pt idx="6788">
                  <c:v>44467.531004861114</c:v>
                </c:pt>
                <c:pt idx="6789">
                  <c:v>44467.531699305553</c:v>
                </c:pt>
                <c:pt idx="6790">
                  <c:v>44467.53239375</c:v>
                </c:pt>
                <c:pt idx="6791">
                  <c:v>44467.533088194446</c:v>
                </c:pt>
                <c:pt idx="6792">
                  <c:v>44467.533782638886</c:v>
                </c:pt>
                <c:pt idx="6793">
                  <c:v>44467.534477083333</c:v>
                </c:pt>
                <c:pt idx="6794">
                  <c:v>44467.535171527779</c:v>
                </c:pt>
                <c:pt idx="6795">
                  <c:v>44467.535865972219</c:v>
                </c:pt>
                <c:pt idx="6796">
                  <c:v>44467.536560416665</c:v>
                </c:pt>
                <c:pt idx="6797">
                  <c:v>44467.537254861112</c:v>
                </c:pt>
                <c:pt idx="6798">
                  <c:v>44467.537949305559</c:v>
                </c:pt>
                <c:pt idx="6799">
                  <c:v>44467.538643749998</c:v>
                </c:pt>
                <c:pt idx="6800">
                  <c:v>44467.539338194445</c:v>
                </c:pt>
                <c:pt idx="6801">
                  <c:v>44467.540032638892</c:v>
                </c:pt>
                <c:pt idx="6802">
                  <c:v>44467.540727083331</c:v>
                </c:pt>
                <c:pt idx="6803">
                  <c:v>44467.541421527778</c:v>
                </c:pt>
                <c:pt idx="6804">
                  <c:v>44467.542127546294</c:v>
                </c:pt>
                <c:pt idx="6805">
                  <c:v>44467.542821990741</c:v>
                </c:pt>
                <c:pt idx="6806">
                  <c:v>44467.543516435187</c:v>
                </c:pt>
                <c:pt idx="6807">
                  <c:v>44467.544210879627</c:v>
                </c:pt>
                <c:pt idx="6808">
                  <c:v>44467.544905324074</c:v>
                </c:pt>
                <c:pt idx="6809">
                  <c:v>44467.54559976852</c:v>
                </c:pt>
                <c:pt idx="6810">
                  <c:v>44467.54629421296</c:v>
                </c:pt>
                <c:pt idx="6811">
                  <c:v>44467.546988657406</c:v>
                </c:pt>
                <c:pt idx="6812">
                  <c:v>44467.547683101853</c:v>
                </c:pt>
                <c:pt idx="6813">
                  <c:v>44467.5483775463</c:v>
                </c:pt>
                <c:pt idx="6814">
                  <c:v>44467.549071990739</c:v>
                </c:pt>
                <c:pt idx="6815">
                  <c:v>44467.549766435186</c:v>
                </c:pt>
                <c:pt idx="6816">
                  <c:v>44467.550460879633</c:v>
                </c:pt>
                <c:pt idx="6817">
                  <c:v>44467.551155324072</c:v>
                </c:pt>
                <c:pt idx="6818">
                  <c:v>44467.551849768519</c:v>
                </c:pt>
                <c:pt idx="6819">
                  <c:v>44467.552544212966</c:v>
                </c:pt>
                <c:pt idx="6820">
                  <c:v>44467.553238657405</c:v>
                </c:pt>
                <c:pt idx="6821">
                  <c:v>44467.553933101852</c:v>
                </c:pt>
                <c:pt idx="6822">
                  <c:v>44467.554627546298</c:v>
                </c:pt>
                <c:pt idx="6823">
                  <c:v>44467.555321990738</c:v>
                </c:pt>
                <c:pt idx="6824">
                  <c:v>44467.556016435185</c:v>
                </c:pt>
                <c:pt idx="6825">
                  <c:v>44467.556710879631</c:v>
                </c:pt>
                <c:pt idx="6826">
                  <c:v>44467.557405324071</c:v>
                </c:pt>
                <c:pt idx="6827">
                  <c:v>44467.558099768517</c:v>
                </c:pt>
                <c:pt idx="6828">
                  <c:v>44467.558794212964</c:v>
                </c:pt>
                <c:pt idx="6829">
                  <c:v>44467.559488657411</c:v>
                </c:pt>
                <c:pt idx="6830">
                  <c:v>44467.56018310185</c:v>
                </c:pt>
                <c:pt idx="6831">
                  <c:v>44467.560877546297</c:v>
                </c:pt>
                <c:pt idx="6832">
                  <c:v>44467.561571990744</c:v>
                </c:pt>
                <c:pt idx="6833">
                  <c:v>44467.562266435183</c:v>
                </c:pt>
                <c:pt idx="6834">
                  <c:v>44467.56296087963</c:v>
                </c:pt>
                <c:pt idx="6835">
                  <c:v>44467.563655324077</c:v>
                </c:pt>
                <c:pt idx="6836">
                  <c:v>44467.564349768516</c:v>
                </c:pt>
                <c:pt idx="6837">
                  <c:v>44467.565044212963</c:v>
                </c:pt>
                <c:pt idx="6838">
                  <c:v>44467.565738657409</c:v>
                </c:pt>
                <c:pt idx="6839">
                  <c:v>44467.566433101849</c:v>
                </c:pt>
                <c:pt idx="6840">
                  <c:v>44467.567127546296</c:v>
                </c:pt>
                <c:pt idx="6841">
                  <c:v>44467.567821990742</c:v>
                </c:pt>
                <c:pt idx="6842">
                  <c:v>44467.568516435182</c:v>
                </c:pt>
                <c:pt idx="6843">
                  <c:v>44467.569210879628</c:v>
                </c:pt>
                <c:pt idx="6844">
                  <c:v>44467.569905324075</c:v>
                </c:pt>
                <c:pt idx="6845">
                  <c:v>44467.570599768522</c:v>
                </c:pt>
                <c:pt idx="6846">
                  <c:v>44467.571294212961</c:v>
                </c:pt>
                <c:pt idx="6847">
                  <c:v>44467.571988657408</c:v>
                </c:pt>
                <c:pt idx="6848">
                  <c:v>44467.572683101855</c:v>
                </c:pt>
                <c:pt idx="6849">
                  <c:v>44467.573377546294</c:v>
                </c:pt>
                <c:pt idx="6850">
                  <c:v>44467.574071990741</c:v>
                </c:pt>
                <c:pt idx="6851">
                  <c:v>44467.574766435187</c:v>
                </c:pt>
                <c:pt idx="6852">
                  <c:v>44467.575460879627</c:v>
                </c:pt>
                <c:pt idx="6853">
                  <c:v>44467.576155324074</c:v>
                </c:pt>
                <c:pt idx="6854">
                  <c:v>44467.57684976852</c:v>
                </c:pt>
                <c:pt idx="6855">
                  <c:v>44467.57754421296</c:v>
                </c:pt>
                <c:pt idx="6856">
                  <c:v>44467.578238657406</c:v>
                </c:pt>
                <c:pt idx="6857">
                  <c:v>44467.578933101853</c:v>
                </c:pt>
                <c:pt idx="6858">
                  <c:v>44467.5796275463</c:v>
                </c:pt>
                <c:pt idx="6859">
                  <c:v>44467.580321990739</c:v>
                </c:pt>
                <c:pt idx="6860">
                  <c:v>44467.581016435186</c:v>
                </c:pt>
                <c:pt idx="6861">
                  <c:v>44467.581710879633</c:v>
                </c:pt>
                <c:pt idx="6862">
                  <c:v>44467.582405324072</c:v>
                </c:pt>
                <c:pt idx="6863">
                  <c:v>44467.583099768519</c:v>
                </c:pt>
                <c:pt idx="6864">
                  <c:v>44467.583805787035</c:v>
                </c:pt>
                <c:pt idx="6865">
                  <c:v>44467.584500231482</c:v>
                </c:pt>
                <c:pt idx="6866">
                  <c:v>44467.585194675929</c:v>
                </c:pt>
                <c:pt idx="6867">
                  <c:v>44467.585889120368</c:v>
                </c:pt>
                <c:pt idx="6868">
                  <c:v>44467.586583564815</c:v>
                </c:pt>
                <c:pt idx="6869">
                  <c:v>44467.587278009261</c:v>
                </c:pt>
                <c:pt idx="6870">
                  <c:v>44467.587972453701</c:v>
                </c:pt>
                <c:pt idx="6871">
                  <c:v>44467.588666898147</c:v>
                </c:pt>
                <c:pt idx="6872">
                  <c:v>44467.589361342594</c:v>
                </c:pt>
                <c:pt idx="6873">
                  <c:v>44467.590055787034</c:v>
                </c:pt>
                <c:pt idx="6874">
                  <c:v>44467.59075023148</c:v>
                </c:pt>
                <c:pt idx="6875">
                  <c:v>44467.591444675927</c:v>
                </c:pt>
                <c:pt idx="6876">
                  <c:v>44467.592139120374</c:v>
                </c:pt>
                <c:pt idx="6877">
                  <c:v>44467.592833564813</c:v>
                </c:pt>
                <c:pt idx="6878">
                  <c:v>44467.59352800926</c:v>
                </c:pt>
                <c:pt idx="6879">
                  <c:v>44467.594222453707</c:v>
                </c:pt>
                <c:pt idx="6880">
                  <c:v>44467.594916898146</c:v>
                </c:pt>
                <c:pt idx="6881">
                  <c:v>44467.595611342593</c:v>
                </c:pt>
                <c:pt idx="6882">
                  <c:v>44467.596305787039</c:v>
                </c:pt>
                <c:pt idx="6883">
                  <c:v>44467.597000231479</c:v>
                </c:pt>
                <c:pt idx="6884">
                  <c:v>44467.597694675926</c:v>
                </c:pt>
                <c:pt idx="6885">
                  <c:v>44467.598389120372</c:v>
                </c:pt>
                <c:pt idx="6886">
                  <c:v>44467.599083564812</c:v>
                </c:pt>
                <c:pt idx="6887">
                  <c:v>44467.599778124997</c:v>
                </c:pt>
                <c:pt idx="6888">
                  <c:v>44467.600472453705</c:v>
                </c:pt>
                <c:pt idx="6889">
                  <c:v>44467.601166898145</c:v>
                </c:pt>
                <c:pt idx="6890">
                  <c:v>44467.601861342591</c:v>
                </c:pt>
                <c:pt idx="6891">
                  <c:v>44467.602555787038</c:v>
                </c:pt>
                <c:pt idx="6892">
                  <c:v>44467.603250231485</c:v>
                </c:pt>
                <c:pt idx="6893">
                  <c:v>44467.603944675924</c:v>
                </c:pt>
                <c:pt idx="6894">
                  <c:v>44467.604639120371</c:v>
                </c:pt>
                <c:pt idx="6895">
                  <c:v>44467.605333564818</c:v>
                </c:pt>
                <c:pt idx="6896">
                  <c:v>44467.606028009257</c:v>
                </c:pt>
                <c:pt idx="6897">
                  <c:v>44467.606722453704</c:v>
                </c:pt>
                <c:pt idx="6898">
                  <c:v>44467.60741689815</c:v>
                </c:pt>
                <c:pt idx="6899">
                  <c:v>44467.60811134259</c:v>
                </c:pt>
                <c:pt idx="6900">
                  <c:v>44467.608805787037</c:v>
                </c:pt>
                <c:pt idx="6901">
                  <c:v>44467.609500231483</c:v>
                </c:pt>
                <c:pt idx="6902">
                  <c:v>44467.610194675923</c:v>
                </c:pt>
                <c:pt idx="6903">
                  <c:v>44467.610889120369</c:v>
                </c:pt>
                <c:pt idx="6904">
                  <c:v>44467.611583564816</c:v>
                </c:pt>
                <c:pt idx="6905">
                  <c:v>44467.612278009263</c:v>
                </c:pt>
                <c:pt idx="6906">
                  <c:v>44467.612972453702</c:v>
                </c:pt>
                <c:pt idx="6907">
                  <c:v>44467.613666898149</c:v>
                </c:pt>
                <c:pt idx="6908">
                  <c:v>44467.614361342596</c:v>
                </c:pt>
                <c:pt idx="6909">
                  <c:v>44467.615055787035</c:v>
                </c:pt>
                <c:pt idx="6910">
                  <c:v>44467.615750231482</c:v>
                </c:pt>
                <c:pt idx="6911">
                  <c:v>44467.616444675929</c:v>
                </c:pt>
                <c:pt idx="6912">
                  <c:v>44467.617139120368</c:v>
                </c:pt>
                <c:pt idx="6913">
                  <c:v>44467.617833564815</c:v>
                </c:pt>
                <c:pt idx="6914">
                  <c:v>44467.618528009261</c:v>
                </c:pt>
                <c:pt idx="6915">
                  <c:v>44467.619222453701</c:v>
                </c:pt>
                <c:pt idx="6916">
                  <c:v>44467.619916898147</c:v>
                </c:pt>
                <c:pt idx="6917">
                  <c:v>44467.620611342594</c:v>
                </c:pt>
                <c:pt idx="6918">
                  <c:v>44467.621305787034</c:v>
                </c:pt>
                <c:pt idx="6919">
                  <c:v>44467.62200023148</c:v>
                </c:pt>
                <c:pt idx="6920">
                  <c:v>44467.622694675927</c:v>
                </c:pt>
                <c:pt idx="6921">
                  <c:v>44467.623389120374</c:v>
                </c:pt>
                <c:pt idx="6922">
                  <c:v>44467.624083564813</c:v>
                </c:pt>
                <c:pt idx="6923">
                  <c:v>44467.62477800926</c:v>
                </c:pt>
                <c:pt idx="6924">
                  <c:v>44467.625472453707</c:v>
                </c:pt>
                <c:pt idx="6925">
                  <c:v>44467.626166898146</c:v>
                </c:pt>
                <c:pt idx="6926">
                  <c:v>44467.626861342593</c:v>
                </c:pt>
                <c:pt idx="6927">
                  <c:v>44467.627555787039</c:v>
                </c:pt>
                <c:pt idx="6928">
                  <c:v>44467.628250231479</c:v>
                </c:pt>
                <c:pt idx="6929">
                  <c:v>44467.628944675926</c:v>
                </c:pt>
                <c:pt idx="6930">
                  <c:v>44467.629639120372</c:v>
                </c:pt>
                <c:pt idx="6931">
                  <c:v>44467.630333564812</c:v>
                </c:pt>
                <c:pt idx="6932">
                  <c:v>44467.631028009258</c:v>
                </c:pt>
                <c:pt idx="6933">
                  <c:v>44467.631722453705</c:v>
                </c:pt>
                <c:pt idx="6934">
                  <c:v>44467.632416898145</c:v>
                </c:pt>
                <c:pt idx="6935">
                  <c:v>44467.633111342591</c:v>
                </c:pt>
                <c:pt idx="6936">
                  <c:v>44467.633805787038</c:v>
                </c:pt>
                <c:pt idx="6937">
                  <c:v>44467.634500231485</c:v>
                </c:pt>
                <c:pt idx="6938">
                  <c:v>44467.635194675924</c:v>
                </c:pt>
                <c:pt idx="6939">
                  <c:v>44467.635889120371</c:v>
                </c:pt>
                <c:pt idx="6940">
                  <c:v>44467.636583564818</c:v>
                </c:pt>
                <c:pt idx="6941">
                  <c:v>44467.637278009257</c:v>
                </c:pt>
                <c:pt idx="6942">
                  <c:v>44467.637972453704</c:v>
                </c:pt>
                <c:pt idx="6943">
                  <c:v>44467.63866689815</c:v>
                </c:pt>
                <c:pt idx="6944">
                  <c:v>44467.63936134259</c:v>
                </c:pt>
                <c:pt idx="6945">
                  <c:v>44467.640055787037</c:v>
                </c:pt>
                <c:pt idx="6946">
                  <c:v>44467.640750231483</c:v>
                </c:pt>
                <c:pt idx="6947">
                  <c:v>44467.641444675923</c:v>
                </c:pt>
                <c:pt idx="6948">
                  <c:v>44467.642139120369</c:v>
                </c:pt>
                <c:pt idx="6949">
                  <c:v>44467.642833564816</c:v>
                </c:pt>
                <c:pt idx="6950">
                  <c:v>44467.643528009263</c:v>
                </c:pt>
                <c:pt idx="6951">
                  <c:v>44467.644222453702</c:v>
                </c:pt>
                <c:pt idx="6952">
                  <c:v>44467.644916898149</c:v>
                </c:pt>
                <c:pt idx="6953">
                  <c:v>44467.645611342596</c:v>
                </c:pt>
                <c:pt idx="6954">
                  <c:v>44467.646305787035</c:v>
                </c:pt>
                <c:pt idx="6955">
                  <c:v>44467.647000231482</c:v>
                </c:pt>
                <c:pt idx="6956">
                  <c:v>44467.647694675929</c:v>
                </c:pt>
                <c:pt idx="6957">
                  <c:v>44467.648389120368</c:v>
                </c:pt>
                <c:pt idx="6958">
                  <c:v>44467.649083564815</c:v>
                </c:pt>
                <c:pt idx="6959">
                  <c:v>44467.649778009261</c:v>
                </c:pt>
                <c:pt idx="6960">
                  <c:v>44467.650472453701</c:v>
                </c:pt>
                <c:pt idx="6961">
                  <c:v>44467.651166898147</c:v>
                </c:pt>
                <c:pt idx="6962">
                  <c:v>44467.651861342594</c:v>
                </c:pt>
                <c:pt idx="6963">
                  <c:v>44467.652555787034</c:v>
                </c:pt>
                <c:pt idx="6964">
                  <c:v>44467.65325023148</c:v>
                </c:pt>
                <c:pt idx="6965">
                  <c:v>44467.653944675927</c:v>
                </c:pt>
                <c:pt idx="6966">
                  <c:v>44467.654639120374</c:v>
                </c:pt>
                <c:pt idx="6967">
                  <c:v>44467.655333564813</c:v>
                </c:pt>
                <c:pt idx="6968">
                  <c:v>44467.65602800926</c:v>
                </c:pt>
                <c:pt idx="6969">
                  <c:v>44467.656722453707</c:v>
                </c:pt>
                <c:pt idx="6970">
                  <c:v>44467.657416898146</c:v>
                </c:pt>
                <c:pt idx="6971">
                  <c:v>44467.658111342593</c:v>
                </c:pt>
                <c:pt idx="6972">
                  <c:v>44467.658805787039</c:v>
                </c:pt>
                <c:pt idx="6973">
                  <c:v>44467.659500231479</c:v>
                </c:pt>
                <c:pt idx="6974">
                  <c:v>44467.660194675926</c:v>
                </c:pt>
                <c:pt idx="6975">
                  <c:v>44467.660889120372</c:v>
                </c:pt>
                <c:pt idx="6976">
                  <c:v>44467.661583564812</c:v>
                </c:pt>
                <c:pt idx="6977">
                  <c:v>44467.662278009258</c:v>
                </c:pt>
                <c:pt idx="6978">
                  <c:v>44467.662972453705</c:v>
                </c:pt>
                <c:pt idx="6979">
                  <c:v>44467.663666898145</c:v>
                </c:pt>
                <c:pt idx="6980">
                  <c:v>44467.664361342591</c:v>
                </c:pt>
                <c:pt idx="6981">
                  <c:v>44467.665055787038</c:v>
                </c:pt>
                <c:pt idx="6982">
                  <c:v>44467.665750231485</c:v>
                </c:pt>
                <c:pt idx="6983">
                  <c:v>44467.666444675924</c:v>
                </c:pt>
                <c:pt idx="6984">
                  <c:v>44467.667150694448</c:v>
                </c:pt>
                <c:pt idx="6985">
                  <c:v>44467.667845138887</c:v>
                </c:pt>
                <c:pt idx="6986">
                  <c:v>44467.668539583334</c:v>
                </c:pt>
                <c:pt idx="6987">
                  <c:v>44467.66923402778</c:v>
                </c:pt>
                <c:pt idx="6988">
                  <c:v>44467.66992847222</c:v>
                </c:pt>
                <c:pt idx="6989">
                  <c:v>44467.670622916667</c:v>
                </c:pt>
                <c:pt idx="6990">
                  <c:v>44467.671317361113</c:v>
                </c:pt>
                <c:pt idx="6991">
                  <c:v>44467.672011805553</c:v>
                </c:pt>
                <c:pt idx="6992">
                  <c:v>44467.672706249999</c:v>
                </c:pt>
                <c:pt idx="6993">
                  <c:v>44467.673400694446</c:v>
                </c:pt>
                <c:pt idx="6994">
                  <c:v>44467.674095138886</c:v>
                </c:pt>
                <c:pt idx="6995">
                  <c:v>44467.674789583332</c:v>
                </c:pt>
                <c:pt idx="6996">
                  <c:v>44467.675484027779</c:v>
                </c:pt>
                <c:pt idx="6997">
                  <c:v>44467.676178472226</c:v>
                </c:pt>
                <c:pt idx="6998">
                  <c:v>44467.676872916665</c:v>
                </c:pt>
                <c:pt idx="6999">
                  <c:v>44467.677567361112</c:v>
                </c:pt>
                <c:pt idx="7000">
                  <c:v>44467.678261805559</c:v>
                </c:pt>
                <c:pt idx="7001">
                  <c:v>44467.678956249998</c:v>
                </c:pt>
                <c:pt idx="7002">
                  <c:v>44467.679650694445</c:v>
                </c:pt>
                <c:pt idx="7003">
                  <c:v>44467.680345138891</c:v>
                </c:pt>
                <c:pt idx="7004">
                  <c:v>44467.681039583331</c:v>
                </c:pt>
                <c:pt idx="7005">
                  <c:v>44467.681734027778</c:v>
                </c:pt>
                <c:pt idx="7006">
                  <c:v>44467.682428472224</c:v>
                </c:pt>
                <c:pt idx="7007">
                  <c:v>44467.683122916664</c:v>
                </c:pt>
                <c:pt idx="7008">
                  <c:v>44467.68381736111</c:v>
                </c:pt>
                <c:pt idx="7009">
                  <c:v>44467.684511805557</c:v>
                </c:pt>
                <c:pt idx="7010">
                  <c:v>44467.685206249997</c:v>
                </c:pt>
                <c:pt idx="7011">
                  <c:v>44467.685900694443</c:v>
                </c:pt>
                <c:pt idx="7012">
                  <c:v>44467.68659513889</c:v>
                </c:pt>
                <c:pt idx="7013">
                  <c:v>44467.687289583337</c:v>
                </c:pt>
                <c:pt idx="7014">
                  <c:v>44467.687984027776</c:v>
                </c:pt>
                <c:pt idx="7015">
                  <c:v>44467.688678472223</c:v>
                </c:pt>
                <c:pt idx="7016">
                  <c:v>44467.68937291667</c:v>
                </c:pt>
                <c:pt idx="7017">
                  <c:v>44467.690067361109</c:v>
                </c:pt>
                <c:pt idx="7018">
                  <c:v>44467.690761805556</c:v>
                </c:pt>
                <c:pt idx="7019">
                  <c:v>44467.691456250002</c:v>
                </c:pt>
                <c:pt idx="7020">
                  <c:v>44467.692150694442</c:v>
                </c:pt>
                <c:pt idx="7021">
                  <c:v>44467.692845138889</c:v>
                </c:pt>
                <c:pt idx="7022">
                  <c:v>44467.693539583335</c:v>
                </c:pt>
                <c:pt idx="7023">
                  <c:v>44467.694234027775</c:v>
                </c:pt>
                <c:pt idx="7024">
                  <c:v>44467.694928472221</c:v>
                </c:pt>
                <c:pt idx="7025">
                  <c:v>44467.695622916668</c:v>
                </c:pt>
                <c:pt idx="7026">
                  <c:v>44467.696317361108</c:v>
                </c:pt>
                <c:pt idx="7027">
                  <c:v>44467.697011805554</c:v>
                </c:pt>
                <c:pt idx="7028">
                  <c:v>44467.697706250001</c:v>
                </c:pt>
                <c:pt idx="7029">
                  <c:v>44467.698400694448</c:v>
                </c:pt>
                <c:pt idx="7030">
                  <c:v>44467.699095138887</c:v>
                </c:pt>
                <c:pt idx="7031">
                  <c:v>44467.699789583334</c:v>
                </c:pt>
                <c:pt idx="7032">
                  <c:v>44467.70048402778</c:v>
                </c:pt>
                <c:pt idx="7033">
                  <c:v>44467.70117847222</c:v>
                </c:pt>
                <c:pt idx="7034">
                  <c:v>44467.701872916667</c:v>
                </c:pt>
                <c:pt idx="7035">
                  <c:v>44467.702567361113</c:v>
                </c:pt>
                <c:pt idx="7036">
                  <c:v>44467.703261805553</c:v>
                </c:pt>
                <c:pt idx="7037">
                  <c:v>44467.703956249999</c:v>
                </c:pt>
                <c:pt idx="7038">
                  <c:v>44467.704650694446</c:v>
                </c:pt>
                <c:pt idx="7039">
                  <c:v>44467.705345138886</c:v>
                </c:pt>
                <c:pt idx="7040">
                  <c:v>44467.706039583332</c:v>
                </c:pt>
                <c:pt idx="7041">
                  <c:v>44467.706734027779</c:v>
                </c:pt>
                <c:pt idx="7042">
                  <c:v>44467.707428472226</c:v>
                </c:pt>
                <c:pt idx="7043">
                  <c:v>44467.708122916665</c:v>
                </c:pt>
                <c:pt idx="7044">
                  <c:v>44467.708828935189</c:v>
                </c:pt>
                <c:pt idx="7045">
                  <c:v>44467.709523379628</c:v>
                </c:pt>
                <c:pt idx="7046">
                  <c:v>44467.710217824075</c:v>
                </c:pt>
                <c:pt idx="7047">
                  <c:v>44467.710912268521</c:v>
                </c:pt>
                <c:pt idx="7048">
                  <c:v>44467.711606712961</c:v>
                </c:pt>
                <c:pt idx="7049">
                  <c:v>44467.712301157408</c:v>
                </c:pt>
                <c:pt idx="7050">
                  <c:v>44467.712995601854</c:v>
                </c:pt>
                <c:pt idx="7051">
                  <c:v>44467.713690046294</c:v>
                </c:pt>
                <c:pt idx="7052">
                  <c:v>44467.71438449074</c:v>
                </c:pt>
                <c:pt idx="7053">
                  <c:v>44467.715078935187</c:v>
                </c:pt>
                <c:pt idx="7054">
                  <c:v>44467.715773379627</c:v>
                </c:pt>
                <c:pt idx="7055">
                  <c:v>44467.716467824073</c:v>
                </c:pt>
                <c:pt idx="7056">
                  <c:v>44467.71716226852</c:v>
                </c:pt>
                <c:pt idx="7057">
                  <c:v>44467.717856712959</c:v>
                </c:pt>
                <c:pt idx="7058">
                  <c:v>44467.718551157406</c:v>
                </c:pt>
                <c:pt idx="7059">
                  <c:v>44467.719245601853</c:v>
                </c:pt>
                <c:pt idx="7060">
                  <c:v>44467.7199400463</c:v>
                </c:pt>
                <c:pt idx="7061">
                  <c:v>44467.720634490739</c:v>
                </c:pt>
                <c:pt idx="7062">
                  <c:v>44467.721328935186</c:v>
                </c:pt>
                <c:pt idx="7063">
                  <c:v>44467.722023379632</c:v>
                </c:pt>
                <c:pt idx="7064">
                  <c:v>44467.722717824072</c:v>
                </c:pt>
                <c:pt idx="7065">
                  <c:v>44467.723412268519</c:v>
                </c:pt>
                <c:pt idx="7066">
                  <c:v>44467.724106712965</c:v>
                </c:pt>
                <c:pt idx="7067">
                  <c:v>44467.724801157405</c:v>
                </c:pt>
                <c:pt idx="7068">
                  <c:v>44467.725495601851</c:v>
                </c:pt>
                <c:pt idx="7069">
                  <c:v>44467.726190046298</c:v>
                </c:pt>
                <c:pt idx="7070">
                  <c:v>44467.726884490738</c:v>
                </c:pt>
                <c:pt idx="7071">
                  <c:v>44467.727578935184</c:v>
                </c:pt>
                <c:pt idx="7072">
                  <c:v>44467.728273379631</c:v>
                </c:pt>
                <c:pt idx="7073">
                  <c:v>44467.728967824078</c:v>
                </c:pt>
                <c:pt idx="7074">
                  <c:v>44467.729662268517</c:v>
                </c:pt>
                <c:pt idx="7075">
                  <c:v>44467.730356712964</c:v>
                </c:pt>
                <c:pt idx="7076">
                  <c:v>44467.731051157411</c:v>
                </c:pt>
                <c:pt idx="7077">
                  <c:v>44467.73174560185</c:v>
                </c:pt>
                <c:pt idx="7078">
                  <c:v>44467.732440046297</c:v>
                </c:pt>
                <c:pt idx="7079">
                  <c:v>44467.733134490743</c:v>
                </c:pt>
                <c:pt idx="7080">
                  <c:v>44467.733828935183</c:v>
                </c:pt>
                <c:pt idx="7081">
                  <c:v>44467.73452337963</c:v>
                </c:pt>
                <c:pt idx="7082">
                  <c:v>44467.735217824076</c:v>
                </c:pt>
                <c:pt idx="7083">
                  <c:v>44467.735912268516</c:v>
                </c:pt>
                <c:pt idx="7084">
                  <c:v>44467.736606712962</c:v>
                </c:pt>
                <c:pt idx="7085">
                  <c:v>44467.737301157409</c:v>
                </c:pt>
                <c:pt idx="7086">
                  <c:v>44467.737995601849</c:v>
                </c:pt>
                <c:pt idx="7087">
                  <c:v>44467.738690046295</c:v>
                </c:pt>
                <c:pt idx="7088">
                  <c:v>44467.739384490742</c:v>
                </c:pt>
                <c:pt idx="7089">
                  <c:v>44467.740078935189</c:v>
                </c:pt>
                <c:pt idx="7090">
                  <c:v>44467.740773379628</c:v>
                </c:pt>
                <c:pt idx="7091">
                  <c:v>44467.741467824075</c:v>
                </c:pt>
                <c:pt idx="7092">
                  <c:v>44467.742162268521</c:v>
                </c:pt>
                <c:pt idx="7093">
                  <c:v>44467.742856712961</c:v>
                </c:pt>
                <c:pt idx="7094">
                  <c:v>44467.743551157408</c:v>
                </c:pt>
                <c:pt idx="7095">
                  <c:v>44467.744245601854</c:v>
                </c:pt>
                <c:pt idx="7096">
                  <c:v>44467.744940046294</c:v>
                </c:pt>
                <c:pt idx="7097">
                  <c:v>44467.74563449074</c:v>
                </c:pt>
                <c:pt idx="7098">
                  <c:v>44467.746328935187</c:v>
                </c:pt>
                <c:pt idx="7099">
                  <c:v>44467.747023379627</c:v>
                </c:pt>
                <c:pt idx="7100">
                  <c:v>44467.747717824073</c:v>
                </c:pt>
                <c:pt idx="7101">
                  <c:v>44467.74841226852</c:v>
                </c:pt>
                <c:pt idx="7102">
                  <c:v>44467.749106712959</c:v>
                </c:pt>
                <c:pt idx="7103">
                  <c:v>44467.749801157406</c:v>
                </c:pt>
                <c:pt idx="7104">
                  <c:v>44467.750507175922</c:v>
                </c:pt>
                <c:pt idx="7105">
                  <c:v>44467.751201620369</c:v>
                </c:pt>
                <c:pt idx="7106">
                  <c:v>44467.751896064816</c:v>
                </c:pt>
                <c:pt idx="7107">
                  <c:v>44467.752590509263</c:v>
                </c:pt>
                <c:pt idx="7108">
                  <c:v>44467.753284953702</c:v>
                </c:pt>
                <c:pt idx="7109">
                  <c:v>44467.753979398149</c:v>
                </c:pt>
                <c:pt idx="7110">
                  <c:v>44467.754673842595</c:v>
                </c:pt>
                <c:pt idx="7111">
                  <c:v>44467.755368287035</c:v>
                </c:pt>
                <c:pt idx="7112">
                  <c:v>44467.756062731482</c:v>
                </c:pt>
                <c:pt idx="7113">
                  <c:v>44467.756757175928</c:v>
                </c:pt>
                <c:pt idx="7114">
                  <c:v>44467.757451620368</c:v>
                </c:pt>
                <c:pt idx="7115">
                  <c:v>44467.758146064814</c:v>
                </c:pt>
                <c:pt idx="7116">
                  <c:v>44467.758840509261</c:v>
                </c:pt>
                <c:pt idx="7117">
                  <c:v>44467.7595349537</c:v>
                </c:pt>
                <c:pt idx="7118">
                  <c:v>44467.760229398147</c:v>
                </c:pt>
                <c:pt idx="7119">
                  <c:v>44467.760923842594</c:v>
                </c:pt>
                <c:pt idx="7120">
                  <c:v>44467.761618287041</c:v>
                </c:pt>
                <c:pt idx="7121">
                  <c:v>44467.76231273148</c:v>
                </c:pt>
                <c:pt idx="7122">
                  <c:v>44467.763007175927</c:v>
                </c:pt>
                <c:pt idx="7123">
                  <c:v>44467.763701620373</c:v>
                </c:pt>
                <c:pt idx="7124">
                  <c:v>44467.764396064813</c:v>
                </c:pt>
                <c:pt idx="7125">
                  <c:v>44467.76509050926</c:v>
                </c:pt>
                <c:pt idx="7126">
                  <c:v>44467.765784953706</c:v>
                </c:pt>
                <c:pt idx="7127">
                  <c:v>44467.766479398146</c:v>
                </c:pt>
                <c:pt idx="7128">
                  <c:v>44467.767173842592</c:v>
                </c:pt>
                <c:pt idx="7129">
                  <c:v>44467.767868287039</c:v>
                </c:pt>
                <c:pt idx="7130">
                  <c:v>44467.768562731479</c:v>
                </c:pt>
                <c:pt idx="7131">
                  <c:v>44467.769257175925</c:v>
                </c:pt>
                <c:pt idx="7132">
                  <c:v>44467.769951620372</c:v>
                </c:pt>
                <c:pt idx="7133">
                  <c:v>44467.770646064811</c:v>
                </c:pt>
                <c:pt idx="7134">
                  <c:v>44467.771340509258</c:v>
                </c:pt>
                <c:pt idx="7135">
                  <c:v>44467.772034953705</c:v>
                </c:pt>
                <c:pt idx="7136">
                  <c:v>44467.772729398152</c:v>
                </c:pt>
                <c:pt idx="7137">
                  <c:v>44467.773423842591</c:v>
                </c:pt>
                <c:pt idx="7138">
                  <c:v>44467.774118287038</c:v>
                </c:pt>
                <c:pt idx="7139">
                  <c:v>44467.774812731484</c:v>
                </c:pt>
                <c:pt idx="7140">
                  <c:v>44467.775507175924</c:v>
                </c:pt>
                <c:pt idx="7141">
                  <c:v>44467.776201620371</c:v>
                </c:pt>
                <c:pt idx="7142">
                  <c:v>44467.776896064817</c:v>
                </c:pt>
                <c:pt idx="7143">
                  <c:v>44467.777590509257</c:v>
                </c:pt>
                <c:pt idx="7144">
                  <c:v>44467.778284953703</c:v>
                </c:pt>
                <c:pt idx="7145">
                  <c:v>44467.77897939815</c:v>
                </c:pt>
                <c:pt idx="7146">
                  <c:v>44467.77967384259</c:v>
                </c:pt>
                <c:pt idx="7147">
                  <c:v>44467.780368287036</c:v>
                </c:pt>
                <c:pt idx="7148">
                  <c:v>44467.781062731483</c:v>
                </c:pt>
                <c:pt idx="7149">
                  <c:v>44467.781757175922</c:v>
                </c:pt>
                <c:pt idx="7150">
                  <c:v>44467.782451620369</c:v>
                </c:pt>
                <c:pt idx="7151">
                  <c:v>44467.783146064816</c:v>
                </c:pt>
                <c:pt idx="7152">
                  <c:v>44467.783840509263</c:v>
                </c:pt>
                <c:pt idx="7153">
                  <c:v>44467.784534953702</c:v>
                </c:pt>
                <c:pt idx="7154">
                  <c:v>44467.785229398149</c:v>
                </c:pt>
                <c:pt idx="7155">
                  <c:v>44467.785923842595</c:v>
                </c:pt>
                <c:pt idx="7156">
                  <c:v>44467.786618287035</c:v>
                </c:pt>
                <c:pt idx="7157">
                  <c:v>44467.787312731482</c:v>
                </c:pt>
                <c:pt idx="7158">
                  <c:v>44467.788007175928</c:v>
                </c:pt>
                <c:pt idx="7159">
                  <c:v>44467.788701620368</c:v>
                </c:pt>
                <c:pt idx="7160">
                  <c:v>44467.789396064814</c:v>
                </c:pt>
                <c:pt idx="7161">
                  <c:v>44467.790090509261</c:v>
                </c:pt>
                <c:pt idx="7162">
                  <c:v>44467.7907849537</c:v>
                </c:pt>
                <c:pt idx="7163">
                  <c:v>44467.791479398147</c:v>
                </c:pt>
                <c:pt idx="7164">
                  <c:v>44467.792185416663</c:v>
                </c:pt>
                <c:pt idx="7165">
                  <c:v>44467.79287986111</c:v>
                </c:pt>
                <c:pt idx="7166">
                  <c:v>44467.793574305557</c:v>
                </c:pt>
                <c:pt idx="7167">
                  <c:v>44467.794268750004</c:v>
                </c:pt>
                <c:pt idx="7168">
                  <c:v>44467.794963194443</c:v>
                </c:pt>
                <c:pt idx="7169">
                  <c:v>44467.79565763889</c:v>
                </c:pt>
                <c:pt idx="7170">
                  <c:v>44467.796352083336</c:v>
                </c:pt>
                <c:pt idx="7171">
                  <c:v>44467.797046527776</c:v>
                </c:pt>
                <c:pt idx="7172">
                  <c:v>44467.797740972223</c:v>
                </c:pt>
                <c:pt idx="7173">
                  <c:v>44467.798435416669</c:v>
                </c:pt>
                <c:pt idx="7174">
                  <c:v>44467.799129861109</c:v>
                </c:pt>
                <c:pt idx="7175">
                  <c:v>44467.799824305555</c:v>
                </c:pt>
                <c:pt idx="7176">
                  <c:v>44467.800518750002</c:v>
                </c:pt>
                <c:pt idx="7177">
                  <c:v>44467.801213194442</c:v>
                </c:pt>
                <c:pt idx="7178">
                  <c:v>44467.801907638888</c:v>
                </c:pt>
                <c:pt idx="7179">
                  <c:v>44467.802602083335</c:v>
                </c:pt>
                <c:pt idx="7180">
                  <c:v>44467.803296527774</c:v>
                </c:pt>
                <c:pt idx="7181">
                  <c:v>44467.803990972221</c:v>
                </c:pt>
                <c:pt idx="7182">
                  <c:v>44467.804685416668</c:v>
                </c:pt>
                <c:pt idx="7183">
                  <c:v>44467.805379861114</c:v>
                </c:pt>
                <c:pt idx="7184">
                  <c:v>44467.806074305554</c:v>
                </c:pt>
                <c:pt idx="7185">
                  <c:v>44467.806768750001</c:v>
                </c:pt>
                <c:pt idx="7186">
                  <c:v>44467.807463194447</c:v>
                </c:pt>
                <c:pt idx="7187">
                  <c:v>44467.808157638887</c:v>
                </c:pt>
                <c:pt idx="7188">
                  <c:v>44467.808852083333</c:v>
                </c:pt>
                <c:pt idx="7189">
                  <c:v>44467.80954652778</c:v>
                </c:pt>
                <c:pt idx="7190">
                  <c:v>44467.81024097222</c:v>
                </c:pt>
                <c:pt idx="7191">
                  <c:v>44467.810935416666</c:v>
                </c:pt>
                <c:pt idx="7192">
                  <c:v>44467.811629861113</c:v>
                </c:pt>
                <c:pt idx="7193">
                  <c:v>44467.812324305552</c:v>
                </c:pt>
                <c:pt idx="7194">
                  <c:v>44467.813018749999</c:v>
                </c:pt>
                <c:pt idx="7195">
                  <c:v>44467.813713194446</c:v>
                </c:pt>
                <c:pt idx="7196">
                  <c:v>44467.814407638885</c:v>
                </c:pt>
                <c:pt idx="7197">
                  <c:v>44467.815102083332</c:v>
                </c:pt>
                <c:pt idx="7198">
                  <c:v>44467.815796527779</c:v>
                </c:pt>
                <c:pt idx="7199">
                  <c:v>44467.816490972225</c:v>
                </c:pt>
                <c:pt idx="7200">
                  <c:v>44467.817185416665</c:v>
                </c:pt>
                <c:pt idx="7201">
                  <c:v>44467.817879861112</c:v>
                </c:pt>
                <c:pt idx="7202">
                  <c:v>44467.818574421297</c:v>
                </c:pt>
                <c:pt idx="7203">
                  <c:v>44467.819268749998</c:v>
                </c:pt>
                <c:pt idx="7204">
                  <c:v>44467.819963194444</c:v>
                </c:pt>
                <c:pt idx="7205">
                  <c:v>44467.820657638891</c:v>
                </c:pt>
                <c:pt idx="7206">
                  <c:v>44467.821352083331</c:v>
                </c:pt>
                <c:pt idx="7207">
                  <c:v>44467.822046527777</c:v>
                </c:pt>
                <c:pt idx="7208">
                  <c:v>44467.822740972224</c:v>
                </c:pt>
                <c:pt idx="7209">
                  <c:v>44467.823435416663</c:v>
                </c:pt>
                <c:pt idx="7210">
                  <c:v>44467.82412986111</c:v>
                </c:pt>
                <c:pt idx="7211">
                  <c:v>44467.824824305557</c:v>
                </c:pt>
                <c:pt idx="7212">
                  <c:v>44467.825518750004</c:v>
                </c:pt>
                <c:pt idx="7213">
                  <c:v>44467.826213194443</c:v>
                </c:pt>
                <c:pt idx="7214">
                  <c:v>44467.82690763889</c:v>
                </c:pt>
                <c:pt idx="7215">
                  <c:v>44467.827602083336</c:v>
                </c:pt>
                <c:pt idx="7216">
                  <c:v>44467.828296527776</c:v>
                </c:pt>
                <c:pt idx="7217">
                  <c:v>44467.828990972223</c:v>
                </c:pt>
                <c:pt idx="7218">
                  <c:v>44467.829685416669</c:v>
                </c:pt>
                <c:pt idx="7219">
                  <c:v>44467.830379861109</c:v>
                </c:pt>
                <c:pt idx="7220">
                  <c:v>44467.831074305555</c:v>
                </c:pt>
                <c:pt idx="7221">
                  <c:v>44467.831768750002</c:v>
                </c:pt>
                <c:pt idx="7222">
                  <c:v>44467.832463194442</c:v>
                </c:pt>
                <c:pt idx="7223">
                  <c:v>44467.833157638888</c:v>
                </c:pt>
                <c:pt idx="7224">
                  <c:v>44467.833852083335</c:v>
                </c:pt>
                <c:pt idx="7225">
                  <c:v>44467.834546527774</c:v>
                </c:pt>
                <c:pt idx="7226">
                  <c:v>44467.835240972221</c:v>
                </c:pt>
                <c:pt idx="7227">
                  <c:v>44467.835935416668</c:v>
                </c:pt>
                <c:pt idx="7228">
                  <c:v>44467.836629861114</c:v>
                </c:pt>
                <c:pt idx="7229">
                  <c:v>44467.837324305554</c:v>
                </c:pt>
                <c:pt idx="7230">
                  <c:v>44467.838018750001</c:v>
                </c:pt>
                <c:pt idx="7231">
                  <c:v>44467.838713194447</c:v>
                </c:pt>
                <c:pt idx="7232">
                  <c:v>44467.839407638887</c:v>
                </c:pt>
                <c:pt idx="7233">
                  <c:v>44467.840102083333</c:v>
                </c:pt>
                <c:pt idx="7234">
                  <c:v>44467.84079652778</c:v>
                </c:pt>
                <c:pt idx="7235">
                  <c:v>44467.84149097222</c:v>
                </c:pt>
                <c:pt idx="7236">
                  <c:v>44467.842185416666</c:v>
                </c:pt>
                <c:pt idx="7237">
                  <c:v>44467.842879861113</c:v>
                </c:pt>
                <c:pt idx="7238">
                  <c:v>44467.843574305552</c:v>
                </c:pt>
                <c:pt idx="7239">
                  <c:v>44467.844268749999</c:v>
                </c:pt>
                <c:pt idx="7240">
                  <c:v>44467.844963194446</c:v>
                </c:pt>
                <c:pt idx="7241">
                  <c:v>44467.845657638885</c:v>
                </c:pt>
                <c:pt idx="7242">
                  <c:v>44467.846352083332</c:v>
                </c:pt>
                <c:pt idx="7243">
                  <c:v>44467.847046527779</c:v>
                </c:pt>
                <c:pt idx="7244">
                  <c:v>44467.847740972225</c:v>
                </c:pt>
                <c:pt idx="7245">
                  <c:v>44467.848435416665</c:v>
                </c:pt>
                <c:pt idx="7246">
                  <c:v>44467.849129861112</c:v>
                </c:pt>
                <c:pt idx="7247">
                  <c:v>44467.849824305558</c:v>
                </c:pt>
                <c:pt idx="7248">
                  <c:v>44467.850518749998</c:v>
                </c:pt>
                <c:pt idx="7249">
                  <c:v>44467.851213194444</c:v>
                </c:pt>
                <c:pt idx="7250">
                  <c:v>44467.851907638891</c:v>
                </c:pt>
                <c:pt idx="7251">
                  <c:v>44467.852602083331</c:v>
                </c:pt>
                <c:pt idx="7252">
                  <c:v>44467.853296527777</c:v>
                </c:pt>
                <c:pt idx="7253">
                  <c:v>44467.853990972224</c:v>
                </c:pt>
                <c:pt idx="7254">
                  <c:v>44467.854685416663</c:v>
                </c:pt>
                <c:pt idx="7255">
                  <c:v>44467.85537986111</c:v>
                </c:pt>
                <c:pt idx="7256">
                  <c:v>44467.856074305557</c:v>
                </c:pt>
                <c:pt idx="7257">
                  <c:v>44467.856768750004</c:v>
                </c:pt>
                <c:pt idx="7258">
                  <c:v>44467.857463194443</c:v>
                </c:pt>
                <c:pt idx="7259">
                  <c:v>44467.85815763889</c:v>
                </c:pt>
                <c:pt idx="7260">
                  <c:v>44467.858852083336</c:v>
                </c:pt>
                <c:pt idx="7261">
                  <c:v>44467.859546527776</c:v>
                </c:pt>
                <c:pt idx="7262">
                  <c:v>44467.860240972223</c:v>
                </c:pt>
                <c:pt idx="7263">
                  <c:v>44467.860935416669</c:v>
                </c:pt>
                <c:pt idx="7264">
                  <c:v>44467.861629861109</c:v>
                </c:pt>
                <c:pt idx="7265">
                  <c:v>44467.862324305555</c:v>
                </c:pt>
                <c:pt idx="7266">
                  <c:v>44467.863018750002</c:v>
                </c:pt>
                <c:pt idx="7267">
                  <c:v>44467.863713194442</c:v>
                </c:pt>
                <c:pt idx="7268">
                  <c:v>44467.864407638888</c:v>
                </c:pt>
                <c:pt idx="7269">
                  <c:v>44467.865102083335</c:v>
                </c:pt>
                <c:pt idx="7270">
                  <c:v>44467.865796527774</c:v>
                </c:pt>
                <c:pt idx="7271">
                  <c:v>44467.866490972221</c:v>
                </c:pt>
                <c:pt idx="7272">
                  <c:v>44467.867185416668</c:v>
                </c:pt>
                <c:pt idx="7273">
                  <c:v>44467.867879861114</c:v>
                </c:pt>
                <c:pt idx="7274">
                  <c:v>44467.868574305554</c:v>
                </c:pt>
                <c:pt idx="7275">
                  <c:v>44467.869268750001</c:v>
                </c:pt>
                <c:pt idx="7276">
                  <c:v>44467.869963194447</c:v>
                </c:pt>
                <c:pt idx="7277">
                  <c:v>44467.870657638887</c:v>
                </c:pt>
                <c:pt idx="7278">
                  <c:v>44467.871352083333</c:v>
                </c:pt>
                <c:pt idx="7279">
                  <c:v>44467.87204652778</c:v>
                </c:pt>
                <c:pt idx="7280">
                  <c:v>44467.87274097222</c:v>
                </c:pt>
                <c:pt idx="7281">
                  <c:v>44467.873435416666</c:v>
                </c:pt>
                <c:pt idx="7282">
                  <c:v>44467.874129861113</c:v>
                </c:pt>
                <c:pt idx="7283">
                  <c:v>44467.874824305552</c:v>
                </c:pt>
                <c:pt idx="7284">
                  <c:v>44467.875530324076</c:v>
                </c:pt>
                <c:pt idx="7285">
                  <c:v>44467.876224768515</c:v>
                </c:pt>
                <c:pt idx="7286">
                  <c:v>44467.876919212962</c:v>
                </c:pt>
                <c:pt idx="7287">
                  <c:v>44467.877613657409</c:v>
                </c:pt>
                <c:pt idx="7288">
                  <c:v>44467.878308101848</c:v>
                </c:pt>
                <c:pt idx="7289">
                  <c:v>44467.879002546295</c:v>
                </c:pt>
                <c:pt idx="7290">
                  <c:v>44467.879696990742</c:v>
                </c:pt>
                <c:pt idx="7291">
                  <c:v>44467.880391435188</c:v>
                </c:pt>
                <c:pt idx="7292">
                  <c:v>44467.881085879628</c:v>
                </c:pt>
                <c:pt idx="7293">
                  <c:v>44467.881780324074</c:v>
                </c:pt>
                <c:pt idx="7294">
                  <c:v>44467.882474768521</c:v>
                </c:pt>
                <c:pt idx="7295">
                  <c:v>44467.883169212961</c:v>
                </c:pt>
                <c:pt idx="7296">
                  <c:v>44467.883863657407</c:v>
                </c:pt>
                <c:pt idx="7297">
                  <c:v>44467.884558101854</c:v>
                </c:pt>
                <c:pt idx="7298">
                  <c:v>44467.885252546293</c:v>
                </c:pt>
                <c:pt idx="7299">
                  <c:v>44467.88594699074</c:v>
                </c:pt>
                <c:pt idx="7300">
                  <c:v>44467.886641435187</c:v>
                </c:pt>
                <c:pt idx="7301">
                  <c:v>44467.887335879626</c:v>
                </c:pt>
                <c:pt idx="7302">
                  <c:v>44467.888030324073</c:v>
                </c:pt>
                <c:pt idx="7303">
                  <c:v>44467.88872476852</c:v>
                </c:pt>
                <c:pt idx="7304">
                  <c:v>44467.889419212966</c:v>
                </c:pt>
                <c:pt idx="7305">
                  <c:v>44467.890113657406</c:v>
                </c:pt>
                <c:pt idx="7306">
                  <c:v>44467.890808101853</c:v>
                </c:pt>
                <c:pt idx="7307">
                  <c:v>44467.891502546299</c:v>
                </c:pt>
                <c:pt idx="7308">
                  <c:v>44467.892196990739</c:v>
                </c:pt>
                <c:pt idx="7309">
                  <c:v>44467.892891435185</c:v>
                </c:pt>
                <c:pt idx="7310">
                  <c:v>44467.893585879632</c:v>
                </c:pt>
                <c:pt idx="7311">
                  <c:v>44467.894280324072</c:v>
                </c:pt>
                <c:pt idx="7312">
                  <c:v>44467.894974768518</c:v>
                </c:pt>
                <c:pt idx="7313">
                  <c:v>44467.895669212965</c:v>
                </c:pt>
                <c:pt idx="7314">
                  <c:v>44467.896363657404</c:v>
                </c:pt>
                <c:pt idx="7315">
                  <c:v>44467.897058101851</c:v>
                </c:pt>
                <c:pt idx="7316">
                  <c:v>44467.897752546298</c:v>
                </c:pt>
                <c:pt idx="7317">
                  <c:v>44467.898446990737</c:v>
                </c:pt>
                <c:pt idx="7318">
                  <c:v>44467.899141435184</c:v>
                </c:pt>
                <c:pt idx="7319">
                  <c:v>44467.899835879631</c:v>
                </c:pt>
                <c:pt idx="7320">
                  <c:v>44467.900530324077</c:v>
                </c:pt>
                <c:pt idx="7321">
                  <c:v>44467.901224768517</c:v>
                </c:pt>
                <c:pt idx="7322">
                  <c:v>44467.901919212964</c:v>
                </c:pt>
                <c:pt idx="7323">
                  <c:v>44467.90261365741</c:v>
                </c:pt>
                <c:pt idx="7324">
                  <c:v>44467.90330810185</c:v>
                </c:pt>
                <c:pt idx="7325">
                  <c:v>44467.904002546296</c:v>
                </c:pt>
                <c:pt idx="7326">
                  <c:v>44467.904696990743</c:v>
                </c:pt>
                <c:pt idx="7327">
                  <c:v>44467.905391435183</c:v>
                </c:pt>
                <c:pt idx="7328">
                  <c:v>44467.906085879629</c:v>
                </c:pt>
                <c:pt idx="7329">
                  <c:v>44467.906780324076</c:v>
                </c:pt>
                <c:pt idx="7330">
                  <c:v>44467.907474768515</c:v>
                </c:pt>
                <c:pt idx="7331">
                  <c:v>44467.908169212962</c:v>
                </c:pt>
                <c:pt idx="7332">
                  <c:v>44467.908863657409</c:v>
                </c:pt>
                <c:pt idx="7333">
                  <c:v>44467.909558101848</c:v>
                </c:pt>
                <c:pt idx="7334">
                  <c:v>44467.910252546295</c:v>
                </c:pt>
                <c:pt idx="7335">
                  <c:v>44467.910946990742</c:v>
                </c:pt>
                <c:pt idx="7336">
                  <c:v>44467.911641435188</c:v>
                </c:pt>
                <c:pt idx="7337">
                  <c:v>44467.912335879628</c:v>
                </c:pt>
                <c:pt idx="7338">
                  <c:v>44467.913030324074</c:v>
                </c:pt>
                <c:pt idx="7339">
                  <c:v>44467.913724768521</c:v>
                </c:pt>
                <c:pt idx="7340">
                  <c:v>44467.914419212961</c:v>
                </c:pt>
                <c:pt idx="7341">
                  <c:v>44467.915113657407</c:v>
                </c:pt>
                <c:pt idx="7342">
                  <c:v>44467.915808101854</c:v>
                </c:pt>
                <c:pt idx="7343">
                  <c:v>44467.916502546293</c:v>
                </c:pt>
                <c:pt idx="7344">
                  <c:v>44467.917208564817</c:v>
                </c:pt>
                <c:pt idx="7345">
                  <c:v>44467.917903009256</c:v>
                </c:pt>
                <c:pt idx="7346">
                  <c:v>44467.918597453703</c:v>
                </c:pt>
                <c:pt idx="7347">
                  <c:v>44467.91929189815</c:v>
                </c:pt>
                <c:pt idx="7348">
                  <c:v>44467.919986342589</c:v>
                </c:pt>
                <c:pt idx="7349">
                  <c:v>44467.920680787036</c:v>
                </c:pt>
                <c:pt idx="7350">
                  <c:v>44467.921375231483</c:v>
                </c:pt>
                <c:pt idx="7351">
                  <c:v>44467.922069675929</c:v>
                </c:pt>
                <c:pt idx="7352">
                  <c:v>44467.922764120369</c:v>
                </c:pt>
                <c:pt idx="7353">
                  <c:v>44467.923458564816</c:v>
                </c:pt>
                <c:pt idx="7354">
                  <c:v>44467.924153009262</c:v>
                </c:pt>
                <c:pt idx="7355">
                  <c:v>44467.924847453702</c:v>
                </c:pt>
                <c:pt idx="7356">
                  <c:v>44467.925541898148</c:v>
                </c:pt>
                <c:pt idx="7357">
                  <c:v>44467.926236342595</c:v>
                </c:pt>
                <c:pt idx="7358">
                  <c:v>44467.926930787035</c:v>
                </c:pt>
                <c:pt idx="7359">
                  <c:v>44467.927625231481</c:v>
                </c:pt>
                <c:pt idx="7360">
                  <c:v>44467.928319675928</c:v>
                </c:pt>
                <c:pt idx="7361">
                  <c:v>44467.929014120367</c:v>
                </c:pt>
                <c:pt idx="7362">
                  <c:v>44467.929708564814</c:v>
                </c:pt>
                <c:pt idx="7363">
                  <c:v>44467.930403009261</c:v>
                </c:pt>
                <c:pt idx="7364">
                  <c:v>44467.9310974537</c:v>
                </c:pt>
                <c:pt idx="7365">
                  <c:v>44467.931791898147</c:v>
                </c:pt>
                <c:pt idx="7366">
                  <c:v>44467.932486342594</c:v>
                </c:pt>
                <c:pt idx="7367">
                  <c:v>44467.93318078704</c:v>
                </c:pt>
                <c:pt idx="7368">
                  <c:v>44467.93387523148</c:v>
                </c:pt>
                <c:pt idx="7369">
                  <c:v>44467.934569675926</c:v>
                </c:pt>
                <c:pt idx="7370">
                  <c:v>44467.935264120373</c:v>
                </c:pt>
                <c:pt idx="7371">
                  <c:v>44467.935958564813</c:v>
                </c:pt>
                <c:pt idx="7372">
                  <c:v>44467.936653009259</c:v>
                </c:pt>
                <c:pt idx="7373">
                  <c:v>44467.937347453706</c:v>
                </c:pt>
                <c:pt idx="7374">
                  <c:v>44467.938041898145</c:v>
                </c:pt>
                <c:pt idx="7375">
                  <c:v>44467.938736342592</c:v>
                </c:pt>
                <c:pt idx="7376">
                  <c:v>44467.939430787039</c:v>
                </c:pt>
                <c:pt idx="7377">
                  <c:v>44467.940125231478</c:v>
                </c:pt>
                <c:pt idx="7378">
                  <c:v>44467.940819675925</c:v>
                </c:pt>
                <c:pt idx="7379">
                  <c:v>44467.941514120372</c:v>
                </c:pt>
                <c:pt idx="7380">
                  <c:v>44467.942208564818</c:v>
                </c:pt>
                <c:pt idx="7381">
                  <c:v>44467.942903009258</c:v>
                </c:pt>
                <c:pt idx="7382">
                  <c:v>44467.943597453705</c:v>
                </c:pt>
                <c:pt idx="7383">
                  <c:v>44467.944291898151</c:v>
                </c:pt>
                <c:pt idx="7384">
                  <c:v>44467.944986342591</c:v>
                </c:pt>
                <c:pt idx="7385">
                  <c:v>44467.945680787037</c:v>
                </c:pt>
                <c:pt idx="7386">
                  <c:v>44467.946375231484</c:v>
                </c:pt>
                <c:pt idx="7387">
                  <c:v>44467.947069675924</c:v>
                </c:pt>
                <c:pt idx="7388">
                  <c:v>44467.94776412037</c:v>
                </c:pt>
                <c:pt idx="7389">
                  <c:v>44467.948458564817</c:v>
                </c:pt>
                <c:pt idx="7390">
                  <c:v>44467.949153009256</c:v>
                </c:pt>
                <c:pt idx="7391">
                  <c:v>44467.949847453703</c:v>
                </c:pt>
                <c:pt idx="7392">
                  <c:v>44467.95054189815</c:v>
                </c:pt>
                <c:pt idx="7393">
                  <c:v>44467.951236342589</c:v>
                </c:pt>
                <c:pt idx="7394">
                  <c:v>44467.951930787036</c:v>
                </c:pt>
                <c:pt idx="7395">
                  <c:v>44467.952625231483</c:v>
                </c:pt>
                <c:pt idx="7396">
                  <c:v>44467.953319675929</c:v>
                </c:pt>
                <c:pt idx="7397">
                  <c:v>44467.954014120369</c:v>
                </c:pt>
                <c:pt idx="7398">
                  <c:v>44467.954708564816</c:v>
                </c:pt>
                <c:pt idx="7399">
                  <c:v>44467.955403009262</c:v>
                </c:pt>
                <c:pt idx="7400">
                  <c:v>44467.956097453702</c:v>
                </c:pt>
                <c:pt idx="7401">
                  <c:v>44467.956791898148</c:v>
                </c:pt>
                <c:pt idx="7402">
                  <c:v>44467.957486342595</c:v>
                </c:pt>
                <c:pt idx="7403">
                  <c:v>44467.958180787035</c:v>
                </c:pt>
                <c:pt idx="7404">
                  <c:v>44467.958886805558</c:v>
                </c:pt>
                <c:pt idx="7405">
                  <c:v>44467.959581249997</c:v>
                </c:pt>
                <c:pt idx="7406">
                  <c:v>44467.960275694444</c:v>
                </c:pt>
                <c:pt idx="7407">
                  <c:v>44467.960970138891</c:v>
                </c:pt>
                <c:pt idx="7408">
                  <c:v>44467.96166458333</c:v>
                </c:pt>
                <c:pt idx="7409">
                  <c:v>44467.962359027777</c:v>
                </c:pt>
                <c:pt idx="7410">
                  <c:v>44467.963053472224</c:v>
                </c:pt>
                <c:pt idx="7411">
                  <c:v>44467.963747916663</c:v>
                </c:pt>
                <c:pt idx="7412">
                  <c:v>44467.96444236111</c:v>
                </c:pt>
                <c:pt idx="7413">
                  <c:v>44467.965136805557</c:v>
                </c:pt>
                <c:pt idx="7414">
                  <c:v>44467.965831250003</c:v>
                </c:pt>
                <c:pt idx="7415">
                  <c:v>44467.966525694443</c:v>
                </c:pt>
                <c:pt idx="7416">
                  <c:v>44467.967220138889</c:v>
                </c:pt>
                <c:pt idx="7417">
                  <c:v>44467.967914583336</c:v>
                </c:pt>
                <c:pt idx="7418">
                  <c:v>44467.968609027776</c:v>
                </c:pt>
                <c:pt idx="7419">
                  <c:v>44467.969303472222</c:v>
                </c:pt>
                <c:pt idx="7420">
                  <c:v>44467.969997916669</c:v>
                </c:pt>
                <c:pt idx="7421">
                  <c:v>44467.970692361108</c:v>
                </c:pt>
                <c:pt idx="7422">
                  <c:v>44467.971386805555</c:v>
                </c:pt>
                <c:pt idx="7423">
                  <c:v>44467.972081250002</c:v>
                </c:pt>
                <c:pt idx="7424">
                  <c:v>44467.972775694441</c:v>
                </c:pt>
                <c:pt idx="7425">
                  <c:v>44467.973470138888</c:v>
                </c:pt>
                <c:pt idx="7426">
                  <c:v>44467.974164583335</c:v>
                </c:pt>
                <c:pt idx="7427">
                  <c:v>44467.974859027781</c:v>
                </c:pt>
                <c:pt idx="7428">
                  <c:v>44467.975553472221</c:v>
                </c:pt>
                <c:pt idx="7429">
                  <c:v>44467.976247916667</c:v>
                </c:pt>
                <c:pt idx="7430">
                  <c:v>44467.976942361114</c:v>
                </c:pt>
                <c:pt idx="7431">
                  <c:v>44467.977636805554</c:v>
                </c:pt>
                <c:pt idx="7432">
                  <c:v>44467.97833125</c:v>
                </c:pt>
                <c:pt idx="7433">
                  <c:v>44467.979025694447</c:v>
                </c:pt>
                <c:pt idx="7434">
                  <c:v>44467.979720138886</c:v>
                </c:pt>
                <c:pt idx="7435">
                  <c:v>44467.980414583333</c:v>
                </c:pt>
                <c:pt idx="7436">
                  <c:v>44467.98110902778</c:v>
                </c:pt>
                <c:pt idx="7437">
                  <c:v>44467.981803472219</c:v>
                </c:pt>
                <c:pt idx="7438">
                  <c:v>44467.982497916666</c:v>
                </c:pt>
                <c:pt idx="7439">
                  <c:v>44467.983192361113</c:v>
                </c:pt>
                <c:pt idx="7440">
                  <c:v>44467.983886805552</c:v>
                </c:pt>
                <c:pt idx="7441">
                  <c:v>44467.984581249999</c:v>
                </c:pt>
                <c:pt idx="7442">
                  <c:v>44467.985275694446</c:v>
                </c:pt>
                <c:pt idx="7443">
                  <c:v>44467.985970138892</c:v>
                </c:pt>
                <c:pt idx="7444">
                  <c:v>44467.986664583332</c:v>
                </c:pt>
                <c:pt idx="7445">
                  <c:v>44467.987359027778</c:v>
                </c:pt>
                <c:pt idx="7446">
                  <c:v>44467.988053472225</c:v>
                </c:pt>
                <c:pt idx="7447">
                  <c:v>44467.988747916665</c:v>
                </c:pt>
                <c:pt idx="7448">
                  <c:v>44467.989442361111</c:v>
                </c:pt>
                <c:pt idx="7449">
                  <c:v>44467.990136805558</c:v>
                </c:pt>
                <c:pt idx="7450">
                  <c:v>44467.990831249997</c:v>
                </c:pt>
                <c:pt idx="7451">
                  <c:v>44467.991525694444</c:v>
                </c:pt>
                <c:pt idx="7452">
                  <c:v>44467.992220138891</c:v>
                </c:pt>
                <c:pt idx="7453">
                  <c:v>44467.99291458333</c:v>
                </c:pt>
                <c:pt idx="7454">
                  <c:v>44467.993609027777</c:v>
                </c:pt>
                <c:pt idx="7455">
                  <c:v>44467.994303472224</c:v>
                </c:pt>
                <c:pt idx="7456">
                  <c:v>44467.994997916663</c:v>
                </c:pt>
                <c:pt idx="7457">
                  <c:v>44467.99569236111</c:v>
                </c:pt>
                <c:pt idx="7458">
                  <c:v>44467.996386805557</c:v>
                </c:pt>
                <c:pt idx="7459">
                  <c:v>44467.997081250003</c:v>
                </c:pt>
                <c:pt idx="7460">
                  <c:v>44467.997775694443</c:v>
                </c:pt>
                <c:pt idx="7461">
                  <c:v>44467.998470138889</c:v>
                </c:pt>
                <c:pt idx="7462">
                  <c:v>44467.999164583336</c:v>
                </c:pt>
                <c:pt idx="7463">
                  <c:v>44467.999859027776</c:v>
                </c:pt>
                <c:pt idx="7464">
                  <c:v>44468.000565046299</c:v>
                </c:pt>
                <c:pt idx="7465">
                  <c:v>44468.001259490738</c:v>
                </c:pt>
                <c:pt idx="7466">
                  <c:v>44468.001953935185</c:v>
                </c:pt>
                <c:pt idx="7467">
                  <c:v>44468.002648379632</c:v>
                </c:pt>
                <c:pt idx="7468">
                  <c:v>44468.003342824071</c:v>
                </c:pt>
                <c:pt idx="7469">
                  <c:v>44468.004037268518</c:v>
                </c:pt>
                <c:pt idx="7470">
                  <c:v>44468.004731712965</c:v>
                </c:pt>
                <c:pt idx="7471">
                  <c:v>44468.005426157404</c:v>
                </c:pt>
                <c:pt idx="7472">
                  <c:v>44468.006120601851</c:v>
                </c:pt>
                <c:pt idx="7473">
                  <c:v>44468.006815046298</c:v>
                </c:pt>
                <c:pt idx="7474">
                  <c:v>44468.007509490744</c:v>
                </c:pt>
                <c:pt idx="7475">
                  <c:v>44468.008203935184</c:v>
                </c:pt>
                <c:pt idx="7476">
                  <c:v>44468.00889837963</c:v>
                </c:pt>
                <c:pt idx="7477">
                  <c:v>44468.009592824077</c:v>
                </c:pt>
                <c:pt idx="7478">
                  <c:v>44468.010287268517</c:v>
                </c:pt>
                <c:pt idx="7479">
                  <c:v>44468.010981712963</c:v>
                </c:pt>
                <c:pt idx="7480">
                  <c:v>44468.01167615741</c:v>
                </c:pt>
                <c:pt idx="7481">
                  <c:v>44468.012370601849</c:v>
                </c:pt>
                <c:pt idx="7482">
                  <c:v>44468.013065046296</c:v>
                </c:pt>
                <c:pt idx="7483">
                  <c:v>44468.013759490743</c:v>
                </c:pt>
                <c:pt idx="7484">
                  <c:v>44468.014453935182</c:v>
                </c:pt>
                <c:pt idx="7485">
                  <c:v>44468.015148379629</c:v>
                </c:pt>
                <c:pt idx="7486">
                  <c:v>44468.015842824076</c:v>
                </c:pt>
                <c:pt idx="7487">
                  <c:v>44468.016537268515</c:v>
                </c:pt>
                <c:pt idx="7488">
                  <c:v>44468.017231712962</c:v>
                </c:pt>
                <c:pt idx="7489">
                  <c:v>44468.017926157409</c:v>
                </c:pt>
                <c:pt idx="7490">
                  <c:v>44468.018620601855</c:v>
                </c:pt>
                <c:pt idx="7491">
                  <c:v>44468.019315046295</c:v>
                </c:pt>
                <c:pt idx="7492">
                  <c:v>44468.020009490741</c:v>
                </c:pt>
                <c:pt idx="7493">
                  <c:v>44468.020703935188</c:v>
                </c:pt>
                <c:pt idx="7494">
                  <c:v>44468.021398379627</c:v>
                </c:pt>
                <c:pt idx="7495">
                  <c:v>44468.022092824074</c:v>
                </c:pt>
                <c:pt idx="7496">
                  <c:v>44468.022787268521</c:v>
                </c:pt>
                <c:pt idx="7497">
                  <c:v>44468.02348171296</c:v>
                </c:pt>
                <c:pt idx="7498">
                  <c:v>44468.024176157407</c:v>
                </c:pt>
                <c:pt idx="7499">
                  <c:v>44468.024870601854</c:v>
                </c:pt>
                <c:pt idx="7500">
                  <c:v>44468.025565046293</c:v>
                </c:pt>
                <c:pt idx="7501">
                  <c:v>44468.02625949074</c:v>
                </c:pt>
                <c:pt idx="7502">
                  <c:v>44468.026953935187</c:v>
                </c:pt>
                <c:pt idx="7503">
                  <c:v>44468.027648379626</c:v>
                </c:pt>
                <c:pt idx="7504">
                  <c:v>44468.028342824073</c:v>
                </c:pt>
                <c:pt idx="7505">
                  <c:v>44468.029037268519</c:v>
                </c:pt>
                <c:pt idx="7506">
                  <c:v>44468.029731712966</c:v>
                </c:pt>
                <c:pt idx="7507">
                  <c:v>44468.030426157406</c:v>
                </c:pt>
                <c:pt idx="7508">
                  <c:v>44468.031120601852</c:v>
                </c:pt>
                <c:pt idx="7509">
                  <c:v>44468.031815046299</c:v>
                </c:pt>
                <c:pt idx="7510">
                  <c:v>44468.032509490738</c:v>
                </c:pt>
                <c:pt idx="7511">
                  <c:v>44468.033203935185</c:v>
                </c:pt>
                <c:pt idx="7512">
                  <c:v>44468.033898379632</c:v>
                </c:pt>
                <c:pt idx="7513">
                  <c:v>44468.034592824071</c:v>
                </c:pt>
                <c:pt idx="7514">
                  <c:v>44468.035287268518</c:v>
                </c:pt>
                <c:pt idx="7515">
                  <c:v>44468.035981712965</c:v>
                </c:pt>
                <c:pt idx="7516">
                  <c:v>44468.036676157404</c:v>
                </c:pt>
                <c:pt idx="7517">
                  <c:v>44468.037370601851</c:v>
                </c:pt>
                <c:pt idx="7518">
                  <c:v>44468.038065046298</c:v>
                </c:pt>
                <c:pt idx="7519">
                  <c:v>44468.038759490744</c:v>
                </c:pt>
                <c:pt idx="7520">
                  <c:v>44468.039453935184</c:v>
                </c:pt>
                <c:pt idx="7521">
                  <c:v>44468.04014837963</c:v>
                </c:pt>
                <c:pt idx="7522">
                  <c:v>44468.040842824077</c:v>
                </c:pt>
                <c:pt idx="7523">
                  <c:v>44468.041537268517</c:v>
                </c:pt>
                <c:pt idx="7524">
                  <c:v>44468.04224328704</c:v>
                </c:pt>
                <c:pt idx="7525">
                  <c:v>44468.042937731479</c:v>
                </c:pt>
                <c:pt idx="7526">
                  <c:v>44468.043632175926</c:v>
                </c:pt>
                <c:pt idx="7527">
                  <c:v>44468.044326620373</c:v>
                </c:pt>
                <c:pt idx="7528">
                  <c:v>44468.045021064812</c:v>
                </c:pt>
                <c:pt idx="7529">
                  <c:v>44468.045715509259</c:v>
                </c:pt>
                <c:pt idx="7530">
                  <c:v>44468.046409953706</c:v>
                </c:pt>
                <c:pt idx="7531">
                  <c:v>44468.047104398145</c:v>
                </c:pt>
                <c:pt idx="7532">
                  <c:v>44468.047798842592</c:v>
                </c:pt>
                <c:pt idx="7533">
                  <c:v>44468.048493287039</c:v>
                </c:pt>
                <c:pt idx="7534">
                  <c:v>44468.049187731478</c:v>
                </c:pt>
                <c:pt idx="7535">
                  <c:v>44468.049882175925</c:v>
                </c:pt>
                <c:pt idx="7536">
                  <c:v>44468.050576620371</c:v>
                </c:pt>
                <c:pt idx="7537">
                  <c:v>44468.051271064818</c:v>
                </c:pt>
                <c:pt idx="7538">
                  <c:v>44468.051965509258</c:v>
                </c:pt>
                <c:pt idx="7539">
                  <c:v>44468.052659953704</c:v>
                </c:pt>
                <c:pt idx="7540">
                  <c:v>44468.053354398151</c:v>
                </c:pt>
                <c:pt idx="7541">
                  <c:v>44468.05404884259</c:v>
                </c:pt>
                <c:pt idx="7542">
                  <c:v>44468.054743287037</c:v>
                </c:pt>
                <c:pt idx="7543">
                  <c:v>44468.055437731484</c:v>
                </c:pt>
                <c:pt idx="7544">
                  <c:v>44468.056132175923</c:v>
                </c:pt>
                <c:pt idx="7545">
                  <c:v>44468.05682662037</c:v>
                </c:pt>
                <c:pt idx="7546">
                  <c:v>44468.057521064817</c:v>
                </c:pt>
                <c:pt idx="7547">
                  <c:v>44468.058215509256</c:v>
                </c:pt>
                <c:pt idx="7548">
                  <c:v>44468.058909953703</c:v>
                </c:pt>
                <c:pt idx="7549">
                  <c:v>44468.05960439815</c:v>
                </c:pt>
                <c:pt idx="7550">
                  <c:v>44468.060298842589</c:v>
                </c:pt>
                <c:pt idx="7551">
                  <c:v>44468.060993287036</c:v>
                </c:pt>
                <c:pt idx="7552">
                  <c:v>44468.061687731482</c:v>
                </c:pt>
                <c:pt idx="7553">
                  <c:v>44468.062382175929</c:v>
                </c:pt>
                <c:pt idx="7554">
                  <c:v>44468.063076620369</c:v>
                </c:pt>
                <c:pt idx="7555">
                  <c:v>44468.063771064815</c:v>
                </c:pt>
                <c:pt idx="7556">
                  <c:v>44468.064465509262</c:v>
                </c:pt>
                <c:pt idx="7557">
                  <c:v>44468.065159953701</c:v>
                </c:pt>
                <c:pt idx="7558">
                  <c:v>44468.065854398148</c:v>
                </c:pt>
                <c:pt idx="7559">
                  <c:v>44468.066548842595</c:v>
                </c:pt>
                <c:pt idx="7560">
                  <c:v>44468.067243287034</c:v>
                </c:pt>
                <c:pt idx="7561">
                  <c:v>44468.067937731481</c:v>
                </c:pt>
                <c:pt idx="7562">
                  <c:v>44468.068632175928</c:v>
                </c:pt>
                <c:pt idx="7563">
                  <c:v>44468.069326620367</c:v>
                </c:pt>
                <c:pt idx="7564">
                  <c:v>44468.070021064814</c:v>
                </c:pt>
                <c:pt idx="7565">
                  <c:v>44468.07071550926</c:v>
                </c:pt>
                <c:pt idx="7566">
                  <c:v>44468.071409953707</c:v>
                </c:pt>
                <c:pt idx="7567">
                  <c:v>44468.072104398147</c:v>
                </c:pt>
                <c:pt idx="7568">
                  <c:v>44468.072798842593</c:v>
                </c:pt>
                <c:pt idx="7569">
                  <c:v>44468.07349328704</c:v>
                </c:pt>
                <c:pt idx="7570">
                  <c:v>44468.074187731479</c:v>
                </c:pt>
                <c:pt idx="7571">
                  <c:v>44468.074882175926</c:v>
                </c:pt>
                <c:pt idx="7572">
                  <c:v>44468.075576620373</c:v>
                </c:pt>
                <c:pt idx="7573">
                  <c:v>44468.076271064812</c:v>
                </c:pt>
                <c:pt idx="7574">
                  <c:v>44468.076965509259</c:v>
                </c:pt>
                <c:pt idx="7575">
                  <c:v>44468.077659953706</c:v>
                </c:pt>
                <c:pt idx="7576">
                  <c:v>44468.078354398145</c:v>
                </c:pt>
                <c:pt idx="7577">
                  <c:v>44468.079048842592</c:v>
                </c:pt>
                <c:pt idx="7578">
                  <c:v>44468.079743287039</c:v>
                </c:pt>
                <c:pt idx="7579">
                  <c:v>44468.080437731478</c:v>
                </c:pt>
                <c:pt idx="7580">
                  <c:v>44468.081132175925</c:v>
                </c:pt>
                <c:pt idx="7581">
                  <c:v>44468.081826620371</c:v>
                </c:pt>
                <c:pt idx="7582">
                  <c:v>44468.082521064818</c:v>
                </c:pt>
                <c:pt idx="7583">
                  <c:v>44468.083215509258</c:v>
                </c:pt>
                <c:pt idx="7584">
                  <c:v>44468.083909953704</c:v>
                </c:pt>
                <c:pt idx="7585">
                  <c:v>44468.084604398151</c:v>
                </c:pt>
                <c:pt idx="7586">
                  <c:v>44468.08529884259</c:v>
                </c:pt>
                <c:pt idx="7587">
                  <c:v>44468.085993287037</c:v>
                </c:pt>
                <c:pt idx="7588">
                  <c:v>44468.086687731484</c:v>
                </c:pt>
                <c:pt idx="7589">
                  <c:v>44468.087382175923</c:v>
                </c:pt>
                <c:pt idx="7590">
                  <c:v>44468.08807662037</c:v>
                </c:pt>
                <c:pt idx="7591">
                  <c:v>44468.088771064817</c:v>
                </c:pt>
                <c:pt idx="7592">
                  <c:v>44468.089465509256</c:v>
                </c:pt>
                <c:pt idx="7593">
                  <c:v>44468.090159953703</c:v>
                </c:pt>
                <c:pt idx="7594">
                  <c:v>44468.09085439815</c:v>
                </c:pt>
                <c:pt idx="7595">
                  <c:v>44468.091548842589</c:v>
                </c:pt>
                <c:pt idx="7596">
                  <c:v>44468.092243287036</c:v>
                </c:pt>
                <c:pt idx="7597">
                  <c:v>44468.092937731482</c:v>
                </c:pt>
                <c:pt idx="7598">
                  <c:v>44468.093632175929</c:v>
                </c:pt>
                <c:pt idx="7599">
                  <c:v>44468.094326620369</c:v>
                </c:pt>
                <c:pt idx="7600">
                  <c:v>44468.095021064815</c:v>
                </c:pt>
                <c:pt idx="7601">
                  <c:v>44468.095715509262</c:v>
                </c:pt>
                <c:pt idx="7602">
                  <c:v>44468.096409953701</c:v>
                </c:pt>
                <c:pt idx="7603">
                  <c:v>44468.097104398148</c:v>
                </c:pt>
                <c:pt idx="7604">
                  <c:v>44468.097798842595</c:v>
                </c:pt>
                <c:pt idx="7605">
                  <c:v>44468.098493287034</c:v>
                </c:pt>
                <c:pt idx="7606">
                  <c:v>44468.099187731481</c:v>
                </c:pt>
                <c:pt idx="7607">
                  <c:v>44468.099882175928</c:v>
                </c:pt>
                <c:pt idx="7608">
                  <c:v>44468.100576620367</c:v>
                </c:pt>
                <c:pt idx="7609">
                  <c:v>44468.101271064814</c:v>
                </c:pt>
                <c:pt idx="7610">
                  <c:v>44468.10196550926</c:v>
                </c:pt>
                <c:pt idx="7611">
                  <c:v>44468.102659953707</c:v>
                </c:pt>
                <c:pt idx="7612">
                  <c:v>44468.103354398147</c:v>
                </c:pt>
                <c:pt idx="7613">
                  <c:v>44468.104048842593</c:v>
                </c:pt>
                <c:pt idx="7614">
                  <c:v>44468.10474328704</c:v>
                </c:pt>
                <c:pt idx="7615">
                  <c:v>44468.105437731479</c:v>
                </c:pt>
                <c:pt idx="7616">
                  <c:v>44468.106132175926</c:v>
                </c:pt>
                <c:pt idx="7617">
                  <c:v>44468.106826620373</c:v>
                </c:pt>
                <c:pt idx="7618">
                  <c:v>44468.107521064812</c:v>
                </c:pt>
                <c:pt idx="7619">
                  <c:v>44468.108215509259</c:v>
                </c:pt>
                <c:pt idx="7620">
                  <c:v>44468.108909953706</c:v>
                </c:pt>
                <c:pt idx="7621">
                  <c:v>44468.109604398145</c:v>
                </c:pt>
                <c:pt idx="7622">
                  <c:v>44468.110298842592</c:v>
                </c:pt>
                <c:pt idx="7623">
                  <c:v>44468.110993287039</c:v>
                </c:pt>
                <c:pt idx="7624">
                  <c:v>44468.111687731478</c:v>
                </c:pt>
                <c:pt idx="7625">
                  <c:v>44468.112382175925</c:v>
                </c:pt>
                <c:pt idx="7626">
                  <c:v>44468.113076620371</c:v>
                </c:pt>
                <c:pt idx="7627">
                  <c:v>44468.113771064818</c:v>
                </c:pt>
                <c:pt idx="7628">
                  <c:v>44468.114465509258</c:v>
                </c:pt>
                <c:pt idx="7629">
                  <c:v>44468.115159953704</c:v>
                </c:pt>
                <c:pt idx="7630">
                  <c:v>44468.115854398151</c:v>
                </c:pt>
                <c:pt idx="7631">
                  <c:v>44468.11654884259</c:v>
                </c:pt>
                <c:pt idx="7632">
                  <c:v>44468.117243287037</c:v>
                </c:pt>
                <c:pt idx="7633">
                  <c:v>44468.117937731484</c:v>
                </c:pt>
                <c:pt idx="7634">
                  <c:v>44468.118632175923</c:v>
                </c:pt>
                <c:pt idx="7635">
                  <c:v>44468.11932662037</c:v>
                </c:pt>
                <c:pt idx="7636">
                  <c:v>44468.120021064817</c:v>
                </c:pt>
                <c:pt idx="7637">
                  <c:v>44468.120715509256</c:v>
                </c:pt>
                <c:pt idx="7638">
                  <c:v>44468.121409953703</c:v>
                </c:pt>
                <c:pt idx="7639">
                  <c:v>44468.12210439815</c:v>
                </c:pt>
                <c:pt idx="7640">
                  <c:v>44468.122798842589</c:v>
                </c:pt>
                <c:pt idx="7641">
                  <c:v>44468.123493287036</c:v>
                </c:pt>
                <c:pt idx="7642">
                  <c:v>44468.124187731482</c:v>
                </c:pt>
                <c:pt idx="7643">
                  <c:v>44468.124882175929</c:v>
                </c:pt>
                <c:pt idx="7644">
                  <c:v>44468.125588194445</c:v>
                </c:pt>
                <c:pt idx="7645">
                  <c:v>44468.126282638892</c:v>
                </c:pt>
                <c:pt idx="7646">
                  <c:v>44468.126977083331</c:v>
                </c:pt>
                <c:pt idx="7647">
                  <c:v>44468.127671527778</c:v>
                </c:pt>
                <c:pt idx="7648">
                  <c:v>44468.128365972225</c:v>
                </c:pt>
                <c:pt idx="7649">
                  <c:v>44468.129060416664</c:v>
                </c:pt>
                <c:pt idx="7650">
                  <c:v>44468.129754861111</c:v>
                </c:pt>
                <c:pt idx="7651">
                  <c:v>44468.130449305558</c:v>
                </c:pt>
                <c:pt idx="7652">
                  <c:v>44468.131143749997</c:v>
                </c:pt>
                <c:pt idx="7653">
                  <c:v>44468.131838194444</c:v>
                </c:pt>
                <c:pt idx="7654">
                  <c:v>44468.132532638891</c:v>
                </c:pt>
                <c:pt idx="7655">
                  <c:v>44468.13322708333</c:v>
                </c:pt>
                <c:pt idx="7656">
                  <c:v>44468.133921527777</c:v>
                </c:pt>
                <c:pt idx="7657">
                  <c:v>44468.134615972223</c:v>
                </c:pt>
                <c:pt idx="7658">
                  <c:v>44468.13531041667</c:v>
                </c:pt>
                <c:pt idx="7659">
                  <c:v>44468.13600486111</c:v>
                </c:pt>
                <c:pt idx="7660">
                  <c:v>44468.136699305556</c:v>
                </c:pt>
                <c:pt idx="7661">
                  <c:v>44468.137393750003</c:v>
                </c:pt>
                <c:pt idx="7662">
                  <c:v>44468.138088194442</c:v>
                </c:pt>
                <c:pt idx="7663">
                  <c:v>44468.138782638889</c:v>
                </c:pt>
                <c:pt idx="7664">
                  <c:v>44468.139477083336</c:v>
                </c:pt>
                <c:pt idx="7665">
                  <c:v>44468.140171527775</c:v>
                </c:pt>
                <c:pt idx="7666">
                  <c:v>44468.140865972222</c:v>
                </c:pt>
                <c:pt idx="7667">
                  <c:v>44468.141560416669</c:v>
                </c:pt>
                <c:pt idx="7668">
                  <c:v>44468.142254861108</c:v>
                </c:pt>
                <c:pt idx="7669">
                  <c:v>44468.142949305555</c:v>
                </c:pt>
                <c:pt idx="7670">
                  <c:v>44468.143643750002</c:v>
                </c:pt>
                <c:pt idx="7671">
                  <c:v>44468.144338194441</c:v>
                </c:pt>
                <c:pt idx="7672">
                  <c:v>44468.145032638888</c:v>
                </c:pt>
                <c:pt idx="7673">
                  <c:v>44468.145727083334</c:v>
                </c:pt>
                <c:pt idx="7674">
                  <c:v>44468.146421527781</c:v>
                </c:pt>
                <c:pt idx="7675">
                  <c:v>44468.14711597222</c:v>
                </c:pt>
                <c:pt idx="7676">
                  <c:v>44468.147810416667</c:v>
                </c:pt>
                <c:pt idx="7677">
                  <c:v>44468.148504861114</c:v>
                </c:pt>
                <c:pt idx="7678">
                  <c:v>44468.149199305553</c:v>
                </c:pt>
                <c:pt idx="7679">
                  <c:v>44468.14989375</c:v>
                </c:pt>
                <c:pt idx="7680">
                  <c:v>44468.150588194447</c:v>
                </c:pt>
                <c:pt idx="7681">
                  <c:v>44468.151282638886</c:v>
                </c:pt>
                <c:pt idx="7682">
                  <c:v>44468.151977083333</c:v>
                </c:pt>
                <c:pt idx="7683">
                  <c:v>44468.15267152778</c:v>
                </c:pt>
                <c:pt idx="7684">
                  <c:v>44468.153365972219</c:v>
                </c:pt>
                <c:pt idx="7685">
                  <c:v>44468.154060416666</c:v>
                </c:pt>
                <c:pt idx="7686">
                  <c:v>44468.154754861112</c:v>
                </c:pt>
                <c:pt idx="7687">
                  <c:v>44468.155449305559</c:v>
                </c:pt>
                <c:pt idx="7688">
                  <c:v>44468.156143749999</c:v>
                </c:pt>
                <c:pt idx="7689">
                  <c:v>44468.156838194445</c:v>
                </c:pt>
                <c:pt idx="7690">
                  <c:v>44468.157532638892</c:v>
                </c:pt>
                <c:pt idx="7691">
                  <c:v>44468.158227083331</c:v>
                </c:pt>
                <c:pt idx="7692">
                  <c:v>44468.158921527778</c:v>
                </c:pt>
                <c:pt idx="7693">
                  <c:v>44468.159615972225</c:v>
                </c:pt>
                <c:pt idx="7694">
                  <c:v>44468.160310416664</c:v>
                </c:pt>
                <c:pt idx="7695">
                  <c:v>44468.161004861111</c:v>
                </c:pt>
                <c:pt idx="7696">
                  <c:v>44468.161699305558</c:v>
                </c:pt>
                <c:pt idx="7697">
                  <c:v>44468.162393749997</c:v>
                </c:pt>
                <c:pt idx="7698">
                  <c:v>44468.163088194444</c:v>
                </c:pt>
                <c:pt idx="7699">
                  <c:v>44468.163782638891</c:v>
                </c:pt>
                <c:pt idx="7700">
                  <c:v>44468.16447708333</c:v>
                </c:pt>
                <c:pt idx="7701">
                  <c:v>44468.165171527777</c:v>
                </c:pt>
                <c:pt idx="7702">
                  <c:v>44468.165865972223</c:v>
                </c:pt>
                <c:pt idx="7703">
                  <c:v>44468.16656041667</c:v>
                </c:pt>
                <c:pt idx="7704">
                  <c:v>44468.167266435186</c:v>
                </c:pt>
                <c:pt idx="7705">
                  <c:v>44468.167960879633</c:v>
                </c:pt>
                <c:pt idx="7706">
                  <c:v>44468.168655324072</c:v>
                </c:pt>
                <c:pt idx="7707">
                  <c:v>44468.169349768519</c:v>
                </c:pt>
                <c:pt idx="7708">
                  <c:v>44468.170044212966</c:v>
                </c:pt>
                <c:pt idx="7709">
                  <c:v>44468.170738657405</c:v>
                </c:pt>
                <c:pt idx="7710">
                  <c:v>44468.171433101852</c:v>
                </c:pt>
                <c:pt idx="7711">
                  <c:v>44468.172127546299</c:v>
                </c:pt>
                <c:pt idx="7712">
                  <c:v>44468.172821990738</c:v>
                </c:pt>
                <c:pt idx="7713">
                  <c:v>44468.173516435185</c:v>
                </c:pt>
                <c:pt idx="7714">
                  <c:v>44468.174210879632</c:v>
                </c:pt>
                <c:pt idx="7715">
                  <c:v>44468.174905324071</c:v>
                </c:pt>
                <c:pt idx="7716">
                  <c:v>44468.175599768518</c:v>
                </c:pt>
                <c:pt idx="7717">
                  <c:v>44468.176294212964</c:v>
                </c:pt>
                <c:pt idx="7718">
                  <c:v>44468.176988657404</c:v>
                </c:pt>
                <c:pt idx="7719">
                  <c:v>44468.177683101851</c:v>
                </c:pt>
                <c:pt idx="7720">
                  <c:v>44468.178377546297</c:v>
                </c:pt>
                <c:pt idx="7721">
                  <c:v>44468.179071990744</c:v>
                </c:pt>
                <c:pt idx="7722">
                  <c:v>44468.179766435183</c:v>
                </c:pt>
                <c:pt idx="7723">
                  <c:v>44468.18046087963</c:v>
                </c:pt>
                <c:pt idx="7724">
                  <c:v>44468.181155324077</c:v>
                </c:pt>
                <c:pt idx="7725">
                  <c:v>44468.181849768516</c:v>
                </c:pt>
                <c:pt idx="7726">
                  <c:v>44468.182544212963</c:v>
                </c:pt>
                <c:pt idx="7727">
                  <c:v>44468.18323865741</c:v>
                </c:pt>
                <c:pt idx="7728">
                  <c:v>44468.183933101849</c:v>
                </c:pt>
                <c:pt idx="7729">
                  <c:v>44468.184627546296</c:v>
                </c:pt>
                <c:pt idx="7730">
                  <c:v>44468.185321990743</c:v>
                </c:pt>
                <c:pt idx="7731">
                  <c:v>44468.186016435182</c:v>
                </c:pt>
                <c:pt idx="7732">
                  <c:v>44468.186710879629</c:v>
                </c:pt>
                <c:pt idx="7733">
                  <c:v>44468.187405324075</c:v>
                </c:pt>
                <c:pt idx="7734">
                  <c:v>44468.188099768522</c:v>
                </c:pt>
                <c:pt idx="7735">
                  <c:v>44468.188794212962</c:v>
                </c:pt>
                <c:pt idx="7736">
                  <c:v>44468.189488657408</c:v>
                </c:pt>
                <c:pt idx="7737">
                  <c:v>44468.190183101855</c:v>
                </c:pt>
                <c:pt idx="7738">
                  <c:v>44468.190877546294</c:v>
                </c:pt>
                <c:pt idx="7739">
                  <c:v>44468.191571990741</c:v>
                </c:pt>
                <c:pt idx="7740">
                  <c:v>44468.192266435188</c:v>
                </c:pt>
                <c:pt idx="7741">
                  <c:v>44468.192960879627</c:v>
                </c:pt>
                <c:pt idx="7742">
                  <c:v>44468.193655324074</c:v>
                </c:pt>
                <c:pt idx="7743">
                  <c:v>44468.194349768521</c:v>
                </c:pt>
                <c:pt idx="7744">
                  <c:v>44468.19504421296</c:v>
                </c:pt>
                <c:pt idx="7745">
                  <c:v>44468.195738657407</c:v>
                </c:pt>
                <c:pt idx="7746">
                  <c:v>44468.196433101853</c:v>
                </c:pt>
                <c:pt idx="7747">
                  <c:v>44468.197127546293</c:v>
                </c:pt>
                <c:pt idx="7748">
                  <c:v>44468.19782199074</c:v>
                </c:pt>
                <c:pt idx="7749">
                  <c:v>44468.198516435186</c:v>
                </c:pt>
                <c:pt idx="7750">
                  <c:v>44468.199210879633</c:v>
                </c:pt>
                <c:pt idx="7751">
                  <c:v>44468.199905324072</c:v>
                </c:pt>
                <c:pt idx="7752">
                  <c:v>44468.200599768519</c:v>
                </c:pt>
                <c:pt idx="7753">
                  <c:v>44468.201294212966</c:v>
                </c:pt>
                <c:pt idx="7754">
                  <c:v>44468.201988657405</c:v>
                </c:pt>
                <c:pt idx="7755">
                  <c:v>44468.202683101852</c:v>
                </c:pt>
                <c:pt idx="7756">
                  <c:v>44468.203377546299</c:v>
                </c:pt>
                <c:pt idx="7757">
                  <c:v>44468.204071990738</c:v>
                </c:pt>
                <c:pt idx="7758">
                  <c:v>44468.204766435185</c:v>
                </c:pt>
                <c:pt idx="7759">
                  <c:v>44468.205460879632</c:v>
                </c:pt>
                <c:pt idx="7760">
                  <c:v>44468.206155324071</c:v>
                </c:pt>
                <c:pt idx="7761">
                  <c:v>44468.206849768518</c:v>
                </c:pt>
                <c:pt idx="7762">
                  <c:v>44468.207544212964</c:v>
                </c:pt>
                <c:pt idx="7763">
                  <c:v>44468.208238657404</c:v>
                </c:pt>
                <c:pt idx="7764">
                  <c:v>44468.208944675927</c:v>
                </c:pt>
                <c:pt idx="7765">
                  <c:v>44468.209639120367</c:v>
                </c:pt>
                <c:pt idx="7766">
                  <c:v>44468.210333564813</c:v>
                </c:pt>
                <c:pt idx="7767">
                  <c:v>44468.21102800926</c:v>
                </c:pt>
                <c:pt idx="7768">
                  <c:v>44468.211722453707</c:v>
                </c:pt>
                <c:pt idx="7769">
                  <c:v>44468.212416898146</c:v>
                </c:pt>
                <c:pt idx="7770">
                  <c:v>44468.213111342593</c:v>
                </c:pt>
                <c:pt idx="7771">
                  <c:v>44468.21380578704</c:v>
                </c:pt>
                <c:pt idx="7772">
                  <c:v>44468.214500231479</c:v>
                </c:pt>
                <c:pt idx="7773">
                  <c:v>44468.215194675926</c:v>
                </c:pt>
                <c:pt idx="7774">
                  <c:v>44468.215889120373</c:v>
                </c:pt>
                <c:pt idx="7775">
                  <c:v>44468.216583564812</c:v>
                </c:pt>
                <c:pt idx="7776">
                  <c:v>44468.217278009259</c:v>
                </c:pt>
                <c:pt idx="7777">
                  <c:v>44468.217972453705</c:v>
                </c:pt>
                <c:pt idx="7778">
                  <c:v>44468.218666898145</c:v>
                </c:pt>
                <c:pt idx="7779">
                  <c:v>44468.219361342592</c:v>
                </c:pt>
                <c:pt idx="7780">
                  <c:v>44468.220055787038</c:v>
                </c:pt>
                <c:pt idx="7781">
                  <c:v>44468.220750231485</c:v>
                </c:pt>
                <c:pt idx="7782">
                  <c:v>44468.221444675924</c:v>
                </c:pt>
                <c:pt idx="7783">
                  <c:v>44468.222139120371</c:v>
                </c:pt>
                <c:pt idx="7784">
                  <c:v>44468.222833564818</c:v>
                </c:pt>
                <c:pt idx="7785">
                  <c:v>44468.223528009257</c:v>
                </c:pt>
                <c:pt idx="7786">
                  <c:v>44468.224222453704</c:v>
                </c:pt>
                <c:pt idx="7787">
                  <c:v>44468.224916898151</c:v>
                </c:pt>
                <c:pt idx="7788">
                  <c:v>44468.22561134259</c:v>
                </c:pt>
                <c:pt idx="7789">
                  <c:v>44468.226305787037</c:v>
                </c:pt>
                <c:pt idx="7790">
                  <c:v>44468.227000231484</c:v>
                </c:pt>
                <c:pt idx="7791">
                  <c:v>44468.227694675923</c:v>
                </c:pt>
                <c:pt idx="7792">
                  <c:v>44468.22838912037</c:v>
                </c:pt>
                <c:pt idx="7793">
                  <c:v>44468.229083564816</c:v>
                </c:pt>
                <c:pt idx="7794">
                  <c:v>44468.229778009256</c:v>
                </c:pt>
                <c:pt idx="7795">
                  <c:v>44468.230472453703</c:v>
                </c:pt>
                <c:pt idx="7796">
                  <c:v>44468.231166898149</c:v>
                </c:pt>
                <c:pt idx="7797">
                  <c:v>44468.231861342596</c:v>
                </c:pt>
                <c:pt idx="7798">
                  <c:v>44468.232555787035</c:v>
                </c:pt>
                <c:pt idx="7799">
                  <c:v>44468.233250231482</c:v>
                </c:pt>
                <c:pt idx="7800">
                  <c:v>44468.233944675929</c:v>
                </c:pt>
                <c:pt idx="7801">
                  <c:v>44468.234639120368</c:v>
                </c:pt>
                <c:pt idx="7802">
                  <c:v>44468.2353337963</c:v>
                </c:pt>
                <c:pt idx="7803">
                  <c:v>44468.236028009262</c:v>
                </c:pt>
                <c:pt idx="7804">
                  <c:v>44468.236722453701</c:v>
                </c:pt>
                <c:pt idx="7805">
                  <c:v>44468.237416898148</c:v>
                </c:pt>
                <c:pt idx="7806">
                  <c:v>44468.238111342594</c:v>
                </c:pt>
                <c:pt idx="7807">
                  <c:v>44468.238805787034</c:v>
                </c:pt>
                <c:pt idx="7808">
                  <c:v>44468.239500231481</c:v>
                </c:pt>
                <c:pt idx="7809">
                  <c:v>44468.240194675927</c:v>
                </c:pt>
                <c:pt idx="7810">
                  <c:v>44468.240889120367</c:v>
                </c:pt>
                <c:pt idx="7811">
                  <c:v>44468.241583564813</c:v>
                </c:pt>
                <c:pt idx="7812">
                  <c:v>44468.24227800926</c:v>
                </c:pt>
                <c:pt idx="7813">
                  <c:v>44468.242972453707</c:v>
                </c:pt>
                <c:pt idx="7814">
                  <c:v>44468.243666898146</c:v>
                </c:pt>
                <c:pt idx="7815">
                  <c:v>44468.244361342593</c:v>
                </c:pt>
                <c:pt idx="7816">
                  <c:v>44468.24505578704</c:v>
                </c:pt>
                <c:pt idx="7817">
                  <c:v>44468.245750231479</c:v>
                </c:pt>
                <c:pt idx="7818">
                  <c:v>44468.246444675926</c:v>
                </c:pt>
                <c:pt idx="7819">
                  <c:v>44468.247139120373</c:v>
                </c:pt>
                <c:pt idx="7820">
                  <c:v>44468.247833564812</c:v>
                </c:pt>
                <c:pt idx="7821">
                  <c:v>44468.248528009259</c:v>
                </c:pt>
                <c:pt idx="7822">
                  <c:v>44468.249222453705</c:v>
                </c:pt>
                <c:pt idx="7823">
                  <c:v>44468.249916898145</c:v>
                </c:pt>
                <c:pt idx="7824">
                  <c:v>44468.250622916668</c:v>
                </c:pt>
                <c:pt idx="7825">
                  <c:v>44468.251317361108</c:v>
                </c:pt>
                <c:pt idx="7826">
                  <c:v>44468.252011805555</c:v>
                </c:pt>
                <c:pt idx="7827">
                  <c:v>44468.252706250001</c:v>
                </c:pt>
                <c:pt idx="7828">
                  <c:v>44468.253400694448</c:v>
                </c:pt>
                <c:pt idx="7829">
                  <c:v>44468.254095138887</c:v>
                </c:pt>
                <c:pt idx="7830">
                  <c:v>44468.254789583334</c:v>
                </c:pt>
                <c:pt idx="7831">
                  <c:v>44468.255484027781</c:v>
                </c:pt>
                <c:pt idx="7832">
                  <c:v>44468.25617847222</c:v>
                </c:pt>
                <c:pt idx="7833">
                  <c:v>44468.256872916667</c:v>
                </c:pt>
                <c:pt idx="7834">
                  <c:v>44468.257567361114</c:v>
                </c:pt>
                <c:pt idx="7835">
                  <c:v>44468.258261805553</c:v>
                </c:pt>
                <c:pt idx="7836">
                  <c:v>44468.25895625</c:v>
                </c:pt>
                <c:pt idx="7837">
                  <c:v>44468.259650694446</c:v>
                </c:pt>
                <c:pt idx="7838">
                  <c:v>44468.260345138886</c:v>
                </c:pt>
                <c:pt idx="7839">
                  <c:v>44468.261039583333</c:v>
                </c:pt>
                <c:pt idx="7840">
                  <c:v>44468.261734027779</c:v>
                </c:pt>
                <c:pt idx="7841">
                  <c:v>44468.262428472219</c:v>
                </c:pt>
                <c:pt idx="7842">
                  <c:v>44468.263122916665</c:v>
                </c:pt>
                <c:pt idx="7843">
                  <c:v>44468.263817361112</c:v>
                </c:pt>
                <c:pt idx="7844">
                  <c:v>44468.264511805559</c:v>
                </c:pt>
                <c:pt idx="7845">
                  <c:v>44468.265206249998</c:v>
                </c:pt>
                <c:pt idx="7846">
                  <c:v>44468.265900694445</c:v>
                </c:pt>
                <c:pt idx="7847">
                  <c:v>44468.266595138892</c:v>
                </c:pt>
                <c:pt idx="7848">
                  <c:v>44468.267289583331</c:v>
                </c:pt>
                <c:pt idx="7849">
                  <c:v>44468.267984027778</c:v>
                </c:pt>
                <c:pt idx="7850">
                  <c:v>44468.268678472225</c:v>
                </c:pt>
                <c:pt idx="7851">
                  <c:v>44468.269372916664</c:v>
                </c:pt>
                <c:pt idx="7852">
                  <c:v>44468.270067361111</c:v>
                </c:pt>
                <c:pt idx="7853">
                  <c:v>44468.270761805557</c:v>
                </c:pt>
                <c:pt idx="7854">
                  <c:v>44468.271456249997</c:v>
                </c:pt>
                <c:pt idx="7855">
                  <c:v>44468.272150694444</c:v>
                </c:pt>
                <c:pt idx="7856">
                  <c:v>44468.27284513889</c:v>
                </c:pt>
                <c:pt idx="7857">
                  <c:v>44468.273539583337</c:v>
                </c:pt>
                <c:pt idx="7858">
                  <c:v>44468.274234027776</c:v>
                </c:pt>
                <c:pt idx="7859">
                  <c:v>44468.274928472223</c:v>
                </c:pt>
                <c:pt idx="7860">
                  <c:v>44468.27562291667</c:v>
                </c:pt>
                <c:pt idx="7861">
                  <c:v>44468.276317361109</c:v>
                </c:pt>
                <c:pt idx="7862">
                  <c:v>44468.277011805556</c:v>
                </c:pt>
                <c:pt idx="7863">
                  <c:v>44468.277706250003</c:v>
                </c:pt>
                <c:pt idx="7864">
                  <c:v>44468.278400694442</c:v>
                </c:pt>
                <c:pt idx="7865">
                  <c:v>44468.279095138889</c:v>
                </c:pt>
                <c:pt idx="7866">
                  <c:v>44468.279789583336</c:v>
                </c:pt>
                <c:pt idx="7867">
                  <c:v>44468.280484027775</c:v>
                </c:pt>
                <c:pt idx="7868">
                  <c:v>44468.281178472222</c:v>
                </c:pt>
                <c:pt idx="7869">
                  <c:v>44468.281872916668</c:v>
                </c:pt>
                <c:pt idx="7870">
                  <c:v>44468.282567361108</c:v>
                </c:pt>
                <c:pt idx="7871">
                  <c:v>44468.283261805555</c:v>
                </c:pt>
                <c:pt idx="7872">
                  <c:v>44468.283956250001</c:v>
                </c:pt>
                <c:pt idx="7873">
                  <c:v>44468.284650694448</c:v>
                </c:pt>
                <c:pt idx="7874">
                  <c:v>44468.285345138887</c:v>
                </c:pt>
                <c:pt idx="7875">
                  <c:v>44468.286039583334</c:v>
                </c:pt>
                <c:pt idx="7876">
                  <c:v>44468.286734027781</c:v>
                </c:pt>
                <c:pt idx="7877">
                  <c:v>44468.28742847222</c:v>
                </c:pt>
                <c:pt idx="7878">
                  <c:v>44468.288122916667</c:v>
                </c:pt>
                <c:pt idx="7879">
                  <c:v>44468.288817361114</c:v>
                </c:pt>
                <c:pt idx="7880">
                  <c:v>44468.289511805553</c:v>
                </c:pt>
                <c:pt idx="7881">
                  <c:v>44468.29020625</c:v>
                </c:pt>
                <c:pt idx="7882">
                  <c:v>44468.290900694446</c:v>
                </c:pt>
                <c:pt idx="7883">
                  <c:v>44468.291595138886</c:v>
                </c:pt>
                <c:pt idx="7884">
                  <c:v>44468.292289583333</c:v>
                </c:pt>
                <c:pt idx="7885">
                  <c:v>44468.292984027779</c:v>
                </c:pt>
                <c:pt idx="7886">
                  <c:v>44468.293678472219</c:v>
                </c:pt>
                <c:pt idx="7887">
                  <c:v>44468.294372916665</c:v>
                </c:pt>
                <c:pt idx="7888">
                  <c:v>44468.295067361112</c:v>
                </c:pt>
                <c:pt idx="7889">
                  <c:v>44468.295761805559</c:v>
                </c:pt>
                <c:pt idx="7890">
                  <c:v>44468.296456249998</c:v>
                </c:pt>
                <c:pt idx="7891">
                  <c:v>44468.297150694445</c:v>
                </c:pt>
                <c:pt idx="7892">
                  <c:v>44468.297845138892</c:v>
                </c:pt>
                <c:pt idx="7893">
                  <c:v>44468.298539583331</c:v>
                </c:pt>
                <c:pt idx="7894">
                  <c:v>44468.299234027778</c:v>
                </c:pt>
                <c:pt idx="7895">
                  <c:v>44468.299928472225</c:v>
                </c:pt>
                <c:pt idx="7896">
                  <c:v>44468.300622916664</c:v>
                </c:pt>
                <c:pt idx="7897">
                  <c:v>44468.301317361111</c:v>
                </c:pt>
                <c:pt idx="7898">
                  <c:v>44468.302011805557</c:v>
                </c:pt>
                <c:pt idx="7899">
                  <c:v>44468.302706249997</c:v>
                </c:pt>
                <c:pt idx="7900">
                  <c:v>44468.303400694444</c:v>
                </c:pt>
                <c:pt idx="7901">
                  <c:v>44468.30409513889</c:v>
                </c:pt>
                <c:pt idx="7902">
                  <c:v>44468.304789583337</c:v>
                </c:pt>
                <c:pt idx="7903">
                  <c:v>44468.305484027776</c:v>
                </c:pt>
                <c:pt idx="7904">
                  <c:v>44468.306178472223</c:v>
                </c:pt>
                <c:pt idx="7905">
                  <c:v>44468.30687291667</c:v>
                </c:pt>
                <c:pt idx="7906">
                  <c:v>44468.307567361109</c:v>
                </c:pt>
                <c:pt idx="7907">
                  <c:v>44468.308261805556</c:v>
                </c:pt>
                <c:pt idx="7908">
                  <c:v>44468.308956250003</c:v>
                </c:pt>
                <c:pt idx="7909">
                  <c:v>44468.309650694442</c:v>
                </c:pt>
                <c:pt idx="7910">
                  <c:v>44468.310345138889</c:v>
                </c:pt>
                <c:pt idx="7911">
                  <c:v>44468.311039583336</c:v>
                </c:pt>
                <c:pt idx="7912">
                  <c:v>44468.311734027775</c:v>
                </c:pt>
                <c:pt idx="7913">
                  <c:v>44468.312428472222</c:v>
                </c:pt>
                <c:pt idx="7914">
                  <c:v>44468.313122916668</c:v>
                </c:pt>
                <c:pt idx="7915">
                  <c:v>44468.313817361108</c:v>
                </c:pt>
                <c:pt idx="7916">
                  <c:v>44468.314511805555</c:v>
                </c:pt>
                <c:pt idx="7917">
                  <c:v>44468.315206250001</c:v>
                </c:pt>
                <c:pt idx="7918">
                  <c:v>44468.315900694448</c:v>
                </c:pt>
                <c:pt idx="7919">
                  <c:v>44468.316595138887</c:v>
                </c:pt>
                <c:pt idx="7920">
                  <c:v>44468.317289583334</c:v>
                </c:pt>
                <c:pt idx="7921">
                  <c:v>44468.317984027781</c:v>
                </c:pt>
                <c:pt idx="7922">
                  <c:v>44468.31867847222</c:v>
                </c:pt>
                <c:pt idx="7923">
                  <c:v>44468.319372916667</c:v>
                </c:pt>
                <c:pt idx="7924">
                  <c:v>44468.320067361114</c:v>
                </c:pt>
                <c:pt idx="7925">
                  <c:v>44468.320761805553</c:v>
                </c:pt>
                <c:pt idx="7926">
                  <c:v>44468.32145625</c:v>
                </c:pt>
                <c:pt idx="7927">
                  <c:v>44468.322150694446</c:v>
                </c:pt>
                <c:pt idx="7928">
                  <c:v>44468.322845138886</c:v>
                </c:pt>
                <c:pt idx="7929">
                  <c:v>44468.323539583333</c:v>
                </c:pt>
                <c:pt idx="7930">
                  <c:v>44468.324234027779</c:v>
                </c:pt>
                <c:pt idx="7931">
                  <c:v>44468.324928472219</c:v>
                </c:pt>
                <c:pt idx="7932">
                  <c:v>44468.325622916665</c:v>
                </c:pt>
                <c:pt idx="7933">
                  <c:v>44468.326317361112</c:v>
                </c:pt>
                <c:pt idx="7934">
                  <c:v>44468.327011805559</c:v>
                </c:pt>
                <c:pt idx="7935">
                  <c:v>44468.327706249998</c:v>
                </c:pt>
                <c:pt idx="7936">
                  <c:v>44468.328400694445</c:v>
                </c:pt>
                <c:pt idx="7937">
                  <c:v>44468.329095138892</c:v>
                </c:pt>
                <c:pt idx="7938">
                  <c:v>44468.329789583331</c:v>
                </c:pt>
                <c:pt idx="7939">
                  <c:v>44468.330484027778</c:v>
                </c:pt>
                <c:pt idx="7940">
                  <c:v>44468.331178472225</c:v>
                </c:pt>
                <c:pt idx="7941">
                  <c:v>44468.331872916664</c:v>
                </c:pt>
                <c:pt idx="7942">
                  <c:v>44468.332567361111</c:v>
                </c:pt>
                <c:pt idx="7943">
                  <c:v>44468.333261805557</c:v>
                </c:pt>
                <c:pt idx="7944">
                  <c:v>44468.333967824074</c:v>
                </c:pt>
                <c:pt idx="7945">
                  <c:v>44468.33466226852</c:v>
                </c:pt>
                <c:pt idx="7946">
                  <c:v>44468.33535671296</c:v>
                </c:pt>
                <c:pt idx="7947">
                  <c:v>44468.336051157406</c:v>
                </c:pt>
                <c:pt idx="7948">
                  <c:v>44468.336745601853</c:v>
                </c:pt>
                <c:pt idx="7949">
                  <c:v>44468.3374400463</c:v>
                </c:pt>
                <c:pt idx="7950">
                  <c:v>44468.338134490739</c:v>
                </c:pt>
                <c:pt idx="7951">
                  <c:v>44468.338828935186</c:v>
                </c:pt>
                <c:pt idx="7952">
                  <c:v>44468.339523379633</c:v>
                </c:pt>
                <c:pt idx="7953">
                  <c:v>44468.340217824072</c:v>
                </c:pt>
                <c:pt idx="7954">
                  <c:v>44468.340912268519</c:v>
                </c:pt>
                <c:pt idx="7955">
                  <c:v>44468.341606712966</c:v>
                </c:pt>
                <c:pt idx="7956">
                  <c:v>44468.342301157405</c:v>
                </c:pt>
                <c:pt idx="7957">
                  <c:v>44468.342995601852</c:v>
                </c:pt>
                <c:pt idx="7958">
                  <c:v>44468.343690046298</c:v>
                </c:pt>
                <c:pt idx="7959">
                  <c:v>44468.344384490738</c:v>
                </c:pt>
                <c:pt idx="7960">
                  <c:v>44468.345078935185</c:v>
                </c:pt>
                <c:pt idx="7961">
                  <c:v>44468.345773379631</c:v>
                </c:pt>
                <c:pt idx="7962">
                  <c:v>44468.346467824071</c:v>
                </c:pt>
                <c:pt idx="7963">
                  <c:v>44468.347162268517</c:v>
                </c:pt>
                <c:pt idx="7964">
                  <c:v>44468.347856712964</c:v>
                </c:pt>
                <c:pt idx="7965">
                  <c:v>44468.348551157411</c:v>
                </c:pt>
                <c:pt idx="7966">
                  <c:v>44468.34924560185</c:v>
                </c:pt>
                <c:pt idx="7967">
                  <c:v>44468.349940046297</c:v>
                </c:pt>
                <c:pt idx="7968">
                  <c:v>44468.350634490744</c:v>
                </c:pt>
                <c:pt idx="7969">
                  <c:v>44468.351328935183</c:v>
                </c:pt>
                <c:pt idx="7970">
                  <c:v>44468.35202337963</c:v>
                </c:pt>
                <c:pt idx="7971">
                  <c:v>44468.352717824077</c:v>
                </c:pt>
                <c:pt idx="7972">
                  <c:v>44468.353412268516</c:v>
                </c:pt>
                <c:pt idx="7973">
                  <c:v>44468.354106712963</c:v>
                </c:pt>
                <c:pt idx="7974">
                  <c:v>44468.354801157409</c:v>
                </c:pt>
                <c:pt idx="7975">
                  <c:v>44468.355495601849</c:v>
                </c:pt>
                <c:pt idx="7976">
                  <c:v>44468.356190046296</c:v>
                </c:pt>
                <c:pt idx="7977">
                  <c:v>44468.356884490742</c:v>
                </c:pt>
                <c:pt idx="7978">
                  <c:v>44468.357578935182</c:v>
                </c:pt>
                <c:pt idx="7979">
                  <c:v>44468.358273379628</c:v>
                </c:pt>
                <c:pt idx="7980">
                  <c:v>44468.358967824075</c:v>
                </c:pt>
                <c:pt idx="7981">
                  <c:v>44468.359662268522</c:v>
                </c:pt>
                <c:pt idx="7982">
                  <c:v>44468.360356828707</c:v>
                </c:pt>
                <c:pt idx="7983">
                  <c:v>44468.361051157408</c:v>
                </c:pt>
                <c:pt idx="7984">
                  <c:v>44468.361745601855</c:v>
                </c:pt>
                <c:pt idx="7985">
                  <c:v>44468.362440046294</c:v>
                </c:pt>
                <c:pt idx="7986">
                  <c:v>44468.363134490741</c:v>
                </c:pt>
                <c:pt idx="7987">
                  <c:v>44468.363828935187</c:v>
                </c:pt>
                <c:pt idx="7988">
                  <c:v>44468.364523379627</c:v>
                </c:pt>
                <c:pt idx="7989">
                  <c:v>44468.365217824074</c:v>
                </c:pt>
                <c:pt idx="7990">
                  <c:v>44468.36591226852</c:v>
                </c:pt>
                <c:pt idx="7991">
                  <c:v>44468.36660671296</c:v>
                </c:pt>
                <c:pt idx="7992">
                  <c:v>44468.367301157406</c:v>
                </c:pt>
                <c:pt idx="7993">
                  <c:v>44468.367995601853</c:v>
                </c:pt>
                <c:pt idx="7994">
                  <c:v>44468.3686900463</c:v>
                </c:pt>
                <c:pt idx="7995">
                  <c:v>44468.369384490739</c:v>
                </c:pt>
                <c:pt idx="7996">
                  <c:v>44468.370078935186</c:v>
                </c:pt>
                <c:pt idx="7997">
                  <c:v>44468.370773379633</c:v>
                </c:pt>
                <c:pt idx="7998">
                  <c:v>44468.371467824072</c:v>
                </c:pt>
                <c:pt idx="7999">
                  <c:v>44468.372162268519</c:v>
                </c:pt>
                <c:pt idx="8000">
                  <c:v>44468.372856712966</c:v>
                </c:pt>
                <c:pt idx="8001">
                  <c:v>44468.373551157405</c:v>
                </c:pt>
                <c:pt idx="8002">
                  <c:v>44468.374245601852</c:v>
                </c:pt>
                <c:pt idx="8003">
                  <c:v>44468.374940046298</c:v>
                </c:pt>
                <c:pt idx="8004">
                  <c:v>44468.375646064815</c:v>
                </c:pt>
                <c:pt idx="8005">
                  <c:v>44468.376340509261</c:v>
                </c:pt>
                <c:pt idx="8006">
                  <c:v>44468.377034953701</c:v>
                </c:pt>
                <c:pt idx="8007">
                  <c:v>44468.377729398147</c:v>
                </c:pt>
                <c:pt idx="8008">
                  <c:v>44468.378423842594</c:v>
                </c:pt>
                <c:pt idx="8009">
                  <c:v>44468.379118287034</c:v>
                </c:pt>
                <c:pt idx="8010">
                  <c:v>44468.37981273148</c:v>
                </c:pt>
                <c:pt idx="8011">
                  <c:v>44468.380507175927</c:v>
                </c:pt>
                <c:pt idx="8012">
                  <c:v>44468.381201620374</c:v>
                </c:pt>
                <c:pt idx="8013">
                  <c:v>44468.381896064813</c:v>
                </c:pt>
                <c:pt idx="8014">
                  <c:v>44468.38259050926</c:v>
                </c:pt>
                <c:pt idx="8015">
                  <c:v>44468.383284953707</c:v>
                </c:pt>
                <c:pt idx="8016">
                  <c:v>44468.383979398146</c:v>
                </c:pt>
                <c:pt idx="8017">
                  <c:v>44468.384673842593</c:v>
                </c:pt>
                <c:pt idx="8018">
                  <c:v>44468.385368287039</c:v>
                </c:pt>
                <c:pt idx="8019">
                  <c:v>44468.386062731479</c:v>
                </c:pt>
                <c:pt idx="8020">
                  <c:v>44468.386757175926</c:v>
                </c:pt>
                <c:pt idx="8021">
                  <c:v>44468.387451620372</c:v>
                </c:pt>
                <c:pt idx="8022">
                  <c:v>44468.388146064812</c:v>
                </c:pt>
                <c:pt idx="8023">
                  <c:v>44468.388840509258</c:v>
                </c:pt>
                <c:pt idx="8024">
                  <c:v>44468.389534953705</c:v>
                </c:pt>
                <c:pt idx="8025">
                  <c:v>44468.390229398145</c:v>
                </c:pt>
                <c:pt idx="8026">
                  <c:v>44468.390923842591</c:v>
                </c:pt>
                <c:pt idx="8027">
                  <c:v>44468.391618287038</c:v>
                </c:pt>
                <c:pt idx="8028">
                  <c:v>44468.392312731485</c:v>
                </c:pt>
                <c:pt idx="8029">
                  <c:v>44468.393007175924</c:v>
                </c:pt>
                <c:pt idx="8030">
                  <c:v>44468.393701620371</c:v>
                </c:pt>
                <c:pt idx="8031">
                  <c:v>44468.394396064818</c:v>
                </c:pt>
                <c:pt idx="8032">
                  <c:v>44468.395090509257</c:v>
                </c:pt>
                <c:pt idx="8033">
                  <c:v>44468.395784953704</c:v>
                </c:pt>
                <c:pt idx="8034">
                  <c:v>44468.39647939815</c:v>
                </c:pt>
                <c:pt idx="8035">
                  <c:v>44468.39717384259</c:v>
                </c:pt>
                <c:pt idx="8036">
                  <c:v>44468.397868287037</c:v>
                </c:pt>
                <c:pt idx="8037">
                  <c:v>44468.398562731483</c:v>
                </c:pt>
                <c:pt idx="8038">
                  <c:v>44468.399257175923</c:v>
                </c:pt>
                <c:pt idx="8039">
                  <c:v>44468.399951620369</c:v>
                </c:pt>
                <c:pt idx="8040">
                  <c:v>44468.400646064816</c:v>
                </c:pt>
                <c:pt idx="8041">
                  <c:v>44468.401340509263</c:v>
                </c:pt>
                <c:pt idx="8042">
                  <c:v>44468.402034953702</c:v>
                </c:pt>
                <c:pt idx="8043">
                  <c:v>44468.402729398149</c:v>
                </c:pt>
                <c:pt idx="8044">
                  <c:v>44468.403423842596</c:v>
                </c:pt>
                <c:pt idx="8045">
                  <c:v>44468.404118287035</c:v>
                </c:pt>
                <c:pt idx="8046">
                  <c:v>44468.404812731482</c:v>
                </c:pt>
                <c:pt idx="8047">
                  <c:v>44468.405507175929</c:v>
                </c:pt>
                <c:pt idx="8048">
                  <c:v>44468.406201620368</c:v>
                </c:pt>
                <c:pt idx="8049">
                  <c:v>44468.406896064815</c:v>
                </c:pt>
                <c:pt idx="8050">
                  <c:v>44468.407590509261</c:v>
                </c:pt>
                <c:pt idx="8051">
                  <c:v>44468.408284953701</c:v>
                </c:pt>
                <c:pt idx="8052">
                  <c:v>44468.408979398147</c:v>
                </c:pt>
                <c:pt idx="8053">
                  <c:v>44468.409673842594</c:v>
                </c:pt>
                <c:pt idx="8054">
                  <c:v>44468.410368287034</c:v>
                </c:pt>
                <c:pt idx="8055">
                  <c:v>44468.41106273148</c:v>
                </c:pt>
                <c:pt idx="8056">
                  <c:v>44468.411757175927</c:v>
                </c:pt>
                <c:pt idx="8057">
                  <c:v>44468.412451620374</c:v>
                </c:pt>
                <c:pt idx="8058">
                  <c:v>44468.413146064813</c:v>
                </c:pt>
                <c:pt idx="8059">
                  <c:v>44468.41384050926</c:v>
                </c:pt>
                <c:pt idx="8060">
                  <c:v>44468.414534953707</c:v>
                </c:pt>
                <c:pt idx="8061">
                  <c:v>44468.415229398146</c:v>
                </c:pt>
                <c:pt idx="8062">
                  <c:v>44468.415923842593</c:v>
                </c:pt>
                <c:pt idx="8063">
                  <c:v>44468.416618287039</c:v>
                </c:pt>
                <c:pt idx="8064">
                  <c:v>44468.417324305556</c:v>
                </c:pt>
                <c:pt idx="8065">
                  <c:v>44468.418018750002</c:v>
                </c:pt>
                <c:pt idx="8066">
                  <c:v>44468.418713194442</c:v>
                </c:pt>
                <c:pt idx="8067">
                  <c:v>44468.419407638889</c:v>
                </c:pt>
                <c:pt idx="8068">
                  <c:v>44468.420102083335</c:v>
                </c:pt>
                <c:pt idx="8069">
                  <c:v>44468.420796527775</c:v>
                </c:pt>
                <c:pt idx="8070">
                  <c:v>44468.421490972221</c:v>
                </c:pt>
                <c:pt idx="8071">
                  <c:v>44468.422185416668</c:v>
                </c:pt>
                <c:pt idx="8072">
                  <c:v>44468.422879861108</c:v>
                </c:pt>
                <c:pt idx="8073">
                  <c:v>44468.423574305554</c:v>
                </c:pt>
                <c:pt idx="8074">
                  <c:v>44468.424268750001</c:v>
                </c:pt>
                <c:pt idx="8075">
                  <c:v>44468.424963194448</c:v>
                </c:pt>
                <c:pt idx="8076">
                  <c:v>44468.425657638887</c:v>
                </c:pt>
                <c:pt idx="8077">
                  <c:v>44468.426352083334</c:v>
                </c:pt>
                <c:pt idx="8078">
                  <c:v>44468.42704652778</c:v>
                </c:pt>
                <c:pt idx="8079">
                  <c:v>44468.42774097222</c:v>
                </c:pt>
                <c:pt idx="8080">
                  <c:v>44468.428435416667</c:v>
                </c:pt>
                <c:pt idx="8081">
                  <c:v>44468.429129861113</c:v>
                </c:pt>
                <c:pt idx="8082">
                  <c:v>44468.429824305553</c:v>
                </c:pt>
                <c:pt idx="8083">
                  <c:v>44468.430518749999</c:v>
                </c:pt>
                <c:pt idx="8084">
                  <c:v>44468.431213194446</c:v>
                </c:pt>
                <c:pt idx="8085">
                  <c:v>44468.431907638886</c:v>
                </c:pt>
                <c:pt idx="8086">
                  <c:v>44468.432602083332</c:v>
                </c:pt>
                <c:pt idx="8087">
                  <c:v>44468.433296527779</c:v>
                </c:pt>
                <c:pt idx="8088">
                  <c:v>44468.433990972226</c:v>
                </c:pt>
                <c:pt idx="8089">
                  <c:v>44468.434685416665</c:v>
                </c:pt>
                <c:pt idx="8090">
                  <c:v>44468.435379861112</c:v>
                </c:pt>
                <c:pt idx="8091">
                  <c:v>44468.436074305559</c:v>
                </c:pt>
                <c:pt idx="8092">
                  <c:v>44468.436768749998</c:v>
                </c:pt>
                <c:pt idx="8093">
                  <c:v>44468.437463194445</c:v>
                </c:pt>
                <c:pt idx="8094">
                  <c:v>44468.438157638891</c:v>
                </c:pt>
                <c:pt idx="8095">
                  <c:v>44468.438852083331</c:v>
                </c:pt>
                <c:pt idx="8096">
                  <c:v>44468.439546527778</c:v>
                </c:pt>
                <c:pt idx="8097">
                  <c:v>44468.440240972224</c:v>
                </c:pt>
                <c:pt idx="8098">
                  <c:v>44468.440935416664</c:v>
                </c:pt>
                <c:pt idx="8099">
                  <c:v>44468.44162986111</c:v>
                </c:pt>
                <c:pt idx="8100">
                  <c:v>44468.442324305557</c:v>
                </c:pt>
                <c:pt idx="8101">
                  <c:v>44468.443018749997</c:v>
                </c:pt>
                <c:pt idx="8102">
                  <c:v>44468.443713194443</c:v>
                </c:pt>
                <c:pt idx="8103">
                  <c:v>44468.44440763889</c:v>
                </c:pt>
                <c:pt idx="8104">
                  <c:v>44468.445102083337</c:v>
                </c:pt>
                <c:pt idx="8105">
                  <c:v>44468.445796527776</c:v>
                </c:pt>
                <c:pt idx="8106">
                  <c:v>44468.446490972223</c:v>
                </c:pt>
                <c:pt idx="8107">
                  <c:v>44468.44718541667</c:v>
                </c:pt>
                <c:pt idx="8108">
                  <c:v>44468.447879861109</c:v>
                </c:pt>
                <c:pt idx="8109">
                  <c:v>44468.448574305556</c:v>
                </c:pt>
                <c:pt idx="8110">
                  <c:v>44468.449268750002</c:v>
                </c:pt>
                <c:pt idx="8111">
                  <c:v>44468.449963194442</c:v>
                </c:pt>
                <c:pt idx="8112">
                  <c:v>44468.450657638889</c:v>
                </c:pt>
                <c:pt idx="8113">
                  <c:v>44468.451352083335</c:v>
                </c:pt>
                <c:pt idx="8114">
                  <c:v>44468.452046527775</c:v>
                </c:pt>
                <c:pt idx="8115">
                  <c:v>44468.452740972221</c:v>
                </c:pt>
                <c:pt idx="8116">
                  <c:v>44468.453435416668</c:v>
                </c:pt>
                <c:pt idx="8117">
                  <c:v>44468.454129861108</c:v>
                </c:pt>
                <c:pt idx="8118">
                  <c:v>44468.454824305554</c:v>
                </c:pt>
                <c:pt idx="8119">
                  <c:v>44468.455518750001</c:v>
                </c:pt>
                <c:pt idx="8120">
                  <c:v>44468.456213194448</c:v>
                </c:pt>
                <c:pt idx="8121">
                  <c:v>44468.456907638887</c:v>
                </c:pt>
                <c:pt idx="8122">
                  <c:v>44468.457602083334</c:v>
                </c:pt>
                <c:pt idx="8123">
                  <c:v>44468.45829652778</c:v>
                </c:pt>
                <c:pt idx="8124">
                  <c:v>44468.459002546297</c:v>
                </c:pt>
                <c:pt idx="8125">
                  <c:v>44468.459696990743</c:v>
                </c:pt>
                <c:pt idx="8126">
                  <c:v>44468.460391435183</c:v>
                </c:pt>
                <c:pt idx="8127">
                  <c:v>44468.46108587963</c:v>
                </c:pt>
                <c:pt idx="8128">
                  <c:v>44468.461780324076</c:v>
                </c:pt>
                <c:pt idx="8129">
                  <c:v>44468.462474768516</c:v>
                </c:pt>
                <c:pt idx="8130">
                  <c:v>44468.463169212962</c:v>
                </c:pt>
                <c:pt idx="8131">
                  <c:v>44468.463863657409</c:v>
                </c:pt>
                <c:pt idx="8132">
                  <c:v>44468.464558101849</c:v>
                </c:pt>
                <c:pt idx="8133">
                  <c:v>44468.465252546295</c:v>
                </c:pt>
                <c:pt idx="8134">
                  <c:v>44468.465946990742</c:v>
                </c:pt>
                <c:pt idx="8135">
                  <c:v>44468.466641435189</c:v>
                </c:pt>
                <c:pt idx="8136">
                  <c:v>44468.467335879628</c:v>
                </c:pt>
                <c:pt idx="8137">
                  <c:v>44468.468030324075</c:v>
                </c:pt>
                <c:pt idx="8138">
                  <c:v>44468.468724768521</c:v>
                </c:pt>
                <c:pt idx="8139">
                  <c:v>44468.469419212961</c:v>
                </c:pt>
                <c:pt idx="8140">
                  <c:v>44468.470113657408</c:v>
                </c:pt>
                <c:pt idx="8141">
                  <c:v>44468.470808101854</c:v>
                </c:pt>
                <c:pt idx="8142">
                  <c:v>44468.471502546294</c:v>
                </c:pt>
                <c:pt idx="8143">
                  <c:v>44468.47219699074</c:v>
                </c:pt>
                <c:pt idx="8144">
                  <c:v>44468.472891435187</c:v>
                </c:pt>
                <c:pt idx="8145">
                  <c:v>44468.473585879627</c:v>
                </c:pt>
                <c:pt idx="8146">
                  <c:v>44468.474280324073</c:v>
                </c:pt>
                <c:pt idx="8147">
                  <c:v>44468.47497476852</c:v>
                </c:pt>
                <c:pt idx="8148">
                  <c:v>44468.475669212959</c:v>
                </c:pt>
                <c:pt idx="8149">
                  <c:v>44468.476363657406</c:v>
                </c:pt>
                <c:pt idx="8150">
                  <c:v>44468.477058101853</c:v>
                </c:pt>
                <c:pt idx="8151">
                  <c:v>44468.4777525463</c:v>
                </c:pt>
                <c:pt idx="8152">
                  <c:v>44468.478446990739</c:v>
                </c:pt>
                <c:pt idx="8153">
                  <c:v>44468.479141435186</c:v>
                </c:pt>
                <c:pt idx="8154">
                  <c:v>44468.479835879632</c:v>
                </c:pt>
                <c:pt idx="8155">
                  <c:v>44468.480530324072</c:v>
                </c:pt>
                <c:pt idx="8156">
                  <c:v>44468.481224768519</c:v>
                </c:pt>
                <c:pt idx="8157">
                  <c:v>44468.481919212965</c:v>
                </c:pt>
                <c:pt idx="8158">
                  <c:v>44468.482613657405</c:v>
                </c:pt>
                <c:pt idx="8159">
                  <c:v>44468.483308101851</c:v>
                </c:pt>
                <c:pt idx="8160">
                  <c:v>44468.484002546298</c:v>
                </c:pt>
                <c:pt idx="8161">
                  <c:v>44468.484696990738</c:v>
                </c:pt>
                <c:pt idx="8162">
                  <c:v>44468.485391435184</c:v>
                </c:pt>
                <c:pt idx="8163">
                  <c:v>44468.486085879631</c:v>
                </c:pt>
                <c:pt idx="8164">
                  <c:v>44468.486780324078</c:v>
                </c:pt>
                <c:pt idx="8165">
                  <c:v>44468.487474768517</c:v>
                </c:pt>
                <c:pt idx="8166">
                  <c:v>44468.488169212964</c:v>
                </c:pt>
                <c:pt idx="8167">
                  <c:v>44468.488863657411</c:v>
                </c:pt>
                <c:pt idx="8168">
                  <c:v>44468.48955810185</c:v>
                </c:pt>
                <c:pt idx="8169">
                  <c:v>44468.490252546297</c:v>
                </c:pt>
                <c:pt idx="8170">
                  <c:v>44468.490946990743</c:v>
                </c:pt>
                <c:pt idx="8171">
                  <c:v>44468.491641435183</c:v>
                </c:pt>
                <c:pt idx="8172">
                  <c:v>44468.49233587963</c:v>
                </c:pt>
                <c:pt idx="8173">
                  <c:v>44468.493030324076</c:v>
                </c:pt>
                <c:pt idx="8174">
                  <c:v>44468.493724768516</c:v>
                </c:pt>
                <c:pt idx="8175">
                  <c:v>44468.494419212962</c:v>
                </c:pt>
                <c:pt idx="8176">
                  <c:v>44468.495113657409</c:v>
                </c:pt>
                <c:pt idx="8177">
                  <c:v>44468.495808101849</c:v>
                </c:pt>
                <c:pt idx="8178">
                  <c:v>44468.496502546295</c:v>
                </c:pt>
                <c:pt idx="8179">
                  <c:v>44468.497196990742</c:v>
                </c:pt>
                <c:pt idx="8180">
                  <c:v>44468.497891435189</c:v>
                </c:pt>
                <c:pt idx="8181">
                  <c:v>44468.498585879628</c:v>
                </c:pt>
                <c:pt idx="8182">
                  <c:v>44468.499280324075</c:v>
                </c:pt>
                <c:pt idx="8183">
                  <c:v>44468.499974768521</c:v>
                </c:pt>
                <c:pt idx="8184">
                  <c:v>44468.500669212961</c:v>
                </c:pt>
                <c:pt idx="8185">
                  <c:v>44468.501363657408</c:v>
                </c:pt>
                <c:pt idx="8186">
                  <c:v>44468.502058101854</c:v>
                </c:pt>
                <c:pt idx="8187">
                  <c:v>44468.502752546294</c:v>
                </c:pt>
                <c:pt idx="8188">
                  <c:v>44468.50344699074</c:v>
                </c:pt>
                <c:pt idx="8189">
                  <c:v>44468.504141435187</c:v>
                </c:pt>
                <c:pt idx="8190">
                  <c:v>44468.504835879627</c:v>
                </c:pt>
                <c:pt idx="8191">
                  <c:v>44468.505530324073</c:v>
                </c:pt>
                <c:pt idx="8192">
                  <c:v>44468.50622476852</c:v>
                </c:pt>
                <c:pt idx="8193">
                  <c:v>44468.506919212959</c:v>
                </c:pt>
                <c:pt idx="8194">
                  <c:v>44468.507613657406</c:v>
                </c:pt>
                <c:pt idx="8195">
                  <c:v>44468.508308101853</c:v>
                </c:pt>
                <c:pt idx="8196">
                  <c:v>44468.5090025463</c:v>
                </c:pt>
                <c:pt idx="8197">
                  <c:v>44468.509696990739</c:v>
                </c:pt>
                <c:pt idx="8198">
                  <c:v>44468.510391435186</c:v>
                </c:pt>
                <c:pt idx="8199">
                  <c:v>44468.511085879632</c:v>
                </c:pt>
                <c:pt idx="8200">
                  <c:v>44468.511780324072</c:v>
                </c:pt>
                <c:pt idx="8201">
                  <c:v>44468.512474768519</c:v>
                </c:pt>
                <c:pt idx="8202">
                  <c:v>44468.513169212965</c:v>
                </c:pt>
                <c:pt idx="8203">
                  <c:v>44468.513863657405</c:v>
                </c:pt>
                <c:pt idx="8204">
                  <c:v>44468.514558101851</c:v>
                </c:pt>
                <c:pt idx="8205">
                  <c:v>44468.515252546298</c:v>
                </c:pt>
                <c:pt idx="8206">
                  <c:v>44468.515946990738</c:v>
                </c:pt>
                <c:pt idx="8207">
                  <c:v>44468.516641435184</c:v>
                </c:pt>
                <c:pt idx="8208">
                  <c:v>44468.517335879631</c:v>
                </c:pt>
                <c:pt idx="8209">
                  <c:v>44468.518030324078</c:v>
                </c:pt>
                <c:pt idx="8210">
                  <c:v>44468.518724768517</c:v>
                </c:pt>
                <c:pt idx="8211">
                  <c:v>44468.519419212964</c:v>
                </c:pt>
                <c:pt idx="8212">
                  <c:v>44468.520113657411</c:v>
                </c:pt>
                <c:pt idx="8213">
                  <c:v>44468.52080810185</c:v>
                </c:pt>
                <c:pt idx="8214">
                  <c:v>44468.521502546297</c:v>
                </c:pt>
                <c:pt idx="8215">
                  <c:v>44468.522196990743</c:v>
                </c:pt>
                <c:pt idx="8216">
                  <c:v>44468.522891435183</c:v>
                </c:pt>
                <c:pt idx="8217">
                  <c:v>44468.52358587963</c:v>
                </c:pt>
                <c:pt idx="8218">
                  <c:v>44468.524280324076</c:v>
                </c:pt>
                <c:pt idx="8219">
                  <c:v>44468.524974768516</c:v>
                </c:pt>
                <c:pt idx="8220">
                  <c:v>44468.525669212962</c:v>
                </c:pt>
                <c:pt idx="8221">
                  <c:v>44468.526363657409</c:v>
                </c:pt>
                <c:pt idx="8222">
                  <c:v>44468.527058101849</c:v>
                </c:pt>
                <c:pt idx="8223">
                  <c:v>44468.527752546295</c:v>
                </c:pt>
                <c:pt idx="8224">
                  <c:v>44468.528446990742</c:v>
                </c:pt>
                <c:pt idx="8225">
                  <c:v>44468.529141435189</c:v>
                </c:pt>
                <c:pt idx="8226">
                  <c:v>44468.529835879628</c:v>
                </c:pt>
                <c:pt idx="8227">
                  <c:v>44468.530530324075</c:v>
                </c:pt>
                <c:pt idx="8228">
                  <c:v>44468.531224768521</c:v>
                </c:pt>
                <c:pt idx="8229">
                  <c:v>44468.531919212961</c:v>
                </c:pt>
                <c:pt idx="8230">
                  <c:v>44468.532613657408</c:v>
                </c:pt>
                <c:pt idx="8231">
                  <c:v>44468.533308101854</c:v>
                </c:pt>
                <c:pt idx="8232">
                  <c:v>44468.534002546294</c:v>
                </c:pt>
                <c:pt idx="8233">
                  <c:v>44468.53469699074</c:v>
                </c:pt>
                <c:pt idx="8234">
                  <c:v>44468.535391435187</c:v>
                </c:pt>
                <c:pt idx="8235">
                  <c:v>44468.536085879627</c:v>
                </c:pt>
                <c:pt idx="8236">
                  <c:v>44468.536780324073</c:v>
                </c:pt>
                <c:pt idx="8237">
                  <c:v>44468.53747476852</c:v>
                </c:pt>
                <c:pt idx="8238">
                  <c:v>44468.538169212959</c:v>
                </c:pt>
                <c:pt idx="8239">
                  <c:v>44468.538863657406</c:v>
                </c:pt>
                <c:pt idx="8240">
                  <c:v>44468.539558101853</c:v>
                </c:pt>
                <c:pt idx="8241">
                  <c:v>44468.5402525463</c:v>
                </c:pt>
                <c:pt idx="8242">
                  <c:v>44468.540946990739</c:v>
                </c:pt>
                <c:pt idx="8243">
                  <c:v>44468.541641435186</c:v>
                </c:pt>
                <c:pt idx="8244">
                  <c:v>44468.542347453702</c:v>
                </c:pt>
                <c:pt idx="8245">
                  <c:v>44468.543041898149</c:v>
                </c:pt>
                <c:pt idx="8246">
                  <c:v>44468.543736342595</c:v>
                </c:pt>
                <c:pt idx="8247">
                  <c:v>44468.544430787035</c:v>
                </c:pt>
                <c:pt idx="8248">
                  <c:v>44468.545125231482</c:v>
                </c:pt>
                <c:pt idx="8249">
                  <c:v>44468.545819675928</c:v>
                </c:pt>
                <c:pt idx="8250">
                  <c:v>44468.546514120368</c:v>
                </c:pt>
                <c:pt idx="8251">
                  <c:v>44468.547208564814</c:v>
                </c:pt>
                <c:pt idx="8252">
                  <c:v>44468.547903009261</c:v>
                </c:pt>
                <c:pt idx="8253">
                  <c:v>44468.5485974537</c:v>
                </c:pt>
                <c:pt idx="8254">
                  <c:v>44468.549291898147</c:v>
                </c:pt>
                <c:pt idx="8255">
                  <c:v>44468.549986342594</c:v>
                </c:pt>
                <c:pt idx="8256">
                  <c:v>44468.550680787041</c:v>
                </c:pt>
                <c:pt idx="8257">
                  <c:v>44468.55137523148</c:v>
                </c:pt>
                <c:pt idx="8258">
                  <c:v>44468.552069675927</c:v>
                </c:pt>
                <c:pt idx="8259">
                  <c:v>44468.552764120373</c:v>
                </c:pt>
                <c:pt idx="8260">
                  <c:v>44468.553458564813</c:v>
                </c:pt>
                <c:pt idx="8261">
                  <c:v>44468.55415300926</c:v>
                </c:pt>
                <c:pt idx="8262">
                  <c:v>44468.554847453706</c:v>
                </c:pt>
                <c:pt idx="8263">
                  <c:v>44468.555541898146</c:v>
                </c:pt>
                <c:pt idx="8264">
                  <c:v>44468.556236342592</c:v>
                </c:pt>
                <c:pt idx="8265">
                  <c:v>44468.556930787039</c:v>
                </c:pt>
                <c:pt idx="8266">
                  <c:v>44468.557625231479</c:v>
                </c:pt>
                <c:pt idx="8267">
                  <c:v>44468.558319675925</c:v>
                </c:pt>
                <c:pt idx="8268">
                  <c:v>44468.559014120372</c:v>
                </c:pt>
                <c:pt idx="8269">
                  <c:v>44468.559708564811</c:v>
                </c:pt>
                <c:pt idx="8270">
                  <c:v>44468.560403009258</c:v>
                </c:pt>
                <c:pt idx="8271">
                  <c:v>44468.561097453705</c:v>
                </c:pt>
                <c:pt idx="8272">
                  <c:v>44468.561791898152</c:v>
                </c:pt>
                <c:pt idx="8273">
                  <c:v>44468.562486342591</c:v>
                </c:pt>
                <c:pt idx="8274">
                  <c:v>44468.563180787038</c:v>
                </c:pt>
                <c:pt idx="8275">
                  <c:v>44468.563875231484</c:v>
                </c:pt>
                <c:pt idx="8276">
                  <c:v>44468.564569675924</c:v>
                </c:pt>
                <c:pt idx="8277">
                  <c:v>44468.565264120371</c:v>
                </c:pt>
                <c:pt idx="8278">
                  <c:v>44468.565958564817</c:v>
                </c:pt>
                <c:pt idx="8279">
                  <c:v>44468.566653009257</c:v>
                </c:pt>
                <c:pt idx="8280">
                  <c:v>44468.567347453703</c:v>
                </c:pt>
                <c:pt idx="8281">
                  <c:v>44468.56804189815</c:v>
                </c:pt>
                <c:pt idx="8282">
                  <c:v>44468.56873634259</c:v>
                </c:pt>
                <c:pt idx="8283">
                  <c:v>44468.569430787036</c:v>
                </c:pt>
                <c:pt idx="8284">
                  <c:v>44468.570125231483</c:v>
                </c:pt>
                <c:pt idx="8285">
                  <c:v>44468.570819675922</c:v>
                </c:pt>
                <c:pt idx="8286">
                  <c:v>44468.571514120369</c:v>
                </c:pt>
                <c:pt idx="8287">
                  <c:v>44468.572208564816</c:v>
                </c:pt>
                <c:pt idx="8288">
                  <c:v>44468.572903009263</c:v>
                </c:pt>
                <c:pt idx="8289">
                  <c:v>44468.573597453702</c:v>
                </c:pt>
                <c:pt idx="8290">
                  <c:v>44468.574291898149</c:v>
                </c:pt>
                <c:pt idx="8291">
                  <c:v>44468.574986342595</c:v>
                </c:pt>
                <c:pt idx="8292">
                  <c:v>44468.575680787035</c:v>
                </c:pt>
                <c:pt idx="8293">
                  <c:v>44468.576375231482</c:v>
                </c:pt>
                <c:pt idx="8294">
                  <c:v>44468.577069675928</c:v>
                </c:pt>
                <c:pt idx="8295">
                  <c:v>44468.577764120368</c:v>
                </c:pt>
                <c:pt idx="8296">
                  <c:v>44468.578458564814</c:v>
                </c:pt>
                <c:pt idx="8297">
                  <c:v>44468.579153009261</c:v>
                </c:pt>
                <c:pt idx="8298">
                  <c:v>44468.5798474537</c:v>
                </c:pt>
                <c:pt idx="8299">
                  <c:v>44468.580541898147</c:v>
                </c:pt>
                <c:pt idx="8300">
                  <c:v>44468.581236342594</c:v>
                </c:pt>
                <c:pt idx="8301">
                  <c:v>44468.581930787041</c:v>
                </c:pt>
                <c:pt idx="8302">
                  <c:v>44468.58262523148</c:v>
                </c:pt>
                <c:pt idx="8303">
                  <c:v>44468.583319675927</c:v>
                </c:pt>
                <c:pt idx="8304">
                  <c:v>44468.584025694443</c:v>
                </c:pt>
                <c:pt idx="8305">
                  <c:v>44468.58472013889</c:v>
                </c:pt>
                <c:pt idx="8306">
                  <c:v>44468.585414583336</c:v>
                </c:pt>
                <c:pt idx="8307">
                  <c:v>44468.586109027776</c:v>
                </c:pt>
                <c:pt idx="8308">
                  <c:v>44468.586803472223</c:v>
                </c:pt>
                <c:pt idx="8309">
                  <c:v>44468.587497916669</c:v>
                </c:pt>
                <c:pt idx="8310">
                  <c:v>44468.588192361109</c:v>
                </c:pt>
                <c:pt idx="8311">
                  <c:v>44468.588886805555</c:v>
                </c:pt>
                <c:pt idx="8312">
                  <c:v>44468.589581250002</c:v>
                </c:pt>
                <c:pt idx="8313">
                  <c:v>44468.590275694442</c:v>
                </c:pt>
                <c:pt idx="8314">
                  <c:v>44468.590970138888</c:v>
                </c:pt>
                <c:pt idx="8315">
                  <c:v>44468.591664583335</c:v>
                </c:pt>
                <c:pt idx="8316">
                  <c:v>44468.592359027774</c:v>
                </c:pt>
                <c:pt idx="8317">
                  <c:v>44468.593053472221</c:v>
                </c:pt>
                <c:pt idx="8318">
                  <c:v>44468.593747916668</c:v>
                </c:pt>
                <c:pt idx="8319">
                  <c:v>44468.594442361114</c:v>
                </c:pt>
                <c:pt idx="8320">
                  <c:v>44468.595136805554</c:v>
                </c:pt>
                <c:pt idx="8321">
                  <c:v>44468.595831250001</c:v>
                </c:pt>
                <c:pt idx="8322">
                  <c:v>44468.596525694447</c:v>
                </c:pt>
                <c:pt idx="8323">
                  <c:v>44468.597220138887</c:v>
                </c:pt>
                <c:pt idx="8324">
                  <c:v>44468.597914583333</c:v>
                </c:pt>
                <c:pt idx="8325">
                  <c:v>44468.59860902778</c:v>
                </c:pt>
                <c:pt idx="8326">
                  <c:v>44468.59930347222</c:v>
                </c:pt>
                <c:pt idx="8327">
                  <c:v>44468.599997916666</c:v>
                </c:pt>
                <c:pt idx="8328">
                  <c:v>44468.600692361113</c:v>
                </c:pt>
                <c:pt idx="8329">
                  <c:v>44468.601386805552</c:v>
                </c:pt>
                <c:pt idx="8330">
                  <c:v>44468.602081249999</c:v>
                </c:pt>
                <c:pt idx="8331">
                  <c:v>44468.602775694446</c:v>
                </c:pt>
                <c:pt idx="8332">
                  <c:v>44468.603470138885</c:v>
                </c:pt>
                <c:pt idx="8333">
                  <c:v>44468.604164583332</c:v>
                </c:pt>
                <c:pt idx="8334">
                  <c:v>44468.604859027779</c:v>
                </c:pt>
                <c:pt idx="8335">
                  <c:v>44468.605553472225</c:v>
                </c:pt>
                <c:pt idx="8336">
                  <c:v>44468.606247916665</c:v>
                </c:pt>
                <c:pt idx="8337">
                  <c:v>44468.606942361112</c:v>
                </c:pt>
                <c:pt idx="8338">
                  <c:v>44468.607636805558</c:v>
                </c:pt>
                <c:pt idx="8339">
                  <c:v>44468.608331249998</c:v>
                </c:pt>
                <c:pt idx="8340">
                  <c:v>44468.609025694444</c:v>
                </c:pt>
                <c:pt idx="8341">
                  <c:v>44468.609720138891</c:v>
                </c:pt>
                <c:pt idx="8342">
                  <c:v>44468.610414583331</c:v>
                </c:pt>
                <c:pt idx="8343">
                  <c:v>44468.611109027777</c:v>
                </c:pt>
                <c:pt idx="8344">
                  <c:v>44468.611803472224</c:v>
                </c:pt>
                <c:pt idx="8345">
                  <c:v>44468.612497916663</c:v>
                </c:pt>
                <c:pt idx="8346">
                  <c:v>44468.61319236111</c:v>
                </c:pt>
                <c:pt idx="8347">
                  <c:v>44468.613886805557</c:v>
                </c:pt>
                <c:pt idx="8348">
                  <c:v>44468.614581250004</c:v>
                </c:pt>
                <c:pt idx="8349">
                  <c:v>44468.615275694443</c:v>
                </c:pt>
                <c:pt idx="8350">
                  <c:v>44468.61597013889</c:v>
                </c:pt>
                <c:pt idx="8351">
                  <c:v>44468.616664583336</c:v>
                </c:pt>
                <c:pt idx="8352">
                  <c:v>44468.617359027776</c:v>
                </c:pt>
                <c:pt idx="8353">
                  <c:v>44468.618053472223</c:v>
                </c:pt>
                <c:pt idx="8354">
                  <c:v>44468.618747916669</c:v>
                </c:pt>
                <c:pt idx="8355">
                  <c:v>44468.619442361109</c:v>
                </c:pt>
                <c:pt idx="8356">
                  <c:v>44468.620136805555</c:v>
                </c:pt>
                <c:pt idx="8357">
                  <c:v>44468.620831250002</c:v>
                </c:pt>
                <c:pt idx="8358">
                  <c:v>44468.621525694442</c:v>
                </c:pt>
                <c:pt idx="8359">
                  <c:v>44468.622220138888</c:v>
                </c:pt>
                <c:pt idx="8360">
                  <c:v>44468.622914583335</c:v>
                </c:pt>
                <c:pt idx="8361">
                  <c:v>44468.623609027774</c:v>
                </c:pt>
                <c:pt idx="8362">
                  <c:v>44468.624303472221</c:v>
                </c:pt>
                <c:pt idx="8363">
                  <c:v>44468.624997916668</c:v>
                </c:pt>
                <c:pt idx="8364">
                  <c:v>44468.625703935184</c:v>
                </c:pt>
                <c:pt idx="8365">
                  <c:v>44468.626398379631</c:v>
                </c:pt>
                <c:pt idx="8366">
                  <c:v>44468.627092824077</c:v>
                </c:pt>
                <c:pt idx="8367">
                  <c:v>44468.627787268517</c:v>
                </c:pt>
                <c:pt idx="8368">
                  <c:v>44468.628481712964</c:v>
                </c:pt>
                <c:pt idx="8369">
                  <c:v>44468.62917615741</c:v>
                </c:pt>
                <c:pt idx="8370">
                  <c:v>44468.62987060185</c:v>
                </c:pt>
                <c:pt idx="8371">
                  <c:v>44468.630565046296</c:v>
                </c:pt>
                <c:pt idx="8372">
                  <c:v>44468.631259490743</c:v>
                </c:pt>
                <c:pt idx="8373">
                  <c:v>44468.631953935183</c:v>
                </c:pt>
                <c:pt idx="8374">
                  <c:v>44468.632648379629</c:v>
                </c:pt>
                <c:pt idx="8375">
                  <c:v>44468.633342824076</c:v>
                </c:pt>
                <c:pt idx="8376">
                  <c:v>44468.634037268515</c:v>
                </c:pt>
                <c:pt idx="8377">
                  <c:v>44468.634731712962</c:v>
                </c:pt>
                <c:pt idx="8378">
                  <c:v>44468.635426157409</c:v>
                </c:pt>
                <c:pt idx="8379">
                  <c:v>44468.636120601848</c:v>
                </c:pt>
                <c:pt idx="8380">
                  <c:v>44468.636815046295</c:v>
                </c:pt>
                <c:pt idx="8381">
                  <c:v>44468.637509490742</c:v>
                </c:pt>
                <c:pt idx="8382">
                  <c:v>44468.638203935188</c:v>
                </c:pt>
                <c:pt idx="8383">
                  <c:v>44468.638898379628</c:v>
                </c:pt>
                <c:pt idx="8384">
                  <c:v>44468.639592824074</c:v>
                </c:pt>
                <c:pt idx="8385">
                  <c:v>44468.640287268521</c:v>
                </c:pt>
                <c:pt idx="8386">
                  <c:v>44468.640981712961</c:v>
                </c:pt>
                <c:pt idx="8387">
                  <c:v>44468.641676157407</c:v>
                </c:pt>
                <c:pt idx="8388">
                  <c:v>44468.642370601854</c:v>
                </c:pt>
                <c:pt idx="8389">
                  <c:v>44468.643065046293</c:v>
                </c:pt>
                <c:pt idx="8390">
                  <c:v>44468.64375949074</c:v>
                </c:pt>
                <c:pt idx="8391">
                  <c:v>44468.644453935187</c:v>
                </c:pt>
                <c:pt idx="8392">
                  <c:v>44468.645148379626</c:v>
                </c:pt>
                <c:pt idx="8393">
                  <c:v>44468.645842824073</c:v>
                </c:pt>
                <c:pt idx="8394">
                  <c:v>44468.64653726852</c:v>
                </c:pt>
                <c:pt idx="8395">
                  <c:v>44468.647231712966</c:v>
                </c:pt>
                <c:pt idx="8396">
                  <c:v>44468.647926157406</c:v>
                </c:pt>
                <c:pt idx="8397">
                  <c:v>44468.648620601853</c:v>
                </c:pt>
                <c:pt idx="8398">
                  <c:v>44468.649315046299</c:v>
                </c:pt>
                <c:pt idx="8399">
                  <c:v>44468.650009490739</c:v>
                </c:pt>
                <c:pt idx="8400">
                  <c:v>44468.650703935185</c:v>
                </c:pt>
                <c:pt idx="8401">
                  <c:v>44468.651398379632</c:v>
                </c:pt>
                <c:pt idx="8402">
                  <c:v>44468.652092824072</c:v>
                </c:pt>
                <c:pt idx="8403">
                  <c:v>44468.652787268518</c:v>
                </c:pt>
                <c:pt idx="8404">
                  <c:v>44468.653481712965</c:v>
                </c:pt>
                <c:pt idx="8405">
                  <c:v>44468.654176157404</c:v>
                </c:pt>
                <c:pt idx="8406">
                  <c:v>44468.654870601851</c:v>
                </c:pt>
                <c:pt idx="8407">
                  <c:v>44468.655565046298</c:v>
                </c:pt>
                <c:pt idx="8408">
                  <c:v>44468.656259490737</c:v>
                </c:pt>
                <c:pt idx="8409">
                  <c:v>44468.656953935184</c:v>
                </c:pt>
                <c:pt idx="8410">
                  <c:v>44468.657648379631</c:v>
                </c:pt>
                <c:pt idx="8411">
                  <c:v>44468.658342824077</c:v>
                </c:pt>
                <c:pt idx="8412">
                  <c:v>44468.659037268517</c:v>
                </c:pt>
                <c:pt idx="8413">
                  <c:v>44468.659731712964</c:v>
                </c:pt>
                <c:pt idx="8414">
                  <c:v>44468.66042615741</c:v>
                </c:pt>
                <c:pt idx="8415">
                  <c:v>44468.66112060185</c:v>
                </c:pt>
                <c:pt idx="8416">
                  <c:v>44468.661815046296</c:v>
                </c:pt>
                <c:pt idx="8417">
                  <c:v>44468.662509490743</c:v>
                </c:pt>
                <c:pt idx="8418">
                  <c:v>44468.663203935183</c:v>
                </c:pt>
                <c:pt idx="8419">
                  <c:v>44468.663898379629</c:v>
                </c:pt>
                <c:pt idx="8420">
                  <c:v>44468.664592824076</c:v>
                </c:pt>
                <c:pt idx="8421">
                  <c:v>44468.665287268515</c:v>
                </c:pt>
                <c:pt idx="8422">
                  <c:v>44468.665981712962</c:v>
                </c:pt>
                <c:pt idx="8423">
                  <c:v>44468.666687731478</c:v>
                </c:pt>
                <c:pt idx="8424">
                  <c:v>44468.667382175925</c:v>
                </c:pt>
                <c:pt idx="8425">
                  <c:v>44468.668076620372</c:v>
                </c:pt>
                <c:pt idx="8426">
                  <c:v>44468.668771064818</c:v>
                </c:pt>
                <c:pt idx="8427">
                  <c:v>44468.669465509258</c:v>
                </c:pt>
                <c:pt idx="8428">
                  <c:v>44468.670159953705</c:v>
                </c:pt>
                <c:pt idx="8429">
                  <c:v>44468.670854398151</c:v>
                </c:pt>
                <c:pt idx="8430">
                  <c:v>44468.671548842591</c:v>
                </c:pt>
                <c:pt idx="8431">
                  <c:v>44468.672243287037</c:v>
                </c:pt>
                <c:pt idx="8432">
                  <c:v>44468.672937731484</c:v>
                </c:pt>
                <c:pt idx="8433">
                  <c:v>44468.673632175924</c:v>
                </c:pt>
                <c:pt idx="8434">
                  <c:v>44468.67432662037</c:v>
                </c:pt>
                <c:pt idx="8435">
                  <c:v>44468.675021064817</c:v>
                </c:pt>
                <c:pt idx="8436">
                  <c:v>44468.675715509256</c:v>
                </c:pt>
                <c:pt idx="8437">
                  <c:v>44468.676409953703</c:v>
                </c:pt>
                <c:pt idx="8438">
                  <c:v>44468.67710439815</c:v>
                </c:pt>
                <c:pt idx="8439">
                  <c:v>44468.677798842589</c:v>
                </c:pt>
                <c:pt idx="8440">
                  <c:v>44468.678493287036</c:v>
                </c:pt>
                <c:pt idx="8441">
                  <c:v>44468.679187731483</c:v>
                </c:pt>
                <c:pt idx="8442">
                  <c:v>44468.679882175929</c:v>
                </c:pt>
                <c:pt idx="8443">
                  <c:v>44468.680576620369</c:v>
                </c:pt>
                <c:pt idx="8444">
                  <c:v>44468.681271064816</c:v>
                </c:pt>
                <c:pt idx="8445">
                  <c:v>44468.681965509262</c:v>
                </c:pt>
                <c:pt idx="8446">
                  <c:v>44468.682659953702</c:v>
                </c:pt>
                <c:pt idx="8447">
                  <c:v>44468.683354398148</c:v>
                </c:pt>
                <c:pt idx="8448">
                  <c:v>44468.684048842595</c:v>
                </c:pt>
                <c:pt idx="8449">
                  <c:v>44468.684743287035</c:v>
                </c:pt>
                <c:pt idx="8450">
                  <c:v>44468.685437731481</c:v>
                </c:pt>
                <c:pt idx="8451">
                  <c:v>44468.686132175928</c:v>
                </c:pt>
                <c:pt idx="8452">
                  <c:v>44468.686826620367</c:v>
                </c:pt>
                <c:pt idx="8453">
                  <c:v>44468.687521064814</c:v>
                </c:pt>
                <c:pt idx="8454">
                  <c:v>44468.688215509261</c:v>
                </c:pt>
                <c:pt idx="8455">
                  <c:v>44468.6889099537</c:v>
                </c:pt>
                <c:pt idx="8456">
                  <c:v>44468.689604398147</c:v>
                </c:pt>
                <c:pt idx="8457">
                  <c:v>44468.690298842594</c:v>
                </c:pt>
                <c:pt idx="8458">
                  <c:v>44468.69099328704</c:v>
                </c:pt>
                <c:pt idx="8459">
                  <c:v>44468.69168773148</c:v>
                </c:pt>
                <c:pt idx="8460">
                  <c:v>44468.692382175926</c:v>
                </c:pt>
                <c:pt idx="8461">
                  <c:v>44468.693076620373</c:v>
                </c:pt>
                <c:pt idx="8462">
                  <c:v>44468.693771064813</c:v>
                </c:pt>
                <c:pt idx="8463">
                  <c:v>44468.694465509259</c:v>
                </c:pt>
                <c:pt idx="8464">
                  <c:v>44468.695159953706</c:v>
                </c:pt>
                <c:pt idx="8465">
                  <c:v>44468.695854398145</c:v>
                </c:pt>
                <c:pt idx="8466">
                  <c:v>44468.696548842592</c:v>
                </c:pt>
                <c:pt idx="8467">
                  <c:v>44468.697243287039</c:v>
                </c:pt>
                <c:pt idx="8468">
                  <c:v>44468.697937731478</c:v>
                </c:pt>
                <c:pt idx="8469">
                  <c:v>44468.698632175925</c:v>
                </c:pt>
                <c:pt idx="8470">
                  <c:v>44468.699326620372</c:v>
                </c:pt>
                <c:pt idx="8471">
                  <c:v>44468.700021064818</c:v>
                </c:pt>
                <c:pt idx="8472">
                  <c:v>44468.700715509258</c:v>
                </c:pt>
                <c:pt idx="8473">
                  <c:v>44468.701409953705</c:v>
                </c:pt>
                <c:pt idx="8474">
                  <c:v>44468.702104398151</c:v>
                </c:pt>
                <c:pt idx="8475">
                  <c:v>44468.702798842591</c:v>
                </c:pt>
                <c:pt idx="8476">
                  <c:v>44468.703493287037</c:v>
                </c:pt>
                <c:pt idx="8477">
                  <c:v>44468.704187731484</c:v>
                </c:pt>
                <c:pt idx="8478">
                  <c:v>44468.704882175924</c:v>
                </c:pt>
                <c:pt idx="8479">
                  <c:v>44468.70557662037</c:v>
                </c:pt>
                <c:pt idx="8480">
                  <c:v>44468.706271064817</c:v>
                </c:pt>
                <c:pt idx="8481">
                  <c:v>44468.706965509256</c:v>
                </c:pt>
                <c:pt idx="8482">
                  <c:v>44468.707659953703</c:v>
                </c:pt>
                <c:pt idx="8483">
                  <c:v>44468.708365972219</c:v>
                </c:pt>
                <c:pt idx="8484">
                  <c:v>44468.709060416666</c:v>
                </c:pt>
                <c:pt idx="8485">
                  <c:v>44468.709754861113</c:v>
                </c:pt>
                <c:pt idx="8486">
                  <c:v>44468.710449305552</c:v>
                </c:pt>
                <c:pt idx="8487">
                  <c:v>44468.711143749999</c:v>
                </c:pt>
                <c:pt idx="8488">
                  <c:v>44468.711838194446</c:v>
                </c:pt>
                <c:pt idx="8489">
                  <c:v>44468.712532638892</c:v>
                </c:pt>
                <c:pt idx="8490">
                  <c:v>44468.713227083332</c:v>
                </c:pt>
                <c:pt idx="8491">
                  <c:v>44468.713921527778</c:v>
                </c:pt>
                <c:pt idx="8492">
                  <c:v>44468.714615972225</c:v>
                </c:pt>
                <c:pt idx="8493">
                  <c:v>44468.715310416665</c:v>
                </c:pt>
                <c:pt idx="8494">
                  <c:v>44468.716004861111</c:v>
                </c:pt>
                <c:pt idx="8495">
                  <c:v>44468.716699305558</c:v>
                </c:pt>
                <c:pt idx="8496">
                  <c:v>44468.717393749997</c:v>
                </c:pt>
                <c:pt idx="8497">
                  <c:v>44468.718088194444</c:v>
                </c:pt>
                <c:pt idx="8498">
                  <c:v>44468.718782638891</c:v>
                </c:pt>
                <c:pt idx="8499">
                  <c:v>44468.71947708333</c:v>
                </c:pt>
                <c:pt idx="8500">
                  <c:v>44468.720171527777</c:v>
                </c:pt>
                <c:pt idx="8501">
                  <c:v>44468.720865972224</c:v>
                </c:pt>
                <c:pt idx="8502">
                  <c:v>44468.721560416663</c:v>
                </c:pt>
                <c:pt idx="8503">
                  <c:v>44468.72225486111</c:v>
                </c:pt>
                <c:pt idx="8504">
                  <c:v>44468.722949305557</c:v>
                </c:pt>
                <c:pt idx="8505">
                  <c:v>44468.723643750003</c:v>
                </c:pt>
                <c:pt idx="8506">
                  <c:v>44468.724338194443</c:v>
                </c:pt>
                <c:pt idx="8507">
                  <c:v>44468.725032638889</c:v>
                </c:pt>
                <c:pt idx="8508">
                  <c:v>44468.725727083336</c:v>
                </c:pt>
                <c:pt idx="8509">
                  <c:v>44468.726421527776</c:v>
                </c:pt>
                <c:pt idx="8510">
                  <c:v>44468.727115972222</c:v>
                </c:pt>
                <c:pt idx="8511">
                  <c:v>44468.727810416669</c:v>
                </c:pt>
                <c:pt idx="8512">
                  <c:v>44468.728504861108</c:v>
                </c:pt>
                <c:pt idx="8513">
                  <c:v>44468.729199305555</c:v>
                </c:pt>
                <c:pt idx="8514">
                  <c:v>44468.729893750002</c:v>
                </c:pt>
                <c:pt idx="8515">
                  <c:v>44468.730588194441</c:v>
                </c:pt>
                <c:pt idx="8516">
                  <c:v>44468.731282638888</c:v>
                </c:pt>
                <c:pt idx="8517">
                  <c:v>44468.731977083335</c:v>
                </c:pt>
                <c:pt idx="8518">
                  <c:v>44468.732671527781</c:v>
                </c:pt>
                <c:pt idx="8519">
                  <c:v>44468.733365972221</c:v>
                </c:pt>
                <c:pt idx="8520">
                  <c:v>44468.734060416667</c:v>
                </c:pt>
                <c:pt idx="8521">
                  <c:v>44468.734754861114</c:v>
                </c:pt>
                <c:pt idx="8522">
                  <c:v>44468.735449305554</c:v>
                </c:pt>
                <c:pt idx="8523">
                  <c:v>44468.73614375</c:v>
                </c:pt>
                <c:pt idx="8524">
                  <c:v>44468.736838194447</c:v>
                </c:pt>
                <c:pt idx="8525">
                  <c:v>44468.737532638886</c:v>
                </c:pt>
                <c:pt idx="8526">
                  <c:v>44468.738227083333</c:v>
                </c:pt>
                <c:pt idx="8527">
                  <c:v>44468.73892152778</c:v>
                </c:pt>
                <c:pt idx="8528">
                  <c:v>44468.739615972219</c:v>
                </c:pt>
                <c:pt idx="8529">
                  <c:v>44468.740310416666</c:v>
                </c:pt>
                <c:pt idx="8530">
                  <c:v>44468.741004861113</c:v>
                </c:pt>
                <c:pt idx="8531">
                  <c:v>44468.741699305552</c:v>
                </c:pt>
                <c:pt idx="8532">
                  <c:v>44468.742393749999</c:v>
                </c:pt>
                <c:pt idx="8533">
                  <c:v>44468.743088194446</c:v>
                </c:pt>
                <c:pt idx="8534">
                  <c:v>44468.743782638892</c:v>
                </c:pt>
                <c:pt idx="8535">
                  <c:v>44468.744477083332</c:v>
                </c:pt>
                <c:pt idx="8536">
                  <c:v>44468.745171527778</c:v>
                </c:pt>
                <c:pt idx="8537">
                  <c:v>44468.745865972225</c:v>
                </c:pt>
                <c:pt idx="8538">
                  <c:v>44468.746560416665</c:v>
                </c:pt>
                <c:pt idx="8539">
                  <c:v>44468.747254861111</c:v>
                </c:pt>
                <c:pt idx="8540">
                  <c:v>44468.747949305558</c:v>
                </c:pt>
                <c:pt idx="8541">
                  <c:v>44468.748643749997</c:v>
                </c:pt>
                <c:pt idx="8542">
                  <c:v>44468.749338194444</c:v>
                </c:pt>
                <c:pt idx="8543">
                  <c:v>44468.750032638891</c:v>
                </c:pt>
                <c:pt idx="8544">
                  <c:v>44468.75072708333</c:v>
                </c:pt>
                <c:pt idx="8545">
                  <c:v>44468.751421527777</c:v>
                </c:pt>
                <c:pt idx="8546">
                  <c:v>44468.752115972224</c:v>
                </c:pt>
                <c:pt idx="8547">
                  <c:v>44468.752810416663</c:v>
                </c:pt>
                <c:pt idx="8548">
                  <c:v>44468.75350486111</c:v>
                </c:pt>
                <c:pt idx="8549">
                  <c:v>44468.754199305557</c:v>
                </c:pt>
                <c:pt idx="8550">
                  <c:v>44468.754893750003</c:v>
                </c:pt>
                <c:pt idx="8551">
                  <c:v>44468.755588194443</c:v>
                </c:pt>
                <c:pt idx="8552">
                  <c:v>44468.756282638889</c:v>
                </c:pt>
                <c:pt idx="8553">
                  <c:v>44468.756977083336</c:v>
                </c:pt>
                <c:pt idx="8554">
                  <c:v>44468.757671527776</c:v>
                </c:pt>
                <c:pt idx="8555">
                  <c:v>44468.758365972222</c:v>
                </c:pt>
                <c:pt idx="8556">
                  <c:v>44468.759060416669</c:v>
                </c:pt>
                <c:pt idx="8557">
                  <c:v>44468.759754861108</c:v>
                </c:pt>
                <c:pt idx="8558">
                  <c:v>44468.760449305555</c:v>
                </c:pt>
                <c:pt idx="8559">
                  <c:v>44468.761143750002</c:v>
                </c:pt>
                <c:pt idx="8560">
                  <c:v>44468.761838194441</c:v>
                </c:pt>
                <c:pt idx="8561">
                  <c:v>44468.762532638888</c:v>
                </c:pt>
                <c:pt idx="8562">
                  <c:v>44468.763227083335</c:v>
                </c:pt>
                <c:pt idx="8563">
                  <c:v>44468.763921527781</c:v>
                </c:pt>
                <c:pt idx="8564">
                  <c:v>44468.764615972221</c:v>
                </c:pt>
                <c:pt idx="8565">
                  <c:v>44468.765310416667</c:v>
                </c:pt>
                <c:pt idx="8566">
                  <c:v>44468.766004861114</c:v>
                </c:pt>
                <c:pt idx="8567">
                  <c:v>44468.766699305554</c:v>
                </c:pt>
                <c:pt idx="8568">
                  <c:v>44468.76739375</c:v>
                </c:pt>
                <c:pt idx="8569">
                  <c:v>44468.768088194447</c:v>
                </c:pt>
                <c:pt idx="8570">
                  <c:v>44468.768782638886</c:v>
                </c:pt>
                <c:pt idx="8571">
                  <c:v>44468.769477083333</c:v>
                </c:pt>
                <c:pt idx="8572">
                  <c:v>44468.77017152778</c:v>
                </c:pt>
                <c:pt idx="8573">
                  <c:v>44468.770865972219</c:v>
                </c:pt>
                <c:pt idx="8574">
                  <c:v>44468.771560416666</c:v>
                </c:pt>
                <c:pt idx="8575">
                  <c:v>44468.772254861113</c:v>
                </c:pt>
                <c:pt idx="8576">
                  <c:v>44468.772949305552</c:v>
                </c:pt>
                <c:pt idx="8577">
                  <c:v>44468.773643749999</c:v>
                </c:pt>
                <c:pt idx="8578">
                  <c:v>44468.774338194446</c:v>
                </c:pt>
                <c:pt idx="8579">
                  <c:v>44468.775032638892</c:v>
                </c:pt>
                <c:pt idx="8580">
                  <c:v>44468.775727083332</c:v>
                </c:pt>
                <c:pt idx="8581">
                  <c:v>44468.776421527778</c:v>
                </c:pt>
                <c:pt idx="8582">
                  <c:v>44468.777115972225</c:v>
                </c:pt>
                <c:pt idx="8583">
                  <c:v>44468.777810416665</c:v>
                </c:pt>
                <c:pt idx="8584">
                  <c:v>44468.778504861111</c:v>
                </c:pt>
                <c:pt idx="8585">
                  <c:v>44468.779199305558</c:v>
                </c:pt>
                <c:pt idx="8586">
                  <c:v>44468.779893749997</c:v>
                </c:pt>
                <c:pt idx="8587">
                  <c:v>44468.780588194444</c:v>
                </c:pt>
                <c:pt idx="8588">
                  <c:v>44468.781282638891</c:v>
                </c:pt>
                <c:pt idx="8589">
                  <c:v>44468.78197708333</c:v>
                </c:pt>
                <c:pt idx="8590">
                  <c:v>44468.782671527777</c:v>
                </c:pt>
                <c:pt idx="8591">
                  <c:v>44468.783365972224</c:v>
                </c:pt>
                <c:pt idx="8592">
                  <c:v>44468.784060416663</c:v>
                </c:pt>
                <c:pt idx="8593">
                  <c:v>44468.78475486111</c:v>
                </c:pt>
                <c:pt idx="8594">
                  <c:v>44468.785449305557</c:v>
                </c:pt>
                <c:pt idx="8595">
                  <c:v>44468.786143750003</c:v>
                </c:pt>
                <c:pt idx="8596">
                  <c:v>44468.786838194443</c:v>
                </c:pt>
                <c:pt idx="8597">
                  <c:v>44468.787532638889</c:v>
                </c:pt>
                <c:pt idx="8598">
                  <c:v>44468.788227083336</c:v>
                </c:pt>
                <c:pt idx="8599">
                  <c:v>44468.788921527776</c:v>
                </c:pt>
                <c:pt idx="8600">
                  <c:v>44468.789615972222</c:v>
                </c:pt>
                <c:pt idx="8601">
                  <c:v>44468.790310416669</c:v>
                </c:pt>
                <c:pt idx="8602">
                  <c:v>44468.791004861108</c:v>
                </c:pt>
                <c:pt idx="8603">
                  <c:v>44468.791710879632</c:v>
                </c:pt>
                <c:pt idx="8604">
                  <c:v>44468.792405324071</c:v>
                </c:pt>
                <c:pt idx="8605">
                  <c:v>44468.793099768518</c:v>
                </c:pt>
                <c:pt idx="8606">
                  <c:v>44468.793794212965</c:v>
                </c:pt>
                <c:pt idx="8607">
                  <c:v>44468.794488657404</c:v>
                </c:pt>
                <c:pt idx="8608">
                  <c:v>44468.795183101851</c:v>
                </c:pt>
                <c:pt idx="8609">
                  <c:v>44468.795877546298</c:v>
                </c:pt>
                <c:pt idx="8610">
                  <c:v>44468.796571990744</c:v>
                </c:pt>
                <c:pt idx="8611">
                  <c:v>44468.797266435184</c:v>
                </c:pt>
                <c:pt idx="8612">
                  <c:v>44468.79796087963</c:v>
                </c:pt>
                <c:pt idx="8613">
                  <c:v>44468.798655324077</c:v>
                </c:pt>
                <c:pt idx="8614">
                  <c:v>44468.799349768517</c:v>
                </c:pt>
                <c:pt idx="8615">
                  <c:v>44468.800044212963</c:v>
                </c:pt>
                <c:pt idx="8616">
                  <c:v>44468.80073865741</c:v>
                </c:pt>
                <c:pt idx="8617">
                  <c:v>44468.801433101849</c:v>
                </c:pt>
                <c:pt idx="8618">
                  <c:v>44468.802127546296</c:v>
                </c:pt>
                <c:pt idx="8619">
                  <c:v>44468.802821990743</c:v>
                </c:pt>
                <c:pt idx="8620">
                  <c:v>44468.803516435182</c:v>
                </c:pt>
                <c:pt idx="8621">
                  <c:v>44468.804210879629</c:v>
                </c:pt>
                <c:pt idx="8622">
                  <c:v>44468.804905324076</c:v>
                </c:pt>
                <c:pt idx="8623">
                  <c:v>44468.805599768515</c:v>
                </c:pt>
                <c:pt idx="8624">
                  <c:v>44468.806294212962</c:v>
                </c:pt>
                <c:pt idx="8625">
                  <c:v>44468.806988657409</c:v>
                </c:pt>
                <c:pt idx="8626">
                  <c:v>44468.807683101855</c:v>
                </c:pt>
                <c:pt idx="8627">
                  <c:v>44468.808377546295</c:v>
                </c:pt>
                <c:pt idx="8628">
                  <c:v>44468.809071990741</c:v>
                </c:pt>
                <c:pt idx="8629">
                  <c:v>44468.809766435188</c:v>
                </c:pt>
                <c:pt idx="8630">
                  <c:v>44468.810460879627</c:v>
                </c:pt>
                <c:pt idx="8631">
                  <c:v>44468.811155324074</c:v>
                </c:pt>
                <c:pt idx="8632">
                  <c:v>44468.811849768521</c:v>
                </c:pt>
                <c:pt idx="8633">
                  <c:v>44468.81254421296</c:v>
                </c:pt>
                <c:pt idx="8634">
                  <c:v>44468.813238657407</c:v>
                </c:pt>
                <c:pt idx="8635">
                  <c:v>44468.813933101854</c:v>
                </c:pt>
                <c:pt idx="8636">
                  <c:v>44468.814627546293</c:v>
                </c:pt>
                <c:pt idx="8637">
                  <c:v>44468.81532199074</c:v>
                </c:pt>
                <c:pt idx="8638">
                  <c:v>44468.816016435187</c:v>
                </c:pt>
                <c:pt idx="8639">
                  <c:v>44468.816710879626</c:v>
                </c:pt>
                <c:pt idx="8640">
                  <c:v>44468.817405324073</c:v>
                </c:pt>
                <c:pt idx="8641">
                  <c:v>44468.818099768519</c:v>
                </c:pt>
                <c:pt idx="8642">
                  <c:v>44468.818794212966</c:v>
                </c:pt>
                <c:pt idx="8643">
                  <c:v>44468.819488657406</c:v>
                </c:pt>
                <c:pt idx="8644">
                  <c:v>44468.820183101852</c:v>
                </c:pt>
                <c:pt idx="8645">
                  <c:v>44468.820877546299</c:v>
                </c:pt>
                <c:pt idx="8646">
                  <c:v>44468.821571990738</c:v>
                </c:pt>
                <c:pt idx="8647">
                  <c:v>44468.822266435185</c:v>
                </c:pt>
                <c:pt idx="8648">
                  <c:v>44468.822960879632</c:v>
                </c:pt>
                <c:pt idx="8649">
                  <c:v>44468.823655324071</c:v>
                </c:pt>
                <c:pt idx="8650">
                  <c:v>44468.824349768518</c:v>
                </c:pt>
                <c:pt idx="8651">
                  <c:v>44468.825044212965</c:v>
                </c:pt>
                <c:pt idx="8652">
                  <c:v>44468.825738657404</c:v>
                </c:pt>
                <c:pt idx="8653">
                  <c:v>44468.826433101851</c:v>
                </c:pt>
                <c:pt idx="8654">
                  <c:v>44468.827127546298</c:v>
                </c:pt>
                <c:pt idx="8655">
                  <c:v>44468.827821990744</c:v>
                </c:pt>
                <c:pt idx="8656">
                  <c:v>44468.828516435184</c:v>
                </c:pt>
                <c:pt idx="8657">
                  <c:v>44468.82921087963</c:v>
                </c:pt>
                <c:pt idx="8658">
                  <c:v>44468.829905324077</c:v>
                </c:pt>
                <c:pt idx="8659">
                  <c:v>44468.830599768517</c:v>
                </c:pt>
                <c:pt idx="8660">
                  <c:v>44468.831294212963</c:v>
                </c:pt>
                <c:pt idx="8661">
                  <c:v>44468.83198865741</c:v>
                </c:pt>
                <c:pt idx="8662">
                  <c:v>44468.832683101849</c:v>
                </c:pt>
                <c:pt idx="8663">
                  <c:v>44468.833389120373</c:v>
                </c:pt>
                <c:pt idx="8664">
                  <c:v>44468.834083564812</c:v>
                </c:pt>
                <c:pt idx="8665">
                  <c:v>44468.834778009259</c:v>
                </c:pt>
                <c:pt idx="8666">
                  <c:v>44468.835472453706</c:v>
                </c:pt>
                <c:pt idx="8667">
                  <c:v>44468.836166898145</c:v>
                </c:pt>
                <c:pt idx="8668">
                  <c:v>44468.836861342592</c:v>
                </c:pt>
                <c:pt idx="8669">
                  <c:v>44468.837555787039</c:v>
                </c:pt>
                <c:pt idx="8670">
                  <c:v>44468.838250231478</c:v>
                </c:pt>
                <c:pt idx="8671">
                  <c:v>44468.838944675925</c:v>
                </c:pt>
                <c:pt idx="8672">
                  <c:v>44468.839639120371</c:v>
                </c:pt>
                <c:pt idx="8673">
                  <c:v>44468.840333564818</c:v>
                </c:pt>
                <c:pt idx="8674">
                  <c:v>44468.841028009258</c:v>
                </c:pt>
                <c:pt idx="8675">
                  <c:v>44468.841722453704</c:v>
                </c:pt>
                <c:pt idx="8676">
                  <c:v>44468.842416898151</c:v>
                </c:pt>
                <c:pt idx="8677">
                  <c:v>44468.84311134259</c:v>
                </c:pt>
                <c:pt idx="8678">
                  <c:v>44468.843805787037</c:v>
                </c:pt>
                <c:pt idx="8679">
                  <c:v>44468.844500231484</c:v>
                </c:pt>
                <c:pt idx="8680">
                  <c:v>44468.845194675923</c:v>
                </c:pt>
                <c:pt idx="8681">
                  <c:v>44468.84588912037</c:v>
                </c:pt>
                <c:pt idx="8682">
                  <c:v>44468.846583564817</c:v>
                </c:pt>
                <c:pt idx="8683">
                  <c:v>44468.847278009256</c:v>
                </c:pt>
                <c:pt idx="8684">
                  <c:v>44468.847972453703</c:v>
                </c:pt>
                <c:pt idx="8685">
                  <c:v>44468.84866689815</c:v>
                </c:pt>
                <c:pt idx="8686">
                  <c:v>44468.849361342589</c:v>
                </c:pt>
                <c:pt idx="8687">
                  <c:v>44468.850055787036</c:v>
                </c:pt>
                <c:pt idx="8688">
                  <c:v>44468.850750231482</c:v>
                </c:pt>
                <c:pt idx="8689">
                  <c:v>44468.851444675929</c:v>
                </c:pt>
                <c:pt idx="8690">
                  <c:v>44468.852139120369</c:v>
                </c:pt>
                <c:pt idx="8691">
                  <c:v>44468.852833564815</c:v>
                </c:pt>
                <c:pt idx="8692">
                  <c:v>44468.853528009262</c:v>
                </c:pt>
                <c:pt idx="8693">
                  <c:v>44468.854222453701</c:v>
                </c:pt>
                <c:pt idx="8694">
                  <c:v>44468.854916898148</c:v>
                </c:pt>
                <c:pt idx="8695">
                  <c:v>44468.855611342595</c:v>
                </c:pt>
                <c:pt idx="8696">
                  <c:v>44468.856305787034</c:v>
                </c:pt>
                <c:pt idx="8697">
                  <c:v>44468.857000231481</c:v>
                </c:pt>
                <c:pt idx="8698">
                  <c:v>44468.857694675928</c:v>
                </c:pt>
                <c:pt idx="8699">
                  <c:v>44468.858389120367</c:v>
                </c:pt>
                <c:pt idx="8700">
                  <c:v>44468.859083564814</c:v>
                </c:pt>
                <c:pt idx="8701">
                  <c:v>44468.85977800926</c:v>
                </c:pt>
                <c:pt idx="8702">
                  <c:v>44468.860472453707</c:v>
                </c:pt>
                <c:pt idx="8703">
                  <c:v>44468.861166898147</c:v>
                </c:pt>
                <c:pt idx="8704">
                  <c:v>44468.861861342593</c:v>
                </c:pt>
                <c:pt idx="8705">
                  <c:v>44468.86255578704</c:v>
                </c:pt>
                <c:pt idx="8706">
                  <c:v>44468.863250231479</c:v>
                </c:pt>
                <c:pt idx="8707">
                  <c:v>44468.863944675926</c:v>
                </c:pt>
                <c:pt idx="8708">
                  <c:v>44468.864639120373</c:v>
                </c:pt>
                <c:pt idx="8709">
                  <c:v>44468.865333564812</c:v>
                </c:pt>
                <c:pt idx="8710">
                  <c:v>44468.866028009259</c:v>
                </c:pt>
                <c:pt idx="8711">
                  <c:v>44468.866722453706</c:v>
                </c:pt>
                <c:pt idx="8712">
                  <c:v>44468.867416898145</c:v>
                </c:pt>
                <c:pt idx="8713">
                  <c:v>44468.868111342592</c:v>
                </c:pt>
                <c:pt idx="8714">
                  <c:v>44468.868805787039</c:v>
                </c:pt>
                <c:pt idx="8715">
                  <c:v>44468.869500231478</c:v>
                </c:pt>
                <c:pt idx="8716">
                  <c:v>44468.870194675925</c:v>
                </c:pt>
                <c:pt idx="8717">
                  <c:v>44468.870889120371</c:v>
                </c:pt>
                <c:pt idx="8718">
                  <c:v>44468.871583564818</c:v>
                </c:pt>
                <c:pt idx="8719">
                  <c:v>44468.872278009258</c:v>
                </c:pt>
                <c:pt idx="8720">
                  <c:v>44468.872972453704</c:v>
                </c:pt>
                <c:pt idx="8721">
                  <c:v>44468.873666898151</c:v>
                </c:pt>
                <c:pt idx="8722">
                  <c:v>44468.87436134259</c:v>
                </c:pt>
                <c:pt idx="8723">
                  <c:v>44468.875067361114</c:v>
                </c:pt>
                <c:pt idx="8724">
                  <c:v>44468.875761805553</c:v>
                </c:pt>
                <c:pt idx="8725">
                  <c:v>44468.87645625</c:v>
                </c:pt>
                <c:pt idx="8726">
                  <c:v>44468.877150694447</c:v>
                </c:pt>
                <c:pt idx="8727">
                  <c:v>44468.877845138886</c:v>
                </c:pt>
                <c:pt idx="8728">
                  <c:v>44468.878539583333</c:v>
                </c:pt>
                <c:pt idx="8729">
                  <c:v>44468.87923402778</c:v>
                </c:pt>
                <c:pt idx="8730">
                  <c:v>44468.879928472219</c:v>
                </c:pt>
                <c:pt idx="8731">
                  <c:v>44468.880622916666</c:v>
                </c:pt>
                <c:pt idx="8732">
                  <c:v>44468.881317361112</c:v>
                </c:pt>
                <c:pt idx="8733">
                  <c:v>44468.882011805559</c:v>
                </c:pt>
                <c:pt idx="8734">
                  <c:v>44468.882706249999</c:v>
                </c:pt>
                <c:pt idx="8735">
                  <c:v>44468.883400694445</c:v>
                </c:pt>
                <c:pt idx="8736">
                  <c:v>44468.884095138892</c:v>
                </c:pt>
                <c:pt idx="8737">
                  <c:v>44468.884789583331</c:v>
                </c:pt>
                <c:pt idx="8738">
                  <c:v>44468.885484027778</c:v>
                </c:pt>
                <c:pt idx="8739">
                  <c:v>44468.886178472225</c:v>
                </c:pt>
                <c:pt idx="8740">
                  <c:v>44468.886872916664</c:v>
                </c:pt>
                <c:pt idx="8741">
                  <c:v>44468.887567361111</c:v>
                </c:pt>
                <c:pt idx="8742">
                  <c:v>44468.888261805558</c:v>
                </c:pt>
                <c:pt idx="8743">
                  <c:v>44468.888956249997</c:v>
                </c:pt>
                <c:pt idx="8744">
                  <c:v>44468.889650694444</c:v>
                </c:pt>
                <c:pt idx="8745">
                  <c:v>44468.890345138891</c:v>
                </c:pt>
                <c:pt idx="8746">
                  <c:v>44468.89103958333</c:v>
                </c:pt>
                <c:pt idx="8747">
                  <c:v>44468.891734027777</c:v>
                </c:pt>
                <c:pt idx="8748">
                  <c:v>44468.892428472223</c:v>
                </c:pt>
                <c:pt idx="8749">
                  <c:v>44468.89312291667</c:v>
                </c:pt>
                <c:pt idx="8750">
                  <c:v>44468.89381736111</c:v>
                </c:pt>
                <c:pt idx="8751">
                  <c:v>44468.894511805556</c:v>
                </c:pt>
                <c:pt idx="8752">
                  <c:v>44468.895206250003</c:v>
                </c:pt>
                <c:pt idx="8753">
                  <c:v>44468.895900694442</c:v>
                </c:pt>
                <c:pt idx="8754">
                  <c:v>44468.896595138889</c:v>
                </c:pt>
                <c:pt idx="8755">
                  <c:v>44468.897289583336</c:v>
                </c:pt>
                <c:pt idx="8756">
                  <c:v>44468.897984027775</c:v>
                </c:pt>
                <c:pt idx="8757">
                  <c:v>44468.898678472222</c:v>
                </c:pt>
                <c:pt idx="8758">
                  <c:v>44468.899372916669</c:v>
                </c:pt>
                <c:pt idx="8759">
                  <c:v>44468.900067361108</c:v>
                </c:pt>
                <c:pt idx="8760">
                  <c:v>44468.900761805555</c:v>
                </c:pt>
                <c:pt idx="8761">
                  <c:v>44468.901456250002</c:v>
                </c:pt>
                <c:pt idx="8762">
                  <c:v>44468.902150694441</c:v>
                </c:pt>
                <c:pt idx="8763">
                  <c:v>44468.902845138888</c:v>
                </c:pt>
                <c:pt idx="8764">
                  <c:v>44468.903539583334</c:v>
                </c:pt>
                <c:pt idx="8765">
                  <c:v>44468.904234027781</c:v>
                </c:pt>
                <c:pt idx="8766">
                  <c:v>44468.90492847222</c:v>
                </c:pt>
                <c:pt idx="8767">
                  <c:v>44468.905622916667</c:v>
                </c:pt>
                <c:pt idx="8768">
                  <c:v>44468.906317361114</c:v>
                </c:pt>
                <c:pt idx="8769">
                  <c:v>44468.907011805553</c:v>
                </c:pt>
                <c:pt idx="8770">
                  <c:v>44468.90770625</c:v>
                </c:pt>
                <c:pt idx="8771">
                  <c:v>44468.908400694447</c:v>
                </c:pt>
                <c:pt idx="8772">
                  <c:v>44468.909095138886</c:v>
                </c:pt>
                <c:pt idx="8773">
                  <c:v>44468.909789583333</c:v>
                </c:pt>
                <c:pt idx="8774">
                  <c:v>44468.91048402778</c:v>
                </c:pt>
                <c:pt idx="8775">
                  <c:v>44468.911178472219</c:v>
                </c:pt>
                <c:pt idx="8776">
                  <c:v>44468.911872916666</c:v>
                </c:pt>
                <c:pt idx="8777">
                  <c:v>44468.912567361112</c:v>
                </c:pt>
                <c:pt idx="8778">
                  <c:v>44468.913261805559</c:v>
                </c:pt>
                <c:pt idx="8779">
                  <c:v>44468.913956249999</c:v>
                </c:pt>
                <c:pt idx="8780">
                  <c:v>44468.914650694445</c:v>
                </c:pt>
                <c:pt idx="8781">
                  <c:v>44468.915345138892</c:v>
                </c:pt>
                <c:pt idx="8782">
                  <c:v>44468.916039583331</c:v>
                </c:pt>
                <c:pt idx="8783">
                  <c:v>44468.916745601855</c:v>
                </c:pt>
                <c:pt idx="8784">
                  <c:v>44468.917440046294</c:v>
                </c:pt>
                <c:pt idx="8785">
                  <c:v>44468.918134490741</c:v>
                </c:pt>
                <c:pt idx="8786">
                  <c:v>44468.918828935188</c:v>
                </c:pt>
                <c:pt idx="8787">
                  <c:v>44468.919523379627</c:v>
                </c:pt>
                <c:pt idx="8788">
                  <c:v>44468.920217824074</c:v>
                </c:pt>
                <c:pt idx="8789">
                  <c:v>44468.920912268521</c:v>
                </c:pt>
                <c:pt idx="8790">
                  <c:v>44468.92160671296</c:v>
                </c:pt>
                <c:pt idx="8791">
                  <c:v>44468.922301157407</c:v>
                </c:pt>
                <c:pt idx="8792">
                  <c:v>44468.922995601853</c:v>
                </c:pt>
                <c:pt idx="8793">
                  <c:v>44468.923690046293</c:v>
                </c:pt>
                <c:pt idx="8794">
                  <c:v>44468.92438449074</c:v>
                </c:pt>
                <c:pt idx="8795">
                  <c:v>44468.925078935186</c:v>
                </c:pt>
                <c:pt idx="8796">
                  <c:v>44468.925773379633</c:v>
                </c:pt>
                <c:pt idx="8797">
                  <c:v>44468.926467824072</c:v>
                </c:pt>
                <c:pt idx="8798">
                  <c:v>44468.927162268519</c:v>
                </c:pt>
                <c:pt idx="8799">
                  <c:v>44468.927856712966</c:v>
                </c:pt>
                <c:pt idx="8800">
                  <c:v>44468.928551157405</c:v>
                </c:pt>
                <c:pt idx="8801">
                  <c:v>44468.929245601852</c:v>
                </c:pt>
                <c:pt idx="8802">
                  <c:v>44468.929940046299</c:v>
                </c:pt>
                <c:pt idx="8803">
                  <c:v>44468.930634490738</c:v>
                </c:pt>
                <c:pt idx="8804">
                  <c:v>44468.931328935185</c:v>
                </c:pt>
                <c:pt idx="8805">
                  <c:v>44468.932023379632</c:v>
                </c:pt>
                <c:pt idx="8806">
                  <c:v>44468.932717824071</c:v>
                </c:pt>
                <c:pt idx="8807">
                  <c:v>44468.933412268518</c:v>
                </c:pt>
                <c:pt idx="8808">
                  <c:v>44468.934106712964</c:v>
                </c:pt>
                <c:pt idx="8809">
                  <c:v>44468.934801157404</c:v>
                </c:pt>
                <c:pt idx="8810">
                  <c:v>44468.935495601851</c:v>
                </c:pt>
                <c:pt idx="8811">
                  <c:v>44468.936190046297</c:v>
                </c:pt>
                <c:pt idx="8812">
                  <c:v>44468.936884490744</c:v>
                </c:pt>
                <c:pt idx="8813">
                  <c:v>44468.937578935183</c:v>
                </c:pt>
                <c:pt idx="8814">
                  <c:v>44468.93827337963</c:v>
                </c:pt>
                <c:pt idx="8815">
                  <c:v>44468.938967824077</c:v>
                </c:pt>
                <c:pt idx="8816">
                  <c:v>44468.939662268516</c:v>
                </c:pt>
                <c:pt idx="8817">
                  <c:v>44468.940356712963</c:v>
                </c:pt>
                <c:pt idx="8818">
                  <c:v>44468.94105115741</c:v>
                </c:pt>
                <c:pt idx="8819">
                  <c:v>44468.941745601849</c:v>
                </c:pt>
                <c:pt idx="8820">
                  <c:v>44468.942440046296</c:v>
                </c:pt>
                <c:pt idx="8821">
                  <c:v>44468.943134490743</c:v>
                </c:pt>
                <c:pt idx="8822">
                  <c:v>44468.943828935182</c:v>
                </c:pt>
                <c:pt idx="8823">
                  <c:v>44468.944523379629</c:v>
                </c:pt>
                <c:pt idx="8824">
                  <c:v>44468.945217824075</c:v>
                </c:pt>
                <c:pt idx="8825">
                  <c:v>44468.945912268522</c:v>
                </c:pt>
                <c:pt idx="8826">
                  <c:v>44468.946606712962</c:v>
                </c:pt>
                <c:pt idx="8827">
                  <c:v>44468.947301157408</c:v>
                </c:pt>
                <c:pt idx="8828">
                  <c:v>44468.947995601855</c:v>
                </c:pt>
                <c:pt idx="8829">
                  <c:v>44468.948690046294</c:v>
                </c:pt>
                <c:pt idx="8830">
                  <c:v>44468.949384490741</c:v>
                </c:pt>
                <c:pt idx="8831">
                  <c:v>44468.950078935188</c:v>
                </c:pt>
                <c:pt idx="8832">
                  <c:v>44468.950773379627</c:v>
                </c:pt>
                <c:pt idx="8833">
                  <c:v>44468.951467824074</c:v>
                </c:pt>
                <c:pt idx="8834">
                  <c:v>44468.952162268521</c:v>
                </c:pt>
                <c:pt idx="8835">
                  <c:v>44468.95285671296</c:v>
                </c:pt>
                <c:pt idx="8836">
                  <c:v>44468.953551157407</c:v>
                </c:pt>
                <c:pt idx="8837">
                  <c:v>44468.954245601853</c:v>
                </c:pt>
                <c:pt idx="8838">
                  <c:v>44468.954940046293</c:v>
                </c:pt>
                <c:pt idx="8839">
                  <c:v>44468.95563449074</c:v>
                </c:pt>
                <c:pt idx="8840">
                  <c:v>44468.956328935186</c:v>
                </c:pt>
                <c:pt idx="8841">
                  <c:v>44468.957023379633</c:v>
                </c:pt>
                <c:pt idx="8842">
                  <c:v>44468.957717824072</c:v>
                </c:pt>
                <c:pt idx="8843">
                  <c:v>44468.958412268519</c:v>
                </c:pt>
                <c:pt idx="8844">
                  <c:v>44468.959106712966</c:v>
                </c:pt>
                <c:pt idx="8845">
                  <c:v>44468.959801157405</c:v>
                </c:pt>
                <c:pt idx="8846">
                  <c:v>44468.960495601852</c:v>
                </c:pt>
                <c:pt idx="8847">
                  <c:v>44468.961190046299</c:v>
                </c:pt>
                <c:pt idx="8848">
                  <c:v>44468.961884490738</c:v>
                </c:pt>
                <c:pt idx="8849">
                  <c:v>44468.962578935185</c:v>
                </c:pt>
                <c:pt idx="8850">
                  <c:v>44468.963273379632</c:v>
                </c:pt>
                <c:pt idx="8851">
                  <c:v>44468.963967824071</c:v>
                </c:pt>
                <c:pt idx="8852">
                  <c:v>44468.964662268518</c:v>
                </c:pt>
                <c:pt idx="8853">
                  <c:v>44468.965356712964</c:v>
                </c:pt>
                <c:pt idx="8854">
                  <c:v>44468.966051157404</c:v>
                </c:pt>
                <c:pt idx="8855">
                  <c:v>44468.966745601851</c:v>
                </c:pt>
                <c:pt idx="8856">
                  <c:v>44468.967440046297</c:v>
                </c:pt>
                <c:pt idx="8857">
                  <c:v>44468.968134490744</c:v>
                </c:pt>
                <c:pt idx="8858">
                  <c:v>44468.968828935183</c:v>
                </c:pt>
                <c:pt idx="8859">
                  <c:v>44468.96952337963</c:v>
                </c:pt>
                <c:pt idx="8860">
                  <c:v>44468.970217824077</c:v>
                </c:pt>
                <c:pt idx="8861">
                  <c:v>44468.970912268516</c:v>
                </c:pt>
                <c:pt idx="8862">
                  <c:v>44468.971606712963</c:v>
                </c:pt>
                <c:pt idx="8863">
                  <c:v>44468.97230115741</c:v>
                </c:pt>
                <c:pt idx="8864">
                  <c:v>44468.972995601849</c:v>
                </c:pt>
                <c:pt idx="8865">
                  <c:v>44468.973690046296</c:v>
                </c:pt>
                <c:pt idx="8866">
                  <c:v>44468.974384490743</c:v>
                </c:pt>
                <c:pt idx="8867">
                  <c:v>44468.975078935182</c:v>
                </c:pt>
                <c:pt idx="8868">
                  <c:v>44468.975773379629</c:v>
                </c:pt>
                <c:pt idx="8869">
                  <c:v>44468.976467824075</c:v>
                </c:pt>
                <c:pt idx="8870">
                  <c:v>44468.977162268522</c:v>
                </c:pt>
                <c:pt idx="8871">
                  <c:v>44468.977856712962</c:v>
                </c:pt>
                <c:pt idx="8872">
                  <c:v>44468.978551157408</c:v>
                </c:pt>
                <c:pt idx="8873">
                  <c:v>44468.979245601855</c:v>
                </c:pt>
                <c:pt idx="8874">
                  <c:v>44468.979940046294</c:v>
                </c:pt>
                <c:pt idx="8875">
                  <c:v>44468.980634490741</c:v>
                </c:pt>
                <c:pt idx="8876">
                  <c:v>44468.981328935188</c:v>
                </c:pt>
                <c:pt idx="8877">
                  <c:v>44468.982023379627</c:v>
                </c:pt>
                <c:pt idx="8878">
                  <c:v>44468.982717824074</c:v>
                </c:pt>
                <c:pt idx="8879">
                  <c:v>44468.983412268521</c:v>
                </c:pt>
                <c:pt idx="8880">
                  <c:v>44468.98410671296</c:v>
                </c:pt>
                <c:pt idx="8881">
                  <c:v>44468.984801157407</c:v>
                </c:pt>
                <c:pt idx="8882">
                  <c:v>44468.985495601853</c:v>
                </c:pt>
                <c:pt idx="8883">
                  <c:v>44468.986190046293</c:v>
                </c:pt>
                <c:pt idx="8884">
                  <c:v>44468.98688449074</c:v>
                </c:pt>
                <c:pt idx="8885">
                  <c:v>44468.987578935186</c:v>
                </c:pt>
                <c:pt idx="8886">
                  <c:v>44468.988273379633</c:v>
                </c:pt>
                <c:pt idx="8887">
                  <c:v>44468.988967824072</c:v>
                </c:pt>
                <c:pt idx="8888">
                  <c:v>44468.989662268519</c:v>
                </c:pt>
                <c:pt idx="8889">
                  <c:v>44468.990356712966</c:v>
                </c:pt>
                <c:pt idx="8890">
                  <c:v>44468.991051157405</c:v>
                </c:pt>
                <c:pt idx="8891">
                  <c:v>44468.991745601852</c:v>
                </c:pt>
                <c:pt idx="8892">
                  <c:v>44468.992440046299</c:v>
                </c:pt>
                <c:pt idx="8893">
                  <c:v>44468.993134490738</c:v>
                </c:pt>
                <c:pt idx="8894">
                  <c:v>44468.993828935185</c:v>
                </c:pt>
                <c:pt idx="8895">
                  <c:v>44468.994523379632</c:v>
                </c:pt>
                <c:pt idx="8896">
                  <c:v>44468.995217824071</c:v>
                </c:pt>
                <c:pt idx="8897">
                  <c:v>44468.995912268518</c:v>
                </c:pt>
                <c:pt idx="8898">
                  <c:v>44468.996606712964</c:v>
                </c:pt>
                <c:pt idx="8899">
                  <c:v>44468.997301157404</c:v>
                </c:pt>
                <c:pt idx="8900">
                  <c:v>44468.997995601851</c:v>
                </c:pt>
                <c:pt idx="8901">
                  <c:v>44468.998690046297</c:v>
                </c:pt>
                <c:pt idx="8902">
                  <c:v>44468.999384490744</c:v>
                </c:pt>
                <c:pt idx="8903">
                  <c:v>44469.00009050926</c:v>
                </c:pt>
                <c:pt idx="8904">
                  <c:v>44469.000784953707</c:v>
                </c:pt>
                <c:pt idx="8905">
                  <c:v>44469.001479398146</c:v>
                </c:pt>
                <c:pt idx="8906">
                  <c:v>44469.002173842593</c:v>
                </c:pt>
                <c:pt idx="8907">
                  <c:v>44469.00286828704</c:v>
                </c:pt>
                <c:pt idx="8908">
                  <c:v>44469.003562731479</c:v>
                </c:pt>
                <c:pt idx="8909">
                  <c:v>44469.004257175926</c:v>
                </c:pt>
                <c:pt idx="8910">
                  <c:v>44469.004951620373</c:v>
                </c:pt>
                <c:pt idx="8911">
                  <c:v>44469.005646064812</c:v>
                </c:pt>
                <c:pt idx="8912">
                  <c:v>44469.006340509259</c:v>
                </c:pt>
                <c:pt idx="8913">
                  <c:v>44469.007034953705</c:v>
                </c:pt>
                <c:pt idx="8914">
                  <c:v>44469.007729398145</c:v>
                </c:pt>
                <c:pt idx="8915">
                  <c:v>44469.008423842592</c:v>
                </c:pt>
                <c:pt idx="8916">
                  <c:v>44469.009118287038</c:v>
                </c:pt>
                <c:pt idx="8917">
                  <c:v>44469.009812731485</c:v>
                </c:pt>
                <c:pt idx="8918">
                  <c:v>44469.010507175924</c:v>
                </c:pt>
                <c:pt idx="8919">
                  <c:v>44469.011201620371</c:v>
                </c:pt>
                <c:pt idx="8920">
                  <c:v>44469.011896064818</c:v>
                </c:pt>
                <c:pt idx="8921">
                  <c:v>44469.012590509257</c:v>
                </c:pt>
                <c:pt idx="8922">
                  <c:v>44469.013284953704</c:v>
                </c:pt>
                <c:pt idx="8923">
                  <c:v>44469.013979398151</c:v>
                </c:pt>
                <c:pt idx="8924">
                  <c:v>44469.01467384259</c:v>
                </c:pt>
                <c:pt idx="8925">
                  <c:v>44469.015368287037</c:v>
                </c:pt>
                <c:pt idx="8926">
                  <c:v>44469.016062731484</c:v>
                </c:pt>
                <c:pt idx="8927">
                  <c:v>44469.016757175923</c:v>
                </c:pt>
                <c:pt idx="8928">
                  <c:v>44469.01745162037</c:v>
                </c:pt>
                <c:pt idx="8929">
                  <c:v>44469.018146064816</c:v>
                </c:pt>
                <c:pt idx="8930">
                  <c:v>44469.018840509256</c:v>
                </c:pt>
                <c:pt idx="8931">
                  <c:v>44469.019534953703</c:v>
                </c:pt>
                <c:pt idx="8932">
                  <c:v>44469.020229398149</c:v>
                </c:pt>
                <c:pt idx="8933">
                  <c:v>44469.020923842596</c:v>
                </c:pt>
                <c:pt idx="8934">
                  <c:v>44469.021618287035</c:v>
                </c:pt>
                <c:pt idx="8935">
                  <c:v>44469.022312731482</c:v>
                </c:pt>
                <c:pt idx="8936">
                  <c:v>44469.023007175929</c:v>
                </c:pt>
                <c:pt idx="8937">
                  <c:v>44469.023701620368</c:v>
                </c:pt>
                <c:pt idx="8938">
                  <c:v>44469.024396064815</c:v>
                </c:pt>
                <c:pt idx="8939">
                  <c:v>44469.025090509262</c:v>
                </c:pt>
                <c:pt idx="8940">
                  <c:v>44469.025784953701</c:v>
                </c:pt>
                <c:pt idx="8941">
                  <c:v>44469.026479398148</c:v>
                </c:pt>
                <c:pt idx="8942">
                  <c:v>44469.027173842594</c:v>
                </c:pt>
                <c:pt idx="8943">
                  <c:v>44469.027868287034</c:v>
                </c:pt>
                <c:pt idx="8944">
                  <c:v>44469.028562731481</c:v>
                </c:pt>
                <c:pt idx="8945">
                  <c:v>44469.029257175927</c:v>
                </c:pt>
                <c:pt idx="8946">
                  <c:v>44469.029951620367</c:v>
                </c:pt>
                <c:pt idx="8947">
                  <c:v>44469.030646064813</c:v>
                </c:pt>
                <c:pt idx="8948">
                  <c:v>44469.03134050926</c:v>
                </c:pt>
                <c:pt idx="8949">
                  <c:v>44469.032034953707</c:v>
                </c:pt>
                <c:pt idx="8950">
                  <c:v>44469.032729398146</c:v>
                </c:pt>
                <c:pt idx="8951">
                  <c:v>44469.033423842593</c:v>
                </c:pt>
                <c:pt idx="8952">
                  <c:v>44469.03411828704</c:v>
                </c:pt>
                <c:pt idx="8953">
                  <c:v>44469.034812731479</c:v>
                </c:pt>
                <c:pt idx="8954">
                  <c:v>44469.035507175926</c:v>
                </c:pt>
                <c:pt idx="8955">
                  <c:v>44469.036201620373</c:v>
                </c:pt>
                <c:pt idx="8956">
                  <c:v>44469.036896064812</c:v>
                </c:pt>
                <c:pt idx="8957">
                  <c:v>44469.037590509259</c:v>
                </c:pt>
                <c:pt idx="8958">
                  <c:v>44469.038284953705</c:v>
                </c:pt>
                <c:pt idx="8959">
                  <c:v>44469.038979398145</c:v>
                </c:pt>
                <c:pt idx="8960">
                  <c:v>44469.039673842592</c:v>
                </c:pt>
                <c:pt idx="8961">
                  <c:v>44469.040368287038</c:v>
                </c:pt>
                <c:pt idx="8962">
                  <c:v>44469.041062731485</c:v>
                </c:pt>
                <c:pt idx="8963">
                  <c:v>44469.041768750001</c:v>
                </c:pt>
                <c:pt idx="8964">
                  <c:v>44469.042463194448</c:v>
                </c:pt>
                <c:pt idx="8965">
                  <c:v>44469.043157638887</c:v>
                </c:pt>
                <c:pt idx="8966">
                  <c:v>44469.043852083334</c:v>
                </c:pt>
                <c:pt idx="8967">
                  <c:v>44469.044546527781</c:v>
                </c:pt>
                <c:pt idx="8968">
                  <c:v>44469.04524097222</c:v>
                </c:pt>
                <c:pt idx="8969">
                  <c:v>44469.045935416667</c:v>
                </c:pt>
                <c:pt idx="8970">
                  <c:v>44469.046629861114</c:v>
                </c:pt>
                <c:pt idx="8971">
                  <c:v>44469.047324305553</c:v>
                </c:pt>
                <c:pt idx="8972">
                  <c:v>44469.04801875</c:v>
                </c:pt>
                <c:pt idx="8973">
                  <c:v>44469.048713194446</c:v>
                </c:pt>
                <c:pt idx="8974">
                  <c:v>44469.049407638886</c:v>
                </c:pt>
                <c:pt idx="8975">
                  <c:v>44469.050102083333</c:v>
                </c:pt>
                <c:pt idx="8976">
                  <c:v>44469.050796527779</c:v>
                </c:pt>
                <c:pt idx="8977">
                  <c:v>44469.051490972219</c:v>
                </c:pt>
                <c:pt idx="8978">
                  <c:v>44469.052185416665</c:v>
                </c:pt>
                <c:pt idx="8979">
                  <c:v>44469.052879861112</c:v>
                </c:pt>
                <c:pt idx="8980">
                  <c:v>44469.053574305559</c:v>
                </c:pt>
                <c:pt idx="8981">
                  <c:v>44469.054268749998</c:v>
                </c:pt>
                <c:pt idx="8982">
                  <c:v>44469.054963194445</c:v>
                </c:pt>
                <c:pt idx="8983">
                  <c:v>44469.055657638892</c:v>
                </c:pt>
                <c:pt idx="8984">
                  <c:v>44469.056352083331</c:v>
                </c:pt>
                <c:pt idx="8985">
                  <c:v>44469.057046527778</c:v>
                </c:pt>
                <c:pt idx="8986">
                  <c:v>44469.057740972225</c:v>
                </c:pt>
                <c:pt idx="8987">
                  <c:v>44469.058435416664</c:v>
                </c:pt>
                <c:pt idx="8988">
                  <c:v>44469.059129861111</c:v>
                </c:pt>
                <c:pt idx="8989">
                  <c:v>44469.059824305557</c:v>
                </c:pt>
                <c:pt idx="8990">
                  <c:v>44469.060518749997</c:v>
                </c:pt>
                <c:pt idx="8991">
                  <c:v>44469.061213194444</c:v>
                </c:pt>
                <c:pt idx="8992">
                  <c:v>44469.06190763889</c:v>
                </c:pt>
                <c:pt idx="8993">
                  <c:v>44469.062602083337</c:v>
                </c:pt>
                <c:pt idx="8994">
                  <c:v>44469.063296527776</c:v>
                </c:pt>
                <c:pt idx="8995">
                  <c:v>44469.063990972223</c:v>
                </c:pt>
                <c:pt idx="8996">
                  <c:v>44469.06468541667</c:v>
                </c:pt>
                <c:pt idx="8997">
                  <c:v>44469.065379861109</c:v>
                </c:pt>
                <c:pt idx="8998">
                  <c:v>44469.066074305556</c:v>
                </c:pt>
                <c:pt idx="8999">
                  <c:v>44469.066768750003</c:v>
                </c:pt>
                <c:pt idx="9000">
                  <c:v>44469.067463194442</c:v>
                </c:pt>
                <c:pt idx="9001">
                  <c:v>44469.068157638889</c:v>
                </c:pt>
                <c:pt idx="9002">
                  <c:v>44469.068852083336</c:v>
                </c:pt>
                <c:pt idx="9003">
                  <c:v>44469.069546527775</c:v>
                </c:pt>
                <c:pt idx="9004">
                  <c:v>44469.070240972222</c:v>
                </c:pt>
                <c:pt idx="9005">
                  <c:v>44469.070935416668</c:v>
                </c:pt>
                <c:pt idx="9006">
                  <c:v>44469.071629861108</c:v>
                </c:pt>
                <c:pt idx="9007">
                  <c:v>44469.072324305555</c:v>
                </c:pt>
                <c:pt idx="9008">
                  <c:v>44469.073018750001</c:v>
                </c:pt>
                <c:pt idx="9009">
                  <c:v>44469.073713194448</c:v>
                </c:pt>
                <c:pt idx="9010">
                  <c:v>44469.074407638887</c:v>
                </c:pt>
                <c:pt idx="9011">
                  <c:v>44469.075102083334</c:v>
                </c:pt>
                <c:pt idx="9012">
                  <c:v>44469.075796527781</c:v>
                </c:pt>
                <c:pt idx="9013">
                  <c:v>44469.07649097222</c:v>
                </c:pt>
                <c:pt idx="9014">
                  <c:v>44469.077185416667</c:v>
                </c:pt>
                <c:pt idx="9015">
                  <c:v>44469.077879861114</c:v>
                </c:pt>
                <c:pt idx="9016">
                  <c:v>44469.078574305553</c:v>
                </c:pt>
                <c:pt idx="9017">
                  <c:v>44469.07926875</c:v>
                </c:pt>
                <c:pt idx="9018">
                  <c:v>44469.079963194446</c:v>
                </c:pt>
                <c:pt idx="9019">
                  <c:v>44469.080657638886</c:v>
                </c:pt>
                <c:pt idx="9020">
                  <c:v>44469.081352083333</c:v>
                </c:pt>
                <c:pt idx="9021">
                  <c:v>44469.082046527779</c:v>
                </c:pt>
                <c:pt idx="9022">
                  <c:v>44469.082740972219</c:v>
                </c:pt>
                <c:pt idx="9023">
                  <c:v>44469.083446990742</c:v>
                </c:pt>
                <c:pt idx="9024">
                  <c:v>44469.084141435182</c:v>
                </c:pt>
                <c:pt idx="9025">
                  <c:v>44469.084835879628</c:v>
                </c:pt>
                <c:pt idx="9026">
                  <c:v>44469.085530324075</c:v>
                </c:pt>
                <c:pt idx="9027">
                  <c:v>44469.086224768522</c:v>
                </c:pt>
                <c:pt idx="9028">
                  <c:v>44469.086919212961</c:v>
                </c:pt>
                <c:pt idx="9029">
                  <c:v>44469.087613657408</c:v>
                </c:pt>
                <c:pt idx="9030">
                  <c:v>44469.088308101855</c:v>
                </c:pt>
                <c:pt idx="9031">
                  <c:v>44469.089002546294</c:v>
                </c:pt>
                <c:pt idx="9032">
                  <c:v>44469.089696990741</c:v>
                </c:pt>
                <c:pt idx="9033">
                  <c:v>44469.090391435187</c:v>
                </c:pt>
                <c:pt idx="9034">
                  <c:v>44469.091085879627</c:v>
                </c:pt>
                <c:pt idx="9035">
                  <c:v>44469.091780324074</c:v>
                </c:pt>
                <c:pt idx="9036">
                  <c:v>44469.09247476852</c:v>
                </c:pt>
                <c:pt idx="9037">
                  <c:v>44469.09316921296</c:v>
                </c:pt>
                <c:pt idx="9038">
                  <c:v>44469.093863657406</c:v>
                </c:pt>
                <c:pt idx="9039">
                  <c:v>44469.094558101853</c:v>
                </c:pt>
                <c:pt idx="9040">
                  <c:v>44469.0952525463</c:v>
                </c:pt>
                <c:pt idx="9041">
                  <c:v>44469.095946990739</c:v>
                </c:pt>
                <c:pt idx="9042">
                  <c:v>44469.096641435186</c:v>
                </c:pt>
                <c:pt idx="9043">
                  <c:v>44469.097335879633</c:v>
                </c:pt>
                <c:pt idx="9044">
                  <c:v>44469.098030324072</c:v>
                </c:pt>
                <c:pt idx="9045">
                  <c:v>44469.098724768519</c:v>
                </c:pt>
                <c:pt idx="9046">
                  <c:v>44469.099419212966</c:v>
                </c:pt>
                <c:pt idx="9047">
                  <c:v>44469.100113657405</c:v>
                </c:pt>
                <c:pt idx="9048">
                  <c:v>44469.100808101852</c:v>
                </c:pt>
                <c:pt idx="9049">
                  <c:v>44469.101502546298</c:v>
                </c:pt>
                <c:pt idx="9050">
                  <c:v>44469.102196990738</c:v>
                </c:pt>
                <c:pt idx="9051">
                  <c:v>44469.102891435185</c:v>
                </c:pt>
                <c:pt idx="9052">
                  <c:v>44469.103585879631</c:v>
                </c:pt>
                <c:pt idx="9053">
                  <c:v>44469.104280324071</c:v>
                </c:pt>
                <c:pt idx="9054">
                  <c:v>44469.104974768517</c:v>
                </c:pt>
                <c:pt idx="9055">
                  <c:v>44469.105669212964</c:v>
                </c:pt>
                <c:pt idx="9056">
                  <c:v>44469.106363657411</c:v>
                </c:pt>
                <c:pt idx="9057">
                  <c:v>44469.10705810185</c:v>
                </c:pt>
                <c:pt idx="9058">
                  <c:v>44469.107752546297</c:v>
                </c:pt>
                <c:pt idx="9059">
                  <c:v>44469.108446990744</c:v>
                </c:pt>
                <c:pt idx="9060">
                  <c:v>44469.109141435183</c:v>
                </c:pt>
                <c:pt idx="9061">
                  <c:v>44469.10983587963</c:v>
                </c:pt>
                <c:pt idx="9062">
                  <c:v>44469.110530324077</c:v>
                </c:pt>
                <c:pt idx="9063">
                  <c:v>44469.111224768516</c:v>
                </c:pt>
                <c:pt idx="9064">
                  <c:v>44469.111919212963</c:v>
                </c:pt>
                <c:pt idx="9065">
                  <c:v>44469.112613657409</c:v>
                </c:pt>
                <c:pt idx="9066">
                  <c:v>44469.113308101849</c:v>
                </c:pt>
                <c:pt idx="9067">
                  <c:v>44469.114002546296</c:v>
                </c:pt>
                <c:pt idx="9068">
                  <c:v>44469.114696990742</c:v>
                </c:pt>
                <c:pt idx="9069">
                  <c:v>44469.115391435182</c:v>
                </c:pt>
                <c:pt idx="9070">
                  <c:v>44469.116085879628</c:v>
                </c:pt>
                <c:pt idx="9071">
                  <c:v>44469.116780324075</c:v>
                </c:pt>
                <c:pt idx="9072">
                  <c:v>44469.117474768522</c:v>
                </c:pt>
                <c:pt idx="9073">
                  <c:v>44469.118169212961</c:v>
                </c:pt>
                <c:pt idx="9074">
                  <c:v>44469.118863657408</c:v>
                </c:pt>
                <c:pt idx="9075">
                  <c:v>44469.119558101855</c:v>
                </c:pt>
                <c:pt idx="9076">
                  <c:v>44469.120252546294</c:v>
                </c:pt>
                <c:pt idx="9077">
                  <c:v>44469.120946990741</c:v>
                </c:pt>
                <c:pt idx="9078">
                  <c:v>44469.121641435187</c:v>
                </c:pt>
                <c:pt idx="9079">
                  <c:v>44469.122335879627</c:v>
                </c:pt>
                <c:pt idx="9080">
                  <c:v>44469.123030324074</c:v>
                </c:pt>
                <c:pt idx="9081">
                  <c:v>44469.12372476852</c:v>
                </c:pt>
                <c:pt idx="9082">
                  <c:v>44469.12441921296</c:v>
                </c:pt>
                <c:pt idx="9083">
                  <c:v>44469.125125231483</c:v>
                </c:pt>
                <c:pt idx="9084">
                  <c:v>44469.125819675923</c:v>
                </c:pt>
                <c:pt idx="9085">
                  <c:v>44469.126514120369</c:v>
                </c:pt>
                <c:pt idx="9086">
                  <c:v>44469.127208564816</c:v>
                </c:pt>
                <c:pt idx="9087">
                  <c:v>44469.127903009263</c:v>
                </c:pt>
                <c:pt idx="9088">
                  <c:v>44469.128597453702</c:v>
                </c:pt>
                <c:pt idx="9089">
                  <c:v>44469.129291898149</c:v>
                </c:pt>
                <c:pt idx="9090">
                  <c:v>44469.129986342596</c:v>
                </c:pt>
                <c:pt idx="9091">
                  <c:v>44469.130680787035</c:v>
                </c:pt>
                <c:pt idx="9092">
                  <c:v>44469.131375231482</c:v>
                </c:pt>
                <c:pt idx="9093">
                  <c:v>44469.132069675929</c:v>
                </c:pt>
                <c:pt idx="9094">
                  <c:v>44469.132764120368</c:v>
                </c:pt>
                <c:pt idx="9095">
                  <c:v>44469.133458564815</c:v>
                </c:pt>
                <c:pt idx="9096">
                  <c:v>44469.134153009261</c:v>
                </c:pt>
                <c:pt idx="9097">
                  <c:v>44469.134847453701</c:v>
                </c:pt>
                <c:pt idx="9098">
                  <c:v>44469.135541898147</c:v>
                </c:pt>
                <c:pt idx="9099">
                  <c:v>44469.136236342594</c:v>
                </c:pt>
                <c:pt idx="9100">
                  <c:v>44469.136930787034</c:v>
                </c:pt>
                <c:pt idx="9101">
                  <c:v>44469.13762523148</c:v>
                </c:pt>
                <c:pt idx="9102">
                  <c:v>44469.138319675927</c:v>
                </c:pt>
                <c:pt idx="9103">
                  <c:v>44469.139014120374</c:v>
                </c:pt>
                <c:pt idx="9104">
                  <c:v>44469.139708564813</c:v>
                </c:pt>
                <c:pt idx="9105">
                  <c:v>44469.14040300926</c:v>
                </c:pt>
                <c:pt idx="9106">
                  <c:v>44469.141097453707</c:v>
                </c:pt>
                <c:pt idx="9107">
                  <c:v>44469.141791898146</c:v>
                </c:pt>
                <c:pt idx="9108">
                  <c:v>44469.142486342593</c:v>
                </c:pt>
                <c:pt idx="9109">
                  <c:v>44469.143180787039</c:v>
                </c:pt>
                <c:pt idx="9110">
                  <c:v>44469.143875231479</c:v>
                </c:pt>
                <c:pt idx="9111">
                  <c:v>44469.144569675926</c:v>
                </c:pt>
                <c:pt idx="9112">
                  <c:v>44469.145264120372</c:v>
                </c:pt>
                <c:pt idx="9113">
                  <c:v>44469.145958564812</c:v>
                </c:pt>
                <c:pt idx="9114">
                  <c:v>44469.146653009258</c:v>
                </c:pt>
                <c:pt idx="9115">
                  <c:v>44469.147347453705</c:v>
                </c:pt>
                <c:pt idx="9116">
                  <c:v>44469.148041898145</c:v>
                </c:pt>
                <c:pt idx="9117">
                  <c:v>44469.148736342591</c:v>
                </c:pt>
                <c:pt idx="9118">
                  <c:v>44469.149430787038</c:v>
                </c:pt>
                <c:pt idx="9119">
                  <c:v>44469.150125231485</c:v>
                </c:pt>
                <c:pt idx="9120">
                  <c:v>44469.150819675924</c:v>
                </c:pt>
                <c:pt idx="9121">
                  <c:v>44469.151514120371</c:v>
                </c:pt>
                <c:pt idx="9122">
                  <c:v>44469.152208564818</c:v>
                </c:pt>
                <c:pt idx="9123">
                  <c:v>44469.152903009257</c:v>
                </c:pt>
                <c:pt idx="9124">
                  <c:v>44469.153597453704</c:v>
                </c:pt>
                <c:pt idx="9125">
                  <c:v>44469.15429189815</c:v>
                </c:pt>
                <c:pt idx="9126">
                  <c:v>44469.15498634259</c:v>
                </c:pt>
                <c:pt idx="9127">
                  <c:v>44469.155680787037</c:v>
                </c:pt>
                <c:pt idx="9128">
                  <c:v>44469.156375231483</c:v>
                </c:pt>
                <c:pt idx="9129">
                  <c:v>44469.157069675923</c:v>
                </c:pt>
                <c:pt idx="9130">
                  <c:v>44469.157764120369</c:v>
                </c:pt>
                <c:pt idx="9131">
                  <c:v>44469.158458564816</c:v>
                </c:pt>
                <c:pt idx="9132">
                  <c:v>44469.159153009263</c:v>
                </c:pt>
                <c:pt idx="9133">
                  <c:v>44469.159847453702</c:v>
                </c:pt>
                <c:pt idx="9134">
                  <c:v>44469.160541898149</c:v>
                </c:pt>
                <c:pt idx="9135">
                  <c:v>44469.161236342596</c:v>
                </c:pt>
                <c:pt idx="9136">
                  <c:v>44469.161930787035</c:v>
                </c:pt>
                <c:pt idx="9137">
                  <c:v>44469.162625231482</c:v>
                </c:pt>
                <c:pt idx="9138">
                  <c:v>44469.163319675929</c:v>
                </c:pt>
                <c:pt idx="9139">
                  <c:v>44469.164014120368</c:v>
                </c:pt>
                <c:pt idx="9140">
                  <c:v>44469.164708564815</c:v>
                </c:pt>
                <c:pt idx="9141">
                  <c:v>44469.165403009261</c:v>
                </c:pt>
                <c:pt idx="9142">
                  <c:v>44469.166097453701</c:v>
                </c:pt>
                <c:pt idx="9143">
                  <c:v>44469.166803472224</c:v>
                </c:pt>
                <c:pt idx="9144">
                  <c:v>44469.167497916664</c:v>
                </c:pt>
                <c:pt idx="9145">
                  <c:v>44469.16819236111</c:v>
                </c:pt>
                <c:pt idx="9146">
                  <c:v>44469.168886805557</c:v>
                </c:pt>
                <c:pt idx="9147">
                  <c:v>44469.169581249997</c:v>
                </c:pt>
                <c:pt idx="9148">
                  <c:v>44469.170275694443</c:v>
                </c:pt>
                <c:pt idx="9149">
                  <c:v>44469.17097013889</c:v>
                </c:pt>
                <c:pt idx="9150">
                  <c:v>44469.171664583337</c:v>
                </c:pt>
                <c:pt idx="9151">
                  <c:v>44469.172359027776</c:v>
                </c:pt>
                <c:pt idx="9152">
                  <c:v>44469.173053472223</c:v>
                </c:pt>
                <c:pt idx="9153">
                  <c:v>44469.17374791667</c:v>
                </c:pt>
                <c:pt idx="9154">
                  <c:v>44469.174442361109</c:v>
                </c:pt>
                <c:pt idx="9155">
                  <c:v>44469.175136805556</c:v>
                </c:pt>
                <c:pt idx="9156">
                  <c:v>44469.175831250002</c:v>
                </c:pt>
                <c:pt idx="9157">
                  <c:v>44469.176525694442</c:v>
                </c:pt>
                <c:pt idx="9158">
                  <c:v>44469.177220138889</c:v>
                </c:pt>
                <c:pt idx="9159">
                  <c:v>44469.177914583335</c:v>
                </c:pt>
                <c:pt idx="9160">
                  <c:v>44469.178609027775</c:v>
                </c:pt>
                <c:pt idx="9161">
                  <c:v>44469.179303472221</c:v>
                </c:pt>
                <c:pt idx="9162">
                  <c:v>44469.179997916668</c:v>
                </c:pt>
                <c:pt idx="9163">
                  <c:v>44469.180692361108</c:v>
                </c:pt>
                <c:pt idx="9164">
                  <c:v>44469.181386805554</c:v>
                </c:pt>
                <c:pt idx="9165">
                  <c:v>44469.182081250001</c:v>
                </c:pt>
                <c:pt idx="9166">
                  <c:v>44469.182775694448</c:v>
                </c:pt>
                <c:pt idx="9167">
                  <c:v>44469.183470138887</c:v>
                </c:pt>
                <c:pt idx="9168">
                  <c:v>44469.184164583334</c:v>
                </c:pt>
                <c:pt idx="9169">
                  <c:v>44469.18485902778</c:v>
                </c:pt>
                <c:pt idx="9170">
                  <c:v>44469.18555347222</c:v>
                </c:pt>
                <c:pt idx="9171">
                  <c:v>44469.186247916667</c:v>
                </c:pt>
                <c:pt idx="9172">
                  <c:v>44469.186942361113</c:v>
                </c:pt>
                <c:pt idx="9173">
                  <c:v>44469.187636805553</c:v>
                </c:pt>
                <c:pt idx="9174">
                  <c:v>44469.188331249999</c:v>
                </c:pt>
                <c:pt idx="9175">
                  <c:v>44469.189025694446</c:v>
                </c:pt>
                <c:pt idx="9176">
                  <c:v>44469.189720138886</c:v>
                </c:pt>
                <c:pt idx="9177">
                  <c:v>44469.190414583332</c:v>
                </c:pt>
                <c:pt idx="9178">
                  <c:v>44469.191109027779</c:v>
                </c:pt>
                <c:pt idx="9179">
                  <c:v>44469.191803472226</c:v>
                </c:pt>
                <c:pt idx="9180">
                  <c:v>44469.192497916665</c:v>
                </c:pt>
                <c:pt idx="9181">
                  <c:v>44469.193192361112</c:v>
                </c:pt>
                <c:pt idx="9182">
                  <c:v>44469.193886805559</c:v>
                </c:pt>
                <c:pt idx="9183">
                  <c:v>44469.194581249998</c:v>
                </c:pt>
                <c:pt idx="9184">
                  <c:v>44469.195275694445</c:v>
                </c:pt>
                <c:pt idx="9185">
                  <c:v>44469.195970138891</c:v>
                </c:pt>
                <c:pt idx="9186">
                  <c:v>44469.196664583331</c:v>
                </c:pt>
                <c:pt idx="9187">
                  <c:v>44469.197359027778</c:v>
                </c:pt>
                <c:pt idx="9188">
                  <c:v>44469.198053472224</c:v>
                </c:pt>
                <c:pt idx="9189">
                  <c:v>44469.198747916664</c:v>
                </c:pt>
                <c:pt idx="9190">
                  <c:v>44469.19944236111</c:v>
                </c:pt>
                <c:pt idx="9191">
                  <c:v>44469.200136805557</c:v>
                </c:pt>
                <c:pt idx="9192">
                  <c:v>44469.200831249997</c:v>
                </c:pt>
                <c:pt idx="9193">
                  <c:v>44469.201525694443</c:v>
                </c:pt>
                <c:pt idx="9194">
                  <c:v>44469.20222013889</c:v>
                </c:pt>
                <c:pt idx="9195">
                  <c:v>44469.202914583337</c:v>
                </c:pt>
                <c:pt idx="9196">
                  <c:v>44469.203609027776</c:v>
                </c:pt>
                <c:pt idx="9197">
                  <c:v>44469.204303472223</c:v>
                </c:pt>
                <c:pt idx="9198">
                  <c:v>44469.20499791667</c:v>
                </c:pt>
                <c:pt idx="9199">
                  <c:v>44469.205692361109</c:v>
                </c:pt>
                <c:pt idx="9200">
                  <c:v>44469.206386805556</c:v>
                </c:pt>
                <c:pt idx="9201">
                  <c:v>44469.207081250002</c:v>
                </c:pt>
                <c:pt idx="9202">
                  <c:v>44469.207775694442</c:v>
                </c:pt>
                <c:pt idx="9203">
                  <c:v>44469.208470138889</c:v>
                </c:pt>
                <c:pt idx="9204">
                  <c:v>44469.209164583335</c:v>
                </c:pt>
                <c:pt idx="9205">
                  <c:v>44469.209859027775</c:v>
                </c:pt>
                <c:pt idx="9206">
                  <c:v>44469.210553472221</c:v>
                </c:pt>
                <c:pt idx="9207">
                  <c:v>44469.211247916668</c:v>
                </c:pt>
                <c:pt idx="9208">
                  <c:v>44469.211942361108</c:v>
                </c:pt>
                <c:pt idx="9209">
                  <c:v>44469.212636805554</c:v>
                </c:pt>
                <c:pt idx="9210">
                  <c:v>44469.213331250001</c:v>
                </c:pt>
                <c:pt idx="9211">
                  <c:v>44469.214025694448</c:v>
                </c:pt>
                <c:pt idx="9212">
                  <c:v>44469.214720138887</c:v>
                </c:pt>
                <c:pt idx="9213">
                  <c:v>44469.215414583334</c:v>
                </c:pt>
                <c:pt idx="9214">
                  <c:v>44469.21610902778</c:v>
                </c:pt>
                <c:pt idx="9215">
                  <c:v>44469.21680347222</c:v>
                </c:pt>
                <c:pt idx="9216">
                  <c:v>44469.217497916667</c:v>
                </c:pt>
                <c:pt idx="9217">
                  <c:v>44469.218192361113</c:v>
                </c:pt>
                <c:pt idx="9218">
                  <c:v>44469.218886805553</c:v>
                </c:pt>
                <c:pt idx="9219">
                  <c:v>44469.219581249999</c:v>
                </c:pt>
                <c:pt idx="9220">
                  <c:v>44469.220275694446</c:v>
                </c:pt>
                <c:pt idx="9221">
                  <c:v>44469.220970138886</c:v>
                </c:pt>
                <c:pt idx="9222">
                  <c:v>44469.221664583332</c:v>
                </c:pt>
                <c:pt idx="9223">
                  <c:v>44469.222359027779</c:v>
                </c:pt>
                <c:pt idx="9224">
                  <c:v>44469.223053472226</c:v>
                </c:pt>
                <c:pt idx="9225">
                  <c:v>44469.223747916665</c:v>
                </c:pt>
                <c:pt idx="9226">
                  <c:v>44469.224442361112</c:v>
                </c:pt>
                <c:pt idx="9227">
                  <c:v>44469.225136805559</c:v>
                </c:pt>
                <c:pt idx="9228">
                  <c:v>44469.225831249998</c:v>
                </c:pt>
                <c:pt idx="9229">
                  <c:v>44469.226525694445</c:v>
                </c:pt>
                <c:pt idx="9230">
                  <c:v>44469.227220138891</c:v>
                </c:pt>
                <c:pt idx="9231">
                  <c:v>44469.227914583331</c:v>
                </c:pt>
                <c:pt idx="9232">
                  <c:v>44469.228609027778</c:v>
                </c:pt>
                <c:pt idx="9233">
                  <c:v>44469.229303472224</c:v>
                </c:pt>
                <c:pt idx="9234">
                  <c:v>44469.229997916664</c:v>
                </c:pt>
                <c:pt idx="9235">
                  <c:v>44469.23069236111</c:v>
                </c:pt>
                <c:pt idx="9236">
                  <c:v>44469.231386805557</c:v>
                </c:pt>
                <c:pt idx="9237">
                  <c:v>44469.232081249997</c:v>
                </c:pt>
                <c:pt idx="9238">
                  <c:v>44469.232775694443</c:v>
                </c:pt>
                <c:pt idx="9239">
                  <c:v>44469.23347013889</c:v>
                </c:pt>
                <c:pt idx="9240">
                  <c:v>44469.234164583337</c:v>
                </c:pt>
                <c:pt idx="9241">
                  <c:v>44469.234859027776</c:v>
                </c:pt>
                <c:pt idx="9242">
                  <c:v>44469.235553472223</c:v>
                </c:pt>
                <c:pt idx="9243">
                  <c:v>44469.23624791667</c:v>
                </c:pt>
                <c:pt idx="9244">
                  <c:v>44469.236942361109</c:v>
                </c:pt>
                <c:pt idx="9245">
                  <c:v>44469.237636805556</c:v>
                </c:pt>
                <c:pt idx="9246">
                  <c:v>44469.238331250002</c:v>
                </c:pt>
                <c:pt idx="9247">
                  <c:v>44469.239025694442</c:v>
                </c:pt>
                <c:pt idx="9248">
                  <c:v>44469.239720138889</c:v>
                </c:pt>
                <c:pt idx="9249">
                  <c:v>44469.240414583335</c:v>
                </c:pt>
                <c:pt idx="9250">
                  <c:v>44469.241109027775</c:v>
                </c:pt>
                <c:pt idx="9251">
                  <c:v>44469.241803472221</c:v>
                </c:pt>
                <c:pt idx="9252">
                  <c:v>44469.242497916668</c:v>
                </c:pt>
                <c:pt idx="9253">
                  <c:v>44469.243192361108</c:v>
                </c:pt>
                <c:pt idx="9254">
                  <c:v>44469.243886805554</c:v>
                </c:pt>
                <c:pt idx="9255">
                  <c:v>44469.244581250001</c:v>
                </c:pt>
                <c:pt idx="9256">
                  <c:v>44469.245275694448</c:v>
                </c:pt>
                <c:pt idx="9257">
                  <c:v>44469.245970138887</c:v>
                </c:pt>
                <c:pt idx="9258">
                  <c:v>44469.246664583334</c:v>
                </c:pt>
                <c:pt idx="9259">
                  <c:v>44469.24735902778</c:v>
                </c:pt>
                <c:pt idx="9260">
                  <c:v>44469.24805347222</c:v>
                </c:pt>
                <c:pt idx="9261">
                  <c:v>44469.248747916667</c:v>
                </c:pt>
                <c:pt idx="9262">
                  <c:v>44469.249442361113</c:v>
                </c:pt>
                <c:pt idx="9263">
                  <c:v>44469.25014837963</c:v>
                </c:pt>
                <c:pt idx="9264">
                  <c:v>44469.250842824076</c:v>
                </c:pt>
                <c:pt idx="9265">
                  <c:v>44469.251537268516</c:v>
                </c:pt>
                <c:pt idx="9266">
                  <c:v>44469.252231712962</c:v>
                </c:pt>
                <c:pt idx="9267">
                  <c:v>44469.252926157409</c:v>
                </c:pt>
                <c:pt idx="9268">
                  <c:v>44469.253620601849</c:v>
                </c:pt>
                <c:pt idx="9269">
                  <c:v>44469.254315046295</c:v>
                </c:pt>
                <c:pt idx="9270">
                  <c:v>44469.255009490742</c:v>
                </c:pt>
                <c:pt idx="9271">
                  <c:v>44469.255703935189</c:v>
                </c:pt>
                <c:pt idx="9272">
                  <c:v>44469.256398379628</c:v>
                </c:pt>
                <c:pt idx="9273">
                  <c:v>44469.257092824075</c:v>
                </c:pt>
                <c:pt idx="9274">
                  <c:v>44469.257787268521</c:v>
                </c:pt>
                <c:pt idx="9275">
                  <c:v>44469.258481712961</c:v>
                </c:pt>
                <c:pt idx="9276">
                  <c:v>44469.259176157408</c:v>
                </c:pt>
                <c:pt idx="9277">
                  <c:v>44469.259870601854</c:v>
                </c:pt>
                <c:pt idx="9278">
                  <c:v>44469.260565046294</c:v>
                </c:pt>
                <c:pt idx="9279">
                  <c:v>44469.26125949074</c:v>
                </c:pt>
                <c:pt idx="9280">
                  <c:v>44469.261953935187</c:v>
                </c:pt>
                <c:pt idx="9281">
                  <c:v>44469.262648379627</c:v>
                </c:pt>
                <c:pt idx="9282">
                  <c:v>44469.263342824073</c:v>
                </c:pt>
                <c:pt idx="9283">
                  <c:v>44469.26403726852</c:v>
                </c:pt>
                <c:pt idx="9284">
                  <c:v>44469.264731712959</c:v>
                </c:pt>
                <c:pt idx="9285">
                  <c:v>44469.265426157406</c:v>
                </c:pt>
                <c:pt idx="9286">
                  <c:v>44469.266120601853</c:v>
                </c:pt>
                <c:pt idx="9287">
                  <c:v>44469.2668150463</c:v>
                </c:pt>
                <c:pt idx="9288">
                  <c:v>44469.267509490739</c:v>
                </c:pt>
                <c:pt idx="9289">
                  <c:v>44469.268203935186</c:v>
                </c:pt>
                <c:pt idx="9290">
                  <c:v>44469.268898379632</c:v>
                </c:pt>
                <c:pt idx="9291">
                  <c:v>44469.269592824072</c:v>
                </c:pt>
                <c:pt idx="9292">
                  <c:v>44469.270287268519</c:v>
                </c:pt>
                <c:pt idx="9293">
                  <c:v>44469.270981712965</c:v>
                </c:pt>
                <c:pt idx="9294">
                  <c:v>44469.271676157405</c:v>
                </c:pt>
                <c:pt idx="9295">
                  <c:v>44469.272370601851</c:v>
                </c:pt>
                <c:pt idx="9296">
                  <c:v>44469.273065046298</c:v>
                </c:pt>
                <c:pt idx="9297">
                  <c:v>44469.273759490738</c:v>
                </c:pt>
                <c:pt idx="9298">
                  <c:v>44469.274453935184</c:v>
                </c:pt>
                <c:pt idx="9299">
                  <c:v>44469.275148379631</c:v>
                </c:pt>
                <c:pt idx="9300">
                  <c:v>44469.275842824078</c:v>
                </c:pt>
                <c:pt idx="9301">
                  <c:v>44469.276537268517</c:v>
                </c:pt>
                <c:pt idx="9302">
                  <c:v>44469.277231712964</c:v>
                </c:pt>
                <c:pt idx="9303">
                  <c:v>44469.277926157411</c:v>
                </c:pt>
                <c:pt idx="9304">
                  <c:v>44469.27862060185</c:v>
                </c:pt>
                <c:pt idx="9305">
                  <c:v>44469.279315046297</c:v>
                </c:pt>
                <c:pt idx="9306">
                  <c:v>44469.280009490743</c:v>
                </c:pt>
                <c:pt idx="9307">
                  <c:v>44469.280703935183</c:v>
                </c:pt>
                <c:pt idx="9308">
                  <c:v>44469.28139837963</c:v>
                </c:pt>
                <c:pt idx="9309">
                  <c:v>44469.282092824076</c:v>
                </c:pt>
                <c:pt idx="9310">
                  <c:v>44469.282787268516</c:v>
                </c:pt>
                <c:pt idx="9311">
                  <c:v>44469.283481712962</c:v>
                </c:pt>
                <c:pt idx="9312">
                  <c:v>44469.284176157409</c:v>
                </c:pt>
                <c:pt idx="9313">
                  <c:v>44469.284870601849</c:v>
                </c:pt>
                <c:pt idx="9314">
                  <c:v>44469.285565046295</c:v>
                </c:pt>
                <c:pt idx="9315">
                  <c:v>44469.286259490742</c:v>
                </c:pt>
                <c:pt idx="9316">
                  <c:v>44469.286953935189</c:v>
                </c:pt>
                <c:pt idx="9317">
                  <c:v>44469.287648379628</c:v>
                </c:pt>
                <c:pt idx="9318">
                  <c:v>44469.288342824075</c:v>
                </c:pt>
                <c:pt idx="9319">
                  <c:v>44469.289037268521</c:v>
                </c:pt>
                <c:pt idx="9320">
                  <c:v>44469.289731712961</c:v>
                </c:pt>
                <c:pt idx="9321">
                  <c:v>44469.290426157408</c:v>
                </c:pt>
                <c:pt idx="9322">
                  <c:v>44469.291120601854</c:v>
                </c:pt>
                <c:pt idx="9323">
                  <c:v>44469.291826620371</c:v>
                </c:pt>
                <c:pt idx="9324">
                  <c:v>44469.292521064817</c:v>
                </c:pt>
                <c:pt idx="9325">
                  <c:v>44469.293215509257</c:v>
                </c:pt>
                <c:pt idx="9326">
                  <c:v>44469.293909953703</c:v>
                </c:pt>
                <c:pt idx="9327">
                  <c:v>44469.29460439815</c:v>
                </c:pt>
                <c:pt idx="9328">
                  <c:v>44469.29529884259</c:v>
                </c:pt>
                <c:pt idx="9329">
                  <c:v>44469.295993287036</c:v>
                </c:pt>
                <c:pt idx="9330">
                  <c:v>44469.296687731483</c:v>
                </c:pt>
                <c:pt idx="9331">
                  <c:v>44469.297382175922</c:v>
                </c:pt>
                <c:pt idx="9332">
                  <c:v>44469.298076620369</c:v>
                </c:pt>
                <c:pt idx="9333">
                  <c:v>44469.298771064816</c:v>
                </c:pt>
                <c:pt idx="9334">
                  <c:v>44469.299465509263</c:v>
                </c:pt>
                <c:pt idx="9335">
                  <c:v>44469.300159953702</c:v>
                </c:pt>
                <c:pt idx="9336">
                  <c:v>44469.300854398149</c:v>
                </c:pt>
                <c:pt idx="9337">
                  <c:v>44469.301548842595</c:v>
                </c:pt>
                <c:pt idx="9338">
                  <c:v>44469.302243287035</c:v>
                </c:pt>
                <c:pt idx="9339">
                  <c:v>44469.302937731482</c:v>
                </c:pt>
                <c:pt idx="9340">
                  <c:v>44469.303632175928</c:v>
                </c:pt>
                <c:pt idx="9341">
                  <c:v>44469.304326620368</c:v>
                </c:pt>
                <c:pt idx="9342">
                  <c:v>44469.305021064814</c:v>
                </c:pt>
                <c:pt idx="9343">
                  <c:v>44469.305715509261</c:v>
                </c:pt>
                <c:pt idx="9344">
                  <c:v>44469.3064099537</c:v>
                </c:pt>
                <c:pt idx="9345">
                  <c:v>44469.307104398147</c:v>
                </c:pt>
                <c:pt idx="9346">
                  <c:v>44469.307798842594</c:v>
                </c:pt>
                <c:pt idx="9347">
                  <c:v>44469.308493287041</c:v>
                </c:pt>
                <c:pt idx="9348">
                  <c:v>44469.30918773148</c:v>
                </c:pt>
                <c:pt idx="9349">
                  <c:v>44469.309882175927</c:v>
                </c:pt>
                <c:pt idx="9350">
                  <c:v>44469.310576620373</c:v>
                </c:pt>
                <c:pt idx="9351">
                  <c:v>44469.311271064813</c:v>
                </c:pt>
                <c:pt idx="9352">
                  <c:v>44469.31196550926</c:v>
                </c:pt>
                <c:pt idx="9353">
                  <c:v>44469.312659953706</c:v>
                </c:pt>
                <c:pt idx="9354">
                  <c:v>44469.313354398146</c:v>
                </c:pt>
                <c:pt idx="9355">
                  <c:v>44469.314048842592</c:v>
                </c:pt>
                <c:pt idx="9356">
                  <c:v>44469.314743287039</c:v>
                </c:pt>
                <c:pt idx="9357">
                  <c:v>44469.315437731479</c:v>
                </c:pt>
                <c:pt idx="9358">
                  <c:v>44469.316132175925</c:v>
                </c:pt>
                <c:pt idx="9359">
                  <c:v>44469.316826620372</c:v>
                </c:pt>
                <c:pt idx="9360">
                  <c:v>44469.317521064811</c:v>
                </c:pt>
                <c:pt idx="9361">
                  <c:v>44469.318215509258</c:v>
                </c:pt>
                <c:pt idx="9362">
                  <c:v>44469.318909953705</c:v>
                </c:pt>
                <c:pt idx="9363">
                  <c:v>44469.319604398152</c:v>
                </c:pt>
                <c:pt idx="9364">
                  <c:v>44469.320298842591</c:v>
                </c:pt>
                <c:pt idx="9365">
                  <c:v>44469.320993287038</c:v>
                </c:pt>
                <c:pt idx="9366">
                  <c:v>44469.321687731484</c:v>
                </c:pt>
                <c:pt idx="9367">
                  <c:v>44469.322382175924</c:v>
                </c:pt>
                <c:pt idx="9368">
                  <c:v>44469.323076620371</c:v>
                </c:pt>
                <c:pt idx="9369">
                  <c:v>44469.323771064817</c:v>
                </c:pt>
                <c:pt idx="9370">
                  <c:v>44469.324465509257</c:v>
                </c:pt>
                <c:pt idx="9371">
                  <c:v>44469.325159953703</c:v>
                </c:pt>
                <c:pt idx="9372">
                  <c:v>44469.32585439815</c:v>
                </c:pt>
                <c:pt idx="9373">
                  <c:v>44469.32654884259</c:v>
                </c:pt>
                <c:pt idx="9374">
                  <c:v>44469.327243287036</c:v>
                </c:pt>
                <c:pt idx="9375">
                  <c:v>44469.327937731483</c:v>
                </c:pt>
                <c:pt idx="9376">
                  <c:v>44469.328632175922</c:v>
                </c:pt>
                <c:pt idx="9377">
                  <c:v>44469.329326620369</c:v>
                </c:pt>
                <c:pt idx="9378">
                  <c:v>44469.330021064816</c:v>
                </c:pt>
                <c:pt idx="9379">
                  <c:v>44469.330715509263</c:v>
                </c:pt>
                <c:pt idx="9380">
                  <c:v>44469.331409953702</c:v>
                </c:pt>
                <c:pt idx="9381">
                  <c:v>44469.332104398149</c:v>
                </c:pt>
                <c:pt idx="9382">
                  <c:v>44469.332798842595</c:v>
                </c:pt>
                <c:pt idx="9383">
                  <c:v>44469.333504861112</c:v>
                </c:pt>
                <c:pt idx="9384">
                  <c:v>44469.334199305558</c:v>
                </c:pt>
                <c:pt idx="9385">
                  <c:v>44469.334893749998</c:v>
                </c:pt>
                <c:pt idx="9386">
                  <c:v>44469.335588194444</c:v>
                </c:pt>
                <c:pt idx="9387">
                  <c:v>44469.336282638891</c:v>
                </c:pt>
                <c:pt idx="9388">
                  <c:v>44469.336977083331</c:v>
                </c:pt>
                <c:pt idx="9389">
                  <c:v>44469.337671527777</c:v>
                </c:pt>
                <c:pt idx="9390">
                  <c:v>44469.338365972224</c:v>
                </c:pt>
                <c:pt idx="9391">
                  <c:v>44469.339060416663</c:v>
                </c:pt>
                <c:pt idx="9392">
                  <c:v>44469.33975486111</c:v>
                </c:pt>
                <c:pt idx="9393">
                  <c:v>44469.340449305557</c:v>
                </c:pt>
                <c:pt idx="9394">
                  <c:v>44469.341143750004</c:v>
                </c:pt>
                <c:pt idx="9395">
                  <c:v>44469.341838194443</c:v>
                </c:pt>
                <c:pt idx="9396">
                  <c:v>44469.34253263889</c:v>
                </c:pt>
                <c:pt idx="9397">
                  <c:v>44469.343227083336</c:v>
                </c:pt>
                <c:pt idx="9398">
                  <c:v>44469.343921527776</c:v>
                </c:pt>
                <c:pt idx="9399">
                  <c:v>44469.344615972223</c:v>
                </c:pt>
                <c:pt idx="9400">
                  <c:v>44469.345310416669</c:v>
                </c:pt>
                <c:pt idx="9401">
                  <c:v>44469.346004861109</c:v>
                </c:pt>
                <c:pt idx="9402">
                  <c:v>44469.346699305555</c:v>
                </c:pt>
                <c:pt idx="9403">
                  <c:v>44469.347393750002</c:v>
                </c:pt>
                <c:pt idx="9404">
                  <c:v>44469.348088194442</c:v>
                </c:pt>
                <c:pt idx="9405">
                  <c:v>44469.348782638888</c:v>
                </c:pt>
                <c:pt idx="9406">
                  <c:v>44469.349477083335</c:v>
                </c:pt>
                <c:pt idx="9407">
                  <c:v>44469.350171527774</c:v>
                </c:pt>
                <c:pt idx="9408">
                  <c:v>44469.350865972221</c:v>
                </c:pt>
                <c:pt idx="9409">
                  <c:v>44469.351560416668</c:v>
                </c:pt>
                <c:pt idx="9410">
                  <c:v>44469.352254861114</c:v>
                </c:pt>
                <c:pt idx="9411">
                  <c:v>44469.352949305554</c:v>
                </c:pt>
                <c:pt idx="9412">
                  <c:v>44469.353643750001</c:v>
                </c:pt>
                <c:pt idx="9413">
                  <c:v>44469.354338194447</c:v>
                </c:pt>
                <c:pt idx="9414">
                  <c:v>44469.355032638887</c:v>
                </c:pt>
                <c:pt idx="9415">
                  <c:v>44469.355727083333</c:v>
                </c:pt>
                <c:pt idx="9416">
                  <c:v>44469.35642152778</c:v>
                </c:pt>
                <c:pt idx="9417">
                  <c:v>44469.35711597222</c:v>
                </c:pt>
                <c:pt idx="9418">
                  <c:v>44469.357810416666</c:v>
                </c:pt>
                <c:pt idx="9419">
                  <c:v>44469.358504861113</c:v>
                </c:pt>
                <c:pt idx="9420">
                  <c:v>44469.359199305552</c:v>
                </c:pt>
                <c:pt idx="9421">
                  <c:v>44469.359893749999</c:v>
                </c:pt>
                <c:pt idx="9422">
                  <c:v>44469.360588194446</c:v>
                </c:pt>
                <c:pt idx="9423">
                  <c:v>44469.361282638885</c:v>
                </c:pt>
                <c:pt idx="9424">
                  <c:v>44469.361977083332</c:v>
                </c:pt>
                <c:pt idx="9425">
                  <c:v>44469.362671527779</c:v>
                </c:pt>
                <c:pt idx="9426">
                  <c:v>44469.363365972225</c:v>
                </c:pt>
                <c:pt idx="9427">
                  <c:v>44469.364060416665</c:v>
                </c:pt>
                <c:pt idx="9428">
                  <c:v>44469.364754861112</c:v>
                </c:pt>
                <c:pt idx="9429">
                  <c:v>44469.365449305558</c:v>
                </c:pt>
                <c:pt idx="9430">
                  <c:v>44469.366143749998</c:v>
                </c:pt>
                <c:pt idx="9431">
                  <c:v>44469.366838194444</c:v>
                </c:pt>
                <c:pt idx="9432">
                  <c:v>44469.367532638891</c:v>
                </c:pt>
                <c:pt idx="9433">
                  <c:v>44469.368227083331</c:v>
                </c:pt>
                <c:pt idx="9434">
                  <c:v>44469.368921527777</c:v>
                </c:pt>
                <c:pt idx="9435">
                  <c:v>44469.369615972224</c:v>
                </c:pt>
                <c:pt idx="9436">
                  <c:v>44469.370310416663</c:v>
                </c:pt>
                <c:pt idx="9437">
                  <c:v>44469.37100486111</c:v>
                </c:pt>
                <c:pt idx="9438">
                  <c:v>44469.371699305557</c:v>
                </c:pt>
                <c:pt idx="9439">
                  <c:v>44469.372393750004</c:v>
                </c:pt>
                <c:pt idx="9440">
                  <c:v>44469.373088194443</c:v>
                </c:pt>
                <c:pt idx="9441">
                  <c:v>44469.37378263889</c:v>
                </c:pt>
                <c:pt idx="9442">
                  <c:v>44469.374477083336</c:v>
                </c:pt>
                <c:pt idx="9443">
                  <c:v>44469.375183101853</c:v>
                </c:pt>
                <c:pt idx="9444">
                  <c:v>44469.375877546299</c:v>
                </c:pt>
                <c:pt idx="9445">
                  <c:v>44469.376571990739</c:v>
                </c:pt>
                <c:pt idx="9446">
                  <c:v>44469.377266435185</c:v>
                </c:pt>
                <c:pt idx="9447">
                  <c:v>44469.377960879632</c:v>
                </c:pt>
                <c:pt idx="9448">
                  <c:v>44469.378655324072</c:v>
                </c:pt>
                <c:pt idx="9449">
                  <c:v>44469.379349768518</c:v>
                </c:pt>
                <c:pt idx="9450">
                  <c:v>44469.380044212965</c:v>
                </c:pt>
                <c:pt idx="9451">
                  <c:v>44469.380738657404</c:v>
                </c:pt>
                <c:pt idx="9452">
                  <c:v>44469.381433101851</c:v>
                </c:pt>
                <c:pt idx="9453">
                  <c:v>44469.382127546298</c:v>
                </c:pt>
                <c:pt idx="9454">
                  <c:v>44469.382821990737</c:v>
                </c:pt>
                <c:pt idx="9455">
                  <c:v>44469.383516435184</c:v>
                </c:pt>
                <c:pt idx="9456">
                  <c:v>44469.384210879631</c:v>
                </c:pt>
                <c:pt idx="9457">
                  <c:v>44469.384905324077</c:v>
                </c:pt>
                <c:pt idx="9458">
                  <c:v>44469.385599768517</c:v>
                </c:pt>
                <c:pt idx="9459">
                  <c:v>44469.386294212964</c:v>
                </c:pt>
                <c:pt idx="9460">
                  <c:v>44469.38698865741</c:v>
                </c:pt>
                <c:pt idx="9461">
                  <c:v>44469.38768310185</c:v>
                </c:pt>
                <c:pt idx="9462">
                  <c:v>44469.388377546296</c:v>
                </c:pt>
                <c:pt idx="9463">
                  <c:v>44469.389071990743</c:v>
                </c:pt>
                <c:pt idx="9464">
                  <c:v>44469.389766435183</c:v>
                </c:pt>
                <c:pt idx="9465">
                  <c:v>44469.390460879629</c:v>
                </c:pt>
                <c:pt idx="9466">
                  <c:v>44469.391155324076</c:v>
                </c:pt>
                <c:pt idx="9467">
                  <c:v>44469.391849768515</c:v>
                </c:pt>
                <c:pt idx="9468">
                  <c:v>44469.392544212962</c:v>
                </c:pt>
                <c:pt idx="9469">
                  <c:v>44469.393238657409</c:v>
                </c:pt>
                <c:pt idx="9470">
                  <c:v>44469.393933101848</c:v>
                </c:pt>
                <c:pt idx="9471">
                  <c:v>44469.394627546295</c:v>
                </c:pt>
                <c:pt idx="9472">
                  <c:v>44469.395321990742</c:v>
                </c:pt>
                <c:pt idx="9473">
                  <c:v>44469.396016435188</c:v>
                </c:pt>
                <c:pt idx="9474">
                  <c:v>44469.396710879628</c:v>
                </c:pt>
                <c:pt idx="9475">
                  <c:v>44469.397405324074</c:v>
                </c:pt>
                <c:pt idx="9476">
                  <c:v>44469.398099768521</c:v>
                </c:pt>
                <c:pt idx="9477">
                  <c:v>44469.398794212961</c:v>
                </c:pt>
                <c:pt idx="9478">
                  <c:v>44469.399488657407</c:v>
                </c:pt>
                <c:pt idx="9479">
                  <c:v>44469.400183101854</c:v>
                </c:pt>
                <c:pt idx="9480">
                  <c:v>44469.400877546293</c:v>
                </c:pt>
                <c:pt idx="9481">
                  <c:v>44469.40157199074</c:v>
                </c:pt>
                <c:pt idx="9482">
                  <c:v>44469.402266435187</c:v>
                </c:pt>
                <c:pt idx="9483">
                  <c:v>44469.402960879626</c:v>
                </c:pt>
                <c:pt idx="9484">
                  <c:v>44469.403655324073</c:v>
                </c:pt>
                <c:pt idx="9485">
                  <c:v>44469.40434976852</c:v>
                </c:pt>
                <c:pt idx="9486">
                  <c:v>44469.405044212966</c:v>
                </c:pt>
                <c:pt idx="9487">
                  <c:v>44469.405738657406</c:v>
                </c:pt>
                <c:pt idx="9488">
                  <c:v>44469.406433101853</c:v>
                </c:pt>
                <c:pt idx="9489">
                  <c:v>44469.407127546299</c:v>
                </c:pt>
                <c:pt idx="9490">
                  <c:v>44469.407821990739</c:v>
                </c:pt>
                <c:pt idx="9491">
                  <c:v>44469.408516435185</c:v>
                </c:pt>
                <c:pt idx="9492">
                  <c:v>44469.409210879632</c:v>
                </c:pt>
                <c:pt idx="9493">
                  <c:v>44469.409905324072</c:v>
                </c:pt>
                <c:pt idx="9494">
                  <c:v>44469.410599768518</c:v>
                </c:pt>
                <c:pt idx="9495">
                  <c:v>44469.411294212965</c:v>
                </c:pt>
                <c:pt idx="9496">
                  <c:v>44469.411988657404</c:v>
                </c:pt>
                <c:pt idx="9497">
                  <c:v>44469.412683101851</c:v>
                </c:pt>
                <c:pt idx="9498">
                  <c:v>44469.413377546298</c:v>
                </c:pt>
                <c:pt idx="9499">
                  <c:v>44469.414071990737</c:v>
                </c:pt>
                <c:pt idx="9500">
                  <c:v>44469.414766435184</c:v>
                </c:pt>
                <c:pt idx="9501">
                  <c:v>44469.415460879631</c:v>
                </c:pt>
                <c:pt idx="9502">
                  <c:v>44469.416155324077</c:v>
                </c:pt>
                <c:pt idx="9503">
                  <c:v>44469.416849768517</c:v>
                </c:pt>
                <c:pt idx="9504">
                  <c:v>44469.417544212964</c:v>
                </c:pt>
                <c:pt idx="9505">
                  <c:v>44469.41823865741</c:v>
                </c:pt>
                <c:pt idx="9506">
                  <c:v>44469.41893310185</c:v>
                </c:pt>
                <c:pt idx="9507">
                  <c:v>44469.419627546296</c:v>
                </c:pt>
                <c:pt idx="9508">
                  <c:v>44469.420321990743</c:v>
                </c:pt>
                <c:pt idx="9509">
                  <c:v>44469.421016435183</c:v>
                </c:pt>
                <c:pt idx="9510">
                  <c:v>44469.421710879629</c:v>
                </c:pt>
                <c:pt idx="9511">
                  <c:v>44469.422405324076</c:v>
                </c:pt>
                <c:pt idx="9512">
                  <c:v>44469.423099768515</c:v>
                </c:pt>
                <c:pt idx="9513">
                  <c:v>44469.423794212962</c:v>
                </c:pt>
                <c:pt idx="9514">
                  <c:v>44469.424488657409</c:v>
                </c:pt>
                <c:pt idx="9515">
                  <c:v>44469.425183101848</c:v>
                </c:pt>
                <c:pt idx="9516">
                  <c:v>44469.425877546295</c:v>
                </c:pt>
                <c:pt idx="9517">
                  <c:v>44469.426571990742</c:v>
                </c:pt>
                <c:pt idx="9518">
                  <c:v>44469.427266435188</c:v>
                </c:pt>
                <c:pt idx="9519">
                  <c:v>44469.427960879628</c:v>
                </c:pt>
                <c:pt idx="9520">
                  <c:v>44469.428655324074</c:v>
                </c:pt>
                <c:pt idx="9521">
                  <c:v>44469.429349768521</c:v>
                </c:pt>
                <c:pt idx="9522">
                  <c:v>44469.430044212961</c:v>
                </c:pt>
                <c:pt idx="9523">
                  <c:v>44469.430738657407</c:v>
                </c:pt>
                <c:pt idx="9524">
                  <c:v>44469.431433101854</c:v>
                </c:pt>
                <c:pt idx="9525">
                  <c:v>44469.432127546293</c:v>
                </c:pt>
                <c:pt idx="9526">
                  <c:v>44469.43282199074</c:v>
                </c:pt>
                <c:pt idx="9527">
                  <c:v>44469.433516435187</c:v>
                </c:pt>
                <c:pt idx="9528">
                  <c:v>44469.434210879626</c:v>
                </c:pt>
                <c:pt idx="9529">
                  <c:v>44469.434905324073</c:v>
                </c:pt>
                <c:pt idx="9530">
                  <c:v>44469.43559976852</c:v>
                </c:pt>
                <c:pt idx="9531">
                  <c:v>44469.436294212966</c:v>
                </c:pt>
                <c:pt idx="9532">
                  <c:v>44469.436988657406</c:v>
                </c:pt>
                <c:pt idx="9533">
                  <c:v>44469.437683101853</c:v>
                </c:pt>
                <c:pt idx="9534">
                  <c:v>44469.438377546299</c:v>
                </c:pt>
                <c:pt idx="9535">
                  <c:v>44469.439071990739</c:v>
                </c:pt>
                <c:pt idx="9536">
                  <c:v>44469.439766435185</c:v>
                </c:pt>
                <c:pt idx="9537">
                  <c:v>44469.440460879632</c:v>
                </c:pt>
                <c:pt idx="9538">
                  <c:v>44469.441155324072</c:v>
                </c:pt>
                <c:pt idx="9539">
                  <c:v>44469.441849768518</c:v>
                </c:pt>
                <c:pt idx="9540">
                  <c:v>44469.442544212965</c:v>
                </c:pt>
                <c:pt idx="9541">
                  <c:v>44469.443238657404</c:v>
                </c:pt>
                <c:pt idx="9542">
                  <c:v>44469.443933101851</c:v>
                </c:pt>
                <c:pt idx="9543">
                  <c:v>44469.444627546298</c:v>
                </c:pt>
                <c:pt idx="9544">
                  <c:v>44469.445321990737</c:v>
                </c:pt>
                <c:pt idx="9545">
                  <c:v>44469.446016435184</c:v>
                </c:pt>
                <c:pt idx="9546">
                  <c:v>44469.446710879631</c:v>
                </c:pt>
                <c:pt idx="9547">
                  <c:v>44469.447405324077</c:v>
                </c:pt>
                <c:pt idx="9548">
                  <c:v>44469.448099768517</c:v>
                </c:pt>
                <c:pt idx="9549">
                  <c:v>44469.448794212964</c:v>
                </c:pt>
                <c:pt idx="9550">
                  <c:v>44469.44948865741</c:v>
                </c:pt>
                <c:pt idx="9551">
                  <c:v>44469.45018310185</c:v>
                </c:pt>
                <c:pt idx="9552">
                  <c:v>44469.450877546296</c:v>
                </c:pt>
                <c:pt idx="9553">
                  <c:v>44469.451571990743</c:v>
                </c:pt>
                <c:pt idx="9554">
                  <c:v>44469.452266435183</c:v>
                </c:pt>
                <c:pt idx="9555">
                  <c:v>44469.452960879629</c:v>
                </c:pt>
                <c:pt idx="9556">
                  <c:v>44469.453655324076</c:v>
                </c:pt>
                <c:pt idx="9557">
                  <c:v>44469.454349768515</c:v>
                </c:pt>
                <c:pt idx="9558">
                  <c:v>44469.455044212962</c:v>
                </c:pt>
                <c:pt idx="9559">
                  <c:v>44469.455738657409</c:v>
                </c:pt>
                <c:pt idx="9560">
                  <c:v>44469.456433101848</c:v>
                </c:pt>
                <c:pt idx="9561">
                  <c:v>44469.457127546295</c:v>
                </c:pt>
                <c:pt idx="9562">
                  <c:v>44469.457821990742</c:v>
                </c:pt>
                <c:pt idx="9563">
                  <c:v>44469.458528009258</c:v>
                </c:pt>
                <c:pt idx="9564">
                  <c:v>44469.459222453705</c:v>
                </c:pt>
                <c:pt idx="9565">
                  <c:v>44469.459916898151</c:v>
                </c:pt>
                <c:pt idx="9566">
                  <c:v>44469.460611342591</c:v>
                </c:pt>
                <c:pt idx="9567">
                  <c:v>44469.461305787037</c:v>
                </c:pt>
                <c:pt idx="9568">
                  <c:v>44469.462000231484</c:v>
                </c:pt>
                <c:pt idx="9569">
                  <c:v>44469.462694675924</c:v>
                </c:pt>
                <c:pt idx="9570">
                  <c:v>44469.46338912037</c:v>
                </c:pt>
                <c:pt idx="9571">
                  <c:v>44469.464083564817</c:v>
                </c:pt>
                <c:pt idx="9572">
                  <c:v>44469.464778009256</c:v>
                </c:pt>
                <c:pt idx="9573">
                  <c:v>44469.465472453703</c:v>
                </c:pt>
                <c:pt idx="9574">
                  <c:v>44469.46616689815</c:v>
                </c:pt>
                <c:pt idx="9575">
                  <c:v>44469.466861342589</c:v>
                </c:pt>
                <c:pt idx="9576">
                  <c:v>44469.467555787036</c:v>
                </c:pt>
                <c:pt idx="9577">
                  <c:v>44469.468250231483</c:v>
                </c:pt>
                <c:pt idx="9578">
                  <c:v>44469.468944675929</c:v>
                </c:pt>
                <c:pt idx="9579">
                  <c:v>44469.469639120369</c:v>
                </c:pt>
                <c:pt idx="9580">
                  <c:v>44469.470333564816</c:v>
                </c:pt>
                <c:pt idx="9581">
                  <c:v>44469.471028009262</c:v>
                </c:pt>
                <c:pt idx="9582">
                  <c:v>44469.471722453702</c:v>
                </c:pt>
                <c:pt idx="9583">
                  <c:v>44469.472416898148</c:v>
                </c:pt>
                <c:pt idx="9584">
                  <c:v>44469.473111342595</c:v>
                </c:pt>
                <c:pt idx="9585">
                  <c:v>44469.473805787035</c:v>
                </c:pt>
                <c:pt idx="9586">
                  <c:v>44469.474500231481</c:v>
                </c:pt>
                <c:pt idx="9587">
                  <c:v>44469.475194675928</c:v>
                </c:pt>
                <c:pt idx="9588">
                  <c:v>44469.475889120367</c:v>
                </c:pt>
                <c:pt idx="9589">
                  <c:v>44469.476583564814</c:v>
                </c:pt>
                <c:pt idx="9590">
                  <c:v>44469.477278009261</c:v>
                </c:pt>
                <c:pt idx="9591">
                  <c:v>44469.4779724537</c:v>
                </c:pt>
                <c:pt idx="9592">
                  <c:v>44469.478666898147</c:v>
                </c:pt>
                <c:pt idx="9593">
                  <c:v>44469.479361342594</c:v>
                </c:pt>
                <c:pt idx="9594">
                  <c:v>44469.48005578704</c:v>
                </c:pt>
                <c:pt idx="9595">
                  <c:v>44469.48075023148</c:v>
                </c:pt>
                <c:pt idx="9596">
                  <c:v>44469.481444675926</c:v>
                </c:pt>
                <c:pt idx="9597">
                  <c:v>44469.482139120373</c:v>
                </c:pt>
                <c:pt idx="9598">
                  <c:v>44469.482833564813</c:v>
                </c:pt>
                <c:pt idx="9599">
                  <c:v>44469.483528009259</c:v>
                </c:pt>
                <c:pt idx="9600">
                  <c:v>44469.484222453706</c:v>
                </c:pt>
                <c:pt idx="9601">
                  <c:v>44469.484916898145</c:v>
                </c:pt>
                <c:pt idx="9602">
                  <c:v>44469.485611342592</c:v>
                </c:pt>
                <c:pt idx="9603">
                  <c:v>44469.486305787039</c:v>
                </c:pt>
                <c:pt idx="9604">
                  <c:v>44469.487000231478</c:v>
                </c:pt>
                <c:pt idx="9605">
                  <c:v>44469.487694675925</c:v>
                </c:pt>
                <c:pt idx="9606">
                  <c:v>44469.488389120372</c:v>
                </c:pt>
                <c:pt idx="9607">
                  <c:v>44469.489083564818</c:v>
                </c:pt>
                <c:pt idx="9608">
                  <c:v>44469.489778009258</c:v>
                </c:pt>
                <c:pt idx="9609">
                  <c:v>44469.490472453705</c:v>
                </c:pt>
                <c:pt idx="9610">
                  <c:v>44469.491166898151</c:v>
                </c:pt>
                <c:pt idx="9611">
                  <c:v>44469.491861342591</c:v>
                </c:pt>
                <c:pt idx="9612">
                  <c:v>44469.492555787037</c:v>
                </c:pt>
                <c:pt idx="9613">
                  <c:v>44469.493250231484</c:v>
                </c:pt>
                <c:pt idx="9614">
                  <c:v>44469.493944675924</c:v>
                </c:pt>
                <c:pt idx="9615">
                  <c:v>44469.49463912037</c:v>
                </c:pt>
                <c:pt idx="9616">
                  <c:v>44469.495333564817</c:v>
                </c:pt>
                <c:pt idx="9617">
                  <c:v>44469.496028009256</c:v>
                </c:pt>
                <c:pt idx="9618">
                  <c:v>44469.496722453703</c:v>
                </c:pt>
                <c:pt idx="9619">
                  <c:v>44469.49741689815</c:v>
                </c:pt>
                <c:pt idx="9620">
                  <c:v>44469.498111342589</c:v>
                </c:pt>
                <c:pt idx="9621">
                  <c:v>44469.498805787036</c:v>
                </c:pt>
                <c:pt idx="9622">
                  <c:v>44469.499500231483</c:v>
                </c:pt>
                <c:pt idx="9623">
                  <c:v>44469.500206249999</c:v>
                </c:pt>
                <c:pt idx="9624">
                  <c:v>44469.500900694446</c:v>
                </c:pt>
                <c:pt idx="9625">
                  <c:v>44469.501595138892</c:v>
                </c:pt>
                <c:pt idx="9626">
                  <c:v>44469.502289583332</c:v>
                </c:pt>
                <c:pt idx="9627">
                  <c:v>44469.502984027778</c:v>
                </c:pt>
                <c:pt idx="9628">
                  <c:v>44469.503678472225</c:v>
                </c:pt>
                <c:pt idx="9629">
                  <c:v>44469.504372916665</c:v>
                </c:pt>
                <c:pt idx="9630">
                  <c:v>44469.505067361111</c:v>
                </c:pt>
                <c:pt idx="9631">
                  <c:v>44469.505761805558</c:v>
                </c:pt>
                <c:pt idx="9632">
                  <c:v>44469.506456249997</c:v>
                </c:pt>
                <c:pt idx="9633">
                  <c:v>44469.507150694444</c:v>
                </c:pt>
                <c:pt idx="9634">
                  <c:v>44469.507845138891</c:v>
                </c:pt>
                <c:pt idx="9635">
                  <c:v>44469.50853958333</c:v>
                </c:pt>
                <c:pt idx="9636">
                  <c:v>44469.509234027777</c:v>
                </c:pt>
                <c:pt idx="9637">
                  <c:v>44469.509928472224</c:v>
                </c:pt>
                <c:pt idx="9638">
                  <c:v>44469.510622916663</c:v>
                </c:pt>
                <c:pt idx="9639">
                  <c:v>44469.51131736111</c:v>
                </c:pt>
                <c:pt idx="9640">
                  <c:v>44469.512011805557</c:v>
                </c:pt>
                <c:pt idx="9641">
                  <c:v>44469.512706250003</c:v>
                </c:pt>
                <c:pt idx="9642">
                  <c:v>44469.513400694443</c:v>
                </c:pt>
                <c:pt idx="9643">
                  <c:v>44469.514095138889</c:v>
                </c:pt>
                <c:pt idx="9644">
                  <c:v>44469.514789583336</c:v>
                </c:pt>
                <c:pt idx="9645">
                  <c:v>44469.515484027776</c:v>
                </c:pt>
                <c:pt idx="9646">
                  <c:v>44469.516178472222</c:v>
                </c:pt>
                <c:pt idx="9647">
                  <c:v>44469.516872916669</c:v>
                </c:pt>
                <c:pt idx="9648">
                  <c:v>44469.517567361108</c:v>
                </c:pt>
                <c:pt idx="9649">
                  <c:v>44469.518261805555</c:v>
                </c:pt>
                <c:pt idx="9650">
                  <c:v>44469.518956250002</c:v>
                </c:pt>
                <c:pt idx="9651">
                  <c:v>44469.519650694441</c:v>
                </c:pt>
                <c:pt idx="9652">
                  <c:v>44469.520345138888</c:v>
                </c:pt>
                <c:pt idx="9653">
                  <c:v>44469.521039583335</c:v>
                </c:pt>
                <c:pt idx="9654">
                  <c:v>44469.521734027781</c:v>
                </c:pt>
                <c:pt idx="9655">
                  <c:v>44469.522428472221</c:v>
                </c:pt>
                <c:pt idx="9656">
                  <c:v>44469.523122916667</c:v>
                </c:pt>
                <c:pt idx="9657">
                  <c:v>44469.523817361114</c:v>
                </c:pt>
                <c:pt idx="9658">
                  <c:v>44469.524511805554</c:v>
                </c:pt>
                <c:pt idx="9659">
                  <c:v>44469.52520625</c:v>
                </c:pt>
                <c:pt idx="9660">
                  <c:v>44469.525900694447</c:v>
                </c:pt>
                <c:pt idx="9661">
                  <c:v>44469.526595138886</c:v>
                </c:pt>
                <c:pt idx="9662">
                  <c:v>44469.527289583333</c:v>
                </c:pt>
                <c:pt idx="9663">
                  <c:v>44469.52798402778</c:v>
                </c:pt>
                <c:pt idx="9664">
                  <c:v>44469.528678472219</c:v>
                </c:pt>
                <c:pt idx="9665">
                  <c:v>44469.529372916666</c:v>
                </c:pt>
                <c:pt idx="9666">
                  <c:v>44469.530067361113</c:v>
                </c:pt>
                <c:pt idx="9667">
                  <c:v>44469.530761805552</c:v>
                </c:pt>
                <c:pt idx="9668">
                  <c:v>44469.531456249999</c:v>
                </c:pt>
                <c:pt idx="9669">
                  <c:v>44469.532150694446</c:v>
                </c:pt>
                <c:pt idx="9670">
                  <c:v>44469.532845138892</c:v>
                </c:pt>
                <c:pt idx="9671">
                  <c:v>44469.533539583332</c:v>
                </c:pt>
                <c:pt idx="9672">
                  <c:v>44469.534234027778</c:v>
                </c:pt>
                <c:pt idx="9673">
                  <c:v>44469.534928472225</c:v>
                </c:pt>
                <c:pt idx="9674">
                  <c:v>44469.535622916665</c:v>
                </c:pt>
                <c:pt idx="9675">
                  <c:v>44469.536317361111</c:v>
                </c:pt>
                <c:pt idx="9676">
                  <c:v>44469.537011805558</c:v>
                </c:pt>
                <c:pt idx="9677">
                  <c:v>44469.537706249997</c:v>
                </c:pt>
                <c:pt idx="9678">
                  <c:v>44469.538400694444</c:v>
                </c:pt>
                <c:pt idx="9679">
                  <c:v>44469.539095138891</c:v>
                </c:pt>
                <c:pt idx="9680">
                  <c:v>44469.53978958333</c:v>
                </c:pt>
                <c:pt idx="9681">
                  <c:v>44469.540484027777</c:v>
                </c:pt>
                <c:pt idx="9682">
                  <c:v>44469.541178472224</c:v>
                </c:pt>
                <c:pt idx="9683">
                  <c:v>44469.54188449074</c:v>
                </c:pt>
                <c:pt idx="9684">
                  <c:v>44469.542578935187</c:v>
                </c:pt>
                <c:pt idx="9685">
                  <c:v>44469.543273379626</c:v>
                </c:pt>
                <c:pt idx="9686">
                  <c:v>44469.543967824073</c:v>
                </c:pt>
                <c:pt idx="9687">
                  <c:v>44469.544662268519</c:v>
                </c:pt>
                <c:pt idx="9688">
                  <c:v>44469.545356712966</c:v>
                </c:pt>
                <c:pt idx="9689">
                  <c:v>44469.546051157406</c:v>
                </c:pt>
                <c:pt idx="9690">
                  <c:v>44469.546745601852</c:v>
                </c:pt>
                <c:pt idx="9691">
                  <c:v>44469.547440046299</c:v>
                </c:pt>
                <c:pt idx="9692">
                  <c:v>44469.548134490738</c:v>
                </c:pt>
                <c:pt idx="9693">
                  <c:v>44469.548828935185</c:v>
                </c:pt>
                <c:pt idx="9694">
                  <c:v>44469.549523379632</c:v>
                </c:pt>
                <c:pt idx="9695">
                  <c:v>44469.550217824071</c:v>
                </c:pt>
                <c:pt idx="9696">
                  <c:v>44469.550912268518</c:v>
                </c:pt>
                <c:pt idx="9697">
                  <c:v>44469.551606712965</c:v>
                </c:pt>
                <c:pt idx="9698">
                  <c:v>44469.552301157404</c:v>
                </c:pt>
                <c:pt idx="9699">
                  <c:v>44469.552995601851</c:v>
                </c:pt>
                <c:pt idx="9700">
                  <c:v>44469.553690046298</c:v>
                </c:pt>
                <c:pt idx="9701">
                  <c:v>44469.554384490744</c:v>
                </c:pt>
                <c:pt idx="9702">
                  <c:v>44469.555078935184</c:v>
                </c:pt>
                <c:pt idx="9703">
                  <c:v>44469.55577337963</c:v>
                </c:pt>
                <c:pt idx="9704">
                  <c:v>44469.556467824077</c:v>
                </c:pt>
                <c:pt idx="9705">
                  <c:v>44469.557162268517</c:v>
                </c:pt>
                <c:pt idx="9706">
                  <c:v>44469.557856712963</c:v>
                </c:pt>
                <c:pt idx="9707">
                  <c:v>44469.55855115741</c:v>
                </c:pt>
                <c:pt idx="9708">
                  <c:v>44469.559245601849</c:v>
                </c:pt>
                <c:pt idx="9709">
                  <c:v>44469.559940046296</c:v>
                </c:pt>
                <c:pt idx="9710">
                  <c:v>44469.560634490743</c:v>
                </c:pt>
                <c:pt idx="9711">
                  <c:v>44469.561328935182</c:v>
                </c:pt>
                <c:pt idx="9712">
                  <c:v>44469.562023379629</c:v>
                </c:pt>
                <c:pt idx="9713">
                  <c:v>44469.562717824076</c:v>
                </c:pt>
                <c:pt idx="9714">
                  <c:v>44469.563412268515</c:v>
                </c:pt>
                <c:pt idx="9715">
                  <c:v>44469.564106712962</c:v>
                </c:pt>
                <c:pt idx="9716">
                  <c:v>44469.564801157409</c:v>
                </c:pt>
                <c:pt idx="9717">
                  <c:v>44469.565495601855</c:v>
                </c:pt>
                <c:pt idx="9718">
                  <c:v>44469.566190046295</c:v>
                </c:pt>
                <c:pt idx="9719">
                  <c:v>44469.566884490741</c:v>
                </c:pt>
                <c:pt idx="9720">
                  <c:v>44469.567578935188</c:v>
                </c:pt>
                <c:pt idx="9721">
                  <c:v>44469.568273379627</c:v>
                </c:pt>
                <c:pt idx="9722">
                  <c:v>44469.568967824074</c:v>
                </c:pt>
                <c:pt idx="9723">
                  <c:v>44469.569662268521</c:v>
                </c:pt>
                <c:pt idx="9724">
                  <c:v>44469.57035671296</c:v>
                </c:pt>
                <c:pt idx="9725">
                  <c:v>44469.571051157407</c:v>
                </c:pt>
                <c:pt idx="9726">
                  <c:v>44469.571745601854</c:v>
                </c:pt>
                <c:pt idx="9727">
                  <c:v>44469.572440046293</c:v>
                </c:pt>
                <c:pt idx="9728">
                  <c:v>44469.57313449074</c:v>
                </c:pt>
                <c:pt idx="9729">
                  <c:v>44469.573828935187</c:v>
                </c:pt>
                <c:pt idx="9730">
                  <c:v>44469.574523379626</c:v>
                </c:pt>
                <c:pt idx="9731">
                  <c:v>44469.575217824073</c:v>
                </c:pt>
                <c:pt idx="9732">
                  <c:v>44469.575912268519</c:v>
                </c:pt>
                <c:pt idx="9733">
                  <c:v>44469.576606712966</c:v>
                </c:pt>
                <c:pt idx="9734">
                  <c:v>44469.577301157406</c:v>
                </c:pt>
                <c:pt idx="9735">
                  <c:v>44469.577995601852</c:v>
                </c:pt>
                <c:pt idx="9736">
                  <c:v>44469.578690046299</c:v>
                </c:pt>
                <c:pt idx="9737">
                  <c:v>44469.579384490738</c:v>
                </c:pt>
                <c:pt idx="9738">
                  <c:v>44469.580078935185</c:v>
                </c:pt>
                <c:pt idx="9739">
                  <c:v>44469.580773379632</c:v>
                </c:pt>
                <c:pt idx="9740">
                  <c:v>44469.581467824071</c:v>
                </c:pt>
                <c:pt idx="9741">
                  <c:v>44469.582162268518</c:v>
                </c:pt>
                <c:pt idx="9742">
                  <c:v>44469.582856712965</c:v>
                </c:pt>
                <c:pt idx="9743">
                  <c:v>44469.583562731481</c:v>
                </c:pt>
                <c:pt idx="9744">
                  <c:v>44469.584257175928</c:v>
                </c:pt>
                <c:pt idx="9745">
                  <c:v>44469.584951620367</c:v>
                </c:pt>
                <c:pt idx="9746">
                  <c:v>44469.585646064814</c:v>
                </c:pt>
                <c:pt idx="9747">
                  <c:v>44469.58634050926</c:v>
                </c:pt>
                <c:pt idx="9748">
                  <c:v>44469.587034953707</c:v>
                </c:pt>
                <c:pt idx="9749">
                  <c:v>44469.587729398147</c:v>
                </c:pt>
                <c:pt idx="9750">
                  <c:v>44469.588423842593</c:v>
                </c:pt>
                <c:pt idx="9751">
                  <c:v>44469.58911828704</c:v>
                </c:pt>
                <c:pt idx="9752">
                  <c:v>44469.589812731479</c:v>
                </c:pt>
                <c:pt idx="9753">
                  <c:v>44469.590507175926</c:v>
                </c:pt>
                <c:pt idx="9754">
                  <c:v>44469.591201620373</c:v>
                </c:pt>
                <c:pt idx="9755">
                  <c:v>44469.591896064812</c:v>
                </c:pt>
                <c:pt idx="9756">
                  <c:v>44469.592590509259</c:v>
                </c:pt>
                <c:pt idx="9757">
                  <c:v>44469.593284953706</c:v>
                </c:pt>
                <c:pt idx="9758">
                  <c:v>44469.593979398145</c:v>
                </c:pt>
                <c:pt idx="9759">
                  <c:v>44469.594673842592</c:v>
                </c:pt>
                <c:pt idx="9760">
                  <c:v>44469.595368287039</c:v>
                </c:pt>
                <c:pt idx="9761">
                  <c:v>44469.596062731478</c:v>
                </c:pt>
                <c:pt idx="9762">
                  <c:v>44469.596757175925</c:v>
                </c:pt>
                <c:pt idx="9763">
                  <c:v>44469.597451620371</c:v>
                </c:pt>
                <c:pt idx="9764">
                  <c:v>44469.598146064818</c:v>
                </c:pt>
                <c:pt idx="9765">
                  <c:v>44469.598840509258</c:v>
                </c:pt>
                <c:pt idx="9766">
                  <c:v>44469.599534953704</c:v>
                </c:pt>
                <c:pt idx="9767">
                  <c:v>44469.600229398151</c:v>
                </c:pt>
                <c:pt idx="9768">
                  <c:v>44469.60092384259</c:v>
                </c:pt>
                <c:pt idx="9769">
                  <c:v>44469.601618287037</c:v>
                </c:pt>
                <c:pt idx="9770">
                  <c:v>44469.602312731484</c:v>
                </c:pt>
                <c:pt idx="9771">
                  <c:v>44469.603007175923</c:v>
                </c:pt>
                <c:pt idx="9772">
                  <c:v>44469.60370162037</c:v>
                </c:pt>
                <c:pt idx="9773">
                  <c:v>44469.604396064817</c:v>
                </c:pt>
                <c:pt idx="9774">
                  <c:v>44469.605090509256</c:v>
                </c:pt>
                <c:pt idx="9775">
                  <c:v>44469.605784953703</c:v>
                </c:pt>
                <c:pt idx="9776">
                  <c:v>44469.60647939815</c:v>
                </c:pt>
                <c:pt idx="9777">
                  <c:v>44469.607173842589</c:v>
                </c:pt>
                <c:pt idx="9778">
                  <c:v>44469.607868287036</c:v>
                </c:pt>
                <c:pt idx="9779">
                  <c:v>44469.608562731482</c:v>
                </c:pt>
                <c:pt idx="9780">
                  <c:v>44469.609257175929</c:v>
                </c:pt>
                <c:pt idx="9781">
                  <c:v>44469.609951620369</c:v>
                </c:pt>
                <c:pt idx="9782">
                  <c:v>44469.610646064815</c:v>
                </c:pt>
                <c:pt idx="9783">
                  <c:v>44469.611340509262</c:v>
                </c:pt>
                <c:pt idx="9784">
                  <c:v>44469.612034953701</c:v>
                </c:pt>
                <c:pt idx="9785">
                  <c:v>44469.612729398148</c:v>
                </c:pt>
                <c:pt idx="9786">
                  <c:v>44469.613423842595</c:v>
                </c:pt>
                <c:pt idx="9787">
                  <c:v>44469.614118287034</c:v>
                </c:pt>
                <c:pt idx="9788">
                  <c:v>44469.614812731481</c:v>
                </c:pt>
                <c:pt idx="9789">
                  <c:v>44469.615507175928</c:v>
                </c:pt>
                <c:pt idx="9790">
                  <c:v>44469.616201620367</c:v>
                </c:pt>
                <c:pt idx="9791">
                  <c:v>44469.616896064814</c:v>
                </c:pt>
                <c:pt idx="9792">
                  <c:v>44469.61759050926</c:v>
                </c:pt>
                <c:pt idx="9793">
                  <c:v>44469.618284953707</c:v>
                </c:pt>
                <c:pt idx="9794">
                  <c:v>44469.618979398147</c:v>
                </c:pt>
                <c:pt idx="9795">
                  <c:v>44469.619673842593</c:v>
                </c:pt>
                <c:pt idx="9796">
                  <c:v>44469.62036828704</c:v>
                </c:pt>
                <c:pt idx="9797">
                  <c:v>44469.621062731479</c:v>
                </c:pt>
                <c:pt idx="9798">
                  <c:v>44469.621757175926</c:v>
                </c:pt>
                <c:pt idx="9799">
                  <c:v>44469.622451620373</c:v>
                </c:pt>
                <c:pt idx="9800">
                  <c:v>44469.623146064812</c:v>
                </c:pt>
                <c:pt idx="9801">
                  <c:v>44469.623840509259</c:v>
                </c:pt>
                <c:pt idx="9802">
                  <c:v>44469.624534953706</c:v>
                </c:pt>
                <c:pt idx="9803">
                  <c:v>44469.625240972222</c:v>
                </c:pt>
                <c:pt idx="9804">
                  <c:v>44469.625935416669</c:v>
                </c:pt>
                <c:pt idx="9805">
                  <c:v>44469.626629861108</c:v>
                </c:pt>
                <c:pt idx="9806">
                  <c:v>44469.627324305555</c:v>
                </c:pt>
                <c:pt idx="9807">
                  <c:v>44469.628018750002</c:v>
                </c:pt>
                <c:pt idx="9808">
                  <c:v>44469.628713194441</c:v>
                </c:pt>
                <c:pt idx="9809">
                  <c:v>44469.629407638888</c:v>
                </c:pt>
                <c:pt idx="9810">
                  <c:v>44469.630102083334</c:v>
                </c:pt>
                <c:pt idx="9811">
                  <c:v>44469.630796527781</c:v>
                </c:pt>
                <c:pt idx="9812">
                  <c:v>44469.63149097222</c:v>
                </c:pt>
                <c:pt idx="9813">
                  <c:v>44469.632185416667</c:v>
                </c:pt>
                <c:pt idx="9814">
                  <c:v>44469.632879861114</c:v>
                </c:pt>
                <c:pt idx="9815">
                  <c:v>44469.633574305553</c:v>
                </c:pt>
                <c:pt idx="9816">
                  <c:v>44469.63426875</c:v>
                </c:pt>
                <c:pt idx="9817">
                  <c:v>44469.634963194447</c:v>
                </c:pt>
                <c:pt idx="9818">
                  <c:v>44469.635657638886</c:v>
                </c:pt>
                <c:pt idx="9819">
                  <c:v>44469.636352083333</c:v>
                </c:pt>
                <c:pt idx="9820">
                  <c:v>44469.63704652778</c:v>
                </c:pt>
                <c:pt idx="9821">
                  <c:v>44469.637740972219</c:v>
                </c:pt>
                <c:pt idx="9822">
                  <c:v>44469.638435416666</c:v>
                </c:pt>
                <c:pt idx="9823">
                  <c:v>44469.639129861112</c:v>
                </c:pt>
                <c:pt idx="9824">
                  <c:v>44469.639824305559</c:v>
                </c:pt>
                <c:pt idx="9825">
                  <c:v>44469.640518749999</c:v>
                </c:pt>
                <c:pt idx="9826">
                  <c:v>44469.641213194445</c:v>
                </c:pt>
                <c:pt idx="9827">
                  <c:v>44469.641907638892</c:v>
                </c:pt>
                <c:pt idx="9828">
                  <c:v>44469.642602083331</c:v>
                </c:pt>
                <c:pt idx="9829">
                  <c:v>44469.643296527778</c:v>
                </c:pt>
                <c:pt idx="9830">
                  <c:v>44469.643990972225</c:v>
                </c:pt>
                <c:pt idx="9831">
                  <c:v>44469.644685416664</c:v>
                </c:pt>
                <c:pt idx="9832">
                  <c:v>44469.645379861111</c:v>
                </c:pt>
                <c:pt idx="9833">
                  <c:v>44469.646074305558</c:v>
                </c:pt>
                <c:pt idx="9834">
                  <c:v>44469.646768749997</c:v>
                </c:pt>
                <c:pt idx="9835">
                  <c:v>44469.647463194444</c:v>
                </c:pt>
                <c:pt idx="9836">
                  <c:v>44469.648157638891</c:v>
                </c:pt>
                <c:pt idx="9837">
                  <c:v>44469.64885208333</c:v>
                </c:pt>
                <c:pt idx="9838">
                  <c:v>44469.649546527777</c:v>
                </c:pt>
                <c:pt idx="9839">
                  <c:v>44469.650240972223</c:v>
                </c:pt>
                <c:pt idx="9840">
                  <c:v>44469.65093541667</c:v>
                </c:pt>
                <c:pt idx="9841">
                  <c:v>44469.65162986111</c:v>
                </c:pt>
                <c:pt idx="9842">
                  <c:v>44469.652324305556</c:v>
                </c:pt>
                <c:pt idx="9843">
                  <c:v>44469.653018750003</c:v>
                </c:pt>
                <c:pt idx="9844">
                  <c:v>44469.653713194442</c:v>
                </c:pt>
                <c:pt idx="9845">
                  <c:v>44469.654407638889</c:v>
                </c:pt>
                <c:pt idx="9846">
                  <c:v>44469.655102083336</c:v>
                </c:pt>
                <c:pt idx="9847">
                  <c:v>44469.655796527775</c:v>
                </c:pt>
                <c:pt idx="9848">
                  <c:v>44469.656490972222</c:v>
                </c:pt>
                <c:pt idx="9849">
                  <c:v>44469.657185416669</c:v>
                </c:pt>
                <c:pt idx="9850">
                  <c:v>44469.657879861108</c:v>
                </c:pt>
                <c:pt idx="9851">
                  <c:v>44469.658574305555</c:v>
                </c:pt>
                <c:pt idx="9852">
                  <c:v>44469.659268750002</c:v>
                </c:pt>
                <c:pt idx="9853">
                  <c:v>44469.659963194441</c:v>
                </c:pt>
                <c:pt idx="9854">
                  <c:v>44469.660657638888</c:v>
                </c:pt>
                <c:pt idx="9855">
                  <c:v>44469.661352083334</c:v>
                </c:pt>
                <c:pt idx="9856">
                  <c:v>44469.662046527781</c:v>
                </c:pt>
                <c:pt idx="9857">
                  <c:v>44469.66274097222</c:v>
                </c:pt>
                <c:pt idx="9858">
                  <c:v>44469.663435416667</c:v>
                </c:pt>
                <c:pt idx="9859">
                  <c:v>44469.664129861114</c:v>
                </c:pt>
                <c:pt idx="9860">
                  <c:v>44469.664824305553</c:v>
                </c:pt>
                <c:pt idx="9861">
                  <c:v>44469.66551875</c:v>
                </c:pt>
                <c:pt idx="9862">
                  <c:v>44469.666213194447</c:v>
                </c:pt>
                <c:pt idx="9863">
                  <c:v>44469.666907638886</c:v>
                </c:pt>
                <c:pt idx="9864">
                  <c:v>44469.667602083333</c:v>
                </c:pt>
                <c:pt idx="9865">
                  <c:v>44469.66829652778</c:v>
                </c:pt>
                <c:pt idx="9866">
                  <c:v>44469.668990972219</c:v>
                </c:pt>
                <c:pt idx="9867">
                  <c:v>44469.669685416666</c:v>
                </c:pt>
                <c:pt idx="9868">
                  <c:v>44469.670379861112</c:v>
                </c:pt>
                <c:pt idx="9869">
                  <c:v>44469.671074305559</c:v>
                </c:pt>
                <c:pt idx="9870">
                  <c:v>44469.671768749999</c:v>
                </c:pt>
                <c:pt idx="9871">
                  <c:v>44469.672463194445</c:v>
                </c:pt>
                <c:pt idx="9872">
                  <c:v>44469.673157638892</c:v>
                </c:pt>
                <c:pt idx="9873">
                  <c:v>44469.673852083331</c:v>
                </c:pt>
                <c:pt idx="9874">
                  <c:v>44469.674546527778</c:v>
                </c:pt>
                <c:pt idx="9875">
                  <c:v>44469.675240972225</c:v>
                </c:pt>
                <c:pt idx="9876">
                  <c:v>44469.675935416664</c:v>
                </c:pt>
                <c:pt idx="9877">
                  <c:v>44469.676629861111</c:v>
                </c:pt>
                <c:pt idx="9878">
                  <c:v>44469.677324305558</c:v>
                </c:pt>
                <c:pt idx="9879">
                  <c:v>44469.678018749997</c:v>
                </c:pt>
                <c:pt idx="9880">
                  <c:v>44469.678713194444</c:v>
                </c:pt>
                <c:pt idx="9881">
                  <c:v>44469.679407638891</c:v>
                </c:pt>
                <c:pt idx="9882">
                  <c:v>44469.68010208333</c:v>
                </c:pt>
                <c:pt idx="9883">
                  <c:v>44469.680796527777</c:v>
                </c:pt>
                <c:pt idx="9884">
                  <c:v>44469.681490972223</c:v>
                </c:pt>
                <c:pt idx="9885">
                  <c:v>44469.68218541667</c:v>
                </c:pt>
                <c:pt idx="9886">
                  <c:v>44469.68287986111</c:v>
                </c:pt>
                <c:pt idx="9887">
                  <c:v>44469.683574305556</c:v>
                </c:pt>
                <c:pt idx="9888">
                  <c:v>44469.684268750003</c:v>
                </c:pt>
                <c:pt idx="9889">
                  <c:v>44469.684963194442</c:v>
                </c:pt>
                <c:pt idx="9890">
                  <c:v>44469.685657638889</c:v>
                </c:pt>
                <c:pt idx="9891">
                  <c:v>44469.686352083336</c:v>
                </c:pt>
                <c:pt idx="9892">
                  <c:v>44469.687046527775</c:v>
                </c:pt>
                <c:pt idx="9893">
                  <c:v>44469.687740972222</c:v>
                </c:pt>
                <c:pt idx="9894">
                  <c:v>44469.688435416669</c:v>
                </c:pt>
                <c:pt idx="9895">
                  <c:v>44469.689129861108</c:v>
                </c:pt>
                <c:pt idx="9896">
                  <c:v>44469.689824305555</c:v>
                </c:pt>
                <c:pt idx="9897">
                  <c:v>44469.690518750002</c:v>
                </c:pt>
                <c:pt idx="9898">
                  <c:v>44469.691213194441</c:v>
                </c:pt>
                <c:pt idx="9899">
                  <c:v>44469.691907638888</c:v>
                </c:pt>
                <c:pt idx="9900">
                  <c:v>44469.692602083334</c:v>
                </c:pt>
                <c:pt idx="9901">
                  <c:v>44469.693296527781</c:v>
                </c:pt>
                <c:pt idx="9902">
                  <c:v>44469.69399097222</c:v>
                </c:pt>
                <c:pt idx="9903">
                  <c:v>44469.694685416667</c:v>
                </c:pt>
                <c:pt idx="9904">
                  <c:v>44469.695379861114</c:v>
                </c:pt>
                <c:pt idx="9905">
                  <c:v>44469.696074305553</c:v>
                </c:pt>
                <c:pt idx="9906">
                  <c:v>44469.69676875</c:v>
                </c:pt>
                <c:pt idx="9907">
                  <c:v>44469.697463194447</c:v>
                </c:pt>
                <c:pt idx="9908">
                  <c:v>44469.698157638886</c:v>
                </c:pt>
                <c:pt idx="9909">
                  <c:v>44469.698852083333</c:v>
                </c:pt>
                <c:pt idx="9910">
                  <c:v>44469.69954652778</c:v>
                </c:pt>
                <c:pt idx="9911">
                  <c:v>44469.700240972219</c:v>
                </c:pt>
                <c:pt idx="9912">
                  <c:v>44469.700935416666</c:v>
                </c:pt>
                <c:pt idx="9913">
                  <c:v>44469.701629861112</c:v>
                </c:pt>
                <c:pt idx="9914">
                  <c:v>44469.702324305559</c:v>
                </c:pt>
                <c:pt idx="9915">
                  <c:v>44469.703018749999</c:v>
                </c:pt>
                <c:pt idx="9916">
                  <c:v>44469.703713194445</c:v>
                </c:pt>
                <c:pt idx="9917">
                  <c:v>44469.704407638892</c:v>
                </c:pt>
                <c:pt idx="9918">
                  <c:v>44469.705102083331</c:v>
                </c:pt>
                <c:pt idx="9919">
                  <c:v>44469.705796527778</c:v>
                </c:pt>
                <c:pt idx="9920">
                  <c:v>44469.706490972225</c:v>
                </c:pt>
                <c:pt idx="9921">
                  <c:v>44469.707185416664</c:v>
                </c:pt>
                <c:pt idx="9922">
                  <c:v>44469.707879861111</c:v>
                </c:pt>
                <c:pt idx="9923">
                  <c:v>44469.708585879627</c:v>
                </c:pt>
                <c:pt idx="9924">
                  <c:v>44469.709280324074</c:v>
                </c:pt>
                <c:pt idx="9925">
                  <c:v>44469.709974768521</c:v>
                </c:pt>
                <c:pt idx="9926">
                  <c:v>44469.71066921296</c:v>
                </c:pt>
                <c:pt idx="9927">
                  <c:v>44469.711363657407</c:v>
                </c:pt>
                <c:pt idx="9928">
                  <c:v>44469.712058101853</c:v>
                </c:pt>
                <c:pt idx="9929">
                  <c:v>44469.712752546293</c:v>
                </c:pt>
                <c:pt idx="9930">
                  <c:v>44469.71344699074</c:v>
                </c:pt>
                <c:pt idx="9931">
                  <c:v>44469.714141435186</c:v>
                </c:pt>
                <c:pt idx="9932">
                  <c:v>44469.714835879633</c:v>
                </c:pt>
                <c:pt idx="9933">
                  <c:v>44469.715530324072</c:v>
                </c:pt>
                <c:pt idx="9934">
                  <c:v>44469.716224768519</c:v>
                </c:pt>
                <c:pt idx="9935">
                  <c:v>44469.716919212966</c:v>
                </c:pt>
                <c:pt idx="9936">
                  <c:v>44469.717613657405</c:v>
                </c:pt>
                <c:pt idx="9937">
                  <c:v>44469.718308101852</c:v>
                </c:pt>
                <c:pt idx="9938">
                  <c:v>44469.719002546299</c:v>
                </c:pt>
                <c:pt idx="9939">
                  <c:v>44469.719696990738</c:v>
                </c:pt>
                <c:pt idx="9940">
                  <c:v>44469.720391435185</c:v>
                </c:pt>
                <c:pt idx="9941">
                  <c:v>44469.721085879632</c:v>
                </c:pt>
                <c:pt idx="9942">
                  <c:v>44469.721780324071</c:v>
                </c:pt>
                <c:pt idx="9943">
                  <c:v>44469.722474768518</c:v>
                </c:pt>
                <c:pt idx="9944">
                  <c:v>44469.723169212964</c:v>
                </c:pt>
                <c:pt idx="9945">
                  <c:v>44469.723863657404</c:v>
                </c:pt>
                <c:pt idx="9946">
                  <c:v>44469.724558101851</c:v>
                </c:pt>
                <c:pt idx="9947">
                  <c:v>44469.725252546297</c:v>
                </c:pt>
                <c:pt idx="9948">
                  <c:v>44469.725946990744</c:v>
                </c:pt>
                <c:pt idx="9949">
                  <c:v>44469.726641435183</c:v>
                </c:pt>
                <c:pt idx="9950">
                  <c:v>44469.72733587963</c:v>
                </c:pt>
                <c:pt idx="9951">
                  <c:v>44469.728030324077</c:v>
                </c:pt>
                <c:pt idx="9952">
                  <c:v>44469.728724768516</c:v>
                </c:pt>
                <c:pt idx="9953">
                  <c:v>44469.729419212963</c:v>
                </c:pt>
                <c:pt idx="9954">
                  <c:v>44469.73011365741</c:v>
                </c:pt>
                <c:pt idx="9955">
                  <c:v>44469.730808101849</c:v>
                </c:pt>
                <c:pt idx="9956">
                  <c:v>44469.731502546296</c:v>
                </c:pt>
                <c:pt idx="9957">
                  <c:v>44469.732196990743</c:v>
                </c:pt>
                <c:pt idx="9958">
                  <c:v>44469.732891435182</c:v>
                </c:pt>
                <c:pt idx="9959">
                  <c:v>44469.733585879629</c:v>
                </c:pt>
                <c:pt idx="9960">
                  <c:v>44469.734280324075</c:v>
                </c:pt>
                <c:pt idx="9961">
                  <c:v>44469.734974768522</c:v>
                </c:pt>
                <c:pt idx="9962">
                  <c:v>44469.735669212962</c:v>
                </c:pt>
                <c:pt idx="9963">
                  <c:v>44469.736363657408</c:v>
                </c:pt>
                <c:pt idx="9964">
                  <c:v>44469.737058101855</c:v>
                </c:pt>
                <c:pt idx="9965">
                  <c:v>44469.737752546294</c:v>
                </c:pt>
                <c:pt idx="9966">
                  <c:v>44469.738446990741</c:v>
                </c:pt>
                <c:pt idx="9967">
                  <c:v>44469.739141435188</c:v>
                </c:pt>
                <c:pt idx="9968">
                  <c:v>44469.739835879627</c:v>
                </c:pt>
                <c:pt idx="9969">
                  <c:v>44469.740530324074</c:v>
                </c:pt>
                <c:pt idx="9970">
                  <c:v>44469.741224768521</c:v>
                </c:pt>
                <c:pt idx="9971">
                  <c:v>44469.74191921296</c:v>
                </c:pt>
                <c:pt idx="9972">
                  <c:v>44469.742613657407</c:v>
                </c:pt>
                <c:pt idx="9973">
                  <c:v>44469.743308101853</c:v>
                </c:pt>
                <c:pt idx="9974">
                  <c:v>44469.744002546293</c:v>
                </c:pt>
                <c:pt idx="9975">
                  <c:v>44469.74469699074</c:v>
                </c:pt>
                <c:pt idx="9976">
                  <c:v>44469.745391435186</c:v>
                </c:pt>
                <c:pt idx="9977">
                  <c:v>44469.746085879633</c:v>
                </c:pt>
                <c:pt idx="9978">
                  <c:v>44469.746780324072</c:v>
                </c:pt>
                <c:pt idx="9979">
                  <c:v>44469.747474768519</c:v>
                </c:pt>
                <c:pt idx="9980">
                  <c:v>44469.748169212966</c:v>
                </c:pt>
                <c:pt idx="9981">
                  <c:v>44469.748863657405</c:v>
                </c:pt>
                <c:pt idx="9982">
                  <c:v>44469.749558101852</c:v>
                </c:pt>
                <c:pt idx="9983">
                  <c:v>44469.750264120368</c:v>
                </c:pt>
                <c:pt idx="9984">
                  <c:v>44469.750958564815</c:v>
                </c:pt>
                <c:pt idx="9985">
                  <c:v>44469.751653009262</c:v>
                </c:pt>
                <c:pt idx="9986">
                  <c:v>44469.752347453701</c:v>
                </c:pt>
                <c:pt idx="9987">
                  <c:v>44469.753041898148</c:v>
                </c:pt>
                <c:pt idx="9988">
                  <c:v>44469.753736342594</c:v>
                </c:pt>
                <c:pt idx="9989">
                  <c:v>44469.754430787034</c:v>
                </c:pt>
                <c:pt idx="9990">
                  <c:v>44469.755125231481</c:v>
                </c:pt>
                <c:pt idx="9991">
                  <c:v>44469.755819675927</c:v>
                </c:pt>
                <c:pt idx="9992">
                  <c:v>44469.756514120367</c:v>
                </c:pt>
                <c:pt idx="9993">
                  <c:v>44469.757208564813</c:v>
                </c:pt>
                <c:pt idx="9994">
                  <c:v>44469.75790300926</c:v>
                </c:pt>
                <c:pt idx="9995">
                  <c:v>44469.758597453707</c:v>
                </c:pt>
                <c:pt idx="9996">
                  <c:v>44469.759291898146</c:v>
                </c:pt>
                <c:pt idx="9997">
                  <c:v>44469.759986342593</c:v>
                </c:pt>
                <c:pt idx="9998">
                  <c:v>44469.76068078704</c:v>
                </c:pt>
                <c:pt idx="9999">
                  <c:v>44469.761375231479</c:v>
                </c:pt>
                <c:pt idx="10000">
                  <c:v>44469.762069675926</c:v>
                </c:pt>
                <c:pt idx="10001">
                  <c:v>44469.762764120373</c:v>
                </c:pt>
                <c:pt idx="10002">
                  <c:v>44469.763458564812</c:v>
                </c:pt>
                <c:pt idx="10003">
                  <c:v>44469.764153009259</c:v>
                </c:pt>
                <c:pt idx="10004">
                  <c:v>44469.764847453705</c:v>
                </c:pt>
                <c:pt idx="10005">
                  <c:v>44469.765541898145</c:v>
                </c:pt>
                <c:pt idx="10006">
                  <c:v>44469.766236342592</c:v>
                </c:pt>
                <c:pt idx="10007">
                  <c:v>44469.766930787038</c:v>
                </c:pt>
                <c:pt idx="10008">
                  <c:v>44469.767625231485</c:v>
                </c:pt>
                <c:pt idx="10009">
                  <c:v>44469.768319675924</c:v>
                </c:pt>
                <c:pt idx="10010">
                  <c:v>44469.769014120371</c:v>
                </c:pt>
                <c:pt idx="10011">
                  <c:v>44469.769708564818</c:v>
                </c:pt>
                <c:pt idx="10012">
                  <c:v>44469.770403009257</c:v>
                </c:pt>
                <c:pt idx="10013">
                  <c:v>44469.771097453704</c:v>
                </c:pt>
                <c:pt idx="10014">
                  <c:v>44469.771791898151</c:v>
                </c:pt>
                <c:pt idx="10015">
                  <c:v>44469.77248634259</c:v>
                </c:pt>
                <c:pt idx="10016">
                  <c:v>44469.773180787037</c:v>
                </c:pt>
                <c:pt idx="10017">
                  <c:v>44469.773875231484</c:v>
                </c:pt>
                <c:pt idx="10018">
                  <c:v>44469.774569675923</c:v>
                </c:pt>
                <c:pt idx="10019">
                  <c:v>44469.77526412037</c:v>
                </c:pt>
                <c:pt idx="10020">
                  <c:v>44469.775958564816</c:v>
                </c:pt>
                <c:pt idx="10021">
                  <c:v>44469.776653009256</c:v>
                </c:pt>
                <c:pt idx="10022">
                  <c:v>44469.777347453703</c:v>
                </c:pt>
                <c:pt idx="10023">
                  <c:v>44469.778041898149</c:v>
                </c:pt>
                <c:pt idx="10024">
                  <c:v>44469.778736342596</c:v>
                </c:pt>
                <c:pt idx="10025">
                  <c:v>44469.779430787035</c:v>
                </c:pt>
                <c:pt idx="10026">
                  <c:v>44469.780125231482</c:v>
                </c:pt>
                <c:pt idx="10027">
                  <c:v>44469.780819675929</c:v>
                </c:pt>
                <c:pt idx="10028">
                  <c:v>44469.781514120368</c:v>
                </c:pt>
                <c:pt idx="10029">
                  <c:v>44469.782208564815</c:v>
                </c:pt>
                <c:pt idx="10030">
                  <c:v>44469.782903009262</c:v>
                </c:pt>
                <c:pt idx="10031">
                  <c:v>44469.783597453701</c:v>
                </c:pt>
                <c:pt idx="10032">
                  <c:v>44469.784291898148</c:v>
                </c:pt>
                <c:pt idx="10033">
                  <c:v>44469.784986342594</c:v>
                </c:pt>
                <c:pt idx="10034">
                  <c:v>44469.785680787034</c:v>
                </c:pt>
                <c:pt idx="10035">
                  <c:v>44469.786375231481</c:v>
                </c:pt>
                <c:pt idx="10036">
                  <c:v>44469.787069675927</c:v>
                </c:pt>
                <c:pt idx="10037">
                  <c:v>44469.787764120367</c:v>
                </c:pt>
                <c:pt idx="10038">
                  <c:v>44469.788458564813</c:v>
                </c:pt>
                <c:pt idx="10039">
                  <c:v>44469.78915300926</c:v>
                </c:pt>
                <c:pt idx="10040">
                  <c:v>44469.789847453707</c:v>
                </c:pt>
                <c:pt idx="10041">
                  <c:v>44469.790541898146</c:v>
                </c:pt>
                <c:pt idx="10042">
                  <c:v>44469.791236342593</c:v>
                </c:pt>
                <c:pt idx="10043">
                  <c:v>44469.791942361109</c:v>
                </c:pt>
                <c:pt idx="10044">
                  <c:v>44469.792636805556</c:v>
                </c:pt>
                <c:pt idx="10045">
                  <c:v>44469.793331250003</c:v>
                </c:pt>
                <c:pt idx="10046">
                  <c:v>44469.794025694442</c:v>
                </c:pt>
                <c:pt idx="10047">
                  <c:v>44469.794720138889</c:v>
                </c:pt>
                <c:pt idx="10048">
                  <c:v>44469.795414583336</c:v>
                </c:pt>
                <c:pt idx="10049">
                  <c:v>44469.796109027775</c:v>
                </c:pt>
                <c:pt idx="10050">
                  <c:v>44469.796803472222</c:v>
                </c:pt>
                <c:pt idx="10051">
                  <c:v>44469.797497916668</c:v>
                </c:pt>
                <c:pt idx="10052">
                  <c:v>44469.798192361108</c:v>
                </c:pt>
                <c:pt idx="10053">
                  <c:v>44469.798886805555</c:v>
                </c:pt>
                <c:pt idx="10054">
                  <c:v>44469.799581250001</c:v>
                </c:pt>
                <c:pt idx="10055">
                  <c:v>44469.800275694448</c:v>
                </c:pt>
                <c:pt idx="10056">
                  <c:v>44469.800970138887</c:v>
                </c:pt>
                <c:pt idx="10057">
                  <c:v>44469.801664583334</c:v>
                </c:pt>
                <c:pt idx="10058">
                  <c:v>44469.802359027781</c:v>
                </c:pt>
                <c:pt idx="10059">
                  <c:v>44469.80305347222</c:v>
                </c:pt>
                <c:pt idx="10060">
                  <c:v>44469.803747916667</c:v>
                </c:pt>
                <c:pt idx="10061">
                  <c:v>44469.804442361114</c:v>
                </c:pt>
                <c:pt idx="10062">
                  <c:v>44469.805136805553</c:v>
                </c:pt>
                <c:pt idx="10063">
                  <c:v>44469.80583125</c:v>
                </c:pt>
                <c:pt idx="10064">
                  <c:v>44469.806525694446</c:v>
                </c:pt>
                <c:pt idx="10065">
                  <c:v>44469.807220138886</c:v>
                </c:pt>
                <c:pt idx="10066">
                  <c:v>44469.807914583333</c:v>
                </c:pt>
                <c:pt idx="10067">
                  <c:v>44469.808609027779</c:v>
                </c:pt>
                <c:pt idx="10068">
                  <c:v>44469.809303472219</c:v>
                </c:pt>
                <c:pt idx="10069">
                  <c:v>44469.809997916665</c:v>
                </c:pt>
                <c:pt idx="10070">
                  <c:v>44469.810692361112</c:v>
                </c:pt>
                <c:pt idx="10071">
                  <c:v>44469.811386805559</c:v>
                </c:pt>
                <c:pt idx="10072">
                  <c:v>44469.812081249998</c:v>
                </c:pt>
                <c:pt idx="10073">
                  <c:v>44469.812775694445</c:v>
                </c:pt>
                <c:pt idx="10074">
                  <c:v>44469.813470138892</c:v>
                </c:pt>
                <c:pt idx="10075">
                  <c:v>44469.814164583331</c:v>
                </c:pt>
                <c:pt idx="10076">
                  <c:v>44469.814859027778</c:v>
                </c:pt>
                <c:pt idx="10077">
                  <c:v>44469.815553472225</c:v>
                </c:pt>
                <c:pt idx="10078">
                  <c:v>44469.816247916664</c:v>
                </c:pt>
                <c:pt idx="10079">
                  <c:v>44469.816942361111</c:v>
                </c:pt>
                <c:pt idx="10080">
                  <c:v>44469.817636805557</c:v>
                </c:pt>
                <c:pt idx="10081">
                  <c:v>44469.818331249997</c:v>
                </c:pt>
                <c:pt idx="10082">
                  <c:v>44469.819025694444</c:v>
                </c:pt>
                <c:pt idx="10083">
                  <c:v>44469.81972013889</c:v>
                </c:pt>
                <c:pt idx="10084">
                  <c:v>44469.820414583337</c:v>
                </c:pt>
                <c:pt idx="10085">
                  <c:v>44469.821109027776</c:v>
                </c:pt>
                <c:pt idx="10086">
                  <c:v>44469.821803472223</c:v>
                </c:pt>
                <c:pt idx="10087">
                  <c:v>44469.82249791667</c:v>
                </c:pt>
                <c:pt idx="10088">
                  <c:v>44469.823192361109</c:v>
                </c:pt>
                <c:pt idx="10089">
                  <c:v>44469.823886805556</c:v>
                </c:pt>
                <c:pt idx="10090">
                  <c:v>44469.824581250003</c:v>
                </c:pt>
                <c:pt idx="10091">
                  <c:v>44469.825275694442</c:v>
                </c:pt>
                <c:pt idx="10092">
                  <c:v>44469.825970138889</c:v>
                </c:pt>
                <c:pt idx="10093">
                  <c:v>44469.826664583336</c:v>
                </c:pt>
                <c:pt idx="10094">
                  <c:v>44469.827359027775</c:v>
                </c:pt>
                <c:pt idx="10095">
                  <c:v>44469.828053472222</c:v>
                </c:pt>
                <c:pt idx="10096">
                  <c:v>44469.828747916668</c:v>
                </c:pt>
                <c:pt idx="10097">
                  <c:v>44469.829442361108</c:v>
                </c:pt>
                <c:pt idx="10098">
                  <c:v>44469.830136805555</c:v>
                </c:pt>
                <c:pt idx="10099">
                  <c:v>44469.830831250001</c:v>
                </c:pt>
                <c:pt idx="10100">
                  <c:v>44469.831525694448</c:v>
                </c:pt>
                <c:pt idx="10101">
                  <c:v>44469.832220138887</c:v>
                </c:pt>
                <c:pt idx="10102">
                  <c:v>44469.832914583334</c:v>
                </c:pt>
                <c:pt idx="10103">
                  <c:v>44469.83362060185</c:v>
                </c:pt>
                <c:pt idx="10104">
                  <c:v>44469.834315046297</c:v>
                </c:pt>
                <c:pt idx="10105">
                  <c:v>44469.835009490744</c:v>
                </c:pt>
                <c:pt idx="10106">
                  <c:v>44469.835703935183</c:v>
                </c:pt>
                <c:pt idx="10107">
                  <c:v>44469.83639837963</c:v>
                </c:pt>
                <c:pt idx="10108">
                  <c:v>44469.837092824077</c:v>
                </c:pt>
                <c:pt idx="10109">
                  <c:v>44469.837787268516</c:v>
                </c:pt>
                <c:pt idx="10110">
                  <c:v>44469.838481712963</c:v>
                </c:pt>
                <c:pt idx="10111">
                  <c:v>44469.839176157409</c:v>
                </c:pt>
                <c:pt idx="10112">
                  <c:v>44469.839870601849</c:v>
                </c:pt>
                <c:pt idx="10113">
                  <c:v>44469.840565046296</c:v>
                </c:pt>
                <c:pt idx="10114">
                  <c:v>44469.841259490742</c:v>
                </c:pt>
                <c:pt idx="10115">
                  <c:v>44469.841953935182</c:v>
                </c:pt>
                <c:pt idx="10116">
                  <c:v>44469.842648379628</c:v>
                </c:pt>
                <c:pt idx="10117">
                  <c:v>44469.843342824075</c:v>
                </c:pt>
                <c:pt idx="10118">
                  <c:v>44469.844037268522</c:v>
                </c:pt>
                <c:pt idx="10119">
                  <c:v>44469.844731712961</c:v>
                </c:pt>
                <c:pt idx="10120">
                  <c:v>44469.845426157408</c:v>
                </c:pt>
                <c:pt idx="10121">
                  <c:v>44469.846120601855</c:v>
                </c:pt>
                <c:pt idx="10122">
                  <c:v>44469.846815046294</c:v>
                </c:pt>
                <c:pt idx="10123">
                  <c:v>44469.847509490741</c:v>
                </c:pt>
                <c:pt idx="10124">
                  <c:v>44469.848203935187</c:v>
                </c:pt>
                <c:pt idx="10125">
                  <c:v>44469.848898379627</c:v>
                </c:pt>
                <c:pt idx="10126">
                  <c:v>44469.849592824074</c:v>
                </c:pt>
                <c:pt idx="10127">
                  <c:v>44469.85028726852</c:v>
                </c:pt>
                <c:pt idx="10128">
                  <c:v>44469.85098171296</c:v>
                </c:pt>
                <c:pt idx="10129">
                  <c:v>44469.851676157406</c:v>
                </c:pt>
                <c:pt idx="10130">
                  <c:v>44469.852370601853</c:v>
                </c:pt>
                <c:pt idx="10131">
                  <c:v>44469.8530650463</c:v>
                </c:pt>
                <c:pt idx="10132">
                  <c:v>44469.853759490739</c:v>
                </c:pt>
                <c:pt idx="10133">
                  <c:v>44469.854453935186</c:v>
                </c:pt>
                <c:pt idx="10134">
                  <c:v>44469.855148379633</c:v>
                </c:pt>
                <c:pt idx="10135">
                  <c:v>44469.855842824072</c:v>
                </c:pt>
                <c:pt idx="10136">
                  <c:v>44469.856537268519</c:v>
                </c:pt>
                <c:pt idx="10137">
                  <c:v>44469.857231712966</c:v>
                </c:pt>
                <c:pt idx="10138">
                  <c:v>44469.857926157405</c:v>
                </c:pt>
                <c:pt idx="10139">
                  <c:v>44469.858620601852</c:v>
                </c:pt>
                <c:pt idx="10140">
                  <c:v>44469.859315046298</c:v>
                </c:pt>
                <c:pt idx="10141">
                  <c:v>44469.860009490738</c:v>
                </c:pt>
                <c:pt idx="10142">
                  <c:v>44469.860703935185</c:v>
                </c:pt>
                <c:pt idx="10143">
                  <c:v>44469.861398379631</c:v>
                </c:pt>
                <c:pt idx="10144">
                  <c:v>44469.862092824071</c:v>
                </c:pt>
                <c:pt idx="10145">
                  <c:v>44469.862787268517</c:v>
                </c:pt>
                <c:pt idx="10146">
                  <c:v>44469.863481712964</c:v>
                </c:pt>
                <c:pt idx="10147">
                  <c:v>44469.864176157411</c:v>
                </c:pt>
                <c:pt idx="10148">
                  <c:v>44469.86487060185</c:v>
                </c:pt>
                <c:pt idx="10149">
                  <c:v>44469.865565046297</c:v>
                </c:pt>
                <c:pt idx="10150">
                  <c:v>44469.866259490744</c:v>
                </c:pt>
                <c:pt idx="10151">
                  <c:v>44469.866953935183</c:v>
                </c:pt>
                <c:pt idx="10152">
                  <c:v>44469.86764837963</c:v>
                </c:pt>
                <c:pt idx="10153">
                  <c:v>44469.868342824077</c:v>
                </c:pt>
                <c:pt idx="10154">
                  <c:v>44469.869037268516</c:v>
                </c:pt>
                <c:pt idx="10155">
                  <c:v>44469.869731712963</c:v>
                </c:pt>
                <c:pt idx="10156">
                  <c:v>44469.870426157409</c:v>
                </c:pt>
                <c:pt idx="10157">
                  <c:v>44469.871120601849</c:v>
                </c:pt>
                <c:pt idx="10158">
                  <c:v>44469.871815046296</c:v>
                </c:pt>
                <c:pt idx="10159">
                  <c:v>44469.872509490742</c:v>
                </c:pt>
                <c:pt idx="10160">
                  <c:v>44469.873203935182</c:v>
                </c:pt>
                <c:pt idx="10161">
                  <c:v>44469.873898379628</c:v>
                </c:pt>
                <c:pt idx="10162">
                  <c:v>44469.874592824075</c:v>
                </c:pt>
                <c:pt idx="10163">
                  <c:v>44469.875287268522</c:v>
                </c:pt>
                <c:pt idx="10164">
                  <c:v>44469.875981712961</c:v>
                </c:pt>
                <c:pt idx="10165">
                  <c:v>44469.876676157408</c:v>
                </c:pt>
                <c:pt idx="10166">
                  <c:v>44469.877370601855</c:v>
                </c:pt>
                <c:pt idx="10167">
                  <c:v>44469.878065046294</c:v>
                </c:pt>
                <c:pt idx="10168">
                  <c:v>44469.878759490741</c:v>
                </c:pt>
                <c:pt idx="10169">
                  <c:v>44469.879453935187</c:v>
                </c:pt>
                <c:pt idx="10170">
                  <c:v>44469.880148379627</c:v>
                </c:pt>
                <c:pt idx="10171">
                  <c:v>44469.880842824074</c:v>
                </c:pt>
                <c:pt idx="10172">
                  <c:v>44469.88153726852</c:v>
                </c:pt>
                <c:pt idx="10173">
                  <c:v>44469.88223171296</c:v>
                </c:pt>
                <c:pt idx="10174">
                  <c:v>44469.882926157406</c:v>
                </c:pt>
                <c:pt idx="10175">
                  <c:v>44469.883620601853</c:v>
                </c:pt>
                <c:pt idx="10176">
                  <c:v>44469.8843150463</c:v>
                </c:pt>
                <c:pt idx="10177">
                  <c:v>44469.885009490739</c:v>
                </c:pt>
                <c:pt idx="10178">
                  <c:v>44469.885703935186</c:v>
                </c:pt>
                <c:pt idx="10179">
                  <c:v>44469.886398379633</c:v>
                </c:pt>
                <c:pt idx="10180">
                  <c:v>44469.887092824072</c:v>
                </c:pt>
                <c:pt idx="10181">
                  <c:v>44469.887787268519</c:v>
                </c:pt>
                <c:pt idx="10182">
                  <c:v>44469.888481712966</c:v>
                </c:pt>
                <c:pt idx="10183">
                  <c:v>44469.889176157405</c:v>
                </c:pt>
                <c:pt idx="10184">
                  <c:v>44469.889870601852</c:v>
                </c:pt>
                <c:pt idx="10185">
                  <c:v>44469.890565046298</c:v>
                </c:pt>
                <c:pt idx="10186">
                  <c:v>44469.891259490738</c:v>
                </c:pt>
                <c:pt idx="10187">
                  <c:v>44469.891953935185</c:v>
                </c:pt>
                <c:pt idx="10188">
                  <c:v>44469.892648379631</c:v>
                </c:pt>
                <c:pt idx="10189">
                  <c:v>44469.893342824071</c:v>
                </c:pt>
                <c:pt idx="10190">
                  <c:v>44469.894037268517</c:v>
                </c:pt>
                <c:pt idx="10191">
                  <c:v>44469.894731712964</c:v>
                </c:pt>
                <c:pt idx="10192">
                  <c:v>44469.895426157411</c:v>
                </c:pt>
                <c:pt idx="10193">
                  <c:v>44469.89612060185</c:v>
                </c:pt>
                <c:pt idx="10194">
                  <c:v>44469.896815046297</c:v>
                </c:pt>
                <c:pt idx="10195">
                  <c:v>44469.897509490744</c:v>
                </c:pt>
                <c:pt idx="10196">
                  <c:v>44469.898203935183</c:v>
                </c:pt>
                <c:pt idx="10197">
                  <c:v>44469.89889837963</c:v>
                </c:pt>
                <c:pt idx="10198">
                  <c:v>44469.899592824077</c:v>
                </c:pt>
                <c:pt idx="10199">
                  <c:v>44469.900287268516</c:v>
                </c:pt>
                <c:pt idx="10200">
                  <c:v>44469.900981712963</c:v>
                </c:pt>
                <c:pt idx="10201">
                  <c:v>44469.901676157409</c:v>
                </c:pt>
                <c:pt idx="10202">
                  <c:v>44469.902370601849</c:v>
                </c:pt>
                <c:pt idx="10203">
                  <c:v>44469.903065046296</c:v>
                </c:pt>
                <c:pt idx="10204">
                  <c:v>44469.903759490742</c:v>
                </c:pt>
                <c:pt idx="10205">
                  <c:v>44469.904453935182</c:v>
                </c:pt>
                <c:pt idx="10206">
                  <c:v>44469.905148379628</c:v>
                </c:pt>
                <c:pt idx="10207">
                  <c:v>44469.905842824075</c:v>
                </c:pt>
                <c:pt idx="10208">
                  <c:v>44469.906537268522</c:v>
                </c:pt>
                <c:pt idx="10209">
                  <c:v>44469.907231712961</c:v>
                </c:pt>
                <c:pt idx="10210">
                  <c:v>44469.907926157408</c:v>
                </c:pt>
                <c:pt idx="10211">
                  <c:v>44469.908620601855</c:v>
                </c:pt>
                <c:pt idx="10212">
                  <c:v>44469.909315046294</c:v>
                </c:pt>
                <c:pt idx="10213">
                  <c:v>44469.910009490741</c:v>
                </c:pt>
                <c:pt idx="10214">
                  <c:v>44469.910703935187</c:v>
                </c:pt>
                <c:pt idx="10215">
                  <c:v>44469.911398379627</c:v>
                </c:pt>
                <c:pt idx="10216">
                  <c:v>44469.912092824074</c:v>
                </c:pt>
                <c:pt idx="10217">
                  <c:v>44469.91278726852</c:v>
                </c:pt>
                <c:pt idx="10218">
                  <c:v>44469.91348171296</c:v>
                </c:pt>
                <c:pt idx="10219">
                  <c:v>44469.914176157406</c:v>
                </c:pt>
                <c:pt idx="10220">
                  <c:v>44469.914870601853</c:v>
                </c:pt>
                <c:pt idx="10221">
                  <c:v>44469.9155650463</c:v>
                </c:pt>
                <c:pt idx="10222">
                  <c:v>44469.916259490739</c:v>
                </c:pt>
                <c:pt idx="10223">
                  <c:v>44469.916965509263</c:v>
                </c:pt>
                <c:pt idx="10224">
                  <c:v>44469.917659953702</c:v>
                </c:pt>
                <c:pt idx="10225">
                  <c:v>44469.918354398149</c:v>
                </c:pt>
                <c:pt idx="10226">
                  <c:v>44469.919048842596</c:v>
                </c:pt>
                <c:pt idx="10227">
                  <c:v>44469.919743287035</c:v>
                </c:pt>
                <c:pt idx="10228">
                  <c:v>44469.920437731482</c:v>
                </c:pt>
                <c:pt idx="10229">
                  <c:v>44469.921132175929</c:v>
                </c:pt>
                <c:pt idx="10230">
                  <c:v>44469.921826620368</c:v>
                </c:pt>
                <c:pt idx="10231">
                  <c:v>44469.922521064815</c:v>
                </c:pt>
                <c:pt idx="10232">
                  <c:v>44469.923215509261</c:v>
                </c:pt>
                <c:pt idx="10233">
                  <c:v>44469.923909953701</c:v>
                </c:pt>
                <c:pt idx="10234">
                  <c:v>44469.924604398147</c:v>
                </c:pt>
                <c:pt idx="10235">
                  <c:v>44469.925298842594</c:v>
                </c:pt>
                <c:pt idx="10236">
                  <c:v>44469.925993287034</c:v>
                </c:pt>
                <c:pt idx="10237">
                  <c:v>44469.92668773148</c:v>
                </c:pt>
                <c:pt idx="10238">
                  <c:v>44469.927382175927</c:v>
                </c:pt>
                <c:pt idx="10239">
                  <c:v>44469.928076620374</c:v>
                </c:pt>
                <c:pt idx="10240">
                  <c:v>44469.928771064813</c:v>
                </c:pt>
                <c:pt idx="10241">
                  <c:v>44469.92946550926</c:v>
                </c:pt>
                <c:pt idx="10242">
                  <c:v>44469.930159953707</c:v>
                </c:pt>
                <c:pt idx="10243">
                  <c:v>44469.930854398146</c:v>
                </c:pt>
                <c:pt idx="10244">
                  <c:v>44469.931548842593</c:v>
                </c:pt>
                <c:pt idx="10245">
                  <c:v>44469.932243287039</c:v>
                </c:pt>
                <c:pt idx="10246">
                  <c:v>44469.932937731479</c:v>
                </c:pt>
                <c:pt idx="10247">
                  <c:v>44469.933632175926</c:v>
                </c:pt>
                <c:pt idx="10248">
                  <c:v>44469.934326620372</c:v>
                </c:pt>
                <c:pt idx="10249">
                  <c:v>44469.935021064812</c:v>
                </c:pt>
                <c:pt idx="10250">
                  <c:v>44469.935715509258</c:v>
                </c:pt>
                <c:pt idx="10251">
                  <c:v>44469.936409953705</c:v>
                </c:pt>
                <c:pt idx="10252">
                  <c:v>44469.937104398145</c:v>
                </c:pt>
                <c:pt idx="10253">
                  <c:v>44469.937798842591</c:v>
                </c:pt>
                <c:pt idx="10254">
                  <c:v>44469.938493287038</c:v>
                </c:pt>
                <c:pt idx="10255">
                  <c:v>44469.939187731485</c:v>
                </c:pt>
                <c:pt idx="10256">
                  <c:v>44469.939882175924</c:v>
                </c:pt>
                <c:pt idx="10257">
                  <c:v>44469.940576620371</c:v>
                </c:pt>
                <c:pt idx="10258">
                  <c:v>44469.941271064818</c:v>
                </c:pt>
                <c:pt idx="10259">
                  <c:v>44469.941965509257</c:v>
                </c:pt>
                <c:pt idx="10260">
                  <c:v>44469.942659953704</c:v>
                </c:pt>
                <c:pt idx="10261">
                  <c:v>44469.94335439815</c:v>
                </c:pt>
                <c:pt idx="10262">
                  <c:v>44469.94404884259</c:v>
                </c:pt>
                <c:pt idx="10263">
                  <c:v>44469.944743287037</c:v>
                </c:pt>
                <c:pt idx="10264">
                  <c:v>44469.945437731483</c:v>
                </c:pt>
                <c:pt idx="10265">
                  <c:v>44469.946132175923</c:v>
                </c:pt>
                <c:pt idx="10266">
                  <c:v>44469.946826620369</c:v>
                </c:pt>
                <c:pt idx="10267">
                  <c:v>44469.947521064816</c:v>
                </c:pt>
                <c:pt idx="10268">
                  <c:v>44469.948215509263</c:v>
                </c:pt>
                <c:pt idx="10269">
                  <c:v>44469.948909953702</c:v>
                </c:pt>
                <c:pt idx="10270">
                  <c:v>44469.949604398149</c:v>
                </c:pt>
                <c:pt idx="10271">
                  <c:v>44469.950298842596</c:v>
                </c:pt>
                <c:pt idx="10272">
                  <c:v>44469.950993287035</c:v>
                </c:pt>
                <c:pt idx="10273">
                  <c:v>44469.951687731482</c:v>
                </c:pt>
                <c:pt idx="10274">
                  <c:v>44469.952382175929</c:v>
                </c:pt>
                <c:pt idx="10275">
                  <c:v>44469.953076620368</c:v>
                </c:pt>
                <c:pt idx="10276">
                  <c:v>44469.953771064815</c:v>
                </c:pt>
                <c:pt idx="10277">
                  <c:v>44469.954465509261</c:v>
                </c:pt>
                <c:pt idx="10278">
                  <c:v>44469.955159953701</c:v>
                </c:pt>
                <c:pt idx="10279">
                  <c:v>44469.955854398147</c:v>
                </c:pt>
                <c:pt idx="10280">
                  <c:v>44469.956548842594</c:v>
                </c:pt>
                <c:pt idx="10281">
                  <c:v>44469.957243287034</c:v>
                </c:pt>
                <c:pt idx="10282">
                  <c:v>44469.95793773148</c:v>
                </c:pt>
                <c:pt idx="10283">
                  <c:v>44469.958643749997</c:v>
                </c:pt>
                <c:pt idx="10284">
                  <c:v>44469.959338194443</c:v>
                </c:pt>
                <c:pt idx="10285">
                  <c:v>44469.96003263889</c:v>
                </c:pt>
                <c:pt idx="10286">
                  <c:v>44469.960727083337</c:v>
                </c:pt>
                <c:pt idx="10287">
                  <c:v>44469.961421527776</c:v>
                </c:pt>
                <c:pt idx="10288">
                  <c:v>44469.962115972223</c:v>
                </c:pt>
                <c:pt idx="10289">
                  <c:v>44469.96281041667</c:v>
                </c:pt>
                <c:pt idx="10290">
                  <c:v>44469.963504861109</c:v>
                </c:pt>
                <c:pt idx="10291">
                  <c:v>44469.964199305556</c:v>
                </c:pt>
                <c:pt idx="10292">
                  <c:v>44469.964893750002</c:v>
                </c:pt>
                <c:pt idx="10293">
                  <c:v>44469.965588194442</c:v>
                </c:pt>
                <c:pt idx="10294">
                  <c:v>44469.966282638889</c:v>
                </c:pt>
                <c:pt idx="10295">
                  <c:v>44469.966977083335</c:v>
                </c:pt>
                <c:pt idx="10296">
                  <c:v>44469.967671527775</c:v>
                </c:pt>
                <c:pt idx="10297">
                  <c:v>44469.968365972221</c:v>
                </c:pt>
                <c:pt idx="10298">
                  <c:v>44469.969060416668</c:v>
                </c:pt>
                <c:pt idx="10299">
                  <c:v>44469.969754861108</c:v>
                </c:pt>
                <c:pt idx="10300">
                  <c:v>44469.970449305554</c:v>
                </c:pt>
                <c:pt idx="10301">
                  <c:v>44469.971143750001</c:v>
                </c:pt>
                <c:pt idx="10302">
                  <c:v>44469.971838194448</c:v>
                </c:pt>
                <c:pt idx="10303">
                  <c:v>44469.972532638887</c:v>
                </c:pt>
                <c:pt idx="10304">
                  <c:v>44469.973227083334</c:v>
                </c:pt>
                <c:pt idx="10305">
                  <c:v>44469.97392152778</c:v>
                </c:pt>
                <c:pt idx="10306">
                  <c:v>44469.97461597222</c:v>
                </c:pt>
                <c:pt idx="10307">
                  <c:v>44469.975310416667</c:v>
                </c:pt>
                <c:pt idx="10308">
                  <c:v>44469.976004861113</c:v>
                </c:pt>
                <c:pt idx="10309">
                  <c:v>44469.976699305553</c:v>
                </c:pt>
                <c:pt idx="10310">
                  <c:v>44469.977393749999</c:v>
                </c:pt>
                <c:pt idx="10311">
                  <c:v>44469.978088194446</c:v>
                </c:pt>
                <c:pt idx="10312">
                  <c:v>44469.978782638886</c:v>
                </c:pt>
                <c:pt idx="10313">
                  <c:v>44469.979477083332</c:v>
                </c:pt>
                <c:pt idx="10314">
                  <c:v>44469.980171527779</c:v>
                </c:pt>
                <c:pt idx="10315">
                  <c:v>44469.980865972226</c:v>
                </c:pt>
                <c:pt idx="10316">
                  <c:v>44469.981560416665</c:v>
                </c:pt>
                <c:pt idx="10317">
                  <c:v>44469.982254861112</c:v>
                </c:pt>
                <c:pt idx="10318">
                  <c:v>44469.982949305559</c:v>
                </c:pt>
                <c:pt idx="10319">
                  <c:v>44469.983643749998</c:v>
                </c:pt>
                <c:pt idx="10320">
                  <c:v>44469.984338194445</c:v>
                </c:pt>
                <c:pt idx="10321">
                  <c:v>44469.985032638891</c:v>
                </c:pt>
                <c:pt idx="10322">
                  <c:v>44469.985727083331</c:v>
                </c:pt>
                <c:pt idx="10323">
                  <c:v>44469.986421527778</c:v>
                </c:pt>
                <c:pt idx="10324">
                  <c:v>44469.987115972224</c:v>
                </c:pt>
                <c:pt idx="10325">
                  <c:v>44469.987810416664</c:v>
                </c:pt>
                <c:pt idx="10326">
                  <c:v>44469.98850486111</c:v>
                </c:pt>
                <c:pt idx="10327">
                  <c:v>44469.989199305557</c:v>
                </c:pt>
                <c:pt idx="10328">
                  <c:v>44469.989893749997</c:v>
                </c:pt>
                <c:pt idx="10329">
                  <c:v>44469.990588194443</c:v>
                </c:pt>
                <c:pt idx="10330">
                  <c:v>44469.99128263889</c:v>
                </c:pt>
                <c:pt idx="10331">
                  <c:v>44469.991977083337</c:v>
                </c:pt>
                <c:pt idx="10332">
                  <c:v>44469.992671527776</c:v>
                </c:pt>
                <c:pt idx="10333">
                  <c:v>44469.993365972223</c:v>
                </c:pt>
                <c:pt idx="10334">
                  <c:v>44469.99406041667</c:v>
                </c:pt>
                <c:pt idx="10335">
                  <c:v>44469.994754861109</c:v>
                </c:pt>
                <c:pt idx="10336">
                  <c:v>44469.995449305556</c:v>
                </c:pt>
                <c:pt idx="10337">
                  <c:v>44469.996143750002</c:v>
                </c:pt>
                <c:pt idx="10338">
                  <c:v>44469.996838194442</c:v>
                </c:pt>
                <c:pt idx="10339">
                  <c:v>44469.997532638889</c:v>
                </c:pt>
                <c:pt idx="10340">
                  <c:v>44469.998227083335</c:v>
                </c:pt>
                <c:pt idx="10341">
                  <c:v>44469.998921527775</c:v>
                </c:pt>
                <c:pt idx="10342">
                  <c:v>44469.999615972221</c:v>
                </c:pt>
                <c:pt idx="10343">
                  <c:v>44470.000321990738</c:v>
                </c:pt>
                <c:pt idx="10344">
                  <c:v>44470.001016435184</c:v>
                </c:pt>
                <c:pt idx="10345">
                  <c:v>44470.001710879631</c:v>
                </c:pt>
                <c:pt idx="10346">
                  <c:v>44470.002405324078</c:v>
                </c:pt>
                <c:pt idx="10347">
                  <c:v>44470.003099768517</c:v>
                </c:pt>
                <c:pt idx="10348">
                  <c:v>44470.003794212964</c:v>
                </c:pt>
                <c:pt idx="10349">
                  <c:v>44470.004488657411</c:v>
                </c:pt>
                <c:pt idx="10350">
                  <c:v>44470.00518310185</c:v>
                </c:pt>
                <c:pt idx="10351">
                  <c:v>44470.005877546297</c:v>
                </c:pt>
                <c:pt idx="10352">
                  <c:v>44470.006571990743</c:v>
                </c:pt>
                <c:pt idx="10353">
                  <c:v>44470.007266435183</c:v>
                </c:pt>
                <c:pt idx="10354">
                  <c:v>44470.00796087963</c:v>
                </c:pt>
                <c:pt idx="10355">
                  <c:v>44470.008655324076</c:v>
                </c:pt>
                <c:pt idx="10356">
                  <c:v>44470.009349768516</c:v>
                </c:pt>
                <c:pt idx="10357">
                  <c:v>44470.010044212962</c:v>
                </c:pt>
                <c:pt idx="10358">
                  <c:v>44470.010738657409</c:v>
                </c:pt>
                <c:pt idx="10359">
                  <c:v>44470.011433101849</c:v>
                </c:pt>
                <c:pt idx="10360">
                  <c:v>44470.012127546295</c:v>
                </c:pt>
                <c:pt idx="10361">
                  <c:v>44470.012821990742</c:v>
                </c:pt>
                <c:pt idx="10362">
                  <c:v>44470.013516435189</c:v>
                </c:pt>
                <c:pt idx="10363">
                  <c:v>44470.014210879628</c:v>
                </c:pt>
                <c:pt idx="10364">
                  <c:v>44470.014905324075</c:v>
                </c:pt>
                <c:pt idx="10365">
                  <c:v>44470.015599768521</c:v>
                </c:pt>
                <c:pt idx="10366">
                  <c:v>44470.016294212961</c:v>
                </c:pt>
                <c:pt idx="10367">
                  <c:v>44470.016988657408</c:v>
                </c:pt>
                <c:pt idx="10368">
                  <c:v>44470.017683101854</c:v>
                </c:pt>
                <c:pt idx="10369">
                  <c:v>44470.018377546294</c:v>
                </c:pt>
                <c:pt idx="10370">
                  <c:v>44470.01907199074</c:v>
                </c:pt>
                <c:pt idx="10371">
                  <c:v>44470.019766435187</c:v>
                </c:pt>
                <c:pt idx="10372">
                  <c:v>44470.020460879627</c:v>
                </c:pt>
                <c:pt idx="10373">
                  <c:v>44470.021155324073</c:v>
                </c:pt>
                <c:pt idx="10374">
                  <c:v>44470.02184976852</c:v>
                </c:pt>
                <c:pt idx="10375">
                  <c:v>44470.022544212959</c:v>
                </c:pt>
                <c:pt idx="10376">
                  <c:v>44470.023238657406</c:v>
                </c:pt>
                <c:pt idx="10377">
                  <c:v>44470.023933101853</c:v>
                </c:pt>
                <c:pt idx="10378">
                  <c:v>44470.0246275463</c:v>
                </c:pt>
                <c:pt idx="10379">
                  <c:v>44470.025321990739</c:v>
                </c:pt>
                <c:pt idx="10380">
                  <c:v>44470.026016435186</c:v>
                </c:pt>
                <c:pt idx="10381">
                  <c:v>44470.026710879632</c:v>
                </c:pt>
                <c:pt idx="10382">
                  <c:v>44470.027405324072</c:v>
                </c:pt>
                <c:pt idx="10383">
                  <c:v>44470.028099768519</c:v>
                </c:pt>
                <c:pt idx="10384">
                  <c:v>44470.028794212965</c:v>
                </c:pt>
                <c:pt idx="10385">
                  <c:v>44470.029488657405</c:v>
                </c:pt>
                <c:pt idx="10386">
                  <c:v>44470.030183101851</c:v>
                </c:pt>
                <c:pt idx="10387">
                  <c:v>44470.030877546298</c:v>
                </c:pt>
                <c:pt idx="10388">
                  <c:v>44470.031571990738</c:v>
                </c:pt>
                <c:pt idx="10389">
                  <c:v>44470.032266435184</c:v>
                </c:pt>
                <c:pt idx="10390">
                  <c:v>44470.032960879631</c:v>
                </c:pt>
                <c:pt idx="10391">
                  <c:v>44470.033655324078</c:v>
                </c:pt>
                <c:pt idx="10392">
                  <c:v>44470.034349768517</c:v>
                </c:pt>
                <c:pt idx="10393">
                  <c:v>44470.035044212964</c:v>
                </c:pt>
                <c:pt idx="10394">
                  <c:v>44470.035738657411</c:v>
                </c:pt>
                <c:pt idx="10395">
                  <c:v>44470.03643310185</c:v>
                </c:pt>
                <c:pt idx="10396">
                  <c:v>44470.037127546297</c:v>
                </c:pt>
                <c:pt idx="10397">
                  <c:v>44470.037821990743</c:v>
                </c:pt>
                <c:pt idx="10398">
                  <c:v>44470.038516435183</c:v>
                </c:pt>
                <c:pt idx="10399">
                  <c:v>44470.03921087963</c:v>
                </c:pt>
                <c:pt idx="10400">
                  <c:v>44470.039905324076</c:v>
                </c:pt>
                <c:pt idx="10401">
                  <c:v>44470.040599768516</c:v>
                </c:pt>
                <c:pt idx="10402">
                  <c:v>44470.041294212962</c:v>
                </c:pt>
                <c:pt idx="10403">
                  <c:v>44470.042000231479</c:v>
                </c:pt>
                <c:pt idx="10404">
                  <c:v>44470.042694675925</c:v>
                </c:pt>
                <c:pt idx="10405">
                  <c:v>44470.043389120372</c:v>
                </c:pt>
                <c:pt idx="10406">
                  <c:v>44470.044083564811</c:v>
                </c:pt>
                <c:pt idx="10407">
                  <c:v>44470.044778009258</c:v>
                </c:pt>
                <c:pt idx="10408">
                  <c:v>44470.045472453705</c:v>
                </c:pt>
                <c:pt idx="10409">
                  <c:v>44470.046166898152</c:v>
                </c:pt>
                <c:pt idx="10410">
                  <c:v>44470.046861342591</c:v>
                </c:pt>
                <c:pt idx="10411">
                  <c:v>44470.047555787038</c:v>
                </c:pt>
                <c:pt idx="10412">
                  <c:v>44470.048250231484</c:v>
                </c:pt>
                <c:pt idx="10413">
                  <c:v>44470.048944675924</c:v>
                </c:pt>
                <c:pt idx="10414">
                  <c:v>44470.049639120371</c:v>
                </c:pt>
                <c:pt idx="10415">
                  <c:v>44470.050333564817</c:v>
                </c:pt>
                <c:pt idx="10416">
                  <c:v>44470.051028009257</c:v>
                </c:pt>
                <c:pt idx="10417">
                  <c:v>44470.051722453703</c:v>
                </c:pt>
                <c:pt idx="10418">
                  <c:v>44470.05241689815</c:v>
                </c:pt>
                <c:pt idx="10419">
                  <c:v>44470.05311134259</c:v>
                </c:pt>
                <c:pt idx="10420">
                  <c:v>44470.053805787036</c:v>
                </c:pt>
                <c:pt idx="10421">
                  <c:v>44470.054500231483</c:v>
                </c:pt>
                <c:pt idx="10422">
                  <c:v>44470.055194675922</c:v>
                </c:pt>
                <c:pt idx="10423">
                  <c:v>44470.055889120369</c:v>
                </c:pt>
                <c:pt idx="10424">
                  <c:v>44470.056583564816</c:v>
                </c:pt>
                <c:pt idx="10425">
                  <c:v>44470.057278009263</c:v>
                </c:pt>
                <c:pt idx="10426">
                  <c:v>44470.057972453702</c:v>
                </c:pt>
                <c:pt idx="10427">
                  <c:v>44470.058666898149</c:v>
                </c:pt>
                <c:pt idx="10428">
                  <c:v>44470.059361342595</c:v>
                </c:pt>
                <c:pt idx="10429">
                  <c:v>44470.060055787035</c:v>
                </c:pt>
                <c:pt idx="10430">
                  <c:v>44470.060750231482</c:v>
                </c:pt>
                <c:pt idx="10431">
                  <c:v>44470.061444675928</c:v>
                </c:pt>
                <c:pt idx="10432">
                  <c:v>44470.062139120368</c:v>
                </c:pt>
                <c:pt idx="10433">
                  <c:v>44470.062833564814</c:v>
                </c:pt>
                <c:pt idx="10434">
                  <c:v>44470.063528009261</c:v>
                </c:pt>
                <c:pt idx="10435">
                  <c:v>44470.0642224537</c:v>
                </c:pt>
                <c:pt idx="10436">
                  <c:v>44470.064916898147</c:v>
                </c:pt>
                <c:pt idx="10437">
                  <c:v>44470.065611342594</c:v>
                </c:pt>
                <c:pt idx="10438">
                  <c:v>44470.066305787041</c:v>
                </c:pt>
                <c:pt idx="10439">
                  <c:v>44470.06700023148</c:v>
                </c:pt>
                <c:pt idx="10440">
                  <c:v>44470.067694675927</c:v>
                </c:pt>
                <c:pt idx="10441">
                  <c:v>44470.068389120373</c:v>
                </c:pt>
                <c:pt idx="10442">
                  <c:v>44470.069083564813</c:v>
                </c:pt>
                <c:pt idx="10443">
                  <c:v>44470.06977800926</c:v>
                </c:pt>
                <c:pt idx="10444">
                  <c:v>44470.070472453706</c:v>
                </c:pt>
                <c:pt idx="10445">
                  <c:v>44470.071166898146</c:v>
                </c:pt>
                <c:pt idx="10446">
                  <c:v>44470.071861342592</c:v>
                </c:pt>
                <c:pt idx="10447">
                  <c:v>44470.072555787039</c:v>
                </c:pt>
                <c:pt idx="10448">
                  <c:v>44470.073250231479</c:v>
                </c:pt>
                <c:pt idx="10449">
                  <c:v>44470.073944675925</c:v>
                </c:pt>
                <c:pt idx="10450">
                  <c:v>44470.074639120372</c:v>
                </c:pt>
                <c:pt idx="10451">
                  <c:v>44470.075333564811</c:v>
                </c:pt>
                <c:pt idx="10452">
                  <c:v>44470.076028009258</c:v>
                </c:pt>
                <c:pt idx="10453">
                  <c:v>44470.076722453705</c:v>
                </c:pt>
                <c:pt idx="10454">
                  <c:v>44470.077416898152</c:v>
                </c:pt>
                <c:pt idx="10455">
                  <c:v>44470.078111342591</c:v>
                </c:pt>
                <c:pt idx="10456">
                  <c:v>44470.078805787038</c:v>
                </c:pt>
                <c:pt idx="10457">
                  <c:v>44470.079500231484</c:v>
                </c:pt>
                <c:pt idx="10458">
                  <c:v>44470.080194675924</c:v>
                </c:pt>
                <c:pt idx="10459">
                  <c:v>44470.080889120371</c:v>
                </c:pt>
                <c:pt idx="10460">
                  <c:v>44470.081583564817</c:v>
                </c:pt>
                <c:pt idx="10461">
                  <c:v>44470.082278009257</c:v>
                </c:pt>
                <c:pt idx="10462">
                  <c:v>44470.082972453703</c:v>
                </c:pt>
                <c:pt idx="10463">
                  <c:v>44470.08367847222</c:v>
                </c:pt>
                <c:pt idx="10464">
                  <c:v>44470.084372916666</c:v>
                </c:pt>
                <c:pt idx="10465">
                  <c:v>44470.085067361113</c:v>
                </c:pt>
                <c:pt idx="10466">
                  <c:v>44470.085761805552</c:v>
                </c:pt>
                <c:pt idx="10467">
                  <c:v>44470.086456249999</c:v>
                </c:pt>
                <c:pt idx="10468">
                  <c:v>44470.087150694446</c:v>
                </c:pt>
                <c:pt idx="10469">
                  <c:v>44470.087845138885</c:v>
                </c:pt>
                <c:pt idx="10470">
                  <c:v>44470.088539583332</c:v>
                </c:pt>
                <c:pt idx="10471">
                  <c:v>44470.089234027779</c:v>
                </c:pt>
                <c:pt idx="10472">
                  <c:v>44470.089928472225</c:v>
                </c:pt>
                <c:pt idx="10473">
                  <c:v>44470.090622916665</c:v>
                </c:pt>
                <c:pt idx="10474">
                  <c:v>44470.091317361112</c:v>
                </c:pt>
                <c:pt idx="10475">
                  <c:v>44470.092011805558</c:v>
                </c:pt>
                <c:pt idx="10476">
                  <c:v>44470.092706249998</c:v>
                </c:pt>
                <c:pt idx="10477">
                  <c:v>44470.093400694444</c:v>
                </c:pt>
                <c:pt idx="10478">
                  <c:v>44470.094095138891</c:v>
                </c:pt>
                <c:pt idx="10479">
                  <c:v>44470.094789583331</c:v>
                </c:pt>
                <c:pt idx="10480">
                  <c:v>44470.095484027777</c:v>
                </c:pt>
                <c:pt idx="10481">
                  <c:v>44470.096178472224</c:v>
                </c:pt>
                <c:pt idx="10482">
                  <c:v>44470.096872916663</c:v>
                </c:pt>
                <c:pt idx="10483">
                  <c:v>44470.09756736111</c:v>
                </c:pt>
                <c:pt idx="10484">
                  <c:v>44470.098261805557</c:v>
                </c:pt>
                <c:pt idx="10485">
                  <c:v>44470.098956250004</c:v>
                </c:pt>
                <c:pt idx="10486">
                  <c:v>44470.099650694443</c:v>
                </c:pt>
                <c:pt idx="10487">
                  <c:v>44470.10034513889</c:v>
                </c:pt>
                <c:pt idx="10488">
                  <c:v>44470.101039583336</c:v>
                </c:pt>
                <c:pt idx="10489">
                  <c:v>44470.101734027776</c:v>
                </c:pt>
                <c:pt idx="10490">
                  <c:v>44470.102428472223</c:v>
                </c:pt>
                <c:pt idx="10491">
                  <c:v>44470.103122916669</c:v>
                </c:pt>
                <c:pt idx="10492">
                  <c:v>44470.103817361109</c:v>
                </c:pt>
                <c:pt idx="10493">
                  <c:v>44470.104511805555</c:v>
                </c:pt>
                <c:pt idx="10494">
                  <c:v>44470.105206250002</c:v>
                </c:pt>
                <c:pt idx="10495">
                  <c:v>44470.105900694442</c:v>
                </c:pt>
                <c:pt idx="10496">
                  <c:v>44470.106595138888</c:v>
                </c:pt>
                <c:pt idx="10497">
                  <c:v>44470.107289583335</c:v>
                </c:pt>
                <c:pt idx="10498">
                  <c:v>44470.107984027774</c:v>
                </c:pt>
                <c:pt idx="10499">
                  <c:v>44470.108678472221</c:v>
                </c:pt>
                <c:pt idx="10500">
                  <c:v>44470.109372916668</c:v>
                </c:pt>
                <c:pt idx="10501">
                  <c:v>44470.110067361114</c:v>
                </c:pt>
                <c:pt idx="10502">
                  <c:v>44470.110761805554</c:v>
                </c:pt>
                <c:pt idx="10503">
                  <c:v>44470.111456250001</c:v>
                </c:pt>
                <c:pt idx="10504">
                  <c:v>44470.112150694447</c:v>
                </c:pt>
                <c:pt idx="10505">
                  <c:v>44470.112845138887</c:v>
                </c:pt>
                <c:pt idx="10506">
                  <c:v>44470.113539583333</c:v>
                </c:pt>
                <c:pt idx="10507">
                  <c:v>44470.11423402778</c:v>
                </c:pt>
                <c:pt idx="10508">
                  <c:v>44470.11492847222</c:v>
                </c:pt>
                <c:pt idx="10509">
                  <c:v>44470.115622916666</c:v>
                </c:pt>
                <c:pt idx="10510">
                  <c:v>44470.116317361113</c:v>
                </c:pt>
                <c:pt idx="10511">
                  <c:v>44470.117011805552</c:v>
                </c:pt>
                <c:pt idx="10512">
                  <c:v>44470.117706249999</c:v>
                </c:pt>
                <c:pt idx="10513">
                  <c:v>44470.118400694446</c:v>
                </c:pt>
                <c:pt idx="10514">
                  <c:v>44470.119095138885</c:v>
                </c:pt>
                <c:pt idx="10515">
                  <c:v>44470.119789583332</c:v>
                </c:pt>
                <c:pt idx="10516">
                  <c:v>44470.120484027779</c:v>
                </c:pt>
                <c:pt idx="10517">
                  <c:v>44470.121178472225</c:v>
                </c:pt>
                <c:pt idx="10518">
                  <c:v>44470.121872916665</c:v>
                </c:pt>
                <c:pt idx="10519">
                  <c:v>44470.122567361112</c:v>
                </c:pt>
                <c:pt idx="10520">
                  <c:v>44470.123261805558</c:v>
                </c:pt>
                <c:pt idx="10521">
                  <c:v>44470.123956249998</c:v>
                </c:pt>
                <c:pt idx="10522">
                  <c:v>44470.124650694444</c:v>
                </c:pt>
                <c:pt idx="10523">
                  <c:v>44470.125345138891</c:v>
                </c:pt>
                <c:pt idx="10524">
                  <c:v>44470.126039583331</c:v>
                </c:pt>
                <c:pt idx="10525">
                  <c:v>44470.126734027777</c:v>
                </c:pt>
                <c:pt idx="10526">
                  <c:v>44470.127428472224</c:v>
                </c:pt>
                <c:pt idx="10527">
                  <c:v>44470.128122916663</c:v>
                </c:pt>
                <c:pt idx="10528">
                  <c:v>44470.12881736111</c:v>
                </c:pt>
                <c:pt idx="10529">
                  <c:v>44470.129511805557</c:v>
                </c:pt>
                <c:pt idx="10530">
                  <c:v>44470.130206250004</c:v>
                </c:pt>
                <c:pt idx="10531">
                  <c:v>44470.130900694443</c:v>
                </c:pt>
                <c:pt idx="10532">
                  <c:v>44470.13159513889</c:v>
                </c:pt>
                <c:pt idx="10533">
                  <c:v>44470.132289583336</c:v>
                </c:pt>
                <c:pt idx="10534">
                  <c:v>44470.132984027776</c:v>
                </c:pt>
                <c:pt idx="10535">
                  <c:v>44470.133678472223</c:v>
                </c:pt>
                <c:pt idx="10536">
                  <c:v>44470.134372916669</c:v>
                </c:pt>
                <c:pt idx="10537">
                  <c:v>44470.135067361109</c:v>
                </c:pt>
                <c:pt idx="10538">
                  <c:v>44470.135761805555</c:v>
                </c:pt>
                <c:pt idx="10539">
                  <c:v>44470.136456250002</c:v>
                </c:pt>
                <c:pt idx="10540">
                  <c:v>44470.137150694442</c:v>
                </c:pt>
                <c:pt idx="10541">
                  <c:v>44470.137845138888</c:v>
                </c:pt>
                <c:pt idx="10542">
                  <c:v>44470.138539583335</c:v>
                </c:pt>
                <c:pt idx="10543">
                  <c:v>44470.139234027774</c:v>
                </c:pt>
                <c:pt idx="10544">
                  <c:v>44470.139928472221</c:v>
                </c:pt>
                <c:pt idx="10545">
                  <c:v>44470.140622916668</c:v>
                </c:pt>
                <c:pt idx="10546">
                  <c:v>44470.141317361114</c:v>
                </c:pt>
                <c:pt idx="10547">
                  <c:v>44470.142011805554</c:v>
                </c:pt>
                <c:pt idx="10548">
                  <c:v>44470.142706250001</c:v>
                </c:pt>
                <c:pt idx="10549">
                  <c:v>44470.143400694447</c:v>
                </c:pt>
                <c:pt idx="10550">
                  <c:v>44470.144095138887</c:v>
                </c:pt>
                <c:pt idx="10551">
                  <c:v>44470.144789583333</c:v>
                </c:pt>
                <c:pt idx="10552">
                  <c:v>44470.14548402778</c:v>
                </c:pt>
                <c:pt idx="10553">
                  <c:v>44470.14617847222</c:v>
                </c:pt>
                <c:pt idx="10554">
                  <c:v>44470.146872916666</c:v>
                </c:pt>
                <c:pt idx="10555">
                  <c:v>44470.147567361113</c:v>
                </c:pt>
                <c:pt idx="10556">
                  <c:v>44470.148261805552</c:v>
                </c:pt>
                <c:pt idx="10557">
                  <c:v>44470.148956249999</c:v>
                </c:pt>
                <c:pt idx="10558">
                  <c:v>44470.149650694446</c:v>
                </c:pt>
                <c:pt idx="10559">
                  <c:v>44470.150345138885</c:v>
                </c:pt>
                <c:pt idx="10560">
                  <c:v>44470.151039583332</c:v>
                </c:pt>
                <c:pt idx="10561">
                  <c:v>44470.151734027779</c:v>
                </c:pt>
                <c:pt idx="10562">
                  <c:v>44470.152428472225</c:v>
                </c:pt>
                <c:pt idx="10563">
                  <c:v>44470.153122916665</c:v>
                </c:pt>
                <c:pt idx="10564">
                  <c:v>44470.153817361112</c:v>
                </c:pt>
                <c:pt idx="10565">
                  <c:v>44470.154511805558</c:v>
                </c:pt>
                <c:pt idx="10566">
                  <c:v>44470.155206249998</c:v>
                </c:pt>
                <c:pt idx="10567">
                  <c:v>44470.155900694444</c:v>
                </c:pt>
                <c:pt idx="10568">
                  <c:v>44470.156595138891</c:v>
                </c:pt>
                <c:pt idx="10569">
                  <c:v>44470.157289583331</c:v>
                </c:pt>
                <c:pt idx="10570">
                  <c:v>44470.157984027777</c:v>
                </c:pt>
                <c:pt idx="10571">
                  <c:v>44470.158678472224</c:v>
                </c:pt>
                <c:pt idx="10572">
                  <c:v>44470.159372916663</c:v>
                </c:pt>
                <c:pt idx="10573">
                  <c:v>44470.16006736111</c:v>
                </c:pt>
                <c:pt idx="10574">
                  <c:v>44470.160761805557</c:v>
                </c:pt>
                <c:pt idx="10575">
                  <c:v>44470.161456250004</c:v>
                </c:pt>
                <c:pt idx="10576">
                  <c:v>44470.162150694443</c:v>
                </c:pt>
                <c:pt idx="10577">
                  <c:v>44470.16284513889</c:v>
                </c:pt>
                <c:pt idx="10578">
                  <c:v>44470.163539583336</c:v>
                </c:pt>
                <c:pt idx="10579">
                  <c:v>44470.164234027776</c:v>
                </c:pt>
                <c:pt idx="10580">
                  <c:v>44470.164928472223</c:v>
                </c:pt>
                <c:pt idx="10581">
                  <c:v>44470.165622916669</c:v>
                </c:pt>
                <c:pt idx="10582">
                  <c:v>44470.166317361109</c:v>
                </c:pt>
                <c:pt idx="10583">
                  <c:v>44470.167023379632</c:v>
                </c:pt>
                <c:pt idx="10584">
                  <c:v>44470.167717824072</c:v>
                </c:pt>
                <c:pt idx="10585">
                  <c:v>44470.168412268518</c:v>
                </c:pt>
                <c:pt idx="10586">
                  <c:v>44470.169106712965</c:v>
                </c:pt>
                <c:pt idx="10587">
                  <c:v>44470.169801157404</c:v>
                </c:pt>
                <c:pt idx="10588">
                  <c:v>44470.170495601851</c:v>
                </c:pt>
                <c:pt idx="10589">
                  <c:v>44470.171190046298</c:v>
                </c:pt>
                <c:pt idx="10590">
                  <c:v>44470.171884490737</c:v>
                </c:pt>
                <c:pt idx="10591">
                  <c:v>44470.172578935184</c:v>
                </c:pt>
                <c:pt idx="10592">
                  <c:v>44470.173273379631</c:v>
                </c:pt>
                <c:pt idx="10593">
                  <c:v>44470.173967824077</c:v>
                </c:pt>
                <c:pt idx="10594">
                  <c:v>44470.174662268517</c:v>
                </c:pt>
                <c:pt idx="10595">
                  <c:v>44470.175356712964</c:v>
                </c:pt>
                <c:pt idx="10596">
                  <c:v>44470.17605115741</c:v>
                </c:pt>
                <c:pt idx="10597">
                  <c:v>44470.17674560185</c:v>
                </c:pt>
                <c:pt idx="10598">
                  <c:v>44470.177440046296</c:v>
                </c:pt>
                <c:pt idx="10599">
                  <c:v>44470.178134490743</c:v>
                </c:pt>
                <c:pt idx="10600">
                  <c:v>44470.178828935183</c:v>
                </c:pt>
                <c:pt idx="10601">
                  <c:v>44470.179523379629</c:v>
                </c:pt>
                <c:pt idx="10602">
                  <c:v>44470.180217824076</c:v>
                </c:pt>
                <c:pt idx="10603">
                  <c:v>44470.180912268515</c:v>
                </c:pt>
                <c:pt idx="10604">
                  <c:v>44470.181606712962</c:v>
                </c:pt>
                <c:pt idx="10605">
                  <c:v>44470.182301157409</c:v>
                </c:pt>
                <c:pt idx="10606">
                  <c:v>44470.182995601848</c:v>
                </c:pt>
                <c:pt idx="10607">
                  <c:v>44470.183690046295</c:v>
                </c:pt>
                <c:pt idx="10608">
                  <c:v>44470.184384490742</c:v>
                </c:pt>
                <c:pt idx="10609">
                  <c:v>44470.185078935188</c:v>
                </c:pt>
                <c:pt idx="10610">
                  <c:v>44470.185773379628</c:v>
                </c:pt>
                <c:pt idx="10611">
                  <c:v>44470.186467824074</c:v>
                </c:pt>
                <c:pt idx="10612">
                  <c:v>44470.187162268521</c:v>
                </c:pt>
                <c:pt idx="10613">
                  <c:v>44470.187856712961</c:v>
                </c:pt>
                <c:pt idx="10614">
                  <c:v>44470.188551157407</c:v>
                </c:pt>
                <c:pt idx="10615">
                  <c:v>44470.189245601854</c:v>
                </c:pt>
                <c:pt idx="10616">
                  <c:v>44470.189940046293</c:v>
                </c:pt>
                <c:pt idx="10617">
                  <c:v>44470.19063449074</c:v>
                </c:pt>
                <c:pt idx="10618">
                  <c:v>44470.191328935187</c:v>
                </c:pt>
                <c:pt idx="10619">
                  <c:v>44470.192023379626</c:v>
                </c:pt>
                <c:pt idx="10620">
                  <c:v>44470.192717824073</c:v>
                </c:pt>
                <c:pt idx="10621">
                  <c:v>44470.19341226852</c:v>
                </c:pt>
                <c:pt idx="10622">
                  <c:v>44470.194106712966</c:v>
                </c:pt>
                <c:pt idx="10623">
                  <c:v>44470.194801157406</c:v>
                </c:pt>
                <c:pt idx="10624">
                  <c:v>44470.195495601853</c:v>
                </c:pt>
                <c:pt idx="10625">
                  <c:v>44470.196190046299</c:v>
                </c:pt>
                <c:pt idx="10626">
                  <c:v>44470.196884490739</c:v>
                </c:pt>
                <c:pt idx="10627">
                  <c:v>44470.197578935185</c:v>
                </c:pt>
                <c:pt idx="10628">
                  <c:v>44470.198273379632</c:v>
                </c:pt>
                <c:pt idx="10629">
                  <c:v>44470.198967824072</c:v>
                </c:pt>
                <c:pt idx="10630">
                  <c:v>44470.199662268518</c:v>
                </c:pt>
                <c:pt idx="10631">
                  <c:v>44470.200356712965</c:v>
                </c:pt>
                <c:pt idx="10632">
                  <c:v>44470.201051157404</c:v>
                </c:pt>
                <c:pt idx="10633">
                  <c:v>44470.201745601851</c:v>
                </c:pt>
                <c:pt idx="10634">
                  <c:v>44470.202440046298</c:v>
                </c:pt>
                <c:pt idx="10635">
                  <c:v>44470.203134490737</c:v>
                </c:pt>
                <c:pt idx="10636">
                  <c:v>44470.203828935184</c:v>
                </c:pt>
                <c:pt idx="10637">
                  <c:v>44470.204523379631</c:v>
                </c:pt>
                <c:pt idx="10638">
                  <c:v>44470.205217824077</c:v>
                </c:pt>
                <c:pt idx="10639">
                  <c:v>44470.205912268517</c:v>
                </c:pt>
                <c:pt idx="10640">
                  <c:v>44470.206606712964</c:v>
                </c:pt>
                <c:pt idx="10641">
                  <c:v>44470.20730115741</c:v>
                </c:pt>
                <c:pt idx="10642">
                  <c:v>44470.20799560185</c:v>
                </c:pt>
                <c:pt idx="10643">
                  <c:v>44470.208701620373</c:v>
                </c:pt>
                <c:pt idx="10644">
                  <c:v>44470.209396064813</c:v>
                </c:pt>
                <c:pt idx="10645">
                  <c:v>44470.210090509259</c:v>
                </c:pt>
                <c:pt idx="10646">
                  <c:v>44470.210784953706</c:v>
                </c:pt>
                <c:pt idx="10647">
                  <c:v>44470.211479398145</c:v>
                </c:pt>
                <c:pt idx="10648">
                  <c:v>44470.212173842592</c:v>
                </c:pt>
                <c:pt idx="10649">
                  <c:v>44470.212868287039</c:v>
                </c:pt>
                <c:pt idx="10650">
                  <c:v>44470.213562731478</c:v>
                </c:pt>
                <c:pt idx="10651">
                  <c:v>44470.214257175925</c:v>
                </c:pt>
                <c:pt idx="10652">
                  <c:v>44470.214951620372</c:v>
                </c:pt>
                <c:pt idx="10653">
                  <c:v>44470.215646064818</c:v>
                </c:pt>
                <c:pt idx="10654">
                  <c:v>44470.216340509258</c:v>
                </c:pt>
                <c:pt idx="10655">
                  <c:v>44470.217034953705</c:v>
                </c:pt>
                <c:pt idx="10656">
                  <c:v>44470.217729398151</c:v>
                </c:pt>
                <c:pt idx="10657">
                  <c:v>44470.218423842591</c:v>
                </c:pt>
                <c:pt idx="10658">
                  <c:v>44470.219118287037</c:v>
                </c:pt>
                <c:pt idx="10659">
                  <c:v>44470.219812731484</c:v>
                </c:pt>
                <c:pt idx="10660">
                  <c:v>44470.220507175924</c:v>
                </c:pt>
                <c:pt idx="10661">
                  <c:v>44470.22120162037</c:v>
                </c:pt>
                <c:pt idx="10662">
                  <c:v>44470.221896064817</c:v>
                </c:pt>
                <c:pt idx="10663">
                  <c:v>44470.222590509256</c:v>
                </c:pt>
                <c:pt idx="10664">
                  <c:v>44470.223284953703</c:v>
                </c:pt>
                <c:pt idx="10665">
                  <c:v>44470.22397939815</c:v>
                </c:pt>
                <c:pt idx="10666">
                  <c:v>44470.224673842589</c:v>
                </c:pt>
                <c:pt idx="10667">
                  <c:v>44470.225368287036</c:v>
                </c:pt>
                <c:pt idx="10668">
                  <c:v>44470.226062731483</c:v>
                </c:pt>
                <c:pt idx="10669">
                  <c:v>44470.226757175929</c:v>
                </c:pt>
                <c:pt idx="10670">
                  <c:v>44470.227451620369</c:v>
                </c:pt>
                <c:pt idx="10671">
                  <c:v>44470.228146064816</c:v>
                </c:pt>
                <c:pt idx="10672">
                  <c:v>44470.228840509262</c:v>
                </c:pt>
                <c:pt idx="10673">
                  <c:v>44470.229534953702</c:v>
                </c:pt>
                <c:pt idx="10674">
                  <c:v>44470.230229398148</c:v>
                </c:pt>
                <c:pt idx="10675">
                  <c:v>44470.230923842595</c:v>
                </c:pt>
                <c:pt idx="10676">
                  <c:v>44470.231618287035</c:v>
                </c:pt>
                <c:pt idx="10677">
                  <c:v>44470.232312731481</c:v>
                </c:pt>
                <c:pt idx="10678">
                  <c:v>44470.233007175928</c:v>
                </c:pt>
                <c:pt idx="10679">
                  <c:v>44470.233701620367</c:v>
                </c:pt>
                <c:pt idx="10680">
                  <c:v>44470.234396064814</c:v>
                </c:pt>
                <c:pt idx="10681">
                  <c:v>44470.235090509261</c:v>
                </c:pt>
                <c:pt idx="10682">
                  <c:v>44470.2357849537</c:v>
                </c:pt>
                <c:pt idx="10683">
                  <c:v>44470.236479398147</c:v>
                </c:pt>
                <c:pt idx="10684">
                  <c:v>44470.237173842594</c:v>
                </c:pt>
                <c:pt idx="10685">
                  <c:v>44470.23786828704</c:v>
                </c:pt>
                <c:pt idx="10686">
                  <c:v>44470.23856273148</c:v>
                </c:pt>
                <c:pt idx="10687">
                  <c:v>44470.239257175926</c:v>
                </c:pt>
                <c:pt idx="10688">
                  <c:v>44470.239951620373</c:v>
                </c:pt>
                <c:pt idx="10689">
                  <c:v>44470.240646064813</c:v>
                </c:pt>
                <c:pt idx="10690">
                  <c:v>44470.241340509259</c:v>
                </c:pt>
                <c:pt idx="10691">
                  <c:v>44470.242034953706</c:v>
                </c:pt>
                <c:pt idx="10692">
                  <c:v>44470.242729398145</c:v>
                </c:pt>
                <c:pt idx="10693">
                  <c:v>44470.243423842592</c:v>
                </c:pt>
                <c:pt idx="10694">
                  <c:v>44470.244118287039</c:v>
                </c:pt>
                <c:pt idx="10695">
                  <c:v>44470.244812731478</c:v>
                </c:pt>
                <c:pt idx="10696">
                  <c:v>44470.245507175925</c:v>
                </c:pt>
                <c:pt idx="10697">
                  <c:v>44470.246201620372</c:v>
                </c:pt>
                <c:pt idx="10698">
                  <c:v>44470.246896064818</c:v>
                </c:pt>
                <c:pt idx="10699">
                  <c:v>44470.247590509258</c:v>
                </c:pt>
                <c:pt idx="10700">
                  <c:v>44470.248284953705</c:v>
                </c:pt>
                <c:pt idx="10701">
                  <c:v>44470.248979398151</c:v>
                </c:pt>
                <c:pt idx="10702">
                  <c:v>44470.249673842591</c:v>
                </c:pt>
                <c:pt idx="10703">
                  <c:v>44470.250379861114</c:v>
                </c:pt>
                <c:pt idx="10704">
                  <c:v>44470.251074305554</c:v>
                </c:pt>
                <c:pt idx="10705">
                  <c:v>44470.25176875</c:v>
                </c:pt>
                <c:pt idx="10706">
                  <c:v>44470.252463194447</c:v>
                </c:pt>
                <c:pt idx="10707">
                  <c:v>44470.253157638886</c:v>
                </c:pt>
                <c:pt idx="10708">
                  <c:v>44470.253852083333</c:v>
                </c:pt>
                <c:pt idx="10709">
                  <c:v>44470.25454652778</c:v>
                </c:pt>
                <c:pt idx="10710">
                  <c:v>44470.255240972219</c:v>
                </c:pt>
                <c:pt idx="10711">
                  <c:v>44470.255935416666</c:v>
                </c:pt>
                <c:pt idx="10712">
                  <c:v>44470.256629861113</c:v>
                </c:pt>
                <c:pt idx="10713">
                  <c:v>44470.257324305552</c:v>
                </c:pt>
                <c:pt idx="10714">
                  <c:v>44470.258018749999</c:v>
                </c:pt>
                <c:pt idx="10715">
                  <c:v>44470.258713194446</c:v>
                </c:pt>
                <c:pt idx="10716">
                  <c:v>44470.259407638892</c:v>
                </c:pt>
                <c:pt idx="10717">
                  <c:v>44470.260102083332</c:v>
                </c:pt>
                <c:pt idx="10718">
                  <c:v>44470.260796527778</c:v>
                </c:pt>
                <c:pt idx="10719">
                  <c:v>44470.261490972225</c:v>
                </c:pt>
                <c:pt idx="10720">
                  <c:v>44470.262185416665</c:v>
                </c:pt>
                <c:pt idx="10721">
                  <c:v>44470.262879861111</c:v>
                </c:pt>
                <c:pt idx="10722">
                  <c:v>44470.263574305558</c:v>
                </c:pt>
                <c:pt idx="10723">
                  <c:v>44470.264268749997</c:v>
                </c:pt>
                <c:pt idx="10724">
                  <c:v>44470.264963194444</c:v>
                </c:pt>
                <c:pt idx="10725">
                  <c:v>44470.265657638891</c:v>
                </c:pt>
                <c:pt idx="10726">
                  <c:v>44470.26635208333</c:v>
                </c:pt>
                <c:pt idx="10727">
                  <c:v>44470.267046527777</c:v>
                </c:pt>
                <c:pt idx="10728">
                  <c:v>44470.267740972224</c:v>
                </c:pt>
                <c:pt idx="10729">
                  <c:v>44470.268435416663</c:v>
                </c:pt>
                <c:pt idx="10730">
                  <c:v>44470.26912986111</c:v>
                </c:pt>
                <c:pt idx="10731">
                  <c:v>44470.269824305557</c:v>
                </c:pt>
                <c:pt idx="10732">
                  <c:v>44470.270518750003</c:v>
                </c:pt>
                <c:pt idx="10733">
                  <c:v>44470.271213194443</c:v>
                </c:pt>
                <c:pt idx="10734">
                  <c:v>44470.271907638889</c:v>
                </c:pt>
                <c:pt idx="10735">
                  <c:v>44470.272602083336</c:v>
                </c:pt>
                <c:pt idx="10736">
                  <c:v>44470.273296527776</c:v>
                </c:pt>
                <c:pt idx="10737">
                  <c:v>44470.273990972222</c:v>
                </c:pt>
                <c:pt idx="10738">
                  <c:v>44470.274685416669</c:v>
                </c:pt>
                <c:pt idx="10739">
                  <c:v>44470.275379861108</c:v>
                </c:pt>
                <c:pt idx="10740">
                  <c:v>44470.276074305555</c:v>
                </c:pt>
                <c:pt idx="10741">
                  <c:v>44470.276768750002</c:v>
                </c:pt>
                <c:pt idx="10742">
                  <c:v>44470.277463194441</c:v>
                </c:pt>
                <c:pt idx="10743">
                  <c:v>44470.278157638888</c:v>
                </c:pt>
                <c:pt idx="10744">
                  <c:v>44470.278852083335</c:v>
                </c:pt>
                <c:pt idx="10745">
                  <c:v>44470.279546527781</c:v>
                </c:pt>
                <c:pt idx="10746">
                  <c:v>44470.280240972221</c:v>
                </c:pt>
                <c:pt idx="10747">
                  <c:v>44470.280935416667</c:v>
                </c:pt>
                <c:pt idx="10748">
                  <c:v>44470.281629861114</c:v>
                </c:pt>
                <c:pt idx="10749">
                  <c:v>44470.282324305554</c:v>
                </c:pt>
                <c:pt idx="10750">
                  <c:v>44470.28301875</c:v>
                </c:pt>
                <c:pt idx="10751">
                  <c:v>44470.283713194447</c:v>
                </c:pt>
                <c:pt idx="10752">
                  <c:v>44470.284407638886</c:v>
                </c:pt>
                <c:pt idx="10753">
                  <c:v>44470.285102083333</c:v>
                </c:pt>
                <c:pt idx="10754">
                  <c:v>44470.28579652778</c:v>
                </c:pt>
                <c:pt idx="10755">
                  <c:v>44470.286490972219</c:v>
                </c:pt>
                <c:pt idx="10756">
                  <c:v>44470.287185416666</c:v>
                </c:pt>
                <c:pt idx="10757">
                  <c:v>44470.287879861113</c:v>
                </c:pt>
                <c:pt idx="10758">
                  <c:v>44470.288574305552</c:v>
                </c:pt>
                <c:pt idx="10759">
                  <c:v>44470.289268749999</c:v>
                </c:pt>
                <c:pt idx="10760">
                  <c:v>44470.289963194446</c:v>
                </c:pt>
                <c:pt idx="10761">
                  <c:v>44470.290657638892</c:v>
                </c:pt>
                <c:pt idx="10762">
                  <c:v>44470.291352083332</c:v>
                </c:pt>
                <c:pt idx="10763">
                  <c:v>44470.292058101855</c:v>
                </c:pt>
                <c:pt idx="10764">
                  <c:v>44470.292752546295</c:v>
                </c:pt>
                <c:pt idx="10765">
                  <c:v>44470.293446990741</c:v>
                </c:pt>
                <c:pt idx="10766">
                  <c:v>44470.294141435188</c:v>
                </c:pt>
                <c:pt idx="10767">
                  <c:v>44470.294835879627</c:v>
                </c:pt>
                <c:pt idx="10768">
                  <c:v>44470.295530324074</c:v>
                </c:pt>
                <c:pt idx="10769">
                  <c:v>44470.296224768521</c:v>
                </c:pt>
                <c:pt idx="10770">
                  <c:v>44470.29691921296</c:v>
                </c:pt>
                <c:pt idx="10771">
                  <c:v>44470.297613657407</c:v>
                </c:pt>
                <c:pt idx="10772">
                  <c:v>44470.298308101854</c:v>
                </c:pt>
                <c:pt idx="10773">
                  <c:v>44470.299002546293</c:v>
                </c:pt>
                <c:pt idx="10774">
                  <c:v>44470.29969699074</c:v>
                </c:pt>
                <c:pt idx="10775">
                  <c:v>44470.300391435187</c:v>
                </c:pt>
                <c:pt idx="10776">
                  <c:v>44470.301085879626</c:v>
                </c:pt>
                <c:pt idx="10777">
                  <c:v>44470.301780324073</c:v>
                </c:pt>
                <c:pt idx="10778">
                  <c:v>44470.302474768519</c:v>
                </c:pt>
                <c:pt idx="10779">
                  <c:v>44470.303169212966</c:v>
                </c:pt>
                <c:pt idx="10780">
                  <c:v>44470.303863657406</c:v>
                </c:pt>
                <c:pt idx="10781">
                  <c:v>44470.304558101852</c:v>
                </c:pt>
                <c:pt idx="10782">
                  <c:v>44470.305252546299</c:v>
                </c:pt>
                <c:pt idx="10783">
                  <c:v>44470.305946990738</c:v>
                </c:pt>
                <c:pt idx="10784">
                  <c:v>44470.306641435185</c:v>
                </c:pt>
                <c:pt idx="10785">
                  <c:v>44470.307335879632</c:v>
                </c:pt>
                <c:pt idx="10786">
                  <c:v>44470.308030324071</c:v>
                </c:pt>
                <c:pt idx="10787">
                  <c:v>44470.308724768518</c:v>
                </c:pt>
                <c:pt idx="10788">
                  <c:v>44470.309419212965</c:v>
                </c:pt>
                <c:pt idx="10789">
                  <c:v>44470.310113657404</c:v>
                </c:pt>
                <c:pt idx="10790">
                  <c:v>44470.310808101851</c:v>
                </c:pt>
                <c:pt idx="10791">
                  <c:v>44470.311502546298</c:v>
                </c:pt>
                <c:pt idx="10792">
                  <c:v>44470.312196990744</c:v>
                </c:pt>
                <c:pt idx="10793">
                  <c:v>44470.312891435184</c:v>
                </c:pt>
                <c:pt idx="10794">
                  <c:v>44470.31358587963</c:v>
                </c:pt>
                <c:pt idx="10795">
                  <c:v>44470.314280324077</c:v>
                </c:pt>
                <c:pt idx="10796">
                  <c:v>44470.314974768517</c:v>
                </c:pt>
                <c:pt idx="10797">
                  <c:v>44470.315669212963</c:v>
                </c:pt>
                <c:pt idx="10798">
                  <c:v>44470.31636365741</c:v>
                </c:pt>
                <c:pt idx="10799">
                  <c:v>44470.317058101849</c:v>
                </c:pt>
                <c:pt idx="10800">
                  <c:v>44470.317752546296</c:v>
                </c:pt>
                <c:pt idx="10801">
                  <c:v>44470.318446990743</c:v>
                </c:pt>
                <c:pt idx="10802">
                  <c:v>44470.319141435182</c:v>
                </c:pt>
                <c:pt idx="10803">
                  <c:v>44470.319835879629</c:v>
                </c:pt>
                <c:pt idx="10804">
                  <c:v>44470.320530324076</c:v>
                </c:pt>
                <c:pt idx="10805">
                  <c:v>44470.321224768515</c:v>
                </c:pt>
                <c:pt idx="10806">
                  <c:v>44470.321919212962</c:v>
                </c:pt>
                <c:pt idx="10807">
                  <c:v>44470.322613657409</c:v>
                </c:pt>
                <c:pt idx="10808">
                  <c:v>44470.323308101855</c:v>
                </c:pt>
                <c:pt idx="10809">
                  <c:v>44470.324002546295</c:v>
                </c:pt>
                <c:pt idx="10810">
                  <c:v>44470.324696990741</c:v>
                </c:pt>
                <c:pt idx="10811">
                  <c:v>44470.325391435188</c:v>
                </c:pt>
                <c:pt idx="10812">
                  <c:v>44470.326085879627</c:v>
                </c:pt>
                <c:pt idx="10813">
                  <c:v>44470.326780324074</c:v>
                </c:pt>
                <c:pt idx="10814">
                  <c:v>44470.327474768521</c:v>
                </c:pt>
                <c:pt idx="10815">
                  <c:v>44470.32816921296</c:v>
                </c:pt>
                <c:pt idx="10816">
                  <c:v>44470.328863657407</c:v>
                </c:pt>
                <c:pt idx="10817">
                  <c:v>44470.329558101854</c:v>
                </c:pt>
                <c:pt idx="10818">
                  <c:v>44470.330252546293</c:v>
                </c:pt>
                <c:pt idx="10819">
                  <c:v>44470.33094699074</c:v>
                </c:pt>
                <c:pt idx="10820">
                  <c:v>44470.331641435187</c:v>
                </c:pt>
                <c:pt idx="10821">
                  <c:v>44470.332335879626</c:v>
                </c:pt>
                <c:pt idx="10822">
                  <c:v>44470.333030324073</c:v>
                </c:pt>
                <c:pt idx="10823">
                  <c:v>44470.333724768519</c:v>
                </c:pt>
                <c:pt idx="10824">
                  <c:v>44470.334419212966</c:v>
                </c:pt>
                <c:pt idx="10825">
                  <c:v>44470.335113657406</c:v>
                </c:pt>
                <c:pt idx="10826">
                  <c:v>44470.335808101852</c:v>
                </c:pt>
                <c:pt idx="10827">
                  <c:v>44470.336502546299</c:v>
                </c:pt>
                <c:pt idx="10828">
                  <c:v>44470.337196990738</c:v>
                </c:pt>
                <c:pt idx="10829">
                  <c:v>44470.337891435185</c:v>
                </c:pt>
                <c:pt idx="10830">
                  <c:v>44470.338585879632</c:v>
                </c:pt>
                <c:pt idx="10831">
                  <c:v>44470.339280324071</c:v>
                </c:pt>
                <c:pt idx="10832">
                  <c:v>44470.339974768518</c:v>
                </c:pt>
                <c:pt idx="10833">
                  <c:v>44470.340669212965</c:v>
                </c:pt>
                <c:pt idx="10834">
                  <c:v>44470.341363657404</c:v>
                </c:pt>
                <c:pt idx="10835">
                  <c:v>44470.342058101851</c:v>
                </c:pt>
                <c:pt idx="10836">
                  <c:v>44470.342752546298</c:v>
                </c:pt>
                <c:pt idx="10837">
                  <c:v>44470.343446990744</c:v>
                </c:pt>
                <c:pt idx="10838">
                  <c:v>44470.344141435184</c:v>
                </c:pt>
                <c:pt idx="10839">
                  <c:v>44470.34483587963</c:v>
                </c:pt>
                <c:pt idx="10840">
                  <c:v>44470.345530324077</c:v>
                </c:pt>
                <c:pt idx="10841">
                  <c:v>44470.346224768517</c:v>
                </c:pt>
                <c:pt idx="10842">
                  <c:v>44470.346919212963</c:v>
                </c:pt>
                <c:pt idx="10843">
                  <c:v>44470.34761365741</c:v>
                </c:pt>
                <c:pt idx="10844">
                  <c:v>44470.348308101849</c:v>
                </c:pt>
                <c:pt idx="10845">
                  <c:v>44470.349002546296</c:v>
                </c:pt>
                <c:pt idx="10846">
                  <c:v>44470.349696990743</c:v>
                </c:pt>
                <c:pt idx="10847">
                  <c:v>44470.350391435182</c:v>
                </c:pt>
                <c:pt idx="10848">
                  <c:v>44470.351085879629</c:v>
                </c:pt>
                <c:pt idx="10849">
                  <c:v>44470.351780324076</c:v>
                </c:pt>
                <c:pt idx="10850">
                  <c:v>44470.352474768515</c:v>
                </c:pt>
                <c:pt idx="10851">
                  <c:v>44470.353169212962</c:v>
                </c:pt>
                <c:pt idx="10852">
                  <c:v>44470.353863657409</c:v>
                </c:pt>
                <c:pt idx="10853">
                  <c:v>44470.354558101855</c:v>
                </c:pt>
                <c:pt idx="10854">
                  <c:v>44470.355252546295</c:v>
                </c:pt>
                <c:pt idx="10855">
                  <c:v>44470.355946990741</c:v>
                </c:pt>
                <c:pt idx="10856">
                  <c:v>44470.356641435188</c:v>
                </c:pt>
                <c:pt idx="10857">
                  <c:v>44470.357335879627</c:v>
                </c:pt>
                <c:pt idx="10858">
                  <c:v>44470.358030324074</c:v>
                </c:pt>
                <c:pt idx="10859">
                  <c:v>44470.358724768521</c:v>
                </c:pt>
                <c:pt idx="10860">
                  <c:v>44470.35941921296</c:v>
                </c:pt>
                <c:pt idx="10861">
                  <c:v>44470.360113657407</c:v>
                </c:pt>
                <c:pt idx="10862">
                  <c:v>44470.360808101854</c:v>
                </c:pt>
                <c:pt idx="10863">
                  <c:v>44470.361502546293</c:v>
                </c:pt>
                <c:pt idx="10864">
                  <c:v>44470.36219699074</c:v>
                </c:pt>
                <c:pt idx="10865">
                  <c:v>44470.362891435187</c:v>
                </c:pt>
                <c:pt idx="10866">
                  <c:v>44470.363585879626</c:v>
                </c:pt>
                <c:pt idx="10867">
                  <c:v>44470.364280324073</c:v>
                </c:pt>
                <c:pt idx="10868">
                  <c:v>44470.364974768519</c:v>
                </c:pt>
                <c:pt idx="10869">
                  <c:v>44470.365669212966</c:v>
                </c:pt>
                <c:pt idx="10870">
                  <c:v>44470.366363657406</c:v>
                </c:pt>
                <c:pt idx="10871">
                  <c:v>44470.367058101852</c:v>
                </c:pt>
                <c:pt idx="10872">
                  <c:v>44470.367752546299</c:v>
                </c:pt>
                <c:pt idx="10873">
                  <c:v>44470.368446990738</c:v>
                </c:pt>
                <c:pt idx="10874">
                  <c:v>44470.369141435185</c:v>
                </c:pt>
                <c:pt idx="10875">
                  <c:v>44470.369835879632</c:v>
                </c:pt>
                <c:pt idx="10876">
                  <c:v>44470.370530324071</c:v>
                </c:pt>
                <c:pt idx="10877">
                  <c:v>44470.371224768518</c:v>
                </c:pt>
                <c:pt idx="10878">
                  <c:v>44470.371919212965</c:v>
                </c:pt>
                <c:pt idx="10879">
                  <c:v>44470.372613657404</c:v>
                </c:pt>
                <c:pt idx="10880">
                  <c:v>44470.373308101851</c:v>
                </c:pt>
                <c:pt idx="10881">
                  <c:v>44470.374002546298</c:v>
                </c:pt>
                <c:pt idx="10882">
                  <c:v>44470.374696990744</c:v>
                </c:pt>
                <c:pt idx="10883">
                  <c:v>44470.37540300926</c:v>
                </c:pt>
                <c:pt idx="10884">
                  <c:v>44470.376097453707</c:v>
                </c:pt>
                <c:pt idx="10885">
                  <c:v>44470.376791898147</c:v>
                </c:pt>
                <c:pt idx="10886">
                  <c:v>44470.377486342593</c:v>
                </c:pt>
                <c:pt idx="10887">
                  <c:v>44470.37818078704</c:v>
                </c:pt>
                <c:pt idx="10888">
                  <c:v>44470.378875231479</c:v>
                </c:pt>
                <c:pt idx="10889">
                  <c:v>44470.379569675926</c:v>
                </c:pt>
                <c:pt idx="10890">
                  <c:v>44470.380264120373</c:v>
                </c:pt>
                <c:pt idx="10891">
                  <c:v>44470.380958564812</c:v>
                </c:pt>
                <c:pt idx="10892">
                  <c:v>44470.381653009259</c:v>
                </c:pt>
                <c:pt idx="10893">
                  <c:v>44470.382347453706</c:v>
                </c:pt>
                <c:pt idx="10894">
                  <c:v>44470.383041898145</c:v>
                </c:pt>
                <c:pt idx="10895">
                  <c:v>44470.383736342592</c:v>
                </c:pt>
                <c:pt idx="10896">
                  <c:v>44470.384430787039</c:v>
                </c:pt>
                <c:pt idx="10897">
                  <c:v>44470.385125231478</c:v>
                </c:pt>
                <c:pt idx="10898">
                  <c:v>44470.385819675925</c:v>
                </c:pt>
                <c:pt idx="10899">
                  <c:v>44470.386514120371</c:v>
                </c:pt>
                <c:pt idx="10900">
                  <c:v>44470.387208564818</c:v>
                </c:pt>
                <c:pt idx="10901">
                  <c:v>44470.387903009258</c:v>
                </c:pt>
                <c:pt idx="10902">
                  <c:v>44470.388597453704</c:v>
                </c:pt>
                <c:pt idx="10903">
                  <c:v>44470.389291898151</c:v>
                </c:pt>
                <c:pt idx="10904">
                  <c:v>44470.38998634259</c:v>
                </c:pt>
                <c:pt idx="10905">
                  <c:v>44470.390680787037</c:v>
                </c:pt>
                <c:pt idx="10906">
                  <c:v>44470.391375231484</c:v>
                </c:pt>
                <c:pt idx="10907">
                  <c:v>44470.392069675923</c:v>
                </c:pt>
                <c:pt idx="10908">
                  <c:v>44470.39276412037</c:v>
                </c:pt>
                <c:pt idx="10909">
                  <c:v>44470.393458564817</c:v>
                </c:pt>
                <c:pt idx="10910">
                  <c:v>44470.394153009256</c:v>
                </c:pt>
                <c:pt idx="10911">
                  <c:v>44470.394847453703</c:v>
                </c:pt>
                <c:pt idx="10912">
                  <c:v>44470.39554189815</c:v>
                </c:pt>
                <c:pt idx="10913">
                  <c:v>44470.396236342589</c:v>
                </c:pt>
                <c:pt idx="10914">
                  <c:v>44470.396930787036</c:v>
                </c:pt>
                <c:pt idx="10915">
                  <c:v>44470.397625231482</c:v>
                </c:pt>
                <c:pt idx="10916">
                  <c:v>44470.398319675929</c:v>
                </c:pt>
                <c:pt idx="10917">
                  <c:v>44470.399014120369</c:v>
                </c:pt>
                <c:pt idx="10918">
                  <c:v>44470.399708564815</c:v>
                </c:pt>
                <c:pt idx="10919">
                  <c:v>44470.400403009262</c:v>
                </c:pt>
                <c:pt idx="10920">
                  <c:v>44470.401097453701</c:v>
                </c:pt>
                <c:pt idx="10921">
                  <c:v>44470.401791898148</c:v>
                </c:pt>
                <c:pt idx="10922">
                  <c:v>44470.402486342595</c:v>
                </c:pt>
                <c:pt idx="10923">
                  <c:v>44470.403180787034</c:v>
                </c:pt>
                <c:pt idx="10924">
                  <c:v>44470.403875231481</c:v>
                </c:pt>
                <c:pt idx="10925">
                  <c:v>44470.404569675928</c:v>
                </c:pt>
                <c:pt idx="10926">
                  <c:v>44470.405264120367</c:v>
                </c:pt>
                <c:pt idx="10927">
                  <c:v>44470.405958564814</c:v>
                </c:pt>
                <c:pt idx="10928">
                  <c:v>44470.40665300926</c:v>
                </c:pt>
                <c:pt idx="10929">
                  <c:v>44470.407347453707</c:v>
                </c:pt>
                <c:pt idx="10930">
                  <c:v>44470.408041898147</c:v>
                </c:pt>
                <c:pt idx="10931">
                  <c:v>44470.408736342593</c:v>
                </c:pt>
                <c:pt idx="10932">
                  <c:v>44470.40943078704</c:v>
                </c:pt>
                <c:pt idx="10933">
                  <c:v>44470.410125231479</c:v>
                </c:pt>
                <c:pt idx="10934">
                  <c:v>44470.410819675926</c:v>
                </c:pt>
                <c:pt idx="10935">
                  <c:v>44470.411514120373</c:v>
                </c:pt>
                <c:pt idx="10936">
                  <c:v>44470.412208564812</c:v>
                </c:pt>
                <c:pt idx="10937">
                  <c:v>44470.412903009259</c:v>
                </c:pt>
                <c:pt idx="10938">
                  <c:v>44470.413597453706</c:v>
                </c:pt>
                <c:pt idx="10939">
                  <c:v>44470.414291898145</c:v>
                </c:pt>
                <c:pt idx="10940">
                  <c:v>44470.414986342592</c:v>
                </c:pt>
                <c:pt idx="10941">
                  <c:v>44470.415680787039</c:v>
                </c:pt>
                <c:pt idx="10942">
                  <c:v>44470.416375231478</c:v>
                </c:pt>
                <c:pt idx="10943">
                  <c:v>44470.417081250002</c:v>
                </c:pt>
                <c:pt idx="10944">
                  <c:v>44470.417775694441</c:v>
                </c:pt>
                <c:pt idx="10945">
                  <c:v>44470.418470138888</c:v>
                </c:pt>
                <c:pt idx="10946">
                  <c:v>44470.419164583334</c:v>
                </c:pt>
                <c:pt idx="10947">
                  <c:v>44470.419859027781</c:v>
                </c:pt>
                <c:pt idx="10948">
                  <c:v>44470.42055347222</c:v>
                </c:pt>
                <c:pt idx="10949">
                  <c:v>44470.421247916667</c:v>
                </c:pt>
                <c:pt idx="10950">
                  <c:v>44470.421942361114</c:v>
                </c:pt>
                <c:pt idx="10951">
                  <c:v>44470.422636805553</c:v>
                </c:pt>
                <c:pt idx="10952">
                  <c:v>44470.42333125</c:v>
                </c:pt>
                <c:pt idx="10953">
                  <c:v>44470.424025694447</c:v>
                </c:pt>
                <c:pt idx="10954">
                  <c:v>44470.424720138886</c:v>
                </c:pt>
                <c:pt idx="10955">
                  <c:v>44470.425414583333</c:v>
                </c:pt>
                <c:pt idx="10956">
                  <c:v>44470.42610902778</c:v>
                </c:pt>
                <c:pt idx="10957">
                  <c:v>44470.426803472219</c:v>
                </c:pt>
                <c:pt idx="10958">
                  <c:v>44470.427497916666</c:v>
                </c:pt>
                <c:pt idx="10959">
                  <c:v>44470.428192361112</c:v>
                </c:pt>
                <c:pt idx="10960">
                  <c:v>44470.428886805559</c:v>
                </c:pt>
                <c:pt idx="10961">
                  <c:v>44470.429581249999</c:v>
                </c:pt>
                <c:pt idx="10962">
                  <c:v>44470.430275694445</c:v>
                </c:pt>
                <c:pt idx="10963">
                  <c:v>44470.430970138892</c:v>
                </c:pt>
                <c:pt idx="10964">
                  <c:v>44470.431664583331</c:v>
                </c:pt>
                <c:pt idx="10965">
                  <c:v>44470.432359027778</c:v>
                </c:pt>
                <c:pt idx="10966">
                  <c:v>44470.433053472225</c:v>
                </c:pt>
                <c:pt idx="10967">
                  <c:v>44470.433747916664</c:v>
                </c:pt>
                <c:pt idx="10968">
                  <c:v>44470.434442361111</c:v>
                </c:pt>
                <c:pt idx="10969">
                  <c:v>44470.435136805558</c:v>
                </c:pt>
                <c:pt idx="10970">
                  <c:v>44470.435831249997</c:v>
                </c:pt>
                <c:pt idx="10971">
                  <c:v>44470.436525694444</c:v>
                </c:pt>
                <c:pt idx="10972">
                  <c:v>44470.437220138891</c:v>
                </c:pt>
                <c:pt idx="10973">
                  <c:v>44470.43791458333</c:v>
                </c:pt>
                <c:pt idx="10974">
                  <c:v>44470.438609027777</c:v>
                </c:pt>
                <c:pt idx="10975">
                  <c:v>44470.439303472223</c:v>
                </c:pt>
                <c:pt idx="10976">
                  <c:v>44470.43999791667</c:v>
                </c:pt>
                <c:pt idx="10977">
                  <c:v>44470.44069236111</c:v>
                </c:pt>
                <c:pt idx="10978">
                  <c:v>44470.441386805556</c:v>
                </c:pt>
                <c:pt idx="10979">
                  <c:v>44470.442081250003</c:v>
                </c:pt>
                <c:pt idx="10980">
                  <c:v>44470.442775694442</c:v>
                </c:pt>
                <c:pt idx="10981">
                  <c:v>44470.443470138889</c:v>
                </c:pt>
                <c:pt idx="10982">
                  <c:v>44470.444164583336</c:v>
                </c:pt>
                <c:pt idx="10983">
                  <c:v>44470.444859027775</c:v>
                </c:pt>
                <c:pt idx="10984">
                  <c:v>44470.445553472222</c:v>
                </c:pt>
                <c:pt idx="10985">
                  <c:v>44470.446247916669</c:v>
                </c:pt>
                <c:pt idx="10986">
                  <c:v>44470.446942361108</c:v>
                </c:pt>
                <c:pt idx="10987">
                  <c:v>44470.447636805555</c:v>
                </c:pt>
                <c:pt idx="10988">
                  <c:v>44470.448331250002</c:v>
                </c:pt>
                <c:pt idx="10989">
                  <c:v>44470.449025694441</c:v>
                </c:pt>
                <c:pt idx="10990">
                  <c:v>44470.449720138888</c:v>
                </c:pt>
                <c:pt idx="10991">
                  <c:v>44470.450414583334</c:v>
                </c:pt>
                <c:pt idx="10992">
                  <c:v>44470.451109027781</c:v>
                </c:pt>
                <c:pt idx="10993">
                  <c:v>44470.45180347222</c:v>
                </c:pt>
                <c:pt idx="10994">
                  <c:v>44470.452497916667</c:v>
                </c:pt>
                <c:pt idx="10995">
                  <c:v>44470.453192361114</c:v>
                </c:pt>
                <c:pt idx="10996">
                  <c:v>44470.453886805553</c:v>
                </c:pt>
                <c:pt idx="10997">
                  <c:v>44470.45458125</c:v>
                </c:pt>
                <c:pt idx="10998">
                  <c:v>44470.455275694447</c:v>
                </c:pt>
                <c:pt idx="10999">
                  <c:v>44470.455970138886</c:v>
                </c:pt>
                <c:pt idx="11000">
                  <c:v>44470.456664583333</c:v>
                </c:pt>
                <c:pt idx="11001">
                  <c:v>44470.45735902778</c:v>
                </c:pt>
                <c:pt idx="11002">
                  <c:v>44470.458053472219</c:v>
                </c:pt>
                <c:pt idx="11003">
                  <c:v>44470.458759490743</c:v>
                </c:pt>
                <c:pt idx="11004">
                  <c:v>44470.459453935182</c:v>
                </c:pt>
                <c:pt idx="11005">
                  <c:v>44470.460148379629</c:v>
                </c:pt>
                <c:pt idx="11006">
                  <c:v>44470.460842824075</c:v>
                </c:pt>
                <c:pt idx="11007">
                  <c:v>44470.461537268522</c:v>
                </c:pt>
                <c:pt idx="11008">
                  <c:v>44470.462231712962</c:v>
                </c:pt>
                <c:pt idx="11009">
                  <c:v>44470.462926157408</c:v>
                </c:pt>
                <c:pt idx="11010">
                  <c:v>44470.463620601855</c:v>
                </c:pt>
                <c:pt idx="11011">
                  <c:v>44470.464315046294</c:v>
                </c:pt>
                <c:pt idx="11012">
                  <c:v>44470.465009490741</c:v>
                </c:pt>
                <c:pt idx="11013">
                  <c:v>44470.465703935188</c:v>
                </c:pt>
                <c:pt idx="11014">
                  <c:v>44470.466398379627</c:v>
                </c:pt>
                <c:pt idx="11015">
                  <c:v>44470.467092824074</c:v>
                </c:pt>
                <c:pt idx="11016">
                  <c:v>44470.467787268521</c:v>
                </c:pt>
                <c:pt idx="11017">
                  <c:v>44470.46848171296</c:v>
                </c:pt>
                <c:pt idx="11018">
                  <c:v>44470.469176157407</c:v>
                </c:pt>
                <c:pt idx="11019">
                  <c:v>44470.469870601853</c:v>
                </c:pt>
                <c:pt idx="11020">
                  <c:v>44470.470565046293</c:v>
                </c:pt>
                <c:pt idx="11021">
                  <c:v>44470.47125949074</c:v>
                </c:pt>
                <c:pt idx="11022">
                  <c:v>44470.471953935186</c:v>
                </c:pt>
                <c:pt idx="11023">
                  <c:v>44470.472648379633</c:v>
                </c:pt>
                <c:pt idx="11024">
                  <c:v>44470.473342824072</c:v>
                </c:pt>
                <c:pt idx="11025">
                  <c:v>44470.474037268519</c:v>
                </c:pt>
                <c:pt idx="11026">
                  <c:v>44470.474731712966</c:v>
                </c:pt>
                <c:pt idx="11027">
                  <c:v>44470.475426157405</c:v>
                </c:pt>
                <c:pt idx="11028">
                  <c:v>44470.476120601852</c:v>
                </c:pt>
                <c:pt idx="11029">
                  <c:v>44470.476815046299</c:v>
                </c:pt>
                <c:pt idx="11030">
                  <c:v>44470.477509490738</c:v>
                </c:pt>
                <c:pt idx="11031">
                  <c:v>44470.478203935185</c:v>
                </c:pt>
                <c:pt idx="11032">
                  <c:v>44470.478898379632</c:v>
                </c:pt>
                <c:pt idx="11033">
                  <c:v>44470.479592824071</c:v>
                </c:pt>
                <c:pt idx="11034">
                  <c:v>44470.480287268518</c:v>
                </c:pt>
                <c:pt idx="11035">
                  <c:v>44470.480981712964</c:v>
                </c:pt>
                <c:pt idx="11036">
                  <c:v>44470.481676157404</c:v>
                </c:pt>
                <c:pt idx="11037">
                  <c:v>44470.482370601851</c:v>
                </c:pt>
                <c:pt idx="11038">
                  <c:v>44470.483065046297</c:v>
                </c:pt>
                <c:pt idx="11039">
                  <c:v>44470.483759490744</c:v>
                </c:pt>
              </c:numCache>
            </c:numRef>
          </c:xVal>
          <c:yVal>
            <c:numRef>
              <c:f>'[HT748.xlsx]CH5'!$B$2:$B$11041</c:f>
              <c:numCache>
                <c:formatCode>0.00E+00</c:formatCode>
                <c:ptCount val="11040"/>
                <c:pt idx="0">
                  <c:v>22.741070575136344</c:v>
                </c:pt>
                <c:pt idx="1">
                  <c:v>22.752158603152992</c:v>
                </c:pt>
                <c:pt idx="2">
                  <c:v>22.754811455111383</c:v>
                </c:pt>
                <c:pt idx="3">
                  <c:v>22.761614787461809</c:v>
                </c:pt>
                <c:pt idx="4">
                  <c:v>22.788820292310238</c:v>
                </c:pt>
                <c:pt idx="5">
                  <c:v>22.795203473611902</c:v>
                </c:pt>
                <c:pt idx="6">
                  <c:v>22.798999994491638</c:v>
                </c:pt>
                <c:pt idx="7">
                  <c:v>22.833164192839828</c:v>
                </c:pt>
                <c:pt idx="8">
                  <c:v>22.841795633549836</c:v>
                </c:pt>
                <c:pt idx="9">
                  <c:v>22.870935936080802</c:v>
                </c:pt>
                <c:pt idx="10">
                  <c:v>22.902707476582567</c:v>
                </c:pt>
                <c:pt idx="11">
                  <c:v>22.941848006846183</c:v>
                </c:pt>
                <c:pt idx="12">
                  <c:v>22.970316898753875</c:v>
                </c:pt>
                <c:pt idx="13">
                  <c:v>23.009350039020852</c:v>
                </c:pt>
                <c:pt idx="14">
                  <c:v>23.054003453642093</c:v>
                </c:pt>
                <c:pt idx="15">
                  <c:v>23.07989100302801</c:v>
                </c:pt>
                <c:pt idx="16">
                  <c:v>23.119403804250965</c:v>
                </c:pt>
                <c:pt idx="17">
                  <c:v>23.164583472563088</c:v>
                </c:pt>
                <c:pt idx="18">
                  <c:v>23.197162578983683</c:v>
                </c:pt>
                <c:pt idx="19">
                  <c:v>23.227427278191659</c:v>
                </c:pt>
                <c:pt idx="20">
                  <c:v>23.26168434260185</c:v>
                </c:pt>
                <c:pt idx="21">
                  <c:v>23.278650532204168</c:v>
                </c:pt>
                <c:pt idx="22">
                  <c:v>23.323278654596258</c:v>
                </c:pt>
                <c:pt idx="23">
                  <c:v>23.364460413953264</c:v>
                </c:pt>
                <c:pt idx="24">
                  <c:v>23.417594165043944</c:v>
                </c:pt>
                <c:pt idx="25">
                  <c:v>23.460134606257483</c:v>
                </c:pt>
                <c:pt idx="26">
                  <c:v>23.498659049126996</c:v>
                </c:pt>
                <c:pt idx="27">
                  <c:v>23.533568056365731</c:v>
                </c:pt>
                <c:pt idx="28">
                  <c:v>23.584115866143506</c:v>
                </c:pt>
                <c:pt idx="29">
                  <c:v>23.638959054953322</c:v>
                </c:pt>
                <c:pt idx="30">
                  <c:v>23.673266349661599</c:v>
                </c:pt>
                <c:pt idx="31">
                  <c:v>23.724678405464232</c:v>
                </c:pt>
                <c:pt idx="32">
                  <c:v>23.780319560631902</c:v>
                </c:pt>
                <c:pt idx="33">
                  <c:v>23.818046579485042</c:v>
                </c:pt>
                <c:pt idx="34">
                  <c:v>23.85433258485579</c:v>
                </c:pt>
                <c:pt idx="35">
                  <c:v>23.906647342509356</c:v>
                </c:pt>
                <c:pt idx="36">
                  <c:v>23.822908079703517</c:v>
                </c:pt>
                <c:pt idx="37">
                  <c:v>24.040548372180684</c:v>
                </c:pt>
                <c:pt idx="38">
                  <c:v>24.11968207304065</c:v>
                </c:pt>
                <c:pt idx="39">
                  <c:v>24.223414135232147</c:v>
                </c:pt>
                <c:pt idx="40">
                  <c:v>24.295854677607895</c:v>
                </c:pt>
                <c:pt idx="41">
                  <c:v>24.388113676408096</c:v>
                </c:pt>
                <c:pt idx="42">
                  <c:v>24.481398059842931</c:v>
                </c:pt>
                <c:pt idx="43">
                  <c:v>24.57238086620929</c:v>
                </c:pt>
                <c:pt idx="44">
                  <c:v>24.672885537993626</c:v>
                </c:pt>
                <c:pt idx="45">
                  <c:v>24.754270411561517</c:v>
                </c:pt>
                <c:pt idx="46">
                  <c:v>24.869107307750902</c:v>
                </c:pt>
                <c:pt idx="47">
                  <c:v>24.986652183467378</c:v>
                </c:pt>
                <c:pt idx="48">
                  <c:v>25.146947457178292</c:v>
                </c:pt>
                <c:pt idx="49">
                  <c:v>25.30204974755743</c:v>
                </c:pt>
                <c:pt idx="50">
                  <c:v>25.476930979531652</c:v>
                </c:pt>
                <c:pt idx="51">
                  <c:v>25.632625780301762</c:v>
                </c:pt>
                <c:pt idx="52">
                  <c:v>25.813737870829037</c:v>
                </c:pt>
                <c:pt idx="53">
                  <c:v>25.97532393328326</c:v>
                </c:pt>
                <c:pt idx="54">
                  <c:v>26.134063922179223</c:v>
                </c:pt>
                <c:pt idx="55">
                  <c:v>26.135399409811818</c:v>
                </c:pt>
                <c:pt idx="56">
                  <c:v>26.423020543975007</c:v>
                </c:pt>
                <c:pt idx="57">
                  <c:v>26.55532414220993</c:v>
                </c:pt>
                <c:pt idx="58">
                  <c:v>26.588147893179567</c:v>
                </c:pt>
                <c:pt idx="59">
                  <c:v>26.851120450347437</c:v>
                </c:pt>
                <c:pt idx="60">
                  <c:v>27.022244103902686</c:v>
                </c:pt>
                <c:pt idx="61">
                  <c:v>27.184372266990547</c:v>
                </c:pt>
                <c:pt idx="62">
                  <c:v>27.380691803379886</c:v>
                </c:pt>
                <c:pt idx="63">
                  <c:v>27.577185935606128</c:v>
                </c:pt>
                <c:pt idx="64">
                  <c:v>27.784988121889306</c:v>
                </c:pt>
                <c:pt idx="65">
                  <c:v>28.005968544124055</c:v>
                </c:pt>
                <c:pt idx="66">
                  <c:v>28.231241547112685</c:v>
                </c:pt>
                <c:pt idx="67">
                  <c:v>28.447270719512211</c:v>
                </c:pt>
                <c:pt idx="68">
                  <c:v>28.665606609985989</c:v>
                </c:pt>
                <c:pt idx="69">
                  <c:v>28.889134441105252</c:v>
                </c:pt>
                <c:pt idx="70">
                  <c:v>29.110598663250673</c:v>
                </c:pt>
                <c:pt idx="71">
                  <c:v>29.353741367960648</c:v>
                </c:pt>
                <c:pt idx="72">
                  <c:v>29.639717008339275</c:v>
                </c:pt>
                <c:pt idx="73">
                  <c:v>29.979317097703099</c:v>
                </c:pt>
                <c:pt idx="74">
                  <c:v>30.312569936442141</c:v>
                </c:pt>
                <c:pt idx="75">
                  <c:v>30.629201049737592</c:v>
                </c:pt>
                <c:pt idx="76">
                  <c:v>30.927709333548361</c:v>
                </c:pt>
                <c:pt idx="77">
                  <c:v>31.234415539226713</c:v>
                </c:pt>
                <c:pt idx="78">
                  <c:v>31.52189466160506</c:v>
                </c:pt>
                <c:pt idx="79">
                  <c:v>31.812654478947003</c:v>
                </c:pt>
                <c:pt idx="80">
                  <c:v>32.139338048003374</c:v>
                </c:pt>
                <c:pt idx="81">
                  <c:v>32.342575805322802</c:v>
                </c:pt>
                <c:pt idx="82">
                  <c:v>32.649434829197396</c:v>
                </c:pt>
                <c:pt idx="83">
                  <c:v>32.979964618384109</c:v>
                </c:pt>
                <c:pt idx="84">
                  <c:v>33.262254091785316</c:v>
                </c:pt>
                <c:pt idx="85">
                  <c:v>33.568299947791729</c:v>
                </c:pt>
                <c:pt idx="86">
                  <c:v>33.884915853669689</c:v>
                </c:pt>
                <c:pt idx="87">
                  <c:v>34.197283934945261</c:v>
                </c:pt>
                <c:pt idx="88">
                  <c:v>34.511313931086683</c:v>
                </c:pt>
                <c:pt idx="89">
                  <c:v>34.878093720307817</c:v>
                </c:pt>
                <c:pt idx="90">
                  <c:v>35.303313063579708</c:v>
                </c:pt>
                <c:pt idx="91">
                  <c:v>35.641993006548837</c:v>
                </c:pt>
                <c:pt idx="92">
                  <c:v>35.981322750426912</c:v>
                </c:pt>
                <c:pt idx="93">
                  <c:v>36.306929024650216</c:v>
                </c:pt>
                <c:pt idx="94">
                  <c:v>36.695010963788931</c:v>
                </c:pt>
                <c:pt idx="95">
                  <c:v>37.102672463736205</c:v>
                </c:pt>
                <c:pt idx="96">
                  <c:v>37.47013050073928</c:v>
                </c:pt>
                <c:pt idx="97">
                  <c:v>37.827012404139879</c:v>
                </c:pt>
                <c:pt idx="98">
                  <c:v>38.185081346599205</c:v>
                </c:pt>
                <c:pt idx="99">
                  <c:v>38.58847726429245</c:v>
                </c:pt>
                <c:pt idx="100">
                  <c:v>39.001834792011579</c:v>
                </c:pt>
                <c:pt idx="101">
                  <c:v>39.404974146584593</c:v>
                </c:pt>
                <c:pt idx="102">
                  <c:v>39.774046764832462</c:v>
                </c:pt>
                <c:pt idx="103">
                  <c:v>40.116269988456779</c:v>
                </c:pt>
                <c:pt idx="104">
                  <c:v>40.422613722235177</c:v>
                </c:pt>
                <c:pt idx="105">
                  <c:v>40.766358119455347</c:v>
                </c:pt>
                <c:pt idx="106">
                  <c:v>41.134298275443527</c:v>
                </c:pt>
                <c:pt idx="107">
                  <c:v>41.536354868232543</c:v>
                </c:pt>
                <c:pt idx="108">
                  <c:v>41.945851964451649</c:v>
                </c:pt>
                <c:pt idx="109">
                  <c:v>42.369318428781234</c:v>
                </c:pt>
                <c:pt idx="110">
                  <c:v>42.764578886220015</c:v>
                </c:pt>
                <c:pt idx="111">
                  <c:v>43.163704380739496</c:v>
                </c:pt>
                <c:pt idx="112">
                  <c:v>43.543609851480213</c:v>
                </c:pt>
                <c:pt idx="113">
                  <c:v>43.905039055282415</c:v>
                </c:pt>
                <c:pt idx="114">
                  <c:v>44.241846687274716</c:v>
                </c:pt>
                <c:pt idx="115">
                  <c:v>44.585637992483832</c:v>
                </c:pt>
                <c:pt idx="116">
                  <c:v>44.940179689027381</c:v>
                </c:pt>
                <c:pt idx="117">
                  <c:v>45.364471941912917</c:v>
                </c:pt>
                <c:pt idx="118">
                  <c:v>45.792434340158707</c:v>
                </c:pt>
                <c:pt idx="119">
                  <c:v>46.241901487004284</c:v>
                </c:pt>
                <c:pt idx="120">
                  <c:v>46.679483539648537</c:v>
                </c:pt>
                <c:pt idx="121">
                  <c:v>47.082234762503056</c:v>
                </c:pt>
                <c:pt idx="122">
                  <c:v>47.465025463675573</c:v>
                </c:pt>
                <c:pt idx="123">
                  <c:v>47.866554910378291</c:v>
                </c:pt>
                <c:pt idx="124">
                  <c:v>48.334772343545254</c:v>
                </c:pt>
                <c:pt idx="125">
                  <c:v>48.605776086765665</c:v>
                </c:pt>
                <c:pt idx="126">
                  <c:v>48.98460487631133</c:v>
                </c:pt>
                <c:pt idx="127">
                  <c:v>49.424202175684172</c:v>
                </c:pt>
                <c:pt idx="128">
                  <c:v>49.88957907906461</c:v>
                </c:pt>
                <c:pt idx="129">
                  <c:v>50.357673494586699</c:v>
                </c:pt>
                <c:pt idx="130">
                  <c:v>50.794895310764502</c:v>
                </c:pt>
                <c:pt idx="131">
                  <c:v>51.23673565780885</c:v>
                </c:pt>
                <c:pt idx="132">
                  <c:v>51.643621649910727</c:v>
                </c:pt>
                <c:pt idx="133">
                  <c:v>52.085169790786082</c:v>
                </c:pt>
                <c:pt idx="134">
                  <c:v>52.502772212547171</c:v>
                </c:pt>
                <c:pt idx="135">
                  <c:v>52.907932048766469</c:v>
                </c:pt>
                <c:pt idx="136">
                  <c:v>53.319563894774284</c:v>
                </c:pt>
                <c:pt idx="137">
                  <c:v>53.741843352767155</c:v>
                </c:pt>
                <c:pt idx="138">
                  <c:v>54.163833237021912</c:v>
                </c:pt>
                <c:pt idx="139">
                  <c:v>54.581976352540416</c:v>
                </c:pt>
                <c:pt idx="140">
                  <c:v>55.093793191688263</c:v>
                </c:pt>
                <c:pt idx="141">
                  <c:v>55.431444274729671</c:v>
                </c:pt>
                <c:pt idx="142">
                  <c:v>55.890228945226902</c:v>
                </c:pt>
                <c:pt idx="143">
                  <c:v>56.353223783292925</c:v>
                </c:pt>
                <c:pt idx="144">
                  <c:v>56.833193246060041</c:v>
                </c:pt>
                <c:pt idx="145">
                  <c:v>57.303970641120564</c:v>
                </c:pt>
                <c:pt idx="146">
                  <c:v>57.714592501418323</c:v>
                </c:pt>
                <c:pt idx="147">
                  <c:v>58.083074876345101</c:v>
                </c:pt>
                <c:pt idx="148">
                  <c:v>58.49380077179525</c:v>
                </c:pt>
                <c:pt idx="149">
                  <c:v>58.908521146711379</c:v>
                </c:pt>
                <c:pt idx="150">
                  <c:v>59.379132206125142</c:v>
                </c:pt>
                <c:pt idx="151">
                  <c:v>59.887316734415833</c:v>
                </c:pt>
                <c:pt idx="152">
                  <c:v>60.383412879548317</c:v>
                </c:pt>
                <c:pt idx="153">
                  <c:v>60.837135525843124</c:v>
                </c:pt>
                <c:pt idx="154">
                  <c:v>61.256114954758594</c:v>
                </c:pt>
                <c:pt idx="155">
                  <c:v>61.644796450387659</c:v>
                </c:pt>
                <c:pt idx="156">
                  <c:v>62.015163676876064</c:v>
                </c:pt>
                <c:pt idx="157">
                  <c:v>62.421370886962755</c:v>
                </c:pt>
                <c:pt idx="158">
                  <c:v>62.850568844197724</c:v>
                </c:pt>
                <c:pt idx="159">
                  <c:v>63.345597723881838</c:v>
                </c:pt>
                <c:pt idx="160">
                  <c:v>64.002468391739626</c:v>
                </c:pt>
                <c:pt idx="161">
                  <c:v>64.339805147785256</c:v>
                </c:pt>
                <c:pt idx="162">
                  <c:v>64.803735045839119</c:v>
                </c:pt>
                <c:pt idx="163">
                  <c:v>65.212264197633516</c:v>
                </c:pt>
                <c:pt idx="164">
                  <c:v>65.589049673067606</c:v>
                </c:pt>
                <c:pt idx="165">
                  <c:v>66.024899792604259</c:v>
                </c:pt>
                <c:pt idx="166">
                  <c:v>66.483922479900855</c:v>
                </c:pt>
                <c:pt idx="167">
                  <c:v>66.982951416601608</c:v>
                </c:pt>
                <c:pt idx="168">
                  <c:v>67.461167014473233</c:v>
                </c:pt>
                <c:pt idx="169">
                  <c:v>67.911094394421511</c:v>
                </c:pt>
                <c:pt idx="170">
                  <c:v>68.369012684375164</c:v>
                </c:pt>
                <c:pt idx="171">
                  <c:v>68.767615639247168</c:v>
                </c:pt>
                <c:pt idx="172">
                  <c:v>69.196996029104184</c:v>
                </c:pt>
                <c:pt idx="173">
                  <c:v>69.675123228693806</c:v>
                </c:pt>
                <c:pt idx="174">
                  <c:v>70.167268271477752</c:v>
                </c:pt>
                <c:pt idx="175">
                  <c:v>70.682557169477221</c:v>
                </c:pt>
                <c:pt idx="176">
                  <c:v>71.167133339319889</c:v>
                </c:pt>
                <c:pt idx="177">
                  <c:v>71.635490340233986</c:v>
                </c:pt>
                <c:pt idx="178">
                  <c:v>72.092141057007012</c:v>
                </c:pt>
                <c:pt idx="179">
                  <c:v>72.54019168156789</c:v>
                </c:pt>
                <c:pt idx="180">
                  <c:v>73.010164889691168</c:v>
                </c:pt>
                <c:pt idx="181">
                  <c:v>73.430750295838607</c:v>
                </c:pt>
                <c:pt idx="182">
                  <c:v>73.897777783014405</c:v>
                </c:pt>
                <c:pt idx="183">
                  <c:v>74.410242508701131</c:v>
                </c:pt>
                <c:pt idx="184">
                  <c:v>74.908452361681768</c:v>
                </c:pt>
                <c:pt idx="185">
                  <c:v>75.375715780166203</c:v>
                </c:pt>
                <c:pt idx="186">
                  <c:v>75.810649390581943</c:v>
                </c:pt>
                <c:pt idx="187">
                  <c:v>76.231480260272377</c:v>
                </c:pt>
                <c:pt idx="188">
                  <c:v>76.774893612032983</c:v>
                </c:pt>
                <c:pt idx="189">
                  <c:v>77.179733834273733</c:v>
                </c:pt>
                <c:pt idx="190">
                  <c:v>77.689589146453372</c:v>
                </c:pt>
                <c:pt idx="191">
                  <c:v>78.181053793822898</c:v>
                </c:pt>
                <c:pt idx="192">
                  <c:v>78.667547639056394</c:v>
                </c:pt>
                <c:pt idx="193">
                  <c:v>79.132910171113139</c:v>
                </c:pt>
                <c:pt idx="194">
                  <c:v>79.558292659298942</c:v>
                </c:pt>
                <c:pt idx="195">
                  <c:v>79.815046838574219</c:v>
                </c:pt>
                <c:pt idx="196">
                  <c:v>80.46911415033766</c:v>
                </c:pt>
                <c:pt idx="197">
                  <c:v>80.96182629036521</c:v>
                </c:pt>
                <c:pt idx="198">
                  <c:v>81.463327819608367</c:v>
                </c:pt>
                <c:pt idx="199">
                  <c:v>81.957276591036916</c:v>
                </c:pt>
                <c:pt idx="200">
                  <c:v>82.39770918156907</c:v>
                </c:pt>
                <c:pt idx="201">
                  <c:v>82.858795098524453</c:v>
                </c:pt>
                <c:pt idx="202">
                  <c:v>83.304779049734535</c:v>
                </c:pt>
                <c:pt idx="203">
                  <c:v>83.787325681509472</c:v>
                </c:pt>
                <c:pt idx="204">
                  <c:v>84.275067591980729</c:v>
                </c:pt>
                <c:pt idx="205">
                  <c:v>84.703113431365594</c:v>
                </c:pt>
                <c:pt idx="206">
                  <c:v>85.248906084676307</c:v>
                </c:pt>
                <c:pt idx="207">
                  <c:v>85.714593538261454</c:v>
                </c:pt>
                <c:pt idx="208">
                  <c:v>86.077893946352631</c:v>
                </c:pt>
                <c:pt idx="209">
                  <c:v>86.608396407166666</c:v>
                </c:pt>
                <c:pt idx="210">
                  <c:v>87.08653699181788</c:v>
                </c:pt>
                <c:pt idx="211">
                  <c:v>87.577638684627345</c:v>
                </c:pt>
                <c:pt idx="212">
                  <c:v>88.108936509338236</c:v>
                </c:pt>
                <c:pt idx="213">
                  <c:v>88.628470584186573</c:v>
                </c:pt>
                <c:pt idx="214">
                  <c:v>89.100304053027259</c:v>
                </c:pt>
                <c:pt idx="215">
                  <c:v>89.524199437196572</c:v>
                </c:pt>
                <c:pt idx="216">
                  <c:v>90.047349052466316</c:v>
                </c:pt>
                <c:pt idx="217">
                  <c:v>90.402444899484166</c:v>
                </c:pt>
                <c:pt idx="218">
                  <c:v>90.920488925021871</c:v>
                </c:pt>
                <c:pt idx="219">
                  <c:v>91.449965439792436</c:v>
                </c:pt>
                <c:pt idx="220">
                  <c:v>91.988507804298095</c:v>
                </c:pt>
                <c:pt idx="221">
                  <c:v>92.50861538619732</c:v>
                </c:pt>
                <c:pt idx="222">
                  <c:v>93.020910587458587</c:v>
                </c:pt>
                <c:pt idx="223">
                  <c:v>93.492664076013085</c:v>
                </c:pt>
                <c:pt idx="224">
                  <c:v>93.982250389648314</c:v>
                </c:pt>
                <c:pt idx="225">
                  <c:v>94.33794081757857</c:v>
                </c:pt>
                <c:pt idx="226">
                  <c:v>94.82411696236781</c:v>
                </c:pt>
                <c:pt idx="227">
                  <c:v>95.340506842787278</c:v>
                </c:pt>
                <c:pt idx="228">
                  <c:v>95.839089212680122</c:v>
                </c:pt>
                <c:pt idx="229">
                  <c:v>96.325855794025685</c:v>
                </c:pt>
                <c:pt idx="230">
                  <c:v>96.80450287725219</c:v>
                </c:pt>
                <c:pt idx="231">
                  <c:v>97.28290497052771</c:v>
                </c:pt>
                <c:pt idx="232">
                  <c:v>97.771766396229381</c:v>
                </c:pt>
                <c:pt idx="233">
                  <c:v>98.242167935286247</c:v>
                </c:pt>
                <c:pt idx="234">
                  <c:v>98.741772119907807</c:v>
                </c:pt>
                <c:pt idx="235">
                  <c:v>99.269873131432107</c:v>
                </c:pt>
                <c:pt idx="236">
                  <c:v>99.717288878431276</c:v>
                </c:pt>
                <c:pt idx="237">
                  <c:v>100.17874957477103</c:v>
                </c:pt>
                <c:pt idx="238">
                  <c:v>100.64363709440069</c:v>
                </c:pt>
                <c:pt idx="239">
                  <c:v>101.09905884838793</c:v>
                </c:pt>
                <c:pt idx="240">
                  <c:v>101.60408846995696</c:v>
                </c:pt>
                <c:pt idx="241">
                  <c:v>102.16960595108654</c:v>
                </c:pt>
                <c:pt idx="242">
                  <c:v>102.67282127702228</c:v>
                </c:pt>
                <c:pt idx="243">
                  <c:v>103.13190270206951</c:v>
                </c:pt>
                <c:pt idx="244">
                  <c:v>103.56791097332348</c:v>
                </c:pt>
                <c:pt idx="245">
                  <c:v>103.99761242948331</c:v>
                </c:pt>
                <c:pt idx="246">
                  <c:v>104.49736009078289</c:v>
                </c:pt>
                <c:pt idx="247">
                  <c:v>104.9974291510413</c:v>
                </c:pt>
                <c:pt idx="248">
                  <c:v>105.48851188119305</c:v>
                </c:pt>
                <c:pt idx="249">
                  <c:v>105.966048597777</c:v>
                </c:pt>
                <c:pt idx="250">
                  <c:v>106.4355016229084</c:v>
                </c:pt>
                <c:pt idx="251">
                  <c:v>106.83475798492161</c:v>
                </c:pt>
                <c:pt idx="252">
                  <c:v>107.35632584365021</c:v>
                </c:pt>
                <c:pt idx="253">
                  <c:v>107.87761316523058</c:v>
                </c:pt>
                <c:pt idx="254">
                  <c:v>108.40217984081796</c:v>
                </c:pt>
                <c:pt idx="255">
                  <c:v>108.87321245659</c:v>
                </c:pt>
                <c:pt idx="256">
                  <c:v>109.31338196635626</c:v>
                </c:pt>
                <c:pt idx="257">
                  <c:v>109.74539005216724</c:v>
                </c:pt>
                <c:pt idx="258">
                  <c:v>110.18560298002886</c:v>
                </c:pt>
                <c:pt idx="259">
                  <c:v>110.67048544573048</c:v>
                </c:pt>
                <c:pt idx="260">
                  <c:v>111.19528681773232</c:v>
                </c:pt>
                <c:pt idx="261">
                  <c:v>111.74050327941507</c:v>
                </c:pt>
                <c:pt idx="262">
                  <c:v>112.24271359746832</c:v>
                </c:pt>
                <c:pt idx="263">
                  <c:v>112.67823154394154</c:v>
                </c:pt>
                <c:pt idx="264">
                  <c:v>113.07217329912253</c:v>
                </c:pt>
                <c:pt idx="265">
                  <c:v>113.53218376333017</c:v>
                </c:pt>
                <c:pt idx="266">
                  <c:v>114.03937016734734</c:v>
                </c:pt>
                <c:pt idx="267">
                  <c:v>114.58047389345019</c:v>
                </c:pt>
                <c:pt idx="268">
                  <c:v>115.13078065824824</c:v>
                </c:pt>
                <c:pt idx="269">
                  <c:v>115.65790877234153</c:v>
                </c:pt>
                <c:pt idx="270">
                  <c:v>116.14682996392578</c:v>
                </c:pt>
                <c:pt idx="271">
                  <c:v>116.57112480977021</c:v>
                </c:pt>
                <c:pt idx="272">
                  <c:v>117.02601394790706</c:v>
                </c:pt>
                <c:pt idx="273">
                  <c:v>117.4828504788368</c:v>
                </c:pt>
                <c:pt idx="274">
                  <c:v>117.98099878306562</c:v>
                </c:pt>
                <c:pt idx="275">
                  <c:v>118.52801912955314</c:v>
                </c:pt>
                <c:pt idx="276">
                  <c:v>119.01917519951162</c:v>
                </c:pt>
                <c:pt idx="277">
                  <c:v>119.45321737020433</c:v>
                </c:pt>
                <c:pt idx="278">
                  <c:v>119.86436013009039</c:v>
                </c:pt>
                <c:pt idx="279">
                  <c:v>120.33360572964808</c:v>
                </c:pt>
                <c:pt idx="280">
                  <c:v>120.81897727816111</c:v>
                </c:pt>
                <c:pt idx="281">
                  <c:v>121.32375877252414</c:v>
                </c:pt>
                <c:pt idx="282">
                  <c:v>121.82959846525264</c:v>
                </c:pt>
                <c:pt idx="283">
                  <c:v>122.30460438035091</c:v>
                </c:pt>
                <c:pt idx="284">
                  <c:v>122.65692052706196</c:v>
                </c:pt>
                <c:pt idx="285">
                  <c:v>123.17892930095171</c:v>
                </c:pt>
                <c:pt idx="286">
                  <c:v>123.71386347456986</c:v>
                </c:pt>
                <c:pt idx="287">
                  <c:v>124.2530130987444</c:v>
                </c:pt>
                <c:pt idx="288">
                  <c:v>124.77296959666252</c:v>
                </c:pt>
                <c:pt idx="289">
                  <c:v>125.23694482512434</c:v>
                </c:pt>
                <c:pt idx="290">
                  <c:v>125.65748091502725</c:v>
                </c:pt>
                <c:pt idx="291">
                  <c:v>126.08277415934613</c:v>
                </c:pt>
                <c:pt idx="292">
                  <c:v>126.545721370913</c:v>
                </c:pt>
                <c:pt idx="293">
                  <c:v>127.06353117919402</c:v>
                </c:pt>
                <c:pt idx="294">
                  <c:v>127.62447065085216</c:v>
                </c:pt>
                <c:pt idx="295">
                  <c:v>128.12298001926263</c:v>
                </c:pt>
                <c:pt idx="296">
                  <c:v>128.59423684643511</c:v>
                </c:pt>
                <c:pt idx="297">
                  <c:v>129.00214503388921</c:v>
                </c:pt>
                <c:pt idx="298">
                  <c:v>129.36656914193694</c:v>
                </c:pt>
                <c:pt idx="299">
                  <c:v>129.83026993460967</c:v>
                </c:pt>
                <c:pt idx="300">
                  <c:v>130.37614627791788</c:v>
                </c:pt>
                <c:pt idx="301">
                  <c:v>130.91247017153418</c:v>
                </c:pt>
                <c:pt idx="302">
                  <c:v>131.4336018406257</c:v>
                </c:pt>
                <c:pt idx="303">
                  <c:v>131.89569253445552</c:v>
                </c:pt>
                <c:pt idx="304">
                  <c:v>132.32236930540722</c:v>
                </c:pt>
                <c:pt idx="305">
                  <c:v>132.75054329703374</c:v>
                </c:pt>
                <c:pt idx="306">
                  <c:v>133.22530088960696</c:v>
                </c:pt>
                <c:pt idx="307">
                  <c:v>133.7542653383359</c:v>
                </c:pt>
                <c:pt idx="308">
                  <c:v>134.27969077068687</c:v>
                </c:pt>
                <c:pt idx="309">
                  <c:v>134.78354082430093</c:v>
                </c:pt>
                <c:pt idx="310">
                  <c:v>135.22912534920701</c:v>
                </c:pt>
                <c:pt idx="311">
                  <c:v>135.66520431677631</c:v>
                </c:pt>
                <c:pt idx="312">
                  <c:v>136.12091716144297</c:v>
                </c:pt>
                <c:pt idx="313">
                  <c:v>136.60304985558096</c:v>
                </c:pt>
                <c:pt idx="314">
                  <c:v>137.09679842037588</c:v>
                </c:pt>
                <c:pt idx="315">
                  <c:v>137.59672407292169</c:v>
                </c:pt>
                <c:pt idx="316">
                  <c:v>138.07945106361362</c:v>
                </c:pt>
                <c:pt idx="317">
                  <c:v>138.55086522964245</c:v>
                </c:pt>
                <c:pt idx="318">
                  <c:v>139.03054073521</c:v>
                </c:pt>
                <c:pt idx="319">
                  <c:v>139.53308655111482</c:v>
                </c:pt>
                <c:pt idx="320">
                  <c:v>139.87445740025944</c:v>
                </c:pt>
                <c:pt idx="321">
                  <c:v>140.59839763685056</c:v>
                </c:pt>
                <c:pt idx="322">
                  <c:v>141.06381822410131</c:v>
                </c:pt>
                <c:pt idx="323">
                  <c:v>141.48505800077473</c:v>
                </c:pt>
                <c:pt idx="324">
                  <c:v>141.90930889068471</c:v>
                </c:pt>
                <c:pt idx="325">
                  <c:v>142.38002252329451</c:v>
                </c:pt>
                <c:pt idx="326">
                  <c:v>142.92500606525422</c:v>
                </c:pt>
                <c:pt idx="327">
                  <c:v>143.46891741786916</c:v>
                </c:pt>
                <c:pt idx="328">
                  <c:v>143.9810035921677</c:v>
                </c:pt>
                <c:pt idx="329">
                  <c:v>144.4277494679514</c:v>
                </c:pt>
                <c:pt idx="330">
                  <c:v>144.81453694725371</c:v>
                </c:pt>
                <c:pt idx="331">
                  <c:v>145.23500972950109</c:v>
                </c:pt>
                <c:pt idx="332">
                  <c:v>145.72745648618252</c:v>
                </c:pt>
                <c:pt idx="333">
                  <c:v>146.28987619727238</c:v>
                </c:pt>
                <c:pt idx="334">
                  <c:v>146.84626334573176</c:v>
                </c:pt>
                <c:pt idx="335">
                  <c:v>147.33989588989388</c:v>
                </c:pt>
                <c:pt idx="336">
                  <c:v>147.77998008087644</c:v>
                </c:pt>
                <c:pt idx="337">
                  <c:v>148.1873620993141</c:v>
                </c:pt>
                <c:pt idx="338">
                  <c:v>148.61106749433137</c:v>
                </c:pt>
                <c:pt idx="339">
                  <c:v>149.10973421559768</c:v>
                </c:pt>
                <c:pt idx="340">
                  <c:v>149.64834877757926</c:v>
                </c:pt>
                <c:pt idx="341">
                  <c:v>150.19010013298359</c:v>
                </c:pt>
                <c:pt idx="342">
                  <c:v>150.85605744395161</c:v>
                </c:pt>
                <c:pt idx="343">
                  <c:v>151.1011292350401</c:v>
                </c:pt>
                <c:pt idx="344">
                  <c:v>151.56636925587162</c:v>
                </c:pt>
                <c:pt idx="345">
                  <c:v>152.06893665521329</c:v>
                </c:pt>
                <c:pt idx="346">
                  <c:v>152.56477889491853</c:v>
                </c:pt>
                <c:pt idx="347">
                  <c:v>153.05674237075894</c:v>
                </c:pt>
                <c:pt idx="348">
                  <c:v>153.53192173570238</c:v>
                </c:pt>
                <c:pt idx="349">
                  <c:v>153.99395720748441</c:v>
                </c:pt>
                <c:pt idx="350">
                  <c:v>154.45925875325139</c:v>
                </c:pt>
                <c:pt idx="351">
                  <c:v>154.98508589293556</c:v>
                </c:pt>
                <c:pt idx="352">
                  <c:v>155.62097912553455</c:v>
                </c:pt>
                <c:pt idx="353">
                  <c:v>156.03439279909711</c:v>
                </c:pt>
                <c:pt idx="354">
                  <c:v>156.47900568921349</c:v>
                </c:pt>
                <c:pt idx="355">
                  <c:v>157.07920167929683</c:v>
                </c:pt>
                <c:pt idx="356">
                  <c:v>157.35114444941507</c:v>
                </c:pt>
                <c:pt idx="357">
                  <c:v>157.87784205632471</c:v>
                </c:pt>
                <c:pt idx="358">
                  <c:v>158.45513376577486</c:v>
                </c:pt>
                <c:pt idx="359">
                  <c:v>158.99189070502811</c:v>
                </c:pt>
                <c:pt idx="360">
                  <c:v>159.49161994689877</c:v>
                </c:pt>
                <c:pt idx="361">
                  <c:v>159.86935814929043</c:v>
                </c:pt>
                <c:pt idx="362">
                  <c:v>160.22591653734409</c:v>
                </c:pt>
                <c:pt idx="363">
                  <c:v>160.63528849246859</c:v>
                </c:pt>
                <c:pt idx="364">
                  <c:v>161.20181846084608</c:v>
                </c:pt>
                <c:pt idx="365">
                  <c:v>161.77367906850418</c:v>
                </c:pt>
                <c:pt idx="366">
                  <c:v>162.30443954056605</c:v>
                </c:pt>
                <c:pt idx="367">
                  <c:v>162.72624157724528</c:v>
                </c:pt>
                <c:pt idx="368">
                  <c:v>163.02001635665883</c:v>
                </c:pt>
                <c:pt idx="369">
                  <c:v>163.60361510139072</c:v>
                </c:pt>
                <c:pt idx="370">
                  <c:v>163.99398635791829</c:v>
                </c:pt>
                <c:pt idx="371">
                  <c:v>164.35464737092519</c:v>
                </c:pt>
                <c:pt idx="372">
                  <c:v>165.09765185956414</c:v>
                </c:pt>
                <c:pt idx="373">
                  <c:v>165.59343204035875</c:v>
                </c:pt>
                <c:pt idx="374">
                  <c:v>166.18048982809168</c:v>
                </c:pt>
                <c:pt idx="375">
                  <c:v>166.41926242346179</c:v>
                </c:pt>
                <c:pt idx="376">
                  <c:v>166.88104583127486</c:v>
                </c:pt>
                <c:pt idx="377">
                  <c:v>167.4087648957302</c:v>
                </c:pt>
                <c:pt idx="378">
                  <c:v>167.89322684955707</c:v>
                </c:pt>
                <c:pt idx="379">
                  <c:v>168.40443442143217</c:v>
                </c:pt>
                <c:pt idx="380">
                  <c:v>168.86886332552416</c:v>
                </c:pt>
                <c:pt idx="381">
                  <c:v>169.28847500513899</c:v>
                </c:pt>
                <c:pt idx="382">
                  <c:v>169.75549160969229</c:v>
                </c:pt>
                <c:pt idx="383">
                  <c:v>170.26905146963162</c:v>
                </c:pt>
                <c:pt idx="384">
                  <c:v>170.77208347381793</c:v>
                </c:pt>
                <c:pt idx="385">
                  <c:v>171.2458439612484</c:v>
                </c:pt>
                <c:pt idx="386">
                  <c:v>171.68025986702474</c:v>
                </c:pt>
                <c:pt idx="387">
                  <c:v>172.1207953643468</c:v>
                </c:pt>
                <c:pt idx="388">
                  <c:v>172.60330200782298</c:v>
                </c:pt>
                <c:pt idx="389">
                  <c:v>173.14232203599434</c:v>
                </c:pt>
                <c:pt idx="390">
                  <c:v>173.66048071570759</c:v>
                </c:pt>
                <c:pt idx="391">
                  <c:v>174.13930297463833</c:v>
                </c:pt>
                <c:pt idx="392">
                  <c:v>174.53731259551682</c:v>
                </c:pt>
                <c:pt idx="393">
                  <c:v>174.8447834604307</c:v>
                </c:pt>
                <c:pt idx="394">
                  <c:v>175.33873653438252</c:v>
                </c:pt>
                <c:pt idx="395">
                  <c:v>175.8886980060052</c:v>
                </c:pt>
                <c:pt idx="396">
                  <c:v>176.46937662114908</c:v>
                </c:pt>
                <c:pt idx="397">
                  <c:v>176.99853136244792</c:v>
                </c:pt>
                <c:pt idx="398">
                  <c:v>177.44350505523073</c:v>
                </c:pt>
                <c:pt idx="399">
                  <c:v>177.77217713044797</c:v>
                </c:pt>
                <c:pt idx="400">
                  <c:v>178.13267834605836</c:v>
                </c:pt>
                <c:pt idx="401">
                  <c:v>178.63523988287105</c:v>
                </c:pt>
                <c:pt idx="402">
                  <c:v>179.24106695598996</c:v>
                </c:pt>
                <c:pt idx="403">
                  <c:v>179.90769188034437</c:v>
                </c:pt>
                <c:pt idx="404">
                  <c:v>180.33497714918366</c:v>
                </c:pt>
                <c:pt idx="405">
                  <c:v>180.74897684116047</c:v>
                </c:pt>
                <c:pt idx="406">
                  <c:v>181.22288533658161</c:v>
                </c:pt>
                <c:pt idx="407">
                  <c:v>181.57914347619209</c:v>
                </c:pt>
                <c:pt idx="408">
                  <c:v>182.09712112215234</c:v>
                </c:pt>
                <c:pt idx="409">
                  <c:v>182.61458740143385</c:v>
                </c:pt>
                <c:pt idx="410">
                  <c:v>183.11373179574207</c:v>
                </c:pt>
                <c:pt idx="411">
                  <c:v>183.54730073023859</c:v>
                </c:pt>
                <c:pt idx="412">
                  <c:v>183.96258621762354</c:v>
                </c:pt>
                <c:pt idx="413">
                  <c:v>184.4482998426414</c:v>
                </c:pt>
                <c:pt idx="414">
                  <c:v>184.94492424433037</c:v>
                </c:pt>
                <c:pt idx="415">
                  <c:v>185.40644662862212</c:v>
                </c:pt>
                <c:pt idx="416">
                  <c:v>185.8403257453636</c:v>
                </c:pt>
                <c:pt idx="417">
                  <c:v>186.28222229014207</c:v>
                </c:pt>
                <c:pt idx="418">
                  <c:v>186.70644977257439</c:v>
                </c:pt>
                <c:pt idx="419">
                  <c:v>187.21704741693353</c:v>
                </c:pt>
                <c:pt idx="420">
                  <c:v>187.78228398940584</c:v>
                </c:pt>
                <c:pt idx="421">
                  <c:v>188.26155752929742</c:v>
                </c:pt>
                <c:pt idx="422">
                  <c:v>188.6382501549499</c:v>
                </c:pt>
                <c:pt idx="423">
                  <c:v>189.01346740365582</c:v>
                </c:pt>
                <c:pt idx="424">
                  <c:v>189.44175611684665</c:v>
                </c:pt>
                <c:pt idx="425">
                  <c:v>189.99324563026869</c:v>
                </c:pt>
                <c:pt idx="426">
                  <c:v>190.60956866468328</c:v>
                </c:pt>
                <c:pt idx="427">
                  <c:v>191.14779351974687</c:v>
                </c:pt>
                <c:pt idx="428">
                  <c:v>191.58779928354483</c:v>
                </c:pt>
                <c:pt idx="429">
                  <c:v>191.91928317650522</c:v>
                </c:pt>
                <c:pt idx="430">
                  <c:v>192.25775100017989</c:v>
                </c:pt>
                <c:pt idx="431">
                  <c:v>192.73365973786812</c:v>
                </c:pt>
                <c:pt idx="432">
                  <c:v>193.35192970892348</c:v>
                </c:pt>
                <c:pt idx="433">
                  <c:v>193.94184525051088</c:v>
                </c:pt>
                <c:pt idx="434">
                  <c:v>194.41770275474349</c:v>
                </c:pt>
                <c:pt idx="435">
                  <c:v>194.78944850324967</c:v>
                </c:pt>
                <c:pt idx="436">
                  <c:v>195.13024418270339</c:v>
                </c:pt>
                <c:pt idx="437">
                  <c:v>195.57491908000569</c:v>
                </c:pt>
                <c:pt idx="438">
                  <c:v>196.13727893468152</c:v>
                </c:pt>
                <c:pt idx="439">
                  <c:v>196.72920829724862</c:v>
                </c:pt>
                <c:pt idx="440">
                  <c:v>197.24515232634616</c:v>
                </c:pt>
                <c:pt idx="441">
                  <c:v>197.64830910980243</c:v>
                </c:pt>
                <c:pt idx="442">
                  <c:v>197.98718226140045</c:v>
                </c:pt>
                <c:pt idx="443">
                  <c:v>198.40708279993467</c:v>
                </c:pt>
                <c:pt idx="444">
                  <c:v>198.92866903516509</c:v>
                </c:pt>
                <c:pt idx="445">
                  <c:v>199.47986612471939</c:v>
                </c:pt>
                <c:pt idx="446">
                  <c:v>200.00314321050158</c:v>
                </c:pt>
                <c:pt idx="447">
                  <c:v>200.44053372771182</c:v>
                </c:pt>
                <c:pt idx="448">
                  <c:v>200.83451293576729</c:v>
                </c:pt>
                <c:pt idx="449">
                  <c:v>201.27568055307</c:v>
                </c:pt>
                <c:pt idx="450">
                  <c:v>201.70178970019339</c:v>
                </c:pt>
                <c:pt idx="451">
                  <c:v>202.11208161149665</c:v>
                </c:pt>
                <c:pt idx="452">
                  <c:v>202.50112205227381</c:v>
                </c:pt>
                <c:pt idx="453">
                  <c:v>202.81594732294812</c:v>
                </c:pt>
                <c:pt idx="454">
                  <c:v>203.11508483889182</c:v>
                </c:pt>
                <c:pt idx="455">
                  <c:v>203.49027199021316</c:v>
                </c:pt>
                <c:pt idx="456">
                  <c:v>203.85340653347552</c:v>
                </c:pt>
                <c:pt idx="457">
                  <c:v>204.16966127642027</c:v>
                </c:pt>
                <c:pt idx="458">
                  <c:v>204.37939643633089</c:v>
                </c:pt>
                <c:pt idx="459">
                  <c:v>204.54888203422419</c:v>
                </c:pt>
                <c:pt idx="460">
                  <c:v>204.7220934062598</c:v>
                </c:pt>
                <c:pt idx="461">
                  <c:v>204.96042199245818</c:v>
                </c:pt>
                <c:pt idx="462">
                  <c:v>205.25646541552788</c:v>
                </c:pt>
                <c:pt idx="463">
                  <c:v>205.53110220749321</c:v>
                </c:pt>
                <c:pt idx="464">
                  <c:v>205.7093998071829</c:v>
                </c:pt>
                <c:pt idx="465">
                  <c:v>205.80617412306978</c:v>
                </c:pt>
                <c:pt idx="466">
                  <c:v>205.81761949196323</c:v>
                </c:pt>
                <c:pt idx="467">
                  <c:v>205.88436233189955</c:v>
                </c:pt>
                <c:pt idx="468">
                  <c:v>206.07257909901355</c:v>
                </c:pt>
                <c:pt idx="469">
                  <c:v>206.3141856580647</c:v>
                </c:pt>
                <c:pt idx="470">
                  <c:v>206.52458755676798</c:v>
                </c:pt>
                <c:pt idx="471">
                  <c:v>206.64080598627035</c:v>
                </c:pt>
                <c:pt idx="472">
                  <c:v>206.66322446663639</c:v>
                </c:pt>
                <c:pt idx="473">
                  <c:v>206.62048708588068</c:v>
                </c:pt>
                <c:pt idx="474">
                  <c:v>206.64643754085654</c:v>
                </c:pt>
                <c:pt idx="475">
                  <c:v>206.77939578995512</c:v>
                </c:pt>
                <c:pt idx="476">
                  <c:v>206.97114655149306</c:v>
                </c:pt>
                <c:pt idx="477">
                  <c:v>207.1343727812083</c:v>
                </c:pt>
                <c:pt idx="478">
                  <c:v>207.19875008740144</c:v>
                </c:pt>
                <c:pt idx="479">
                  <c:v>207.20861236975193</c:v>
                </c:pt>
                <c:pt idx="480">
                  <c:v>207.16494817585291</c:v>
                </c:pt>
                <c:pt idx="481">
                  <c:v>207.19929765970321</c:v>
                </c:pt>
                <c:pt idx="482">
                  <c:v>207.26693114231375</c:v>
                </c:pt>
                <c:pt idx="483">
                  <c:v>207.3002151465673</c:v>
                </c:pt>
                <c:pt idx="484">
                  <c:v>207.48233963280975</c:v>
                </c:pt>
                <c:pt idx="485">
                  <c:v>207.51000786923103</c:v>
                </c:pt>
                <c:pt idx="486">
                  <c:v>207.48689066821103</c:v>
                </c:pt>
                <c:pt idx="487">
                  <c:v>207.46337746714482</c:v>
                </c:pt>
                <c:pt idx="488">
                  <c:v>207.51751012934446</c:v>
                </c:pt>
                <c:pt idx="489">
                  <c:v>207.57652869148635</c:v>
                </c:pt>
                <c:pt idx="490">
                  <c:v>207.60816825339899</c:v>
                </c:pt>
                <c:pt idx="491">
                  <c:v>207.64187727446</c:v>
                </c:pt>
                <c:pt idx="492">
                  <c:v>207.64586474337591</c:v>
                </c:pt>
                <c:pt idx="493">
                  <c:v>207.61748167811564</c:v>
                </c:pt>
                <c:pt idx="494">
                  <c:v>207.65277349420634</c:v>
                </c:pt>
                <c:pt idx="495">
                  <c:v>207.73798212226453</c:v>
                </c:pt>
                <c:pt idx="496">
                  <c:v>207.7875028902946</c:v>
                </c:pt>
                <c:pt idx="497">
                  <c:v>207.79290556178319</c:v>
                </c:pt>
                <c:pt idx="498">
                  <c:v>207.75020275435088</c:v>
                </c:pt>
                <c:pt idx="499">
                  <c:v>207.689343835046</c:v>
                </c:pt>
                <c:pt idx="500">
                  <c:v>207.69905315531486</c:v>
                </c:pt>
                <c:pt idx="501">
                  <c:v>207.78190274021236</c:v>
                </c:pt>
                <c:pt idx="502">
                  <c:v>207.87023024592534</c:v>
                </c:pt>
                <c:pt idx="503">
                  <c:v>207.98847639975403</c:v>
                </c:pt>
                <c:pt idx="504">
                  <c:v>207.98980086720093</c:v>
                </c:pt>
                <c:pt idx="505">
                  <c:v>207.88418614147736</c:v>
                </c:pt>
                <c:pt idx="506">
                  <c:v>207.80063705313191</c:v>
                </c:pt>
                <c:pt idx="507">
                  <c:v>207.81401355976706</c:v>
                </c:pt>
                <c:pt idx="508">
                  <c:v>207.9438872483866</c:v>
                </c:pt>
                <c:pt idx="509">
                  <c:v>208.08397036354387</c:v>
                </c:pt>
                <c:pt idx="510">
                  <c:v>208.16549309576652</c:v>
                </c:pt>
                <c:pt idx="511">
                  <c:v>208.16184088487168</c:v>
                </c:pt>
                <c:pt idx="512">
                  <c:v>208.07541823183095</c:v>
                </c:pt>
                <c:pt idx="513">
                  <c:v>207.98588929955571</c:v>
                </c:pt>
                <c:pt idx="514">
                  <c:v>207.99518749888216</c:v>
                </c:pt>
                <c:pt idx="515">
                  <c:v>208.20614107812801</c:v>
                </c:pt>
                <c:pt idx="516">
                  <c:v>208.22479799865866</c:v>
                </c:pt>
                <c:pt idx="517">
                  <c:v>208.29020422601002</c:v>
                </c:pt>
                <c:pt idx="518">
                  <c:v>208.28784557026489</c:v>
                </c:pt>
                <c:pt idx="519">
                  <c:v>208.20490838603288</c:v>
                </c:pt>
                <c:pt idx="520">
                  <c:v>208.13609187198912</c:v>
                </c:pt>
                <c:pt idx="521">
                  <c:v>208.15799120217577</c:v>
                </c:pt>
                <c:pt idx="522">
                  <c:v>208.2188629325891</c:v>
                </c:pt>
                <c:pt idx="523">
                  <c:v>208.29349138359402</c:v>
                </c:pt>
                <c:pt idx="524">
                  <c:v>208.35492597542537</c:v>
                </c:pt>
                <c:pt idx="525">
                  <c:v>208.31992424988479</c:v>
                </c:pt>
                <c:pt idx="526">
                  <c:v>208.2607574013</c:v>
                </c:pt>
                <c:pt idx="527">
                  <c:v>208.27358591660359</c:v>
                </c:pt>
                <c:pt idx="528">
                  <c:v>208.32779206656807</c:v>
                </c:pt>
                <c:pt idx="529">
                  <c:v>208.33120088720793</c:v>
                </c:pt>
                <c:pt idx="530">
                  <c:v>208.35300814334911</c:v>
                </c:pt>
                <c:pt idx="531">
                  <c:v>208.25874879955609</c:v>
                </c:pt>
                <c:pt idx="532">
                  <c:v>208.32687952373831</c:v>
                </c:pt>
                <c:pt idx="533">
                  <c:v>208.33031826404235</c:v>
                </c:pt>
                <c:pt idx="534">
                  <c:v>208.47430873296477</c:v>
                </c:pt>
                <c:pt idx="535">
                  <c:v>208.46703439882828</c:v>
                </c:pt>
                <c:pt idx="536">
                  <c:v>208.49152018664387</c:v>
                </c:pt>
                <c:pt idx="537">
                  <c:v>208.53989623997711</c:v>
                </c:pt>
                <c:pt idx="538">
                  <c:v>208.37696057956674</c:v>
                </c:pt>
                <c:pt idx="539">
                  <c:v>208.32984653434909</c:v>
                </c:pt>
                <c:pt idx="540">
                  <c:v>208.38137367934291</c:v>
                </c:pt>
                <c:pt idx="541">
                  <c:v>208.4943964060773</c:v>
                </c:pt>
                <c:pt idx="542">
                  <c:v>208.59947273343619</c:v>
                </c:pt>
                <c:pt idx="543">
                  <c:v>208.63039480122382</c:v>
                </c:pt>
                <c:pt idx="544">
                  <c:v>208.58597534703773</c:v>
                </c:pt>
                <c:pt idx="545">
                  <c:v>208.45836084222529</c:v>
                </c:pt>
                <c:pt idx="546">
                  <c:v>208.38613683352736</c:v>
                </c:pt>
                <c:pt idx="547">
                  <c:v>208.53729428755085</c:v>
                </c:pt>
                <c:pt idx="548">
                  <c:v>208.57136596165145</c:v>
                </c:pt>
                <c:pt idx="549">
                  <c:v>208.67642772021088</c:v>
                </c:pt>
                <c:pt idx="550">
                  <c:v>208.81076678235641</c:v>
                </c:pt>
                <c:pt idx="551">
                  <c:v>208.66356867694313</c:v>
                </c:pt>
                <c:pt idx="552">
                  <c:v>208.5637885022648</c:v>
                </c:pt>
                <c:pt idx="553">
                  <c:v>208.36391973651411</c:v>
                </c:pt>
                <c:pt idx="554">
                  <c:v>208.51265699416575</c:v>
                </c:pt>
                <c:pt idx="555">
                  <c:v>208.62385156761539</c:v>
                </c:pt>
                <c:pt idx="556">
                  <c:v>208.72390654347882</c:v>
                </c:pt>
                <c:pt idx="557">
                  <c:v>208.75855616451116</c:v>
                </c:pt>
                <c:pt idx="558">
                  <c:v>208.72477318401522</c:v>
                </c:pt>
                <c:pt idx="559">
                  <c:v>208.62820375079076</c:v>
                </c:pt>
                <c:pt idx="560">
                  <c:v>208.57480563612145</c:v>
                </c:pt>
                <c:pt idx="561">
                  <c:v>208.58603618204475</c:v>
                </c:pt>
                <c:pt idx="562">
                  <c:v>208.63841502008395</c:v>
                </c:pt>
                <c:pt idx="563">
                  <c:v>208.69093028073425</c:v>
                </c:pt>
                <c:pt idx="564">
                  <c:v>208.72821281891467</c:v>
                </c:pt>
                <c:pt idx="565">
                  <c:v>208.68628890460133</c:v>
                </c:pt>
                <c:pt idx="566">
                  <c:v>208.74572811618947</c:v>
                </c:pt>
                <c:pt idx="567">
                  <c:v>208.67009693172903</c:v>
                </c:pt>
                <c:pt idx="568">
                  <c:v>208.71145842774422</c:v>
                </c:pt>
                <c:pt idx="569">
                  <c:v>208.63430617939045</c:v>
                </c:pt>
                <c:pt idx="570">
                  <c:v>208.73880397676493</c:v>
                </c:pt>
                <c:pt idx="571">
                  <c:v>208.75345805644722</c:v>
                </c:pt>
                <c:pt idx="572">
                  <c:v>208.72973467507032</c:v>
                </c:pt>
                <c:pt idx="573">
                  <c:v>208.73356923322473</c:v>
                </c:pt>
                <c:pt idx="574">
                  <c:v>208.79722273762397</c:v>
                </c:pt>
                <c:pt idx="575">
                  <c:v>208.86641579801102</c:v>
                </c:pt>
                <c:pt idx="576">
                  <c:v>208.87178711597059</c:v>
                </c:pt>
                <c:pt idx="577">
                  <c:v>208.81895343817797</c:v>
                </c:pt>
                <c:pt idx="578">
                  <c:v>208.74557553185082</c:v>
                </c:pt>
                <c:pt idx="579">
                  <c:v>208.69946705771574</c:v>
                </c:pt>
                <c:pt idx="580">
                  <c:v>208.77368193650167</c:v>
                </c:pt>
                <c:pt idx="581">
                  <c:v>208.85728574925145</c:v>
                </c:pt>
                <c:pt idx="582">
                  <c:v>208.95636464493384</c:v>
                </c:pt>
                <c:pt idx="583">
                  <c:v>208.99516826786285</c:v>
                </c:pt>
                <c:pt idx="584">
                  <c:v>208.93072387508269</c:v>
                </c:pt>
                <c:pt idx="585">
                  <c:v>208.80047985176435</c:v>
                </c:pt>
                <c:pt idx="586">
                  <c:v>208.74247098868648</c:v>
                </c:pt>
                <c:pt idx="587">
                  <c:v>208.78829110028155</c:v>
                </c:pt>
                <c:pt idx="588">
                  <c:v>208.9228105397687</c:v>
                </c:pt>
                <c:pt idx="589">
                  <c:v>209.01081135163182</c:v>
                </c:pt>
                <c:pt idx="590">
                  <c:v>209.04733208687196</c:v>
                </c:pt>
                <c:pt idx="591">
                  <c:v>208.99175961693666</c:v>
                </c:pt>
                <c:pt idx="592">
                  <c:v>208.86761851068653</c:v>
                </c:pt>
                <c:pt idx="593">
                  <c:v>208.80638374309765</c:v>
                </c:pt>
                <c:pt idx="594">
                  <c:v>208.83958809681602</c:v>
                </c:pt>
                <c:pt idx="595">
                  <c:v>208.9354259996434</c:v>
                </c:pt>
                <c:pt idx="596">
                  <c:v>209.03219066856607</c:v>
                </c:pt>
                <c:pt idx="597">
                  <c:v>209.04765121030317</c:v>
                </c:pt>
                <c:pt idx="598">
                  <c:v>209.03721287836947</c:v>
                </c:pt>
                <c:pt idx="599">
                  <c:v>208.92670587592301</c:v>
                </c:pt>
                <c:pt idx="600">
                  <c:v>208.86679675676407</c:v>
                </c:pt>
                <c:pt idx="601">
                  <c:v>208.99140957695909</c:v>
                </c:pt>
                <c:pt idx="602">
                  <c:v>208.93641529053855</c:v>
                </c:pt>
                <c:pt idx="603">
                  <c:v>209.00811774275809</c:v>
                </c:pt>
                <c:pt idx="604">
                  <c:v>209.01831276526437</c:v>
                </c:pt>
                <c:pt idx="605">
                  <c:v>208.99496981220079</c:v>
                </c:pt>
                <c:pt idx="606">
                  <c:v>208.94493595424834</c:v>
                </c:pt>
                <c:pt idx="607">
                  <c:v>208.95995580479666</c:v>
                </c:pt>
                <c:pt idx="608">
                  <c:v>208.99168282754067</c:v>
                </c:pt>
                <c:pt idx="609">
                  <c:v>209.0013762387178</c:v>
                </c:pt>
                <c:pt idx="610">
                  <c:v>208.9928855289391</c:v>
                </c:pt>
                <c:pt idx="611">
                  <c:v>208.98272040500484</c:v>
                </c:pt>
                <c:pt idx="612">
                  <c:v>208.93541004333801</c:v>
                </c:pt>
                <c:pt idx="613">
                  <c:v>208.94699032694211</c:v>
                </c:pt>
                <c:pt idx="614">
                  <c:v>209.01557428106267</c:v>
                </c:pt>
                <c:pt idx="615">
                  <c:v>209.0725916801571</c:v>
                </c:pt>
                <c:pt idx="616">
                  <c:v>209.09631544991188</c:v>
                </c:pt>
                <c:pt idx="617">
                  <c:v>208.93589770791203</c:v>
                </c:pt>
                <c:pt idx="618">
                  <c:v>208.93524349939969</c:v>
                </c:pt>
                <c:pt idx="619">
                  <c:v>208.89312177809799</c:v>
                </c:pt>
                <c:pt idx="620">
                  <c:v>208.91918945181288</c:v>
                </c:pt>
                <c:pt idx="621">
                  <c:v>209.04940140273592</c:v>
                </c:pt>
                <c:pt idx="622">
                  <c:v>209.14036821169097</c:v>
                </c:pt>
                <c:pt idx="623">
                  <c:v>209.16883878006004</c:v>
                </c:pt>
                <c:pt idx="624">
                  <c:v>209.13396185176285</c:v>
                </c:pt>
                <c:pt idx="625">
                  <c:v>208.99200294956523</c:v>
                </c:pt>
                <c:pt idx="626">
                  <c:v>208.89359348786041</c:v>
                </c:pt>
                <c:pt idx="627">
                  <c:v>208.95224094309557</c:v>
                </c:pt>
                <c:pt idx="628">
                  <c:v>209.06521196262622</c:v>
                </c:pt>
                <c:pt idx="629">
                  <c:v>209.17460588525586</c:v>
                </c:pt>
                <c:pt idx="630">
                  <c:v>209.2224020576038</c:v>
                </c:pt>
                <c:pt idx="631">
                  <c:v>209.17860785390582</c:v>
                </c:pt>
                <c:pt idx="632">
                  <c:v>209.06722044290896</c:v>
                </c:pt>
                <c:pt idx="633">
                  <c:v>208.98868504895705</c:v>
                </c:pt>
                <c:pt idx="634">
                  <c:v>209.00058540821334</c:v>
                </c:pt>
                <c:pt idx="635">
                  <c:v>209.09613295186472</c:v>
                </c:pt>
                <c:pt idx="636">
                  <c:v>209.17818202774453</c:v>
                </c:pt>
                <c:pt idx="637">
                  <c:v>209.22322378967039</c:v>
                </c:pt>
                <c:pt idx="638">
                  <c:v>209.18031215566626</c:v>
                </c:pt>
                <c:pt idx="639">
                  <c:v>209.10071335291855</c:v>
                </c:pt>
                <c:pt idx="640">
                  <c:v>209.06060163162076</c:v>
                </c:pt>
                <c:pt idx="641">
                  <c:v>209.06259415644243</c:v>
                </c:pt>
                <c:pt idx="642">
                  <c:v>209.09106588760429</c:v>
                </c:pt>
                <c:pt idx="643">
                  <c:v>209.14123582246651</c:v>
                </c:pt>
                <c:pt idx="644">
                  <c:v>209.15012234752717</c:v>
                </c:pt>
                <c:pt idx="645">
                  <c:v>209.12282351412961</c:v>
                </c:pt>
                <c:pt idx="646">
                  <c:v>209.07768966642973</c:v>
                </c:pt>
                <c:pt idx="647">
                  <c:v>209.10196092105915</c:v>
                </c:pt>
                <c:pt idx="648">
                  <c:v>209.14403511340132</c:v>
                </c:pt>
                <c:pt idx="649">
                  <c:v>209.13276016030764</c:v>
                </c:pt>
                <c:pt idx="650">
                  <c:v>209.10780384655757</c:v>
                </c:pt>
                <c:pt idx="651">
                  <c:v>209.08418780104441</c:v>
                </c:pt>
                <c:pt idx="652">
                  <c:v>209.06512021476104</c:v>
                </c:pt>
                <c:pt idx="653">
                  <c:v>209.06664203253078</c:v>
                </c:pt>
                <c:pt idx="654">
                  <c:v>209.133764395415</c:v>
                </c:pt>
                <c:pt idx="655">
                  <c:v>209.21281551218274</c:v>
                </c:pt>
                <c:pt idx="656">
                  <c:v>209.22985847646189</c:v>
                </c:pt>
                <c:pt idx="657">
                  <c:v>209.17364752677452</c:v>
                </c:pt>
                <c:pt idx="658">
                  <c:v>209.08630298506517</c:v>
                </c:pt>
                <c:pt idx="659">
                  <c:v>209.0222090708437</c:v>
                </c:pt>
                <c:pt idx="660">
                  <c:v>209.04768212538519</c:v>
                </c:pt>
                <c:pt idx="661">
                  <c:v>209.1727041269954</c:v>
                </c:pt>
                <c:pt idx="662">
                  <c:v>209.26156990035031</c:v>
                </c:pt>
                <c:pt idx="663">
                  <c:v>209.29876009778687</c:v>
                </c:pt>
                <c:pt idx="664">
                  <c:v>209.25621369763752</c:v>
                </c:pt>
                <c:pt idx="665">
                  <c:v>209.12734307350303</c:v>
                </c:pt>
                <c:pt idx="666">
                  <c:v>209.0244908074973</c:v>
                </c:pt>
                <c:pt idx="667">
                  <c:v>209.05344928281806</c:v>
                </c:pt>
                <c:pt idx="668">
                  <c:v>209.17580857020391</c:v>
                </c:pt>
                <c:pt idx="669">
                  <c:v>209.30089020652321</c:v>
                </c:pt>
                <c:pt idx="670">
                  <c:v>209.33293653466487</c:v>
                </c:pt>
                <c:pt idx="671">
                  <c:v>209.30066183814026</c:v>
                </c:pt>
                <c:pt idx="672">
                  <c:v>209.19953115967516</c:v>
                </c:pt>
                <c:pt idx="673">
                  <c:v>209.09599533038485</c:v>
                </c:pt>
                <c:pt idx="674">
                  <c:v>209.10413693491566</c:v>
                </c:pt>
                <c:pt idx="675">
                  <c:v>209.15951148188969</c:v>
                </c:pt>
                <c:pt idx="676">
                  <c:v>209.25671630919152</c:v>
                </c:pt>
                <c:pt idx="677">
                  <c:v>209.28325397299793</c:v>
                </c:pt>
                <c:pt idx="678">
                  <c:v>209.25680705849788</c:v>
                </c:pt>
                <c:pt idx="679">
                  <c:v>209.18140813427294</c:v>
                </c:pt>
                <c:pt idx="680">
                  <c:v>209.13991146944397</c:v>
                </c:pt>
                <c:pt idx="681">
                  <c:v>209.14077908024916</c:v>
                </c:pt>
                <c:pt idx="682">
                  <c:v>209.16132149481973</c:v>
                </c:pt>
                <c:pt idx="683">
                  <c:v>209.19409914115531</c:v>
                </c:pt>
                <c:pt idx="684">
                  <c:v>209.2122071906459</c:v>
                </c:pt>
                <c:pt idx="685">
                  <c:v>209.18700769599886</c:v>
                </c:pt>
                <c:pt idx="686">
                  <c:v>209.15741126823261</c:v>
                </c:pt>
                <c:pt idx="687">
                  <c:v>209.2033655830235</c:v>
                </c:pt>
                <c:pt idx="688">
                  <c:v>209.22771339771614</c:v>
                </c:pt>
                <c:pt idx="689">
                  <c:v>209.23745151394655</c:v>
                </c:pt>
                <c:pt idx="690">
                  <c:v>209.21213139976396</c:v>
                </c:pt>
                <c:pt idx="691">
                  <c:v>209.16693702098004</c:v>
                </c:pt>
                <c:pt idx="692">
                  <c:v>209.12846897408906</c:v>
                </c:pt>
                <c:pt idx="693">
                  <c:v>209.13962226582976</c:v>
                </c:pt>
                <c:pt idx="694">
                  <c:v>209.22194531815666</c:v>
                </c:pt>
                <c:pt idx="695">
                  <c:v>209.30528804230872</c:v>
                </c:pt>
                <c:pt idx="696">
                  <c:v>209.33922113622069</c:v>
                </c:pt>
                <c:pt idx="697">
                  <c:v>209.30668816931697</c:v>
                </c:pt>
                <c:pt idx="698">
                  <c:v>209.178502145305</c:v>
                </c:pt>
                <c:pt idx="699">
                  <c:v>209.09552362776566</c:v>
                </c:pt>
                <c:pt idx="700">
                  <c:v>209.11769562739568</c:v>
                </c:pt>
                <c:pt idx="701">
                  <c:v>209.22415222717515</c:v>
                </c:pt>
                <c:pt idx="702">
                  <c:v>209.32747365582995</c:v>
                </c:pt>
                <c:pt idx="703">
                  <c:v>209.37488933550728</c:v>
                </c:pt>
                <c:pt idx="704">
                  <c:v>209.3580749231991</c:v>
                </c:pt>
                <c:pt idx="705">
                  <c:v>209.22395477215807</c:v>
                </c:pt>
                <c:pt idx="706">
                  <c:v>209.11901898536217</c:v>
                </c:pt>
                <c:pt idx="707">
                  <c:v>209.10418280871448</c:v>
                </c:pt>
                <c:pt idx="708">
                  <c:v>209.22456309316104</c:v>
                </c:pt>
                <c:pt idx="709">
                  <c:v>209.31412858538604</c:v>
                </c:pt>
                <c:pt idx="710">
                  <c:v>209.38264982637921</c:v>
                </c:pt>
                <c:pt idx="711">
                  <c:v>209.34396899018554</c:v>
                </c:pt>
                <c:pt idx="712">
                  <c:v>209.26440008069886</c:v>
                </c:pt>
                <c:pt idx="713">
                  <c:v>209.25629048551505</c:v>
                </c:pt>
                <c:pt idx="714">
                  <c:v>209.16413673758464</c:v>
                </c:pt>
                <c:pt idx="715">
                  <c:v>209.20706338218474</c:v>
                </c:pt>
                <c:pt idx="716">
                  <c:v>209.27347001686226</c:v>
                </c:pt>
                <c:pt idx="717">
                  <c:v>209.3007226698933</c:v>
                </c:pt>
                <c:pt idx="718">
                  <c:v>209.25969906903745</c:v>
                </c:pt>
                <c:pt idx="719">
                  <c:v>209.20227060346417</c:v>
                </c:pt>
                <c:pt idx="720">
                  <c:v>209.18942702505984</c:v>
                </c:pt>
                <c:pt idx="721">
                  <c:v>209.19898366974982</c:v>
                </c:pt>
                <c:pt idx="722">
                  <c:v>209.20496417323932</c:v>
                </c:pt>
                <c:pt idx="723">
                  <c:v>209.30159027027548</c:v>
                </c:pt>
                <c:pt idx="724">
                  <c:v>209.22886920727365</c:v>
                </c:pt>
                <c:pt idx="725">
                  <c:v>209.19927287208111</c:v>
                </c:pt>
                <c:pt idx="726">
                  <c:v>209.17857793637739</c:v>
                </c:pt>
                <c:pt idx="727">
                  <c:v>209.23297786511705</c:v>
                </c:pt>
                <c:pt idx="728">
                  <c:v>209.28906690206767</c:v>
                </c:pt>
                <c:pt idx="729">
                  <c:v>209.29335803679936</c:v>
                </c:pt>
                <c:pt idx="730">
                  <c:v>209.26143327781662</c:v>
                </c:pt>
                <c:pt idx="731">
                  <c:v>209.20561836855643</c:v>
                </c:pt>
                <c:pt idx="732">
                  <c:v>209.06125583399736</c:v>
                </c:pt>
                <c:pt idx="733">
                  <c:v>209.16285925767866</c:v>
                </c:pt>
                <c:pt idx="734">
                  <c:v>209.25499705848026</c:v>
                </c:pt>
                <c:pt idx="735">
                  <c:v>209.35029846228315</c:v>
                </c:pt>
                <c:pt idx="736">
                  <c:v>209.39617732253203</c:v>
                </c:pt>
                <c:pt idx="737">
                  <c:v>209.34655582694538</c:v>
                </c:pt>
                <c:pt idx="738">
                  <c:v>209.2329629064136</c:v>
                </c:pt>
                <c:pt idx="739">
                  <c:v>209.1250294422405</c:v>
                </c:pt>
                <c:pt idx="740">
                  <c:v>209.1465611563392</c:v>
                </c:pt>
                <c:pt idx="741">
                  <c:v>209.25373354868108</c:v>
                </c:pt>
                <c:pt idx="742">
                  <c:v>209.27339322908327</c:v>
                </c:pt>
                <c:pt idx="743">
                  <c:v>209.4134324642288</c:v>
                </c:pt>
                <c:pt idx="744">
                  <c:v>209.39252445116068</c:v>
                </c:pt>
                <c:pt idx="745">
                  <c:v>209.28832096449318</c:v>
                </c:pt>
                <c:pt idx="746">
                  <c:v>209.17291753879059</c:v>
                </c:pt>
                <c:pt idx="747">
                  <c:v>209.15806546587433</c:v>
                </c:pt>
                <c:pt idx="748">
                  <c:v>209.25756795650386</c:v>
                </c:pt>
                <c:pt idx="749">
                  <c:v>209.33511251097363</c:v>
                </c:pt>
                <c:pt idx="750">
                  <c:v>209.39949412488573</c:v>
                </c:pt>
                <c:pt idx="751">
                  <c:v>209.37589355245385</c:v>
                </c:pt>
                <c:pt idx="752">
                  <c:v>209.27686264011339</c:v>
                </c:pt>
                <c:pt idx="753">
                  <c:v>209.20351816213531</c:v>
                </c:pt>
                <c:pt idx="754">
                  <c:v>209.2075201221397</c:v>
                </c:pt>
                <c:pt idx="755">
                  <c:v>209.2407234795202</c:v>
                </c:pt>
                <c:pt idx="756">
                  <c:v>209.30525712782185</c:v>
                </c:pt>
                <c:pt idx="757">
                  <c:v>209.33570586833835</c:v>
                </c:pt>
                <c:pt idx="758">
                  <c:v>209.30530300093139</c:v>
                </c:pt>
                <c:pt idx="759">
                  <c:v>209.24267110144024</c:v>
                </c:pt>
                <c:pt idx="760">
                  <c:v>209.22905170351046</c:v>
                </c:pt>
                <c:pt idx="761">
                  <c:v>209.23678236148598</c:v>
                </c:pt>
                <c:pt idx="762">
                  <c:v>209.2522875428451</c:v>
                </c:pt>
                <c:pt idx="763">
                  <c:v>209.25642710810124</c:v>
                </c:pt>
                <c:pt idx="764">
                  <c:v>209.21502242270654</c:v>
                </c:pt>
                <c:pt idx="765">
                  <c:v>209.21471826199172</c:v>
                </c:pt>
                <c:pt idx="766">
                  <c:v>209.20710925563068</c:v>
                </c:pt>
                <c:pt idx="767">
                  <c:v>209.23411971276468</c:v>
                </c:pt>
                <c:pt idx="768">
                  <c:v>209.29801416075233</c:v>
                </c:pt>
                <c:pt idx="769">
                  <c:v>209.33572082692703</c:v>
                </c:pt>
                <c:pt idx="770">
                  <c:v>209.26656110947695</c:v>
                </c:pt>
                <c:pt idx="771">
                  <c:v>209.19129886344376</c:v>
                </c:pt>
                <c:pt idx="772">
                  <c:v>209.14050483546049</c:v>
                </c:pt>
                <c:pt idx="773">
                  <c:v>209.13837470120151</c:v>
                </c:pt>
                <c:pt idx="774">
                  <c:v>209.26500939710863</c:v>
                </c:pt>
                <c:pt idx="775">
                  <c:v>209.34413652627455</c:v>
                </c:pt>
                <c:pt idx="776">
                  <c:v>209.38805085412545</c:v>
                </c:pt>
                <c:pt idx="777">
                  <c:v>209.25510276647702</c:v>
                </c:pt>
                <c:pt idx="778">
                  <c:v>209.24277780678045</c:v>
                </c:pt>
                <c:pt idx="779">
                  <c:v>209.11883648762478</c:v>
                </c:pt>
                <c:pt idx="780">
                  <c:v>209.12551709989765</c:v>
                </c:pt>
                <c:pt idx="781">
                  <c:v>209.24606472974116</c:v>
                </c:pt>
                <c:pt idx="782">
                  <c:v>209.3544679143819</c:v>
                </c:pt>
                <c:pt idx="783">
                  <c:v>209.41834782706067</c:v>
                </c:pt>
                <c:pt idx="784">
                  <c:v>209.41040486309686</c:v>
                </c:pt>
                <c:pt idx="785">
                  <c:v>209.30495296915686</c:v>
                </c:pt>
                <c:pt idx="786">
                  <c:v>209.20027710219671</c:v>
                </c:pt>
                <c:pt idx="787">
                  <c:v>209.18055648211504</c:v>
                </c:pt>
                <c:pt idx="788">
                  <c:v>209.24708391503412</c:v>
                </c:pt>
                <c:pt idx="789">
                  <c:v>209.32969550605205</c:v>
                </c:pt>
                <c:pt idx="790">
                  <c:v>209.37910365557462</c:v>
                </c:pt>
                <c:pt idx="791">
                  <c:v>209.34246216252893</c:v>
                </c:pt>
                <c:pt idx="792">
                  <c:v>209.26955882579239</c:v>
                </c:pt>
                <c:pt idx="793">
                  <c:v>209.2229196291419</c:v>
                </c:pt>
                <c:pt idx="794">
                  <c:v>209.23787733822223</c:v>
                </c:pt>
                <c:pt idx="795">
                  <c:v>209.25803965341112</c:v>
                </c:pt>
                <c:pt idx="796">
                  <c:v>209.39203780046333</c:v>
                </c:pt>
                <c:pt idx="797">
                  <c:v>209.32520692943811</c:v>
                </c:pt>
                <c:pt idx="798">
                  <c:v>209.30274707069765</c:v>
                </c:pt>
                <c:pt idx="799">
                  <c:v>209.21727420902948</c:v>
                </c:pt>
                <c:pt idx="800">
                  <c:v>209.21488480244952</c:v>
                </c:pt>
                <c:pt idx="801">
                  <c:v>209.25832885446658</c:v>
                </c:pt>
                <c:pt idx="802">
                  <c:v>209.26630282317618</c:v>
                </c:pt>
                <c:pt idx="803">
                  <c:v>209.28938601973391</c:v>
                </c:pt>
                <c:pt idx="804">
                  <c:v>209.24404032036747</c:v>
                </c:pt>
                <c:pt idx="805">
                  <c:v>209.2033655830235</c:v>
                </c:pt>
                <c:pt idx="806">
                  <c:v>209.2044316422716</c:v>
                </c:pt>
                <c:pt idx="807">
                  <c:v>209.25934903607086</c:v>
                </c:pt>
                <c:pt idx="808">
                  <c:v>209.35880490108875</c:v>
                </c:pt>
                <c:pt idx="809">
                  <c:v>209.39897656017084</c:v>
                </c:pt>
                <c:pt idx="810">
                  <c:v>209.3715106983957</c:v>
                </c:pt>
                <c:pt idx="811">
                  <c:v>209.27342414364367</c:v>
                </c:pt>
                <c:pt idx="812">
                  <c:v>209.0882346733388</c:v>
                </c:pt>
                <c:pt idx="813">
                  <c:v>209.16174831876975</c:v>
                </c:pt>
                <c:pt idx="814">
                  <c:v>209.26516097827331</c:v>
                </c:pt>
                <c:pt idx="815">
                  <c:v>209.37249995704784</c:v>
                </c:pt>
                <c:pt idx="816">
                  <c:v>209.4248148821286</c:v>
                </c:pt>
                <c:pt idx="817">
                  <c:v>209.39459471089714</c:v>
                </c:pt>
                <c:pt idx="818">
                  <c:v>209.30883323541107</c:v>
                </c:pt>
                <c:pt idx="819">
                  <c:v>209.17488012934552</c:v>
                </c:pt>
                <c:pt idx="820">
                  <c:v>209.14765713771027</c:v>
                </c:pt>
                <c:pt idx="821">
                  <c:v>209.25221175219011</c:v>
                </c:pt>
                <c:pt idx="822">
                  <c:v>209.37144986696407</c:v>
                </c:pt>
                <c:pt idx="823">
                  <c:v>209.42495150299615</c:v>
                </c:pt>
                <c:pt idx="824">
                  <c:v>209.40609781011048</c:v>
                </c:pt>
                <c:pt idx="825">
                  <c:v>209.32675863483178</c:v>
                </c:pt>
                <c:pt idx="826">
                  <c:v>209.22511058204009</c:v>
                </c:pt>
                <c:pt idx="827">
                  <c:v>209.19802531301426</c:v>
                </c:pt>
                <c:pt idx="828">
                  <c:v>209.23809074897824</c:v>
                </c:pt>
                <c:pt idx="829">
                  <c:v>209.33138482998686</c:v>
                </c:pt>
                <c:pt idx="830">
                  <c:v>209.37870875010637</c:v>
                </c:pt>
                <c:pt idx="831">
                  <c:v>209.36521115343055</c:v>
                </c:pt>
                <c:pt idx="832">
                  <c:v>209.29848585623492</c:v>
                </c:pt>
                <c:pt idx="833">
                  <c:v>209.25902892044388</c:v>
                </c:pt>
                <c:pt idx="834">
                  <c:v>209.27258745599912</c:v>
                </c:pt>
                <c:pt idx="835">
                  <c:v>209.28897515573721</c:v>
                </c:pt>
                <c:pt idx="836">
                  <c:v>209.29921683461376</c:v>
                </c:pt>
                <c:pt idx="837">
                  <c:v>209.30644484241154</c:v>
                </c:pt>
                <c:pt idx="838">
                  <c:v>209.29808995114809</c:v>
                </c:pt>
                <c:pt idx="839">
                  <c:v>209.25670135051462</c:v>
                </c:pt>
                <c:pt idx="840">
                  <c:v>209.27363755383311</c:v>
                </c:pt>
                <c:pt idx="841">
                  <c:v>209.34789412086329</c:v>
                </c:pt>
                <c:pt idx="842">
                  <c:v>209.34775749921016</c:v>
                </c:pt>
                <c:pt idx="843">
                  <c:v>209.30641392792731</c:v>
                </c:pt>
                <c:pt idx="844">
                  <c:v>209.24691637773103</c:v>
                </c:pt>
                <c:pt idx="845">
                  <c:v>209.1932923660485</c:v>
                </c:pt>
                <c:pt idx="846">
                  <c:v>209.20096221247073</c:v>
                </c:pt>
                <c:pt idx="847">
                  <c:v>209.28552170373294</c:v>
                </c:pt>
                <c:pt idx="848">
                  <c:v>209.37857113153137</c:v>
                </c:pt>
                <c:pt idx="849">
                  <c:v>209.41165240238132</c:v>
                </c:pt>
                <c:pt idx="850">
                  <c:v>209.38529748704008</c:v>
                </c:pt>
                <c:pt idx="851">
                  <c:v>209.26344172864643</c:v>
                </c:pt>
                <c:pt idx="852">
                  <c:v>209.16613024423569</c:v>
                </c:pt>
                <c:pt idx="853">
                  <c:v>209.17583848773859</c:v>
                </c:pt>
                <c:pt idx="854">
                  <c:v>209.29288634113618</c:v>
                </c:pt>
                <c:pt idx="855">
                  <c:v>209.38794514717787</c:v>
                </c:pt>
                <c:pt idx="856">
                  <c:v>209.45043874967905</c:v>
                </c:pt>
                <c:pt idx="857">
                  <c:v>209.41373662043119</c:v>
                </c:pt>
                <c:pt idx="858">
                  <c:v>209.31251604683004</c:v>
                </c:pt>
                <c:pt idx="859">
                  <c:v>209.21666588769523</c:v>
                </c:pt>
                <c:pt idx="860">
                  <c:v>209.19699016799282</c:v>
                </c:pt>
                <c:pt idx="861">
                  <c:v>209.2883817963023</c:v>
                </c:pt>
                <c:pt idx="862">
                  <c:v>209.38715334228002</c:v>
                </c:pt>
                <c:pt idx="863">
                  <c:v>209.43322952829229</c:v>
                </c:pt>
                <c:pt idx="864">
                  <c:v>209.39508136150167</c:v>
                </c:pt>
                <c:pt idx="865">
                  <c:v>209.32126583626774</c:v>
                </c:pt>
                <c:pt idx="866">
                  <c:v>209.2482247642329</c:v>
                </c:pt>
                <c:pt idx="867">
                  <c:v>209.23827324508932</c:v>
                </c:pt>
                <c:pt idx="868">
                  <c:v>209.27798952536526</c:v>
                </c:pt>
                <c:pt idx="869">
                  <c:v>209.32925372886038</c:v>
                </c:pt>
                <c:pt idx="870">
                  <c:v>209.37561931248086</c:v>
                </c:pt>
                <c:pt idx="871">
                  <c:v>209.34116874381627</c:v>
                </c:pt>
                <c:pt idx="872">
                  <c:v>209.2976950432917</c:v>
                </c:pt>
                <c:pt idx="873">
                  <c:v>209.27637598521423</c:v>
                </c:pt>
                <c:pt idx="874">
                  <c:v>209.3043596104298</c:v>
                </c:pt>
                <c:pt idx="875">
                  <c:v>209.3122876786453</c:v>
                </c:pt>
                <c:pt idx="876">
                  <c:v>209.30469468359655</c:v>
                </c:pt>
                <c:pt idx="877">
                  <c:v>209.30163614339759</c:v>
                </c:pt>
                <c:pt idx="878">
                  <c:v>209.27523513841416</c:v>
                </c:pt>
                <c:pt idx="879">
                  <c:v>209.24941248388106</c:v>
                </c:pt>
                <c:pt idx="880">
                  <c:v>209.28214304408087</c:v>
                </c:pt>
                <c:pt idx="881">
                  <c:v>209.33896285132116</c:v>
                </c:pt>
                <c:pt idx="882">
                  <c:v>209.36333933935666</c:v>
                </c:pt>
                <c:pt idx="883">
                  <c:v>209.31283516393756</c:v>
                </c:pt>
                <c:pt idx="884">
                  <c:v>209.2367364881417</c:v>
                </c:pt>
                <c:pt idx="885">
                  <c:v>209.19301911958595</c:v>
                </c:pt>
                <c:pt idx="886">
                  <c:v>209.20269642885899</c:v>
                </c:pt>
                <c:pt idx="887">
                  <c:v>209.27852205340702</c:v>
                </c:pt>
                <c:pt idx="888">
                  <c:v>209.38502324725957</c:v>
                </c:pt>
                <c:pt idx="889">
                  <c:v>209.4365004488169</c:v>
                </c:pt>
                <c:pt idx="890">
                  <c:v>209.39334617278993</c:v>
                </c:pt>
                <c:pt idx="891">
                  <c:v>209.28162547483217</c:v>
                </c:pt>
                <c:pt idx="892">
                  <c:v>209.18215407780463</c:v>
                </c:pt>
                <c:pt idx="893">
                  <c:v>209.18411666700499</c:v>
                </c:pt>
                <c:pt idx="894">
                  <c:v>209.29682744265713</c:v>
                </c:pt>
                <c:pt idx="895">
                  <c:v>209.40340527801968</c:v>
                </c:pt>
                <c:pt idx="896">
                  <c:v>209.45888429389143</c:v>
                </c:pt>
                <c:pt idx="897">
                  <c:v>209.44693946666536</c:v>
                </c:pt>
                <c:pt idx="898">
                  <c:v>209.34072796424184</c:v>
                </c:pt>
                <c:pt idx="899">
                  <c:v>209.23061937599945</c:v>
                </c:pt>
                <c:pt idx="900">
                  <c:v>209.20800677954182</c:v>
                </c:pt>
                <c:pt idx="901">
                  <c:v>209.27547846588661</c:v>
                </c:pt>
                <c:pt idx="902">
                  <c:v>209.3736108784714</c:v>
                </c:pt>
                <c:pt idx="903">
                  <c:v>209.4216187512167</c:v>
                </c:pt>
                <c:pt idx="904">
                  <c:v>209.41134824613161</c:v>
                </c:pt>
                <c:pt idx="905">
                  <c:v>209.32336502697981</c:v>
                </c:pt>
                <c:pt idx="906">
                  <c:v>209.2495341478525</c:v>
                </c:pt>
                <c:pt idx="907">
                  <c:v>209.24448210037022</c:v>
                </c:pt>
                <c:pt idx="908">
                  <c:v>209.2837256690004</c:v>
                </c:pt>
                <c:pt idx="909">
                  <c:v>209.32993883253511</c:v>
                </c:pt>
                <c:pt idx="910">
                  <c:v>209.37240821128881</c:v>
                </c:pt>
                <c:pt idx="911">
                  <c:v>209.35133359545338</c:v>
                </c:pt>
                <c:pt idx="912">
                  <c:v>209.30162018752904</c:v>
                </c:pt>
                <c:pt idx="913">
                  <c:v>209.27700025973331</c:v>
                </c:pt>
                <c:pt idx="914">
                  <c:v>209.30855999130662</c:v>
                </c:pt>
                <c:pt idx="915">
                  <c:v>209.32109829989272</c:v>
                </c:pt>
                <c:pt idx="916">
                  <c:v>209.29521490201813</c:v>
                </c:pt>
                <c:pt idx="917">
                  <c:v>209.28074291450648</c:v>
                </c:pt>
                <c:pt idx="918">
                  <c:v>209.1759451936116</c:v>
                </c:pt>
                <c:pt idx="919">
                  <c:v>209.24055594213749</c:v>
                </c:pt>
                <c:pt idx="920">
                  <c:v>209.31205931045673</c:v>
                </c:pt>
                <c:pt idx="921">
                  <c:v>209.3722715898856</c:v>
                </c:pt>
                <c:pt idx="922">
                  <c:v>209.41688688049533</c:v>
                </c:pt>
                <c:pt idx="923">
                  <c:v>209.37764270473119</c:v>
                </c:pt>
                <c:pt idx="924">
                  <c:v>209.28844262811111</c:v>
                </c:pt>
                <c:pt idx="925">
                  <c:v>209.22118541537381</c:v>
                </c:pt>
                <c:pt idx="926">
                  <c:v>209.22199119155164</c:v>
                </c:pt>
                <c:pt idx="927">
                  <c:v>209.32796030887241</c:v>
                </c:pt>
                <c:pt idx="928">
                  <c:v>209.44012239402761</c:v>
                </c:pt>
                <c:pt idx="929">
                  <c:v>209.49233035184881</c:v>
                </c:pt>
                <c:pt idx="930">
                  <c:v>209.46763398776326</c:v>
                </c:pt>
                <c:pt idx="931">
                  <c:v>209.35573141467802</c:v>
                </c:pt>
                <c:pt idx="932">
                  <c:v>209.23413467146682</c:v>
                </c:pt>
                <c:pt idx="933">
                  <c:v>209.23258195809336</c:v>
                </c:pt>
                <c:pt idx="934">
                  <c:v>209.32573945560245</c:v>
                </c:pt>
                <c:pt idx="935">
                  <c:v>209.4205237894997</c:v>
                </c:pt>
                <c:pt idx="936">
                  <c:v>209.46064939101785</c:v>
                </c:pt>
                <c:pt idx="937">
                  <c:v>209.53038649726375</c:v>
                </c:pt>
                <c:pt idx="938">
                  <c:v>209.3200781229923</c:v>
                </c:pt>
                <c:pt idx="939">
                  <c:v>209.21964765921666</c:v>
                </c:pt>
                <c:pt idx="940">
                  <c:v>209.18944298106209</c:v>
                </c:pt>
                <c:pt idx="941">
                  <c:v>209.25373354868108</c:v>
                </c:pt>
                <c:pt idx="942">
                  <c:v>209.3359192775354</c:v>
                </c:pt>
                <c:pt idx="943">
                  <c:v>209.36988221095945</c:v>
                </c:pt>
                <c:pt idx="944">
                  <c:v>209.33229730416056</c:v>
                </c:pt>
                <c:pt idx="945">
                  <c:v>209.24992905712924</c:v>
                </c:pt>
                <c:pt idx="946">
                  <c:v>209.20768765993589</c:v>
                </c:pt>
                <c:pt idx="947">
                  <c:v>209.20710925563068</c:v>
                </c:pt>
                <c:pt idx="948">
                  <c:v>209.22576477637256</c:v>
                </c:pt>
                <c:pt idx="949">
                  <c:v>209.25327681030288</c:v>
                </c:pt>
                <c:pt idx="950">
                  <c:v>209.27194822261441</c:v>
                </c:pt>
                <c:pt idx="951">
                  <c:v>209.26249833519586</c:v>
                </c:pt>
                <c:pt idx="952">
                  <c:v>209.1945558815527</c:v>
                </c:pt>
                <c:pt idx="953">
                  <c:v>209.28861016489466</c:v>
                </c:pt>
                <c:pt idx="954">
                  <c:v>209.21324133724212</c:v>
                </c:pt>
                <c:pt idx="955">
                  <c:v>209.21219223191926</c:v>
                </c:pt>
                <c:pt idx="956">
                  <c:v>209.30206196563211</c:v>
                </c:pt>
                <c:pt idx="957">
                  <c:v>209.19304903708218</c:v>
                </c:pt>
                <c:pt idx="958">
                  <c:v>209.17259742109658</c:v>
                </c:pt>
                <c:pt idx="959">
                  <c:v>209.15619362284173</c:v>
                </c:pt>
                <c:pt idx="960">
                  <c:v>209.22237214017326</c:v>
                </c:pt>
                <c:pt idx="961">
                  <c:v>209.31271350054121</c:v>
                </c:pt>
                <c:pt idx="962">
                  <c:v>209.34757500459096</c:v>
                </c:pt>
                <c:pt idx="963">
                  <c:v>209.30475551533127</c:v>
                </c:pt>
                <c:pt idx="964">
                  <c:v>209.20688088564819</c:v>
                </c:pt>
                <c:pt idx="965">
                  <c:v>209.14858558045759</c:v>
                </c:pt>
                <c:pt idx="966">
                  <c:v>209.13919643842775</c:v>
                </c:pt>
                <c:pt idx="967">
                  <c:v>209.23049771185612</c:v>
                </c:pt>
                <c:pt idx="968">
                  <c:v>209.33395571334663</c:v>
                </c:pt>
                <c:pt idx="969">
                  <c:v>209.38444485061316</c:v>
                </c:pt>
                <c:pt idx="970">
                  <c:v>209.37793190320431</c:v>
                </c:pt>
                <c:pt idx="971">
                  <c:v>209.30152943852639</c:v>
                </c:pt>
                <c:pt idx="972">
                  <c:v>209.25504193451673</c:v>
                </c:pt>
                <c:pt idx="973">
                  <c:v>209.16118487126278</c:v>
                </c:pt>
                <c:pt idx="974">
                  <c:v>209.25756795650386</c:v>
                </c:pt>
                <c:pt idx="975">
                  <c:v>209.25072087013896</c:v>
                </c:pt>
                <c:pt idx="976">
                  <c:v>209.40221757202548</c:v>
                </c:pt>
                <c:pt idx="977">
                  <c:v>209.37269740987489</c:v>
                </c:pt>
                <c:pt idx="978">
                  <c:v>209.28221983180967</c:v>
                </c:pt>
                <c:pt idx="979">
                  <c:v>209.20475076195518</c:v>
                </c:pt>
                <c:pt idx="980">
                  <c:v>209.1999729411468</c:v>
                </c:pt>
                <c:pt idx="981">
                  <c:v>209.25493622651948</c:v>
                </c:pt>
                <c:pt idx="982">
                  <c:v>209.34740746854496</c:v>
                </c:pt>
                <c:pt idx="983">
                  <c:v>209.41175910637548</c:v>
                </c:pt>
                <c:pt idx="984">
                  <c:v>209.40690457239825</c:v>
                </c:pt>
                <c:pt idx="985">
                  <c:v>209.34506395815797</c:v>
                </c:pt>
                <c:pt idx="986">
                  <c:v>209.306931496218</c:v>
                </c:pt>
                <c:pt idx="987">
                  <c:v>209.30066183814026</c:v>
                </c:pt>
                <c:pt idx="988">
                  <c:v>209.33001462275024</c:v>
                </c:pt>
                <c:pt idx="989">
                  <c:v>209.34147290165893</c:v>
                </c:pt>
                <c:pt idx="990">
                  <c:v>209.35573141467802</c:v>
                </c:pt>
                <c:pt idx="991">
                  <c:v>209.25943978535943</c:v>
                </c:pt>
                <c:pt idx="992">
                  <c:v>209.30941163532188</c:v>
                </c:pt>
                <c:pt idx="993">
                  <c:v>209.33570586833835</c:v>
                </c:pt>
                <c:pt idx="994">
                  <c:v>209.40733039128705</c:v>
                </c:pt>
                <c:pt idx="995">
                  <c:v>209.43024680708157</c:v>
                </c:pt>
                <c:pt idx="996">
                  <c:v>209.39473133207272</c:v>
                </c:pt>
                <c:pt idx="997">
                  <c:v>209.35084694326</c:v>
                </c:pt>
                <c:pt idx="998">
                  <c:v>209.29627995671055</c:v>
                </c:pt>
                <c:pt idx="999">
                  <c:v>209.28054546032396</c:v>
                </c:pt>
                <c:pt idx="1000">
                  <c:v>209.35156196297248</c:v>
                </c:pt>
                <c:pt idx="1001">
                  <c:v>209.33798854877887</c:v>
                </c:pt>
                <c:pt idx="1002">
                  <c:v>209.47588107261126</c:v>
                </c:pt>
                <c:pt idx="1003">
                  <c:v>209.45308639694937</c:v>
                </c:pt>
                <c:pt idx="1004">
                  <c:v>209.33957116709976</c:v>
                </c:pt>
                <c:pt idx="1005">
                  <c:v>209.25733958738206</c:v>
                </c:pt>
                <c:pt idx="1006">
                  <c:v>209.27944948983372</c:v>
                </c:pt>
                <c:pt idx="1007">
                  <c:v>209.50349929624085</c:v>
                </c:pt>
                <c:pt idx="1008">
                  <c:v>209.48467662788735</c:v>
                </c:pt>
                <c:pt idx="1009">
                  <c:v>209.53654934488657</c:v>
                </c:pt>
                <c:pt idx="1010">
                  <c:v>209.50569020325932</c:v>
                </c:pt>
                <c:pt idx="1011">
                  <c:v>209.40428783026456</c:v>
                </c:pt>
                <c:pt idx="1012">
                  <c:v>209.28861016489466</c:v>
                </c:pt>
                <c:pt idx="1013">
                  <c:v>209.25263757599629</c:v>
                </c:pt>
                <c:pt idx="1014">
                  <c:v>209.38426235649368</c:v>
                </c:pt>
                <c:pt idx="1015">
                  <c:v>209.49850817536526</c:v>
                </c:pt>
                <c:pt idx="1016">
                  <c:v>209.56679911286042</c:v>
                </c:pt>
                <c:pt idx="1017">
                  <c:v>209.56988850643671</c:v>
                </c:pt>
                <c:pt idx="1018">
                  <c:v>209.48011131658322</c:v>
                </c:pt>
                <c:pt idx="1019">
                  <c:v>209.38357725559675</c:v>
                </c:pt>
                <c:pt idx="1020">
                  <c:v>209.26195084784572</c:v>
                </c:pt>
                <c:pt idx="1021">
                  <c:v>209.38818847260308</c:v>
                </c:pt>
                <c:pt idx="1022">
                  <c:v>209.47474024279674</c:v>
                </c:pt>
                <c:pt idx="1023">
                  <c:v>209.53157319467985</c:v>
                </c:pt>
                <c:pt idx="1024">
                  <c:v>209.49910152549671</c:v>
                </c:pt>
                <c:pt idx="1025">
                  <c:v>209.45622168931189</c:v>
                </c:pt>
                <c:pt idx="1026">
                  <c:v>209.41037394885254</c:v>
                </c:pt>
                <c:pt idx="1027">
                  <c:v>209.41288498304709</c:v>
                </c:pt>
                <c:pt idx="1028">
                  <c:v>209.42081298704747</c:v>
                </c:pt>
                <c:pt idx="1029">
                  <c:v>209.43888981586642</c:v>
                </c:pt>
                <c:pt idx="1030">
                  <c:v>209.47014501123232</c:v>
                </c:pt>
                <c:pt idx="1031">
                  <c:v>209.4407007882713</c:v>
                </c:pt>
                <c:pt idx="1032">
                  <c:v>209.37677610651056</c:v>
                </c:pt>
                <c:pt idx="1033">
                  <c:v>209.38651411436234</c:v>
                </c:pt>
                <c:pt idx="1034">
                  <c:v>209.42750740991852</c:v>
                </c:pt>
                <c:pt idx="1035">
                  <c:v>209.45921936319431</c:v>
                </c:pt>
                <c:pt idx="1036">
                  <c:v>209.43774898290428</c:v>
                </c:pt>
                <c:pt idx="1037">
                  <c:v>209.39275281797777</c:v>
                </c:pt>
                <c:pt idx="1038">
                  <c:v>209.34740746854496</c:v>
                </c:pt>
                <c:pt idx="1039">
                  <c:v>209.34262969863681</c:v>
                </c:pt>
                <c:pt idx="1040">
                  <c:v>209.39369620225506</c:v>
                </c:pt>
                <c:pt idx="1041">
                  <c:v>209.50010573313838</c:v>
                </c:pt>
                <c:pt idx="1042">
                  <c:v>209.54966582976255</c:v>
                </c:pt>
                <c:pt idx="1043">
                  <c:v>209.52130277381701</c:v>
                </c:pt>
                <c:pt idx="1044">
                  <c:v>209.42295803487096</c:v>
                </c:pt>
                <c:pt idx="1045">
                  <c:v>209.30512050573384</c:v>
                </c:pt>
                <c:pt idx="1046">
                  <c:v>209.26750450264126</c:v>
                </c:pt>
                <c:pt idx="1047">
                  <c:v>209.35982407780256</c:v>
                </c:pt>
                <c:pt idx="1048">
                  <c:v>209.48152638375265</c:v>
                </c:pt>
                <c:pt idx="1049">
                  <c:v>209.55643697446666</c:v>
                </c:pt>
                <c:pt idx="1050">
                  <c:v>209.56337564910262</c:v>
                </c:pt>
                <c:pt idx="1051">
                  <c:v>209.48435651764345</c:v>
                </c:pt>
                <c:pt idx="1052">
                  <c:v>209.385799096515</c:v>
                </c:pt>
                <c:pt idx="1053">
                  <c:v>209.31000499382512</c:v>
                </c:pt>
                <c:pt idx="1054">
                  <c:v>209.3684980463448</c:v>
                </c:pt>
                <c:pt idx="1055">
                  <c:v>209.46938412529832</c:v>
                </c:pt>
                <c:pt idx="1056">
                  <c:v>209.5232503549577</c:v>
                </c:pt>
                <c:pt idx="1057">
                  <c:v>209.51343566002262</c:v>
                </c:pt>
                <c:pt idx="1058">
                  <c:v>209.4302926797632</c:v>
                </c:pt>
                <c:pt idx="1059">
                  <c:v>209.37298660845477</c:v>
                </c:pt>
                <c:pt idx="1060">
                  <c:v>209.35869819667289</c:v>
                </c:pt>
                <c:pt idx="1061">
                  <c:v>209.39457875513932</c:v>
                </c:pt>
                <c:pt idx="1062">
                  <c:v>209.45777337953567</c:v>
                </c:pt>
                <c:pt idx="1063">
                  <c:v>209.50219093466447</c:v>
                </c:pt>
                <c:pt idx="1064">
                  <c:v>209.49239118273184</c:v>
                </c:pt>
                <c:pt idx="1065">
                  <c:v>209.42297299336227</c:v>
                </c:pt>
                <c:pt idx="1066">
                  <c:v>209.38462734473015</c:v>
                </c:pt>
                <c:pt idx="1067">
                  <c:v>209.4201737607352</c:v>
                </c:pt>
                <c:pt idx="1068">
                  <c:v>209.39477720487591</c:v>
                </c:pt>
                <c:pt idx="1069">
                  <c:v>209.38585992788148</c:v>
                </c:pt>
                <c:pt idx="1070">
                  <c:v>209.37854121444965</c:v>
                </c:pt>
                <c:pt idx="1071">
                  <c:v>209.35452874589063</c:v>
                </c:pt>
                <c:pt idx="1072">
                  <c:v>209.34510983113117</c:v>
                </c:pt>
                <c:pt idx="1073">
                  <c:v>209.39541643239943</c:v>
                </c:pt>
                <c:pt idx="1074">
                  <c:v>209.47755541968948</c:v>
                </c:pt>
                <c:pt idx="1075">
                  <c:v>209.53002151299535</c:v>
                </c:pt>
                <c:pt idx="1076">
                  <c:v>209.48011131658322</c:v>
                </c:pt>
                <c:pt idx="1077">
                  <c:v>209.39057685102995</c:v>
                </c:pt>
                <c:pt idx="1078">
                  <c:v>209.31496527043541</c:v>
                </c:pt>
                <c:pt idx="1079">
                  <c:v>209.29615829316381</c:v>
                </c:pt>
                <c:pt idx="1080">
                  <c:v>209.391962010599</c:v>
                </c:pt>
                <c:pt idx="1081">
                  <c:v>209.49415627544752</c:v>
                </c:pt>
                <c:pt idx="1082">
                  <c:v>209.55541781269872</c:v>
                </c:pt>
                <c:pt idx="1083">
                  <c:v>209.53333828223899</c:v>
                </c:pt>
                <c:pt idx="1084">
                  <c:v>209.42834508512061</c:v>
                </c:pt>
                <c:pt idx="1085">
                  <c:v>209.30623143274491</c:v>
                </c:pt>
                <c:pt idx="1086">
                  <c:v>209.31586378435748</c:v>
                </c:pt>
                <c:pt idx="1087">
                  <c:v>209.41757098245634</c:v>
                </c:pt>
                <c:pt idx="1088">
                  <c:v>209.54158632390732</c:v>
                </c:pt>
                <c:pt idx="1089">
                  <c:v>209.5713344780082</c:v>
                </c:pt>
                <c:pt idx="1090">
                  <c:v>209.56575003521564</c:v>
                </c:pt>
                <c:pt idx="1091">
                  <c:v>209.46798401528852</c:v>
                </c:pt>
                <c:pt idx="1092">
                  <c:v>209.35542725715908</c:v>
                </c:pt>
                <c:pt idx="1093">
                  <c:v>209.34354217204458</c:v>
                </c:pt>
                <c:pt idx="1094">
                  <c:v>209.41507590487308</c:v>
                </c:pt>
                <c:pt idx="1095">
                  <c:v>209.50357508547461</c:v>
                </c:pt>
                <c:pt idx="1096">
                  <c:v>209.54045946081803</c:v>
                </c:pt>
                <c:pt idx="1097">
                  <c:v>209.51521570835695</c:v>
                </c:pt>
                <c:pt idx="1098">
                  <c:v>209.46099941872546</c:v>
                </c:pt>
                <c:pt idx="1099">
                  <c:v>209.39330129721682</c:v>
                </c:pt>
                <c:pt idx="1100">
                  <c:v>209.37392999412359</c:v>
                </c:pt>
                <c:pt idx="1101">
                  <c:v>209.41086059888414</c:v>
                </c:pt>
                <c:pt idx="1102">
                  <c:v>209.44066987409687</c:v>
                </c:pt>
                <c:pt idx="1103">
                  <c:v>209.45395398746658</c:v>
                </c:pt>
                <c:pt idx="1104">
                  <c:v>209.43931563373914</c:v>
                </c:pt>
                <c:pt idx="1105">
                  <c:v>209.41300664553387</c:v>
                </c:pt>
                <c:pt idx="1106">
                  <c:v>209.41735857179287</c:v>
                </c:pt>
                <c:pt idx="1107">
                  <c:v>209.47107243439623</c:v>
                </c:pt>
                <c:pt idx="1108">
                  <c:v>209.47569857973662</c:v>
                </c:pt>
                <c:pt idx="1109">
                  <c:v>209.44585946548236</c:v>
                </c:pt>
                <c:pt idx="1110">
                  <c:v>209.42349055715056</c:v>
                </c:pt>
                <c:pt idx="1111">
                  <c:v>209.35685729605697</c:v>
                </c:pt>
                <c:pt idx="1112">
                  <c:v>209.35492464930934</c:v>
                </c:pt>
                <c:pt idx="1113">
                  <c:v>209.5236761701515</c:v>
                </c:pt>
                <c:pt idx="1114">
                  <c:v>209.51162469744114</c:v>
                </c:pt>
                <c:pt idx="1115">
                  <c:v>209.53300421201257</c:v>
                </c:pt>
                <c:pt idx="1116">
                  <c:v>209.40485027030897</c:v>
                </c:pt>
                <c:pt idx="1117">
                  <c:v>209.40094011483114</c:v>
                </c:pt>
                <c:pt idx="1118">
                  <c:v>209.31405279508101</c:v>
                </c:pt>
                <c:pt idx="1119">
                  <c:v>209.34934011637696</c:v>
                </c:pt>
                <c:pt idx="1120">
                  <c:v>209.45722590016487</c:v>
                </c:pt>
                <c:pt idx="1121">
                  <c:v>209.56419736026194</c:v>
                </c:pt>
                <c:pt idx="1122">
                  <c:v>209.59820658478142</c:v>
                </c:pt>
                <c:pt idx="1123">
                  <c:v>209.55448939814414</c:v>
                </c:pt>
                <c:pt idx="1124">
                  <c:v>209.41026724484738</c:v>
                </c:pt>
                <c:pt idx="1125">
                  <c:v>209.3124701737452</c:v>
                </c:pt>
                <c:pt idx="1126">
                  <c:v>209.31606123801927</c:v>
                </c:pt>
                <c:pt idx="1127">
                  <c:v>209.42650319683938</c:v>
                </c:pt>
                <c:pt idx="1128">
                  <c:v>209.5374927190463</c:v>
                </c:pt>
                <c:pt idx="1129">
                  <c:v>209.57848555305466</c:v>
                </c:pt>
                <c:pt idx="1130">
                  <c:v>209.55394192272146</c:v>
                </c:pt>
                <c:pt idx="1131">
                  <c:v>209.48345901224593</c:v>
                </c:pt>
                <c:pt idx="1132">
                  <c:v>209.40416517046452</c:v>
                </c:pt>
                <c:pt idx="1133">
                  <c:v>209.38462734473015</c:v>
                </c:pt>
                <c:pt idx="1134">
                  <c:v>209.42490563029625</c:v>
                </c:pt>
                <c:pt idx="1135">
                  <c:v>209.56763677936198</c:v>
                </c:pt>
                <c:pt idx="1136">
                  <c:v>209.49966495879048</c:v>
                </c:pt>
                <c:pt idx="1137">
                  <c:v>209.45176307199489</c:v>
                </c:pt>
                <c:pt idx="1138">
                  <c:v>209.39970753306679</c:v>
                </c:pt>
                <c:pt idx="1139">
                  <c:v>209.40903466394082</c:v>
                </c:pt>
                <c:pt idx="1140">
                  <c:v>209.44672605923628</c:v>
                </c:pt>
                <c:pt idx="1141">
                  <c:v>209.47425259785518</c:v>
                </c:pt>
                <c:pt idx="1142">
                  <c:v>209.46004108073498</c:v>
                </c:pt>
                <c:pt idx="1143">
                  <c:v>209.45746922433244</c:v>
                </c:pt>
                <c:pt idx="1144">
                  <c:v>209.44340926857009</c:v>
                </c:pt>
                <c:pt idx="1145">
                  <c:v>209.40363264741717</c:v>
                </c:pt>
                <c:pt idx="1146">
                  <c:v>209.43706388474132</c:v>
                </c:pt>
                <c:pt idx="1147">
                  <c:v>209.50655779037302</c:v>
                </c:pt>
                <c:pt idx="1148">
                  <c:v>209.52644546441934</c:v>
                </c:pt>
                <c:pt idx="1149">
                  <c:v>209.49554142431424</c:v>
                </c:pt>
                <c:pt idx="1150">
                  <c:v>209.41264165807027</c:v>
                </c:pt>
                <c:pt idx="1151">
                  <c:v>209.41709929116624</c:v>
                </c:pt>
                <c:pt idx="1152">
                  <c:v>209.38885761749964</c:v>
                </c:pt>
                <c:pt idx="1153">
                  <c:v>209.47166578574169</c:v>
                </c:pt>
                <c:pt idx="1154">
                  <c:v>209.5617631405284</c:v>
                </c:pt>
                <c:pt idx="1155">
                  <c:v>209.59717147066939</c:v>
                </c:pt>
                <c:pt idx="1156">
                  <c:v>209.53922689187931</c:v>
                </c:pt>
                <c:pt idx="1157">
                  <c:v>209.43185933146944</c:v>
                </c:pt>
                <c:pt idx="1158">
                  <c:v>209.29144033952821</c:v>
                </c:pt>
                <c:pt idx="1159">
                  <c:v>209.31784131256634</c:v>
                </c:pt>
                <c:pt idx="1160">
                  <c:v>209.42469321974903</c:v>
                </c:pt>
                <c:pt idx="1161">
                  <c:v>209.55903872856999</c:v>
                </c:pt>
                <c:pt idx="1162">
                  <c:v>209.61333140779234</c:v>
                </c:pt>
                <c:pt idx="1163">
                  <c:v>209.58478499782206</c:v>
                </c:pt>
                <c:pt idx="1164">
                  <c:v>209.5080636023566</c:v>
                </c:pt>
                <c:pt idx="1165">
                  <c:v>209.39495969885218</c:v>
                </c:pt>
                <c:pt idx="1166">
                  <c:v>209.35888069114057</c:v>
                </c:pt>
                <c:pt idx="1167">
                  <c:v>209.53563588739178</c:v>
                </c:pt>
                <c:pt idx="1168">
                  <c:v>209.52256526116318</c:v>
                </c:pt>
                <c:pt idx="1169">
                  <c:v>209.5687776012752</c:v>
                </c:pt>
                <c:pt idx="1170">
                  <c:v>209.52609543841993</c:v>
                </c:pt>
                <c:pt idx="1171">
                  <c:v>209.45466900167821</c:v>
                </c:pt>
                <c:pt idx="1172">
                  <c:v>209.40526113075202</c:v>
                </c:pt>
                <c:pt idx="1173">
                  <c:v>209.40652462625889</c:v>
                </c:pt>
                <c:pt idx="1174">
                  <c:v>209.45454733956956</c:v>
                </c:pt>
                <c:pt idx="1175">
                  <c:v>209.51590080252686</c:v>
                </c:pt>
                <c:pt idx="1176">
                  <c:v>209.54220958884966</c:v>
                </c:pt>
                <c:pt idx="1177">
                  <c:v>209.50075991404421</c:v>
                </c:pt>
                <c:pt idx="1178">
                  <c:v>209.43742887153991</c:v>
                </c:pt>
                <c:pt idx="1179">
                  <c:v>209.4195494928876</c:v>
                </c:pt>
                <c:pt idx="1180">
                  <c:v>209.43020093439978</c:v>
                </c:pt>
                <c:pt idx="1181">
                  <c:v>209.43406620590488</c:v>
                </c:pt>
                <c:pt idx="1182">
                  <c:v>209.44742611536941</c:v>
                </c:pt>
                <c:pt idx="1183">
                  <c:v>209.5184716504973</c:v>
                </c:pt>
                <c:pt idx="1184">
                  <c:v>209.38829517678406</c:v>
                </c:pt>
                <c:pt idx="1185">
                  <c:v>209.39810896609521</c:v>
                </c:pt>
                <c:pt idx="1186">
                  <c:v>209.55753292230872</c:v>
                </c:pt>
                <c:pt idx="1187">
                  <c:v>209.53889282179949</c:v>
                </c:pt>
                <c:pt idx="1188">
                  <c:v>209.54070378069943</c:v>
                </c:pt>
                <c:pt idx="1189">
                  <c:v>209.47760029498053</c:v>
                </c:pt>
                <c:pt idx="1190">
                  <c:v>209.39371215801393</c:v>
                </c:pt>
                <c:pt idx="1191">
                  <c:v>209.35004017759718</c:v>
                </c:pt>
                <c:pt idx="1192">
                  <c:v>209.34447060120772</c:v>
                </c:pt>
                <c:pt idx="1193">
                  <c:v>209.45466900167821</c:v>
                </c:pt>
                <c:pt idx="1194">
                  <c:v>209.55505282911133</c:v>
                </c:pt>
                <c:pt idx="1195">
                  <c:v>209.5901719830706</c:v>
                </c:pt>
                <c:pt idx="1196">
                  <c:v>209.62716282263102</c:v>
                </c:pt>
                <c:pt idx="1197">
                  <c:v>209.42525565893715</c:v>
                </c:pt>
                <c:pt idx="1198">
                  <c:v>209.30880331817366</c:v>
                </c:pt>
                <c:pt idx="1199">
                  <c:v>209.43596792705418</c:v>
                </c:pt>
                <c:pt idx="1200">
                  <c:v>209.44012239402761</c:v>
                </c:pt>
                <c:pt idx="1201">
                  <c:v>209.53848196545118</c:v>
                </c:pt>
                <c:pt idx="1202">
                  <c:v>209.47397935712351</c:v>
                </c:pt>
                <c:pt idx="1203">
                  <c:v>209.53050815868434</c:v>
                </c:pt>
                <c:pt idx="1204">
                  <c:v>209.46241448791184</c:v>
                </c:pt>
                <c:pt idx="1205">
                  <c:v>209.34721001534521</c:v>
                </c:pt>
                <c:pt idx="1206">
                  <c:v>209.3607225887159</c:v>
                </c:pt>
                <c:pt idx="1207">
                  <c:v>209.44680284602188</c:v>
                </c:pt>
                <c:pt idx="1208">
                  <c:v>209.53656430325117</c:v>
                </c:pt>
                <c:pt idx="1209">
                  <c:v>209.577967995248</c:v>
                </c:pt>
                <c:pt idx="1210">
                  <c:v>209.53916606120865</c:v>
                </c:pt>
                <c:pt idx="1211">
                  <c:v>209.45848839354358</c:v>
                </c:pt>
                <c:pt idx="1212">
                  <c:v>209.393817864916</c:v>
                </c:pt>
                <c:pt idx="1213">
                  <c:v>209.40401359087267</c:v>
                </c:pt>
                <c:pt idx="1214">
                  <c:v>209.43537457412884</c:v>
                </c:pt>
                <c:pt idx="1215">
                  <c:v>209.57624878574299</c:v>
                </c:pt>
                <c:pt idx="1216">
                  <c:v>209.50441175869759</c:v>
                </c:pt>
                <c:pt idx="1217">
                  <c:v>209.4749077772511</c:v>
                </c:pt>
                <c:pt idx="1218">
                  <c:v>209.40778712441272</c:v>
                </c:pt>
                <c:pt idx="1219">
                  <c:v>209.42333897777723</c:v>
                </c:pt>
                <c:pt idx="1220">
                  <c:v>209.46784739485952</c:v>
                </c:pt>
                <c:pt idx="1221">
                  <c:v>209.47480107375961</c:v>
                </c:pt>
                <c:pt idx="1222">
                  <c:v>209.44721370517902</c:v>
                </c:pt>
                <c:pt idx="1223">
                  <c:v>209.4109373858752</c:v>
                </c:pt>
                <c:pt idx="1224">
                  <c:v>209.38290811043657</c:v>
                </c:pt>
                <c:pt idx="1225">
                  <c:v>209.36344604373548</c:v>
                </c:pt>
                <c:pt idx="1226">
                  <c:v>209.41614095003735</c:v>
                </c:pt>
                <c:pt idx="1227">
                  <c:v>209.49182774913243</c:v>
                </c:pt>
                <c:pt idx="1228">
                  <c:v>209.48977346005626</c:v>
                </c:pt>
                <c:pt idx="1229">
                  <c:v>209.42616912395127</c:v>
                </c:pt>
                <c:pt idx="1230">
                  <c:v>209.3458856826978</c:v>
                </c:pt>
                <c:pt idx="1231">
                  <c:v>209.38840088372885</c:v>
                </c:pt>
                <c:pt idx="1232">
                  <c:v>209.35751148395383</c:v>
                </c:pt>
                <c:pt idx="1233">
                  <c:v>209.46638645368859</c:v>
                </c:pt>
                <c:pt idx="1234">
                  <c:v>209.56433397970952</c:v>
                </c:pt>
                <c:pt idx="1235">
                  <c:v>209.55963307324646</c:v>
                </c:pt>
                <c:pt idx="1236">
                  <c:v>209.47808793980039</c:v>
                </c:pt>
                <c:pt idx="1237">
                  <c:v>209.3522011925576</c:v>
                </c:pt>
                <c:pt idx="1238">
                  <c:v>209.2721157596043</c:v>
                </c:pt>
                <c:pt idx="1239">
                  <c:v>209.33893193691202</c:v>
                </c:pt>
                <c:pt idx="1240">
                  <c:v>209.46939908373778</c:v>
                </c:pt>
                <c:pt idx="1241">
                  <c:v>209.56290396294111</c:v>
                </c:pt>
                <c:pt idx="1242">
                  <c:v>209.58344672754899</c:v>
                </c:pt>
                <c:pt idx="1243">
                  <c:v>209.53597095477701</c:v>
                </c:pt>
                <c:pt idx="1244">
                  <c:v>209.42339980897333</c:v>
                </c:pt>
                <c:pt idx="1245">
                  <c:v>209.35600465782034</c:v>
                </c:pt>
                <c:pt idx="1246">
                  <c:v>209.37628845800504</c:v>
                </c:pt>
                <c:pt idx="1247">
                  <c:v>209.4411266060865</c:v>
                </c:pt>
                <c:pt idx="1248">
                  <c:v>209.50301264957187</c:v>
                </c:pt>
                <c:pt idx="1249">
                  <c:v>209.51267477654486</c:v>
                </c:pt>
                <c:pt idx="1250">
                  <c:v>209.46224695330139</c:v>
                </c:pt>
                <c:pt idx="1251">
                  <c:v>209.39611649121238</c:v>
                </c:pt>
                <c:pt idx="1252">
                  <c:v>209.38334888862335</c:v>
                </c:pt>
                <c:pt idx="1253">
                  <c:v>209.40583952650005</c:v>
                </c:pt>
                <c:pt idx="1254">
                  <c:v>209.44605691722867</c:v>
                </c:pt>
                <c:pt idx="1255">
                  <c:v>209.4635712744508</c:v>
                </c:pt>
                <c:pt idx="1256">
                  <c:v>209.44334843746483</c:v>
                </c:pt>
                <c:pt idx="1257">
                  <c:v>209.387305919298</c:v>
                </c:pt>
                <c:pt idx="1258">
                  <c:v>209.38902515302738</c:v>
                </c:pt>
                <c:pt idx="1259">
                  <c:v>209.424509728945</c:v>
                </c:pt>
                <c:pt idx="1260">
                  <c:v>209.46020861537303</c:v>
                </c:pt>
                <c:pt idx="1261">
                  <c:v>209.45775842108318</c:v>
                </c:pt>
                <c:pt idx="1262">
                  <c:v>209.43068858094369</c:v>
                </c:pt>
                <c:pt idx="1263">
                  <c:v>209.37382328982824</c:v>
                </c:pt>
                <c:pt idx="1264">
                  <c:v>209.34405973890071</c:v>
                </c:pt>
                <c:pt idx="1265">
                  <c:v>209.38610325334452</c:v>
                </c:pt>
                <c:pt idx="1266">
                  <c:v>209.49794474202287</c:v>
                </c:pt>
                <c:pt idx="1267">
                  <c:v>209.54706407384148</c:v>
                </c:pt>
                <c:pt idx="1268">
                  <c:v>209.51999341675187</c:v>
                </c:pt>
                <c:pt idx="1269">
                  <c:v>209.42966841238677</c:v>
                </c:pt>
                <c:pt idx="1270">
                  <c:v>209.31636539643202</c:v>
                </c:pt>
                <c:pt idx="1271">
                  <c:v>209.27789777895893</c:v>
                </c:pt>
                <c:pt idx="1272">
                  <c:v>209.35355544171827</c:v>
                </c:pt>
                <c:pt idx="1273">
                  <c:v>209.49097611670894</c:v>
                </c:pt>
                <c:pt idx="1274">
                  <c:v>209.57696379343511</c:v>
                </c:pt>
                <c:pt idx="1275">
                  <c:v>209.58481591166435</c:v>
                </c:pt>
                <c:pt idx="1276">
                  <c:v>209.51049882906102</c:v>
                </c:pt>
                <c:pt idx="1277">
                  <c:v>209.37292577702988</c:v>
                </c:pt>
                <c:pt idx="1278">
                  <c:v>209.30862082302377</c:v>
                </c:pt>
                <c:pt idx="1279">
                  <c:v>209.45772750694806</c:v>
                </c:pt>
                <c:pt idx="1280">
                  <c:v>209.4658988084432</c:v>
                </c:pt>
                <c:pt idx="1281">
                  <c:v>209.54010943518432</c:v>
                </c:pt>
                <c:pt idx="1282">
                  <c:v>209.54280293704787</c:v>
                </c:pt>
                <c:pt idx="1283">
                  <c:v>209.48697424137646</c:v>
                </c:pt>
                <c:pt idx="1284">
                  <c:v>209.38366900127932</c:v>
                </c:pt>
                <c:pt idx="1285">
                  <c:v>209.3393577579609</c:v>
                </c:pt>
                <c:pt idx="1286">
                  <c:v>209.36513536341454</c:v>
                </c:pt>
                <c:pt idx="1287">
                  <c:v>209.45401481852375</c:v>
                </c:pt>
                <c:pt idx="1288">
                  <c:v>209.52000937236045</c:v>
                </c:pt>
                <c:pt idx="1289">
                  <c:v>209.51649415188882</c:v>
                </c:pt>
                <c:pt idx="1290">
                  <c:v>209.45043874967905</c:v>
                </c:pt>
                <c:pt idx="1291">
                  <c:v>209.40863975935457</c:v>
                </c:pt>
                <c:pt idx="1292">
                  <c:v>209.38727500500036</c:v>
                </c:pt>
                <c:pt idx="1293">
                  <c:v>209.40122931280146</c:v>
                </c:pt>
                <c:pt idx="1294">
                  <c:v>209.42714242284978</c:v>
                </c:pt>
                <c:pt idx="1295">
                  <c:v>209.44893293122428</c:v>
                </c:pt>
                <c:pt idx="1296">
                  <c:v>209.42680834997762</c:v>
                </c:pt>
                <c:pt idx="1297">
                  <c:v>209.39932658948888</c:v>
                </c:pt>
                <c:pt idx="1298">
                  <c:v>209.41942783046022</c:v>
                </c:pt>
                <c:pt idx="1299">
                  <c:v>209.47408606062157</c:v>
                </c:pt>
                <c:pt idx="1300">
                  <c:v>209.5037884919989</c:v>
                </c:pt>
                <c:pt idx="1301">
                  <c:v>209.47997469627776</c:v>
                </c:pt>
                <c:pt idx="1302">
                  <c:v>209.41516765033998</c:v>
                </c:pt>
                <c:pt idx="1303">
                  <c:v>209.34276632034224</c:v>
                </c:pt>
                <c:pt idx="1304">
                  <c:v>209.31898315297758</c:v>
                </c:pt>
                <c:pt idx="1305">
                  <c:v>209.37196743274211</c:v>
                </c:pt>
                <c:pt idx="1306">
                  <c:v>209.46737470810902</c:v>
                </c:pt>
                <c:pt idx="1307">
                  <c:v>209.51801591836778</c:v>
                </c:pt>
                <c:pt idx="1308">
                  <c:v>209.59878397498849</c:v>
                </c:pt>
                <c:pt idx="1309">
                  <c:v>209.42338385324979</c:v>
                </c:pt>
                <c:pt idx="1310">
                  <c:v>209.31986571078335</c:v>
                </c:pt>
                <c:pt idx="1311">
                  <c:v>209.3009510382752</c:v>
                </c:pt>
                <c:pt idx="1312">
                  <c:v>209.39635981648922</c:v>
                </c:pt>
                <c:pt idx="1313">
                  <c:v>209.52259617514883</c:v>
                </c:pt>
                <c:pt idx="1314">
                  <c:v>209.57985473767627</c:v>
                </c:pt>
                <c:pt idx="1315">
                  <c:v>209.56769760990352</c:v>
                </c:pt>
                <c:pt idx="1316">
                  <c:v>209.47142246183179</c:v>
                </c:pt>
                <c:pt idx="1317">
                  <c:v>209.36449613444654</c:v>
                </c:pt>
                <c:pt idx="1318">
                  <c:v>209.31088755222243</c:v>
                </c:pt>
                <c:pt idx="1319">
                  <c:v>209.38826426248872</c:v>
                </c:pt>
                <c:pt idx="1320">
                  <c:v>209.50279924303524</c:v>
                </c:pt>
                <c:pt idx="1321">
                  <c:v>209.55797369475502</c:v>
                </c:pt>
                <c:pt idx="1322">
                  <c:v>209.5493915933439</c:v>
                </c:pt>
                <c:pt idx="1323">
                  <c:v>209.46034523587986</c:v>
                </c:pt>
                <c:pt idx="1324">
                  <c:v>209.48592416026037</c:v>
                </c:pt>
                <c:pt idx="1325">
                  <c:v>209.37295669136057</c:v>
                </c:pt>
                <c:pt idx="1326">
                  <c:v>209.40017922496895</c:v>
                </c:pt>
                <c:pt idx="1327">
                  <c:v>209.55423111739196</c:v>
                </c:pt>
                <c:pt idx="1328">
                  <c:v>209.49879737123092</c:v>
                </c:pt>
                <c:pt idx="1329">
                  <c:v>209.49666729395003</c:v>
                </c:pt>
                <c:pt idx="1330">
                  <c:v>209.41729774056938</c:v>
                </c:pt>
                <c:pt idx="1331">
                  <c:v>209.40897383267955</c:v>
                </c:pt>
                <c:pt idx="1332">
                  <c:v>209.41522848157317</c:v>
                </c:pt>
                <c:pt idx="1333">
                  <c:v>209.4565408029973</c:v>
                </c:pt>
                <c:pt idx="1334">
                  <c:v>209.46019265969326</c:v>
                </c:pt>
                <c:pt idx="1335">
                  <c:v>209.45561238159786</c:v>
                </c:pt>
                <c:pt idx="1336">
                  <c:v>209.44700029775433</c:v>
                </c:pt>
                <c:pt idx="1337">
                  <c:v>209.3918403479212</c:v>
                </c:pt>
                <c:pt idx="1338">
                  <c:v>209.42365809224538</c:v>
                </c:pt>
                <c:pt idx="1339">
                  <c:v>209.47874212178036</c:v>
                </c:pt>
                <c:pt idx="1340">
                  <c:v>209.5078053207105</c:v>
                </c:pt>
                <c:pt idx="1341">
                  <c:v>209.48866354548753</c:v>
                </c:pt>
                <c:pt idx="1342">
                  <c:v>209.4163393994547</c:v>
                </c:pt>
                <c:pt idx="1343">
                  <c:v>209.26042905228871</c:v>
                </c:pt>
                <c:pt idx="1344">
                  <c:v>209.35209448808919</c:v>
                </c:pt>
                <c:pt idx="1345">
                  <c:v>209.42986686160387</c:v>
                </c:pt>
                <c:pt idx="1346">
                  <c:v>209.41694771172067</c:v>
                </c:pt>
                <c:pt idx="1347">
                  <c:v>209.57329701020905</c:v>
                </c:pt>
                <c:pt idx="1348">
                  <c:v>209.55759375289608</c:v>
                </c:pt>
                <c:pt idx="1349">
                  <c:v>209.4567691687237</c:v>
                </c:pt>
                <c:pt idx="1350">
                  <c:v>209.31522455303841</c:v>
                </c:pt>
                <c:pt idx="1351">
                  <c:v>209.30270119757938</c:v>
                </c:pt>
                <c:pt idx="1352">
                  <c:v>209.40221757202548</c:v>
                </c:pt>
                <c:pt idx="1353">
                  <c:v>209.52334110245914</c:v>
                </c:pt>
                <c:pt idx="1354">
                  <c:v>209.58384162698769</c:v>
                </c:pt>
                <c:pt idx="1355">
                  <c:v>209.56900596509061</c:v>
                </c:pt>
                <c:pt idx="1356">
                  <c:v>209.50438184189673</c:v>
                </c:pt>
                <c:pt idx="1357">
                  <c:v>209.37756691478546</c:v>
                </c:pt>
                <c:pt idx="1358">
                  <c:v>209.35574637324433</c:v>
                </c:pt>
                <c:pt idx="1359">
                  <c:v>209.52057180755043</c:v>
                </c:pt>
                <c:pt idx="1360">
                  <c:v>209.51886754907423</c:v>
                </c:pt>
                <c:pt idx="1361">
                  <c:v>209.58391841298834</c:v>
                </c:pt>
                <c:pt idx="1362">
                  <c:v>209.64819213029878</c:v>
                </c:pt>
                <c:pt idx="1363">
                  <c:v>209.4688206907322</c:v>
                </c:pt>
                <c:pt idx="1364">
                  <c:v>209.37674519218865</c:v>
                </c:pt>
                <c:pt idx="1365">
                  <c:v>209.31703554215642</c:v>
                </c:pt>
                <c:pt idx="1366">
                  <c:v>209.41828699584167</c:v>
                </c:pt>
                <c:pt idx="1367">
                  <c:v>209.47898544555741</c:v>
                </c:pt>
                <c:pt idx="1368">
                  <c:v>209.51711741799707</c:v>
                </c:pt>
                <c:pt idx="1369">
                  <c:v>209.51331399844716</c:v>
                </c:pt>
                <c:pt idx="1370">
                  <c:v>209.4562366477661</c:v>
                </c:pt>
                <c:pt idx="1371">
                  <c:v>209.42056866498163</c:v>
                </c:pt>
                <c:pt idx="1372">
                  <c:v>209.45611498567172</c:v>
                </c:pt>
                <c:pt idx="1373">
                  <c:v>209.46214024970911</c:v>
                </c:pt>
                <c:pt idx="1374">
                  <c:v>209.46078601152018</c:v>
                </c:pt>
                <c:pt idx="1375">
                  <c:v>209.44914534138741</c:v>
                </c:pt>
                <c:pt idx="1376">
                  <c:v>209.42440402228493</c:v>
                </c:pt>
                <c:pt idx="1377">
                  <c:v>209.38613416764485</c:v>
                </c:pt>
                <c:pt idx="1378">
                  <c:v>209.41465008623035</c:v>
                </c:pt>
                <c:pt idx="1379">
                  <c:v>209.48041547127283</c:v>
                </c:pt>
                <c:pt idx="1380">
                  <c:v>209.52716047476582</c:v>
                </c:pt>
                <c:pt idx="1381">
                  <c:v>209.50115581314398</c:v>
                </c:pt>
                <c:pt idx="1382">
                  <c:v>209.44129414096091</c:v>
                </c:pt>
                <c:pt idx="1383">
                  <c:v>209.38637749310297</c:v>
                </c:pt>
                <c:pt idx="1384">
                  <c:v>209.34421231640937</c:v>
                </c:pt>
                <c:pt idx="1385">
                  <c:v>209.41796688401254</c:v>
                </c:pt>
                <c:pt idx="1386">
                  <c:v>209.52261113352898</c:v>
                </c:pt>
                <c:pt idx="1387">
                  <c:v>209.57028440349626</c:v>
                </c:pt>
                <c:pt idx="1388">
                  <c:v>209.55340940562223</c:v>
                </c:pt>
                <c:pt idx="1389">
                  <c:v>209.4822573521474</c:v>
                </c:pt>
                <c:pt idx="1390">
                  <c:v>209.36081333731755</c:v>
                </c:pt>
                <c:pt idx="1391">
                  <c:v>209.31286607840696</c:v>
                </c:pt>
                <c:pt idx="1392">
                  <c:v>209.40310012434858</c:v>
                </c:pt>
                <c:pt idx="1393">
                  <c:v>209.53516420025494</c:v>
                </c:pt>
                <c:pt idx="1394">
                  <c:v>209.5889394186988</c:v>
                </c:pt>
                <c:pt idx="1395">
                  <c:v>209.5987999305033</c:v>
                </c:pt>
                <c:pt idx="1396">
                  <c:v>209.52643050604351</c:v>
                </c:pt>
                <c:pt idx="1397">
                  <c:v>209.38380562256629</c:v>
                </c:pt>
                <c:pt idx="1398">
                  <c:v>209.3246285302094</c:v>
                </c:pt>
                <c:pt idx="1399">
                  <c:v>209.3800320822736</c:v>
                </c:pt>
                <c:pt idx="1400">
                  <c:v>209.48239397242958</c:v>
                </c:pt>
                <c:pt idx="1401">
                  <c:v>209.54307717360118</c:v>
                </c:pt>
                <c:pt idx="1402">
                  <c:v>209.54446231741579</c:v>
                </c:pt>
                <c:pt idx="1403">
                  <c:v>209.48469158630979</c:v>
                </c:pt>
                <c:pt idx="1404">
                  <c:v>209.39185530644724</c:v>
                </c:pt>
                <c:pt idx="1405">
                  <c:v>209.36521115343055</c:v>
                </c:pt>
                <c:pt idx="1406">
                  <c:v>209.40857892809152</c:v>
                </c:pt>
                <c:pt idx="1407">
                  <c:v>209.4790612349297</c:v>
                </c:pt>
                <c:pt idx="1408">
                  <c:v>209.53887786343751</c:v>
                </c:pt>
                <c:pt idx="1409">
                  <c:v>209.52434530828592</c:v>
                </c:pt>
                <c:pt idx="1410">
                  <c:v>209.44581359285399</c:v>
                </c:pt>
                <c:pt idx="1411">
                  <c:v>209.39348379121321</c:v>
                </c:pt>
                <c:pt idx="1412">
                  <c:v>209.38382058110128</c:v>
                </c:pt>
                <c:pt idx="1413">
                  <c:v>209.40632617669624</c:v>
                </c:pt>
                <c:pt idx="1414">
                  <c:v>209.42801001504606</c:v>
                </c:pt>
                <c:pt idx="1415">
                  <c:v>209.45905182854392</c:v>
                </c:pt>
                <c:pt idx="1416">
                  <c:v>209.43300116216489</c:v>
                </c:pt>
                <c:pt idx="1417">
                  <c:v>209.40755875785186</c:v>
                </c:pt>
                <c:pt idx="1418">
                  <c:v>209.40442445134136</c:v>
                </c:pt>
                <c:pt idx="1419">
                  <c:v>209.4722900511625</c:v>
                </c:pt>
                <c:pt idx="1420">
                  <c:v>209.50795789635532</c:v>
                </c:pt>
                <c:pt idx="1421">
                  <c:v>209.49729056097971</c:v>
                </c:pt>
                <c:pt idx="1422">
                  <c:v>209.4309319055929</c:v>
                </c:pt>
                <c:pt idx="1423">
                  <c:v>209.36403939984538</c:v>
                </c:pt>
                <c:pt idx="1424">
                  <c:v>209.34561243934914</c:v>
                </c:pt>
                <c:pt idx="1425">
                  <c:v>209.41227567336324</c:v>
                </c:pt>
                <c:pt idx="1426">
                  <c:v>209.51151799424179</c:v>
                </c:pt>
                <c:pt idx="1427">
                  <c:v>209.56404578247904</c:v>
                </c:pt>
                <c:pt idx="1428">
                  <c:v>209.56600831574605</c:v>
                </c:pt>
                <c:pt idx="1429">
                  <c:v>209.47819364603711</c:v>
                </c:pt>
                <c:pt idx="1430">
                  <c:v>209.35541130135462</c:v>
                </c:pt>
                <c:pt idx="1431">
                  <c:v>209.32481102514117</c:v>
                </c:pt>
                <c:pt idx="1432">
                  <c:v>209.42079703132086</c:v>
                </c:pt>
                <c:pt idx="1433">
                  <c:v>209.52728213621566</c:v>
                </c:pt>
                <c:pt idx="1434">
                  <c:v>209.59606056776667</c:v>
                </c:pt>
                <c:pt idx="1435">
                  <c:v>209.57506209227873</c:v>
                </c:pt>
                <c:pt idx="1436">
                  <c:v>209.47257924759359</c:v>
                </c:pt>
                <c:pt idx="1437">
                  <c:v>209.35942917176607</c:v>
                </c:pt>
                <c:pt idx="1438">
                  <c:v>209.32350264612185</c:v>
                </c:pt>
                <c:pt idx="1439">
                  <c:v>209.38546402537682</c:v>
                </c:pt>
                <c:pt idx="1440">
                  <c:v>209.4843724732944</c:v>
                </c:pt>
                <c:pt idx="1441">
                  <c:v>209.55815618651025</c:v>
                </c:pt>
                <c:pt idx="1442">
                  <c:v>209.55916038973075</c:v>
                </c:pt>
                <c:pt idx="1443">
                  <c:v>209.47839209453588</c:v>
                </c:pt>
                <c:pt idx="1444">
                  <c:v>209.4087454661389</c:v>
                </c:pt>
                <c:pt idx="1445">
                  <c:v>209.38628574743896</c:v>
                </c:pt>
                <c:pt idx="1446">
                  <c:v>209.42336889475897</c:v>
                </c:pt>
                <c:pt idx="1447">
                  <c:v>209.46847066322874</c:v>
                </c:pt>
                <c:pt idx="1448">
                  <c:v>209.49061113136804</c:v>
                </c:pt>
                <c:pt idx="1449">
                  <c:v>209.48078045689124</c:v>
                </c:pt>
                <c:pt idx="1450">
                  <c:v>209.41411756359955</c:v>
                </c:pt>
                <c:pt idx="1451">
                  <c:v>209.38550989821169</c:v>
                </c:pt>
                <c:pt idx="1452">
                  <c:v>209.41909276016273</c:v>
                </c:pt>
                <c:pt idx="1453">
                  <c:v>209.44042654962439</c:v>
                </c:pt>
                <c:pt idx="1454">
                  <c:v>209.43179850031177</c:v>
                </c:pt>
                <c:pt idx="1455">
                  <c:v>209.42849666443732</c:v>
                </c:pt>
                <c:pt idx="1456">
                  <c:v>209.40340527801968</c:v>
                </c:pt>
                <c:pt idx="1457">
                  <c:v>209.37342838420435</c:v>
                </c:pt>
                <c:pt idx="1458">
                  <c:v>209.40851709959435</c:v>
                </c:pt>
                <c:pt idx="1459">
                  <c:v>209.49012348700361</c:v>
                </c:pt>
                <c:pt idx="1460">
                  <c:v>209.50552266918953</c:v>
                </c:pt>
                <c:pt idx="1461">
                  <c:v>209.45652584454345</c:v>
                </c:pt>
                <c:pt idx="1462">
                  <c:v>209.36756961884669</c:v>
                </c:pt>
                <c:pt idx="1463">
                  <c:v>209.29761825565157</c:v>
                </c:pt>
                <c:pt idx="1464">
                  <c:v>209.28912773387339</c:v>
                </c:pt>
                <c:pt idx="1465">
                  <c:v>209.40311608009631</c:v>
                </c:pt>
                <c:pt idx="1466">
                  <c:v>209.50354516867185</c:v>
                </c:pt>
                <c:pt idx="1467">
                  <c:v>209.54812910852252</c:v>
                </c:pt>
                <c:pt idx="1468">
                  <c:v>209.52722130549088</c:v>
                </c:pt>
                <c:pt idx="1469">
                  <c:v>209.42256213346215</c:v>
                </c:pt>
                <c:pt idx="1470">
                  <c:v>209.30387295652989</c:v>
                </c:pt>
                <c:pt idx="1471">
                  <c:v>209.30737227690452</c:v>
                </c:pt>
                <c:pt idx="1472">
                  <c:v>209.40953726976107</c:v>
                </c:pt>
                <c:pt idx="1473">
                  <c:v>209.5181525382857</c:v>
                </c:pt>
                <c:pt idx="1474">
                  <c:v>209.65146299840944</c:v>
                </c:pt>
                <c:pt idx="1475">
                  <c:v>209.52236781054344</c:v>
                </c:pt>
                <c:pt idx="1476">
                  <c:v>209.42425144568935</c:v>
                </c:pt>
                <c:pt idx="1477">
                  <c:v>209.32435428918706</c:v>
                </c:pt>
                <c:pt idx="1478">
                  <c:v>209.33170394664484</c:v>
                </c:pt>
                <c:pt idx="1479">
                  <c:v>209.40807632223536</c:v>
                </c:pt>
                <c:pt idx="1480">
                  <c:v>209.5043509278691</c:v>
                </c:pt>
                <c:pt idx="1481">
                  <c:v>209.54478142900146</c:v>
                </c:pt>
                <c:pt idx="1482">
                  <c:v>209.48963683984925</c:v>
                </c:pt>
                <c:pt idx="1483">
                  <c:v>209.41936699924614</c:v>
                </c:pt>
                <c:pt idx="1484">
                  <c:v>209.35532055271636</c:v>
                </c:pt>
                <c:pt idx="1485">
                  <c:v>209.38249724930819</c:v>
                </c:pt>
                <c:pt idx="1486">
                  <c:v>209.41658272436442</c:v>
                </c:pt>
                <c:pt idx="1487">
                  <c:v>209.45340650793986</c:v>
                </c:pt>
                <c:pt idx="1488">
                  <c:v>209.47737292683763</c:v>
                </c:pt>
                <c:pt idx="1489">
                  <c:v>209.44949536939538</c:v>
                </c:pt>
                <c:pt idx="1490">
                  <c:v>209.39387969348098</c:v>
                </c:pt>
                <c:pt idx="1491">
                  <c:v>209.41509086337319</c:v>
                </c:pt>
                <c:pt idx="1492">
                  <c:v>209.45541492999229</c:v>
                </c:pt>
                <c:pt idx="1493">
                  <c:v>209.36487608177754</c:v>
                </c:pt>
                <c:pt idx="1494">
                  <c:v>209.43117523023767</c:v>
                </c:pt>
                <c:pt idx="1495">
                  <c:v>209.38878182761735</c:v>
                </c:pt>
                <c:pt idx="1496">
                  <c:v>209.3571764121082</c:v>
                </c:pt>
                <c:pt idx="1497">
                  <c:v>209.34809257129135</c:v>
                </c:pt>
                <c:pt idx="1498">
                  <c:v>209.43437036163905</c:v>
                </c:pt>
                <c:pt idx="1499">
                  <c:v>209.50039492896954</c:v>
                </c:pt>
                <c:pt idx="1500">
                  <c:v>209.52306786272766</c:v>
                </c:pt>
                <c:pt idx="1501">
                  <c:v>209.47245758564748</c:v>
                </c:pt>
                <c:pt idx="1502">
                  <c:v>209.35583811911746</c:v>
                </c:pt>
                <c:pt idx="1503">
                  <c:v>209.28886944800789</c:v>
                </c:pt>
                <c:pt idx="1504">
                  <c:v>209.31519363857444</c:v>
                </c:pt>
                <c:pt idx="1505">
                  <c:v>209.43084016023388</c:v>
                </c:pt>
                <c:pt idx="1506">
                  <c:v>209.54068782511547</c:v>
                </c:pt>
                <c:pt idx="1507">
                  <c:v>209.58547008843925</c:v>
                </c:pt>
                <c:pt idx="1508">
                  <c:v>209.54910239856909</c:v>
                </c:pt>
                <c:pt idx="1509">
                  <c:v>209.45065215704903</c:v>
                </c:pt>
                <c:pt idx="1510">
                  <c:v>209.32926968469602</c:v>
                </c:pt>
                <c:pt idx="1511">
                  <c:v>209.33687762440167</c:v>
                </c:pt>
                <c:pt idx="1512">
                  <c:v>209.44996705954551</c:v>
                </c:pt>
                <c:pt idx="1513">
                  <c:v>209.53356664665765</c:v>
                </c:pt>
                <c:pt idx="1514">
                  <c:v>209.57484868688829</c:v>
                </c:pt>
                <c:pt idx="1515">
                  <c:v>209.54268127573877</c:v>
                </c:pt>
                <c:pt idx="1516">
                  <c:v>209.43971153465316</c:v>
                </c:pt>
                <c:pt idx="1517">
                  <c:v>209.35478802772789</c:v>
                </c:pt>
                <c:pt idx="1518">
                  <c:v>209.36181755531905</c:v>
                </c:pt>
                <c:pt idx="1519">
                  <c:v>209.41799779823938</c:v>
                </c:pt>
                <c:pt idx="1520">
                  <c:v>209.50695368930164</c:v>
                </c:pt>
                <c:pt idx="1521">
                  <c:v>209.54423395318264</c:v>
                </c:pt>
                <c:pt idx="1522">
                  <c:v>209.5900194083608</c:v>
                </c:pt>
                <c:pt idx="1523">
                  <c:v>209.43822067346767</c:v>
                </c:pt>
                <c:pt idx="1524">
                  <c:v>209.39085109069683</c:v>
                </c:pt>
                <c:pt idx="1525">
                  <c:v>209.40685869963659</c:v>
                </c:pt>
                <c:pt idx="1526">
                  <c:v>209.42711250587649</c:v>
                </c:pt>
                <c:pt idx="1527">
                  <c:v>209.45704340703634</c:v>
                </c:pt>
                <c:pt idx="1528">
                  <c:v>209.46883564917229</c:v>
                </c:pt>
                <c:pt idx="1529">
                  <c:v>209.42738574756336</c:v>
                </c:pt>
                <c:pt idx="1530">
                  <c:v>209.3790428241775</c:v>
                </c:pt>
                <c:pt idx="1531">
                  <c:v>209.41265661657312</c:v>
                </c:pt>
                <c:pt idx="1532">
                  <c:v>209.45707332394278</c:v>
                </c:pt>
                <c:pt idx="1533">
                  <c:v>209.47610943800828</c:v>
                </c:pt>
                <c:pt idx="1534">
                  <c:v>209.43434044468191</c:v>
                </c:pt>
                <c:pt idx="1535">
                  <c:v>209.41458925499458</c:v>
                </c:pt>
                <c:pt idx="1536">
                  <c:v>209.3842473979592</c:v>
                </c:pt>
                <c:pt idx="1537">
                  <c:v>209.37050648112063</c:v>
                </c:pt>
                <c:pt idx="1538">
                  <c:v>209.43038342789376</c:v>
                </c:pt>
                <c:pt idx="1539">
                  <c:v>209.50298173554108</c:v>
                </c:pt>
                <c:pt idx="1540">
                  <c:v>209.52437622226748</c:v>
                </c:pt>
                <c:pt idx="1541">
                  <c:v>209.46495542924731</c:v>
                </c:pt>
                <c:pt idx="1542">
                  <c:v>209.36005244517693</c:v>
                </c:pt>
                <c:pt idx="1543">
                  <c:v>209.28482163914066</c:v>
                </c:pt>
                <c:pt idx="1544">
                  <c:v>209.37214992702906</c:v>
                </c:pt>
                <c:pt idx="1545">
                  <c:v>209.41598937058097</c:v>
                </c:pt>
                <c:pt idx="1546">
                  <c:v>209.54435561447761</c:v>
                </c:pt>
                <c:pt idx="1547">
                  <c:v>209.57869895838724</c:v>
                </c:pt>
                <c:pt idx="1548">
                  <c:v>209.55850621167309</c:v>
                </c:pt>
                <c:pt idx="1549">
                  <c:v>209.45862601129807</c:v>
                </c:pt>
                <c:pt idx="1550">
                  <c:v>209.35212440522994</c:v>
                </c:pt>
                <c:pt idx="1551">
                  <c:v>209.3419755100133</c:v>
                </c:pt>
                <c:pt idx="1552">
                  <c:v>209.43555706755239</c:v>
                </c:pt>
                <c:pt idx="1553">
                  <c:v>209.53440331800979</c:v>
                </c:pt>
                <c:pt idx="1554">
                  <c:v>209.57961141572895</c:v>
                </c:pt>
                <c:pt idx="1555">
                  <c:v>209.55833967548563</c:v>
                </c:pt>
                <c:pt idx="1556">
                  <c:v>209.45170224092755</c:v>
                </c:pt>
                <c:pt idx="1557">
                  <c:v>209.36545447926861</c:v>
                </c:pt>
                <c:pt idx="1558">
                  <c:v>209.34363391800125</c:v>
                </c:pt>
                <c:pt idx="1559">
                  <c:v>209.4131891392619</c:v>
                </c:pt>
                <c:pt idx="1560">
                  <c:v>209.5866268643656</c:v>
                </c:pt>
                <c:pt idx="1561">
                  <c:v>209.53359756061795</c:v>
                </c:pt>
                <c:pt idx="1562">
                  <c:v>209.51558069302826</c:v>
                </c:pt>
                <c:pt idx="1563">
                  <c:v>209.45959930784011</c:v>
                </c:pt>
                <c:pt idx="1564">
                  <c:v>209.40915632646252</c:v>
                </c:pt>
                <c:pt idx="1565">
                  <c:v>209.41468000323147</c:v>
                </c:pt>
                <c:pt idx="1566">
                  <c:v>209.43175362486741</c:v>
                </c:pt>
                <c:pt idx="1567">
                  <c:v>209.44307419887204</c:v>
                </c:pt>
                <c:pt idx="1568">
                  <c:v>209.44314998844737</c:v>
                </c:pt>
                <c:pt idx="1569">
                  <c:v>209.42294307637968</c:v>
                </c:pt>
                <c:pt idx="1570">
                  <c:v>209.3750718297544</c:v>
                </c:pt>
                <c:pt idx="1571">
                  <c:v>209.38222300947038</c:v>
                </c:pt>
                <c:pt idx="1572">
                  <c:v>209.44833957887278</c:v>
                </c:pt>
                <c:pt idx="1573">
                  <c:v>209.47361437131997</c:v>
                </c:pt>
                <c:pt idx="1574">
                  <c:v>209.44018322514754</c:v>
                </c:pt>
                <c:pt idx="1575">
                  <c:v>209.40498689138005</c:v>
                </c:pt>
                <c:pt idx="1576">
                  <c:v>209.25925728953683</c:v>
                </c:pt>
                <c:pt idx="1577">
                  <c:v>209.3432230556686</c:v>
                </c:pt>
                <c:pt idx="1578">
                  <c:v>209.41133229039374</c:v>
                </c:pt>
                <c:pt idx="1579">
                  <c:v>209.50511181181903</c:v>
                </c:pt>
                <c:pt idx="1580">
                  <c:v>209.53915110284697</c:v>
                </c:pt>
                <c:pt idx="1581">
                  <c:v>209.49030597968198</c:v>
                </c:pt>
                <c:pt idx="1582">
                  <c:v>209.38716830081125</c:v>
                </c:pt>
                <c:pt idx="1583">
                  <c:v>209.30989828902057</c:v>
                </c:pt>
                <c:pt idx="1584">
                  <c:v>209.30271615620492</c:v>
                </c:pt>
                <c:pt idx="1585">
                  <c:v>209.40121335705155</c:v>
                </c:pt>
                <c:pt idx="1586">
                  <c:v>209.53206083753719</c:v>
                </c:pt>
                <c:pt idx="1587">
                  <c:v>209.5881476256688</c:v>
                </c:pt>
                <c:pt idx="1588">
                  <c:v>209.58125483600861</c:v>
                </c:pt>
                <c:pt idx="1589">
                  <c:v>209.4974730535605</c:v>
                </c:pt>
                <c:pt idx="1590">
                  <c:v>209.37222571700539</c:v>
                </c:pt>
                <c:pt idx="1591">
                  <c:v>209.33922113622069</c:v>
                </c:pt>
                <c:pt idx="1592">
                  <c:v>209.50683202766737</c:v>
                </c:pt>
                <c:pt idx="1593">
                  <c:v>209.53553018160778</c:v>
                </c:pt>
                <c:pt idx="1594">
                  <c:v>209.58653512007166</c:v>
                </c:pt>
                <c:pt idx="1595">
                  <c:v>209.56168635440102</c:v>
                </c:pt>
                <c:pt idx="1596">
                  <c:v>209.48024793688728</c:v>
                </c:pt>
                <c:pt idx="1597">
                  <c:v>209.39004432744267</c:v>
                </c:pt>
                <c:pt idx="1598">
                  <c:v>209.34693577478512</c:v>
                </c:pt>
                <c:pt idx="1599">
                  <c:v>209.39320955160019</c:v>
                </c:pt>
                <c:pt idx="1600">
                  <c:v>209.49153855311647</c:v>
                </c:pt>
                <c:pt idx="1601">
                  <c:v>209.52165279994148</c:v>
                </c:pt>
                <c:pt idx="1602">
                  <c:v>209.53151236397451</c:v>
                </c:pt>
                <c:pt idx="1603">
                  <c:v>209.4673138771125</c:v>
                </c:pt>
                <c:pt idx="1604">
                  <c:v>209.41265661657312</c:v>
                </c:pt>
                <c:pt idx="1605">
                  <c:v>209.41060231536548</c:v>
                </c:pt>
                <c:pt idx="1606">
                  <c:v>209.43783973098434</c:v>
                </c:pt>
                <c:pt idx="1607">
                  <c:v>209.46694889112752</c:v>
                </c:pt>
                <c:pt idx="1608">
                  <c:v>209.50322505887831</c:v>
                </c:pt>
                <c:pt idx="1609">
                  <c:v>209.47136163085361</c:v>
                </c:pt>
                <c:pt idx="1610">
                  <c:v>209.41690183899337</c:v>
                </c:pt>
                <c:pt idx="1611">
                  <c:v>209.38563156094696</c:v>
                </c:pt>
                <c:pt idx="1612">
                  <c:v>209.43860061870862</c:v>
                </c:pt>
                <c:pt idx="1613">
                  <c:v>209.47513514543584</c:v>
                </c:pt>
                <c:pt idx="1614">
                  <c:v>209.46233869844548</c:v>
                </c:pt>
                <c:pt idx="1615">
                  <c:v>209.43642465920402</c:v>
                </c:pt>
                <c:pt idx="1616">
                  <c:v>209.38497737442302</c:v>
                </c:pt>
                <c:pt idx="1617">
                  <c:v>209.35582216331352</c:v>
                </c:pt>
                <c:pt idx="1618">
                  <c:v>209.40535287628614</c:v>
                </c:pt>
                <c:pt idx="1619">
                  <c:v>209.48899761681841</c:v>
                </c:pt>
                <c:pt idx="1620">
                  <c:v>209.57043598120868</c:v>
                </c:pt>
                <c:pt idx="1621">
                  <c:v>209.55855208391597</c:v>
                </c:pt>
                <c:pt idx="1622">
                  <c:v>209.45812340731837</c:v>
                </c:pt>
                <c:pt idx="1623">
                  <c:v>209.35405705238151</c:v>
                </c:pt>
                <c:pt idx="1624">
                  <c:v>209.28395403767215</c:v>
                </c:pt>
                <c:pt idx="1625">
                  <c:v>209.34354217204458</c:v>
                </c:pt>
                <c:pt idx="1626">
                  <c:v>209.45504994368335</c:v>
                </c:pt>
                <c:pt idx="1627">
                  <c:v>209.5446597677103</c:v>
                </c:pt>
                <c:pt idx="1628">
                  <c:v>209.54686562635877</c:v>
                </c:pt>
                <c:pt idx="1629">
                  <c:v>209.4758960310435</c:v>
                </c:pt>
                <c:pt idx="1630">
                  <c:v>209.35632477112958</c:v>
                </c:pt>
                <c:pt idx="1631">
                  <c:v>209.27030476441197</c:v>
                </c:pt>
                <c:pt idx="1632">
                  <c:v>209.35656809712899</c:v>
                </c:pt>
                <c:pt idx="1633">
                  <c:v>209.46341869830098</c:v>
                </c:pt>
                <c:pt idx="1634">
                  <c:v>209.57369290716807</c:v>
                </c:pt>
                <c:pt idx="1635">
                  <c:v>209.57354033227088</c:v>
                </c:pt>
                <c:pt idx="1636">
                  <c:v>209.50893118931677</c:v>
                </c:pt>
                <c:pt idx="1637">
                  <c:v>209.38070122757742</c:v>
                </c:pt>
                <c:pt idx="1638">
                  <c:v>209.30601802307487</c:v>
                </c:pt>
                <c:pt idx="1639">
                  <c:v>209.34214304612726</c:v>
                </c:pt>
                <c:pt idx="1640">
                  <c:v>209.43446210697394</c:v>
                </c:pt>
                <c:pt idx="1641">
                  <c:v>209.50512776744532</c:v>
                </c:pt>
                <c:pt idx="1642">
                  <c:v>209.5209826644473</c:v>
                </c:pt>
                <c:pt idx="1643">
                  <c:v>209.45150478926433</c:v>
                </c:pt>
                <c:pt idx="1644">
                  <c:v>209.3816446127031</c:v>
                </c:pt>
                <c:pt idx="1645">
                  <c:v>209.37936293693633</c:v>
                </c:pt>
                <c:pt idx="1646">
                  <c:v>209.40291763048316</c:v>
                </c:pt>
                <c:pt idx="1647">
                  <c:v>209.44398766267199</c:v>
                </c:pt>
                <c:pt idx="1648">
                  <c:v>209.48373325001262</c:v>
                </c:pt>
                <c:pt idx="1649">
                  <c:v>209.48391574277792</c:v>
                </c:pt>
                <c:pt idx="1650">
                  <c:v>209.41703845994155</c:v>
                </c:pt>
                <c:pt idx="1651">
                  <c:v>209.38264982637921</c:v>
                </c:pt>
                <c:pt idx="1652">
                  <c:v>209.41258082682538</c:v>
                </c:pt>
                <c:pt idx="1653">
                  <c:v>209.53455589335204</c:v>
                </c:pt>
                <c:pt idx="1654">
                  <c:v>209.42476900942825</c:v>
                </c:pt>
                <c:pt idx="1655">
                  <c:v>209.40964397377206</c:v>
                </c:pt>
                <c:pt idx="1656">
                  <c:v>209.37663848791573</c:v>
                </c:pt>
                <c:pt idx="1657">
                  <c:v>209.35481794486265</c:v>
                </c:pt>
                <c:pt idx="1658">
                  <c:v>209.36162010233167</c:v>
                </c:pt>
                <c:pt idx="1659">
                  <c:v>209.42603150586362</c:v>
                </c:pt>
                <c:pt idx="1660">
                  <c:v>209.50900797574613</c:v>
                </c:pt>
                <c:pt idx="1661">
                  <c:v>209.50712022612706</c:v>
                </c:pt>
                <c:pt idx="1662">
                  <c:v>209.42347559865985</c:v>
                </c:pt>
                <c:pt idx="1663">
                  <c:v>209.34844260193861</c:v>
                </c:pt>
                <c:pt idx="1664">
                  <c:v>209.30233620711093</c:v>
                </c:pt>
                <c:pt idx="1665">
                  <c:v>209.3630960134802</c:v>
                </c:pt>
                <c:pt idx="1666">
                  <c:v>209.48583241527766</c:v>
                </c:pt>
                <c:pt idx="1667">
                  <c:v>209.55004577184602</c:v>
                </c:pt>
                <c:pt idx="1668">
                  <c:v>209.54717077675809</c:v>
                </c:pt>
                <c:pt idx="1669">
                  <c:v>209.36267019318578</c:v>
                </c:pt>
                <c:pt idx="1670">
                  <c:v>209.34670740718721</c:v>
                </c:pt>
                <c:pt idx="1671">
                  <c:v>209.28164143072453</c:v>
                </c:pt>
                <c:pt idx="1672">
                  <c:v>209.2456688231045</c:v>
                </c:pt>
                <c:pt idx="1673">
                  <c:v>209.46495542924731</c:v>
                </c:pt>
                <c:pt idx="1674">
                  <c:v>209.54242299475925</c:v>
                </c:pt>
                <c:pt idx="1675">
                  <c:v>209.55397183941182</c:v>
                </c:pt>
                <c:pt idx="1676">
                  <c:v>209.48522410613728</c:v>
                </c:pt>
                <c:pt idx="1677">
                  <c:v>209.37368666843946</c:v>
                </c:pt>
                <c:pt idx="1678">
                  <c:v>209.30964000355564</c:v>
                </c:pt>
                <c:pt idx="1679">
                  <c:v>209.35556387873405</c:v>
                </c:pt>
                <c:pt idx="1680">
                  <c:v>209.46118191180017</c:v>
                </c:pt>
                <c:pt idx="1681">
                  <c:v>209.52299107637876</c:v>
                </c:pt>
                <c:pt idx="1682">
                  <c:v>209.53534669232042</c:v>
                </c:pt>
                <c:pt idx="1683">
                  <c:v>209.46783143918893</c:v>
                </c:pt>
                <c:pt idx="1684">
                  <c:v>209.37008066106173</c:v>
                </c:pt>
                <c:pt idx="1685">
                  <c:v>209.44269425375791</c:v>
                </c:pt>
                <c:pt idx="1686">
                  <c:v>209.37164731980664</c:v>
                </c:pt>
                <c:pt idx="1687">
                  <c:v>209.40731543277832</c:v>
                </c:pt>
                <c:pt idx="1688">
                  <c:v>209.43787064516533</c:v>
                </c:pt>
                <c:pt idx="1689">
                  <c:v>209.45119963668824</c:v>
                </c:pt>
                <c:pt idx="1690">
                  <c:v>209.41125650063856</c:v>
                </c:pt>
                <c:pt idx="1691">
                  <c:v>209.39524889695159</c:v>
                </c:pt>
                <c:pt idx="1692">
                  <c:v>209.43488792498729</c:v>
                </c:pt>
                <c:pt idx="1693">
                  <c:v>209.46821238082006</c:v>
                </c:pt>
                <c:pt idx="1694">
                  <c:v>209.46166855998726</c:v>
                </c:pt>
                <c:pt idx="1695">
                  <c:v>209.415866710888</c:v>
                </c:pt>
                <c:pt idx="1696">
                  <c:v>209.36571376089444</c:v>
                </c:pt>
                <c:pt idx="1697">
                  <c:v>209.33438253179304</c:v>
                </c:pt>
                <c:pt idx="1698">
                  <c:v>209.38687910253748</c:v>
                </c:pt>
                <c:pt idx="1699">
                  <c:v>209.47216838921375</c:v>
                </c:pt>
                <c:pt idx="1700">
                  <c:v>209.53927276418807</c:v>
                </c:pt>
                <c:pt idx="1701">
                  <c:v>209.5203743569013</c:v>
                </c:pt>
                <c:pt idx="1702">
                  <c:v>209.43604471390142</c:v>
                </c:pt>
                <c:pt idx="1703">
                  <c:v>209.30959413046097</c:v>
                </c:pt>
                <c:pt idx="1704">
                  <c:v>209.1887578701984</c:v>
                </c:pt>
                <c:pt idx="1705">
                  <c:v>209.3624717429737</c:v>
                </c:pt>
                <c:pt idx="1706">
                  <c:v>209.4629011360542</c:v>
                </c:pt>
                <c:pt idx="1707">
                  <c:v>209.51839586134773</c:v>
                </c:pt>
                <c:pt idx="1708">
                  <c:v>209.55913047305202</c:v>
                </c:pt>
                <c:pt idx="1709">
                  <c:v>209.4789395730424</c:v>
                </c:pt>
                <c:pt idx="1710">
                  <c:v>209.35656809712899</c:v>
                </c:pt>
                <c:pt idx="1711">
                  <c:v>209.29005616680823</c:v>
                </c:pt>
                <c:pt idx="1712">
                  <c:v>209.36951722232132</c:v>
                </c:pt>
                <c:pt idx="1713">
                  <c:v>209.47871120769358</c:v>
                </c:pt>
                <c:pt idx="1714">
                  <c:v>209.54764246347273</c:v>
                </c:pt>
                <c:pt idx="1715">
                  <c:v>209.54747492992695</c:v>
                </c:pt>
                <c:pt idx="1716">
                  <c:v>209.48312394354878</c:v>
                </c:pt>
                <c:pt idx="1717">
                  <c:v>209.38662081855665</c:v>
                </c:pt>
                <c:pt idx="1718">
                  <c:v>209.34174714233083</c:v>
                </c:pt>
                <c:pt idx="1719">
                  <c:v>209.37495016692324</c:v>
                </c:pt>
                <c:pt idx="1720">
                  <c:v>209.55725868605094</c:v>
                </c:pt>
                <c:pt idx="1721">
                  <c:v>209.50839867043061</c:v>
                </c:pt>
                <c:pt idx="1722">
                  <c:v>209.48762842292288</c:v>
                </c:pt>
                <c:pt idx="1723">
                  <c:v>209.53799532005146</c:v>
                </c:pt>
                <c:pt idx="1724">
                  <c:v>209.39454883809336</c:v>
                </c:pt>
                <c:pt idx="1725">
                  <c:v>209.40007252088262</c:v>
                </c:pt>
                <c:pt idx="1726">
                  <c:v>209.41332576024794</c:v>
                </c:pt>
                <c:pt idx="1727">
                  <c:v>209.43840316685245</c:v>
                </c:pt>
                <c:pt idx="1728">
                  <c:v>209.46241448791184</c:v>
                </c:pt>
                <c:pt idx="1729">
                  <c:v>209.45296473482637</c:v>
                </c:pt>
                <c:pt idx="1730">
                  <c:v>209.40650867051525</c:v>
                </c:pt>
                <c:pt idx="1731">
                  <c:v>209.39985911270736</c:v>
                </c:pt>
                <c:pt idx="1732">
                  <c:v>209.47104251752103</c:v>
                </c:pt>
                <c:pt idx="1733">
                  <c:v>209.49964900315774</c:v>
                </c:pt>
                <c:pt idx="1734">
                  <c:v>209.46600551200552</c:v>
                </c:pt>
                <c:pt idx="1735">
                  <c:v>209.41551767923522</c:v>
                </c:pt>
                <c:pt idx="1736">
                  <c:v>209.4629779227472</c:v>
                </c:pt>
                <c:pt idx="1737">
                  <c:v>209.35092273335687</c:v>
                </c:pt>
                <c:pt idx="1738">
                  <c:v>209.41493928390486</c:v>
                </c:pt>
                <c:pt idx="1739">
                  <c:v>209.41038890735788</c:v>
                </c:pt>
                <c:pt idx="1740">
                  <c:v>209.56950756769331</c:v>
                </c:pt>
                <c:pt idx="1741">
                  <c:v>209.53583433504059</c:v>
                </c:pt>
                <c:pt idx="1742">
                  <c:v>209.33949537693869</c:v>
                </c:pt>
                <c:pt idx="1743">
                  <c:v>209.34415148485382</c:v>
                </c:pt>
                <c:pt idx="1744">
                  <c:v>209.31695875462719</c:v>
                </c:pt>
                <c:pt idx="1745">
                  <c:v>209.4071937702399</c:v>
                </c:pt>
                <c:pt idx="1746">
                  <c:v>209.5324716940822</c:v>
                </c:pt>
                <c:pt idx="1747">
                  <c:v>209.58128574985903</c:v>
                </c:pt>
                <c:pt idx="1748">
                  <c:v>209.57302277427348</c:v>
                </c:pt>
                <c:pt idx="1749">
                  <c:v>209.47591198670452</c:v>
                </c:pt>
                <c:pt idx="1750">
                  <c:v>209.34891429564536</c:v>
                </c:pt>
                <c:pt idx="1751">
                  <c:v>209.32666688875952</c:v>
                </c:pt>
                <c:pt idx="1752">
                  <c:v>209.51509404679763</c:v>
                </c:pt>
                <c:pt idx="1753">
                  <c:v>209.5063294254945</c:v>
                </c:pt>
                <c:pt idx="1754">
                  <c:v>209.56610006018036</c:v>
                </c:pt>
                <c:pt idx="1755">
                  <c:v>209.54952921016562</c:v>
                </c:pt>
                <c:pt idx="1756">
                  <c:v>209.46621891912773</c:v>
                </c:pt>
                <c:pt idx="1757">
                  <c:v>209.39552213928803</c:v>
                </c:pt>
                <c:pt idx="1758">
                  <c:v>209.39573554753235</c:v>
                </c:pt>
                <c:pt idx="1759">
                  <c:v>209.44164416917386</c:v>
                </c:pt>
                <c:pt idx="1760">
                  <c:v>209.50164245988034</c:v>
                </c:pt>
                <c:pt idx="1761">
                  <c:v>209.53132987185685</c:v>
                </c:pt>
                <c:pt idx="1762">
                  <c:v>209.50891623092136</c:v>
                </c:pt>
                <c:pt idx="1763">
                  <c:v>209.46023853227243</c:v>
                </c:pt>
                <c:pt idx="1764">
                  <c:v>209.41786018006781</c:v>
                </c:pt>
                <c:pt idx="1765">
                  <c:v>209.45053049490397</c:v>
                </c:pt>
                <c:pt idx="1766">
                  <c:v>209.47426855351816</c:v>
                </c:pt>
                <c:pt idx="1767">
                  <c:v>209.46577714643647</c:v>
                </c:pt>
                <c:pt idx="1768">
                  <c:v>209.45459321216805</c:v>
                </c:pt>
                <c:pt idx="1769">
                  <c:v>209.42236468136977</c:v>
                </c:pt>
                <c:pt idx="1770">
                  <c:v>209.38112804453468</c:v>
                </c:pt>
                <c:pt idx="1771">
                  <c:v>209.48867850390553</c:v>
                </c:pt>
                <c:pt idx="1772">
                  <c:v>209.49289278819953</c:v>
                </c:pt>
                <c:pt idx="1773">
                  <c:v>209.51772672291654</c:v>
                </c:pt>
                <c:pt idx="1774">
                  <c:v>209.47446600484614</c:v>
                </c:pt>
                <c:pt idx="1775">
                  <c:v>209.42072124161919</c:v>
                </c:pt>
                <c:pt idx="1776">
                  <c:v>209.334625858191</c:v>
                </c:pt>
                <c:pt idx="1777">
                  <c:v>209.33865769618248</c:v>
                </c:pt>
                <c:pt idx="1778">
                  <c:v>209.43511629108255</c:v>
                </c:pt>
                <c:pt idx="1779">
                  <c:v>209.52740379766442</c:v>
                </c:pt>
                <c:pt idx="1780">
                  <c:v>209.586793400202</c:v>
                </c:pt>
                <c:pt idx="1781">
                  <c:v>209.545405691019</c:v>
                </c:pt>
                <c:pt idx="1782">
                  <c:v>209.44538777518767</c:v>
                </c:pt>
                <c:pt idx="1783">
                  <c:v>209.32228501583745</c:v>
                </c:pt>
                <c:pt idx="1784">
                  <c:v>209.33871852776298</c:v>
                </c:pt>
                <c:pt idx="1785">
                  <c:v>209.44080749203422</c:v>
                </c:pt>
                <c:pt idx="1786">
                  <c:v>209.53184743146275</c:v>
                </c:pt>
                <c:pt idx="1787">
                  <c:v>209.58142236913261</c:v>
                </c:pt>
                <c:pt idx="1788">
                  <c:v>209.55398779497995</c:v>
                </c:pt>
                <c:pt idx="1789">
                  <c:v>209.44407841070984</c:v>
                </c:pt>
                <c:pt idx="1790">
                  <c:v>209.36408527275361</c:v>
                </c:pt>
                <c:pt idx="1791">
                  <c:v>209.37972792530627</c:v>
                </c:pt>
                <c:pt idx="1792">
                  <c:v>209.45040883275777</c:v>
                </c:pt>
                <c:pt idx="1793">
                  <c:v>209.51990266922778</c:v>
                </c:pt>
                <c:pt idx="1794">
                  <c:v>209.55330270275525</c:v>
                </c:pt>
                <c:pt idx="1795">
                  <c:v>209.52964057311991</c:v>
                </c:pt>
                <c:pt idx="1796">
                  <c:v>209.45005880477365</c:v>
                </c:pt>
                <c:pt idx="1797">
                  <c:v>209.39410706304002</c:v>
                </c:pt>
                <c:pt idx="1798">
                  <c:v>209.4252097862383</c:v>
                </c:pt>
                <c:pt idx="1799">
                  <c:v>209.46183609460496</c:v>
                </c:pt>
                <c:pt idx="1800">
                  <c:v>209.49651471817677</c:v>
                </c:pt>
                <c:pt idx="1801">
                  <c:v>209.49718385766627</c:v>
                </c:pt>
                <c:pt idx="1802">
                  <c:v>209.4393764648627</c:v>
                </c:pt>
                <c:pt idx="1803">
                  <c:v>209.41527335707286</c:v>
                </c:pt>
                <c:pt idx="1804">
                  <c:v>209.41889530801924</c:v>
                </c:pt>
                <c:pt idx="1805">
                  <c:v>209.46449969529914</c:v>
                </c:pt>
                <c:pt idx="1806">
                  <c:v>209.48638089070843</c:v>
                </c:pt>
                <c:pt idx="1807">
                  <c:v>209.47058578655049</c:v>
                </c:pt>
                <c:pt idx="1808">
                  <c:v>209.41877364558593</c:v>
                </c:pt>
                <c:pt idx="1809">
                  <c:v>209.37768857759286</c:v>
                </c:pt>
                <c:pt idx="1810">
                  <c:v>209.3754976496547</c:v>
                </c:pt>
                <c:pt idx="1811">
                  <c:v>209.4470461703786</c:v>
                </c:pt>
                <c:pt idx="1812">
                  <c:v>209.53708186265507</c:v>
                </c:pt>
                <c:pt idx="1813">
                  <c:v>209.55718289712047</c:v>
                </c:pt>
                <c:pt idx="1814">
                  <c:v>209.49727560257134</c:v>
                </c:pt>
                <c:pt idx="1815">
                  <c:v>209.41044973861273</c:v>
                </c:pt>
                <c:pt idx="1816">
                  <c:v>209.32371505827319</c:v>
                </c:pt>
                <c:pt idx="1817">
                  <c:v>209.35878994252582</c:v>
                </c:pt>
                <c:pt idx="1818">
                  <c:v>209.4730509369316</c:v>
                </c:pt>
                <c:pt idx="1819">
                  <c:v>209.59030860225369</c:v>
                </c:pt>
                <c:pt idx="1820">
                  <c:v>209.60097586366558</c:v>
                </c:pt>
                <c:pt idx="1821">
                  <c:v>209.56045378741246</c:v>
                </c:pt>
                <c:pt idx="1822">
                  <c:v>209.43598388276274</c:v>
                </c:pt>
                <c:pt idx="1823">
                  <c:v>209.33602598213264</c:v>
                </c:pt>
                <c:pt idx="1824">
                  <c:v>209.35171354315764</c:v>
                </c:pt>
                <c:pt idx="1825">
                  <c:v>209.46139531899911</c:v>
                </c:pt>
                <c:pt idx="1826">
                  <c:v>209.55555443223571</c:v>
                </c:pt>
                <c:pt idx="1827">
                  <c:v>209.57831801989397</c:v>
                </c:pt>
                <c:pt idx="1828">
                  <c:v>209.53616840519655</c:v>
                </c:pt>
                <c:pt idx="1829">
                  <c:v>209.44829370625291</c:v>
                </c:pt>
                <c:pt idx="1830">
                  <c:v>209.37851030013184</c:v>
                </c:pt>
                <c:pt idx="1831">
                  <c:v>209.39053197544757</c:v>
                </c:pt>
                <c:pt idx="1832">
                  <c:v>209.45906678699492</c:v>
                </c:pt>
                <c:pt idx="1833">
                  <c:v>209.5191417861169</c:v>
                </c:pt>
                <c:pt idx="1834">
                  <c:v>209.55100510062832</c:v>
                </c:pt>
                <c:pt idx="1835">
                  <c:v>209.39810896609521</c:v>
                </c:pt>
                <c:pt idx="1836">
                  <c:v>209.42580313961358</c:v>
                </c:pt>
                <c:pt idx="1837">
                  <c:v>209.40297846177194</c:v>
                </c:pt>
                <c:pt idx="1838">
                  <c:v>209.41767768640335</c:v>
                </c:pt>
                <c:pt idx="1839">
                  <c:v>209.44715287409102</c:v>
                </c:pt>
                <c:pt idx="1840">
                  <c:v>209.46398213309411</c:v>
                </c:pt>
                <c:pt idx="1841">
                  <c:v>209.46054268741284</c:v>
                </c:pt>
                <c:pt idx="1842">
                  <c:v>209.40790878694577</c:v>
                </c:pt>
                <c:pt idx="1843">
                  <c:v>209.36848308779273</c:v>
                </c:pt>
                <c:pt idx="1844">
                  <c:v>209.39684646702966</c:v>
                </c:pt>
                <c:pt idx="1845">
                  <c:v>209.46332795039402</c:v>
                </c:pt>
                <c:pt idx="1846">
                  <c:v>209.45915853216076</c:v>
                </c:pt>
                <c:pt idx="1847">
                  <c:v>209.42062949619029</c:v>
                </c:pt>
                <c:pt idx="1848">
                  <c:v>209.46554878086346</c:v>
                </c:pt>
                <c:pt idx="1849">
                  <c:v>209.31919556520054</c:v>
                </c:pt>
                <c:pt idx="1850">
                  <c:v>209.34498816802795</c:v>
                </c:pt>
                <c:pt idx="1851">
                  <c:v>209.41547180650304</c:v>
                </c:pt>
                <c:pt idx="1852">
                  <c:v>209.50290594630397</c:v>
                </c:pt>
                <c:pt idx="1853">
                  <c:v>209.50853628767291</c:v>
                </c:pt>
                <c:pt idx="1854">
                  <c:v>209.44109668914442</c:v>
                </c:pt>
                <c:pt idx="1855">
                  <c:v>209.3393577579609</c:v>
                </c:pt>
                <c:pt idx="1856">
                  <c:v>209.28072795585641</c:v>
                </c:pt>
                <c:pt idx="1857">
                  <c:v>209.34926432627117</c:v>
                </c:pt>
                <c:pt idx="1858">
                  <c:v>209.46465127420703</c:v>
                </c:pt>
                <c:pt idx="1859">
                  <c:v>209.53893869410945</c:v>
                </c:pt>
                <c:pt idx="1860">
                  <c:v>209.55885623682681</c:v>
                </c:pt>
                <c:pt idx="1861">
                  <c:v>209.51189893463192</c:v>
                </c:pt>
                <c:pt idx="1862">
                  <c:v>209.36893882500559</c:v>
                </c:pt>
                <c:pt idx="1863">
                  <c:v>209.29084698020247</c:v>
                </c:pt>
                <c:pt idx="1864">
                  <c:v>209.38713838374875</c:v>
                </c:pt>
                <c:pt idx="1865">
                  <c:v>209.43936150638973</c:v>
                </c:pt>
                <c:pt idx="1866">
                  <c:v>209.51182214821907</c:v>
                </c:pt>
                <c:pt idx="1867">
                  <c:v>209.53076743711802</c:v>
                </c:pt>
                <c:pt idx="1868">
                  <c:v>209.48409823554076</c:v>
                </c:pt>
                <c:pt idx="1869">
                  <c:v>209.37329076557512</c:v>
                </c:pt>
                <c:pt idx="1870">
                  <c:v>209.34545986185637</c:v>
                </c:pt>
                <c:pt idx="1871">
                  <c:v>209.34882254972487</c:v>
                </c:pt>
                <c:pt idx="1872">
                  <c:v>209.42347559865985</c:v>
                </c:pt>
                <c:pt idx="1873">
                  <c:v>209.48324560539811</c:v>
                </c:pt>
                <c:pt idx="1874">
                  <c:v>209.50675524122553</c:v>
                </c:pt>
                <c:pt idx="1875">
                  <c:v>209.43242276758897</c:v>
                </c:pt>
                <c:pt idx="1876">
                  <c:v>209.37802364892553</c:v>
                </c:pt>
                <c:pt idx="1877">
                  <c:v>209.383988116692</c:v>
                </c:pt>
                <c:pt idx="1878">
                  <c:v>209.40507863691602</c:v>
                </c:pt>
                <c:pt idx="1879">
                  <c:v>209.41898705346003</c:v>
                </c:pt>
                <c:pt idx="1880">
                  <c:v>209.43691130828978</c:v>
                </c:pt>
                <c:pt idx="1881">
                  <c:v>209.4172369093456</c:v>
                </c:pt>
                <c:pt idx="1882">
                  <c:v>209.35903326848046</c:v>
                </c:pt>
                <c:pt idx="1883">
                  <c:v>209.47463353930391</c:v>
                </c:pt>
                <c:pt idx="1884">
                  <c:v>209.42434319109344</c:v>
                </c:pt>
                <c:pt idx="1885">
                  <c:v>209.48508748588395</c:v>
                </c:pt>
                <c:pt idx="1886">
                  <c:v>209.43303107912504</c:v>
                </c:pt>
                <c:pt idx="1887">
                  <c:v>209.40577869522426</c:v>
                </c:pt>
                <c:pt idx="1888">
                  <c:v>209.34611405030972</c:v>
                </c:pt>
                <c:pt idx="1889">
                  <c:v>209.30443540078969</c:v>
                </c:pt>
                <c:pt idx="1890">
                  <c:v>209.36129998914893</c:v>
                </c:pt>
                <c:pt idx="1891">
                  <c:v>209.46700972212568</c:v>
                </c:pt>
                <c:pt idx="1892">
                  <c:v>209.52671970130709</c:v>
                </c:pt>
                <c:pt idx="1893">
                  <c:v>209.53759942203905</c:v>
                </c:pt>
                <c:pt idx="1894">
                  <c:v>209.45345238054225</c:v>
                </c:pt>
                <c:pt idx="1895">
                  <c:v>209.35297704371354</c:v>
                </c:pt>
                <c:pt idx="1896">
                  <c:v>209.29702489659959</c:v>
                </c:pt>
                <c:pt idx="1897">
                  <c:v>209.3597333291942</c:v>
                </c:pt>
                <c:pt idx="1898">
                  <c:v>209.47830034950164</c:v>
                </c:pt>
                <c:pt idx="1899">
                  <c:v>209.552252626832</c:v>
                </c:pt>
                <c:pt idx="1900">
                  <c:v>209.55596528806117</c:v>
                </c:pt>
                <c:pt idx="1901">
                  <c:v>209.48647163845936</c:v>
                </c:pt>
                <c:pt idx="1902">
                  <c:v>209.26631778184239</c:v>
                </c:pt>
                <c:pt idx="1903">
                  <c:v>209.30466376910829</c:v>
                </c:pt>
                <c:pt idx="1904">
                  <c:v>209.3552288068397</c:v>
                </c:pt>
                <c:pt idx="1905">
                  <c:v>209.46688806012907</c:v>
                </c:pt>
                <c:pt idx="1906">
                  <c:v>209.53721848237879</c:v>
                </c:pt>
                <c:pt idx="1907">
                  <c:v>209.54342719915746</c:v>
                </c:pt>
                <c:pt idx="1908">
                  <c:v>209.46825725614241</c:v>
                </c:pt>
                <c:pt idx="1909">
                  <c:v>209.37668436078079</c:v>
                </c:pt>
                <c:pt idx="1910">
                  <c:v>209.35007009474253</c:v>
                </c:pt>
                <c:pt idx="1911">
                  <c:v>209.39153619122189</c:v>
                </c:pt>
                <c:pt idx="1912">
                  <c:v>209.45074390227248</c:v>
                </c:pt>
                <c:pt idx="1913">
                  <c:v>209.49824989353513</c:v>
                </c:pt>
                <c:pt idx="1914">
                  <c:v>209.48564992253844</c:v>
                </c:pt>
                <c:pt idx="1915">
                  <c:v>209.4412023956728</c:v>
                </c:pt>
                <c:pt idx="1916">
                  <c:v>209.38662081855665</c:v>
                </c:pt>
                <c:pt idx="1917">
                  <c:v>209.40497193286868</c:v>
                </c:pt>
                <c:pt idx="1918">
                  <c:v>209.4309009913959</c:v>
                </c:pt>
                <c:pt idx="1919">
                  <c:v>209.42149708880811</c:v>
                </c:pt>
                <c:pt idx="1920">
                  <c:v>209.4197629007493</c:v>
                </c:pt>
                <c:pt idx="1921">
                  <c:v>209.37164731980664</c:v>
                </c:pt>
                <c:pt idx="1922">
                  <c:v>209.35594382631834</c:v>
                </c:pt>
                <c:pt idx="1923">
                  <c:v>209.38266478491545</c:v>
                </c:pt>
                <c:pt idx="1924">
                  <c:v>209.4416591276443</c:v>
                </c:pt>
                <c:pt idx="1925">
                  <c:v>209.49348713580693</c:v>
                </c:pt>
                <c:pt idx="1926">
                  <c:v>209.46760307365091</c:v>
                </c:pt>
                <c:pt idx="1927">
                  <c:v>209.40851709959435</c:v>
                </c:pt>
                <c:pt idx="1928">
                  <c:v>209.31586378435748</c:v>
                </c:pt>
                <c:pt idx="1929">
                  <c:v>209.29612737865591</c:v>
                </c:pt>
                <c:pt idx="1930">
                  <c:v>209.37568014389353</c:v>
                </c:pt>
                <c:pt idx="1931">
                  <c:v>209.46726900178703</c:v>
                </c:pt>
                <c:pt idx="1932">
                  <c:v>209.53626014983493</c:v>
                </c:pt>
                <c:pt idx="1933">
                  <c:v>209.52501544361206</c:v>
                </c:pt>
                <c:pt idx="1934">
                  <c:v>209.43720050548404</c:v>
                </c:pt>
                <c:pt idx="1935">
                  <c:v>209.31000499382512</c:v>
                </c:pt>
                <c:pt idx="1936">
                  <c:v>209.27917624512975</c:v>
                </c:pt>
                <c:pt idx="1937">
                  <c:v>209.37590851099765</c:v>
                </c:pt>
                <c:pt idx="1938">
                  <c:v>209.4939588244095</c:v>
                </c:pt>
                <c:pt idx="1939">
                  <c:v>209.54896577896639</c:v>
                </c:pt>
                <c:pt idx="1940">
                  <c:v>209.55380430594502</c:v>
                </c:pt>
                <c:pt idx="1941">
                  <c:v>209.46760307365091</c:v>
                </c:pt>
                <c:pt idx="1942">
                  <c:v>209.36003748661543</c:v>
                </c:pt>
                <c:pt idx="1943">
                  <c:v>209.32120500460798</c:v>
                </c:pt>
                <c:pt idx="1944">
                  <c:v>209.38767090745156</c:v>
                </c:pt>
                <c:pt idx="1945">
                  <c:v>209.47731109865776</c:v>
                </c:pt>
                <c:pt idx="1946">
                  <c:v>209.52799714651752</c:v>
                </c:pt>
                <c:pt idx="1947">
                  <c:v>209.51868505678453</c:v>
                </c:pt>
                <c:pt idx="1948">
                  <c:v>209.43373113597335</c:v>
                </c:pt>
                <c:pt idx="1949">
                  <c:v>209.38926847843297</c:v>
                </c:pt>
                <c:pt idx="1950">
                  <c:v>209.39319459307569</c:v>
                </c:pt>
                <c:pt idx="1951">
                  <c:v>209.40342023653281</c:v>
                </c:pt>
                <c:pt idx="1952">
                  <c:v>209.43359451519527</c:v>
                </c:pt>
                <c:pt idx="1953">
                  <c:v>209.45702844858303</c:v>
                </c:pt>
                <c:pt idx="1954">
                  <c:v>209.42673156307751</c:v>
                </c:pt>
                <c:pt idx="1955">
                  <c:v>209.37461509551372</c:v>
                </c:pt>
                <c:pt idx="1956">
                  <c:v>209.37216488557706</c:v>
                </c:pt>
                <c:pt idx="1957">
                  <c:v>209.41583679388953</c:v>
                </c:pt>
                <c:pt idx="1958">
                  <c:v>209.44464184631576</c:v>
                </c:pt>
                <c:pt idx="1959">
                  <c:v>209.42311061148135</c:v>
                </c:pt>
                <c:pt idx="1960">
                  <c:v>209.37934698116038</c:v>
                </c:pt>
                <c:pt idx="1961">
                  <c:v>209.33995111513761</c:v>
                </c:pt>
                <c:pt idx="1962">
                  <c:v>209.33095801144492</c:v>
                </c:pt>
                <c:pt idx="1963">
                  <c:v>209.38439897777462</c:v>
                </c:pt>
                <c:pt idx="1964">
                  <c:v>209.47553104529214</c:v>
                </c:pt>
                <c:pt idx="1965">
                  <c:v>209.5117772730425</c:v>
                </c:pt>
                <c:pt idx="1966">
                  <c:v>209.49196536654475</c:v>
                </c:pt>
                <c:pt idx="1967">
                  <c:v>209.40148759650074</c:v>
                </c:pt>
                <c:pt idx="1968">
                  <c:v>209.29188211796702</c:v>
                </c:pt>
                <c:pt idx="1969">
                  <c:v>209.29971844731176</c:v>
                </c:pt>
                <c:pt idx="1970">
                  <c:v>209.40063496110392</c:v>
                </c:pt>
                <c:pt idx="1971">
                  <c:v>209.49586053706381</c:v>
                </c:pt>
                <c:pt idx="1972">
                  <c:v>209.5564070577818</c:v>
                </c:pt>
                <c:pt idx="1973">
                  <c:v>209.53339911293602</c:v>
                </c:pt>
                <c:pt idx="1974">
                  <c:v>209.42131459519317</c:v>
                </c:pt>
                <c:pt idx="1975">
                  <c:v>209.31184590087955</c:v>
                </c:pt>
                <c:pt idx="1976">
                  <c:v>209.29022370357157</c:v>
                </c:pt>
                <c:pt idx="1977">
                  <c:v>209.39296622626617</c:v>
                </c:pt>
                <c:pt idx="1978">
                  <c:v>209.49920822879488</c:v>
                </c:pt>
                <c:pt idx="1979">
                  <c:v>209.55929800645225</c:v>
                </c:pt>
                <c:pt idx="1980">
                  <c:v>209.54427882825058</c:v>
                </c:pt>
                <c:pt idx="1981">
                  <c:v>209.44827874778989</c:v>
                </c:pt>
                <c:pt idx="1982">
                  <c:v>209.27604091133898</c:v>
                </c:pt>
                <c:pt idx="1983">
                  <c:v>209.35157692154345</c:v>
                </c:pt>
                <c:pt idx="1984">
                  <c:v>209.4035109848453</c:v>
                </c:pt>
                <c:pt idx="1985">
                  <c:v>209.47218334765012</c:v>
                </c:pt>
                <c:pt idx="1986">
                  <c:v>209.53530181722257</c:v>
                </c:pt>
                <c:pt idx="1987">
                  <c:v>209.52013103387515</c:v>
                </c:pt>
                <c:pt idx="1988">
                  <c:v>209.44444339731743</c:v>
                </c:pt>
                <c:pt idx="1989">
                  <c:v>209.38660586002479</c:v>
                </c:pt>
                <c:pt idx="1990">
                  <c:v>209.3819647253998</c:v>
                </c:pt>
                <c:pt idx="1991">
                  <c:v>209.41347833696798</c:v>
                </c:pt>
                <c:pt idx="1992">
                  <c:v>209.44181170404181</c:v>
                </c:pt>
                <c:pt idx="1993">
                  <c:v>209.45389315640918</c:v>
                </c:pt>
                <c:pt idx="1994">
                  <c:v>209.430718497909</c:v>
                </c:pt>
                <c:pt idx="1995">
                  <c:v>209.38254312215327</c:v>
                </c:pt>
                <c:pt idx="1996">
                  <c:v>209.37391503557757</c:v>
                </c:pt>
                <c:pt idx="1997">
                  <c:v>209.41366083068959</c:v>
                </c:pt>
                <c:pt idx="1998">
                  <c:v>209.44572184759681</c:v>
                </c:pt>
                <c:pt idx="1999">
                  <c:v>209.43049013173879</c:v>
                </c:pt>
                <c:pt idx="2000">
                  <c:v>209.39882498052032</c:v>
                </c:pt>
                <c:pt idx="2001">
                  <c:v>209.34226470925628</c:v>
                </c:pt>
                <c:pt idx="2002">
                  <c:v>209.31555962593333</c:v>
                </c:pt>
                <c:pt idx="2003">
                  <c:v>209.3616659752482</c:v>
                </c:pt>
                <c:pt idx="2004">
                  <c:v>209.44625436897212</c:v>
                </c:pt>
                <c:pt idx="2005">
                  <c:v>209.49523627274036</c:v>
                </c:pt>
                <c:pt idx="2006">
                  <c:v>209.47982212031457</c:v>
                </c:pt>
                <c:pt idx="2007">
                  <c:v>209.40588539926517</c:v>
                </c:pt>
                <c:pt idx="2008">
                  <c:v>209.29886680268015</c:v>
                </c:pt>
                <c:pt idx="2009">
                  <c:v>209.25807056800701</c:v>
                </c:pt>
                <c:pt idx="2010">
                  <c:v>209.3537229776874</c:v>
                </c:pt>
                <c:pt idx="2011">
                  <c:v>209.46236861534015</c:v>
                </c:pt>
                <c:pt idx="2012">
                  <c:v>209.53968362051216</c:v>
                </c:pt>
                <c:pt idx="2013">
                  <c:v>209.51212729941557</c:v>
                </c:pt>
                <c:pt idx="2014">
                  <c:v>209.44045746379939</c:v>
                </c:pt>
                <c:pt idx="2015">
                  <c:v>209.32210252087125</c:v>
                </c:pt>
                <c:pt idx="2016">
                  <c:v>209.27483923263995</c:v>
                </c:pt>
                <c:pt idx="2017">
                  <c:v>209.3527337176489</c:v>
                </c:pt>
                <c:pt idx="2018">
                  <c:v>209.46081692564829</c:v>
                </c:pt>
                <c:pt idx="2019">
                  <c:v>209.5182442830473</c:v>
                </c:pt>
                <c:pt idx="2020">
                  <c:v>209.53251656918951</c:v>
                </c:pt>
                <c:pt idx="2021">
                  <c:v>209.45427409843634</c:v>
                </c:pt>
                <c:pt idx="2022">
                  <c:v>209.33500580636914</c:v>
                </c:pt>
                <c:pt idx="2023">
                  <c:v>209.32475019349749</c:v>
                </c:pt>
                <c:pt idx="2024">
                  <c:v>209.36837638345398</c:v>
                </c:pt>
                <c:pt idx="2025">
                  <c:v>209.45165636831919</c:v>
                </c:pt>
                <c:pt idx="2026">
                  <c:v>209.50030418131286</c:v>
                </c:pt>
                <c:pt idx="2027">
                  <c:v>209.49642397049382</c:v>
                </c:pt>
                <c:pt idx="2028">
                  <c:v>209.43362443215409</c:v>
                </c:pt>
                <c:pt idx="2029">
                  <c:v>209.3906685966646</c:v>
                </c:pt>
                <c:pt idx="2030">
                  <c:v>209.40125922983256</c:v>
                </c:pt>
                <c:pt idx="2031">
                  <c:v>209.38718425657791</c:v>
                </c:pt>
                <c:pt idx="2032">
                  <c:v>209.42239559558644</c:v>
                </c:pt>
                <c:pt idx="2033">
                  <c:v>209.44817204408642</c:v>
                </c:pt>
                <c:pt idx="2034">
                  <c:v>209.42108622886278</c:v>
                </c:pt>
                <c:pt idx="2035">
                  <c:v>209.37565022680536</c:v>
                </c:pt>
                <c:pt idx="2036">
                  <c:v>209.35358535885581</c:v>
                </c:pt>
                <c:pt idx="2037">
                  <c:v>209.40208095092621</c:v>
                </c:pt>
                <c:pt idx="2038">
                  <c:v>209.42648823835202</c:v>
                </c:pt>
                <c:pt idx="2039">
                  <c:v>209.4165976828628</c:v>
                </c:pt>
                <c:pt idx="2040">
                  <c:v>209.37560435393672</c:v>
                </c:pt>
                <c:pt idx="2041">
                  <c:v>209.34669244861078</c:v>
                </c:pt>
                <c:pt idx="2042">
                  <c:v>209.31554367008135</c:v>
                </c:pt>
                <c:pt idx="2043">
                  <c:v>209.36195517406614</c:v>
                </c:pt>
                <c:pt idx="2044">
                  <c:v>209.44386600046641</c:v>
                </c:pt>
                <c:pt idx="2045">
                  <c:v>209.49710806839641</c:v>
                </c:pt>
                <c:pt idx="2046">
                  <c:v>209.55426103408166</c:v>
                </c:pt>
                <c:pt idx="2047">
                  <c:v>209.36813305766901</c:v>
                </c:pt>
                <c:pt idx="2048">
                  <c:v>209.2919728670351</c:v>
                </c:pt>
                <c:pt idx="2049">
                  <c:v>209.27260241465828</c:v>
                </c:pt>
                <c:pt idx="2050">
                  <c:v>209.34552069340597</c:v>
                </c:pt>
                <c:pt idx="2051">
                  <c:v>209.4649713849214</c:v>
                </c:pt>
                <c:pt idx="2052">
                  <c:v>209.52766307615806</c:v>
                </c:pt>
                <c:pt idx="2053">
                  <c:v>209.50214506222883</c:v>
                </c:pt>
                <c:pt idx="2054">
                  <c:v>209.40322178692418</c:v>
                </c:pt>
                <c:pt idx="2055">
                  <c:v>209.29562576582339</c:v>
                </c:pt>
                <c:pt idx="2056">
                  <c:v>209.26476606944584</c:v>
                </c:pt>
                <c:pt idx="2057">
                  <c:v>209.35541130135462</c:v>
                </c:pt>
                <c:pt idx="2058">
                  <c:v>209.46503221592855</c:v>
                </c:pt>
                <c:pt idx="2059">
                  <c:v>209.62185263801416</c:v>
                </c:pt>
                <c:pt idx="2060">
                  <c:v>209.51147212183804</c:v>
                </c:pt>
                <c:pt idx="2061">
                  <c:v>209.43730720927482</c:v>
                </c:pt>
                <c:pt idx="2062">
                  <c:v>209.25724883807931</c:v>
                </c:pt>
                <c:pt idx="2063">
                  <c:v>209.32262008855574</c:v>
                </c:pt>
                <c:pt idx="2064">
                  <c:v>209.37466096838577</c:v>
                </c:pt>
                <c:pt idx="2065">
                  <c:v>209.54126621502166</c:v>
                </c:pt>
                <c:pt idx="2066">
                  <c:v>209.47324838827745</c:v>
                </c:pt>
                <c:pt idx="2067">
                  <c:v>209.45261470690897</c:v>
                </c:pt>
                <c:pt idx="2068">
                  <c:v>209.38949684530553</c:v>
                </c:pt>
                <c:pt idx="2069">
                  <c:v>209.3453232401784</c:v>
                </c:pt>
                <c:pt idx="2070">
                  <c:v>209.36455696590969</c:v>
                </c:pt>
                <c:pt idx="2071">
                  <c:v>209.39526385547379</c:v>
                </c:pt>
                <c:pt idx="2072">
                  <c:v>209.41982373196157</c:v>
                </c:pt>
                <c:pt idx="2073">
                  <c:v>209.43491784194322</c:v>
                </c:pt>
                <c:pt idx="2074">
                  <c:v>209.40447032411137</c:v>
                </c:pt>
                <c:pt idx="2075">
                  <c:v>209.37666940223787</c:v>
                </c:pt>
                <c:pt idx="2076">
                  <c:v>209.36957805376167</c:v>
                </c:pt>
                <c:pt idx="2077">
                  <c:v>209.42024955043996</c:v>
                </c:pt>
                <c:pt idx="2078">
                  <c:v>209.35638560262981</c:v>
                </c:pt>
                <c:pt idx="2079">
                  <c:v>209.42880082029788</c:v>
                </c:pt>
                <c:pt idx="2080">
                  <c:v>209.38312151888172</c:v>
                </c:pt>
                <c:pt idx="2081">
                  <c:v>209.29988598395423</c:v>
                </c:pt>
                <c:pt idx="2082">
                  <c:v>209.3039028737783</c:v>
                </c:pt>
                <c:pt idx="2083">
                  <c:v>209.36589625526651</c:v>
                </c:pt>
                <c:pt idx="2084">
                  <c:v>209.45655576145111</c:v>
                </c:pt>
                <c:pt idx="2085">
                  <c:v>209.50935700496518</c:v>
                </c:pt>
                <c:pt idx="2086">
                  <c:v>209.48737014088323</c:v>
                </c:pt>
                <c:pt idx="2087">
                  <c:v>209.37330672135832</c:v>
                </c:pt>
                <c:pt idx="2088">
                  <c:v>209.27025889118255</c:v>
                </c:pt>
                <c:pt idx="2089">
                  <c:v>209.25878559267244</c:v>
                </c:pt>
                <c:pt idx="2090">
                  <c:v>209.36012923245912</c:v>
                </c:pt>
                <c:pt idx="2091">
                  <c:v>209.368923866454</c:v>
                </c:pt>
                <c:pt idx="2092">
                  <c:v>209.53072156478009</c:v>
                </c:pt>
                <c:pt idx="2093">
                  <c:v>209.49815814863675</c:v>
                </c:pt>
                <c:pt idx="2094">
                  <c:v>209.30300535629553</c:v>
                </c:pt>
                <c:pt idx="2095">
                  <c:v>209.30008343785161</c:v>
                </c:pt>
                <c:pt idx="2096">
                  <c:v>209.28415149180441</c:v>
                </c:pt>
                <c:pt idx="2097">
                  <c:v>209.3732299341516</c:v>
                </c:pt>
                <c:pt idx="2098">
                  <c:v>209.4688206907322</c:v>
                </c:pt>
                <c:pt idx="2099">
                  <c:v>209.52837808643966</c:v>
                </c:pt>
                <c:pt idx="2100">
                  <c:v>209.50815534718723</c:v>
                </c:pt>
                <c:pt idx="2101">
                  <c:v>209.42314052846356</c:v>
                </c:pt>
                <c:pt idx="2102">
                  <c:v>209.35404209381326</c:v>
                </c:pt>
                <c:pt idx="2103">
                  <c:v>209.34270548878015</c:v>
                </c:pt>
                <c:pt idx="2104">
                  <c:v>209.3852815312712</c:v>
                </c:pt>
                <c:pt idx="2105">
                  <c:v>209.42857345132734</c:v>
                </c:pt>
                <c:pt idx="2106">
                  <c:v>209.4562366477661</c:v>
                </c:pt>
                <c:pt idx="2107">
                  <c:v>209.43511629108255</c:v>
                </c:pt>
                <c:pt idx="2108">
                  <c:v>209.38531244557339</c:v>
                </c:pt>
                <c:pt idx="2109">
                  <c:v>209.36648961126789</c:v>
                </c:pt>
                <c:pt idx="2110">
                  <c:v>209.48864758984169</c:v>
                </c:pt>
                <c:pt idx="2111">
                  <c:v>209.4197629007493</c:v>
                </c:pt>
                <c:pt idx="2112">
                  <c:v>209.41401085962417</c:v>
                </c:pt>
                <c:pt idx="2113">
                  <c:v>209.29837915133859</c:v>
                </c:pt>
                <c:pt idx="2114">
                  <c:v>209.36651952837653</c:v>
                </c:pt>
                <c:pt idx="2115">
                  <c:v>209.35288529782082</c:v>
                </c:pt>
                <c:pt idx="2116">
                  <c:v>209.4897585016395</c:v>
                </c:pt>
                <c:pt idx="2117">
                  <c:v>209.47032750418253</c:v>
                </c:pt>
                <c:pt idx="2118">
                  <c:v>209.50216002063183</c:v>
                </c:pt>
                <c:pt idx="2119">
                  <c:v>209.45987354609485</c:v>
                </c:pt>
                <c:pt idx="2120">
                  <c:v>209.37467592693099</c:v>
                </c:pt>
                <c:pt idx="2121">
                  <c:v>209.3008293747709</c:v>
                </c:pt>
                <c:pt idx="2122">
                  <c:v>209.31438786800524</c:v>
                </c:pt>
                <c:pt idx="2123">
                  <c:v>209.39250949263544</c:v>
                </c:pt>
                <c:pt idx="2124">
                  <c:v>209.48924094040942</c:v>
                </c:pt>
                <c:pt idx="2125">
                  <c:v>209.55318104154139</c:v>
                </c:pt>
                <c:pt idx="2126">
                  <c:v>209.43379196712223</c:v>
                </c:pt>
                <c:pt idx="2127">
                  <c:v>209.40500284712547</c:v>
                </c:pt>
                <c:pt idx="2128">
                  <c:v>209.28824517404212</c:v>
                </c:pt>
                <c:pt idx="2129">
                  <c:v>209.38280140621268</c:v>
                </c:pt>
                <c:pt idx="2130">
                  <c:v>209.39328534145744</c:v>
                </c:pt>
                <c:pt idx="2131">
                  <c:v>209.4977622494485</c:v>
                </c:pt>
                <c:pt idx="2132">
                  <c:v>209.5446597677103</c:v>
                </c:pt>
                <c:pt idx="2133">
                  <c:v>209.52436126388929</c:v>
                </c:pt>
                <c:pt idx="2134">
                  <c:v>209.42858840981239</c:v>
                </c:pt>
                <c:pt idx="2135">
                  <c:v>209.330030578585</c:v>
                </c:pt>
                <c:pt idx="2136">
                  <c:v>209.31587874296832</c:v>
                </c:pt>
                <c:pt idx="2137">
                  <c:v>209.38306068750282</c:v>
                </c:pt>
                <c:pt idx="2138">
                  <c:v>209.456312437267</c:v>
                </c:pt>
                <c:pt idx="2139">
                  <c:v>209.4922086900819</c:v>
                </c:pt>
                <c:pt idx="2140">
                  <c:v>209.47073836261882</c:v>
                </c:pt>
                <c:pt idx="2141">
                  <c:v>209.40080249648443</c:v>
                </c:pt>
                <c:pt idx="2142">
                  <c:v>209.353266242719</c:v>
                </c:pt>
                <c:pt idx="2143">
                  <c:v>209.35792234584829</c:v>
                </c:pt>
                <c:pt idx="2144">
                  <c:v>209.39702896097779</c:v>
                </c:pt>
                <c:pt idx="2145">
                  <c:v>209.53279080595311</c:v>
                </c:pt>
                <c:pt idx="2146">
                  <c:v>209.44560018540699</c:v>
                </c:pt>
                <c:pt idx="2147">
                  <c:v>209.41003887832875</c:v>
                </c:pt>
                <c:pt idx="2148">
                  <c:v>209.36627620255783</c:v>
                </c:pt>
                <c:pt idx="2149">
                  <c:v>209.3622284170815</c:v>
                </c:pt>
                <c:pt idx="2150">
                  <c:v>209.43575551668224</c:v>
                </c:pt>
                <c:pt idx="2151">
                  <c:v>209.45824506939456</c:v>
                </c:pt>
                <c:pt idx="2152">
                  <c:v>209.42695992931169</c:v>
                </c:pt>
                <c:pt idx="2153">
                  <c:v>209.40313103860973</c:v>
                </c:pt>
                <c:pt idx="2154">
                  <c:v>209.34030114599756</c:v>
                </c:pt>
                <c:pt idx="2155">
                  <c:v>209.34646408100869</c:v>
                </c:pt>
                <c:pt idx="2156">
                  <c:v>209.40447032411137</c:v>
                </c:pt>
                <c:pt idx="2157">
                  <c:v>209.47878799429606</c:v>
                </c:pt>
                <c:pt idx="2158">
                  <c:v>209.51786334283739</c:v>
                </c:pt>
                <c:pt idx="2159">
                  <c:v>209.48199807277592</c:v>
                </c:pt>
                <c:pt idx="2160">
                  <c:v>209.38208638816727</c:v>
                </c:pt>
                <c:pt idx="2161">
                  <c:v>209.33030382225147</c:v>
                </c:pt>
                <c:pt idx="2162">
                  <c:v>209.30498388364441</c:v>
                </c:pt>
                <c:pt idx="2163">
                  <c:v>209.40766546187859</c:v>
                </c:pt>
                <c:pt idx="2164">
                  <c:v>209.50039492896954</c:v>
                </c:pt>
                <c:pt idx="2165">
                  <c:v>209.54800744726174</c:v>
                </c:pt>
                <c:pt idx="2166">
                  <c:v>209.51921757526225</c:v>
                </c:pt>
                <c:pt idx="2167">
                  <c:v>209.40497193286868</c:v>
                </c:pt>
                <c:pt idx="2168">
                  <c:v>209.29708572836915</c:v>
                </c:pt>
                <c:pt idx="2169">
                  <c:v>209.30146860677701</c:v>
                </c:pt>
                <c:pt idx="2170">
                  <c:v>209.40246089719156</c:v>
                </c:pt>
                <c:pt idx="2171">
                  <c:v>209.50814038879096</c:v>
                </c:pt>
                <c:pt idx="2172">
                  <c:v>209.54269623409652</c:v>
                </c:pt>
                <c:pt idx="2173">
                  <c:v>209.51870001516903</c:v>
                </c:pt>
                <c:pt idx="2174">
                  <c:v>209.43313778294899</c:v>
                </c:pt>
                <c:pt idx="2175">
                  <c:v>209.34087954454961</c:v>
                </c:pt>
                <c:pt idx="2176">
                  <c:v>209.34562739792676</c:v>
                </c:pt>
                <c:pt idx="2177">
                  <c:v>209.32143237540041</c:v>
                </c:pt>
                <c:pt idx="2178">
                  <c:v>209.47792040538573</c:v>
                </c:pt>
                <c:pt idx="2179">
                  <c:v>209.520237737006</c:v>
                </c:pt>
                <c:pt idx="2180">
                  <c:v>209.48870842074143</c:v>
                </c:pt>
                <c:pt idx="2181">
                  <c:v>209.39955495619003</c:v>
                </c:pt>
                <c:pt idx="2182">
                  <c:v>209.37201330562323</c:v>
                </c:pt>
                <c:pt idx="2183">
                  <c:v>209.37181485554956</c:v>
                </c:pt>
                <c:pt idx="2184">
                  <c:v>209.4099331715546</c:v>
                </c:pt>
                <c:pt idx="2185">
                  <c:v>209.43940737904015</c:v>
                </c:pt>
                <c:pt idx="2186">
                  <c:v>209.45952351835783</c:v>
                </c:pt>
                <c:pt idx="2187">
                  <c:v>209.42158883423107</c:v>
                </c:pt>
                <c:pt idx="2188">
                  <c:v>209.37163236125804</c:v>
                </c:pt>
                <c:pt idx="2189">
                  <c:v>209.36872641357135</c:v>
                </c:pt>
                <c:pt idx="2190">
                  <c:v>209.41516765033998</c:v>
                </c:pt>
                <c:pt idx="2191">
                  <c:v>209.41597341484859</c:v>
                </c:pt>
                <c:pt idx="2192">
                  <c:v>209.41058735686033</c:v>
                </c:pt>
                <c:pt idx="2193">
                  <c:v>209.3616659752482</c:v>
                </c:pt>
                <c:pt idx="2194">
                  <c:v>209.31793305869905</c:v>
                </c:pt>
                <c:pt idx="2195">
                  <c:v>209.32042815437157</c:v>
                </c:pt>
                <c:pt idx="2196">
                  <c:v>209.39435138558824</c:v>
                </c:pt>
                <c:pt idx="2197">
                  <c:v>209.46764894620469</c:v>
                </c:pt>
                <c:pt idx="2198">
                  <c:v>209.49715394084927</c:v>
                </c:pt>
                <c:pt idx="2199">
                  <c:v>209.46017770124354</c:v>
                </c:pt>
                <c:pt idx="2200">
                  <c:v>209.35264197175454</c:v>
                </c:pt>
                <c:pt idx="2201">
                  <c:v>209.27384996677526</c:v>
                </c:pt>
                <c:pt idx="2202">
                  <c:v>209.30337034674579</c:v>
                </c:pt>
                <c:pt idx="2203">
                  <c:v>209.40456107241675</c:v>
                </c:pt>
                <c:pt idx="2204">
                  <c:v>209.49429289560848</c:v>
                </c:pt>
                <c:pt idx="2205">
                  <c:v>209.53215158497906</c:v>
                </c:pt>
                <c:pt idx="2206">
                  <c:v>209.49467383648792</c:v>
                </c:pt>
                <c:pt idx="2207">
                  <c:v>209.37058227110629</c:v>
                </c:pt>
                <c:pt idx="2208">
                  <c:v>209.28369575170686</c:v>
                </c:pt>
                <c:pt idx="2209">
                  <c:v>209.31310940519572</c:v>
                </c:pt>
                <c:pt idx="2210">
                  <c:v>209.40206599241159</c:v>
                </c:pt>
                <c:pt idx="2211">
                  <c:v>209.50369674713841</c:v>
                </c:pt>
                <c:pt idx="2212">
                  <c:v>209.53861858516063</c:v>
                </c:pt>
                <c:pt idx="2213">
                  <c:v>209.50133830567216</c:v>
                </c:pt>
                <c:pt idx="2214">
                  <c:v>209.41128741488086</c:v>
                </c:pt>
                <c:pt idx="2215">
                  <c:v>209.32907123398914</c:v>
                </c:pt>
                <c:pt idx="2216">
                  <c:v>209.32093076351558</c:v>
                </c:pt>
                <c:pt idx="2217">
                  <c:v>209.38917773002402</c:v>
                </c:pt>
                <c:pt idx="2218">
                  <c:v>209.46375376749052</c:v>
                </c:pt>
                <c:pt idx="2219">
                  <c:v>209.48703507228379</c:v>
                </c:pt>
                <c:pt idx="2220">
                  <c:v>209.45829094198038</c:v>
                </c:pt>
                <c:pt idx="2221">
                  <c:v>209.3795294753468</c:v>
                </c:pt>
                <c:pt idx="2222">
                  <c:v>209.34660070267506</c:v>
                </c:pt>
                <c:pt idx="2223">
                  <c:v>209.37673023364579</c:v>
                </c:pt>
                <c:pt idx="2224">
                  <c:v>209.39683150850919</c:v>
                </c:pt>
                <c:pt idx="2225">
                  <c:v>209.36431364005534</c:v>
                </c:pt>
                <c:pt idx="2226">
                  <c:v>209.41856023770845</c:v>
                </c:pt>
                <c:pt idx="2227">
                  <c:v>209.3964046920521</c:v>
                </c:pt>
                <c:pt idx="2228">
                  <c:v>209.35614227662711</c:v>
                </c:pt>
                <c:pt idx="2229">
                  <c:v>209.39065363813725</c:v>
                </c:pt>
                <c:pt idx="2230">
                  <c:v>209.4384939149281</c:v>
                </c:pt>
                <c:pt idx="2231">
                  <c:v>209.47335509178137</c:v>
                </c:pt>
                <c:pt idx="2232">
                  <c:v>209.43625712426876</c:v>
                </c:pt>
                <c:pt idx="2233">
                  <c:v>209.37986454663343</c:v>
                </c:pt>
                <c:pt idx="2234">
                  <c:v>209.32481102514117</c:v>
                </c:pt>
                <c:pt idx="2235">
                  <c:v>209.32850879076381</c:v>
                </c:pt>
                <c:pt idx="2236">
                  <c:v>209.39782076529215</c:v>
                </c:pt>
                <c:pt idx="2237">
                  <c:v>209.47764616750013</c:v>
                </c:pt>
                <c:pt idx="2238">
                  <c:v>209.59385471720606</c:v>
                </c:pt>
                <c:pt idx="2239">
                  <c:v>209.4492061724664</c:v>
                </c:pt>
                <c:pt idx="2240">
                  <c:v>209.36000657225486</c:v>
                </c:pt>
                <c:pt idx="2241">
                  <c:v>209.26721530178401</c:v>
                </c:pt>
                <c:pt idx="2242">
                  <c:v>209.2919728670351</c:v>
                </c:pt>
                <c:pt idx="2243">
                  <c:v>209.39897656017084</c:v>
                </c:pt>
                <c:pt idx="2244">
                  <c:v>209.49144780539982</c:v>
                </c:pt>
                <c:pt idx="2245">
                  <c:v>209.54076461136304</c:v>
                </c:pt>
                <c:pt idx="2246">
                  <c:v>209.48797844992623</c:v>
                </c:pt>
                <c:pt idx="2247">
                  <c:v>209.39336212854923</c:v>
                </c:pt>
                <c:pt idx="2248">
                  <c:v>209.2919888229151</c:v>
                </c:pt>
                <c:pt idx="2249">
                  <c:v>209.31425024876955</c:v>
                </c:pt>
                <c:pt idx="2250">
                  <c:v>209.41811946067969</c:v>
                </c:pt>
                <c:pt idx="2251">
                  <c:v>209.51209638540578</c:v>
                </c:pt>
                <c:pt idx="2252">
                  <c:v>209.54532890479797</c:v>
                </c:pt>
                <c:pt idx="2253">
                  <c:v>209.53091901527688</c:v>
                </c:pt>
                <c:pt idx="2254">
                  <c:v>209.4436525929884</c:v>
                </c:pt>
                <c:pt idx="2255">
                  <c:v>209.36463275592899</c:v>
                </c:pt>
                <c:pt idx="2256">
                  <c:v>209.36245678441489</c:v>
                </c:pt>
                <c:pt idx="2257">
                  <c:v>209.4067829098561</c:v>
                </c:pt>
                <c:pt idx="2258">
                  <c:v>209.48312394354878</c:v>
                </c:pt>
                <c:pt idx="2259">
                  <c:v>209.51474402050201</c:v>
                </c:pt>
                <c:pt idx="2260">
                  <c:v>209.46786235330072</c:v>
                </c:pt>
                <c:pt idx="2261">
                  <c:v>209.40839543706684</c:v>
                </c:pt>
                <c:pt idx="2262">
                  <c:v>209.38254312215327</c:v>
                </c:pt>
                <c:pt idx="2263">
                  <c:v>209.39838320560793</c:v>
                </c:pt>
                <c:pt idx="2264">
                  <c:v>209.42099548066926</c:v>
                </c:pt>
                <c:pt idx="2265">
                  <c:v>209.43707884321685</c:v>
                </c:pt>
                <c:pt idx="2266">
                  <c:v>209.44252671890106</c:v>
                </c:pt>
                <c:pt idx="2267">
                  <c:v>209.41038890735788</c:v>
                </c:pt>
                <c:pt idx="2268">
                  <c:v>209.36528694344616</c:v>
                </c:pt>
                <c:pt idx="2269">
                  <c:v>209.39838320560793</c:v>
                </c:pt>
                <c:pt idx="2270">
                  <c:v>209.55518944865204</c:v>
                </c:pt>
                <c:pt idx="2271">
                  <c:v>209.50696864769921</c:v>
                </c:pt>
                <c:pt idx="2272">
                  <c:v>209.47827043264252</c:v>
                </c:pt>
                <c:pt idx="2273">
                  <c:v>209.51206646862207</c:v>
                </c:pt>
                <c:pt idx="2274">
                  <c:v>209.36616949820151</c:v>
                </c:pt>
                <c:pt idx="2275">
                  <c:v>209.34826010732874</c:v>
                </c:pt>
                <c:pt idx="2276">
                  <c:v>209.41528931280601</c:v>
                </c:pt>
                <c:pt idx="2277">
                  <c:v>209.50660366279351</c:v>
                </c:pt>
                <c:pt idx="2278">
                  <c:v>209.54496392093614</c:v>
                </c:pt>
                <c:pt idx="2279">
                  <c:v>209.52086100294028</c:v>
                </c:pt>
                <c:pt idx="2280">
                  <c:v>209.417312699067</c:v>
                </c:pt>
                <c:pt idx="2281">
                  <c:v>209.30971579388566</c:v>
                </c:pt>
                <c:pt idx="2282">
                  <c:v>209.30326364188841</c:v>
                </c:pt>
                <c:pt idx="2283">
                  <c:v>209.38840088372885</c:v>
                </c:pt>
                <c:pt idx="2284">
                  <c:v>209.49850817536526</c:v>
                </c:pt>
                <c:pt idx="2285">
                  <c:v>209.5499241106026</c:v>
                </c:pt>
                <c:pt idx="2286">
                  <c:v>209.63076876088397</c:v>
                </c:pt>
                <c:pt idx="2287">
                  <c:v>209.4342187823888</c:v>
                </c:pt>
                <c:pt idx="2288">
                  <c:v>209.33629922567684</c:v>
                </c:pt>
                <c:pt idx="2289">
                  <c:v>209.38578413798223</c:v>
                </c:pt>
                <c:pt idx="2290">
                  <c:v>209.38382058110128</c:v>
                </c:pt>
                <c:pt idx="2291">
                  <c:v>209.46971819710953</c:v>
                </c:pt>
                <c:pt idx="2292">
                  <c:v>209.5325933554839</c:v>
                </c:pt>
                <c:pt idx="2293">
                  <c:v>209.50275337060165</c:v>
                </c:pt>
                <c:pt idx="2294">
                  <c:v>209.44622445204146</c:v>
                </c:pt>
                <c:pt idx="2295">
                  <c:v>209.36574367800478</c:v>
                </c:pt>
                <c:pt idx="2296">
                  <c:v>209.37861700438987</c:v>
                </c:pt>
                <c:pt idx="2297">
                  <c:v>209.40492606010039</c:v>
                </c:pt>
                <c:pt idx="2298">
                  <c:v>209.44801946776133</c:v>
                </c:pt>
                <c:pt idx="2299">
                  <c:v>209.46665969457496</c:v>
                </c:pt>
                <c:pt idx="2300">
                  <c:v>209.44596517197317</c:v>
                </c:pt>
                <c:pt idx="2301">
                  <c:v>209.39298118479093</c:v>
                </c:pt>
                <c:pt idx="2302">
                  <c:v>209.39530972827518</c:v>
                </c:pt>
                <c:pt idx="2303">
                  <c:v>209.42790331118127</c:v>
                </c:pt>
                <c:pt idx="2304">
                  <c:v>209.45797182833667</c:v>
                </c:pt>
                <c:pt idx="2305">
                  <c:v>209.42878586181311</c:v>
                </c:pt>
                <c:pt idx="2306">
                  <c:v>209.40760463061113</c:v>
                </c:pt>
                <c:pt idx="2307">
                  <c:v>209.36586534091953</c:v>
                </c:pt>
                <c:pt idx="2308">
                  <c:v>209.35069436582688</c:v>
                </c:pt>
                <c:pt idx="2309">
                  <c:v>209.40332849098547</c:v>
                </c:pt>
                <c:pt idx="2310">
                  <c:v>209.48814598421521</c:v>
                </c:pt>
                <c:pt idx="2311">
                  <c:v>209.40533692054112</c:v>
                </c:pt>
                <c:pt idx="2312">
                  <c:v>209.46096950182769</c:v>
                </c:pt>
                <c:pt idx="2313">
                  <c:v>209.38445980914744</c:v>
                </c:pt>
                <c:pt idx="2314">
                  <c:v>209.29481899683464</c:v>
                </c:pt>
                <c:pt idx="2315">
                  <c:v>209.29733005268679</c:v>
                </c:pt>
                <c:pt idx="2316">
                  <c:v>209.39588812445263</c:v>
                </c:pt>
                <c:pt idx="2317">
                  <c:v>209.50178007719194</c:v>
                </c:pt>
                <c:pt idx="2318">
                  <c:v>209.5503349666005</c:v>
                </c:pt>
                <c:pt idx="2319">
                  <c:v>209.53692928734156</c:v>
                </c:pt>
                <c:pt idx="2320">
                  <c:v>209.42155792001256</c:v>
                </c:pt>
                <c:pt idx="2321">
                  <c:v>209.30289865143527</c:v>
                </c:pt>
                <c:pt idx="2322">
                  <c:v>209.29714656013843</c:v>
                </c:pt>
                <c:pt idx="2323">
                  <c:v>209.4063870079695</c:v>
                </c:pt>
                <c:pt idx="2324">
                  <c:v>209.4102373278364</c:v>
                </c:pt>
                <c:pt idx="2325">
                  <c:v>209.56182397109654</c:v>
                </c:pt>
                <c:pt idx="2326">
                  <c:v>209.54899669289122</c:v>
                </c:pt>
                <c:pt idx="2327">
                  <c:v>209.44518932620045</c:v>
                </c:pt>
                <c:pt idx="2328">
                  <c:v>209.35545717429241</c:v>
                </c:pt>
                <c:pt idx="2329">
                  <c:v>209.33532592018008</c:v>
                </c:pt>
                <c:pt idx="2330">
                  <c:v>209.40249181145413</c:v>
                </c:pt>
                <c:pt idx="2331">
                  <c:v>209.49779316349131</c:v>
                </c:pt>
                <c:pt idx="2332">
                  <c:v>209.56235648786182</c:v>
                </c:pt>
                <c:pt idx="2333">
                  <c:v>209.54248382541513</c:v>
                </c:pt>
                <c:pt idx="2334">
                  <c:v>209.47303597849617</c:v>
                </c:pt>
                <c:pt idx="2335">
                  <c:v>209.40037667738821</c:v>
                </c:pt>
                <c:pt idx="2336">
                  <c:v>209.39506640297927</c:v>
                </c:pt>
                <c:pt idx="2337">
                  <c:v>209.40594623054045</c:v>
                </c:pt>
                <c:pt idx="2338">
                  <c:v>209.46968828023125</c:v>
                </c:pt>
                <c:pt idx="2339">
                  <c:v>209.50079082808014</c:v>
                </c:pt>
                <c:pt idx="2340">
                  <c:v>209.48164804561645</c:v>
                </c:pt>
                <c:pt idx="2341">
                  <c:v>209.42653411104652</c:v>
                </c:pt>
                <c:pt idx="2342">
                  <c:v>209.39110937459611</c:v>
                </c:pt>
                <c:pt idx="2343">
                  <c:v>209.42660990071533</c:v>
                </c:pt>
                <c:pt idx="2344">
                  <c:v>209.45728673120718</c:v>
                </c:pt>
                <c:pt idx="2345">
                  <c:v>209.45278224163982</c:v>
                </c:pt>
                <c:pt idx="2346">
                  <c:v>209.43400537475719</c:v>
                </c:pt>
                <c:pt idx="2347">
                  <c:v>209.39489886752705</c:v>
                </c:pt>
                <c:pt idx="2348">
                  <c:v>209.3720432227195</c:v>
                </c:pt>
                <c:pt idx="2349">
                  <c:v>209.39336212854923</c:v>
                </c:pt>
                <c:pt idx="2350">
                  <c:v>209.45784916902781</c:v>
                </c:pt>
                <c:pt idx="2351">
                  <c:v>209.51713337360908</c:v>
                </c:pt>
                <c:pt idx="2352">
                  <c:v>209.50719701256682</c:v>
                </c:pt>
                <c:pt idx="2353">
                  <c:v>209.42419061449712</c:v>
                </c:pt>
                <c:pt idx="2354">
                  <c:v>209.33680183422533</c:v>
                </c:pt>
                <c:pt idx="2355">
                  <c:v>209.30355284196716</c:v>
                </c:pt>
                <c:pt idx="2356">
                  <c:v>209.36895478079398</c:v>
                </c:pt>
                <c:pt idx="2357">
                  <c:v>209.47903131807226</c:v>
                </c:pt>
                <c:pt idx="2358">
                  <c:v>209.55208509334378</c:v>
                </c:pt>
                <c:pt idx="2359">
                  <c:v>209.54220958884966</c:v>
                </c:pt>
                <c:pt idx="2360">
                  <c:v>209.45906678699492</c:v>
                </c:pt>
                <c:pt idx="2361">
                  <c:v>209.33666421521988</c:v>
                </c:pt>
                <c:pt idx="2362">
                  <c:v>209.27585841574268</c:v>
                </c:pt>
                <c:pt idx="2363">
                  <c:v>209.36525702633477</c:v>
                </c:pt>
                <c:pt idx="2364">
                  <c:v>209.48096394692516</c:v>
                </c:pt>
                <c:pt idx="2365">
                  <c:v>209.56139815711367</c:v>
                </c:pt>
                <c:pt idx="2366">
                  <c:v>209.55757879455496</c:v>
                </c:pt>
                <c:pt idx="2367">
                  <c:v>209.50363591630662</c:v>
                </c:pt>
                <c:pt idx="2368">
                  <c:v>209.37860204584905</c:v>
                </c:pt>
                <c:pt idx="2369">
                  <c:v>209.32400425791036</c:v>
                </c:pt>
                <c:pt idx="2370">
                  <c:v>209.3607225887159</c:v>
                </c:pt>
                <c:pt idx="2371">
                  <c:v>209.45561238159786</c:v>
                </c:pt>
                <c:pt idx="2372">
                  <c:v>209.42186207603055</c:v>
                </c:pt>
                <c:pt idx="2373">
                  <c:v>209.51608329485441</c:v>
                </c:pt>
                <c:pt idx="2374">
                  <c:v>209.47811785665994</c:v>
                </c:pt>
                <c:pt idx="2375">
                  <c:v>209.39660314176166</c:v>
                </c:pt>
                <c:pt idx="2376">
                  <c:v>209.37096321550135</c:v>
                </c:pt>
                <c:pt idx="2377">
                  <c:v>209.38780752869772</c:v>
                </c:pt>
                <c:pt idx="2378">
                  <c:v>209.42849666443732</c:v>
                </c:pt>
                <c:pt idx="2379">
                  <c:v>209.45908174544593</c:v>
                </c:pt>
                <c:pt idx="2380">
                  <c:v>209.47327930237682</c:v>
                </c:pt>
                <c:pt idx="2381">
                  <c:v>209.4216187512167</c:v>
                </c:pt>
                <c:pt idx="2382">
                  <c:v>209.3763951622808</c:v>
                </c:pt>
                <c:pt idx="2383">
                  <c:v>209.39579637885373</c:v>
                </c:pt>
                <c:pt idx="2384">
                  <c:v>209.44073070521429</c:v>
                </c:pt>
                <c:pt idx="2385">
                  <c:v>209.43907230924208</c:v>
                </c:pt>
                <c:pt idx="2386">
                  <c:v>209.40859388659885</c:v>
                </c:pt>
                <c:pt idx="2387">
                  <c:v>209.38287719612879</c:v>
                </c:pt>
                <c:pt idx="2388">
                  <c:v>209.36025089542483</c:v>
                </c:pt>
                <c:pt idx="2389">
                  <c:v>209.35681142312399</c:v>
                </c:pt>
                <c:pt idx="2390">
                  <c:v>209.41993043589071</c:v>
                </c:pt>
                <c:pt idx="2391">
                  <c:v>209.48466067223674</c:v>
                </c:pt>
                <c:pt idx="2392">
                  <c:v>209.48370233593741</c:v>
                </c:pt>
                <c:pt idx="2393">
                  <c:v>209.42262296466177</c:v>
                </c:pt>
                <c:pt idx="2394">
                  <c:v>209.3175979858635</c:v>
                </c:pt>
                <c:pt idx="2395">
                  <c:v>209.25858813816615</c:v>
                </c:pt>
                <c:pt idx="2396">
                  <c:v>209.31282020532331</c:v>
                </c:pt>
                <c:pt idx="2397">
                  <c:v>209.4309009913959</c:v>
                </c:pt>
                <c:pt idx="2398">
                  <c:v>209.50912963736064</c:v>
                </c:pt>
                <c:pt idx="2399">
                  <c:v>209.51783342606652</c:v>
                </c:pt>
                <c:pt idx="2400">
                  <c:v>209.47664195817663</c:v>
                </c:pt>
                <c:pt idx="2401">
                  <c:v>209.34491237789754</c:v>
                </c:pt>
                <c:pt idx="2402">
                  <c:v>209.27050221874552</c:v>
                </c:pt>
                <c:pt idx="2403">
                  <c:v>209.3064288865487</c:v>
                </c:pt>
                <c:pt idx="2404">
                  <c:v>209.40851709959435</c:v>
                </c:pt>
                <c:pt idx="2405">
                  <c:v>209.49757975687163</c:v>
                </c:pt>
                <c:pt idx="2406">
                  <c:v>209.534464148702</c:v>
                </c:pt>
                <c:pt idx="2407">
                  <c:v>209.48085724348184</c:v>
                </c:pt>
                <c:pt idx="2408">
                  <c:v>209.3669613043393</c:v>
                </c:pt>
                <c:pt idx="2409">
                  <c:v>209.31183094226421</c:v>
                </c:pt>
                <c:pt idx="2410">
                  <c:v>209.32943722096886</c:v>
                </c:pt>
                <c:pt idx="2411">
                  <c:v>209.39171868524232</c:v>
                </c:pt>
                <c:pt idx="2412">
                  <c:v>209.46910988723812</c:v>
                </c:pt>
                <c:pt idx="2413">
                  <c:v>209.47273182363918</c:v>
                </c:pt>
                <c:pt idx="2414">
                  <c:v>209.43246864026315</c:v>
                </c:pt>
                <c:pt idx="2415">
                  <c:v>209.37120654123493</c:v>
                </c:pt>
                <c:pt idx="2416">
                  <c:v>209.36066175723531</c:v>
                </c:pt>
                <c:pt idx="2417">
                  <c:v>209.38529748704008</c:v>
                </c:pt>
                <c:pt idx="2418">
                  <c:v>209.40340527801968</c:v>
                </c:pt>
                <c:pt idx="2419">
                  <c:v>209.42554485638286</c:v>
                </c:pt>
                <c:pt idx="2420">
                  <c:v>209.44949536939538</c:v>
                </c:pt>
                <c:pt idx="2421">
                  <c:v>209.40425691600615</c:v>
                </c:pt>
                <c:pt idx="2422">
                  <c:v>209.37823606021243</c:v>
                </c:pt>
                <c:pt idx="2423">
                  <c:v>209.43820471776181</c:v>
                </c:pt>
                <c:pt idx="2424">
                  <c:v>209.47836118044833</c:v>
                </c:pt>
                <c:pt idx="2425">
                  <c:v>209.48569579503052</c:v>
                </c:pt>
                <c:pt idx="2426">
                  <c:v>209.4269140566187</c:v>
                </c:pt>
                <c:pt idx="2427">
                  <c:v>209.37838863733191</c:v>
                </c:pt>
                <c:pt idx="2428">
                  <c:v>209.35398126230237</c:v>
                </c:pt>
                <c:pt idx="2429">
                  <c:v>209.37357996414215</c:v>
                </c:pt>
                <c:pt idx="2430">
                  <c:v>209.44785193297096</c:v>
                </c:pt>
                <c:pt idx="2431">
                  <c:v>209.53350581596135</c:v>
                </c:pt>
                <c:pt idx="2432">
                  <c:v>209.55637614387405</c:v>
                </c:pt>
                <c:pt idx="2433">
                  <c:v>209.48604582208432</c:v>
                </c:pt>
                <c:pt idx="2434">
                  <c:v>209.36480029175962</c:v>
                </c:pt>
                <c:pt idx="2435">
                  <c:v>209.30175780689456</c:v>
                </c:pt>
                <c:pt idx="2436">
                  <c:v>209.34777245778537</c:v>
                </c:pt>
                <c:pt idx="2437">
                  <c:v>209.45577991629122</c:v>
                </c:pt>
                <c:pt idx="2438">
                  <c:v>209.56083472641293</c:v>
                </c:pt>
                <c:pt idx="2439">
                  <c:v>209.5797639905571</c:v>
                </c:pt>
                <c:pt idx="2440">
                  <c:v>209.53522503094368</c:v>
                </c:pt>
                <c:pt idx="2441">
                  <c:v>209.42597067467949</c:v>
                </c:pt>
                <c:pt idx="2442">
                  <c:v>209.32082405879811</c:v>
                </c:pt>
                <c:pt idx="2443">
                  <c:v>209.35393538935955</c:v>
                </c:pt>
                <c:pt idx="2444">
                  <c:v>209.45150478926433</c:v>
                </c:pt>
                <c:pt idx="2445">
                  <c:v>209.5136640247801</c:v>
                </c:pt>
                <c:pt idx="2446">
                  <c:v>209.53251656918951</c:v>
                </c:pt>
                <c:pt idx="2447">
                  <c:v>209.48963683984925</c:v>
                </c:pt>
                <c:pt idx="2448">
                  <c:v>209.39036443993868</c:v>
                </c:pt>
                <c:pt idx="2449">
                  <c:v>209.33404745936895</c:v>
                </c:pt>
                <c:pt idx="2450">
                  <c:v>209.33397166917666</c:v>
                </c:pt>
                <c:pt idx="2451">
                  <c:v>209.40763454762794</c:v>
                </c:pt>
                <c:pt idx="2452">
                  <c:v>209.54990915225295</c:v>
                </c:pt>
                <c:pt idx="2453">
                  <c:v>209.45797182833667</c:v>
                </c:pt>
                <c:pt idx="2454">
                  <c:v>209.42174041362418</c:v>
                </c:pt>
                <c:pt idx="2455">
                  <c:v>209.36875633067496</c:v>
                </c:pt>
                <c:pt idx="2456">
                  <c:v>209.34424223356777</c:v>
                </c:pt>
                <c:pt idx="2457">
                  <c:v>209.37263657844869</c:v>
                </c:pt>
                <c:pt idx="2458">
                  <c:v>209.3763951622808</c:v>
                </c:pt>
                <c:pt idx="2459">
                  <c:v>209.39617732253203</c:v>
                </c:pt>
                <c:pt idx="2460">
                  <c:v>209.40112260872348</c:v>
                </c:pt>
                <c:pt idx="2461">
                  <c:v>209.34077283999102</c:v>
                </c:pt>
                <c:pt idx="2462">
                  <c:v>209.32456769856492</c:v>
                </c:pt>
                <c:pt idx="2463">
                  <c:v>209.35497052224881</c:v>
                </c:pt>
                <c:pt idx="2464">
                  <c:v>209.40453115539307</c:v>
                </c:pt>
                <c:pt idx="2465">
                  <c:v>209.41288498304709</c:v>
                </c:pt>
                <c:pt idx="2466">
                  <c:v>209.35863736518314</c:v>
                </c:pt>
                <c:pt idx="2467">
                  <c:v>209.29055777984934</c:v>
                </c:pt>
                <c:pt idx="2468">
                  <c:v>209.33104975748779</c:v>
                </c:pt>
                <c:pt idx="2469">
                  <c:v>209.2585721822463</c:v>
                </c:pt>
                <c:pt idx="2470">
                  <c:v>209.36379607398163</c:v>
                </c:pt>
                <c:pt idx="2471">
                  <c:v>209.44532594686032</c:v>
                </c:pt>
                <c:pt idx="2472">
                  <c:v>209.47262512013035</c:v>
                </c:pt>
                <c:pt idx="2473">
                  <c:v>209.4403657185056</c:v>
                </c:pt>
                <c:pt idx="2474">
                  <c:v>209.35303787522901</c:v>
                </c:pt>
                <c:pt idx="2475">
                  <c:v>209.24442126836169</c:v>
                </c:pt>
                <c:pt idx="2476">
                  <c:v>209.25374850736134</c:v>
                </c:pt>
                <c:pt idx="2477">
                  <c:v>209.34608413315556</c:v>
                </c:pt>
                <c:pt idx="2478">
                  <c:v>209.44242001515181</c:v>
                </c:pt>
                <c:pt idx="2479">
                  <c:v>209.49239118273184</c:v>
                </c:pt>
                <c:pt idx="2480">
                  <c:v>209.47285348558282</c:v>
                </c:pt>
                <c:pt idx="2481">
                  <c:v>209.28185384353975</c:v>
                </c:pt>
                <c:pt idx="2482">
                  <c:v>209.26383763475758</c:v>
                </c:pt>
                <c:pt idx="2483">
                  <c:v>209.2545253614658</c:v>
                </c:pt>
                <c:pt idx="2484">
                  <c:v>209.33868861059227</c:v>
                </c:pt>
                <c:pt idx="2485">
                  <c:v>209.43682056020342</c:v>
                </c:pt>
                <c:pt idx="2486">
                  <c:v>209.47580528322101</c:v>
                </c:pt>
                <c:pt idx="2487">
                  <c:v>209.461821136157</c:v>
                </c:pt>
                <c:pt idx="2488">
                  <c:v>209.37571105821792</c:v>
                </c:pt>
                <c:pt idx="2489">
                  <c:v>209.27114145219923</c:v>
                </c:pt>
                <c:pt idx="2490">
                  <c:v>209.2656935068253</c:v>
                </c:pt>
                <c:pt idx="2491">
                  <c:v>209.31985075217696</c:v>
                </c:pt>
                <c:pt idx="2492">
                  <c:v>209.38850758790815</c:v>
                </c:pt>
                <c:pt idx="2493">
                  <c:v>209.42347559865985</c:v>
                </c:pt>
                <c:pt idx="2494">
                  <c:v>209.40845626833075</c:v>
                </c:pt>
                <c:pt idx="2495">
                  <c:v>209.34994843168437</c:v>
                </c:pt>
                <c:pt idx="2496">
                  <c:v>209.34001194671225</c:v>
                </c:pt>
                <c:pt idx="2497">
                  <c:v>209.39279869078769</c:v>
                </c:pt>
                <c:pt idx="2498">
                  <c:v>209.38473404893949</c:v>
                </c:pt>
                <c:pt idx="2499">
                  <c:v>209.38882770044088</c:v>
                </c:pt>
                <c:pt idx="2500">
                  <c:v>209.45544584413273</c:v>
                </c:pt>
                <c:pt idx="2501">
                  <c:v>209.34215800470875</c:v>
                </c:pt>
                <c:pt idx="2502">
                  <c:v>209.30484626431206</c:v>
                </c:pt>
                <c:pt idx="2503">
                  <c:v>209.31749128111946</c:v>
                </c:pt>
                <c:pt idx="2504">
                  <c:v>209.40380018276019</c:v>
                </c:pt>
                <c:pt idx="2505">
                  <c:v>209.41839270254991</c:v>
                </c:pt>
                <c:pt idx="2506">
                  <c:v>209.38088471898129</c:v>
                </c:pt>
                <c:pt idx="2507">
                  <c:v>209.3248868153853</c:v>
                </c:pt>
                <c:pt idx="2508">
                  <c:v>209.25387017129336</c:v>
                </c:pt>
                <c:pt idx="2509">
                  <c:v>209.26697197416132</c:v>
                </c:pt>
                <c:pt idx="2510">
                  <c:v>209.36725050304298</c:v>
                </c:pt>
                <c:pt idx="2511">
                  <c:v>209.45584074734012</c:v>
                </c:pt>
                <c:pt idx="2512">
                  <c:v>209.51626578717949</c:v>
                </c:pt>
                <c:pt idx="2513">
                  <c:v>209.46439299172476</c:v>
                </c:pt>
                <c:pt idx="2514">
                  <c:v>209.34615992327934</c:v>
                </c:pt>
                <c:pt idx="2515">
                  <c:v>209.22785002059399</c:v>
                </c:pt>
                <c:pt idx="2516">
                  <c:v>209.22349803276387</c:v>
                </c:pt>
                <c:pt idx="2517">
                  <c:v>209.31167936162774</c:v>
                </c:pt>
                <c:pt idx="2518">
                  <c:v>209.4397723657749</c:v>
                </c:pt>
                <c:pt idx="2519">
                  <c:v>209.58443497334474</c:v>
                </c:pt>
                <c:pt idx="2520">
                  <c:v>209.47518101796385</c:v>
                </c:pt>
                <c:pt idx="2521">
                  <c:v>209.39775993397998</c:v>
                </c:pt>
                <c:pt idx="2522">
                  <c:v>209.30149852403082</c:v>
                </c:pt>
                <c:pt idx="2523">
                  <c:v>209.27899374957616</c:v>
                </c:pt>
                <c:pt idx="2524">
                  <c:v>209.36011327666026</c:v>
                </c:pt>
                <c:pt idx="2525">
                  <c:v>209.44280095750497</c:v>
                </c:pt>
                <c:pt idx="2526">
                  <c:v>209.48306311262368</c:v>
                </c:pt>
                <c:pt idx="2527">
                  <c:v>209.44712195993145</c:v>
                </c:pt>
                <c:pt idx="2528">
                  <c:v>209.38449072345156</c:v>
                </c:pt>
                <c:pt idx="2529">
                  <c:v>209.30843733063017</c:v>
                </c:pt>
                <c:pt idx="2530">
                  <c:v>209.31972809160388</c:v>
                </c:pt>
                <c:pt idx="2531">
                  <c:v>209.35662892862814</c:v>
                </c:pt>
                <c:pt idx="2532">
                  <c:v>209.49686474494817</c:v>
                </c:pt>
                <c:pt idx="2533">
                  <c:v>209.44815708562325</c:v>
                </c:pt>
                <c:pt idx="2534">
                  <c:v>209.4109373858752</c:v>
                </c:pt>
                <c:pt idx="2535">
                  <c:v>209.36085921023684</c:v>
                </c:pt>
                <c:pt idx="2536">
                  <c:v>209.37240821128881</c:v>
                </c:pt>
                <c:pt idx="2537">
                  <c:v>209.40226344480303</c:v>
                </c:pt>
                <c:pt idx="2538">
                  <c:v>209.40421104323539</c:v>
                </c:pt>
                <c:pt idx="2539">
                  <c:v>209.36763045029588</c:v>
                </c:pt>
                <c:pt idx="2540">
                  <c:v>209.35060361715668</c:v>
                </c:pt>
                <c:pt idx="2541">
                  <c:v>209.30011435235045</c:v>
                </c:pt>
                <c:pt idx="2542">
                  <c:v>209.28364987852331</c:v>
                </c:pt>
                <c:pt idx="2543">
                  <c:v>209.351014479263</c:v>
                </c:pt>
                <c:pt idx="2544">
                  <c:v>209.4393764648627</c:v>
                </c:pt>
                <c:pt idx="2545">
                  <c:v>209.47665691660799</c:v>
                </c:pt>
                <c:pt idx="2546">
                  <c:v>209.42426640417918</c:v>
                </c:pt>
                <c:pt idx="2547">
                  <c:v>209.3318405684617</c:v>
                </c:pt>
                <c:pt idx="2548">
                  <c:v>209.16564358531073</c:v>
                </c:pt>
                <c:pt idx="2549">
                  <c:v>209.29031445265082</c:v>
                </c:pt>
                <c:pt idx="2550">
                  <c:v>209.39257032397146</c:v>
                </c:pt>
                <c:pt idx="2551">
                  <c:v>209.49584557865384</c:v>
                </c:pt>
                <c:pt idx="2552">
                  <c:v>209.52734296694018</c:v>
                </c:pt>
                <c:pt idx="2553">
                  <c:v>209.49459704997642</c:v>
                </c:pt>
                <c:pt idx="2554">
                  <c:v>209.37691272786782</c:v>
                </c:pt>
                <c:pt idx="2555">
                  <c:v>209.25670135051462</c:v>
                </c:pt>
                <c:pt idx="2556">
                  <c:v>209.27649764894068</c:v>
                </c:pt>
                <c:pt idx="2557">
                  <c:v>209.37418927558539</c:v>
                </c:pt>
                <c:pt idx="2558">
                  <c:v>209.49942063816161</c:v>
                </c:pt>
                <c:pt idx="2559">
                  <c:v>209.54748988827936</c:v>
                </c:pt>
                <c:pt idx="2560">
                  <c:v>209.53624519147002</c:v>
                </c:pt>
                <c:pt idx="2561">
                  <c:v>209.43846399798019</c:v>
                </c:pt>
                <c:pt idx="2562">
                  <c:v>209.34144298449439</c:v>
                </c:pt>
                <c:pt idx="2563">
                  <c:v>209.33701424616575</c:v>
                </c:pt>
                <c:pt idx="2564">
                  <c:v>209.40246089719156</c:v>
                </c:pt>
                <c:pt idx="2565">
                  <c:v>209.48140472188771</c:v>
                </c:pt>
                <c:pt idx="2566">
                  <c:v>209.52831725571983</c:v>
                </c:pt>
                <c:pt idx="2567">
                  <c:v>209.58008310130313</c:v>
                </c:pt>
                <c:pt idx="2568">
                  <c:v>209.3982316259507</c:v>
                </c:pt>
                <c:pt idx="2569">
                  <c:v>209.35302291665965</c:v>
                </c:pt>
                <c:pt idx="2570">
                  <c:v>209.36830059345587</c:v>
                </c:pt>
                <c:pt idx="2571">
                  <c:v>209.40667620582232</c:v>
                </c:pt>
                <c:pt idx="2572">
                  <c:v>209.44782201604389</c:v>
                </c:pt>
                <c:pt idx="2573">
                  <c:v>209.47434434291714</c:v>
                </c:pt>
                <c:pt idx="2574">
                  <c:v>209.45620673085773</c:v>
                </c:pt>
                <c:pt idx="2575">
                  <c:v>209.40475952200555</c:v>
                </c:pt>
                <c:pt idx="2576">
                  <c:v>209.42492058878537</c:v>
                </c:pt>
                <c:pt idx="2577">
                  <c:v>209.44976960785678</c:v>
                </c:pt>
                <c:pt idx="2578">
                  <c:v>209.45150478926433</c:v>
                </c:pt>
                <c:pt idx="2579">
                  <c:v>209.42403803789907</c:v>
                </c:pt>
                <c:pt idx="2580">
                  <c:v>209.38115796161063</c:v>
                </c:pt>
                <c:pt idx="2581">
                  <c:v>209.32879799029752</c:v>
                </c:pt>
                <c:pt idx="2582">
                  <c:v>209.31708041798498</c:v>
                </c:pt>
                <c:pt idx="2583">
                  <c:v>209.38852254643788</c:v>
                </c:pt>
                <c:pt idx="2584">
                  <c:v>209.45859509716496</c:v>
                </c:pt>
                <c:pt idx="2585">
                  <c:v>209.50336267617368</c:v>
                </c:pt>
                <c:pt idx="2586">
                  <c:v>209.45088052287576</c:v>
                </c:pt>
                <c:pt idx="2587">
                  <c:v>209.36858879489378</c:v>
                </c:pt>
                <c:pt idx="2588">
                  <c:v>209.29443805027424</c:v>
                </c:pt>
                <c:pt idx="2589">
                  <c:v>209.305927274102</c:v>
                </c:pt>
                <c:pt idx="2590">
                  <c:v>209.40576373671377</c:v>
                </c:pt>
                <c:pt idx="2591">
                  <c:v>209.50497519176827</c:v>
                </c:pt>
                <c:pt idx="2592">
                  <c:v>209.54307717360118</c:v>
                </c:pt>
                <c:pt idx="2593">
                  <c:v>209.50745529422463</c:v>
                </c:pt>
                <c:pt idx="2594">
                  <c:v>209.37822110167119</c:v>
                </c:pt>
                <c:pt idx="2595">
                  <c:v>209.26590691713795</c:v>
                </c:pt>
                <c:pt idx="2596">
                  <c:v>209.29259714082707</c:v>
                </c:pt>
                <c:pt idx="2597">
                  <c:v>209.37755195624351</c:v>
                </c:pt>
                <c:pt idx="2598">
                  <c:v>209.50366683033593</c:v>
                </c:pt>
                <c:pt idx="2599">
                  <c:v>209.57156184455837</c:v>
                </c:pt>
                <c:pt idx="2600">
                  <c:v>209.55608694924979</c:v>
                </c:pt>
                <c:pt idx="2601">
                  <c:v>209.46942900061671</c:v>
                </c:pt>
                <c:pt idx="2602">
                  <c:v>209.380625437649</c:v>
                </c:pt>
                <c:pt idx="2603">
                  <c:v>209.37000387383654</c:v>
                </c:pt>
                <c:pt idx="2604">
                  <c:v>209.43832638001874</c:v>
                </c:pt>
                <c:pt idx="2605">
                  <c:v>209.49878241282426</c:v>
                </c:pt>
                <c:pt idx="2606">
                  <c:v>209.52719138874087</c:v>
                </c:pt>
                <c:pt idx="2607">
                  <c:v>209.49640801485717</c:v>
                </c:pt>
                <c:pt idx="2608">
                  <c:v>209.43902643659052</c:v>
                </c:pt>
                <c:pt idx="2609">
                  <c:v>209.40122931280146</c:v>
                </c:pt>
                <c:pt idx="2610">
                  <c:v>209.40965893227821</c:v>
                </c:pt>
                <c:pt idx="2611">
                  <c:v>209.42527061742587</c:v>
                </c:pt>
                <c:pt idx="2612">
                  <c:v>209.45588661993415</c:v>
                </c:pt>
                <c:pt idx="2613">
                  <c:v>209.47851375642816</c:v>
                </c:pt>
                <c:pt idx="2614">
                  <c:v>209.44281591597411</c:v>
                </c:pt>
                <c:pt idx="2615">
                  <c:v>209.40532196203014</c:v>
                </c:pt>
                <c:pt idx="2616">
                  <c:v>209.42531649012452</c:v>
                </c:pt>
                <c:pt idx="2617">
                  <c:v>209.48327651947443</c:v>
                </c:pt>
                <c:pt idx="2618">
                  <c:v>209.49035185215808</c:v>
                </c:pt>
                <c:pt idx="2619">
                  <c:v>209.43353368404544</c:v>
                </c:pt>
                <c:pt idx="2620">
                  <c:v>209.38280140621268</c:v>
                </c:pt>
                <c:pt idx="2621">
                  <c:v>209.32724528790021</c:v>
                </c:pt>
                <c:pt idx="2622">
                  <c:v>209.33387992315377</c:v>
                </c:pt>
                <c:pt idx="2623">
                  <c:v>209.39617732253203</c:v>
                </c:pt>
                <c:pt idx="2624">
                  <c:v>209.49925410124058</c:v>
                </c:pt>
                <c:pt idx="2625">
                  <c:v>209.5397145344584</c:v>
                </c:pt>
                <c:pt idx="2626">
                  <c:v>209.5059185681487</c:v>
                </c:pt>
                <c:pt idx="2627">
                  <c:v>209.41369074769293</c:v>
                </c:pt>
                <c:pt idx="2628">
                  <c:v>209.21111121456138</c:v>
                </c:pt>
                <c:pt idx="2629">
                  <c:v>209.31867899462424</c:v>
                </c:pt>
                <c:pt idx="2630">
                  <c:v>209.41732765756456</c:v>
                </c:pt>
                <c:pt idx="2631">
                  <c:v>209.51965934619307</c:v>
                </c:pt>
                <c:pt idx="2632">
                  <c:v>209.56836674584213</c:v>
                </c:pt>
                <c:pt idx="2633">
                  <c:v>209.54790074435178</c:v>
                </c:pt>
                <c:pt idx="2634">
                  <c:v>209.44210090113035</c:v>
                </c:pt>
                <c:pt idx="2635">
                  <c:v>209.32736695116455</c:v>
                </c:pt>
                <c:pt idx="2636">
                  <c:v>209.31117675213659</c:v>
                </c:pt>
                <c:pt idx="2637">
                  <c:v>209.39051601968492</c:v>
                </c:pt>
                <c:pt idx="2638">
                  <c:v>209.50422926621121</c:v>
                </c:pt>
                <c:pt idx="2639">
                  <c:v>209.56053057354694</c:v>
                </c:pt>
                <c:pt idx="2640">
                  <c:v>209.54260548672599</c:v>
                </c:pt>
                <c:pt idx="2641">
                  <c:v>209.47434434291714</c:v>
                </c:pt>
                <c:pt idx="2642">
                  <c:v>209.39821567019717</c:v>
                </c:pt>
                <c:pt idx="2643">
                  <c:v>209.38861429208657</c:v>
                </c:pt>
                <c:pt idx="2644">
                  <c:v>209.42976015775383</c:v>
                </c:pt>
                <c:pt idx="2645">
                  <c:v>209.48528493705257</c:v>
                </c:pt>
                <c:pt idx="2646">
                  <c:v>209.51457648654531</c:v>
                </c:pt>
                <c:pt idx="2647">
                  <c:v>209.5987999305033</c:v>
                </c:pt>
                <c:pt idx="2648">
                  <c:v>209.43298620368481</c:v>
                </c:pt>
                <c:pt idx="2649">
                  <c:v>209.39425963997883</c:v>
                </c:pt>
                <c:pt idx="2650">
                  <c:v>209.41265661657312</c:v>
                </c:pt>
                <c:pt idx="2651">
                  <c:v>209.45228063467161</c:v>
                </c:pt>
                <c:pt idx="2652">
                  <c:v>209.44130909943172</c:v>
                </c:pt>
                <c:pt idx="2653">
                  <c:v>209.43972649312573</c:v>
                </c:pt>
                <c:pt idx="2654">
                  <c:v>209.4243731080729</c:v>
                </c:pt>
                <c:pt idx="2655">
                  <c:v>209.38459742766196</c:v>
                </c:pt>
                <c:pt idx="2656">
                  <c:v>209.41585175238876</c:v>
                </c:pt>
                <c:pt idx="2657">
                  <c:v>209.48164804561645</c:v>
                </c:pt>
                <c:pt idx="2658">
                  <c:v>209.50235747154906</c:v>
                </c:pt>
                <c:pt idx="2659">
                  <c:v>209.47055586967414</c:v>
                </c:pt>
                <c:pt idx="2660">
                  <c:v>209.29698002070387</c:v>
                </c:pt>
                <c:pt idx="2661">
                  <c:v>209.3254043829622</c:v>
                </c:pt>
                <c:pt idx="2662">
                  <c:v>209.30623143274491</c:v>
                </c:pt>
                <c:pt idx="2663">
                  <c:v>209.36968475809084</c:v>
                </c:pt>
                <c:pt idx="2664">
                  <c:v>209.47104251752103</c:v>
                </c:pt>
                <c:pt idx="2665">
                  <c:v>209.54551139672517</c:v>
                </c:pt>
                <c:pt idx="2666">
                  <c:v>209.49946651060657</c:v>
                </c:pt>
                <c:pt idx="2667">
                  <c:v>209.42703571897812</c:v>
                </c:pt>
                <c:pt idx="2668">
                  <c:v>209.30603397893816</c:v>
                </c:pt>
                <c:pt idx="2669">
                  <c:v>209.27785190575554</c:v>
                </c:pt>
                <c:pt idx="2670">
                  <c:v>209.39319459307569</c:v>
                </c:pt>
                <c:pt idx="2671">
                  <c:v>209.49757975687163</c:v>
                </c:pt>
                <c:pt idx="2672">
                  <c:v>209.55521936533961</c:v>
                </c:pt>
                <c:pt idx="2673">
                  <c:v>209.53215158497906</c:v>
                </c:pt>
                <c:pt idx="2674">
                  <c:v>209.43566377135625</c:v>
                </c:pt>
                <c:pt idx="2675">
                  <c:v>209.32768706515813</c:v>
                </c:pt>
                <c:pt idx="2676">
                  <c:v>209.28101715642185</c:v>
                </c:pt>
                <c:pt idx="2677">
                  <c:v>209.33782101261298</c:v>
                </c:pt>
                <c:pt idx="2678">
                  <c:v>209.44601104460099</c:v>
                </c:pt>
                <c:pt idx="2679">
                  <c:v>209.6083403277772</c:v>
                </c:pt>
                <c:pt idx="2680">
                  <c:v>209.50305752477774</c:v>
                </c:pt>
                <c:pt idx="2681">
                  <c:v>209.42464734704825</c:v>
                </c:pt>
                <c:pt idx="2682">
                  <c:v>209.36467862883521</c:v>
                </c:pt>
                <c:pt idx="2683">
                  <c:v>209.37962122105705</c:v>
                </c:pt>
                <c:pt idx="2684">
                  <c:v>209.41008475107952</c:v>
                </c:pt>
                <c:pt idx="2685">
                  <c:v>209.44875043798282</c:v>
                </c:pt>
                <c:pt idx="2686">
                  <c:v>209.47495265255105</c:v>
                </c:pt>
                <c:pt idx="2687">
                  <c:v>209.44923708662117</c:v>
                </c:pt>
                <c:pt idx="2688">
                  <c:v>209.38689505830448</c:v>
                </c:pt>
                <c:pt idx="2689">
                  <c:v>209.37087146973181</c:v>
                </c:pt>
                <c:pt idx="2690">
                  <c:v>209.3968923398256</c:v>
                </c:pt>
                <c:pt idx="2691">
                  <c:v>209.41811946067969</c:v>
                </c:pt>
                <c:pt idx="2692">
                  <c:v>209.41005483406818</c:v>
                </c:pt>
                <c:pt idx="2693">
                  <c:v>209.39541643239943</c:v>
                </c:pt>
                <c:pt idx="2694">
                  <c:v>209.36219849996331</c:v>
                </c:pt>
                <c:pt idx="2695">
                  <c:v>209.44648273487374</c:v>
                </c:pt>
                <c:pt idx="2696">
                  <c:v>209.3975156114939</c:v>
                </c:pt>
                <c:pt idx="2697">
                  <c:v>209.4695815766982</c:v>
                </c:pt>
                <c:pt idx="2698">
                  <c:v>209.51704162883985</c:v>
                </c:pt>
                <c:pt idx="2699">
                  <c:v>209.48202898685506</c:v>
                </c:pt>
                <c:pt idx="2700">
                  <c:v>209.39736403182684</c:v>
                </c:pt>
                <c:pt idx="2701">
                  <c:v>209.30031180624442</c:v>
                </c:pt>
                <c:pt idx="2702">
                  <c:v>209.30076854301836</c:v>
                </c:pt>
                <c:pt idx="2703">
                  <c:v>209.37689776932513</c:v>
                </c:pt>
                <c:pt idx="2704">
                  <c:v>209.473065895367</c:v>
                </c:pt>
                <c:pt idx="2705">
                  <c:v>209.52008516150087</c:v>
                </c:pt>
                <c:pt idx="2706">
                  <c:v>209.50349929624085</c:v>
                </c:pt>
                <c:pt idx="2707">
                  <c:v>209.41941287196499</c:v>
                </c:pt>
                <c:pt idx="2708">
                  <c:v>209.28564336737628</c:v>
                </c:pt>
                <c:pt idx="2709">
                  <c:v>209.29500149217256</c:v>
                </c:pt>
                <c:pt idx="2710">
                  <c:v>209.39188622073431</c:v>
                </c:pt>
                <c:pt idx="2711">
                  <c:v>209.6016759117482</c:v>
                </c:pt>
                <c:pt idx="2712">
                  <c:v>209.56065223469417</c:v>
                </c:pt>
                <c:pt idx="2713">
                  <c:v>209.55616373540926</c:v>
                </c:pt>
                <c:pt idx="2714">
                  <c:v>209.36683964143452</c:v>
                </c:pt>
                <c:pt idx="2715">
                  <c:v>209.35010100912598</c:v>
                </c:pt>
                <c:pt idx="2716">
                  <c:v>209.3164112695035</c:v>
                </c:pt>
                <c:pt idx="2717">
                  <c:v>209.46627975012922</c:v>
                </c:pt>
                <c:pt idx="2718">
                  <c:v>209.45682999976808</c:v>
                </c:pt>
                <c:pt idx="2719">
                  <c:v>209.51757414738285</c:v>
                </c:pt>
                <c:pt idx="2720">
                  <c:v>209.49237622431801</c:v>
                </c:pt>
                <c:pt idx="2721">
                  <c:v>209.44455010105057</c:v>
                </c:pt>
                <c:pt idx="2722">
                  <c:v>209.38264982637921</c:v>
                </c:pt>
                <c:pt idx="2723">
                  <c:v>209.39533964531944</c:v>
                </c:pt>
                <c:pt idx="2724">
                  <c:v>209.41454338225921</c:v>
                </c:pt>
                <c:pt idx="2725">
                  <c:v>209.46603642612158</c:v>
                </c:pt>
                <c:pt idx="2726">
                  <c:v>209.49179783230352</c:v>
                </c:pt>
                <c:pt idx="2727">
                  <c:v>209.56695168783421</c:v>
                </c:pt>
                <c:pt idx="2728">
                  <c:v>209.43109944059469</c:v>
                </c:pt>
                <c:pt idx="2729">
                  <c:v>209.39292035345679</c:v>
                </c:pt>
                <c:pt idx="2730">
                  <c:v>209.32447595247766</c:v>
                </c:pt>
                <c:pt idx="2731">
                  <c:v>209.4437742551959</c:v>
                </c:pt>
                <c:pt idx="2732">
                  <c:v>209.43038342789376</c:v>
                </c:pt>
                <c:pt idx="2733">
                  <c:v>209.39340800135707</c:v>
                </c:pt>
                <c:pt idx="2734">
                  <c:v>209.37058227110629</c:v>
                </c:pt>
                <c:pt idx="2735">
                  <c:v>209.35559379586704</c:v>
                </c:pt>
                <c:pt idx="2736">
                  <c:v>209.38905507008565</c:v>
                </c:pt>
                <c:pt idx="2737">
                  <c:v>209.47548517276527</c:v>
                </c:pt>
                <c:pt idx="2738">
                  <c:v>209.53667100625128</c:v>
                </c:pt>
                <c:pt idx="2739">
                  <c:v>209.48980437411751</c:v>
                </c:pt>
                <c:pt idx="2740">
                  <c:v>209.42094960795583</c:v>
                </c:pt>
                <c:pt idx="2741">
                  <c:v>209.34743838293457</c:v>
                </c:pt>
                <c:pt idx="2742">
                  <c:v>209.31701958630626</c:v>
                </c:pt>
                <c:pt idx="2743">
                  <c:v>209.39737899034668</c:v>
                </c:pt>
                <c:pt idx="2744">
                  <c:v>209.49051938641742</c:v>
                </c:pt>
                <c:pt idx="2745">
                  <c:v>209.54155540996541</c:v>
                </c:pt>
                <c:pt idx="2746">
                  <c:v>209.62731539691853</c:v>
                </c:pt>
                <c:pt idx="2747">
                  <c:v>209.42484479910701</c:v>
                </c:pt>
                <c:pt idx="2748">
                  <c:v>209.31686800572845</c:v>
                </c:pt>
                <c:pt idx="2749">
                  <c:v>209.29424059629366</c:v>
                </c:pt>
                <c:pt idx="2750">
                  <c:v>209.37485842118102</c:v>
                </c:pt>
                <c:pt idx="2751">
                  <c:v>209.49788391116502</c:v>
                </c:pt>
                <c:pt idx="2752">
                  <c:v>209.56544488523892</c:v>
                </c:pt>
                <c:pt idx="2753">
                  <c:v>209.56107804870075</c:v>
                </c:pt>
                <c:pt idx="2754">
                  <c:v>209.47801115319393</c:v>
                </c:pt>
                <c:pt idx="2755">
                  <c:v>209.36615453964683</c:v>
                </c:pt>
                <c:pt idx="2756">
                  <c:v>209.34649499540046</c:v>
                </c:pt>
                <c:pt idx="2757">
                  <c:v>209.3861949990098</c:v>
                </c:pt>
                <c:pt idx="2758">
                  <c:v>209.45807753473198</c:v>
                </c:pt>
                <c:pt idx="2759">
                  <c:v>209.51369394156029</c:v>
                </c:pt>
                <c:pt idx="2760">
                  <c:v>209.47947209309834</c:v>
                </c:pt>
                <c:pt idx="2761">
                  <c:v>209.4283899605764</c:v>
                </c:pt>
                <c:pt idx="2762">
                  <c:v>209.36823876477285</c:v>
                </c:pt>
                <c:pt idx="2763">
                  <c:v>209.37561931248086</c:v>
                </c:pt>
                <c:pt idx="2764">
                  <c:v>209.39771406118703</c:v>
                </c:pt>
                <c:pt idx="2765">
                  <c:v>209.42864924098461</c:v>
                </c:pt>
                <c:pt idx="2766">
                  <c:v>209.46529049839847</c:v>
                </c:pt>
                <c:pt idx="2767">
                  <c:v>209.46040606690801</c:v>
                </c:pt>
                <c:pt idx="2768">
                  <c:v>209.4134025472249</c:v>
                </c:pt>
                <c:pt idx="2769">
                  <c:v>209.40737626404712</c:v>
                </c:pt>
                <c:pt idx="2770">
                  <c:v>209.44427685971357</c:v>
                </c:pt>
                <c:pt idx="2771">
                  <c:v>209.45932606680984</c:v>
                </c:pt>
                <c:pt idx="2772">
                  <c:v>209.43499462879649</c:v>
                </c:pt>
                <c:pt idx="2773">
                  <c:v>209.38505316432682</c:v>
                </c:pt>
                <c:pt idx="2774">
                  <c:v>209.33680183422533</c:v>
                </c:pt>
                <c:pt idx="2775">
                  <c:v>209.32108234404737</c:v>
                </c:pt>
                <c:pt idx="2776">
                  <c:v>209.36335429791447</c:v>
                </c:pt>
                <c:pt idx="2777">
                  <c:v>209.45460817062406</c:v>
                </c:pt>
                <c:pt idx="2778">
                  <c:v>209.51797004598629</c:v>
                </c:pt>
                <c:pt idx="2779">
                  <c:v>209.50305752477774</c:v>
                </c:pt>
                <c:pt idx="2780">
                  <c:v>209.42069132463158</c:v>
                </c:pt>
                <c:pt idx="2781">
                  <c:v>209.33610177231333</c:v>
                </c:pt>
                <c:pt idx="2782">
                  <c:v>209.31347439537066</c:v>
                </c:pt>
                <c:pt idx="2783">
                  <c:v>209.39940237931154</c:v>
                </c:pt>
                <c:pt idx="2784">
                  <c:v>209.50066916638997</c:v>
                </c:pt>
                <c:pt idx="2785">
                  <c:v>209.5656433324468</c:v>
                </c:pt>
                <c:pt idx="2786">
                  <c:v>209.56944673715995</c:v>
                </c:pt>
                <c:pt idx="2787">
                  <c:v>209.47165082730473</c:v>
                </c:pt>
                <c:pt idx="2788">
                  <c:v>209.33453411217263</c:v>
                </c:pt>
                <c:pt idx="2789">
                  <c:v>209.29249043588385</c:v>
                </c:pt>
                <c:pt idx="2790">
                  <c:v>209.35854661656677</c:v>
                </c:pt>
                <c:pt idx="2791">
                  <c:v>209.468074763164</c:v>
                </c:pt>
                <c:pt idx="2792">
                  <c:v>209.5529068051946</c:v>
                </c:pt>
                <c:pt idx="2793">
                  <c:v>209.57098445317999</c:v>
                </c:pt>
                <c:pt idx="2794">
                  <c:v>209.52515206345871</c:v>
                </c:pt>
                <c:pt idx="2795">
                  <c:v>209.39387969348098</c:v>
                </c:pt>
                <c:pt idx="2796">
                  <c:v>209.34628158637193</c:v>
                </c:pt>
                <c:pt idx="2797">
                  <c:v>209.37618275096469</c:v>
                </c:pt>
                <c:pt idx="2798">
                  <c:v>209.46106024975066</c:v>
                </c:pt>
                <c:pt idx="2799">
                  <c:v>209.52694806583844</c:v>
                </c:pt>
                <c:pt idx="2800">
                  <c:v>209.52541134199586</c:v>
                </c:pt>
                <c:pt idx="2801">
                  <c:v>209.45459321216805</c:v>
                </c:pt>
                <c:pt idx="2802">
                  <c:v>209.37047656402092</c:v>
                </c:pt>
                <c:pt idx="2803">
                  <c:v>209.36025089542483</c:v>
                </c:pt>
                <c:pt idx="2804">
                  <c:v>209.3899386205108</c:v>
                </c:pt>
                <c:pt idx="2805">
                  <c:v>209.42566651875472</c:v>
                </c:pt>
                <c:pt idx="2806">
                  <c:v>209.45619077517327</c:v>
                </c:pt>
                <c:pt idx="2807">
                  <c:v>209.44158333806061</c:v>
                </c:pt>
                <c:pt idx="2808">
                  <c:v>209.40240006590045</c:v>
                </c:pt>
                <c:pt idx="2809">
                  <c:v>209.41337163298749</c:v>
                </c:pt>
                <c:pt idx="2810">
                  <c:v>209.45068307120047</c:v>
                </c:pt>
                <c:pt idx="2811">
                  <c:v>209.4900626561103</c:v>
                </c:pt>
                <c:pt idx="2812">
                  <c:v>209.48259142363784</c:v>
                </c:pt>
                <c:pt idx="2813">
                  <c:v>209.42648823835202</c:v>
                </c:pt>
                <c:pt idx="2814">
                  <c:v>209.39844403691728</c:v>
                </c:pt>
                <c:pt idx="2815">
                  <c:v>209.35258114023725</c:v>
                </c:pt>
                <c:pt idx="2816">
                  <c:v>209.37555848106791</c:v>
                </c:pt>
                <c:pt idx="2817">
                  <c:v>209.46764894620469</c:v>
                </c:pt>
                <c:pt idx="2818">
                  <c:v>209.52600469093713</c:v>
                </c:pt>
                <c:pt idx="2819">
                  <c:v>209.53718856565109</c:v>
                </c:pt>
                <c:pt idx="2820">
                  <c:v>209.45612994412599</c:v>
                </c:pt>
                <c:pt idx="2821">
                  <c:v>209.3537229776874</c:v>
                </c:pt>
                <c:pt idx="2822">
                  <c:v>209.30840741339182</c:v>
                </c:pt>
                <c:pt idx="2823">
                  <c:v>209.37831284739042</c:v>
                </c:pt>
                <c:pt idx="2824">
                  <c:v>209.49879737123092</c:v>
                </c:pt>
                <c:pt idx="2825">
                  <c:v>209.57524458380149</c:v>
                </c:pt>
                <c:pt idx="2826">
                  <c:v>209.56489741026328</c:v>
                </c:pt>
                <c:pt idx="2827">
                  <c:v>209.50389519525976</c:v>
                </c:pt>
                <c:pt idx="2828">
                  <c:v>209.39617732253203</c:v>
                </c:pt>
                <c:pt idx="2829">
                  <c:v>209.32328923672705</c:v>
                </c:pt>
                <c:pt idx="2830">
                  <c:v>209.36079837875687</c:v>
                </c:pt>
                <c:pt idx="2831">
                  <c:v>209.4757594106951</c:v>
                </c:pt>
                <c:pt idx="2832">
                  <c:v>209.55004577184602</c:v>
                </c:pt>
                <c:pt idx="2833">
                  <c:v>209.54996998287484</c:v>
                </c:pt>
                <c:pt idx="2834">
                  <c:v>209.49094520265044</c:v>
                </c:pt>
                <c:pt idx="2835">
                  <c:v>209.39897656017084</c:v>
                </c:pt>
                <c:pt idx="2836">
                  <c:v>209.35897243699222</c:v>
                </c:pt>
                <c:pt idx="2837">
                  <c:v>209.39263115530716</c:v>
                </c:pt>
                <c:pt idx="2838">
                  <c:v>209.47032750418253</c:v>
                </c:pt>
                <c:pt idx="2839">
                  <c:v>209.52659803985213</c:v>
                </c:pt>
                <c:pt idx="2840">
                  <c:v>209.53610757451204</c:v>
                </c:pt>
                <c:pt idx="2841">
                  <c:v>209.48482820656719</c:v>
                </c:pt>
                <c:pt idx="2842">
                  <c:v>209.43776394137905</c:v>
                </c:pt>
                <c:pt idx="2843">
                  <c:v>209.44561514387303</c:v>
                </c:pt>
                <c:pt idx="2844">
                  <c:v>209.45193060673634</c:v>
                </c:pt>
                <c:pt idx="2845">
                  <c:v>209.44826279209596</c:v>
                </c:pt>
                <c:pt idx="2846">
                  <c:v>209.44783697450745</c:v>
                </c:pt>
                <c:pt idx="2847">
                  <c:v>209.43815984233888</c:v>
                </c:pt>
                <c:pt idx="2848">
                  <c:v>209.41081572336964</c:v>
                </c:pt>
                <c:pt idx="2849">
                  <c:v>209.39976836437015</c:v>
                </c:pt>
                <c:pt idx="2850">
                  <c:v>209.47741780212931</c:v>
                </c:pt>
                <c:pt idx="2851">
                  <c:v>209.50030418131286</c:v>
                </c:pt>
                <c:pt idx="2852">
                  <c:v>209.51316142286328</c:v>
                </c:pt>
                <c:pt idx="2853">
                  <c:v>209.44336339593335</c:v>
                </c:pt>
                <c:pt idx="2854">
                  <c:v>209.36311097203827</c:v>
                </c:pt>
                <c:pt idx="2855">
                  <c:v>209.45466900167821</c:v>
                </c:pt>
                <c:pt idx="2856">
                  <c:v>209.40845626833075</c:v>
                </c:pt>
                <c:pt idx="2857">
                  <c:v>209.51062049066201</c:v>
                </c:pt>
                <c:pt idx="2858">
                  <c:v>209.50025830887077</c:v>
                </c:pt>
                <c:pt idx="2859">
                  <c:v>209.6021316410359</c:v>
                </c:pt>
                <c:pt idx="2860">
                  <c:v>209.5164632378891</c:v>
                </c:pt>
                <c:pt idx="2861">
                  <c:v>209.37677610651056</c:v>
                </c:pt>
                <c:pt idx="2862">
                  <c:v>209.29834923407776</c:v>
                </c:pt>
                <c:pt idx="2863">
                  <c:v>209.36133090350648</c:v>
                </c:pt>
                <c:pt idx="2864">
                  <c:v>209.47897048712863</c:v>
                </c:pt>
                <c:pt idx="2865">
                  <c:v>209.56456234360053</c:v>
                </c:pt>
                <c:pt idx="2866">
                  <c:v>209.58025063444177</c:v>
                </c:pt>
                <c:pt idx="2867">
                  <c:v>209.52767803453256</c:v>
                </c:pt>
                <c:pt idx="2868">
                  <c:v>209.41420831183962</c:v>
                </c:pt>
                <c:pt idx="2869">
                  <c:v>209.33804938036241</c:v>
                </c:pt>
                <c:pt idx="2870">
                  <c:v>209.39406218746947</c:v>
                </c:pt>
                <c:pt idx="2871">
                  <c:v>209.48702011386399</c:v>
                </c:pt>
                <c:pt idx="2872">
                  <c:v>209.56716509335024</c:v>
                </c:pt>
                <c:pt idx="2873">
                  <c:v>209.56987354810929</c:v>
                </c:pt>
                <c:pt idx="2874">
                  <c:v>209.53705094870284</c:v>
                </c:pt>
                <c:pt idx="2875">
                  <c:v>209.43220935992881</c:v>
                </c:pt>
                <c:pt idx="2876">
                  <c:v>209.37758187332741</c:v>
                </c:pt>
                <c:pt idx="2877">
                  <c:v>209.39867240363347</c:v>
                </c:pt>
                <c:pt idx="2878">
                  <c:v>209.43246864026315</c:v>
                </c:pt>
                <c:pt idx="2879">
                  <c:v>209.47866633240625</c:v>
                </c:pt>
                <c:pt idx="2880">
                  <c:v>209.49461300561521</c:v>
                </c:pt>
                <c:pt idx="2881">
                  <c:v>209.44210090113035</c:v>
                </c:pt>
                <c:pt idx="2882">
                  <c:v>209.40407442215644</c:v>
                </c:pt>
                <c:pt idx="2883">
                  <c:v>209.40976563628823</c:v>
                </c:pt>
                <c:pt idx="2884">
                  <c:v>209.44015330820332</c:v>
                </c:pt>
                <c:pt idx="2885">
                  <c:v>209.45462412631042</c:v>
                </c:pt>
                <c:pt idx="2886">
                  <c:v>209.45086556441561</c:v>
                </c:pt>
                <c:pt idx="2887">
                  <c:v>209.34660070267506</c:v>
                </c:pt>
                <c:pt idx="2888">
                  <c:v>209.40186754278295</c:v>
                </c:pt>
                <c:pt idx="2889">
                  <c:v>209.39401631466384</c:v>
                </c:pt>
                <c:pt idx="2890">
                  <c:v>209.56337564910262</c:v>
                </c:pt>
                <c:pt idx="2891">
                  <c:v>209.50567524486033</c:v>
                </c:pt>
                <c:pt idx="2892">
                  <c:v>209.49071683750606</c:v>
                </c:pt>
                <c:pt idx="2893">
                  <c:v>209.31368780492187</c:v>
                </c:pt>
                <c:pt idx="2894">
                  <c:v>209.34784924513798</c:v>
                </c:pt>
                <c:pt idx="2895">
                  <c:v>209.32286341516735</c:v>
                </c:pt>
                <c:pt idx="2896">
                  <c:v>209.35582216331352</c:v>
                </c:pt>
                <c:pt idx="2897">
                  <c:v>209.44109668914442</c:v>
                </c:pt>
                <c:pt idx="2898">
                  <c:v>209.52909309668311</c:v>
                </c:pt>
                <c:pt idx="2899">
                  <c:v>209.54560314129969</c:v>
                </c:pt>
                <c:pt idx="2900">
                  <c:v>209.48014223066673</c:v>
                </c:pt>
                <c:pt idx="2901">
                  <c:v>209.36047826555455</c:v>
                </c:pt>
                <c:pt idx="2902">
                  <c:v>209.28783431001045</c:v>
                </c:pt>
                <c:pt idx="2903">
                  <c:v>209.25379438064732</c:v>
                </c:pt>
                <c:pt idx="2904">
                  <c:v>209.4737051191573</c:v>
                </c:pt>
                <c:pt idx="2905">
                  <c:v>209.57454453433999</c:v>
                </c:pt>
                <c:pt idx="2906">
                  <c:v>209.50471691006271</c:v>
                </c:pt>
                <c:pt idx="2907">
                  <c:v>209.53161906701484</c:v>
                </c:pt>
                <c:pt idx="2908">
                  <c:v>209.40369347870265</c:v>
                </c:pt>
                <c:pt idx="2909">
                  <c:v>209.3392670092139</c:v>
                </c:pt>
                <c:pt idx="2910">
                  <c:v>209.36047826555455</c:v>
                </c:pt>
                <c:pt idx="2911">
                  <c:v>209.44053325338948</c:v>
                </c:pt>
                <c:pt idx="2912">
                  <c:v>209.51261394575383</c:v>
                </c:pt>
                <c:pt idx="2913">
                  <c:v>209.52226110742953</c:v>
                </c:pt>
                <c:pt idx="2914">
                  <c:v>209.4802030616051</c:v>
                </c:pt>
                <c:pt idx="2915">
                  <c:v>209.39398540038172</c:v>
                </c:pt>
                <c:pt idx="2916">
                  <c:v>209.35551800579663</c:v>
                </c:pt>
                <c:pt idx="2917">
                  <c:v>209.37552756674319</c:v>
                </c:pt>
                <c:pt idx="2918">
                  <c:v>209.41083068187447</c:v>
                </c:pt>
                <c:pt idx="2919">
                  <c:v>209.47449691894261</c:v>
                </c:pt>
                <c:pt idx="2920">
                  <c:v>209.47014501123232</c:v>
                </c:pt>
                <c:pt idx="2921">
                  <c:v>209.42936425654591</c:v>
                </c:pt>
                <c:pt idx="2922">
                  <c:v>209.37674519218865</c:v>
                </c:pt>
                <c:pt idx="2923">
                  <c:v>209.40830468878738</c:v>
                </c:pt>
                <c:pt idx="2924">
                  <c:v>209.44429181818106</c:v>
                </c:pt>
                <c:pt idx="2925">
                  <c:v>209.32646943525401</c:v>
                </c:pt>
                <c:pt idx="2926">
                  <c:v>209.40267430532541</c:v>
                </c:pt>
                <c:pt idx="2927">
                  <c:v>209.39826154298842</c:v>
                </c:pt>
                <c:pt idx="2928">
                  <c:v>209.35168362601596</c:v>
                </c:pt>
                <c:pt idx="2929">
                  <c:v>209.35004017759718</c:v>
                </c:pt>
                <c:pt idx="2930">
                  <c:v>209.43895064699191</c:v>
                </c:pt>
                <c:pt idx="2931">
                  <c:v>209.49937576294357</c:v>
                </c:pt>
                <c:pt idx="2932">
                  <c:v>209.49989332378249</c:v>
                </c:pt>
                <c:pt idx="2933">
                  <c:v>209.43357955671584</c:v>
                </c:pt>
                <c:pt idx="2934">
                  <c:v>209.34593155566819</c:v>
                </c:pt>
                <c:pt idx="2935">
                  <c:v>209.30706811828753</c:v>
                </c:pt>
                <c:pt idx="2936">
                  <c:v>209.36078342019619</c:v>
                </c:pt>
                <c:pt idx="2937">
                  <c:v>209.46635553957333</c:v>
                </c:pt>
                <c:pt idx="2938">
                  <c:v>209.65665250825234</c:v>
                </c:pt>
                <c:pt idx="2939">
                  <c:v>209.57099941150619</c:v>
                </c:pt>
                <c:pt idx="2940">
                  <c:v>209.50896210333383</c:v>
                </c:pt>
                <c:pt idx="2941">
                  <c:v>209.47979220345883</c:v>
                </c:pt>
                <c:pt idx="2942">
                  <c:v>209.31645714257488</c:v>
                </c:pt>
                <c:pt idx="2943">
                  <c:v>209.34389220281074</c:v>
                </c:pt>
                <c:pt idx="2944">
                  <c:v>209.45562833728306</c:v>
                </c:pt>
                <c:pt idx="2945">
                  <c:v>209.5490116512419</c:v>
                </c:pt>
                <c:pt idx="2946">
                  <c:v>209.57850051137245</c:v>
                </c:pt>
                <c:pt idx="2947">
                  <c:v>209.52831725571983</c:v>
                </c:pt>
                <c:pt idx="2948">
                  <c:v>209.42670164610328</c:v>
                </c:pt>
                <c:pt idx="2949">
                  <c:v>209.35096860631</c:v>
                </c:pt>
                <c:pt idx="2950">
                  <c:v>209.35880490108875</c:v>
                </c:pt>
                <c:pt idx="2951">
                  <c:v>209.4625062330548</c:v>
                </c:pt>
                <c:pt idx="2952">
                  <c:v>209.51465327294238</c:v>
                </c:pt>
                <c:pt idx="2953">
                  <c:v>209.55065507526976</c:v>
                </c:pt>
                <c:pt idx="2954">
                  <c:v>209.50661862119154</c:v>
                </c:pt>
                <c:pt idx="2955">
                  <c:v>209.42695992931169</c:v>
                </c:pt>
                <c:pt idx="2956">
                  <c:v>209.39132278291069</c:v>
                </c:pt>
                <c:pt idx="2957">
                  <c:v>209.30358375645801</c:v>
                </c:pt>
                <c:pt idx="2958">
                  <c:v>209.43971153465316</c:v>
                </c:pt>
                <c:pt idx="2959">
                  <c:v>209.4937603761411</c:v>
                </c:pt>
                <c:pt idx="2960">
                  <c:v>209.52305190712275</c:v>
                </c:pt>
                <c:pt idx="2961">
                  <c:v>209.4691856766662</c:v>
                </c:pt>
                <c:pt idx="2962">
                  <c:v>209.41060231536548</c:v>
                </c:pt>
                <c:pt idx="2963">
                  <c:v>209.4188494352986</c:v>
                </c:pt>
                <c:pt idx="2964">
                  <c:v>209.45030212907125</c:v>
                </c:pt>
                <c:pt idx="2965">
                  <c:v>209.46495542924731</c:v>
                </c:pt>
                <c:pt idx="2966">
                  <c:v>209.44821791670674</c:v>
                </c:pt>
                <c:pt idx="2967">
                  <c:v>209.43710975739961</c:v>
                </c:pt>
                <c:pt idx="2968">
                  <c:v>209.40486522882048</c:v>
                </c:pt>
                <c:pt idx="2969">
                  <c:v>209.38751833043773</c:v>
                </c:pt>
                <c:pt idx="2970">
                  <c:v>209.53734014373742</c:v>
                </c:pt>
                <c:pt idx="2971">
                  <c:v>209.52131773219858</c:v>
                </c:pt>
                <c:pt idx="2972">
                  <c:v>209.53623023310507</c:v>
                </c:pt>
                <c:pt idx="2973">
                  <c:v>209.51062049066201</c:v>
                </c:pt>
                <c:pt idx="2974">
                  <c:v>209.41288498304709</c:v>
                </c:pt>
                <c:pt idx="2975">
                  <c:v>209.33328656570816</c:v>
                </c:pt>
                <c:pt idx="2976">
                  <c:v>209.34416644343312</c:v>
                </c:pt>
                <c:pt idx="2977">
                  <c:v>209.4434700996751</c:v>
                </c:pt>
                <c:pt idx="2978">
                  <c:v>209.54021613815627</c:v>
                </c:pt>
                <c:pt idx="2979">
                  <c:v>209.58414577932527</c:v>
                </c:pt>
                <c:pt idx="2980">
                  <c:v>209.55803452534036</c:v>
                </c:pt>
                <c:pt idx="2981">
                  <c:v>209.44196328320621</c:v>
                </c:pt>
                <c:pt idx="2982">
                  <c:v>209.32332015117228</c:v>
                </c:pt>
                <c:pt idx="2983">
                  <c:v>209.2982126119193</c:v>
                </c:pt>
                <c:pt idx="2984">
                  <c:v>209.40349602633231</c:v>
                </c:pt>
                <c:pt idx="2985">
                  <c:v>209.50362095790535</c:v>
                </c:pt>
                <c:pt idx="2986">
                  <c:v>209.52614131077365</c:v>
                </c:pt>
                <c:pt idx="2987">
                  <c:v>209.55025917763098</c:v>
                </c:pt>
                <c:pt idx="2988">
                  <c:v>209.46971819710953</c:v>
                </c:pt>
                <c:pt idx="2989">
                  <c:v>209.35865232374621</c:v>
                </c:pt>
                <c:pt idx="2990">
                  <c:v>209.32777781398354</c:v>
                </c:pt>
                <c:pt idx="2991">
                  <c:v>209.39550718076615</c:v>
                </c:pt>
                <c:pt idx="2992">
                  <c:v>209.48061391973872</c:v>
                </c:pt>
                <c:pt idx="2993">
                  <c:v>209.55445948145493</c:v>
                </c:pt>
                <c:pt idx="2994">
                  <c:v>209.53651843093309</c:v>
                </c:pt>
                <c:pt idx="2995">
                  <c:v>209.49164525647481</c:v>
                </c:pt>
                <c:pt idx="2996">
                  <c:v>209.42388645853197</c:v>
                </c:pt>
                <c:pt idx="2997">
                  <c:v>209.42376479614396</c:v>
                </c:pt>
                <c:pt idx="2998">
                  <c:v>209.4393764648627</c:v>
                </c:pt>
                <c:pt idx="2999">
                  <c:v>209.47127088300044</c:v>
                </c:pt>
                <c:pt idx="3000">
                  <c:v>209.48050721629261</c:v>
                </c:pt>
                <c:pt idx="3001">
                  <c:v>209.45304152157627</c:v>
                </c:pt>
                <c:pt idx="3002">
                  <c:v>209.40100094612887</c:v>
                </c:pt>
                <c:pt idx="3003">
                  <c:v>209.38194976686273</c:v>
                </c:pt>
                <c:pt idx="3004">
                  <c:v>209.42881677601494</c:v>
                </c:pt>
                <c:pt idx="3005">
                  <c:v>209.45657171713515</c:v>
                </c:pt>
                <c:pt idx="3006">
                  <c:v>209.45619077517327</c:v>
                </c:pt>
                <c:pt idx="3007">
                  <c:v>209.42493654450709</c:v>
                </c:pt>
                <c:pt idx="3008">
                  <c:v>209.41735857179287</c:v>
                </c:pt>
                <c:pt idx="3009">
                  <c:v>209.38202555678367</c:v>
                </c:pt>
                <c:pt idx="3010">
                  <c:v>209.40290267196951</c:v>
                </c:pt>
                <c:pt idx="3011">
                  <c:v>209.47720539241408</c:v>
                </c:pt>
                <c:pt idx="3012">
                  <c:v>209.53606269941676</c:v>
                </c:pt>
                <c:pt idx="3013">
                  <c:v>209.52636967531484</c:v>
                </c:pt>
                <c:pt idx="3014">
                  <c:v>209.45011963584847</c:v>
                </c:pt>
                <c:pt idx="3015">
                  <c:v>209.33964695726038</c:v>
                </c:pt>
                <c:pt idx="3016">
                  <c:v>209.3141744584652</c:v>
                </c:pt>
                <c:pt idx="3017">
                  <c:v>209.39541643239943</c:v>
                </c:pt>
                <c:pt idx="3018">
                  <c:v>209.50882448609593</c:v>
                </c:pt>
                <c:pt idx="3019">
                  <c:v>209.59621314240775</c:v>
                </c:pt>
                <c:pt idx="3020">
                  <c:v>209.57945983812019</c:v>
                </c:pt>
                <c:pt idx="3021">
                  <c:v>209.50993539622235</c:v>
                </c:pt>
                <c:pt idx="3022">
                  <c:v>209.35509218526136</c:v>
                </c:pt>
                <c:pt idx="3023">
                  <c:v>209.30338630261224</c:v>
                </c:pt>
                <c:pt idx="3024">
                  <c:v>209.36708296724299</c:v>
                </c:pt>
                <c:pt idx="3025">
                  <c:v>209.47379686422298</c:v>
                </c:pt>
                <c:pt idx="3026">
                  <c:v>209.55846133665273</c:v>
                </c:pt>
                <c:pt idx="3027">
                  <c:v>209.57051276728598</c:v>
                </c:pt>
                <c:pt idx="3028">
                  <c:v>209.51063544905551</c:v>
                </c:pt>
                <c:pt idx="3029">
                  <c:v>209.4029485447447</c:v>
                </c:pt>
                <c:pt idx="3030">
                  <c:v>209.35641551976101</c:v>
                </c:pt>
                <c:pt idx="3031">
                  <c:v>209.39766818839391</c:v>
                </c:pt>
                <c:pt idx="3032">
                  <c:v>209.48187641091525</c:v>
                </c:pt>
                <c:pt idx="3033">
                  <c:v>209.51714833199532</c:v>
                </c:pt>
                <c:pt idx="3034">
                  <c:v>209.61040955697973</c:v>
                </c:pt>
                <c:pt idx="3035">
                  <c:v>209.45130634036764</c:v>
                </c:pt>
                <c:pt idx="3036">
                  <c:v>209.40830468878738</c:v>
                </c:pt>
                <c:pt idx="3037">
                  <c:v>209.3996008289767</c:v>
                </c:pt>
                <c:pt idx="3038">
                  <c:v>209.40469869072487</c:v>
                </c:pt>
                <c:pt idx="3039">
                  <c:v>209.46002512505504</c:v>
                </c:pt>
                <c:pt idx="3040">
                  <c:v>209.46848562166923</c:v>
                </c:pt>
                <c:pt idx="3041">
                  <c:v>209.43793147629543</c:v>
                </c:pt>
                <c:pt idx="3042">
                  <c:v>209.38423144218905</c:v>
                </c:pt>
                <c:pt idx="3043">
                  <c:v>209.3642827257047</c:v>
                </c:pt>
                <c:pt idx="3044">
                  <c:v>209.40667620582232</c:v>
                </c:pt>
                <c:pt idx="3045">
                  <c:v>209.46093858770001</c:v>
                </c:pt>
                <c:pt idx="3046">
                  <c:v>209.44322677525346</c:v>
                </c:pt>
                <c:pt idx="3047">
                  <c:v>209.39868736215186</c:v>
                </c:pt>
                <c:pt idx="3048">
                  <c:v>209.38194976686273</c:v>
                </c:pt>
                <c:pt idx="3049">
                  <c:v>209.36259340591815</c:v>
                </c:pt>
                <c:pt idx="3050">
                  <c:v>209.39002936891461</c:v>
                </c:pt>
                <c:pt idx="3051">
                  <c:v>209.4633578672865</c:v>
                </c:pt>
                <c:pt idx="3052">
                  <c:v>209.52478707904783</c:v>
                </c:pt>
                <c:pt idx="3053">
                  <c:v>209.50716609854567</c:v>
                </c:pt>
                <c:pt idx="3054">
                  <c:v>209.43429457201415</c:v>
                </c:pt>
                <c:pt idx="3055">
                  <c:v>209.33919022181215</c:v>
                </c:pt>
                <c:pt idx="3056">
                  <c:v>209.30335538812096</c:v>
                </c:pt>
                <c:pt idx="3057">
                  <c:v>209.39401631466384</c:v>
                </c:pt>
                <c:pt idx="3058">
                  <c:v>209.49643892890313</c:v>
                </c:pt>
                <c:pt idx="3059">
                  <c:v>209.58846773343595</c:v>
                </c:pt>
                <c:pt idx="3060">
                  <c:v>209.59507132560711</c:v>
                </c:pt>
                <c:pt idx="3061">
                  <c:v>209.51509404679763</c:v>
                </c:pt>
                <c:pt idx="3062">
                  <c:v>209.38555577104643</c:v>
                </c:pt>
                <c:pt idx="3063">
                  <c:v>209.40054421277193</c:v>
                </c:pt>
                <c:pt idx="3064">
                  <c:v>209.34888338125918</c:v>
                </c:pt>
                <c:pt idx="3065">
                  <c:v>209.45570412678734</c:v>
                </c:pt>
                <c:pt idx="3066">
                  <c:v>209.65083973854129</c:v>
                </c:pt>
                <c:pt idx="3067">
                  <c:v>209.56297975183921</c:v>
                </c:pt>
                <c:pt idx="3068">
                  <c:v>209.51730090753384</c:v>
                </c:pt>
                <c:pt idx="3069">
                  <c:v>209.41352420970699</c:v>
                </c:pt>
                <c:pt idx="3070">
                  <c:v>209.34838177040226</c:v>
                </c:pt>
                <c:pt idx="3071">
                  <c:v>209.38032128069514</c:v>
                </c:pt>
                <c:pt idx="3072">
                  <c:v>209.45399986006711</c:v>
                </c:pt>
                <c:pt idx="3073">
                  <c:v>209.53396254478909</c:v>
                </c:pt>
                <c:pt idx="3074">
                  <c:v>209.54707903219432</c:v>
                </c:pt>
                <c:pt idx="3075">
                  <c:v>209.50541596594161</c:v>
                </c:pt>
                <c:pt idx="3076">
                  <c:v>209.42750740991852</c:v>
                </c:pt>
                <c:pt idx="3077">
                  <c:v>209.39523393842939</c:v>
                </c:pt>
                <c:pt idx="3078">
                  <c:v>209.41102813413679</c:v>
                </c:pt>
                <c:pt idx="3079">
                  <c:v>209.54327462391612</c:v>
                </c:pt>
                <c:pt idx="3080">
                  <c:v>209.48529989547433</c:v>
                </c:pt>
                <c:pt idx="3081">
                  <c:v>209.49082354087093</c:v>
                </c:pt>
                <c:pt idx="3082">
                  <c:v>209.44150754847647</c:v>
                </c:pt>
                <c:pt idx="3083">
                  <c:v>209.39139857277863</c:v>
                </c:pt>
                <c:pt idx="3084">
                  <c:v>209.41171323363045</c:v>
                </c:pt>
                <c:pt idx="3085">
                  <c:v>209.53869437419593</c:v>
                </c:pt>
                <c:pt idx="3086">
                  <c:v>209.43604471390142</c:v>
                </c:pt>
                <c:pt idx="3087">
                  <c:v>209.42866419946958</c:v>
                </c:pt>
                <c:pt idx="3088">
                  <c:v>209.39444213396217</c:v>
                </c:pt>
                <c:pt idx="3089">
                  <c:v>209.35708566348191</c:v>
                </c:pt>
                <c:pt idx="3090">
                  <c:v>209.37111479546704</c:v>
                </c:pt>
                <c:pt idx="3091">
                  <c:v>209.41856023770845</c:v>
                </c:pt>
                <c:pt idx="3092">
                  <c:v>209.47947209309834</c:v>
                </c:pt>
                <c:pt idx="3093">
                  <c:v>209.49601311284454</c:v>
                </c:pt>
                <c:pt idx="3094">
                  <c:v>209.43224027412276</c:v>
                </c:pt>
                <c:pt idx="3095">
                  <c:v>209.35990086508608</c:v>
                </c:pt>
                <c:pt idx="3096">
                  <c:v>209.30181863864263</c:v>
                </c:pt>
                <c:pt idx="3097">
                  <c:v>209.34223379485474</c:v>
                </c:pt>
                <c:pt idx="3098">
                  <c:v>209.46063443256861</c:v>
                </c:pt>
                <c:pt idx="3099">
                  <c:v>209.53756850808796</c:v>
                </c:pt>
                <c:pt idx="3100">
                  <c:v>209.56348235188952</c:v>
                </c:pt>
                <c:pt idx="3101">
                  <c:v>209.50634438389278</c:v>
                </c:pt>
                <c:pt idx="3102">
                  <c:v>209.38726004646921</c:v>
                </c:pt>
                <c:pt idx="3103">
                  <c:v>209.29859256113031</c:v>
                </c:pt>
                <c:pt idx="3104">
                  <c:v>209.3514253413567</c:v>
                </c:pt>
                <c:pt idx="3105">
                  <c:v>209.46827321181252</c:v>
                </c:pt>
                <c:pt idx="3106">
                  <c:v>209.54252969771281</c:v>
                </c:pt>
                <c:pt idx="3107">
                  <c:v>209.55584362687145</c:v>
                </c:pt>
                <c:pt idx="3108">
                  <c:v>209.50037997056467</c:v>
                </c:pt>
                <c:pt idx="3109">
                  <c:v>209.41469595896535</c:v>
                </c:pt>
                <c:pt idx="3110">
                  <c:v>209.33240400878665</c:v>
                </c:pt>
                <c:pt idx="3111">
                  <c:v>209.35443799724641</c:v>
                </c:pt>
                <c:pt idx="3112">
                  <c:v>209.4294709603991</c:v>
                </c:pt>
                <c:pt idx="3113">
                  <c:v>209.52087596132239</c:v>
                </c:pt>
                <c:pt idx="3114">
                  <c:v>209.43342698022465</c:v>
                </c:pt>
                <c:pt idx="3115">
                  <c:v>209.47796627790424</c:v>
                </c:pt>
                <c:pt idx="3116">
                  <c:v>209.40272017810139</c:v>
                </c:pt>
                <c:pt idx="3117">
                  <c:v>209.3960706184138</c:v>
                </c:pt>
                <c:pt idx="3118">
                  <c:v>209.40748296807533</c:v>
                </c:pt>
                <c:pt idx="3119">
                  <c:v>209.42266883736949</c:v>
                </c:pt>
                <c:pt idx="3120">
                  <c:v>209.45606911307846</c:v>
                </c:pt>
                <c:pt idx="3121">
                  <c:v>209.45287398684869</c:v>
                </c:pt>
                <c:pt idx="3122">
                  <c:v>209.42131459519317</c:v>
                </c:pt>
                <c:pt idx="3123">
                  <c:v>209.38605837774716</c:v>
                </c:pt>
                <c:pt idx="3124">
                  <c:v>209.4130674767768</c:v>
                </c:pt>
                <c:pt idx="3125">
                  <c:v>209.47286844401842</c:v>
                </c:pt>
                <c:pt idx="3126">
                  <c:v>209.47458766677403</c:v>
                </c:pt>
                <c:pt idx="3127">
                  <c:v>209.53653438652199</c:v>
                </c:pt>
                <c:pt idx="3128">
                  <c:v>209.39180943363408</c:v>
                </c:pt>
                <c:pt idx="3129">
                  <c:v>209.35830229336571</c:v>
                </c:pt>
                <c:pt idx="3130">
                  <c:v>209.26837210517559</c:v>
                </c:pt>
                <c:pt idx="3131">
                  <c:v>209.426930012338</c:v>
                </c:pt>
                <c:pt idx="3132">
                  <c:v>209.47852871485748</c:v>
                </c:pt>
                <c:pt idx="3133">
                  <c:v>209.59093286215298</c:v>
                </c:pt>
                <c:pt idx="3134">
                  <c:v>209.43172271067232</c:v>
                </c:pt>
                <c:pt idx="3135">
                  <c:v>209.30852907682728</c:v>
                </c:pt>
                <c:pt idx="3136">
                  <c:v>209.25762878845262</c:v>
                </c:pt>
                <c:pt idx="3137">
                  <c:v>209.33068476779178</c:v>
                </c:pt>
                <c:pt idx="3138">
                  <c:v>209.4510480576283</c:v>
                </c:pt>
                <c:pt idx="3139">
                  <c:v>209.5323500326794</c:v>
                </c:pt>
                <c:pt idx="3140">
                  <c:v>209.56507990192429</c:v>
                </c:pt>
                <c:pt idx="3141">
                  <c:v>209.50392511206172</c:v>
                </c:pt>
                <c:pt idx="3142">
                  <c:v>209.39077530082582</c:v>
                </c:pt>
                <c:pt idx="3143">
                  <c:v>209.30486222017677</c:v>
                </c:pt>
                <c:pt idx="3144">
                  <c:v>209.36362853813847</c:v>
                </c:pt>
                <c:pt idx="3145">
                  <c:v>209.46386047106998</c:v>
                </c:pt>
                <c:pt idx="3146">
                  <c:v>209.548083236244</c:v>
                </c:pt>
                <c:pt idx="3147">
                  <c:v>209.57845563641897</c:v>
                </c:pt>
                <c:pt idx="3148">
                  <c:v>209.52612635239748</c:v>
                </c:pt>
                <c:pt idx="3149">
                  <c:v>209.42111714308237</c:v>
                </c:pt>
                <c:pt idx="3150">
                  <c:v>209.37170815123733</c:v>
                </c:pt>
                <c:pt idx="3151">
                  <c:v>209.4035109848453</c:v>
                </c:pt>
                <c:pt idx="3152">
                  <c:v>209.46421049869377</c:v>
                </c:pt>
                <c:pt idx="3153">
                  <c:v>209.5229003288749</c:v>
                </c:pt>
                <c:pt idx="3154">
                  <c:v>209.5157940993615</c:v>
                </c:pt>
                <c:pt idx="3155">
                  <c:v>209.4566016340427</c:v>
                </c:pt>
                <c:pt idx="3156">
                  <c:v>209.38423144218905</c:v>
                </c:pt>
                <c:pt idx="3157">
                  <c:v>209.39069851371923</c:v>
                </c:pt>
                <c:pt idx="3158">
                  <c:v>209.41031311759735</c:v>
                </c:pt>
                <c:pt idx="3159">
                  <c:v>209.43096182255763</c:v>
                </c:pt>
                <c:pt idx="3160">
                  <c:v>209.42904514221365</c:v>
                </c:pt>
                <c:pt idx="3161">
                  <c:v>209.43426365782489</c:v>
                </c:pt>
                <c:pt idx="3162">
                  <c:v>209.39153619122189</c:v>
                </c:pt>
                <c:pt idx="3163">
                  <c:v>209.3916119810886</c:v>
                </c:pt>
                <c:pt idx="3164">
                  <c:v>209.43081024326884</c:v>
                </c:pt>
                <c:pt idx="3165">
                  <c:v>209.47550112842683</c:v>
                </c:pt>
                <c:pt idx="3166">
                  <c:v>209.47063165909407</c:v>
                </c:pt>
                <c:pt idx="3167">
                  <c:v>209.42467726402708</c:v>
                </c:pt>
                <c:pt idx="3168">
                  <c:v>209.33139978858037</c:v>
                </c:pt>
                <c:pt idx="3169">
                  <c:v>209.30630722309417</c:v>
                </c:pt>
                <c:pt idx="3170">
                  <c:v>209.35268784470179</c:v>
                </c:pt>
                <c:pt idx="3171">
                  <c:v>209.44444339731743</c:v>
                </c:pt>
                <c:pt idx="3172">
                  <c:v>209.52334110245914</c:v>
                </c:pt>
                <c:pt idx="3173">
                  <c:v>209.52221523506253</c:v>
                </c:pt>
                <c:pt idx="3174">
                  <c:v>209.4474410738334</c:v>
                </c:pt>
                <c:pt idx="3175">
                  <c:v>209.33750189610072</c:v>
                </c:pt>
                <c:pt idx="3176">
                  <c:v>209.28083466089333</c:v>
                </c:pt>
                <c:pt idx="3177">
                  <c:v>209.34191467844758</c:v>
                </c:pt>
                <c:pt idx="3178">
                  <c:v>209.4762161414894</c:v>
                </c:pt>
                <c:pt idx="3179">
                  <c:v>209.53600186873177</c:v>
                </c:pt>
                <c:pt idx="3180">
                  <c:v>209.54648568418523</c:v>
                </c:pt>
                <c:pt idx="3181">
                  <c:v>209.49377533455339</c:v>
                </c:pt>
                <c:pt idx="3182">
                  <c:v>209.36375020107241</c:v>
                </c:pt>
                <c:pt idx="3183">
                  <c:v>209.30498388364441</c:v>
                </c:pt>
                <c:pt idx="3184">
                  <c:v>209.34399890734448</c:v>
                </c:pt>
                <c:pt idx="3185">
                  <c:v>209.44252671890106</c:v>
                </c:pt>
                <c:pt idx="3186">
                  <c:v>209.51667664420833</c:v>
                </c:pt>
                <c:pt idx="3187">
                  <c:v>209.52524380817241</c:v>
                </c:pt>
                <c:pt idx="3188">
                  <c:v>209.48685257956095</c:v>
                </c:pt>
                <c:pt idx="3189">
                  <c:v>209.3793021055404</c:v>
                </c:pt>
                <c:pt idx="3190">
                  <c:v>209.34955352535681</c:v>
                </c:pt>
                <c:pt idx="3191">
                  <c:v>209.37829788884926</c:v>
                </c:pt>
                <c:pt idx="3192">
                  <c:v>209.43525291184514</c:v>
                </c:pt>
                <c:pt idx="3193">
                  <c:v>209.4874758470468</c:v>
                </c:pt>
                <c:pt idx="3194">
                  <c:v>209.48838930782165</c:v>
                </c:pt>
                <c:pt idx="3195">
                  <c:v>209.44426090401487</c:v>
                </c:pt>
                <c:pt idx="3196">
                  <c:v>209.40095507334698</c:v>
                </c:pt>
                <c:pt idx="3197">
                  <c:v>209.30002260609567</c:v>
                </c:pt>
                <c:pt idx="3198">
                  <c:v>209.42899926952776</c:v>
                </c:pt>
                <c:pt idx="3199">
                  <c:v>209.4587935459538</c:v>
                </c:pt>
                <c:pt idx="3200">
                  <c:v>209.44958711462669</c:v>
                </c:pt>
                <c:pt idx="3201">
                  <c:v>209.45463908476637</c:v>
                </c:pt>
                <c:pt idx="3202">
                  <c:v>209.40405946364407</c:v>
                </c:pt>
                <c:pt idx="3203">
                  <c:v>209.41442171978642</c:v>
                </c:pt>
                <c:pt idx="3204">
                  <c:v>209.46997747671844</c:v>
                </c:pt>
                <c:pt idx="3205">
                  <c:v>209.52420868843109</c:v>
                </c:pt>
                <c:pt idx="3206">
                  <c:v>209.52143939370143</c:v>
                </c:pt>
                <c:pt idx="3207">
                  <c:v>209.47131675554169</c:v>
                </c:pt>
                <c:pt idx="3208">
                  <c:v>209.3868641440059</c:v>
                </c:pt>
                <c:pt idx="3209">
                  <c:v>209.36099583175638</c:v>
                </c:pt>
                <c:pt idx="3210">
                  <c:v>209.40885217015619</c:v>
                </c:pt>
                <c:pt idx="3211">
                  <c:v>209.50950958059229</c:v>
                </c:pt>
                <c:pt idx="3212">
                  <c:v>209.58061561734362</c:v>
                </c:pt>
                <c:pt idx="3213">
                  <c:v>209.59522390025947</c:v>
                </c:pt>
                <c:pt idx="3214">
                  <c:v>209.52099762282927</c:v>
                </c:pt>
                <c:pt idx="3215">
                  <c:v>209.39663305880305</c:v>
                </c:pt>
                <c:pt idx="3216">
                  <c:v>209.3361316894898</c:v>
                </c:pt>
                <c:pt idx="3217">
                  <c:v>209.40971976353637</c:v>
                </c:pt>
                <c:pt idx="3218">
                  <c:v>209.5091445957558</c:v>
                </c:pt>
                <c:pt idx="3219">
                  <c:v>209.59088699002078</c:v>
                </c:pt>
                <c:pt idx="3220">
                  <c:v>209.60398846348798</c:v>
                </c:pt>
                <c:pt idx="3221">
                  <c:v>209.56836674584213</c:v>
                </c:pt>
                <c:pt idx="3222">
                  <c:v>209.43663806679709</c:v>
                </c:pt>
                <c:pt idx="3223">
                  <c:v>209.3648611232214</c:v>
                </c:pt>
                <c:pt idx="3224">
                  <c:v>209.41932112652708</c:v>
                </c:pt>
                <c:pt idx="3225">
                  <c:v>209.49843238610291</c:v>
                </c:pt>
                <c:pt idx="3226">
                  <c:v>209.56946269270975</c:v>
                </c:pt>
                <c:pt idx="3227">
                  <c:v>209.58098159745666</c:v>
                </c:pt>
                <c:pt idx="3228">
                  <c:v>209.54262044508383</c:v>
                </c:pt>
                <c:pt idx="3229">
                  <c:v>209.42974420203788</c:v>
                </c:pt>
                <c:pt idx="3230">
                  <c:v>209.39308788893374</c:v>
                </c:pt>
                <c:pt idx="3231">
                  <c:v>209.42160379272391</c:v>
                </c:pt>
                <c:pt idx="3232">
                  <c:v>209.48424981422713</c:v>
                </c:pt>
                <c:pt idx="3233">
                  <c:v>209.52621709987946</c:v>
                </c:pt>
                <c:pt idx="3234">
                  <c:v>209.51211134379761</c:v>
                </c:pt>
                <c:pt idx="3235">
                  <c:v>209.48665413118738</c:v>
                </c:pt>
                <c:pt idx="3236">
                  <c:v>209.44611774832165</c:v>
                </c:pt>
                <c:pt idx="3237">
                  <c:v>209.43940737904015</c:v>
                </c:pt>
                <c:pt idx="3238">
                  <c:v>209.47729614022711</c:v>
                </c:pt>
                <c:pt idx="3239">
                  <c:v>209.50430605266752</c:v>
                </c:pt>
                <c:pt idx="3240">
                  <c:v>209.48925689605457</c:v>
                </c:pt>
                <c:pt idx="3241">
                  <c:v>209.4625361499491</c:v>
                </c:pt>
                <c:pt idx="3242">
                  <c:v>209.41948866167402</c:v>
                </c:pt>
                <c:pt idx="3243">
                  <c:v>209.42842087477919</c:v>
                </c:pt>
                <c:pt idx="3244">
                  <c:v>209.48797844992623</c:v>
                </c:pt>
                <c:pt idx="3245">
                  <c:v>209.55739530556917</c:v>
                </c:pt>
                <c:pt idx="3246">
                  <c:v>209.55351511126531</c:v>
                </c:pt>
                <c:pt idx="3247">
                  <c:v>209.50246417482134</c:v>
                </c:pt>
                <c:pt idx="3248">
                  <c:v>209.42469321974903</c:v>
                </c:pt>
                <c:pt idx="3249">
                  <c:v>209.3791495284313</c:v>
                </c:pt>
                <c:pt idx="3250">
                  <c:v>209.42726408520713</c:v>
                </c:pt>
                <c:pt idx="3251">
                  <c:v>209.52580624314288</c:v>
                </c:pt>
                <c:pt idx="3252">
                  <c:v>209.60694023227077</c:v>
                </c:pt>
                <c:pt idx="3253">
                  <c:v>209.61293551200274</c:v>
                </c:pt>
                <c:pt idx="3254">
                  <c:v>209.54668313445001</c:v>
                </c:pt>
                <c:pt idx="3255">
                  <c:v>209.41964123832386</c:v>
                </c:pt>
                <c:pt idx="3256">
                  <c:v>209.35888069114057</c:v>
                </c:pt>
                <c:pt idx="3257">
                  <c:v>209.4198087734668</c:v>
                </c:pt>
                <c:pt idx="3258">
                  <c:v>209.52783060995131</c:v>
                </c:pt>
                <c:pt idx="3259">
                  <c:v>209.61850497688587</c:v>
                </c:pt>
                <c:pt idx="3260">
                  <c:v>209.64082669083641</c:v>
                </c:pt>
                <c:pt idx="3261">
                  <c:v>209.58764602376294</c:v>
                </c:pt>
                <c:pt idx="3262">
                  <c:v>209.47461858087024</c:v>
                </c:pt>
                <c:pt idx="3263">
                  <c:v>209.38710746945074</c:v>
                </c:pt>
                <c:pt idx="3264">
                  <c:v>209.41583679388953</c:v>
                </c:pt>
                <c:pt idx="3265">
                  <c:v>209.50820121960231</c:v>
                </c:pt>
                <c:pt idx="3266">
                  <c:v>209.60330337381617</c:v>
                </c:pt>
                <c:pt idx="3267">
                  <c:v>209.58833111423411</c:v>
                </c:pt>
                <c:pt idx="3268">
                  <c:v>209.54636402290953</c:v>
                </c:pt>
                <c:pt idx="3269">
                  <c:v>209.46215620538652</c:v>
                </c:pt>
                <c:pt idx="3270">
                  <c:v>209.42756824109566</c:v>
                </c:pt>
                <c:pt idx="3271">
                  <c:v>209.44666522814606</c:v>
                </c:pt>
                <c:pt idx="3272">
                  <c:v>209.49330364594439</c:v>
                </c:pt>
                <c:pt idx="3273">
                  <c:v>209.52195695368894</c:v>
                </c:pt>
                <c:pt idx="3274">
                  <c:v>209.61451809787243</c:v>
                </c:pt>
                <c:pt idx="3275">
                  <c:v>209.47750954716957</c:v>
                </c:pt>
                <c:pt idx="3276">
                  <c:v>209.42942508771463</c:v>
                </c:pt>
                <c:pt idx="3277">
                  <c:v>209.45743831019664</c:v>
                </c:pt>
                <c:pt idx="3278">
                  <c:v>209.50308843880836</c:v>
                </c:pt>
                <c:pt idx="3279">
                  <c:v>209.49093024423493</c:v>
                </c:pt>
                <c:pt idx="3280">
                  <c:v>209.46856240833026</c:v>
                </c:pt>
                <c:pt idx="3281">
                  <c:v>209.43682056020342</c:v>
                </c:pt>
                <c:pt idx="3282">
                  <c:v>209.39990498549298</c:v>
                </c:pt>
                <c:pt idx="3283">
                  <c:v>209.41778439034954</c:v>
                </c:pt>
                <c:pt idx="3284">
                  <c:v>209.49738230588403</c:v>
                </c:pt>
                <c:pt idx="3285">
                  <c:v>209.59049109356911</c:v>
                </c:pt>
                <c:pt idx="3286">
                  <c:v>209.59901233829316</c:v>
                </c:pt>
                <c:pt idx="3287">
                  <c:v>209.51810666590467</c:v>
                </c:pt>
                <c:pt idx="3288">
                  <c:v>209.42444889775393</c:v>
                </c:pt>
                <c:pt idx="3289">
                  <c:v>209.3670221357913</c:v>
                </c:pt>
                <c:pt idx="3290">
                  <c:v>209.49797565606528</c:v>
                </c:pt>
                <c:pt idx="3291">
                  <c:v>209.52035939851865</c:v>
                </c:pt>
                <c:pt idx="3292">
                  <c:v>209.60774698247712</c:v>
                </c:pt>
                <c:pt idx="3293">
                  <c:v>209.62221761978461</c:v>
                </c:pt>
                <c:pt idx="3294">
                  <c:v>209.55464197325796</c:v>
                </c:pt>
                <c:pt idx="3295">
                  <c:v>209.41779934884661</c:v>
                </c:pt>
                <c:pt idx="3296">
                  <c:v>209.33549345637721</c:v>
                </c:pt>
                <c:pt idx="3297">
                  <c:v>209.3885684192623</c:v>
                </c:pt>
                <c:pt idx="3298">
                  <c:v>209.49619560544272</c:v>
                </c:pt>
                <c:pt idx="3299">
                  <c:v>209.59176952992772</c:v>
                </c:pt>
                <c:pt idx="3300">
                  <c:v>209.61666311471743</c:v>
                </c:pt>
                <c:pt idx="3301">
                  <c:v>209.57393622922268</c:v>
                </c:pt>
                <c:pt idx="3302">
                  <c:v>209.46879077385191</c:v>
                </c:pt>
                <c:pt idx="3303">
                  <c:v>209.4889826584008</c:v>
                </c:pt>
                <c:pt idx="3304">
                  <c:v>209.40968884929043</c:v>
                </c:pt>
                <c:pt idx="3305">
                  <c:v>209.48161812876481</c:v>
                </c:pt>
                <c:pt idx="3306">
                  <c:v>209.61500474049683</c:v>
                </c:pt>
                <c:pt idx="3307">
                  <c:v>209.56784918764512</c:v>
                </c:pt>
                <c:pt idx="3308">
                  <c:v>209.51749835822821</c:v>
                </c:pt>
                <c:pt idx="3309">
                  <c:v>209.45328484581978</c:v>
                </c:pt>
                <c:pt idx="3310">
                  <c:v>209.4517481135357</c:v>
                </c:pt>
                <c:pt idx="3311">
                  <c:v>209.54491804864676</c:v>
                </c:pt>
                <c:pt idx="3312">
                  <c:v>209.68288523042224</c:v>
                </c:pt>
                <c:pt idx="3313">
                  <c:v>209.81993755644186</c:v>
                </c:pt>
                <c:pt idx="3314">
                  <c:v>209.94767569535477</c:v>
                </c:pt>
                <c:pt idx="3315">
                  <c:v>210.08989871005002</c:v>
                </c:pt>
                <c:pt idx="3316">
                  <c:v>210.36989687855294</c:v>
                </c:pt>
                <c:pt idx="3317">
                  <c:v>210.71860110862201</c:v>
                </c:pt>
                <c:pt idx="3318">
                  <c:v>211.05346640825647</c:v>
                </c:pt>
                <c:pt idx="3319">
                  <c:v>211.31027319360089</c:v>
                </c:pt>
                <c:pt idx="3320">
                  <c:v>211.78229292428117</c:v>
                </c:pt>
                <c:pt idx="3321">
                  <c:v>212.26007704129609</c:v>
                </c:pt>
                <c:pt idx="3322">
                  <c:v>212.73784445262919</c:v>
                </c:pt>
                <c:pt idx="3323">
                  <c:v>213.43521450016758</c:v>
                </c:pt>
                <c:pt idx="3324">
                  <c:v>213.9431212904517</c:v>
                </c:pt>
                <c:pt idx="3325">
                  <c:v>214.37067980727588</c:v>
                </c:pt>
                <c:pt idx="3326">
                  <c:v>214.87756341956793</c:v>
                </c:pt>
                <c:pt idx="3327">
                  <c:v>215.5665354332333</c:v>
                </c:pt>
                <c:pt idx="3328">
                  <c:v>216.39553217746027</c:v>
                </c:pt>
                <c:pt idx="3329">
                  <c:v>217.16802868434004</c:v>
                </c:pt>
                <c:pt idx="3330">
                  <c:v>217.80634064767241</c:v>
                </c:pt>
                <c:pt idx="3331">
                  <c:v>218.29144544587444</c:v>
                </c:pt>
                <c:pt idx="3332">
                  <c:v>218.789322570114</c:v>
                </c:pt>
                <c:pt idx="3333">
                  <c:v>219.57843033079621</c:v>
                </c:pt>
                <c:pt idx="3334">
                  <c:v>220.52554566570367</c:v>
                </c:pt>
                <c:pt idx="3335">
                  <c:v>221.35022603295536</c:v>
                </c:pt>
                <c:pt idx="3336">
                  <c:v>222.16953836204868</c:v>
                </c:pt>
                <c:pt idx="3337">
                  <c:v>222.73994851925886</c:v>
                </c:pt>
                <c:pt idx="3338">
                  <c:v>223.42831581355551</c:v>
                </c:pt>
                <c:pt idx="3339">
                  <c:v>224.11797303980345</c:v>
                </c:pt>
                <c:pt idx="3340">
                  <c:v>225.03360562375047</c:v>
                </c:pt>
                <c:pt idx="3341">
                  <c:v>225.83151178135145</c:v>
                </c:pt>
                <c:pt idx="3342">
                  <c:v>226.68053257108559</c:v>
                </c:pt>
                <c:pt idx="3343">
                  <c:v>227.31757919921398</c:v>
                </c:pt>
                <c:pt idx="3344">
                  <c:v>228.04413899915312</c:v>
                </c:pt>
                <c:pt idx="3345">
                  <c:v>228.82535344731372</c:v>
                </c:pt>
                <c:pt idx="3346">
                  <c:v>229.6766557943144</c:v>
                </c:pt>
                <c:pt idx="3347">
                  <c:v>230.52696845904018</c:v>
                </c:pt>
                <c:pt idx="3348">
                  <c:v>231.22532888623078</c:v>
                </c:pt>
                <c:pt idx="3349">
                  <c:v>232.09860544290984</c:v>
                </c:pt>
                <c:pt idx="3350">
                  <c:v>233.03589790666018</c:v>
                </c:pt>
                <c:pt idx="3351">
                  <c:v>234.01687010473424</c:v>
                </c:pt>
                <c:pt idx="3352">
                  <c:v>234.66634774722732</c:v>
                </c:pt>
                <c:pt idx="3353">
                  <c:v>235.31358036612585</c:v>
                </c:pt>
                <c:pt idx="3354">
                  <c:v>235.9642513134757</c:v>
                </c:pt>
                <c:pt idx="3355">
                  <c:v>237.00470598971702</c:v>
                </c:pt>
                <c:pt idx="3356">
                  <c:v>238.06265022624422</c:v>
                </c:pt>
                <c:pt idx="3357">
                  <c:v>238.99911358341035</c:v>
                </c:pt>
                <c:pt idx="3358">
                  <c:v>239.75249271555137</c:v>
                </c:pt>
                <c:pt idx="3359">
                  <c:v>240.32472520685661</c:v>
                </c:pt>
                <c:pt idx="3360">
                  <c:v>241.0272825361474</c:v>
                </c:pt>
                <c:pt idx="3361">
                  <c:v>242.06516003334156</c:v>
                </c:pt>
                <c:pt idx="3362">
                  <c:v>243.15963688264361</c:v>
                </c:pt>
                <c:pt idx="3363">
                  <c:v>244.10471629136944</c:v>
                </c:pt>
                <c:pt idx="3364">
                  <c:v>244.80927589604153</c:v>
                </c:pt>
                <c:pt idx="3365">
                  <c:v>245.40541809963233</c:v>
                </c:pt>
                <c:pt idx="3366">
                  <c:v>246.1846872156737</c:v>
                </c:pt>
                <c:pt idx="3367">
                  <c:v>247.26259056182036</c:v>
                </c:pt>
                <c:pt idx="3368">
                  <c:v>248.24942020601063</c:v>
                </c:pt>
                <c:pt idx="3369">
                  <c:v>249.14830288501372</c:v>
                </c:pt>
                <c:pt idx="3370">
                  <c:v>249.82184091286672</c:v>
                </c:pt>
                <c:pt idx="3371">
                  <c:v>250.55684864195212</c:v>
                </c:pt>
                <c:pt idx="3372">
                  <c:v>251.41661751979345</c:v>
                </c:pt>
                <c:pt idx="3373">
                  <c:v>252.38242004165585</c:v>
                </c:pt>
                <c:pt idx="3374">
                  <c:v>253.31287805652821</c:v>
                </c:pt>
                <c:pt idx="3375">
                  <c:v>254.13695547427875</c:v>
                </c:pt>
                <c:pt idx="3376">
                  <c:v>254.88429768932423</c:v>
                </c:pt>
                <c:pt idx="3377">
                  <c:v>255.76672096161661</c:v>
                </c:pt>
                <c:pt idx="3378">
                  <c:v>256.69081059978322</c:v>
                </c:pt>
                <c:pt idx="3379">
                  <c:v>257.56121388309464</c:v>
                </c:pt>
                <c:pt idx="3380">
                  <c:v>258.35336064338924</c:v>
                </c:pt>
                <c:pt idx="3381">
                  <c:v>259.13622248679502</c:v>
                </c:pt>
                <c:pt idx="3382">
                  <c:v>260.03694762368679</c:v>
                </c:pt>
                <c:pt idx="3383">
                  <c:v>261.07739420297747</c:v>
                </c:pt>
                <c:pt idx="3384">
                  <c:v>262.03979669248417</c:v>
                </c:pt>
                <c:pt idx="3385">
                  <c:v>262.75086962649181</c:v>
                </c:pt>
                <c:pt idx="3386">
                  <c:v>263.34540804936347</c:v>
                </c:pt>
                <c:pt idx="3387">
                  <c:v>264.18383187607378</c:v>
                </c:pt>
                <c:pt idx="3388">
                  <c:v>265.2640174960307</c:v>
                </c:pt>
                <c:pt idx="3389">
                  <c:v>266.39100762587339</c:v>
                </c:pt>
                <c:pt idx="3390">
                  <c:v>267.31741460222884</c:v>
                </c:pt>
                <c:pt idx="3391">
                  <c:v>267.94852354906794</c:v>
                </c:pt>
                <c:pt idx="3392">
                  <c:v>268.53018298683691</c:v>
                </c:pt>
                <c:pt idx="3393">
                  <c:v>269.42008050558866</c:v>
                </c:pt>
                <c:pt idx="3394">
                  <c:v>270.5672375345157</c:v>
                </c:pt>
                <c:pt idx="3395">
                  <c:v>271.64647740564527</c:v>
                </c:pt>
                <c:pt idx="3396">
                  <c:v>272.46866982756956</c:v>
                </c:pt>
                <c:pt idx="3397">
                  <c:v>273.05882548300082</c:v>
                </c:pt>
                <c:pt idx="3398">
                  <c:v>273.74665516337916</c:v>
                </c:pt>
                <c:pt idx="3399">
                  <c:v>274.75195550416555</c:v>
                </c:pt>
                <c:pt idx="3400">
                  <c:v>275.84331202486868</c:v>
                </c:pt>
                <c:pt idx="3401">
                  <c:v>276.81763477843333</c:v>
                </c:pt>
                <c:pt idx="3402">
                  <c:v>277.52857843893315</c:v>
                </c:pt>
                <c:pt idx="3403">
                  <c:v>278.18063300998119</c:v>
                </c:pt>
                <c:pt idx="3404">
                  <c:v>279.02955224615624</c:v>
                </c:pt>
                <c:pt idx="3405">
                  <c:v>280.04558097034493</c:v>
                </c:pt>
                <c:pt idx="3406">
                  <c:v>281.06429707449627</c:v>
                </c:pt>
                <c:pt idx="3407">
                  <c:v>281.88781249521566</c:v>
                </c:pt>
                <c:pt idx="3408">
                  <c:v>282.58843325159376</c:v>
                </c:pt>
                <c:pt idx="3409">
                  <c:v>283.44872529541232</c:v>
                </c:pt>
                <c:pt idx="3410">
                  <c:v>284.43691395740217</c:v>
                </c:pt>
                <c:pt idx="3411">
                  <c:v>285.35209202032104</c:v>
                </c:pt>
                <c:pt idx="3412">
                  <c:v>286.18650869245135</c:v>
                </c:pt>
                <c:pt idx="3413">
                  <c:v>286.91453543219473</c:v>
                </c:pt>
                <c:pt idx="3414">
                  <c:v>287.76969368613845</c:v>
                </c:pt>
                <c:pt idx="3415">
                  <c:v>288.83339345602775</c:v>
                </c:pt>
                <c:pt idx="3416">
                  <c:v>289.75446022719689</c:v>
                </c:pt>
                <c:pt idx="3417">
                  <c:v>290.50684893295613</c:v>
                </c:pt>
                <c:pt idx="3418">
                  <c:v>291.18059225655259</c:v>
                </c:pt>
                <c:pt idx="3419">
                  <c:v>292.03199130695413</c:v>
                </c:pt>
                <c:pt idx="3420">
                  <c:v>293.12517052883351</c:v>
                </c:pt>
                <c:pt idx="3421">
                  <c:v>294.24539775358949</c:v>
                </c:pt>
                <c:pt idx="3422">
                  <c:v>295.05396668678401</c:v>
                </c:pt>
                <c:pt idx="3423">
                  <c:v>295.61697395701486</c:v>
                </c:pt>
                <c:pt idx="3424">
                  <c:v>296.27758165678097</c:v>
                </c:pt>
                <c:pt idx="3425">
                  <c:v>297.33238613098007</c:v>
                </c:pt>
                <c:pt idx="3426">
                  <c:v>298.56606483225835</c:v>
                </c:pt>
                <c:pt idx="3427">
                  <c:v>299.60104957326007</c:v>
                </c:pt>
                <c:pt idx="3428">
                  <c:v>300.26993912018384</c:v>
                </c:pt>
                <c:pt idx="3429">
                  <c:v>300.79720818294606</c:v>
                </c:pt>
                <c:pt idx="3430">
                  <c:v>301.61528322770783</c:v>
                </c:pt>
                <c:pt idx="3431">
                  <c:v>302.80331873303743</c:v>
                </c:pt>
                <c:pt idx="3432">
                  <c:v>303.92943755097008</c:v>
                </c:pt>
                <c:pt idx="3433">
                  <c:v>304.72712102469194</c:v>
                </c:pt>
                <c:pt idx="3434">
                  <c:v>305.28921779780296</c:v>
                </c:pt>
                <c:pt idx="3435">
                  <c:v>305.98595918692473</c:v>
                </c:pt>
                <c:pt idx="3436">
                  <c:v>307.02836732595398</c:v>
                </c:pt>
                <c:pt idx="3437">
                  <c:v>308.17841144251071</c:v>
                </c:pt>
                <c:pt idx="3438">
                  <c:v>309.1253390041162</c:v>
                </c:pt>
                <c:pt idx="3439">
                  <c:v>309.79257948071853</c:v>
                </c:pt>
                <c:pt idx="3440">
                  <c:v>310.44684797453164</c:v>
                </c:pt>
                <c:pt idx="3441">
                  <c:v>311.38367246817751</c:v>
                </c:pt>
                <c:pt idx="3442">
                  <c:v>312.4681913538912</c:v>
                </c:pt>
                <c:pt idx="3443">
                  <c:v>313.48215959697359</c:v>
                </c:pt>
                <c:pt idx="3444">
                  <c:v>314.23587635460586</c:v>
                </c:pt>
                <c:pt idx="3445">
                  <c:v>314.92932394206372</c:v>
                </c:pt>
                <c:pt idx="3446">
                  <c:v>315.85297658378079</c:v>
                </c:pt>
                <c:pt idx="3447">
                  <c:v>316.89003671290777</c:v>
                </c:pt>
                <c:pt idx="3448">
                  <c:v>317.76714579234545</c:v>
                </c:pt>
                <c:pt idx="3449">
                  <c:v>318.52685358495307</c:v>
                </c:pt>
                <c:pt idx="3450">
                  <c:v>319.26144959367718</c:v>
                </c:pt>
                <c:pt idx="3451">
                  <c:v>320.24682072747709</c:v>
                </c:pt>
                <c:pt idx="3452">
                  <c:v>321.38706727738946</c:v>
                </c:pt>
                <c:pt idx="3453">
                  <c:v>322.26183438678038</c:v>
                </c:pt>
                <c:pt idx="3454">
                  <c:v>322.89568608564821</c:v>
                </c:pt>
                <c:pt idx="3455">
                  <c:v>323.54233760875746</c:v>
                </c:pt>
                <c:pt idx="3456">
                  <c:v>324.52400286334489</c:v>
                </c:pt>
                <c:pt idx="3457">
                  <c:v>325.77197604324169</c:v>
                </c:pt>
                <c:pt idx="3458">
                  <c:v>326.83907011821702</c:v>
                </c:pt>
                <c:pt idx="3459">
                  <c:v>327.47993085370132</c:v>
                </c:pt>
                <c:pt idx="3460">
                  <c:v>327.9234351229552</c:v>
                </c:pt>
                <c:pt idx="3461">
                  <c:v>328.70735477227771</c:v>
                </c:pt>
                <c:pt idx="3462">
                  <c:v>329.98213455061875</c:v>
                </c:pt>
                <c:pt idx="3463">
                  <c:v>331.23730835779935</c:v>
                </c:pt>
                <c:pt idx="3464">
                  <c:v>332.08252517192778</c:v>
                </c:pt>
                <c:pt idx="3465">
                  <c:v>332.54222824105267</c:v>
                </c:pt>
                <c:pt idx="3466">
                  <c:v>333.07233990681709</c:v>
                </c:pt>
                <c:pt idx="3467">
                  <c:v>334.16294513136359</c:v>
                </c:pt>
                <c:pt idx="3468">
                  <c:v>335.50402598032144</c:v>
                </c:pt>
                <c:pt idx="3469">
                  <c:v>336.4910204350391</c:v>
                </c:pt>
                <c:pt idx="3470">
                  <c:v>337.09094221341212</c:v>
                </c:pt>
                <c:pt idx="3471">
                  <c:v>337.61243256950871</c:v>
                </c:pt>
                <c:pt idx="3472">
                  <c:v>338.48958951652031</c:v>
                </c:pt>
                <c:pt idx="3473">
                  <c:v>339.70614968671464</c:v>
                </c:pt>
                <c:pt idx="3474">
                  <c:v>340.77913200485085</c:v>
                </c:pt>
                <c:pt idx="3475">
                  <c:v>341.47211003876487</c:v>
                </c:pt>
                <c:pt idx="3476">
                  <c:v>342.07906179542221</c:v>
                </c:pt>
                <c:pt idx="3477">
                  <c:v>342.93490927475722</c:v>
                </c:pt>
                <c:pt idx="3478">
                  <c:v>344.00069539168635</c:v>
                </c:pt>
                <c:pt idx="3479">
                  <c:v>345.02915354783255</c:v>
                </c:pt>
                <c:pt idx="3480">
                  <c:v>345.76896987621592</c:v>
                </c:pt>
                <c:pt idx="3481">
                  <c:v>346.41316582497768</c:v>
                </c:pt>
                <c:pt idx="3482">
                  <c:v>347.29998925125784</c:v>
                </c:pt>
                <c:pt idx="3483">
                  <c:v>348.39051206318914</c:v>
                </c:pt>
                <c:pt idx="3484">
                  <c:v>349.33840907499916</c:v>
                </c:pt>
                <c:pt idx="3485">
                  <c:v>350.08992576801597</c:v>
                </c:pt>
                <c:pt idx="3486">
                  <c:v>350.70381545077186</c:v>
                </c:pt>
                <c:pt idx="3487">
                  <c:v>351.60458025514322</c:v>
                </c:pt>
                <c:pt idx="3488">
                  <c:v>352.7608631668096</c:v>
                </c:pt>
                <c:pt idx="3489">
                  <c:v>353.69885395123697</c:v>
                </c:pt>
                <c:pt idx="3490">
                  <c:v>354.36843261254353</c:v>
                </c:pt>
                <c:pt idx="3491">
                  <c:v>354.95913379290795</c:v>
                </c:pt>
                <c:pt idx="3492">
                  <c:v>355.87167038029497</c:v>
                </c:pt>
                <c:pt idx="3493">
                  <c:v>357.09923140541952</c:v>
                </c:pt>
                <c:pt idx="3494">
                  <c:v>358.19131701494507</c:v>
                </c:pt>
                <c:pt idx="3495">
                  <c:v>358.79019284539527</c:v>
                </c:pt>
                <c:pt idx="3496">
                  <c:v>359.23609631858494</c:v>
                </c:pt>
                <c:pt idx="3497">
                  <c:v>360.05262800468165</c:v>
                </c:pt>
                <c:pt idx="3498">
                  <c:v>361.3842309705708</c:v>
                </c:pt>
                <c:pt idx="3499">
                  <c:v>362.596976043881</c:v>
                </c:pt>
                <c:pt idx="3500">
                  <c:v>363.2889041208316</c:v>
                </c:pt>
                <c:pt idx="3501">
                  <c:v>363.62651478652822</c:v>
                </c:pt>
                <c:pt idx="3502">
                  <c:v>364.28472782868511</c:v>
                </c:pt>
                <c:pt idx="3503">
                  <c:v>365.56053882825779</c:v>
                </c:pt>
                <c:pt idx="3504">
                  <c:v>366.8822158970039</c:v>
                </c:pt>
                <c:pt idx="3505">
                  <c:v>367.73476610465616</c:v>
                </c:pt>
                <c:pt idx="3506">
                  <c:v>368.13473909000049</c:v>
                </c:pt>
                <c:pt idx="3507">
                  <c:v>368.6695322060188</c:v>
                </c:pt>
                <c:pt idx="3508">
                  <c:v>369.79266954222788</c:v>
                </c:pt>
                <c:pt idx="3509">
                  <c:v>371.12489004868343</c:v>
                </c:pt>
                <c:pt idx="3510">
                  <c:v>372.05498947320859</c:v>
                </c:pt>
                <c:pt idx="3511">
                  <c:v>372.530257529582</c:v>
                </c:pt>
                <c:pt idx="3512">
                  <c:v>373.04385043469711</c:v>
                </c:pt>
                <c:pt idx="3513">
                  <c:v>374.04243736455277</c:v>
                </c:pt>
                <c:pt idx="3514">
                  <c:v>375.27999229498852</c:v>
                </c:pt>
                <c:pt idx="3515">
                  <c:v>376.23961368775917</c:v>
                </c:pt>
                <c:pt idx="3516">
                  <c:v>376.77935077706707</c:v>
                </c:pt>
                <c:pt idx="3517">
                  <c:v>377.34300483963818</c:v>
                </c:pt>
                <c:pt idx="3518">
                  <c:v>378.31191172464679</c:v>
                </c:pt>
                <c:pt idx="3519">
                  <c:v>379.48011246210837</c:v>
                </c:pt>
                <c:pt idx="3520">
                  <c:v>380.44426300003556</c:v>
                </c:pt>
                <c:pt idx="3521">
                  <c:v>381.07887285120387</c:v>
                </c:pt>
                <c:pt idx="3522">
                  <c:v>381.68657442974535</c:v>
                </c:pt>
                <c:pt idx="3523">
                  <c:v>382.61987485747392</c:v>
                </c:pt>
                <c:pt idx="3524">
                  <c:v>383.71448761493735</c:v>
                </c:pt>
                <c:pt idx="3525">
                  <c:v>384.60282712432382</c:v>
                </c:pt>
                <c:pt idx="3526">
                  <c:v>385.24101808041092</c:v>
                </c:pt>
                <c:pt idx="3527">
                  <c:v>385.88820649296372</c:v>
                </c:pt>
                <c:pt idx="3528">
                  <c:v>386.92601736263487</c:v>
                </c:pt>
                <c:pt idx="3529">
                  <c:v>388.08025828012904</c:v>
                </c:pt>
                <c:pt idx="3530">
                  <c:v>388.88918567812237</c:v>
                </c:pt>
                <c:pt idx="3531">
                  <c:v>389.45651293222727</c:v>
                </c:pt>
                <c:pt idx="3532">
                  <c:v>390.12288417527077</c:v>
                </c:pt>
                <c:pt idx="3533">
                  <c:v>391.23050233700263</c:v>
                </c:pt>
                <c:pt idx="3534">
                  <c:v>392.46416344751299</c:v>
                </c:pt>
                <c:pt idx="3535">
                  <c:v>393.24063703996075</c:v>
                </c:pt>
                <c:pt idx="3536">
                  <c:v>393.65467593840287</c:v>
                </c:pt>
                <c:pt idx="3537">
                  <c:v>394.20573404342656</c:v>
                </c:pt>
                <c:pt idx="3538">
                  <c:v>395.11059318465482</c:v>
                </c:pt>
                <c:pt idx="3539">
                  <c:v>396.09211057133547</c:v>
                </c:pt>
                <c:pt idx="3540">
                  <c:v>396.59235453635813</c:v>
                </c:pt>
                <c:pt idx="3541">
                  <c:v>396.64792099588772</c:v>
                </c:pt>
                <c:pt idx="3542">
                  <c:v>396.73782667744013</c:v>
                </c:pt>
                <c:pt idx="3543">
                  <c:v>397.26926775704896</c:v>
                </c:pt>
                <c:pt idx="3544">
                  <c:v>397.96172634510145</c:v>
                </c:pt>
                <c:pt idx="3545">
                  <c:v>398.25903754422399</c:v>
                </c:pt>
                <c:pt idx="3546">
                  <c:v>398.11665049427899</c:v>
                </c:pt>
                <c:pt idx="3547">
                  <c:v>397.91593924152221</c:v>
                </c:pt>
                <c:pt idx="3548">
                  <c:v>398.1313373967273</c:v>
                </c:pt>
                <c:pt idx="3549">
                  <c:v>398.63072574268159</c:v>
                </c:pt>
                <c:pt idx="3550">
                  <c:v>398.90218088725487</c:v>
                </c:pt>
                <c:pt idx="3551">
                  <c:v>398.76993510528763</c:v>
                </c:pt>
                <c:pt idx="3552">
                  <c:v>398.52734083172157</c:v>
                </c:pt>
                <c:pt idx="3553">
                  <c:v>398.59511400085495</c:v>
                </c:pt>
                <c:pt idx="3554">
                  <c:v>399.04675158418735</c:v>
                </c:pt>
                <c:pt idx="3555">
                  <c:v>399.40772545386318</c:v>
                </c:pt>
                <c:pt idx="3556">
                  <c:v>399.31687564582018</c:v>
                </c:pt>
                <c:pt idx="3557">
                  <c:v>398.92743614509357</c:v>
                </c:pt>
                <c:pt idx="3558">
                  <c:v>398.76760417910202</c:v>
                </c:pt>
                <c:pt idx="3559">
                  <c:v>399.06307412840016</c:v>
                </c:pt>
                <c:pt idx="3560">
                  <c:v>399.55444820380143</c:v>
                </c:pt>
                <c:pt idx="3561">
                  <c:v>399.65199075885818</c:v>
                </c:pt>
                <c:pt idx="3562">
                  <c:v>399.3294433582501</c:v>
                </c:pt>
                <c:pt idx="3563">
                  <c:v>398.96253414077239</c:v>
                </c:pt>
                <c:pt idx="3564">
                  <c:v>399.06573848737526</c:v>
                </c:pt>
                <c:pt idx="3565">
                  <c:v>399.52598142277833</c:v>
                </c:pt>
                <c:pt idx="3566">
                  <c:v>399.81594515393869</c:v>
                </c:pt>
                <c:pt idx="3567">
                  <c:v>399.64151279022104</c:v>
                </c:pt>
                <c:pt idx="3568">
                  <c:v>399.19489608954819</c:v>
                </c:pt>
                <c:pt idx="3569">
                  <c:v>399.05214182365586</c:v>
                </c:pt>
                <c:pt idx="3570">
                  <c:v>399.41817359593836</c:v>
                </c:pt>
                <c:pt idx="3571">
                  <c:v>399.82288054725876</c:v>
                </c:pt>
                <c:pt idx="3572">
                  <c:v>399.80198506102414</c:v>
                </c:pt>
                <c:pt idx="3573">
                  <c:v>399.42114063456154</c:v>
                </c:pt>
                <c:pt idx="3574">
                  <c:v>399.09786858562165</c:v>
                </c:pt>
                <c:pt idx="3575">
                  <c:v>399.19756045661524</c:v>
                </c:pt>
                <c:pt idx="3576">
                  <c:v>399.42156534779923</c:v>
                </c:pt>
                <c:pt idx="3577">
                  <c:v>399.41968787716337</c:v>
                </c:pt>
                <c:pt idx="3578">
                  <c:v>399.24522635844312</c:v>
                </c:pt>
                <c:pt idx="3579">
                  <c:v>399.16827723575534</c:v>
                </c:pt>
                <c:pt idx="3580">
                  <c:v>399.31333306982231</c:v>
                </c:pt>
                <c:pt idx="3581">
                  <c:v>399.48110165117578</c:v>
                </c:pt>
                <c:pt idx="3582">
                  <c:v>399.44512503119586</c:v>
                </c:pt>
                <c:pt idx="3583">
                  <c:v>399.28995406015218</c:v>
                </c:pt>
                <c:pt idx="3584">
                  <c:v>399.23274996358225</c:v>
                </c:pt>
                <c:pt idx="3585">
                  <c:v>399.34870327300672</c:v>
                </c:pt>
                <c:pt idx="3586">
                  <c:v>399.48979340066683</c:v>
                </c:pt>
                <c:pt idx="3587">
                  <c:v>399.4705631925633</c:v>
                </c:pt>
                <c:pt idx="3588">
                  <c:v>399.40300101700586</c:v>
                </c:pt>
                <c:pt idx="3589">
                  <c:v>399.41653825166077</c:v>
                </c:pt>
                <c:pt idx="3590">
                  <c:v>399.46835229969014</c:v>
                </c:pt>
                <c:pt idx="3591">
                  <c:v>399.47374358399151</c:v>
                </c:pt>
                <c:pt idx="3592">
                  <c:v>399.43670717131238</c:v>
                </c:pt>
                <c:pt idx="3593">
                  <c:v>399.51735118999693</c:v>
                </c:pt>
                <c:pt idx="3594">
                  <c:v>399.669464630422</c:v>
                </c:pt>
                <c:pt idx="3595">
                  <c:v>399.65005274628265</c:v>
                </c:pt>
                <c:pt idx="3596">
                  <c:v>399.44427758890276</c:v>
                </c:pt>
                <c:pt idx="3597">
                  <c:v>399.35082385871544</c:v>
                </c:pt>
                <c:pt idx="3598">
                  <c:v>399.53382474495425</c:v>
                </c:pt>
                <c:pt idx="3599">
                  <c:v>399.81430979451028</c:v>
                </c:pt>
                <c:pt idx="3600">
                  <c:v>399.81891321238163</c:v>
                </c:pt>
                <c:pt idx="3601">
                  <c:v>399.50535896990135</c:v>
                </c:pt>
                <c:pt idx="3602">
                  <c:v>399.28538146075738</c:v>
                </c:pt>
                <c:pt idx="3603">
                  <c:v>399.47589295318335</c:v>
                </c:pt>
                <c:pt idx="3604">
                  <c:v>399.74720156442299</c:v>
                </c:pt>
                <c:pt idx="3605">
                  <c:v>399.70619759155238</c:v>
                </c:pt>
                <c:pt idx="3606">
                  <c:v>399.35563859090297</c:v>
                </c:pt>
                <c:pt idx="3607">
                  <c:v>399.22027257999991</c:v>
                </c:pt>
                <c:pt idx="3608">
                  <c:v>399.45736035327917</c:v>
                </c:pt>
                <c:pt idx="3609">
                  <c:v>399.750624104434</c:v>
                </c:pt>
                <c:pt idx="3610">
                  <c:v>399.67982154204032</c:v>
                </c:pt>
                <c:pt idx="3611">
                  <c:v>399.35666861818021</c:v>
                </c:pt>
                <c:pt idx="3612">
                  <c:v>399.19207989839055</c:v>
                </c:pt>
                <c:pt idx="3613">
                  <c:v>399.46162932048776</c:v>
                </c:pt>
                <c:pt idx="3614">
                  <c:v>399.8493479793562</c:v>
                </c:pt>
                <c:pt idx="3615">
                  <c:v>399.86464078812321</c:v>
                </c:pt>
                <c:pt idx="3616">
                  <c:v>399.50884102998862</c:v>
                </c:pt>
                <c:pt idx="3617">
                  <c:v>399.21176347086214</c:v>
                </c:pt>
                <c:pt idx="3618">
                  <c:v>399.39555166970831</c:v>
                </c:pt>
                <c:pt idx="3619">
                  <c:v>399.85234581003783</c:v>
                </c:pt>
                <c:pt idx="3620">
                  <c:v>400.0317764321876</c:v>
                </c:pt>
                <c:pt idx="3621">
                  <c:v>399.77902951012885</c:v>
                </c:pt>
                <c:pt idx="3622">
                  <c:v>399.38649675015455</c:v>
                </c:pt>
                <c:pt idx="3623">
                  <c:v>399.39028245053686</c:v>
                </c:pt>
                <c:pt idx="3624">
                  <c:v>399.79662449769705</c:v>
                </c:pt>
                <c:pt idx="3625">
                  <c:v>400.0576992018535</c:v>
                </c:pt>
                <c:pt idx="3626">
                  <c:v>399.95164547317177</c:v>
                </c:pt>
                <c:pt idx="3627">
                  <c:v>399.58984936695356</c:v>
                </c:pt>
                <c:pt idx="3628">
                  <c:v>399.40272912126466</c:v>
                </c:pt>
                <c:pt idx="3629">
                  <c:v>399.66949440021324</c:v>
                </c:pt>
                <c:pt idx="3630">
                  <c:v>399.95882301781768</c:v>
                </c:pt>
                <c:pt idx="3631">
                  <c:v>399.89147243176978</c:v>
                </c:pt>
                <c:pt idx="3632">
                  <c:v>399.50190667977091</c:v>
                </c:pt>
                <c:pt idx="3633">
                  <c:v>399.2512824670992</c:v>
                </c:pt>
                <c:pt idx="3634">
                  <c:v>399.47619561136531</c:v>
                </c:pt>
                <c:pt idx="3635">
                  <c:v>399.90228388509456</c:v>
                </c:pt>
                <c:pt idx="3636">
                  <c:v>400.04355644013219</c:v>
                </c:pt>
                <c:pt idx="3637">
                  <c:v>399.77872684981156</c:v>
                </c:pt>
                <c:pt idx="3638">
                  <c:v>399.41835519060407</c:v>
                </c:pt>
                <c:pt idx="3639">
                  <c:v>399.45381677342789</c:v>
                </c:pt>
                <c:pt idx="3640">
                  <c:v>399.83320673376079</c:v>
                </c:pt>
                <c:pt idx="3641">
                  <c:v>400.09818848999282</c:v>
                </c:pt>
                <c:pt idx="3642">
                  <c:v>399.98417018951301</c:v>
                </c:pt>
                <c:pt idx="3643">
                  <c:v>399.61777041142949</c:v>
                </c:pt>
                <c:pt idx="3644">
                  <c:v>399.45378601146462</c:v>
                </c:pt>
                <c:pt idx="3645">
                  <c:v>399.69905085147712</c:v>
                </c:pt>
                <c:pt idx="3646">
                  <c:v>400.00006936273292</c:v>
                </c:pt>
                <c:pt idx="3647">
                  <c:v>400.06157526408953</c:v>
                </c:pt>
                <c:pt idx="3648">
                  <c:v>399.78781162190694</c:v>
                </c:pt>
                <c:pt idx="3649">
                  <c:v>399.54242521133745</c:v>
                </c:pt>
                <c:pt idx="3650">
                  <c:v>399.64663021430346</c:v>
                </c:pt>
                <c:pt idx="3651">
                  <c:v>399.90182939714373</c:v>
                </c:pt>
                <c:pt idx="3652">
                  <c:v>399.97744712934872</c:v>
                </c:pt>
                <c:pt idx="3653">
                  <c:v>399.72772911308124</c:v>
                </c:pt>
                <c:pt idx="3654">
                  <c:v>399.42486580641969</c:v>
                </c:pt>
                <c:pt idx="3655">
                  <c:v>399.4555126507272</c:v>
                </c:pt>
                <c:pt idx="3656">
                  <c:v>399.81597591616156</c:v>
                </c:pt>
                <c:pt idx="3657">
                  <c:v>400.0617876238843</c:v>
                </c:pt>
                <c:pt idx="3658">
                  <c:v>399.94652801258837</c:v>
                </c:pt>
                <c:pt idx="3659">
                  <c:v>399.58409586969327</c:v>
                </c:pt>
                <c:pt idx="3660">
                  <c:v>399.43897760182517</c:v>
                </c:pt>
                <c:pt idx="3661">
                  <c:v>399.66613339091316</c:v>
                </c:pt>
                <c:pt idx="3662">
                  <c:v>399.93829065876872</c:v>
                </c:pt>
                <c:pt idx="3663">
                  <c:v>399.9280855113941</c:v>
                </c:pt>
                <c:pt idx="3664">
                  <c:v>399.59163555115111</c:v>
                </c:pt>
                <c:pt idx="3665">
                  <c:v>399.38222679806427</c:v>
                </c:pt>
                <c:pt idx="3666">
                  <c:v>399.57494961666578</c:v>
                </c:pt>
                <c:pt idx="3667">
                  <c:v>399.94786071556649</c:v>
                </c:pt>
                <c:pt idx="3668">
                  <c:v>400.06142442909578</c:v>
                </c:pt>
                <c:pt idx="3669">
                  <c:v>399.80277197828144</c:v>
                </c:pt>
                <c:pt idx="3670">
                  <c:v>399.47973919305747</c:v>
                </c:pt>
                <c:pt idx="3671">
                  <c:v>399.49648562227196</c:v>
                </c:pt>
                <c:pt idx="3672">
                  <c:v>399.85800904123113</c:v>
                </c:pt>
                <c:pt idx="3673">
                  <c:v>400.1205676650755</c:v>
                </c:pt>
                <c:pt idx="3674">
                  <c:v>400.01963224073864</c:v>
                </c:pt>
                <c:pt idx="3675">
                  <c:v>399.70565280390963</c:v>
                </c:pt>
                <c:pt idx="3676">
                  <c:v>399.56768183491687</c:v>
                </c:pt>
                <c:pt idx="3677">
                  <c:v>399.7936564408015</c:v>
                </c:pt>
                <c:pt idx="3678">
                  <c:v>400.07547590186607</c:v>
                </c:pt>
                <c:pt idx="3679">
                  <c:v>400.05539797613096</c:v>
                </c:pt>
                <c:pt idx="3680">
                  <c:v>399.72645794128658</c:v>
                </c:pt>
                <c:pt idx="3681">
                  <c:v>399.4626901122657</c:v>
                </c:pt>
                <c:pt idx="3682">
                  <c:v>399.61280382419733</c:v>
                </c:pt>
                <c:pt idx="3683">
                  <c:v>399.98956054641434</c:v>
                </c:pt>
                <c:pt idx="3684">
                  <c:v>400.15073074714059</c:v>
                </c:pt>
                <c:pt idx="3685">
                  <c:v>399.94601299186559</c:v>
                </c:pt>
                <c:pt idx="3686">
                  <c:v>399.62070769405886</c:v>
                </c:pt>
                <c:pt idx="3687">
                  <c:v>399.58897115975037</c:v>
                </c:pt>
                <c:pt idx="3688">
                  <c:v>399.92660098218568</c:v>
                </c:pt>
                <c:pt idx="3689">
                  <c:v>400.18537525053887</c:v>
                </c:pt>
                <c:pt idx="3690">
                  <c:v>400.10842444059477</c:v>
                </c:pt>
                <c:pt idx="3691">
                  <c:v>399.79919860003275</c:v>
                </c:pt>
                <c:pt idx="3692">
                  <c:v>399.6422391726598</c:v>
                </c:pt>
                <c:pt idx="3693">
                  <c:v>399.8482881703473</c:v>
                </c:pt>
                <c:pt idx="3694">
                  <c:v>400.09461508697524</c:v>
                </c:pt>
                <c:pt idx="3695">
                  <c:v>400.05043133802951</c:v>
                </c:pt>
                <c:pt idx="3696">
                  <c:v>399.71991651762812</c:v>
                </c:pt>
                <c:pt idx="3697">
                  <c:v>399.44718509004792</c:v>
                </c:pt>
                <c:pt idx="3698">
                  <c:v>399.61955758911347</c:v>
                </c:pt>
                <c:pt idx="3699">
                  <c:v>400.0066108293093</c:v>
                </c:pt>
                <c:pt idx="3700">
                  <c:v>400.19312839101667</c:v>
                </c:pt>
                <c:pt idx="3701">
                  <c:v>399.97481248392063</c:v>
                </c:pt>
                <c:pt idx="3702">
                  <c:v>399.58258158268455</c:v>
                </c:pt>
                <c:pt idx="3703">
                  <c:v>399.51050713977384</c:v>
                </c:pt>
                <c:pt idx="3704">
                  <c:v>399.84208015106299</c:v>
                </c:pt>
                <c:pt idx="3705">
                  <c:v>400.14797502579762</c:v>
                </c:pt>
                <c:pt idx="3706">
                  <c:v>400.14213015829125</c:v>
                </c:pt>
                <c:pt idx="3707">
                  <c:v>399.82454567691411</c:v>
                </c:pt>
                <c:pt idx="3708">
                  <c:v>399.62694644333754</c:v>
                </c:pt>
                <c:pt idx="3709">
                  <c:v>399.79123416516609</c:v>
                </c:pt>
                <c:pt idx="3710">
                  <c:v>400.07059956396739</c:v>
                </c:pt>
                <c:pt idx="3711">
                  <c:v>400.1075154602961</c:v>
                </c:pt>
                <c:pt idx="3712">
                  <c:v>399.8150977043241</c:v>
                </c:pt>
                <c:pt idx="3713">
                  <c:v>399.52143956037548</c:v>
                </c:pt>
                <c:pt idx="3714">
                  <c:v>399.58103653367499</c:v>
                </c:pt>
                <c:pt idx="3715">
                  <c:v>399.95497673492883</c:v>
                </c:pt>
                <c:pt idx="3716">
                  <c:v>400.16893121441979</c:v>
                </c:pt>
                <c:pt idx="3717">
                  <c:v>400.00930600909533</c:v>
                </c:pt>
                <c:pt idx="3718">
                  <c:v>399.67324936338025</c:v>
                </c:pt>
                <c:pt idx="3719">
                  <c:v>399.60411304216711</c:v>
                </c:pt>
                <c:pt idx="3720">
                  <c:v>399.89437996323443</c:v>
                </c:pt>
                <c:pt idx="3721">
                  <c:v>400.1301982954426</c:v>
                </c:pt>
                <c:pt idx="3722">
                  <c:v>399.99280150875302</c:v>
                </c:pt>
                <c:pt idx="3723">
                  <c:v>399.61901181024598</c:v>
                </c:pt>
                <c:pt idx="3724">
                  <c:v>399.45941942039462</c:v>
                </c:pt>
                <c:pt idx="3725">
                  <c:v>399.75637762403687</c:v>
                </c:pt>
                <c:pt idx="3726">
                  <c:v>400.13110727622694</c:v>
                </c:pt>
                <c:pt idx="3727">
                  <c:v>400.167689799605</c:v>
                </c:pt>
                <c:pt idx="3728">
                  <c:v>399.87696653201556</c:v>
                </c:pt>
                <c:pt idx="3729">
                  <c:v>399.55384288633883</c:v>
                </c:pt>
                <c:pt idx="3730">
                  <c:v>399.68366680784152</c:v>
                </c:pt>
                <c:pt idx="3731">
                  <c:v>400.05957670046547</c:v>
                </c:pt>
                <c:pt idx="3732">
                  <c:v>400.20003308329512</c:v>
                </c:pt>
                <c:pt idx="3733">
                  <c:v>399.94646748028725</c:v>
                </c:pt>
                <c:pt idx="3734">
                  <c:v>399.59408857757006</c:v>
                </c:pt>
                <c:pt idx="3735">
                  <c:v>399.57619101424473</c:v>
                </c:pt>
                <c:pt idx="3736">
                  <c:v>399.96512234874785</c:v>
                </c:pt>
                <c:pt idx="3737">
                  <c:v>400.24809306728906</c:v>
                </c:pt>
                <c:pt idx="3738">
                  <c:v>400.17517004385923</c:v>
                </c:pt>
                <c:pt idx="3739">
                  <c:v>399.83596243473187</c:v>
                </c:pt>
                <c:pt idx="3740">
                  <c:v>399.61549897915546</c:v>
                </c:pt>
                <c:pt idx="3741">
                  <c:v>399.85013489748565</c:v>
                </c:pt>
                <c:pt idx="3742">
                  <c:v>400.16108777562499</c:v>
                </c:pt>
                <c:pt idx="3743">
                  <c:v>400.18964528280634</c:v>
                </c:pt>
                <c:pt idx="3744">
                  <c:v>399.88726296165208</c:v>
                </c:pt>
                <c:pt idx="3745">
                  <c:v>399.56792396197881</c:v>
                </c:pt>
                <c:pt idx="3746">
                  <c:v>399.64451060634883</c:v>
                </c:pt>
                <c:pt idx="3747">
                  <c:v>400.0385898034138</c:v>
                </c:pt>
                <c:pt idx="3748">
                  <c:v>400.26268939665454</c:v>
                </c:pt>
                <c:pt idx="3749">
                  <c:v>400.14879271191023</c:v>
                </c:pt>
                <c:pt idx="3750">
                  <c:v>399.78932591616524</c:v>
                </c:pt>
                <c:pt idx="3751">
                  <c:v>399.6730379978444</c:v>
                </c:pt>
                <c:pt idx="3752">
                  <c:v>399.93120441216547</c:v>
                </c:pt>
                <c:pt idx="3753">
                  <c:v>400.21008646809923</c:v>
                </c:pt>
                <c:pt idx="3754">
                  <c:v>400.23570668309668</c:v>
                </c:pt>
                <c:pt idx="3755">
                  <c:v>399.97787184809965</c:v>
                </c:pt>
                <c:pt idx="3756">
                  <c:v>399.781361483137</c:v>
                </c:pt>
                <c:pt idx="3757">
                  <c:v>399.92220991180147</c:v>
                </c:pt>
                <c:pt idx="3758">
                  <c:v>400.16223888750301</c:v>
                </c:pt>
                <c:pt idx="3759">
                  <c:v>400.23246669455909</c:v>
                </c:pt>
                <c:pt idx="3760">
                  <c:v>400.05906167837497</c:v>
                </c:pt>
                <c:pt idx="3761">
                  <c:v>399.81594515393869</c:v>
                </c:pt>
                <c:pt idx="3762">
                  <c:v>399.86003835765541</c:v>
                </c:pt>
                <c:pt idx="3763">
                  <c:v>400.08559078199784</c:v>
                </c:pt>
                <c:pt idx="3764">
                  <c:v>400.22459248148931</c:v>
                </c:pt>
                <c:pt idx="3765">
                  <c:v>400.13525524555507</c:v>
                </c:pt>
                <c:pt idx="3766">
                  <c:v>399.89755939377272</c:v>
                </c:pt>
                <c:pt idx="3767">
                  <c:v>399.85077098138146</c:v>
                </c:pt>
                <c:pt idx="3768">
                  <c:v>400.0207535787481</c:v>
                </c:pt>
                <c:pt idx="3769">
                  <c:v>400.15478841565914</c:v>
                </c:pt>
                <c:pt idx="3770">
                  <c:v>400.08565131449683</c:v>
                </c:pt>
                <c:pt idx="3771">
                  <c:v>399.80692090796958</c:v>
                </c:pt>
                <c:pt idx="3772">
                  <c:v>399.60768640414767</c:v>
                </c:pt>
                <c:pt idx="3773">
                  <c:v>399.77694065781878</c:v>
                </c:pt>
                <c:pt idx="3774">
                  <c:v>400.10578978705337</c:v>
                </c:pt>
                <c:pt idx="3775">
                  <c:v>400.20587696644299</c:v>
                </c:pt>
                <c:pt idx="3776">
                  <c:v>400.01054741928243</c:v>
                </c:pt>
                <c:pt idx="3777">
                  <c:v>399.70613705959175</c:v>
                </c:pt>
                <c:pt idx="3778">
                  <c:v>399.69917191537849</c:v>
                </c:pt>
                <c:pt idx="3779">
                  <c:v>399.97217783865545</c:v>
                </c:pt>
                <c:pt idx="3780">
                  <c:v>400.15548503670584</c:v>
                </c:pt>
                <c:pt idx="3781">
                  <c:v>400.00730744792691</c:v>
                </c:pt>
                <c:pt idx="3782">
                  <c:v>399.65392877152124</c:v>
                </c:pt>
                <c:pt idx="3783">
                  <c:v>399.52852573917761</c:v>
                </c:pt>
                <c:pt idx="3784">
                  <c:v>399.79874411317883</c:v>
                </c:pt>
                <c:pt idx="3785">
                  <c:v>400.04867490471389</c:v>
                </c:pt>
                <c:pt idx="3786">
                  <c:v>399.94013838213488</c:v>
                </c:pt>
                <c:pt idx="3787">
                  <c:v>399.59181813887324</c:v>
                </c:pt>
                <c:pt idx="3788">
                  <c:v>399.45745065453372</c:v>
                </c:pt>
                <c:pt idx="3789">
                  <c:v>399.73581559246196</c:v>
                </c:pt>
                <c:pt idx="3790">
                  <c:v>400.09591703216648</c:v>
                </c:pt>
                <c:pt idx="3791">
                  <c:v>400.11248210506926</c:v>
                </c:pt>
                <c:pt idx="3792">
                  <c:v>399.80867733132652</c:v>
                </c:pt>
                <c:pt idx="3793">
                  <c:v>399.54124434646167</c:v>
                </c:pt>
                <c:pt idx="3794">
                  <c:v>399.69320604549785</c:v>
                </c:pt>
                <c:pt idx="3795">
                  <c:v>400.04516203830036</c:v>
                </c:pt>
                <c:pt idx="3796">
                  <c:v>400.1189630563951</c:v>
                </c:pt>
                <c:pt idx="3797">
                  <c:v>399.82088199482587</c:v>
                </c:pt>
                <c:pt idx="3798">
                  <c:v>399.49167087435734</c:v>
                </c:pt>
                <c:pt idx="3799">
                  <c:v>399.59963071099446</c:v>
                </c:pt>
                <c:pt idx="3800">
                  <c:v>400.00097834073472</c:v>
                </c:pt>
                <c:pt idx="3801">
                  <c:v>400.23222456372577</c:v>
                </c:pt>
                <c:pt idx="3802">
                  <c:v>400.05851688622818</c:v>
                </c:pt>
                <c:pt idx="3803">
                  <c:v>399.65123361414976</c:v>
                </c:pt>
                <c:pt idx="3804">
                  <c:v>399.52458919354859</c:v>
                </c:pt>
                <c:pt idx="3805">
                  <c:v>399.86173425101498</c:v>
                </c:pt>
                <c:pt idx="3806">
                  <c:v>400.17005156403206</c:v>
                </c:pt>
                <c:pt idx="3807">
                  <c:v>400.08828596678933</c:v>
                </c:pt>
                <c:pt idx="3808">
                  <c:v>399.69590120550748</c:v>
                </c:pt>
                <c:pt idx="3809">
                  <c:v>399.44909233151998</c:v>
                </c:pt>
                <c:pt idx="3810">
                  <c:v>399.72161240543153</c:v>
                </c:pt>
                <c:pt idx="3811">
                  <c:v>400.1441594882595</c:v>
                </c:pt>
                <c:pt idx="3812">
                  <c:v>400.24736667452527</c:v>
                </c:pt>
                <c:pt idx="3813">
                  <c:v>399.95010140316953</c:v>
                </c:pt>
                <c:pt idx="3814">
                  <c:v>399.55823391894518</c:v>
                </c:pt>
                <c:pt idx="3815">
                  <c:v>399.62706750703541</c:v>
                </c:pt>
                <c:pt idx="3816">
                  <c:v>400.03647017601179</c:v>
                </c:pt>
                <c:pt idx="3817">
                  <c:v>400.30617773557077</c:v>
                </c:pt>
                <c:pt idx="3818">
                  <c:v>400.14957963557475</c:v>
                </c:pt>
                <c:pt idx="3819">
                  <c:v>399.77463845491587</c:v>
                </c:pt>
                <c:pt idx="3820">
                  <c:v>399.61462077142784</c:v>
                </c:pt>
                <c:pt idx="3821">
                  <c:v>399.90516065500884</c:v>
                </c:pt>
                <c:pt idx="3822">
                  <c:v>400.23855370538843</c:v>
                </c:pt>
                <c:pt idx="3823">
                  <c:v>400.23825104180355</c:v>
                </c:pt>
                <c:pt idx="3824">
                  <c:v>399.91685032571479</c:v>
                </c:pt>
                <c:pt idx="3825">
                  <c:v>399.6369699232805</c:v>
                </c:pt>
                <c:pt idx="3826">
                  <c:v>399.79498913900761</c:v>
                </c:pt>
                <c:pt idx="3827">
                  <c:v>400.129592969822</c:v>
                </c:pt>
                <c:pt idx="3828">
                  <c:v>400.20757287358981</c:v>
                </c:pt>
                <c:pt idx="3829">
                  <c:v>399.9283276404945</c:v>
                </c:pt>
                <c:pt idx="3830">
                  <c:v>399.5777658328077</c:v>
                </c:pt>
                <c:pt idx="3831">
                  <c:v>399.65062829532309</c:v>
                </c:pt>
                <c:pt idx="3832">
                  <c:v>400.04501021102971</c:v>
                </c:pt>
                <c:pt idx="3833">
                  <c:v>400.2829797814216</c:v>
                </c:pt>
                <c:pt idx="3834">
                  <c:v>400.15263901233095</c:v>
                </c:pt>
                <c:pt idx="3835">
                  <c:v>399.76697668485406</c:v>
                </c:pt>
                <c:pt idx="3836">
                  <c:v>399.59941835349645</c:v>
                </c:pt>
                <c:pt idx="3837">
                  <c:v>399.88323508858315</c:v>
                </c:pt>
                <c:pt idx="3838">
                  <c:v>400.24476178254463</c:v>
                </c:pt>
                <c:pt idx="3839">
                  <c:v>400.26917037094375</c:v>
                </c:pt>
                <c:pt idx="3840">
                  <c:v>399.96702961327429</c:v>
                </c:pt>
                <c:pt idx="3841">
                  <c:v>399.68569611599702</c:v>
                </c:pt>
                <c:pt idx="3842">
                  <c:v>399.77173093159917</c:v>
                </c:pt>
                <c:pt idx="3843">
                  <c:v>400.14091851438087</c:v>
                </c:pt>
                <c:pt idx="3844">
                  <c:v>400.35850788943327</c:v>
                </c:pt>
                <c:pt idx="3845">
                  <c:v>400.22204911594213</c:v>
                </c:pt>
                <c:pt idx="3846">
                  <c:v>399.89740756702821</c:v>
                </c:pt>
                <c:pt idx="3847">
                  <c:v>399.77403313434559</c:v>
                </c:pt>
                <c:pt idx="3848">
                  <c:v>400.00555101639168</c:v>
                </c:pt>
                <c:pt idx="3849">
                  <c:v>400.22716660970917</c:v>
                </c:pt>
                <c:pt idx="3850">
                  <c:v>400.14340233481744</c:v>
                </c:pt>
                <c:pt idx="3851">
                  <c:v>399.77521400563</c:v>
                </c:pt>
                <c:pt idx="3852">
                  <c:v>399.53736833139112</c:v>
                </c:pt>
                <c:pt idx="3853">
                  <c:v>399.76694691499506</c:v>
                </c:pt>
                <c:pt idx="3854">
                  <c:v>400.12544400871013</c:v>
                </c:pt>
                <c:pt idx="3855">
                  <c:v>400.19367318489083</c:v>
                </c:pt>
                <c:pt idx="3856">
                  <c:v>399.89880080070458</c:v>
                </c:pt>
                <c:pt idx="3857">
                  <c:v>399.5764341336789</c:v>
                </c:pt>
                <c:pt idx="3858">
                  <c:v>399.64744789080822</c:v>
                </c:pt>
                <c:pt idx="3859">
                  <c:v>400.07087245628509</c:v>
                </c:pt>
                <c:pt idx="3860">
                  <c:v>400.2833429781075</c:v>
                </c:pt>
                <c:pt idx="3861">
                  <c:v>400.12950167481114</c:v>
                </c:pt>
                <c:pt idx="3862">
                  <c:v>399.72533760333482</c:v>
                </c:pt>
                <c:pt idx="3863">
                  <c:v>399.57985566773846</c:v>
                </c:pt>
                <c:pt idx="3864">
                  <c:v>399.85337584922831</c:v>
                </c:pt>
                <c:pt idx="3865">
                  <c:v>400.15945240294155</c:v>
                </c:pt>
                <c:pt idx="3866">
                  <c:v>400.0929489544298</c:v>
                </c:pt>
                <c:pt idx="3867">
                  <c:v>399.74320446672243</c:v>
                </c:pt>
                <c:pt idx="3868">
                  <c:v>399.57652443518333</c:v>
                </c:pt>
                <c:pt idx="3869">
                  <c:v>399.81936769944986</c:v>
                </c:pt>
                <c:pt idx="3870">
                  <c:v>400.16714500606469</c:v>
                </c:pt>
                <c:pt idx="3871">
                  <c:v>400.17301964716017</c:v>
                </c:pt>
                <c:pt idx="3872">
                  <c:v>399.80231749138954</c:v>
                </c:pt>
                <c:pt idx="3873">
                  <c:v>399.514504215805</c:v>
                </c:pt>
                <c:pt idx="3874">
                  <c:v>399.6979305142421</c:v>
                </c:pt>
                <c:pt idx="3875">
                  <c:v>400.15266878245944</c:v>
                </c:pt>
                <c:pt idx="3876">
                  <c:v>400.32649791145059</c:v>
                </c:pt>
                <c:pt idx="3877">
                  <c:v>400.07105405371937</c:v>
                </c:pt>
                <c:pt idx="3878">
                  <c:v>399.65138544002076</c:v>
                </c:pt>
                <c:pt idx="3879">
                  <c:v>399.61316701517228</c:v>
                </c:pt>
                <c:pt idx="3880">
                  <c:v>399.99558699005394</c:v>
                </c:pt>
                <c:pt idx="3881">
                  <c:v>400.27516708406625</c:v>
                </c:pt>
                <c:pt idx="3882">
                  <c:v>400.15648432076273</c:v>
                </c:pt>
                <c:pt idx="3883">
                  <c:v>399.73127271552778</c:v>
                </c:pt>
                <c:pt idx="3884">
                  <c:v>399.52498215346918</c:v>
                </c:pt>
                <c:pt idx="3885">
                  <c:v>399.77079218861826</c:v>
                </c:pt>
                <c:pt idx="3886">
                  <c:v>400.04861437226759</c:v>
                </c:pt>
                <c:pt idx="3887">
                  <c:v>400.08855786688451</c:v>
                </c:pt>
                <c:pt idx="3888">
                  <c:v>399.85909961273518</c:v>
                </c:pt>
                <c:pt idx="3889">
                  <c:v>399.73469426193748</c:v>
                </c:pt>
                <c:pt idx="3890">
                  <c:v>399.86621561729106</c:v>
                </c:pt>
                <c:pt idx="3891">
                  <c:v>400.08450020469525</c:v>
                </c:pt>
                <c:pt idx="3892">
                  <c:v>400.03038319416265</c:v>
                </c:pt>
                <c:pt idx="3893">
                  <c:v>399.77218541816603</c:v>
                </c:pt>
                <c:pt idx="3894">
                  <c:v>399.68848256960121</c:v>
                </c:pt>
                <c:pt idx="3895">
                  <c:v>399.92075614509588</c:v>
                </c:pt>
                <c:pt idx="3896">
                  <c:v>400.14431032354702</c:v>
                </c:pt>
                <c:pt idx="3897">
                  <c:v>400.08238057500438</c:v>
                </c:pt>
                <c:pt idx="3898">
                  <c:v>399.88705060272741</c:v>
                </c:pt>
                <c:pt idx="3899">
                  <c:v>399.82018537925308</c:v>
                </c:pt>
                <c:pt idx="3900">
                  <c:v>399.98907628751897</c:v>
                </c:pt>
                <c:pt idx="3901">
                  <c:v>400.10333673124757</c:v>
                </c:pt>
                <c:pt idx="3902">
                  <c:v>400.00609580786011</c:v>
                </c:pt>
                <c:pt idx="3903">
                  <c:v>399.84819687593949</c:v>
                </c:pt>
                <c:pt idx="3904">
                  <c:v>399.83584137044352</c:v>
                </c:pt>
                <c:pt idx="3905">
                  <c:v>400.02308457263405</c:v>
                </c:pt>
                <c:pt idx="3906">
                  <c:v>400.11239180243183</c:v>
                </c:pt>
                <c:pt idx="3907">
                  <c:v>400.02462963761724</c:v>
                </c:pt>
                <c:pt idx="3908">
                  <c:v>399.91893918486676</c:v>
                </c:pt>
                <c:pt idx="3909">
                  <c:v>400.00800406655588</c:v>
                </c:pt>
                <c:pt idx="3910">
                  <c:v>400.13598262873501</c:v>
                </c:pt>
                <c:pt idx="3911">
                  <c:v>400.1146324987007</c:v>
                </c:pt>
                <c:pt idx="3912">
                  <c:v>399.94165268179552</c:v>
                </c:pt>
                <c:pt idx="3913">
                  <c:v>399.87287812772155</c:v>
                </c:pt>
                <c:pt idx="3914">
                  <c:v>400.01654409586001</c:v>
                </c:pt>
                <c:pt idx="3915">
                  <c:v>400.22544093159843</c:v>
                </c:pt>
                <c:pt idx="3916">
                  <c:v>400.20787652929448</c:v>
                </c:pt>
                <c:pt idx="3917">
                  <c:v>399.97266308969205</c:v>
                </c:pt>
                <c:pt idx="3918">
                  <c:v>399.80262015187378</c:v>
                </c:pt>
                <c:pt idx="3919">
                  <c:v>399.88408353188089</c:v>
                </c:pt>
                <c:pt idx="3920">
                  <c:v>400.14167566777866</c:v>
                </c:pt>
                <c:pt idx="3921">
                  <c:v>400.17017262927089</c:v>
                </c:pt>
                <c:pt idx="3922">
                  <c:v>399.95482590031281</c:v>
                </c:pt>
                <c:pt idx="3923">
                  <c:v>399.71325403102719</c:v>
                </c:pt>
                <c:pt idx="3924">
                  <c:v>399.80716303638286</c:v>
                </c:pt>
                <c:pt idx="3925">
                  <c:v>400.18919079178454</c:v>
                </c:pt>
                <c:pt idx="3926">
                  <c:v>400.35033098851341</c:v>
                </c:pt>
                <c:pt idx="3927">
                  <c:v>400.15224505429978</c:v>
                </c:pt>
                <c:pt idx="3928">
                  <c:v>399.8090107540736</c:v>
                </c:pt>
                <c:pt idx="3929">
                  <c:v>399.73990398364919</c:v>
                </c:pt>
                <c:pt idx="3930">
                  <c:v>400.02544732135618</c:v>
                </c:pt>
                <c:pt idx="3931">
                  <c:v>400.26235696269157</c:v>
                </c:pt>
                <c:pt idx="3932">
                  <c:v>400.15830129113908</c:v>
                </c:pt>
                <c:pt idx="3933">
                  <c:v>399.8342367724897</c:v>
                </c:pt>
                <c:pt idx="3934">
                  <c:v>399.62570504429158</c:v>
                </c:pt>
                <c:pt idx="3935">
                  <c:v>399.81019162632379</c:v>
                </c:pt>
                <c:pt idx="3936">
                  <c:v>400.13767853308707</c:v>
                </c:pt>
                <c:pt idx="3937">
                  <c:v>400.18740458257611</c:v>
                </c:pt>
                <c:pt idx="3938">
                  <c:v>399.90176886490622</c:v>
                </c:pt>
                <c:pt idx="3939">
                  <c:v>399.66767745065931</c:v>
                </c:pt>
                <c:pt idx="3940">
                  <c:v>399.77906027232513</c:v>
                </c:pt>
                <c:pt idx="3941">
                  <c:v>400.15475864552923</c:v>
                </c:pt>
                <c:pt idx="3942">
                  <c:v>400.36928869908485</c:v>
                </c:pt>
                <c:pt idx="3943">
                  <c:v>400.18931185707811</c:v>
                </c:pt>
                <c:pt idx="3944">
                  <c:v>399.80837467079937</c:v>
                </c:pt>
                <c:pt idx="3945">
                  <c:v>399.68920895283554</c:v>
                </c:pt>
                <c:pt idx="3946">
                  <c:v>399.99065112128278</c:v>
                </c:pt>
                <c:pt idx="3947">
                  <c:v>400.32404484286684</c:v>
                </c:pt>
                <c:pt idx="3948">
                  <c:v>400.31065914872136</c:v>
                </c:pt>
                <c:pt idx="3949">
                  <c:v>399.96073127439524</c:v>
                </c:pt>
                <c:pt idx="3950">
                  <c:v>399.68333437839743</c:v>
                </c:pt>
                <c:pt idx="3951">
                  <c:v>399.84477532044963</c:v>
                </c:pt>
                <c:pt idx="3952">
                  <c:v>400.22401791703902</c:v>
                </c:pt>
                <c:pt idx="3953">
                  <c:v>400.29345790782918</c:v>
                </c:pt>
                <c:pt idx="3954">
                  <c:v>399.99252861693611</c:v>
                </c:pt>
                <c:pt idx="3955">
                  <c:v>399.66676947207435</c:v>
                </c:pt>
                <c:pt idx="3956">
                  <c:v>399.73693593068776</c:v>
                </c:pt>
                <c:pt idx="3957">
                  <c:v>400.14633965361963</c:v>
                </c:pt>
                <c:pt idx="3958">
                  <c:v>400.40983881806551</c:v>
                </c:pt>
                <c:pt idx="3959">
                  <c:v>400.21369064335261</c:v>
                </c:pt>
                <c:pt idx="3960">
                  <c:v>399.80779911963901</c:v>
                </c:pt>
                <c:pt idx="3961">
                  <c:v>399.63881763362946</c:v>
                </c:pt>
                <c:pt idx="3962">
                  <c:v>399.94131925801241</c:v>
                </c:pt>
                <c:pt idx="3963">
                  <c:v>400.26962486282366</c:v>
                </c:pt>
                <c:pt idx="3964">
                  <c:v>400.20799759464137</c:v>
                </c:pt>
                <c:pt idx="3965">
                  <c:v>399.85322402264086</c:v>
                </c:pt>
                <c:pt idx="3966">
                  <c:v>399.64669074618007</c:v>
                </c:pt>
                <c:pt idx="3967">
                  <c:v>399.8329646052</c:v>
                </c:pt>
                <c:pt idx="3968">
                  <c:v>400.25233234333916</c:v>
                </c:pt>
                <c:pt idx="3969">
                  <c:v>400.38394659556235</c:v>
                </c:pt>
                <c:pt idx="3970">
                  <c:v>400.08144182518441</c:v>
                </c:pt>
                <c:pt idx="3971">
                  <c:v>399.67194743108212</c:v>
                </c:pt>
                <c:pt idx="3972">
                  <c:v>399.6308829983434</c:v>
                </c:pt>
                <c:pt idx="3973">
                  <c:v>400.04752379591366</c:v>
                </c:pt>
                <c:pt idx="3974">
                  <c:v>400.41298851691982</c:v>
                </c:pt>
                <c:pt idx="3975">
                  <c:v>400.35263322259289</c:v>
                </c:pt>
                <c:pt idx="3976">
                  <c:v>399.9438933690721</c:v>
                </c:pt>
                <c:pt idx="3977">
                  <c:v>399.68754382844509</c:v>
                </c:pt>
                <c:pt idx="3978">
                  <c:v>399.9550680295651</c:v>
                </c:pt>
                <c:pt idx="3979">
                  <c:v>400.42922127863858</c:v>
                </c:pt>
                <c:pt idx="3980">
                  <c:v>400.53678953204644</c:v>
                </c:pt>
                <c:pt idx="3981">
                  <c:v>400.2438835618558</c:v>
                </c:pt>
                <c:pt idx="3982">
                  <c:v>399.76422098832882</c:v>
                </c:pt>
                <c:pt idx="3983">
                  <c:v>399.73036374326767</c:v>
                </c:pt>
                <c:pt idx="3984">
                  <c:v>400.1459456956469</c:v>
                </c:pt>
                <c:pt idx="3985">
                  <c:v>400.48588218033046</c:v>
                </c:pt>
                <c:pt idx="3986">
                  <c:v>400.44245518167736</c:v>
                </c:pt>
                <c:pt idx="3987">
                  <c:v>400.03032266174239</c:v>
                </c:pt>
                <c:pt idx="3988">
                  <c:v>399.72933469936766</c:v>
                </c:pt>
                <c:pt idx="3989">
                  <c:v>399.92878212872768</c:v>
                </c:pt>
                <c:pt idx="3990">
                  <c:v>400.31647426923945</c:v>
                </c:pt>
                <c:pt idx="3991">
                  <c:v>400.41105046967635</c:v>
                </c:pt>
                <c:pt idx="3992">
                  <c:v>400.10433601407686</c:v>
                </c:pt>
                <c:pt idx="3993">
                  <c:v>399.7073189213308</c:v>
                </c:pt>
                <c:pt idx="3994">
                  <c:v>399.70480535647897</c:v>
                </c:pt>
                <c:pt idx="3995">
                  <c:v>400.07938272813601</c:v>
                </c:pt>
                <c:pt idx="3996">
                  <c:v>400.29727445115464</c:v>
                </c:pt>
                <c:pt idx="3997">
                  <c:v>400.12774523822674</c:v>
                </c:pt>
                <c:pt idx="3998">
                  <c:v>399.70819713095648</c:v>
                </c:pt>
                <c:pt idx="3999">
                  <c:v>399.5831571308205</c:v>
                </c:pt>
                <c:pt idx="4000">
                  <c:v>399.93462696691751</c:v>
                </c:pt>
                <c:pt idx="4001">
                  <c:v>400.34085213641816</c:v>
                </c:pt>
                <c:pt idx="4002">
                  <c:v>400.3994817286893</c:v>
                </c:pt>
                <c:pt idx="4003">
                  <c:v>400.01690729026535</c:v>
                </c:pt>
                <c:pt idx="4004">
                  <c:v>399.6523539501647</c:v>
                </c:pt>
                <c:pt idx="4005">
                  <c:v>399.76422098832882</c:v>
                </c:pt>
                <c:pt idx="4006">
                  <c:v>400.14864088426918</c:v>
                </c:pt>
                <c:pt idx="4007">
                  <c:v>400.29397293276639</c:v>
                </c:pt>
                <c:pt idx="4008">
                  <c:v>400.03274495095542</c:v>
                </c:pt>
                <c:pt idx="4009">
                  <c:v>399.63509244324365</c:v>
                </c:pt>
                <c:pt idx="4010">
                  <c:v>399.6191636360029</c:v>
                </c:pt>
                <c:pt idx="4011">
                  <c:v>400.0602733199504</c:v>
                </c:pt>
                <c:pt idx="4012">
                  <c:v>400.42997843719616</c:v>
                </c:pt>
                <c:pt idx="4013">
                  <c:v>400.39033629287098</c:v>
                </c:pt>
                <c:pt idx="4014">
                  <c:v>399.95736924986352</c:v>
                </c:pt>
                <c:pt idx="4015">
                  <c:v>399.66952516233079</c:v>
                </c:pt>
                <c:pt idx="4016">
                  <c:v>399.85367851007413</c:v>
                </c:pt>
                <c:pt idx="4017">
                  <c:v>400.22120066590088</c:v>
                </c:pt>
                <c:pt idx="4018">
                  <c:v>400.26953356751113</c:v>
                </c:pt>
                <c:pt idx="4019">
                  <c:v>399.92623778855028</c:v>
                </c:pt>
                <c:pt idx="4020">
                  <c:v>399.5734055602548</c:v>
                </c:pt>
                <c:pt idx="4021">
                  <c:v>399.66304427926144</c:v>
                </c:pt>
                <c:pt idx="4022">
                  <c:v>400.15908920731778</c:v>
                </c:pt>
                <c:pt idx="4023">
                  <c:v>400.43857908457142</c:v>
                </c:pt>
                <c:pt idx="4024">
                  <c:v>400.28273765029934</c:v>
                </c:pt>
                <c:pt idx="4025">
                  <c:v>399.83266194450084</c:v>
                </c:pt>
                <c:pt idx="4026">
                  <c:v>399.65371641375458</c:v>
                </c:pt>
                <c:pt idx="4027">
                  <c:v>399.98404912480396</c:v>
                </c:pt>
                <c:pt idx="4028">
                  <c:v>400.40699277658098</c:v>
                </c:pt>
                <c:pt idx="4029">
                  <c:v>400.45753683479114</c:v>
                </c:pt>
                <c:pt idx="4030">
                  <c:v>400.09670494718733</c:v>
                </c:pt>
                <c:pt idx="4031">
                  <c:v>399.71649398007145</c:v>
                </c:pt>
                <c:pt idx="4032">
                  <c:v>399.79514096538821</c:v>
                </c:pt>
                <c:pt idx="4033">
                  <c:v>400.18631400265747</c:v>
                </c:pt>
                <c:pt idx="4034">
                  <c:v>400.36189971603176</c:v>
                </c:pt>
                <c:pt idx="4035">
                  <c:v>400.12620116183183</c:v>
                </c:pt>
                <c:pt idx="4036">
                  <c:v>399.73112088937376</c:v>
                </c:pt>
                <c:pt idx="4037">
                  <c:v>399.661772117059</c:v>
                </c:pt>
                <c:pt idx="4038">
                  <c:v>400.07514247703466</c:v>
                </c:pt>
                <c:pt idx="4039">
                  <c:v>400.43188572264017</c:v>
                </c:pt>
                <c:pt idx="4040">
                  <c:v>400.36753225255302</c:v>
                </c:pt>
                <c:pt idx="4041">
                  <c:v>399.94761858635513</c:v>
                </c:pt>
                <c:pt idx="4042">
                  <c:v>399.64593360156528</c:v>
                </c:pt>
                <c:pt idx="4043">
                  <c:v>399.84077821362928</c:v>
                </c:pt>
                <c:pt idx="4044">
                  <c:v>400.22910464852237</c:v>
                </c:pt>
                <c:pt idx="4045">
                  <c:v>400.31907817329392</c:v>
                </c:pt>
                <c:pt idx="4046">
                  <c:v>400.00606603783433</c:v>
                </c:pt>
                <c:pt idx="4047">
                  <c:v>399.65444378872598</c:v>
                </c:pt>
                <c:pt idx="4048">
                  <c:v>399.71337509496868</c:v>
                </c:pt>
                <c:pt idx="4049">
                  <c:v>400.10451761165416</c:v>
                </c:pt>
                <c:pt idx="4050">
                  <c:v>400.30914483589856</c:v>
                </c:pt>
                <c:pt idx="4051">
                  <c:v>400.10836390806338</c:v>
                </c:pt>
                <c:pt idx="4052">
                  <c:v>399.68318255241331</c:v>
                </c:pt>
                <c:pt idx="4053">
                  <c:v>399.58355009127632</c:v>
                </c:pt>
                <c:pt idx="4054">
                  <c:v>399.97723576230834</c:v>
                </c:pt>
                <c:pt idx="4055">
                  <c:v>400.3630200707521</c:v>
                </c:pt>
                <c:pt idx="4056">
                  <c:v>400.36789644230817</c:v>
                </c:pt>
                <c:pt idx="4057">
                  <c:v>399.96796836057001</c:v>
                </c:pt>
                <c:pt idx="4058">
                  <c:v>399.63354838467029</c:v>
                </c:pt>
                <c:pt idx="4059">
                  <c:v>399.74556620762257</c:v>
                </c:pt>
                <c:pt idx="4060">
                  <c:v>400.14718710982538</c:v>
                </c:pt>
                <c:pt idx="4061">
                  <c:v>400.31362724170498</c:v>
                </c:pt>
                <c:pt idx="4062">
                  <c:v>400.05388367242455</c:v>
                </c:pt>
                <c:pt idx="4063">
                  <c:v>399.66758714896309</c:v>
                </c:pt>
                <c:pt idx="4064">
                  <c:v>399.63999850118739</c:v>
                </c:pt>
                <c:pt idx="4065">
                  <c:v>400.0223274213493</c:v>
                </c:pt>
                <c:pt idx="4066">
                  <c:v>400.27380360826265</c:v>
                </c:pt>
                <c:pt idx="4067">
                  <c:v>400.11190654980106</c:v>
                </c:pt>
                <c:pt idx="4068">
                  <c:v>399.69902108166542</c:v>
                </c:pt>
                <c:pt idx="4069">
                  <c:v>399.54572667154468</c:v>
                </c:pt>
                <c:pt idx="4070">
                  <c:v>399.85591919273071</c:v>
                </c:pt>
                <c:pt idx="4071">
                  <c:v>400.16326794185494</c:v>
                </c:pt>
                <c:pt idx="4072">
                  <c:v>400.1105440715852</c:v>
                </c:pt>
                <c:pt idx="4073">
                  <c:v>399.74756475653641</c:v>
                </c:pt>
                <c:pt idx="4074">
                  <c:v>399.53924580715739</c:v>
                </c:pt>
                <c:pt idx="4075">
                  <c:v>399.76712851113518</c:v>
                </c:pt>
                <c:pt idx="4076">
                  <c:v>400.11569231433765</c:v>
                </c:pt>
                <c:pt idx="4077">
                  <c:v>400.1146632611393</c:v>
                </c:pt>
                <c:pt idx="4078">
                  <c:v>399.78030167581375</c:v>
                </c:pt>
                <c:pt idx="4079">
                  <c:v>399.49684881226432</c:v>
                </c:pt>
                <c:pt idx="4080">
                  <c:v>399.61119923459898</c:v>
                </c:pt>
                <c:pt idx="4081">
                  <c:v>399.98892545278227</c:v>
                </c:pt>
                <c:pt idx="4082">
                  <c:v>400.15000435604537</c:v>
                </c:pt>
                <c:pt idx="4083">
                  <c:v>399.9581263999932</c:v>
                </c:pt>
                <c:pt idx="4084">
                  <c:v>399.65583701449009</c:v>
                </c:pt>
                <c:pt idx="4085">
                  <c:v>399.6362733106991</c:v>
                </c:pt>
                <c:pt idx="4086">
                  <c:v>400.00918494431482</c:v>
                </c:pt>
                <c:pt idx="4087">
                  <c:v>400.32701293679025</c:v>
                </c:pt>
                <c:pt idx="4088">
                  <c:v>400.23501006073167</c:v>
                </c:pt>
                <c:pt idx="4089">
                  <c:v>399.84283729914665</c:v>
                </c:pt>
                <c:pt idx="4090">
                  <c:v>399.59436146684459</c:v>
                </c:pt>
                <c:pt idx="4091">
                  <c:v>399.81536960267641</c:v>
                </c:pt>
                <c:pt idx="4092">
                  <c:v>400.27656033012943</c:v>
                </c:pt>
                <c:pt idx="4093">
                  <c:v>400.43443009315871</c:v>
                </c:pt>
                <c:pt idx="4094">
                  <c:v>400.15730200703933</c:v>
                </c:pt>
                <c:pt idx="4095">
                  <c:v>399.74426427312704</c:v>
                </c:pt>
                <c:pt idx="4096">
                  <c:v>399.694144786778</c:v>
                </c:pt>
                <c:pt idx="4097">
                  <c:v>400.0209351759683</c:v>
                </c:pt>
                <c:pt idx="4098">
                  <c:v>400.28307107676312</c:v>
                </c:pt>
                <c:pt idx="4099">
                  <c:v>400.16360136737842</c:v>
                </c:pt>
                <c:pt idx="4100">
                  <c:v>399.78399611662473</c:v>
                </c:pt>
                <c:pt idx="4101">
                  <c:v>399.611714251291</c:v>
                </c:pt>
                <c:pt idx="4102">
                  <c:v>399.88986783172544</c:v>
                </c:pt>
                <c:pt idx="4103">
                  <c:v>400.32807275774019</c:v>
                </c:pt>
                <c:pt idx="4104">
                  <c:v>400.38615753591006</c:v>
                </c:pt>
                <c:pt idx="4105">
                  <c:v>400.06175686148401</c:v>
                </c:pt>
                <c:pt idx="4106">
                  <c:v>399.69971769526603</c:v>
                </c:pt>
                <c:pt idx="4107">
                  <c:v>399.78753972372988</c:v>
                </c:pt>
                <c:pt idx="4108">
                  <c:v>400.16714500606469</c:v>
                </c:pt>
                <c:pt idx="4109">
                  <c:v>400.3421550815184</c:v>
                </c:pt>
                <c:pt idx="4110">
                  <c:v>400.12202143860759</c:v>
                </c:pt>
                <c:pt idx="4111">
                  <c:v>399.72073419553084</c:v>
                </c:pt>
                <c:pt idx="4112">
                  <c:v>399.64096800340002</c:v>
                </c:pt>
                <c:pt idx="4113">
                  <c:v>400.03559195963317</c:v>
                </c:pt>
                <c:pt idx="4114">
                  <c:v>400.41547235332769</c:v>
                </c:pt>
                <c:pt idx="4115">
                  <c:v>400.36950106042195</c:v>
                </c:pt>
                <c:pt idx="4116">
                  <c:v>399.9634264512776</c:v>
                </c:pt>
                <c:pt idx="4117">
                  <c:v>399.68599877565686</c:v>
                </c:pt>
                <c:pt idx="4118">
                  <c:v>399.83741619854953</c:v>
                </c:pt>
                <c:pt idx="4119">
                  <c:v>400.25266576956341</c:v>
                </c:pt>
                <c:pt idx="4120">
                  <c:v>400.32343951447604</c:v>
                </c:pt>
                <c:pt idx="4121">
                  <c:v>400.02063152160054</c:v>
                </c:pt>
                <c:pt idx="4122">
                  <c:v>399.66525518214917</c:v>
                </c:pt>
                <c:pt idx="4123">
                  <c:v>399.70616782173562</c:v>
                </c:pt>
                <c:pt idx="4124">
                  <c:v>400.11881122886075</c:v>
                </c:pt>
                <c:pt idx="4125">
                  <c:v>400.416895374332</c:v>
                </c:pt>
                <c:pt idx="4126">
                  <c:v>400.2748028951101</c:v>
                </c:pt>
                <c:pt idx="4127">
                  <c:v>399.84377604370945</c:v>
                </c:pt>
                <c:pt idx="4128">
                  <c:v>399.63896846713084</c:v>
                </c:pt>
                <c:pt idx="4129">
                  <c:v>399.90939989685052</c:v>
                </c:pt>
                <c:pt idx="4130">
                  <c:v>400.30148296955775</c:v>
                </c:pt>
                <c:pt idx="4131">
                  <c:v>400.31541444858038</c:v>
                </c:pt>
                <c:pt idx="4132">
                  <c:v>399.94477158355937</c:v>
                </c:pt>
                <c:pt idx="4133">
                  <c:v>399.62655249015921</c:v>
                </c:pt>
                <c:pt idx="4134">
                  <c:v>399.75652945028037</c:v>
                </c:pt>
                <c:pt idx="4135">
                  <c:v>400.16647815496469</c:v>
                </c:pt>
                <c:pt idx="4136">
                  <c:v>400.29848510719557</c:v>
                </c:pt>
                <c:pt idx="4137">
                  <c:v>400.01112297317837</c:v>
                </c:pt>
                <c:pt idx="4138">
                  <c:v>399.6270982691226</c:v>
                </c:pt>
                <c:pt idx="4139">
                  <c:v>399.60535444058871</c:v>
                </c:pt>
                <c:pt idx="4140">
                  <c:v>399.98304984480092</c:v>
                </c:pt>
                <c:pt idx="4141">
                  <c:v>400.22386608912859</c:v>
                </c:pt>
                <c:pt idx="4142">
                  <c:v>400.11227073735779</c:v>
                </c:pt>
                <c:pt idx="4143">
                  <c:v>399.75731636670156</c:v>
                </c:pt>
                <c:pt idx="4144">
                  <c:v>399.65299003112153</c:v>
                </c:pt>
                <c:pt idx="4145">
                  <c:v>399.95503726724201</c:v>
                </c:pt>
                <c:pt idx="4146">
                  <c:v>400.33264546866042</c:v>
                </c:pt>
                <c:pt idx="4147">
                  <c:v>400.34397205986295</c:v>
                </c:pt>
                <c:pt idx="4148">
                  <c:v>399.96724197259732</c:v>
                </c:pt>
                <c:pt idx="4149">
                  <c:v>399.63878687153385</c:v>
                </c:pt>
                <c:pt idx="4150">
                  <c:v>399.74562673963896</c:v>
                </c:pt>
                <c:pt idx="4151">
                  <c:v>400.13440778958756</c:v>
                </c:pt>
                <c:pt idx="4152">
                  <c:v>400.29363950621678</c:v>
                </c:pt>
                <c:pt idx="4153">
                  <c:v>400.06424067729159</c:v>
                </c:pt>
                <c:pt idx="4154">
                  <c:v>399.71222399521088</c:v>
                </c:pt>
                <c:pt idx="4155">
                  <c:v>399.65622997561115</c:v>
                </c:pt>
                <c:pt idx="4156">
                  <c:v>400.02396278875443</c:v>
                </c:pt>
                <c:pt idx="4157">
                  <c:v>400.41589608412386</c:v>
                </c:pt>
                <c:pt idx="4158">
                  <c:v>400.38945806915808</c:v>
                </c:pt>
                <c:pt idx="4159">
                  <c:v>399.97117855893077</c:v>
                </c:pt>
                <c:pt idx="4160">
                  <c:v>399.66134839377531</c:v>
                </c:pt>
                <c:pt idx="4161">
                  <c:v>399.80171217042755</c:v>
                </c:pt>
                <c:pt idx="4162">
                  <c:v>400.17731944832911</c:v>
                </c:pt>
                <c:pt idx="4163">
                  <c:v>400.27849837120374</c:v>
                </c:pt>
                <c:pt idx="4164">
                  <c:v>400.02469017002937</c:v>
                </c:pt>
                <c:pt idx="4165">
                  <c:v>399.67957842202054</c:v>
                </c:pt>
                <c:pt idx="4166">
                  <c:v>399.73457319793573</c:v>
                </c:pt>
                <c:pt idx="4167">
                  <c:v>400.16581229621318</c:v>
                </c:pt>
                <c:pt idx="4168">
                  <c:v>400.46335098319867</c:v>
                </c:pt>
                <c:pt idx="4169">
                  <c:v>400.30272538063542</c:v>
                </c:pt>
                <c:pt idx="4170">
                  <c:v>399.88129706553462</c:v>
                </c:pt>
                <c:pt idx="4171">
                  <c:v>399.69042058391352</c:v>
                </c:pt>
                <c:pt idx="4172">
                  <c:v>399.96751486425222</c:v>
                </c:pt>
                <c:pt idx="4173">
                  <c:v>400.39330439145289</c:v>
                </c:pt>
                <c:pt idx="4174">
                  <c:v>400.46341151623801</c:v>
                </c:pt>
                <c:pt idx="4175">
                  <c:v>400.12053789496952</c:v>
                </c:pt>
                <c:pt idx="4176">
                  <c:v>399.72321699916102</c:v>
                </c:pt>
                <c:pt idx="4177">
                  <c:v>399.789265384087</c:v>
                </c:pt>
                <c:pt idx="4178">
                  <c:v>400.22047427359843</c:v>
                </c:pt>
                <c:pt idx="4179">
                  <c:v>400.43809382819995</c:v>
                </c:pt>
                <c:pt idx="4180">
                  <c:v>400.25669367763999</c:v>
                </c:pt>
                <c:pt idx="4181">
                  <c:v>399.80216665731297</c:v>
                </c:pt>
                <c:pt idx="4182">
                  <c:v>399.66552707954992</c:v>
                </c:pt>
                <c:pt idx="4183">
                  <c:v>399.96609086599932</c:v>
                </c:pt>
                <c:pt idx="4184">
                  <c:v>400.29091453814442</c:v>
                </c:pt>
                <c:pt idx="4185">
                  <c:v>400.2189301938273</c:v>
                </c:pt>
                <c:pt idx="4186">
                  <c:v>399.81676283367642</c:v>
                </c:pt>
                <c:pt idx="4187">
                  <c:v>399.56074747521302</c:v>
                </c:pt>
                <c:pt idx="4188">
                  <c:v>399.78208786794687</c:v>
                </c:pt>
                <c:pt idx="4189">
                  <c:v>400.26138744634289</c:v>
                </c:pt>
                <c:pt idx="4190">
                  <c:v>400.42489068919394</c:v>
                </c:pt>
                <c:pt idx="4191">
                  <c:v>400.16980943355532</c:v>
                </c:pt>
                <c:pt idx="4192">
                  <c:v>399.74689890433092</c:v>
                </c:pt>
                <c:pt idx="4193">
                  <c:v>399.72503395106952</c:v>
                </c:pt>
                <c:pt idx="4194">
                  <c:v>400.10230668601213</c:v>
                </c:pt>
                <c:pt idx="4195">
                  <c:v>400.35390441310176</c:v>
                </c:pt>
                <c:pt idx="4196">
                  <c:v>400.18467862900127</c:v>
                </c:pt>
                <c:pt idx="4197">
                  <c:v>399.75392458833375</c:v>
                </c:pt>
                <c:pt idx="4198">
                  <c:v>399.56934794698145</c:v>
                </c:pt>
                <c:pt idx="4199">
                  <c:v>399.88051014683089</c:v>
                </c:pt>
                <c:pt idx="4200">
                  <c:v>400.30345177434947</c:v>
                </c:pt>
                <c:pt idx="4201">
                  <c:v>400.35551002302634</c:v>
                </c:pt>
                <c:pt idx="4202">
                  <c:v>400.02469017002937</c:v>
                </c:pt>
                <c:pt idx="4203">
                  <c:v>399.70289711133063</c:v>
                </c:pt>
                <c:pt idx="4204">
                  <c:v>399.82160838030705</c:v>
                </c:pt>
                <c:pt idx="4205">
                  <c:v>400.19700446561802</c:v>
                </c:pt>
                <c:pt idx="4206">
                  <c:v>400.28852200441361</c:v>
                </c:pt>
                <c:pt idx="4207">
                  <c:v>399.99062135126781</c:v>
                </c:pt>
                <c:pt idx="4208">
                  <c:v>399.61325830907901</c:v>
                </c:pt>
                <c:pt idx="4209">
                  <c:v>399.66371013016402</c:v>
                </c:pt>
                <c:pt idx="4210">
                  <c:v>400.08277453238742</c:v>
                </c:pt>
                <c:pt idx="4211">
                  <c:v>400.37864649172633</c:v>
                </c:pt>
                <c:pt idx="4212">
                  <c:v>400.21505312488154</c:v>
                </c:pt>
                <c:pt idx="4213">
                  <c:v>399.78360216200252</c:v>
                </c:pt>
                <c:pt idx="4214">
                  <c:v>399.61843725395477</c:v>
                </c:pt>
                <c:pt idx="4215">
                  <c:v>399.91784960416567</c:v>
                </c:pt>
                <c:pt idx="4216">
                  <c:v>400.2875832500294</c:v>
                </c:pt>
                <c:pt idx="4217">
                  <c:v>400.26708149457158</c:v>
                </c:pt>
                <c:pt idx="4218">
                  <c:v>399.89822524832562</c:v>
                </c:pt>
                <c:pt idx="4219">
                  <c:v>399.60232586512586</c:v>
                </c:pt>
                <c:pt idx="4220">
                  <c:v>399.80095502307245</c:v>
                </c:pt>
                <c:pt idx="4221">
                  <c:v>400.24364143095721</c:v>
                </c:pt>
                <c:pt idx="4222">
                  <c:v>400.40538716469837</c:v>
                </c:pt>
                <c:pt idx="4223">
                  <c:v>400.15578769969972</c:v>
                </c:pt>
                <c:pt idx="4224">
                  <c:v>399.7437492548429</c:v>
                </c:pt>
                <c:pt idx="4225">
                  <c:v>399.71164943767087</c:v>
                </c:pt>
                <c:pt idx="4226">
                  <c:v>400.08331932484509</c:v>
                </c:pt>
                <c:pt idx="4227">
                  <c:v>400.3635043339176</c:v>
                </c:pt>
                <c:pt idx="4228">
                  <c:v>400.23516188868206</c:v>
                </c:pt>
                <c:pt idx="4229">
                  <c:v>399.81933693722465</c:v>
                </c:pt>
                <c:pt idx="4230">
                  <c:v>399.63854474407236</c:v>
                </c:pt>
                <c:pt idx="4231">
                  <c:v>399.93293107066074</c:v>
                </c:pt>
                <c:pt idx="4232">
                  <c:v>400.27159366613273</c:v>
                </c:pt>
                <c:pt idx="4233">
                  <c:v>400.25209021239232</c:v>
                </c:pt>
                <c:pt idx="4234">
                  <c:v>399.8736660386158</c:v>
                </c:pt>
                <c:pt idx="4235">
                  <c:v>399.57528303759472</c:v>
                </c:pt>
                <c:pt idx="4236">
                  <c:v>399.77854525362227</c:v>
                </c:pt>
                <c:pt idx="4237">
                  <c:v>400.23958375393289</c:v>
                </c:pt>
                <c:pt idx="4238">
                  <c:v>400.42261921383573</c:v>
                </c:pt>
                <c:pt idx="4239">
                  <c:v>400.16481301193653</c:v>
                </c:pt>
                <c:pt idx="4240">
                  <c:v>399.74874661941874</c:v>
                </c:pt>
                <c:pt idx="4241">
                  <c:v>399.69696200306873</c:v>
                </c:pt>
                <c:pt idx="4242">
                  <c:v>400.09525117452182</c:v>
                </c:pt>
                <c:pt idx="4243">
                  <c:v>400.43661027347935</c:v>
                </c:pt>
                <c:pt idx="4244">
                  <c:v>400.33573462890018</c:v>
                </c:pt>
                <c:pt idx="4245">
                  <c:v>399.89041262171514</c:v>
                </c:pt>
                <c:pt idx="4246">
                  <c:v>399.63012585400742</c:v>
                </c:pt>
                <c:pt idx="4247">
                  <c:v>399.85040778839146</c:v>
                </c:pt>
                <c:pt idx="4248">
                  <c:v>400.24436782365711</c:v>
                </c:pt>
                <c:pt idx="4249">
                  <c:v>400.31841231214275</c:v>
                </c:pt>
                <c:pt idx="4250">
                  <c:v>399.98792518033093</c:v>
                </c:pt>
                <c:pt idx="4251">
                  <c:v>399.60241715900952</c:v>
                </c:pt>
                <c:pt idx="4252">
                  <c:v>399.68409152367252</c:v>
                </c:pt>
                <c:pt idx="4253">
                  <c:v>400.09843062006098</c:v>
                </c:pt>
                <c:pt idx="4254">
                  <c:v>400.28631106917408</c:v>
                </c:pt>
                <c:pt idx="4255">
                  <c:v>400.06617870866353</c:v>
                </c:pt>
                <c:pt idx="4256">
                  <c:v>399.68312202048514</c:v>
                </c:pt>
                <c:pt idx="4257">
                  <c:v>399.59633023897106</c:v>
                </c:pt>
                <c:pt idx="4258">
                  <c:v>399.98020283963746</c:v>
                </c:pt>
                <c:pt idx="4259">
                  <c:v>400.33428084803325</c:v>
                </c:pt>
                <c:pt idx="4260">
                  <c:v>400.27880103507641</c:v>
                </c:pt>
                <c:pt idx="4261">
                  <c:v>399.89755939377272</c:v>
                </c:pt>
                <c:pt idx="4262">
                  <c:v>399.61465153350605</c:v>
                </c:pt>
                <c:pt idx="4263">
                  <c:v>399.84047456054446</c:v>
                </c:pt>
                <c:pt idx="4264">
                  <c:v>400.31608030968431</c:v>
                </c:pt>
                <c:pt idx="4265">
                  <c:v>400.48978904449888</c:v>
                </c:pt>
                <c:pt idx="4266">
                  <c:v>400.23046812288641</c:v>
                </c:pt>
                <c:pt idx="4267">
                  <c:v>399.79447412011291</c:v>
                </c:pt>
                <c:pt idx="4268">
                  <c:v>399.75486333094466</c:v>
                </c:pt>
                <c:pt idx="4269">
                  <c:v>400.1338927665899</c:v>
                </c:pt>
                <c:pt idx="4270">
                  <c:v>400.39160847685815</c:v>
                </c:pt>
                <c:pt idx="4271">
                  <c:v>400.23219380120196</c:v>
                </c:pt>
                <c:pt idx="4272">
                  <c:v>399.80637611904473</c:v>
                </c:pt>
                <c:pt idx="4273">
                  <c:v>399.61522708207178</c:v>
                </c:pt>
                <c:pt idx="4274">
                  <c:v>399.93644392781528</c:v>
                </c:pt>
                <c:pt idx="4275">
                  <c:v>400.27192610016823</c:v>
                </c:pt>
                <c:pt idx="4276">
                  <c:v>400.25481617030459</c:v>
                </c:pt>
                <c:pt idx="4277">
                  <c:v>399.8808733400769</c:v>
                </c:pt>
                <c:pt idx="4278">
                  <c:v>399.62219221265349</c:v>
                </c:pt>
                <c:pt idx="4279">
                  <c:v>399.84819687593949</c:v>
                </c:pt>
                <c:pt idx="4280">
                  <c:v>400.30109000248331</c:v>
                </c:pt>
                <c:pt idx="4281">
                  <c:v>400.43218838761192</c:v>
                </c:pt>
                <c:pt idx="4282">
                  <c:v>400.12789706579304</c:v>
                </c:pt>
                <c:pt idx="4283">
                  <c:v>399.71298114099636</c:v>
                </c:pt>
                <c:pt idx="4284">
                  <c:v>399.66658688403334</c:v>
                </c:pt>
                <c:pt idx="4285">
                  <c:v>400.04637268714458</c:v>
                </c:pt>
                <c:pt idx="4286">
                  <c:v>400.3051784479822</c:v>
                </c:pt>
                <c:pt idx="4287">
                  <c:v>400.14876194944696</c:v>
                </c:pt>
                <c:pt idx="4288">
                  <c:v>399.74783764678767</c:v>
                </c:pt>
                <c:pt idx="4289">
                  <c:v>399.60429463761739</c:v>
                </c:pt>
                <c:pt idx="4290">
                  <c:v>399.9550680295651</c:v>
                </c:pt>
                <c:pt idx="4291">
                  <c:v>400.39739284587603</c:v>
                </c:pt>
                <c:pt idx="4292">
                  <c:v>400.43455115915441</c:v>
                </c:pt>
                <c:pt idx="4293">
                  <c:v>400.05636649543669</c:v>
                </c:pt>
                <c:pt idx="4294">
                  <c:v>399.66661764614889</c:v>
                </c:pt>
                <c:pt idx="4295">
                  <c:v>399.78096752853907</c:v>
                </c:pt>
                <c:pt idx="4296">
                  <c:v>400.23716046057621</c:v>
                </c:pt>
                <c:pt idx="4297">
                  <c:v>400.50647533788322</c:v>
                </c:pt>
                <c:pt idx="4298">
                  <c:v>400.3228034235043</c:v>
                </c:pt>
                <c:pt idx="4299">
                  <c:v>399.89050292388168</c:v>
                </c:pt>
                <c:pt idx="4300">
                  <c:v>399.74662601408568</c:v>
                </c:pt>
                <c:pt idx="4301">
                  <c:v>400.08413700971261</c:v>
                </c:pt>
                <c:pt idx="4302">
                  <c:v>400.47025571962547</c:v>
                </c:pt>
                <c:pt idx="4303">
                  <c:v>400.49378621248138</c:v>
                </c:pt>
                <c:pt idx="4304">
                  <c:v>400.14076767910535</c:v>
                </c:pt>
                <c:pt idx="4305">
                  <c:v>399.77621328076759</c:v>
                </c:pt>
                <c:pt idx="4306">
                  <c:v>399.8958337290411</c:v>
                </c:pt>
                <c:pt idx="4307">
                  <c:v>400.25318079400409</c:v>
                </c:pt>
                <c:pt idx="4308">
                  <c:v>400.33737000839261</c:v>
                </c:pt>
                <c:pt idx="4309">
                  <c:v>400.02832409958694</c:v>
                </c:pt>
                <c:pt idx="4310">
                  <c:v>399.6290968125133</c:v>
                </c:pt>
                <c:pt idx="4311">
                  <c:v>399.64975008687657</c:v>
                </c:pt>
                <c:pt idx="4312">
                  <c:v>400.05137008716468</c:v>
                </c:pt>
                <c:pt idx="4313">
                  <c:v>400.33022316231489</c:v>
                </c:pt>
                <c:pt idx="4314">
                  <c:v>400.21590157479972</c:v>
                </c:pt>
                <c:pt idx="4315">
                  <c:v>399.78829687084755</c:v>
                </c:pt>
                <c:pt idx="4316">
                  <c:v>399.59920698832423</c:v>
                </c:pt>
                <c:pt idx="4317">
                  <c:v>399.90346475992379</c:v>
                </c:pt>
                <c:pt idx="4318">
                  <c:v>400.30844920466592</c:v>
                </c:pt>
                <c:pt idx="4319">
                  <c:v>400.37122674441076</c:v>
                </c:pt>
                <c:pt idx="4320">
                  <c:v>400.04161840979128</c:v>
                </c:pt>
                <c:pt idx="4321">
                  <c:v>399.69711283677458</c:v>
                </c:pt>
                <c:pt idx="4322">
                  <c:v>399.78575253904006</c:v>
                </c:pt>
                <c:pt idx="4323">
                  <c:v>400.21408460195482</c:v>
                </c:pt>
                <c:pt idx="4324">
                  <c:v>400.42319477332956</c:v>
                </c:pt>
                <c:pt idx="4325">
                  <c:v>400.27710512507679</c:v>
                </c:pt>
                <c:pt idx="4326">
                  <c:v>399.88817193724816</c:v>
                </c:pt>
                <c:pt idx="4327">
                  <c:v>399.80486182418264</c:v>
                </c:pt>
                <c:pt idx="4328">
                  <c:v>400.12126428556041</c:v>
                </c:pt>
                <c:pt idx="4329">
                  <c:v>400.42613211155799</c:v>
                </c:pt>
                <c:pt idx="4330">
                  <c:v>400.40623561843586</c:v>
                </c:pt>
                <c:pt idx="4331">
                  <c:v>400.05697281234933</c:v>
                </c:pt>
                <c:pt idx="4332">
                  <c:v>399.76758299765316</c:v>
                </c:pt>
                <c:pt idx="4333">
                  <c:v>399.91133891350739</c:v>
                </c:pt>
                <c:pt idx="4334">
                  <c:v>400.24364143095721</c:v>
                </c:pt>
                <c:pt idx="4335">
                  <c:v>400.34857454276994</c:v>
                </c:pt>
                <c:pt idx="4336">
                  <c:v>400.09355527186426</c:v>
                </c:pt>
                <c:pt idx="4337">
                  <c:v>399.73481631826752</c:v>
                </c:pt>
                <c:pt idx="4338">
                  <c:v>399.73593665646723</c:v>
                </c:pt>
                <c:pt idx="4339">
                  <c:v>400.13283295049865</c:v>
                </c:pt>
                <c:pt idx="4340">
                  <c:v>400.40950638294498</c:v>
                </c:pt>
                <c:pt idx="4341">
                  <c:v>400.31592848144356</c:v>
                </c:pt>
                <c:pt idx="4342">
                  <c:v>399.93368722802381</c:v>
                </c:pt>
                <c:pt idx="4343">
                  <c:v>399.71921990369913</c:v>
                </c:pt>
                <c:pt idx="4344">
                  <c:v>399.94328804610262</c:v>
                </c:pt>
                <c:pt idx="4345">
                  <c:v>400.26638487169032</c:v>
                </c:pt>
                <c:pt idx="4346">
                  <c:v>400.29421506395295</c:v>
                </c:pt>
                <c:pt idx="4347">
                  <c:v>399.98308060714425</c:v>
                </c:pt>
                <c:pt idx="4348">
                  <c:v>399.67125081793279</c:v>
                </c:pt>
                <c:pt idx="4349">
                  <c:v>399.79299058787859</c:v>
                </c:pt>
                <c:pt idx="4350">
                  <c:v>400.1927949652611</c:v>
                </c:pt>
                <c:pt idx="4351">
                  <c:v>400.39860350478608</c:v>
                </c:pt>
                <c:pt idx="4352">
                  <c:v>400.22005054476108</c:v>
                </c:pt>
                <c:pt idx="4353">
                  <c:v>399.85119569887098</c:v>
                </c:pt>
                <c:pt idx="4354">
                  <c:v>399.77218541816603</c:v>
                </c:pt>
                <c:pt idx="4355">
                  <c:v>400.06829833754648</c:v>
                </c:pt>
                <c:pt idx="4356">
                  <c:v>400.31017488616135</c:v>
                </c:pt>
                <c:pt idx="4357">
                  <c:v>400.23543478205829</c:v>
                </c:pt>
                <c:pt idx="4358">
                  <c:v>399.85068067929899</c:v>
                </c:pt>
                <c:pt idx="4359">
                  <c:v>399.62140430638766</c:v>
                </c:pt>
                <c:pt idx="4360">
                  <c:v>399.85685793758097</c:v>
                </c:pt>
                <c:pt idx="4361">
                  <c:v>400.21523472293279</c:v>
                </c:pt>
                <c:pt idx="4362">
                  <c:v>400.24779040363597</c:v>
                </c:pt>
                <c:pt idx="4363">
                  <c:v>399.9438933690721</c:v>
                </c:pt>
                <c:pt idx="4364">
                  <c:v>399.64756895456395</c:v>
                </c:pt>
                <c:pt idx="4365">
                  <c:v>399.77360940995152</c:v>
                </c:pt>
                <c:pt idx="4366">
                  <c:v>400.16296527880763</c:v>
                </c:pt>
                <c:pt idx="4367">
                  <c:v>400.3487263711279</c:v>
                </c:pt>
                <c:pt idx="4368">
                  <c:v>400.12692755251959</c:v>
                </c:pt>
                <c:pt idx="4369">
                  <c:v>399.77969635516331</c:v>
                </c:pt>
                <c:pt idx="4370">
                  <c:v>399.72370224736932</c:v>
                </c:pt>
                <c:pt idx="4371">
                  <c:v>400.03362415960999</c:v>
                </c:pt>
                <c:pt idx="4372">
                  <c:v>400.26847374802816</c:v>
                </c:pt>
                <c:pt idx="4373">
                  <c:v>400.15663614843186</c:v>
                </c:pt>
                <c:pt idx="4374">
                  <c:v>399.80147004204514</c:v>
                </c:pt>
                <c:pt idx="4375">
                  <c:v>399.66310481116125</c:v>
                </c:pt>
                <c:pt idx="4376">
                  <c:v>399.95927750637605</c:v>
                </c:pt>
                <c:pt idx="4377">
                  <c:v>400.30838767950746</c:v>
                </c:pt>
                <c:pt idx="4378">
                  <c:v>400.32846671740725</c:v>
                </c:pt>
                <c:pt idx="4379">
                  <c:v>399.99897878762323</c:v>
                </c:pt>
                <c:pt idx="4380">
                  <c:v>399.70792424095788</c:v>
                </c:pt>
                <c:pt idx="4381">
                  <c:v>399.82297084928251</c:v>
                </c:pt>
                <c:pt idx="4382">
                  <c:v>400.18470939149063</c:v>
                </c:pt>
                <c:pt idx="4383">
                  <c:v>400.36910710037228</c:v>
                </c:pt>
                <c:pt idx="4384">
                  <c:v>400.21247899739757</c:v>
                </c:pt>
                <c:pt idx="4385">
                  <c:v>399.90031509889729</c:v>
                </c:pt>
                <c:pt idx="4386">
                  <c:v>399.84465425613627</c:v>
                </c:pt>
                <c:pt idx="4387">
                  <c:v>400.11336032303666</c:v>
                </c:pt>
                <c:pt idx="4388">
                  <c:v>400.31686723645697</c:v>
                </c:pt>
                <c:pt idx="4389">
                  <c:v>400.20424258437089</c:v>
                </c:pt>
                <c:pt idx="4390">
                  <c:v>399.8499840632403</c:v>
                </c:pt>
                <c:pt idx="4391">
                  <c:v>399.67006994951453</c:v>
                </c:pt>
                <c:pt idx="4392">
                  <c:v>399.91984816113779</c:v>
                </c:pt>
                <c:pt idx="4393">
                  <c:v>400.23716046057621</c:v>
                </c:pt>
                <c:pt idx="4394">
                  <c:v>400.23703939514598</c:v>
                </c:pt>
                <c:pt idx="4395">
                  <c:v>399.89017049282995</c:v>
                </c:pt>
                <c:pt idx="4396">
                  <c:v>399.6251900274317</c:v>
                </c:pt>
                <c:pt idx="4397">
                  <c:v>399.78753972372988</c:v>
                </c:pt>
                <c:pt idx="4398">
                  <c:v>400.2225939101881</c:v>
                </c:pt>
                <c:pt idx="4399">
                  <c:v>400.42813069248308</c:v>
                </c:pt>
                <c:pt idx="4400">
                  <c:v>400.18470939149063</c:v>
                </c:pt>
                <c:pt idx="4401">
                  <c:v>399.77893920819787</c:v>
                </c:pt>
                <c:pt idx="4402">
                  <c:v>399.71113441977889</c:v>
                </c:pt>
                <c:pt idx="4403">
                  <c:v>400.07701997641703</c:v>
                </c:pt>
                <c:pt idx="4404">
                  <c:v>400.35114867853417</c:v>
                </c:pt>
                <c:pt idx="4405">
                  <c:v>400.25051536893142</c:v>
                </c:pt>
                <c:pt idx="4406">
                  <c:v>399.8462290845672</c:v>
                </c:pt>
                <c:pt idx="4407">
                  <c:v>399.6102297330587</c:v>
                </c:pt>
                <c:pt idx="4408">
                  <c:v>399.83214692515224</c:v>
                </c:pt>
                <c:pt idx="4409">
                  <c:v>400.18610263457822</c:v>
                </c:pt>
                <c:pt idx="4410">
                  <c:v>400.20178952287279</c:v>
                </c:pt>
                <c:pt idx="4411">
                  <c:v>399.85025695414515</c:v>
                </c:pt>
                <c:pt idx="4412">
                  <c:v>399.59245322660854</c:v>
                </c:pt>
                <c:pt idx="4413">
                  <c:v>399.78269418096011</c:v>
                </c:pt>
                <c:pt idx="4414">
                  <c:v>400.22189728803875</c:v>
                </c:pt>
                <c:pt idx="4415">
                  <c:v>400.37116621150369</c:v>
                </c:pt>
                <c:pt idx="4416">
                  <c:v>400.13256005778283</c:v>
                </c:pt>
                <c:pt idx="4417">
                  <c:v>399.71249688523687</c:v>
                </c:pt>
                <c:pt idx="4418">
                  <c:v>399.66355929657567</c:v>
                </c:pt>
                <c:pt idx="4419">
                  <c:v>400.02063152160054</c:v>
                </c:pt>
                <c:pt idx="4420">
                  <c:v>400.27313774782431</c:v>
                </c:pt>
                <c:pt idx="4421">
                  <c:v>400.13274264781796</c:v>
                </c:pt>
                <c:pt idx="4422">
                  <c:v>399.72461022716038</c:v>
                </c:pt>
                <c:pt idx="4423">
                  <c:v>399.57558569647597</c:v>
                </c:pt>
                <c:pt idx="4424">
                  <c:v>399.89104870621111</c:v>
                </c:pt>
                <c:pt idx="4425">
                  <c:v>400.27810441200222</c:v>
                </c:pt>
                <c:pt idx="4426">
                  <c:v>400.31604954709951</c:v>
                </c:pt>
                <c:pt idx="4427">
                  <c:v>399.92711600267393</c:v>
                </c:pt>
                <c:pt idx="4428">
                  <c:v>399.59796559008026</c:v>
                </c:pt>
                <c:pt idx="4429">
                  <c:v>399.74220519235558</c:v>
                </c:pt>
                <c:pt idx="4430">
                  <c:v>400.15763543251592</c:v>
                </c:pt>
                <c:pt idx="4431">
                  <c:v>400.2860997005958</c:v>
                </c:pt>
                <c:pt idx="4432">
                  <c:v>400.00352169304142</c:v>
                </c:pt>
                <c:pt idx="4433">
                  <c:v>399.60523337695213</c:v>
                </c:pt>
                <c:pt idx="4434">
                  <c:v>399.62185879136035</c:v>
                </c:pt>
                <c:pt idx="4435">
                  <c:v>400.08574161707742</c:v>
                </c:pt>
                <c:pt idx="4436">
                  <c:v>400.40923348844501</c:v>
                </c:pt>
                <c:pt idx="4437">
                  <c:v>400.3111741738681</c:v>
                </c:pt>
                <c:pt idx="4438">
                  <c:v>399.84568330281076</c:v>
                </c:pt>
                <c:pt idx="4439">
                  <c:v>399.63394233791286</c:v>
                </c:pt>
                <c:pt idx="4440">
                  <c:v>399.9061906954737</c:v>
                </c:pt>
                <c:pt idx="4441">
                  <c:v>400.29354920319327</c:v>
                </c:pt>
                <c:pt idx="4442">
                  <c:v>400.32967737434143</c:v>
                </c:pt>
                <c:pt idx="4443">
                  <c:v>399.9504040647015</c:v>
                </c:pt>
                <c:pt idx="4444">
                  <c:v>399.6064450056586</c:v>
                </c:pt>
                <c:pt idx="4445">
                  <c:v>399.7015951781321</c:v>
                </c:pt>
                <c:pt idx="4446">
                  <c:v>400.06227188360725</c:v>
                </c:pt>
                <c:pt idx="4447">
                  <c:v>400.21157100720831</c:v>
                </c:pt>
                <c:pt idx="4448">
                  <c:v>399.97093642958691</c:v>
                </c:pt>
                <c:pt idx="4449">
                  <c:v>399.63675855792343</c:v>
                </c:pt>
                <c:pt idx="4450">
                  <c:v>399.66395225776756</c:v>
                </c:pt>
                <c:pt idx="4451">
                  <c:v>400.00836726088835</c:v>
                </c:pt>
                <c:pt idx="4452">
                  <c:v>400.16578153373763</c:v>
                </c:pt>
                <c:pt idx="4453">
                  <c:v>399.97478271391668</c:v>
                </c:pt>
                <c:pt idx="4454">
                  <c:v>399.65607914204912</c:v>
                </c:pt>
                <c:pt idx="4455">
                  <c:v>399.60750480868296</c:v>
                </c:pt>
                <c:pt idx="4456">
                  <c:v>399.92305835587433</c:v>
                </c:pt>
                <c:pt idx="4457">
                  <c:v>400.1516089658993</c:v>
                </c:pt>
                <c:pt idx="4458">
                  <c:v>400.00530888685239</c:v>
                </c:pt>
                <c:pt idx="4459">
                  <c:v>399.67761063840157</c:v>
                </c:pt>
                <c:pt idx="4460">
                  <c:v>399.61250116505391</c:v>
                </c:pt>
                <c:pt idx="4461">
                  <c:v>399.94059287049396</c:v>
                </c:pt>
                <c:pt idx="4462">
                  <c:v>400.28933969323873</c:v>
                </c:pt>
                <c:pt idx="4463">
                  <c:v>400.24415645528825</c:v>
                </c:pt>
                <c:pt idx="4464">
                  <c:v>399.88971600500821</c:v>
                </c:pt>
                <c:pt idx="4465">
                  <c:v>399.63839391057246</c:v>
                </c:pt>
                <c:pt idx="4466">
                  <c:v>399.85797927130875</c:v>
                </c:pt>
                <c:pt idx="4467">
                  <c:v>400.31598901427151</c:v>
                </c:pt>
                <c:pt idx="4468">
                  <c:v>400.47882561251595</c:v>
                </c:pt>
                <c:pt idx="4469">
                  <c:v>400.2007287127463</c:v>
                </c:pt>
                <c:pt idx="4470">
                  <c:v>399.77064135465287</c:v>
                </c:pt>
                <c:pt idx="4471">
                  <c:v>399.72594292321651</c:v>
                </c:pt>
                <c:pt idx="4472">
                  <c:v>400.06993370671938</c:v>
                </c:pt>
                <c:pt idx="4473">
                  <c:v>400.34227614724944</c:v>
                </c:pt>
                <c:pt idx="4474">
                  <c:v>400.20451448520907</c:v>
                </c:pt>
                <c:pt idx="4475">
                  <c:v>399.79620077307919</c:v>
                </c:pt>
                <c:pt idx="4476">
                  <c:v>399.61931546176044</c:v>
                </c:pt>
                <c:pt idx="4477">
                  <c:v>399.88051014683089</c:v>
                </c:pt>
                <c:pt idx="4478">
                  <c:v>400.22607702110662</c:v>
                </c:pt>
                <c:pt idx="4479">
                  <c:v>400.20666488350571</c:v>
                </c:pt>
                <c:pt idx="4480">
                  <c:v>399.84026319418285</c:v>
                </c:pt>
                <c:pt idx="4481">
                  <c:v>399.59342272774751</c:v>
                </c:pt>
                <c:pt idx="4482">
                  <c:v>399.77663700518747</c:v>
                </c:pt>
                <c:pt idx="4483">
                  <c:v>400.14779342803439</c:v>
                </c:pt>
                <c:pt idx="4484">
                  <c:v>400.19873014257064</c:v>
                </c:pt>
                <c:pt idx="4485">
                  <c:v>399.92127116551359</c:v>
                </c:pt>
                <c:pt idx="4486">
                  <c:v>399.62546291690387</c:v>
                </c:pt>
                <c:pt idx="4487">
                  <c:v>399.72966812149645</c:v>
                </c:pt>
                <c:pt idx="4488">
                  <c:v>400.14228198590899</c:v>
                </c:pt>
                <c:pt idx="4489">
                  <c:v>400.36517047710555</c:v>
                </c:pt>
                <c:pt idx="4490">
                  <c:v>400.13683008473396</c:v>
                </c:pt>
                <c:pt idx="4491">
                  <c:v>399.75395535051206</c:v>
                </c:pt>
                <c:pt idx="4492">
                  <c:v>399.68645326131389</c:v>
                </c:pt>
                <c:pt idx="4493">
                  <c:v>400.02281267295746</c:v>
                </c:pt>
                <c:pt idx="4494">
                  <c:v>400.27431863296067</c:v>
                </c:pt>
                <c:pt idx="4495">
                  <c:v>400.15272931505399</c:v>
                </c:pt>
                <c:pt idx="4496">
                  <c:v>399.77796970286329</c:v>
                </c:pt>
                <c:pt idx="4497">
                  <c:v>399.600721275919</c:v>
                </c:pt>
                <c:pt idx="4498">
                  <c:v>399.83426654239548</c:v>
                </c:pt>
                <c:pt idx="4499">
                  <c:v>400.18413383524273</c:v>
                </c:pt>
                <c:pt idx="4500">
                  <c:v>400.16965760583906</c:v>
                </c:pt>
                <c:pt idx="4501">
                  <c:v>399.86742725338223</c:v>
                </c:pt>
                <c:pt idx="4502">
                  <c:v>399.60120553041662</c:v>
                </c:pt>
                <c:pt idx="4503">
                  <c:v>399.74344659477509</c:v>
                </c:pt>
                <c:pt idx="4504">
                  <c:v>400.13304531064966</c:v>
                </c:pt>
                <c:pt idx="4505">
                  <c:v>400.22855985419261</c:v>
                </c:pt>
                <c:pt idx="4506">
                  <c:v>399.99098454545197</c:v>
                </c:pt>
                <c:pt idx="4507">
                  <c:v>399.67873097510551</c:v>
                </c:pt>
                <c:pt idx="4508">
                  <c:v>399.72854679113306</c:v>
                </c:pt>
                <c:pt idx="4509">
                  <c:v>400.12311201687362</c:v>
                </c:pt>
                <c:pt idx="4510">
                  <c:v>400.40096627444746</c:v>
                </c:pt>
                <c:pt idx="4511">
                  <c:v>400.28152600236842</c:v>
                </c:pt>
                <c:pt idx="4512">
                  <c:v>399.87981353028556</c:v>
                </c:pt>
                <c:pt idx="4513">
                  <c:v>399.66464887079837</c:v>
                </c:pt>
                <c:pt idx="4514">
                  <c:v>399.89977030878117</c:v>
                </c:pt>
                <c:pt idx="4515">
                  <c:v>400.33231204180572</c:v>
                </c:pt>
                <c:pt idx="4516">
                  <c:v>400.4311890970414</c:v>
                </c:pt>
                <c:pt idx="4517">
                  <c:v>400.13468068231532</c:v>
                </c:pt>
                <c:pt idx="4518">
                  <c:v>399.7568013482603</c:v>
                </c:pt>
                <c:pt idx="4519">
                  <c:v>399.77730385018464</c:v>
                </c:pt>
                <c:pt idx="4520">
                  <c:v>400.020086729946</c:v>
                </c:pt>
                <c:pt idx="4521">
                  <c:v>400.06090940698294</c:v>
                </c:pt>
                <c:pt idx="4522">
                  <c:v>399.83859707158456</c:v>
                </c:pt>
                <c:pt idx="4523">
                  <c:v>399.71961385772875</c:v>
                </c:pt>
                <c:pt idx="4524">
                  <c:v>399.91400332497358</c:v>
                </c:pt>
                <c:pt idx="4525">
                  <c:v>400.17241432092857</c:v>
                </c:pt>
                <c:pt idx="4526">
                  <c:v>400.19439957673393</c:v>
                </c:pt>
                <c:pt idx="4527">
                  <c:v>399.98934917931388</c:v>
                </c:pt>
                <c:pt idx="4528">
                  <c:v>399.8938947130888</c:v>
                </c:pt>
                <c:pt idx="4529">
                  <c:v>400.00494470021187</c:v>
                </c:pt>
                <c:pt idx="4530">
                  <c:v>400.15439544994564</c:v>
                </c:pt>
                <c:pt idx="4531">
                  <c:v>400.06720776068761</c:v>
                </c:pt>
                <c:pt idx="4532">
                  <c:v>399.89383418086243</c:v>
                </c:pt>
                <c:pt idx="4533">
                  <c:v>399.87917744595705</c:v>
                </c:pt>
                <c:pt idx="4534">
                  <c:v>400.05797209408843</c:v>
                </c:pt>
                <c:pt idx="4535">
                  <c:v>400.15799862812725</c:v>
                </c:pt>
                <c:pt idx="4536">
                  <c:v>400.07650495411519</c:v>
                </c:pt>
                <c:pt idx="4537">
                  <c:v>399.9623964094298</c:v>
                </c:pt>
                <c:pt idx="4538">
                  <c:v>400.02926284823417</c:v>
                </c:pt>
                <c:pt idx="4539">
                  <c:v>400.16060351477529</c:v>
                </c:pt>
                <c:pt idx="4540">
                  <c:v>400.1435839325618</c:v>
                </c:pt>
                <c:pt idx="4541">
                  <c:v>400.01281887254822</c:v>
                </c:pt>
                <c:pt idx="4542">
                  <c:v>399.93523228976397</c:v>
                </c:pt>
                <c:pt idx="4543">
                  <c:v>400.09676547970213</c:v>
                </c:pt>
                <c:pt idx="4544">
                  <c:v>400.29203489098319</c:v>
                </c:pt>
                <c:pt idx="4545">
                  <c:v>400.22313969678038</c:v>
                </c:pt>
                <c:pt idx="4546">
                  <c:v>400.00330933353746</c:v>
                </c:pt>
                <c:pt idx="4547">
                  <c:v>399.90800765515991</c:v>
                </c:pt>
                <c:pt idx="4548">
                  <c:v>400.10036865299236</c:v>
                </c:pt>
                <c:pt idx="4549">
                  <c:v>400.36447385260806</c:v>
                </c:pt>
                <c:pt idx="4550">
                  <c:v>400.34254804897455</c:v>
                </c:pt>
                <c:pt idx="4551">
                  <c:v>400.02671850205434</c:v>
                </c:pt>
                <c:pt idx="4552">
                  <c:v>399.79044625579189</c:v>
                </c:pt>
                <c:pt idx="4553">
                  <c:v>399.8674877855712</c:v>
                </c:pt>
                <c:pt idx="4554">
                  <c:v>400.20103236840185</c:v>
                </c:pt>
                <c:pt idx="4555">
                  <c:v>400.29073293976853</c:v>
                </c:pt>
                <c:pt idx="4556">
                  <c:v>400.07695944393038</c:v>
                </c:pt>
                <c:pt idx="4557">
                  <c:v>399.75928514631045</c:v>
                </c:pt>
                <c:pt idx="4558">
                  <c:v>399.75546964357204</c:v>
                </c:pt>
                <c:pt idx="4559">
                  <c:v>400.10996851634326</c:v>
                </c:pt>
                <c:pt idx="4560">
                  <c:v>400.38655050377577</c:v>
                </c:pt>
                <c:pt idx="4561">
                  <c:v>400.25151465522907</c:v>
                </c:pt>
                <c:pt idx="4562">
                  <c:v>399.89658988574644</c:v>
                </c:pt>
                <c:pt idx="4563">
                  <c:v>399.70798477292107</c:v>
                </c:pt>
                <c:pt idx="4564">
                  <c:v>399.89574243453166</c:v>
                </c:pt>
                <c:pt idx="4565">
                  <c:v>400.20436364970737</c:v>
                </c:pt>
                <c:pt idx="4566">
                  <c:v>400.21405383944415</c:v>
                </c:pt>
                <c:pt idx="4567">
                  <c:v>399.96751486425222</c:v>
                </c:pt>
                <c:pt idx="4568">
                  <c:v>399.73472502410198</c:v>
                </c:pt>
                <c:pt idx="4569">
                  <c:v>399.85422329960204</c:v>
                </c:pt>
                <c:pt idx="4570">
                  <c:v>400.2194749880332</c:v>
                </c:pt>
                <c:pt idx="4571">
                  <c:v>400.37349821700269</c:v>
                </c:pt>
                <c:pt idx="4572">
                  <c:v>400.16526651035906</c:v>
                </c:pt>
                <c:pt idx="4573">
                  <c:v>399.81891321238163</c:v>
                </c:pt>
                <c:pt idx="4574">
                  <c:v>399.73590589430194</c:v>
                </c:pt>
                <c:pt idx="4575">
                  <c:v>400.06227188360725</c:v>
                </c:pt>
                <c:pt idx="4576">
                  <c:v>400.33739977865093</c:v>
                </c:pt>
                <c:pt idx="4577">
                  <c:v>400.21135864666417</c:v>
                </c:pt>
                <c:pt idx="4578">
                  <c:v>399.85158866178563</c:v>
                </c:pt>
                <c:pt idx="4579">
                  <c:v>399.67355202295215</c:v>
                </c:pt>
                <c:pt idx="4580">
                  <c:v>399.93447514004095</c:v>
                </c:pt>
                <c:pt idx="4581">
                  <c:v>400.33409924947114</c:v>
                </c:pt>
                <c:pt idx="4582">
                  <c:v>400.38976073382548</c:v>
                </c:pt>
                <c:pt idx="4583">
                  <c:v>400.0568815174945</c:v>
                </c:pt>
                <c:pt idx="4584">
                  <c:v>399.7071670952617</c:v>
                </c:pt>
                <c:pt idx="4585">
                  <c:v>399.749049279524</c:v>
                </c:pt>
                <c:pt idx="4586">
                  <c:v>400.09198043429035</c:v>
                </c:pt>
                <c:pt idx="4587">
                  <c:v>400.26414317506055</c:v>
                </c:pt>
                <c:pt idx="4588">
                  <c:v>400.05633672537573</c:v>
                </c:pt>
                <c:pt idx="4589">
                  <c:v>399.70422980671128</c:v>
                </c:pt>
                <c:pt idx="4590">
                  <c:v>399.66137816356093</c:v>
                </c:pt>
                <c:pt idx="4591">
                  <c:v>399.986956662583</c:v>
                </c:pt>
                <c:pt idx="4592">
                  <c:v>400.25454327680342</c:v>
                </c:pt>
                <c:pt idx="4593">
                  <c:v>400.09921853512839</c:v>
                </c:pt>
                <c:pt idx="4594">
                  <c:v>399.75816480749972</c:v>
                </c:pt>
                <c:pt idx="4595">
                  <c:v>399.62282829316325</c:v>
                </c:pt>
                <c:pt idx="4596">
                  <c:v>399.92969011287602</c:v>
                </c:pt>
                <c:pt idx="4597">
                  <c:v>400.29576013881109</c:v>
                </c:pt>
                <c:pt idx="4598">
                  <c:v>400.31641373641088</c:v>
                </c:pt>
                <c:pt idx="4599">
                  <c:v>399.97638731715688</c:v>
                </c:pt>
                <c:pt idx="4600">
                  <c:v>399.66846535777483</c:v>
                </c:pt>
                <c:pt idx="4601">
                  <c:v>399.79277822942248</c:v>
                </c:pt>
                <c:pt idx="4602">
                  <c:v>400.23080055659904</c:v>
                </c:pt>
                <c:pt idx="4603">
                  <c:v>400.46111026845887</c:v>
                </c:pt>
                <c:pt idx="4604">
                  <c:v>400.24857732913841</c:v>
                </c:pt>
                <c:pt idx="4605">
                  <c:v>399.81191728759507</c:v>
                </c:pt>
                <c:pt idx="4606">
                  <c:v>399.73006108329446</c:v>
                </c:pt>
                <c:pt idx="4607">
                  <c:v>400.11596520694502</c:v>
                </c:pt>
                <c:pt idx="4608">
                  <c:v>400.49160602920256</c:v>
                </c:pt>
                <c:pt idx="4609">
                  <c:v>400.45057156742723</c:v>
                </c:pt>
                <c:pt idx="4610">
                  <c:v>400.04055859600163</c:v>
                </c:pt>
                <c:pt idx="4611">
                  <c:v>399.7623435027171</c:v>
                </c:pt>
                <c:pt idx="4612">
                  <c:v>399.98280771538958</c:v>
                </c:pt>
                <c:pt idx="4613">
                  <c:v>400.41005117960663</c:v>
                </c:pt>
                <c:pt idx="4614">
                  <c:v>400.55980503390572</c:v>
                </c:pt>
                <c:pt idx="4615">
                  <c:v>400.26686913374897</c:v>
                </c:pt>
                <c:pt idx="4616">
                  <c:v>399.83057209724046</c:v>
                </c:pt>
                <c:pt idx="4617">
                  <c:v>399.76258563087805</c:v>
                </c:pt>
                <c:pt idx="4618">
                  <c:v>399.97965804850037</c:v>
                </c:pt>
                <c:pt idx="4619">
                  <c:v>400.07838245355777</c:v>
                </c:pt>
                <c:pt idx="4620">
                  <c:v>399.92869083414774</c:v>
                </c:pt>
                <c:pt idx="4621">
                  <c:v>399.75225946142768</c:v>
                </c:pt>
                <c:pt idx="4622">
                  <c:v>399.8366898127997</c:v>
                </c:pt>
                <c:pt idx="4623">
                  <c:v>400.07462745475561</c:v>
                </c:pt>
                <c:pt idx="4624">
                  <c:v>400.08207791253375</c:v>
                </c:pt>
                <c:pt idx="4625">
                  <c:v>399.87857212390605</c:v>
                </c:pt>
                <c:pt idx="4626">
                  <c:v>399.76409992424357</c:v>
                </c:pt>
                <c:pt idx="4627">
                  <c:v>399.94870816781702</c:v>
                </c:pt>
                <c:pt idx="4628">
                  <c:v>400.20714914488156</c:v>
                </c:pt>
                <c:pt idx="4629">
                  <c:v>400.20518133690734</c:v>
                </c:pt>
                <c:pt idx="4630">
                  <c:v>399.99510273109007</c:v>
                </c:pt>
                <c:pt idx="4631">
                  <c:v>399.85416276743194</c:v>
                </c:pt>
                <c:pt idx="4632">
                  <c:v>399.97884036564096</c:v>
                </c:pt>
                <c:pt idx="4633">
                  <c:v>400.15890760950703</c:v>
                </c:pt>
                <c:pt idx="4634">
                  <c:v>400.1784100280164</c:v>
                </c:pt>
                <c:pt idx="4635">
                  <c:v>400.07314391277265</c:v>
                </c:pt>
                <c:pt idx="4636">
                  <c:v>400.06236317847362</c:v>
                </c:pt>
                <c:pt idx="4637">
                  <c:v>400.11396664076256</c:v>
                </c:pt>
                <c:pt idx="4638">
                  <c:v>400.1137850431449</c:v>
                </c:pt>
                <c:pt idx="4639">
                  <c:v>400.00446044114153</c:v>
                </c:pt>
                <c:pt idx="4640">
                  <c:v>399.95313000325234</c:v>
                </c:pt>
                <c:pt idx="4641">
                  <c:v>400.02163179482039</c:v>
                </c:pt>
                <c:pt idx="4642">
                  <c:v>400.09419135939493</c:v>
                </c:pt>
                <c:pt idx="4643">
                  <c:v>400.07026713150987</c:v>
                </c:pt>
                <c:pt idx="4644">
                  <c:v>399.99743471590511</c:v>
                </c:pt>
                <c:pt idx="4645">
                  <c:v>400.02865752405125</c:v>
                </c:pt>
                <c:pt idx="4646">
                  <c:v>400.16877938670672</c:v>
                </c:pt>
                <c:pt idx="4647">
                  <c:v>400.14770213298442</c:v>
                </c:pt>
                <c:pt idx="4648">
                  <c:v>399.96266930105372</c:v>
                </c:pt>
                <c:pt idx="4649">
                  <c:v>399.84889349196902</c:v>
                </c:pt>
                <c:pt idx="4650">
                  <c:v>400.04706930641316</c:v>
                </c:pt>
                <c:pt idx="4651">
                  <c:v>400.33300866577292</c:v>
                </c:pt>
                <c:pt idx="4652">
                  <c:v>400.34433525707283</c:v>
                </c:pt>
                <c:pt idx="4653">
                  <c:v>400.03792394666704</c:v>
                </c:pt>
                <c:pt idx="4654">
                  <c:v>399.84450242957979</c:v>
                </c:pt>
                <c:pt idx="4655">
                  <c:v>400.000887046</c:v>
                </c:pt>
                <c:pt idx="4656">
                  <c:v>400.23055842577526</c:v>
                </c:pt>
                <c:pt idx="4657">
                  <c:v>400.15088257478914</c:v>
                </c:pt>
                <c:pt idx="4658">
                  <c:v>399.84298813336676</c:v>
                </c:pt>
                <c:pt idx="4659">
                  <c:v>399.74777711476816</c:v>
                </c:pt>
                <c:pt idx="4660">
                  <c:v>400.01772497385593</c:v>
                </c:pt>
                <c:pt idx="4661">
                  <c:v>400.3472120569412</c:v>
                </c:pt>
                <c:pt idx="4662">
                  <c:v>400.26895900245108</c:v>
                </c:pt>
                <c:pt idx="4663">
                  <c:v>399.89156372627008</c:v>
                </c:pt>
                <c:pt idx="4664">
                  <c:v>399.68590847392204</c:v>
                </c:pt>
                <c:pt idx="4665">
                  <c:v>399.94410572827979</c:v>
                </c:pt>
                <c:pt idx="4666">
                  <c:v>400.26368967557977</c:v>
                </c:pt>
                <c:pt idx="4667">
                  <c:v>400.19324945632144</c:v>
                </c:pt>
                <c:pt idx="4668">
                  <c:v>399.82345609862216</c:v>
                </c:pt>
                <c:pt idx="4669">
                  <c:v>399.61510601840735</c:v>
                </c:pt>
                <c:pt idx="4670">
                  <c:v>399.87654280660087</c:v>
                </c:pt>
                <c:pt idx="4671">
                  <c:v>400.31035648462074</c:v>
                </c:pt>
                <c:pt idx="4672">
                  <c:v>400.41665324244224</c:v>
                </c:pt>
                <c:pt idx="4673">
                  <c:v>400.074779282132</c:v>
                </c:pt>
                <c:pt idx="4674">
                  <c:v>399.70901480863552</c:v>
                </c:pt>
                <c:pt idx="4675">
                  <c:v>399.78917508213448</c:v>
                </c:pt>
                <c:pt idx="4676">
                  <c:v>400.16950677046134</c:v>
                </c:pt>
                <c:pt idx="4677">
                  <c:v>400.34851400989533</c:v>
                </c:pt>
                <c:pt idx="4678">
                  <c:v>400.1045781441801</c:v>
                </c:pt>
                <c:pt idx="4679">
                  <c:v>399.67200796299454</c:v>
                </c:pt>
                <c:pt idx="4680">
                  <c:v>399.60138712585467</c:v>
                </c:pt>
                <c:pt idx="4681">
                  <c:v>400.01817946304288</c:v>
                </c:pt>
                <c:pt idx="4682">
                  <c:v>400.39884563657228</c:v>
                </c:pt>
                <c:pt idx="4683">
                  <c:v>400.34963436426068</c:v>
                </c:pt>
                <c:pt idx="4684">
                  <c:v>399.96233587710617</c:v>
                </c:pt>
                <c:pt idx="4685">
                  <c:v>399.67461281996037</c:v>
                </c:pt>
                <c:pt idx="4686">
                  <c:v>399.90949119138918</c:v>
                </c:pt>
                <c:pt idx="4687">
                  <c:v>400.33470457801457</c:v>
                </c:pt>
                <c:pt idx="4688">
                  <c:v>400.47809921578363</c:v>
                </c:pt>
                <c:pt idx="4689">
                  <c:v>400.20705884204256</c:v>
                </c:pt>
                <c:pt idx="4690">
                  <c:v>399.82433431063129</c:v>
                </c:pt>
                <c:pt idx="4691">
                  <c:v>399.75643815606855</c:v>
                </c:pt>
                <c:pt idx="4692">
                  <c:v>399.90761369939395</c:v>
                </c:pt>
                <c:pt idx="4693">
                  <c:v>399.93444437773275</c:v>
                </c:pt>
                <c:pt idx="4694">
                  <c:v>399.81588462182276</c:v>
                </c:pt>
                <c:pt idx="4695">
                  <c:v>399.78269418096011</c:v>
                </c:pt>
                <c:pt idx="4696">
                  <c:v>399.90270761076482</c:v>
                </c:pt>
                <c:pt idx="4697">
                  <c:v>400.01236438341851</c:v>
                </c:pt>
                <c:pt idx="4698">
                  <c:v>400.00291636922464</c:v>
                </c:pt>
                <c:pt idx="4699">
                  <c:v>399.9513130416434</c:v>
                </c:pt>
                <c:pt idx="4700">
                  <c:v>400.01499903117042</c:v>
                </c:pt>
                <c:pt idx="4701">
                  <c:v>400.09207073688435</c:v>
                </c:pt>
                <c:pt idx="4702">
                  <c:v>400.0803214779105</c:v>
                </c:pt>
                <c:pt idx="4703">
                  <c:v>399.97160327761924</c:v>
                </c:pt>
                <c:pt idx="4704">
                  <c:v>400.00779170702958</c:v>
                </c:pt>
                <c:pt idx="4705">
                  <c:v>400.21568921423375</c:v>
                </c:pt>
                <c:pt idx="4706">
                  <c:v>400.29030821788706</c:v>
                </c:pt>
                <c:pt idx="4707">
                  <c:v>400.10688036490245</c:v>
                </c:pt>
                <c:pt idx="4708">
                  <c:v>399.89719620038466</c:v>
                </c:pt>
                <c:pt idx="4709">
                  <c:v>399.95300893863151</c:v>
                </c:pt>
                <c:pt idx="4710">
                  <c:v>400.18428467067247</c:v>
                </c:pt>
                <c:pt idx="4711">
                  <c:v>400.23137611348068</c:v>
                </c:pt>
                <c:pt idx="4712">
                  <c:v>399.97284468670716</c:v>
                </c:pt>
                <c:pt idx="4713">
                  <c:v>399.75141102074662</c:v>
                </c:pt>
                <c:pt idx="4714">
                  <c:v>399.88444672515737</c:v>
                </c:pt>
                <c:pt idx="4715">
                  <c:v>400.27686299398817</c:v>
                </c:pt>
                <c:pt idx="4716">
                  <c:v>400.41096016640199</c:v>
                </c:pt>
                <c:pt idx="4717">
                  <c:v>400.14682391430654</c:v>
                </c:pt>
                <c:pt idx="4718">
                  <c:v>399.78405664869547</c:v>
                </c:pt>
                <c:pt idx="4719">
                  <c:v>399.80788942163093</c:v>
                </c:pt>
                <c:pt idx="4720">
                  <c:v>400.22934777167723</c:v>
                </c:pt>
                <c:pt idx="4721">
                  <c:v>400.50341692786043</c:v>
                </c:pt>
                <c:pt idx="4722">
                  <c:v>400.35553979329745</c:v>
                </c:pt>
                <c:pt idx="4723">
                  <c:v>399.94128849569915</c:v>
                </c:pt>
                <c:pt idx="4724">
                  <c:v>399.77963582309872</c:v>
                </c:pt>
                <c:pt idx="4725">
                  <c:v>400.05576117086798</c:v>
                </c:pt>
                <c:pt idx="4726">
                  <c:v>400.34890796975287</c:v>
                </c:pt>
                <c:pt idx="4727">
                  <c:v>400.30853950772115</c:v>
                </c:pt>
                <c:pt idx="4728">
                  <c:v>399.91242849404216</c:v>
                </c:pt>
                <c:pt idx="4729">
                  <c:v>399.68166826190856</c:v>
                </c:pt>
                <c:pt idx="4730">
                  <c:v>399.89147243176978</c:v>
                </c:pt>
                <c:pt idx="4731">
                  <c:v>400.24736667452527</c:v>
                </c:pt>
                <c:pt idx="4732">
                  <c:v>400.28400983104717</c:v>
                </c:pt>
                <c:pt idx="4733">
                  <c:v>399.92402687217003</c:v>
                </c:pt>
                <c:pt idx="4734">
                  <c:v>399.61840649187371</c:v>
                </c:pt>
                <c:pt idx="4735">
                  <c:v>399.78087722660405</c:v>
                </c:pt>
                <c:pt idx="4736">
                  <c:v>400.2053024022465</c:v>
                </c:pt>
                <c:pt idx="4737">
                  <c:v>400.31986609246394</c:v>
                </c:pt>
                <c:pt idx="4738">
                  <c:v>400.02353906187824</c:v>
                </c:pt>
                <c:pt idx="4739">
                  <c:v>399.63345709072036</c:v>
                </c:pt>
                <c:pt idx="4740">
                  <c:v>399.65032563591296</c:v>
                </c:pt>
                <c:pt idx="4741">
                  <c:v>400.11890252384865</c:v>
                </c:pt>
                <c:pt idx="4742">
                  <c:v>400.41513892581901</c:v>
                </c:pt>
                <c:pt idx="4743">
                  <c:v>400.27683223143197</c:v>
                </c:pt>
                <c:pt idx="4744">
                  <c:v>399.83629585769188</c:v>
                </c:pt>
                <c:pt idx="4745">
                  <c:v>399.66861619138047</c:v>
                </c:pt>
                <c:pt idx="4746">
                  <c:v>399.94925395089126</c:v>
                </c:pt>
                <c:pt idx="4747">
                  <c:v>400.28416066683263</c:v>
                </c:pt>
                <c:pt idx="4748">
                  <c:v>400.26214460189271</c:v>
                </c:pt>
                <c:pt idx="4749">
                  <c:v>399.87327208316685</c:v>
                </c:pt>
                <c:pt idx="4750">
                  <c:v>399.59687502522564</c:v>
                </c:pt>
                <c:pt idx="4751">
                  <c:v>399.81521876855379</c:v>
                </c:pt>
                <c:pt idx="4752">
                  <c:v>400.26250779839978</c:v>
                </c:pt>
                <c:pt idx="4753">
                  <c:v>400.41008194225986</c:v>
                </c:pt>
                <c:pt idx="4754">
                  <c:v>400.11042300651644</c:v>
                </c:pt>
                <c:pt idx="4755">
                  <c:v>399.69717336872253</c:v>
                </c:pt>
                <c:pt idx="4756">
                  <c:v>399.71001408222799</c:v>
                </c:pt>
                <c:pt idx="4757">
                  <c:v>400.09440272701647</c:v>
                </c:pt>
                <c:pt idx="4758">
                  <c:v>400.31774545866062</c:v>
                </c:pt>
                <c:pt idx="4759">
                  <c:v>400.15130630293527</c:v>
                </c:pt>
                <c:pt idx="4760">
                  <c:v>399.71613078822156</c:v>
                </c:pt>
                <c:pt idx="4761">
                  <c:v>399.59866220204009</c:v>
                </c:pt>
                <c:pt idx="4762">
                  <c:v>399.94970744701465</c:v>
                </c:pt>
                <c:pt idx="4763">
                  <c:v>400.34996779125197</c:v>
                </c:pt>
                <c:pt idx="4764">
                  <c:v>400.36277793917139</c:v>
                </c:pt>
                <c:pt idx="4765">
                  <c:v>399.97983964554527</c:v>
                </c:pt>
                <c:pt idx="4766">
                  <c:v>399.68433365139111</c:v>
                </c:pt>
                <c:pt idx="4767">
                  <c:v>399.85640444244461</c:v>
                </c:pt>
                <c:pt idx="4768">
                  <c:v>400.29684972920745</c:v>
                </c:pt>
                <c:pt idx="4769">
                  <c:v>400.47367732556353</c:v>
                </c:pt>
                <c:pt idx="4770">
                  <c:v>400.232285096434</c:v>
                </c:pt>
                <c:pt idx="4771">
                  <c:v>399.83517551686356</c:v>
                </c:pt>
                <c:pt idx="4772">
                  <c:v>399.7960489466949</c:v>
                </c:pt>
                <c:pt idx="4773">
                  <c:v>400.15036755159144</c:v>
                </c:pt>
                <c:pt idx="4774">
                  <c:v>400.3729831910963</c:v>
                </c:pt>
                <c:pt idx="4775">
                  <c:v>400.19255283465452</c:v>
                </c:pt>
                <c:pt idx="4776">
                  <c:v>399.78196680381097</c:v>
                </c:pt>
                <c:pt idx="4777">
                  <c:v>399.63188227011523</c:v>
                </c:pt>
                <c:pt idx="4778">
                  <c:v>399.93823012647943</c:v>
                </c:pt>
                <c:pt idx="4779">
                  <c:v>400.31617160509722</c:v>
                </c:pt>
                <c:pt idx="4780">
                  <c:v>400.30602590736567</c:v>
                </c:pt>
                <c:pt idx="4781">
                  <c:v>399.93477780146208</c:v>
                </c:pt>
                <c:pt idx="4782">
                  <c:v>399.64099777317148</c:v>
                </c:pt>
                <c:pt idx="4783">
                  <c:v>399.82509046607055</c:v>
                </c:pt>
                <c:pt idx="4784">
                  <c:v>400.18604110959757</c:v>
                </c:pt>
                <c:pt idx="4785">
                  <c:v>400.2474877399851</c:v>
                </c:pt>
                <c:pt idx="4786">
                  <c:v>399.91430598624936</c:v>
                </c:pt>
                <c:pt idx="4787">
                  <c:v>399.58482225116069</c:v>
                </c:pt>
                <c:pt idx="4788">
                  <c:v>399.74084272595263</c:v>
                </c:pt>
                <c:pt idx="4789">
                  <c:v>400.19088669826385</c:v>
                </c:pt>
                <c:pt idx="4790">
                  <c:v>400.42231654893271</c:v>
                </c:pt>
                <c:pt idx="4791">
                  <c:v>400.23616117461739</c:v>
                </c:pt>
                <c:pt idx="4792">
                  <c:v>399.8130683900344</c:v>
                </c:pt>
                <c:pt idx="4793">
                  <c:v>399.67970047819358</c:v>
                </c:pt>
                <c:pt idx="4794">
                  <c:v>399.99195306329153</c:v>
                </c:pt>
                <c:pt idx="4795">
                  <c:v>400.26596015005327</c:v>
                </c:pt>
                <c:pt idx="4796">
                  <c:v>400.16142120113125</c:v>
                </c:pt>
                <c:pt idx="4797">
                  <c:v>399.75029068214195</c:v>
                </c:pt>
                <c:pt idx="4798">
                  <c:v>399.59275687793524</c:v>
                </c:pt>
                <c:pt idx="4799">
                  <c:v>399.92599565946176</c:v>
                </c:pt>
                <c:pt idx="4800">
                  <c:v>400.33007133402339</c:v>
                </c:pt>
                <c:pt idx="4801">
                  <c:v>400.35744806771987</c:v>
                </c:pt>
                <c:pt idx="4802">
                  <c:v>399.9835648659714</c:v>
                </c:pt>
                <c:pt idx="4803">
                  <c:v>399.64233046662832</c:v>
                </c:pt>
                <c:pt idx="4804">
                  <c:v>399.71177050160782</c:v>
                </c:pt>
                <c:pt idx="4805">
                  <c:v>400.00297690160596</c:v>
                </c:pt>
                <c:pt idx="4806">
                  <c:v>400.12780577078581</c:v>
                </c:pt>
                <c:pt idx="4807">
                  <c:v>400.01387868564689</c:v>
                </c:pt>
                <c:pt idx="4808">
                  <c:v>399.91366990140665</c:v>
                </c:pt>
                <c:pt idx="4809">
                  <c:v>399.97517667030337</c:v>
                </c:pt>
                <c:pt idx="4810">
                  <c:v>400.0866198344919</c:v>
                </c:pt>
                <c:pt idx="4811">
                  <c:v>400.12644329205972</c:v>
                </c:pt>
                <c:pt idx="4812">
                  <c:v>400.10427548155133</c:v>
                </c:pt>
                <c:pt idx="4813">
                  <c:v>400.14512800958909</c:v>
                </c:pt>
                <c:pt idx="4814">
                  <c:v>400.13728457519466</c:v>
                </c:pt>
                <c:pt idx="4815">
                  <c:v>400.09591703216648</c:v>
                </c:pt>
                <c:pt idx="4816">
                  <c:v>400.00854885805575</c:v>
                </c:pt>
                <c:pt idx="4817">
                  <c:v>400.00427884399159</c:v>
                </c:pt>
                <c:pt idx="4818">
                  <c:v>400.09588726207789</c:v>
                </c:pt>
                <c:pt idx="4819">
                  <c:v>400.10194349087726</c:v>
                </c:pt>
                <c:pt idx="4820">
                  <c:v>399.96375888290044</c:v>
                </c:pt>
                <c:pt idx="4821">
                  <c:v>399.88323508858315</c:v>
                </c:pt>
                <c:pt idx="4822">
                  <c:v>400.00261370731943</c:v>
                </c:pt>
                <c:pt idx="4823">
                  <c:v>400.25605758767188</c:v>
                </c:pt>
                <c:pt idx="4824">
                  <c:v>400.29845533696465</c:v>
                </c:pt>
                <c:pt idx="4825">
                  <c:v>400.04385910232861</c:v>
                </c:pt>
                <c:pt idx="4826">
                  <c:v>399.84271623483875</c:v>
                </c:pt>
                <c:pt idx="4827">
                  <c:v>399.98056702606635</c:v>
                </c:pt>
                <c:pt idx="4828">
                  <c:v>400.30102946967668</c:v>
                </c:pt>
                <c:pt idx="4829">
                  <c:v>400.38800428644191</c:v>
                </c:pt>
                <c:pt idx="4830">
                  <c:v>400.11384557568408</c:v>
                </c:pt>
                <c:pt idx="4831">
                  <c:v>399.87729995529565</c:v>
                </c:pt>
                <c:pt idx="4832">
                  <c:v>399.98931841696594</c:v>
                </c:pt>
                <c:pt idx="4833">
                  <c:v>400.25666291509839</c:v>
                </c:pt>
                <c:pt idx="4834">
                  <c:v>400.2538774166681</c:v>
                </c:pt>
                <c:pt idx="4835">
                  <c:v>399.97987040788627</c:v>
                </c:pt>
                <c:pt idx="4836">
                  <c:v>399.80710250427938</c:v>
                </c:pt>
                <c:pt idx="4837">
                  <c:v>399.9478001832635</c:v>
                </c:pt>
                <c:pt idx="4838">
                  <c:v>400.14506747700534</c:v>
                </c:pt>
                <c:pt idx="4839">
                  <c:v>400.05800186415053</c:v>
                </c:pt>
                <c:pt idx="4840">
                  <c:v>399.77127743736588</c:v>
                </c:pt>
                <c:pt idx="4841">
                  <c:v>399.68006366973481</c:v>
                </c:pt>
                <c:pt idx="4842">
                  <c:v>399.97635754715185</c:v>
                </c:pt>
                <c:pt idx="4843">
                  <c:v>400.23022599206456</c:v>
                </c:pt>
                <c:pt idx="4844">
                  <c:v>400.16811352791899</c:v>
                </c:pt>
                <c:pt idx="4845">
                  <c:v>399.89444049546159</c:v>
                </c:pt>
                <c:pt idx="4846">
                  <c:v>399.82599944034337</c:v>
                </c:pt>
                <c:pt idx="4847">
                  <c:v>400.04104285548271</c:v>
                </c:pt>
                <c:pt idx="4848">
                  <c:v>400.21808174384847</c:v>
                </c:pt>
                <c:pt idx="4849">
                  <c:v>400.11069589908999</c:v>
                </c:pt>
                <c:pt idx="4850">
                  <c:v>399.83196532873603</c:v>
                </c:pt>
                <c:pt idx="4851">
                  <c:v>399.73636038048835</c:v>
                </c:pt>
                <c:pt idx="4852">
                  <c:v>399.95773244376409</c:v>
                </c:pt>
                <c:pt idx="4853">
                  <c:v>400.16626579464645</c:v>
                </c:pt>
                <c:pt idx="4854">
                  <c:v>400.12698808507747</c:v>
                </c:pt>
                <c:pt idx="4855">
                  <c:v>399.84432083311106</c:v>
                </c:pt>
                <c:pt idx="4856">
                  <c:v>399.66189318085515</c:v>
                </c:pt>
                <c:pt idx="4857">
                  <c:v>399.83623532554714</c:v>
                </c:pt>
                <c:pt idx="4858">
                  <c:v>400.13383223402224</c:v>
                </c:pt>
                <c:pt idx="4859">
                  <c:v>400.22371426121873</c:v>
                </c:pt>
                <c:pt idx="4860">
                  <c:v>399.99143903435345</c:v>
                </c:pt>
                <c:pt idx="4861">
                  <c:v>399.76004229292806</c:v>
                </c:pt>
                <c:pt idx="4862">
                  <c:v>399.84895402413167</c:v>
                </c:pt>
                <c:pt idx="4863">
                  <c:v>400.1058800896767</c:v>
                </c:pt>
                <c:pt idx="4864">
                  <c:v>400.17916718208335</c:v>
                </c:pt>
                <c:pt idx="4865">
                  <c:v>399.9566120997473</c:v>
                </c:pt>
                <c:pt idx="4866">
                  <c:v>399.71391988270972</c:v>
                </c:pt>
                <c:pt idx="4867">
                  <c:v>399.75177421289578</c:v>
                </c:pt>
                <c:pt idx="4868">
                  <c:v>400.05930380822019</c:v>
                </c:pt>
                <c:pt idx="4869">
                  <c:v>400.23519265120802</c:v>
                </c:pt>
                <c:pt idx="4870">
                  <c:v>400.12547377881947</c:v>
                </c:pt>
                <c:pt idx="4871">
                  <c:v>399.84689493831939</c:v>
                </c:pt>
                <c:pt idx="4872">
                  <c:v>399.80540661308817</c:v>
                </c:pt>
                <c:pt idx="4873">
                  <c:v>400.0207535787481</c:v>
                </c:pt>
                <c:pt idx="4874">
                  <c:v>400.20481714855299</c:v>
                </c:pt>
                <c:pt idx="4875">
                  <c:v>400.14485610913164</c:v>
                </c:pt>
                <c:pt idx="4876">
                  <c:v>399.91279168755995</c:v>
                </c:pt>
                <c:pt idx="4877">
                  <c:v>399.8381733465506</c:v>
                </c:pt>
                <c:pt idx="4878">
                  <c:v>400.02644660235461</c:v>
                </c:pt>
                <c:pt idx="4879">
                  <c:v>400.21983818417431</c:v>
                </c:pt>
                <c:pt idx="4880">
                  <c:v>400.23579797833622</c:v>
                </c:pt>
                <c:pt idx="4881">
                  <c:v>400.03998304170739</c:v>
                </c:pt>
                <c:pt idx="4882">
                  <c:v>399.94322751380616</c:v>
                </c:pt>
                <c:pt idx="4883">
                  <c:v>400.05088582756593</c:v>
                </c:pt>
                <c:pt idx="4884">
                  <c:v>400.21950475820859</c:v>
                </c:pt>
                <c:pt idx="4885">
                  <c:v>400.21908102938085</c:v>
                </c:pt>
                <c:pt idx="4886">
                  <c:v>400.04982502121004</c:v>
                </c:pt>
                <c:pt idx="4887">
                  <c:v>399.84647121320313</c:v>
                </c:pt>
                <c:pt idx="4888">
                  <c:v>399.83747673069593</c:v>
                </c:pt>
                <c:pt idx="4889">
                  <c:v>399.85570782629264</c:v>
                </c:pt>
                <c:pt idx="4890">
                  <c:v>399.8297851794714</c:v>
                </c:pt>
                <c:pt idx="4891">
                  <c:v>399.86491367912168</c:v>
                </c:pt>
                <c:pt idx="4892">
                  <c:v>399.9912266749098</c:v>
                </c:pt>
                <c:pt idx="4893">
                  <c:v>400.15042808418275</c:v>
                </c:pt>
                <c:pt idx="4894">
                  <c:v>400.12871475151883</c:v>
                </c:pt>
                <c:pt idx="4895">
                  <c:v>399.93259764694585</c:v>
                </c:pt>
                <c:pt idx="4896">
                  <c:v>399.81288679369925</c:v>
                </c:pt>
                <c:pt idx="4897">
                  <c:v>399.94870816781702</c:v>
                </c:pt>
                <c:pt idx="4898">
                  <c:v>400.12202143860759</c:v>
                </c:pt>
                <c:pt idx="4899">
                  <c:v>400.0944940219519</c:v>
                </c:pt>
                <c:pt idx="4900">
                  <c:v>399.89656011579712</c:v>
                </c:pt>
                <c:pt idx="4901">
                  <c:v>399.77551666592245</c:v>
                </c:pt>
                <c:pt idx="4902">
                  <c:v>399.93832142107976</c:v>
                </c:pt>
                <c:pt idx="4903">
                  <c:v>400.18149917700077</c:v>
                </c:pt>
                <c:pt idx="4904">
                  <c:v>400.2162042382248</c:v>
                </c:pt>
                <c:pt idx="4905">
                  <c:v>400.00176526166234</c:v>
                </c:pt>
                <c:pt idx="4906">
                  <c:v>399.85331531705936</c:v>
                </c:pt>
                <c:pt idx="4907">
                  <c:v>399.96560660737089</c:v>
                </c:pt>
                <c:pt idx="4908">
                  <c:v>400.12465609315615</c:v>
                </c:pt>
                <c:pt idx="4909">
                  <c:v>400.05509432151706</c:v>
                </c:pt>
                <c:pt idx="4910">
                  <c:v>399.86806333753566</c:v>
                </c:pt>
                <c:pt idx="4911">
                  <c:v>399.76812778608394</c:v>
                </c:pt>
                <c:pt idx="4912">
                  <c:v>399.95073748855566</c:v>
                </c:pt>
                <c:pt idx="4913">
                  <c:v>400.13770830320499</c:v>
                </c:pt>
                <c:pt idx="4914">
                  <c:v>400.13755746794084</c:v>
                </c:pt>
                <c:pt idx="4915">
                  <c:v>399.9593678086884</c:v>
                </c:pt>
                <c:pt idx="4916">
                  <c:v>399.89931582085717</c:v>
                </c:pt>
                <c:pt idx="4917">
                  <c:v>400.00022118984322</c:v>
                </c:pt>
                <c:pt idx="4918">
                  <c:v>400.08253141007248</c:v>
                </c:pt>
                <c:pt idx="4919">
                  <c:v>400.01808816827133</c:v>
                </c:pt>
                <c:pt idx="4920">
                  <c:v>399.90252601404842</c:v>
                </c:pt>
                <c:pt idx="4921">
                  <c:v>399.90028532894542</c:v>
                </c:pt>
                <c:pt idx="4922">
                  <c:v>399.99776814012745</c:v>
                </c:pt>
                <c:pt idx="4923">
                  <c:v>400.05464082427102</c:v>
                </c:pt>
                <c:pt idx="4924">
                  <c:v>400.02014726235171</c:v>
                </c:pt>
                <c:pt idx="4925">
                  <c:v>400.03241251879388</c:v>
                </c:pt>
                <c:pt idx="4926">
                  <c:v>400.08980027172134</c:v>
                </c:pt>
                <c:pt idx="4927">
                  <c:v>400.07744370382613</c:v>
                </c:pt>
                <c:pt idx="4928">
                  <c:v>399.9725717950181</c:v>
                </c:pt>
                <c:pt idx="4929">
                  <c:v>399.90049669560426</c:v>
                </c:pt>
                <c:pt idx="4930">
                  <c:v>399.96666641929437</c:v>
                </c:pt>
                <c:pt idx="4931">
                  <c:v>400.0784737484588</c:v>
                </c:pt>
                <c:pt idx="4932">
                  <c:v>400.02741512100107</c:v>
                </c:pt>
                <c:pt idx="4933">
                  <c:v>399.8646715503811</c:v>
                </c:pt>
                <c:pt idx="4934">
                  <c:v>399.85410223526191</c:v>
                </c:pt>
                <c:pt idx="4935">
                  <c:v>400.05691227989121</c:v>
                </c:pt>
                <c:pt idx="4936">
                  <c:v>400.23307202164835</c:v>
                </c:pt>
                <c:pt idx="4937">
                  <c:v>400.12614062927508</c:v>
                </c:pt>
                <c:pt idx="4938">
                  <c:v>399.85298189396656</c:v>
                </c:pt>
                <c:pt idx="4939">
                  <c:v>399.8170049621454</c:v>
                </c:pt>
                <c:pt idx="4940">
                  <c:v>400.03471374327268</c:v>
                </c:pt>
                <c:pt idx="4941">
                  <c:v>400.18755541801744</c:v>
                </c:pt>
                <c:pt idx="4942">
                  <c:v>400.00279530446227</c:v>
                </c:pt>
                <c:pt idx="4943">
                  <c:v>399.75992122885464</c:v>
                </c:pt>
                <c:pt idx="4944">
                  <c:v>399.8172173207218</c:v>
                </c:pt>
                <c:pt idx="4945">
                  <c:v>400.15824075853652</c:v>
                </c:pt>
                <c:pt idx="4946">
                  <c:v>400.35669091046344</c:v>
                </c:pt>
                <c:pt idx="4947">
                  <c:v>400.14191779809477</c:v>
                </c:pt>
                <c:pt idx="4948">
                  <c:v>399.78702470492493</c:v>
                </c:pt>
                <c:pt idx="4949">
                  <c:v>399.78647991625348</c:v>
                </c:pt>
                <c:pt idx="4950">
                  <c:v>400.13779959823353</c:v>
                </c:pt>
                <c:pt idx="4951">
                  <c:v>400.38034240580032</c:v>
                </c:pt>
                <c:pt idx="4952">
                  <c:v>400.25442221132352</c:v>
                </c:pt>
                <c:pt idx="4953">
                  <c:v>399.90322263096459</c:v>
                </c:pt>
                <c:pt idx="4954">
                  <c:v>399.79544362582163</c:v>
                </c:pt>
                <c:pt idx="4955">
                  <c:v>400.07768682611186</c:v>
                </c:pt>
                <c:pt idx="4956">
                  <c:v>400.29954492743042</c:v>
                </c:pt>
                <c:pt idx="4957">
                  <c:v>400.17202036271368</c:v>
                </c:pt>
                <c:pt idx="4958">
                  <c:v>399.81085747951442</c:v>
                </c:pt>
                <c:pt idx="4959">
                  <c:v>399.67558133062886</c:v>
                </c:pt>
                <c:pt idx="4960">
                  <c:v>399.9473149325101</c:v>
                </c:pt>
                <c:pt idx="4961">
                  <c:v>400.27707436252041</c:v>
                </c:pt>
                <c:pt idx="4962">
                  <c:v>400.26959410027268</c:v>
                </c:pt>
                <c:pt idx="4963">
                  <c:v>399.95534092114207</c:v>
                </c:pt>
                <c:pt idx="4964">
                  <c:v>399.72342935727198</c:v>
                </c:pt>
                <c:pt idx="4965">
                  <c:v>399.91460864752725</c:v>
                </c:pt>
                <c:pt idx="4966">
                  <c:v>400.23219380120196</c:v>
                </c:pt>
                <c:pt idx="4967">
                  <c:v>400.34821134552362</c:v>
                </c:pt>
                <c:pt idx="4968">
                  <c:v>400.13240922253704</c:v>
                </c:pt>
                <c:pt idx="4969">
                  <c:v>399.83935421960655</c:v>
                </c:pt>
                <c:pt idx="4970">
                  <c:v>399.85567706404117</c:v>
                </c:pt>
                <c:pt idx="4971">
                  <c:v>400.12916824955562</c:v>
                </c:pt>
                <c:pt idx="4972">
                  <c:v>400.27837730565528</c:v>
                </c:pt>
                <c:pt idx="4973">
                  <c:v>400.16426722609526</c:v>
                </c:pt>
                <c:pt idx="4974">
                  <c:v>399.93199232413684</c:v>
                </c:pt>
                <c:pt idx="4975">
                  <c:v>399.88959494056746</c:v>
                </c:pt>
                <c:pt idx="4976">
                  <c:v>400.07480905220592</c:v>
                </c:pt>
                <c:pt idx="4977">
                  <c:v>400.24176392420065</c:v>
                </c:pt>
                <c:pt idx="4978">
                  <c:v>400.15827152100667</c:v>
                </c:pt>
                <c:pt idx="4979">
                  <c:v>399.87457402159117</c:v>
                </c:pt>
                <c:pt idx="4980">
                  <c:v>399.73315019977679</c:v>
                </c:pt>
                <c:pt idx="4981">
                  <c:v>399.89571167225131</c:v>
                </c:pt>
                <c:pt idx="4982">
                  <c:v>400.15830129113908</c:v>
                </c:pt>
                <c:pt idx="4983">
                  <c:v>400.23782731278828</c:v>
                </c:pt>
                <c:pt idx="4984">
                  <c:v>400.04982502121004</c:v>
                </c:pt>
                <c:pt idx="4985">
                  <c:v>399.84047456054446</c:v>
                </c:pt>
                <c:pt idx="4986">
                  <c:v>399.91563868822027</c:v>
                </c:pt>
                <c:pt idx="4987">
                  <c:v>400.11932625167549</c:v>
                </c:pt>
                <c:pt idx="4988">
                  <c:v>400.19885120789144</c:v>
                </c:pt>
                <c:pt idx="4989">
                  <c:v>400.00467280065118</c:v>
                </c:pt>
                <c:pt idx="4990">
                  <c:v>399.72015864554913</c:v>
                </c:pt>
                <c:pt idx="4991">
                  <c:v>399.68793678985685</c:v>
                </c:pt>
                <c:pt idx="4992">
                  <c:v>399.97051270323851</c:v>
                </c:pt>
                <c:pt idx="4993">
                  <c:v>400.17580613261293</c:v>
                </c:pt>
                <c:pt idx="4994">
                  <c:v>400.06602688131795</c:v>
                </c:pt>
                <c:pt idx="4995">
                  <c:v>399.69747602846337</c:v>
                </c:pt>
                <c:pt idx="4996">
                  <c:v>399.55029929854436</c:v>
                </c:pt>
                <c:pt idx="4997">
                  <c:v>399.86445919156881</c:v>
                </c:pt>
                <c:pt idx="4998">
                  <c:v>400.21771854772243</c:v>
                </c:pt>
                <c:pt idx="4999">
                  <c:v>400.28158653514708</c:v>
                </c:pt>
                <c:pt idx="5000">
                  <c:v>399.94153161720726</c:v>
                </c:pt>
                <c:pt idx="5001">
                  <c:v>399.64217864078938</c:v>
                </c:pt>
                <c:pt idx="5002">
                  <c:v>399.76664425476326</c:v>
                </c:pt>
                <c:pt idx="5003">
                  <c:v>400.18419436788224</c:v>
                </c:pt>
                <c:pt idx="5004">
                  <c:v>400.40172343249799</c:v>
                </c:pt>
                <c:pt idx="5005">
                  <c:v>400.22441088339798</c:v>
                </c:pt>
                <c:pt idx="5006">
                  <c:v>399.85489014580958</c:v>
                </c:pt>
                <c:pt idx="5007">
                  <c:v>399.75071440630518</c:v>
                </c:pt>
                <c:pt idx="5008">
                  <c:v>400.01993589509937</c:v>
                </c:pt>
                <c:pt idx="5009">
                  <c:v>400.26583908454069</c:v>
                </c:pt>
                <c:pt idx="5010">
                  <c:v>400.19612624591923</c:v>
                </c:pt>
                <c:pt idx="5011">
                  <c:v>399.85707029635552</c:v>
                </c:pt>
                <c:pt idx="5012">
                  <c:v>399.64114959900621</c:v>
                </c:pt>
                <c:pt idx="5013">
                  <c:v>399.83650821636417</c:v>
                </c:pt>
                <c:pt idx="5014">
                  <c:v>400.16690188326663</c:v>
                </c:pt>
                <c:pt idx="5015">
                  <c:v>400.23031629495284</c:v>
                </c:pt>
                <c:pt idx="5016">
                  <c:v>399.95070672623569</c:v>
                </c:pt>
                <c:pt idx="5017">
                  <c:v>399.63403263953825</c:v>
                </c:pt>
                <c:pt idx="5018">
                  <c:v>399.72049206760659</c:v>
                </c:pt>
                <c:pt idx="5019">
                  <c:v>400.0933131418239</c:v>
                </c:pt>
                <c:pt idx="5020">
                  <c:v>400.2703214857583</c:v>
                </c:pt>
                <c:pt idx="5021">
                  <c:v>400.01393921804379</c:v>
                </c:pt>
                <c:pt idx="5022">
                  <c:v>399.62570504429158</c:v>
                </c:pt>
                <c:pt idx="5023">
                  <c:v>399.59854014609755</c:v>
                </c:pt>
                <c:pt idx="5024">
                  <c:v>399.98629080664409</c:v>
                </c:pt>
                <c:pt idx="5025">
                  <c:v>400.22828696086071</c:v>
                </c:pt>
                <c:pt idx="5026">
                  <c:v>400.10521423187589</c:v>
                </c:pt>
                <c:pt idx="5027">
                  <c:v>399.73254487979324</c:v>
                </c:pt>
                <c:pt idx="5028">
                  <c:v>399.58506437831926</c:v>
                </c:pt>
                <c:pt idx="5029">
                  <c:v>399.90697761465111</c:v>
                </c:pt>
                <c:pt idx="5030">
                  <c:v>400.27162343634478</c:v>
                </c:pt>
                <c:pt idx="5031">
                  <c:v>400.24785093636643</c:v>
                </c:pt>
                <c:pt idx="5032">
                  <c:v>399.86306695134419</c:v>
                </c:pt>
                <c:pt idx="5033">
                  <c:v>399.57625253834635</c:v>
                </c:pt>
                <c:pt idx="5034">
                  <c:v>399.77070188670473</c:v>
                </c:pt>
                <c:pt idx="5035">
                  <c:v>400.17747127607282</c:v>
                </c:pt>
                <c:pt idx="5036">
                  <c:v>400.28355533901276</c:v>
                </c:pt>
                <c:pt idx="5037">
                  <c:v>399.97617595012179</c:v>
                </c:pt>
                <c:pt idx="5038">
                  <c:v>399.61934523151689</c:v>
                </c:pt>
                <c:pt idx="5039">
                  <c:v>399.67185712937697</c:v>
                </c:pt>
                <c:pt idx="5040">
                  <c:v>400.04831171003735</c:v>
                </c:pt>
                <c:pt idx="5041">
                  <c:v>400.30178662593602</c:v>
                </c:pt>
                <c:pt idx="5042">
                  <c:v>400.09340344442074</c:v>
                </c:pt>
                <c:pt idx="5043">
                  <c:v>399.71019567812658</c:v>
                </c:pt>
                <c:pt idx="5044">
                  <c:v>399.57894769101102</c:v>
                </c:pt>
                <c:pt idx="5045">
                  <c:v>399.9149123011394</c:v>
                </c:pt>
                <c:pt idx="5046">
                  <c:v>400.25493723578563</c:v>
                </c:pt>
                <c:pt idx="5047">
                  <c:v>400.1870711568655</c:v>
                </c:pt>
                <c:pt idx="5048">
                  <c:v>399.81585485192977</c:v>
                </c:pt>
                <c:pt idx="5049">
                  <c:v>399.56522881000535</c:v>
                </c:pt>
                <c:pt idx="5050">
                  <c:v>399.7568013482603</c:v>
                </c:pt>
                <c:pt idx="5051">
                  <c:v>400.20493821389113</c:v>
                </c:pt>
                <c:pt idx="5052">
                  <c:v>400.35057312002277</c:v>
                </c:pt>
                <c:pt idx="5053">
                  <c:v>400.06393801495005</c:v>
                </c:pt>
                <c:pt idx="5054">
                  <c:v>399.67863968105945</c:v>
                </c:pt>
                <c:pt idx="5055">
                  <c:v>399.67600505405318</c:v>
                </c:pt>
                <c:pt idx="5056">
                  <c:v>400.0835614548285</c:v>
                </c:pt>
                <c:pt idx="5057">
                  <c:v>400.38397636585353</c:v>
                </c:pt>
                <c:pt idx="5058">
                  <c:v>400.2362524698579</c:v>
                </c:pt>
                <c:pt idx="5059">
                  <c:v>399.80361942765165</c:v>
                </c:pt>
                <c:pt idx="5060">
                  <c:v>399.60172054698882</c:v>
                </c:pt>
                <c:pt idx="5061">
                  <c:v>399.8891404527518</c:v>
                </c:pt>
                <c:pt idx="5062">
                  <c:v>400.26874664161909</c:v>
                </c:pt>
                <c:pt idx="5063">
                  <c:v>400.2721384610162</c:v>
                </c:pt>
                <c:pt idx="5064">
                  <c:v>399.91403408726711</c:v>
                </c:pt>
                <c:pt idx="5065">
                  <c:v>399.59436146684459</c:v>
                </c:pt>
                <c:pt idx="5066">
                  <c:v>399.74835266512105</c:v>
                </c:pt>
                <c:pt idx="5067">
                  <c:v>400.20166845754363</c:v>
                </c:pt>
                <c:pt idx="5068">
                  <c:v>400.41556265661177</c:v>
                </c:pt>
                <c:pt idx="5069">
                  <c:v>400.19488483030824</c:v>
                </c:pt>
                <c:pt idx="5070">
                  <c:v>399.7392679014024</c:v>
                </c:pt>
                <c:pt idx="5071">
                  <c:v>399.65925855487768</c:v>
                </c:pt>
                <c:pt idx="5072">
                  <c:v>400.01851189509324</c:v>
                </c:pt>
                <c:pt idx="5073">
                  <c:v>400.34003444659669</c:v>
                </c:pt>
                <c:pt idx="5074">
                  <c:v>400.24951608265735</c:v>
                </c:pt>
                <c:pt idx="5075">
                  <c:v>399.84680463624505</c:v>
                </c:pt>
                <c:pt idx="5076">
                  <c:v>399.58966777156434</c:v>
                </c:pt>
                <c:pt idx="5077">
                  <c:v>399.74605145608422</c:v>
                </c:pt>
                <c:pt idx="5078">
                  <c:v>399.94755805405254</c:v>
                </c:pt>
                <c:pt idx="5079">
                  <c:v>399.83578083829946</c:v>
                </c:pt>
                <c:pt idx="5080">
                  <c:v>399.61437864410266</c:v>
                </c:pt>
                <c:pt idx="5081">
                  <c:v>399.65417089906953</c:v>
                </c:pt>
                <c:pt idx="5082">
                  <c:v>399.95104015009224</c:v>
                </c:pt>
                <c:pt idx="5083">
                  <c:v>400.15457704773706</c:v>
                </c:pt>
                <c:pt idx="5084">
                  <c:v>400.02983840238329</c:v>
                </c:pt>
                <c:pt idx="5085">
                  <c:v>399.84111064429646</c:v>
                </c:pt>
                <c:pt idx="5086">
                  <c:v>399.82309191353437</c:v>
                </c:pt>
                <c:pt idx="5087">
                  <c:v>400.00073521888731</c:v>
                </c:pt>
                <c:pt idx="5088">
                  <c:v>400.06424067729159</c:v>
                </c:pt>
                <c:pt idx="5089">
                  <c:v>399.91666872893819</c:v>
                </c:pt>
                <c:pt idx="5090">
                  <c:v>399.77439632668671</c:v>
                </c:pt>
                <c:pt idx="5091">
                  <c:v>399.82878590308178</c:v>
                </c:pt>
                <c:pt idx="5092">
                  <c:v>400.02653690480946</c:v>
                </c:pt>
                <c:pt idx="5093">
                  <c:v>400.09849115257828</c:v>
                </c:pt>
                <c:pt idx="5094">
                  <c:v>399.99819186674705</c:v>
                </c:pt>
                <c:pt idx="5095">
                  <c:v>399.93320296976356</c:v>
                </c:pt>
                <c:pt idx="5096">
                  <c:v>400.00134153500721</c:v>
                </c:pt>
                <c:pt idx="5097">
                  <c:v>400.10191372078441</c:v>
                </c:pt>
                <c:pt idx="5098">
                  <c:v>400.03731862236089</c:v>
                </c:pt>
                <c:pt idx="5099">
                  <c:v>399.99204435800704</c:v>
                </c:pt>
                <c:pt idx="5100">
                  <c:v>400.08786124693597</c:v>
                </c:pt>
                <c:pt idx="5101">
                  <c:v>400.21553837869232</c:v>
                </c:pt>
                <c:pt idx="5102">
                  <c:v>400.16759850451217</c:v>
                </c:pt>
                <c:pt idx="5103">
                  <c:v>399.95073748855566</c:v>
                </c:pt>
                <c:pt idx="5104">
                  <c:v>399.83584137044352</c:v>
                </c:pt>
                <c:pt idx="5105">
                  <c:v>399.96818071989765</c:v>
                </c:pt>
                <c:pt idx="5106">
                  <c:v>400.19000847869177</c:v>
                </c:pt>
                <c:pt idx="5107">
                  <c:v>400.13107651377646</c:v>
                </c:pt>
                <c:pt idx="5108">
                  <c:v>399.87539170245111</c:v>
                </c:pt>
                <c:pt idx="5109">
                  <c:v>399.75622579779389</c:v>
                </c:pt>
                <c:pt idx="5110">
                  <c:v>400.00945684390433</c:v>
                </c:pt>
                <c:pt idx="5111">
                  <c:v>400.34784814828043</c:v>
                </c:pt>
                <c:pt idx="5112">
                  <c:v>400.34615223551128</c:v>
                </c:pt>
                <c:pt idx="5113">
                  <c:v>399.98977290584969</c:v>
                </c:pt>
                <c:pt idx="5114">
                  <c:v>399.73505844627277</c:v>
                </c:pt>
                <c:pt idx="5115">
                  <c:v>399.88205421431371</c:v>
                </c:pt>
                <c:pt idx="5116">
                  <c:v>400.24170339147895</c:v>
                </c:pt>
                <c:pt idx="5117">
                  <c:v>400.30969062360697</c:v>
                </c:pt>
                <c:pt idx="5118">
                  <c:v>400.01266704539302</c:v>
                </c:pt>
                <c:pt idx="5119">
                  <c:v>399.65934984888247</c:v>
                </c:pt>
                <c:pt idx="5120">
                  <c:v>399.77803023492555</c:v>
                </c:pt>
                <c:pt idx="5121">
                  <c:v>400.2081186599886</c:v>
                </c:pt>
                <c:pt idx="5122">
                  <c:v>400.43521702213712</c:v>
                </c:pt>
                <c:pt idx="5123">
                  <c:v>400.23519265120802</c:v>
                </c:pt>
                <c:pt idx="5124">
                  <c:v>399.8045591636826</c:v>
                </c:pt>
                <c:pt idx="5125">
                  <c:v>399.7257305650931</c:v>
                </c:pt>
                <c:pt idx="5126">
                  <c:v>400.0940097618618</c:v>
                </c:pt>
                <c:pt idx="5127">
                  <c:v>400.48621560839877</c:v>
                </c:pt>
                <c:pt idx="5128">
                  <c:v>400.44403003229303</c:v>
                </c:pt>
                <c:pt idx="5129">
                  <c:v>400.05464082427102</c:v>
                </c:pt>
                <c:pt idx="5130">
                  <c:v>399.74211389817435</c:v>
                </c:pt>
                <c:pt idx="5131">
                  <c:v>399.90322263096459</c:v>
                </c:pt>
                <c:pt idx="5132">
                  <c:v>400.27262272314073</c:v>
                </c:pt>
                <c:pt idx="5133">
                  <c:v>400.33085925339833</c:v>
                </c:pt>
                <c:pt idx="5134">
                  <c:v>400.0019468588016</c:v>
                </c:pt>
                <c:pt idx="5135">
                  <c:v>399.64756895456395</c:v>
                </c:pt>
                <c:pt idx="5136">
                  <c:v>399.71921990369913</c:v>
                </c:pt>
                <c:pt idx="5137">
                  <c:v>400.11390610822332</c:v>
                </c:pt>
                <c:pt idx="5138">
                  <c:v>400.28243498639858</c:v>
                </c:pt>
                <c:pt idx="5139">
                  <c:v>400.03217038910174</c:v>
                </c:pt>
                <c:pt idx="5140">
                  <c:v>399.65871376783139</c:v>
                </c:pt>
                <c:pt idx="5141">
                  <c:v>399.63254911285969</c:v>
                </c:pt>
                <c:pt idx="5142">
                  <c:v>400.06838963242581</c:v>
                </c:pt>
                <c:pt idx="5143">
                  <c:v>400.40941508733022</c:v>
                </c:pt>
                <c:pt idx="5144">
                  <c:v>400.34790868115408</c:v>
                </c:pt>
                <c:pt idx="5145">
                  <c:v>399.92651067994274</c:v>
                </c:pt>
                <c:pt idx="5146">
                  <c:v>399.69799104619119</c:v>
                </c:pt>
                <c:pt idx="5147">
                  <c:v>399.91212583277974</c:v>
                </c:pt>
                <c:pt idx="5148">
                  <c:v>400.2760750756193</c:v>
                </c:pt>
                <c:pt idx="5149">
                  <c:v>400.31284031499263</c:v>
                </c:pt>
                <c:pt idx="5150">
                  <c:v>399.95652179744076</c:v>
                </c:pt>
                <c:pt idx="5151">
                  <c:v>399.62549268666464</c:v>
                </c:pt>
                <c:pt idx="5152">
                  <c:v>399.74847372916173</c:v>
                </c:pt>
                <c:pt idx="5153">
                  <c:v>400.18028753196592</c:v>
                </c:pt>
                <c:pt idx="5154">
                  <c:v>400.41156549604733</c:v>
                </c:pt>
                <c:pt idx="5155">
                  <c:v>400.20015414861962</c:v>
                </c:pt>
                <c:pt idx="5156">
                  <c:v>399.77133796941865</c:v>
                </c:pt>
                <c:pt idx="5157">
                  <c:v>399.68312202048514</c:v>
                </c:pt>
                <c:pt idx="5158">
                  <c:v>400.01926904631006</c:v>
                </c:pt>
                <c:pt idx="5159">
                  <c:v>400.31208315853536</c:v>
                </c:pt>
                <c:pt idx="5160">
                  <c:v>400.21762725252182</c:v>
                </c:pt>
                <c:pt idx="5161">
                  <c:v>399.81185675548483</c:v>
                </c:pt>
                <c:pt idx="5162">
                  <c:v>399.62749122998054</c:v>
                </c:pt>
                <c:pt idx="5163">
                  <c:v>399.94534713656657</c:v>
                </c:pt>
                <c:pt idx="5164">
                  <c:v>400.37755689922085</c:v>
                </c:pt>
                <c:pt idx="5165">
                  <c:v>400.44696737197285</c:v>
                </c:pt>
                <c:pt idx="5166">
                  <c:v>400.07599092415541</c:v>
                </c:pt>
                <c:pt idx="5167">
                  <c:v>399.71492014874394</c:v>
                </c:pt>
                <c:pt idx="5168">
                  <c:v>399.78938644824348</c:v>
                </c:pt>
                <c:pt idx="5169">
                  <c:v>400.19930569901675</c:v>
                </c:pt>
                <c:pt idx="5170">
                  <c:v>400.36871413266897</c:v>
                </c:pt>
                <c:pt idx="5171">
                  <c:v>400.1329847780832</c:v>
                </c:pt>
                <c:pt idx="5172">
                  <c:v>399.71846275780337</c:v>
                </c:pt>
                <c:pt idx="5173">
                  <c:v>399.67603581617544</c:v>
                </c:pt>
                <c:pt idx="5174">
                  <c:v>400.07362817262498</c:v>
                </c:pt>
                <c:pt idx="5175">
                  <c:v>400.44542328392646</c:v>
                </c:pt>
                <c:pt idx="5176">
                  <c:v>400.39784634679154</c:v>
                </c:pt>
                <c:pt idx="5177">
                  <c:v>400.02553762380887</c:v>
                </c:pt>
                <c:pt idx="5178">
                  <c:v>399.71071069600725</c:v>
                </c:pt>
                <c:pt idx="5179">
                  <c:v>399.79959255479866</c:v>
                </c:pt>
                <c:pt idx="5180">
                  <c:v>400.000887046</c:v>
                </c:pt>
                <c:pt idx="5181">
                  <c:v>400.01951117592881</c:v>
                </c:pt>
                <c:pt idx="5182">
                  <c:v>399.92299782360664</c:v>
                </c:pt>
                <c:pt idx="5183">
                  <c:v>399.84813634377792</c:v>
                </c:pt>
                <c:pt idx="5184">
                  <c:v>399.91936390303465</c:v>
                </c:pt>
                <c:pt idx="5185">
                  <c:v>400.00003959271135</c:v>
                </c:pt>
                <c:pt idx="5186">
                  <c:v>399.96866497855541</c:v>
                </c:pt>
                <c:pt idx="5187">
                  <c:v>399.86945657025416</c:v>
                </c:pt>
                <c:pt idx="5188">
                  <c:v>399.87881425272542</c:v>
                </c:pt>
                <c:pt idx="5189">
                  <c:v>399.97775078340851</c:v>
                </c:pt>
                <c:pt idx="5190">
                  <c:v>400.04285982092119</c:v>
                </c:pt>
                <c:pt idx="5191">
                  <c:v>399.99791897489553</c:v>
                </c:pt>
                <c:pt idx="5192">
                  <c:v>399.9954966876648</c:v>
                </c:pt>
                <c:pt idx="5193">
                  <c:v>400.02214582412307</c:v>
                </c:pt>
                <c:pt idx="5194">
                  <c:v>400.04319324549937</c:v>
                </c:pt>
                <c:pt idx="5195">
                  <c:v>399.96578820435587</c:v>
                </c:pt>
                <c:pt idx="5196">
                  <c:v>399.93199232413684</c:v>
                </c:pt>
                <c:pt idx="5197">
                  <c:v>400.0369851978287</c:v>
                </c:pt>
                <c:pt idx="5198">
                  <c:v>400.21402406927263</c:v>
                </c:pt>
                <c:pt idx="5199">
                  <c:v>400.19730712890828</c:v>
                </c:pt>
                <c:pt idx="5200">
                  <c:v>399.9828682477422</c:v>
                </c:pt>
                <c:pt idx="5201">
                  <c:v>399.84114140653742</c:v>
                </c:pt>
                <c:pt idx="5202">
                  <c:v>400.01315229689106</c:v>
                </c:pt>
                <c:pt idx="5203">
                  <c:v>400.23316331688221</c:v>
                </c:pt>
                <c:pt idx="5204">
                  <c:v>400.16529727283432</c:v>
                </c:pt>
                <c:pt idx="5205">
                  <c:v>399.90022479671001</c:v>
                </c:pt>
                <c:pt idx="5206">
                  <c:v>399.76025365889319</c:v>
                </c:pt>
                <c:pt idx="5207">
                  <c:v>399.94128849569915</c:v>
                </c:pt>
                <c:pt idx="5208">
                  <c:v>400.1618449293826</c:v>
                </c:pt>
                <c:pt idx="5209">
                  <c:v>400.06866153239378</c:v>
                </c:pt>
                <c:pt idx="5210">
                  <c:v>399.77727308798956</c:v>
                </c:pt>
                <c:pt idx="5211">
                  <c:v>399.72482258527828</c:v>
                </c:pt>
                <c:pt idx="5212">
                  <c:v>400.02308457263405</c:v>
                </c:pt>
                <c:pt idx="5213">
                  <c:v>400.27698405953237</c:v>
                </c:pt>
                <c:pt idx="5214">
                  <c:v>400.15263901233095</c:v>
                </c:pt>
                <c:pt idx="5215">
                  <c:v>399.81209888392607</c:v>
                </c:pt>
                <c:pt idx="5216">
                  <c:v>399.75477302906467</c:v>
                </c:pt>
                <c:pt idx="5217">
                  <c:v>400.01212225384046</c:v>
                </c:pt>
                <c:pt idx="5218">
                  <c:v>400.2527263023008</c:v>
                </c:pt>
                <c:pt idx="5219">
                  <c:v>400.10566872199814</c:v>
                </c:pt>
                <c:pt idx="5220">
                  <c:v>399.76143552212579</c:v>
                </c:pt>
                <c:pt idx="5221">
                  <c:v>399.71770561192096</c:v>
                </c:pt>
                <c:pt idx="5222">
                  <c:v>400.01300046973461</c:v>
                </c:pt>
                <c:pt idx="5223">
                  <c:v>400.23498029054542</c:v>
                </c:pt>
                <c:pt idx="5224">
                  <c:v>400.0817444876505</c:v>
                </c:pt>
                <c:pt idx="5225">
                  <c:v>399.73436183209748</c:v>
                </c:pt>
                <c:pt idx="5226">
                  <c:v>399.65856194193441</c:v>
                </c:pt>
                <c:pt idx="5227">
                  <c:v>399.9544021741246</c:v>
                </c:pt>
                <c:pt idx="5228">
                  <c:v>400.16965760583906</c:v>
                </c:pt>
                <c:pt idx="5229">
                  <c:v>400.03292754056167</c:v>
                </c:pt>
                <c:pt idx="5230">
                  <c:v>399.69784021248222</c:v>
                </c:pt>
                <c:pt idx="5231">
                  <c:v>399.66858642158979</c:v>
                </c:pt>
                <c:pt idx="5232">
                  <c:v>400.0194814058936</c:v>
                </c:pt>
                <c:pt idx="5233">
                  <c:v>400.297698180765</c:v>
                </c:pt>
                <c:pt idx="5234">
                  <c:v>400.22568306239293</c:v>
                </c:pt>
                <c:pt idx="5235">
                  <c:v>399.85704052643382</c:v>
                </c:pt>
                <c:pt idx="5236">
                  <c:v>399.69402372289085</c:v>
                </c:pt>
                <c:pt idx="5237">
                  <c:v>399.94982851162609</c:v>
                </c:pt>
                <c:pt idx="5238">
                  <c:v>400.27983009225966</c:v>
                </c:pt>
                <c:pt idx="5239">
                  <c:v>400.31353594629752</c:v>
                </c:pt>
                <c:pt idx="5240">
                  <c:v>400.05218777141761</c:v>
                </c:pt>
                <c:pt idx="5241">
                  <c:v>399.79202108222552</c:v>
                </c:pt>
                <c:pt idx="5242">
                  <c:v>399.89728650256563</c:v>
                </c:pt>
                <c:pt idx="5243">
                  <c:v>400.21977765148392</c:v>
                </c:pt>
                <c:pt idx="5244">
                  <c:v>400.37259022335689</c:v>
                </c:pt>
                <c:pt idx="5245">
                  <c:v>400.20412052669593</c:v>
                </c:pt>
                <c:pt idx="5246">
                  <c:v>399.91733458378934</c:v>
                </c:pt>
                <c:pt idx="5247">
                  <c:v>399.90543354626647</c:v>
                </c:pt>
                <c:pt idx="5248">
                  <c:v>400.1621178222868</c:v>
                </c:pt>
                <c:pt idx="5249">
                  <c:v>400.31284031499263</c:v>
                </c:pt>
                <c:pt idx="5250">
                  <c:v>400.18152894714945</c:v>
                </c:pt>
                <c:pt idx="5251">
                  <c:v>399.83093529006186</c:v>
                </c:pt>
                <c:pt idx="5252">
                  <c:v>399.65910772130496</c:v>
                </c:pt>
                <c:pt idx="5253">
                  <c:v>399.75877012784554</c:v>
                </c:pt>
                <c:pt idx="5254">
                  <c:v>399.8656400653515</c:v>
                </c:pt>
                <c:pt idx="5255">
                  <c:v>399.88638474834892</c:v>
                </c:pt>
                <c:pt idx="5256">
                  <c:v>399.92012105248926</c:v>
                </c:pt>
                <c:pt idx="5257">
                  <c:v>399.99994829797868</c:v>
                </c:pt>
                <c:pt idx="5258">
                  <c:v>400.0318667346537</c:v>
                </c:pt>
                <c:pt idx="5259">
                  <c:v>399.94861786552718</c:v>
                </c:pt>
                <c:pt idx="5260">
                  <c:v>399.90425167905084</c:v>
                </c:pt>
                <c:pt idx="5261">
                  <c:v>400.03101928074818</c:v>
                </c:pt>
                <c:pt idx="5262">
                  <c:v>400.22889328022967</c:v>
                </c:pt>
                <c:pt idx="5263">
                  <c:v>400.20696754686497</c:v>
                </c:pt>
                <c:pt idx="5264">
                  <c:v>399.96442573082038</c:v>
                </c:pt>
                <c:pt idx="5265">
                  <c:v>399.79856251690455</c:v>
                </c:pt>
                <c:pt idx="5266">
                  <c:v>399.9233004849462</c:v>
                </c:pt>
                <c:pt idx="5267">
                  <c:v>400.14016136099661</c:v>
                </c:pt>
                <c:pt idx="5268">
                  <c:v>400.10975714864429</c:v>
                </c:pt>
                <c:pt idx="5269">
                  <c:v>399.84571406505506</c:v>
                </c:pt>
                <c:pt idx="5270">
                  <c:v>399.72788093922316</c:v>
                </c:pt>
                <c:pt idx="5271">
                  <c:v>399.93205285641739</c:v>
                </c:pt>
                <c:pt idx="5272">
                  <c:v>400.1897663481011</c:v>
                </c:pt>
                <c:pt idx="5273">
                  <c:v>400.14058608137304</c:v>
                </c:pt>
                <c:pt idx="5274">
                  <c:v>399.85558676194825</c:v>
                </c:pt>
                <c:pt idx="5275">
                  <c:v>399.70201890181352</c:v>
                </c:pt>
                <c:pt idx="5276">
                  <c:v>399.97668997887564</c:v>
                </c:pt>
                <c:pt idx="5277">
                  <c:v>400.32113728198709</c:v>
                </c:pt>
                <c:pt idx="5278">
                  <c:v>400.31277978216917</c:v>
                </c:pt>
                <c:pt idx="5279">
                  <c:v>399.9559462442827</c:v>
                </c:pt>
                <c:pt idx="5280">
                  <c:v>399.71725112593242</c:v>
                </c:pt>
                <c:pt idx="5281">
                  <c:v>399.90840061859751</c:v>
                </c:pt>
                <c:pt idx="5282">
                  <c:v>400.23334491501112</c:v>
                </c:pt>
                <c:pt idx="5283">
                  <c:v>400.24230871870026</c:v>
                </c:pt>
                <c:pt idx="5284">
                  <c:v>399.883477217429</c:v>
                </c:pt>
                <c:pt idx="5285">
                  <c:v>399.63512320533664</c:v>
                </c:pt>
                <c:pt idx="5286">
                  <c:v>399.87148489489141</c:v>
                </c:pt>
                <c:pt idx="5287">
                  <c:v>400.28052671536216</c:v>
                </c:pt>
                <c:pt idx="5288">
                  <c:v>400.40568982947997</c:v>
                </c:pt>
                <c:pt idx="5289">
                  <c:v>400.100036220302</c:v>
                </c:pt>
                <c:pt idx="5290">
                  <c:v>399.72064290139525</c:v>
                </c:pt>
                <c:pt idx="5291">
                  <c:v>399.7485650233566</c:v>
                </c:pt>
                <c:pt idx="5292">
                  <c:v>400.12320231953385</c:v>
                </c:pt>
                <c:pt idx="5293">
                  <c:v>400.3383385341412</c:v>
                </c:pt>
                <c:pt idx="5294">
                  <c:v>400.13504387773025</c:v>
                </c:pt>
                <c:pt idx="5295">
                  <c:v>399.73963109344851</c:v>
                </c:pt>
                <c:pt idx="5296">
                  <c:v>399.64629778514632</c:v>
                </c:pt>
                <c:pt idx="5297">
                  <c:v>399.97017927922974</c:v>
                </c:pt>
                <c:pt idx="5298">
                  <c:v>400.26344655222766</c:v>
                </c:pt>
                <c:pt idx="5299">
                  <c:v>400.13931390493121</c:v>
                </c:pt>
                <c:pt idx="5300">
                  <c:v>399.74353788895922</c:v>
                </c:pt>
                <c:pt idx="5301">
                  <c:v>399.58809295256509</c:v>
                </c:pt>
                <c:pt idx="5302">
                  <c:v>399.91379096591578</c:v>
                </c:pt>
                <c:pt idx="5303">
                  <c:v>400.31601977685619</c:v>
                </c:pt>
                <c:pt idx="5304">
                  <c:v>400.35120921141254</c:v>
                </c:pt>
                <c:pt idx="5305">
                  <c:v>399.96775699357664</c:v>
                </c:pt>
                <c:pt idx="5306">
                  <c:v>399.63433529883343</c:v>
                </c:pt>
                <c:pt idx="5307">
                  <c:v>399.77530529988189</c:v>
                </c:pt>
                <c:pt idx="5308">
                  <c:v>400.19106829621148</c:v>
                </c:pt>
                <c:pt idx="5309">
                  <c:v>400.31262795394031</c:v>
                </c:pt>
                <c:pt idx="5310">
                  <c:v>400.04897756694669</c:v>
                </c:pt>
                <c:pt idx="5311">
                  <c:v>399.67182636725761</c:v>
                </c:pt>
                <c:pt idx="5312">
                  <c:v>399.69611356348304</c:v>
                </c:pt>
                <c:pt idx="5313">
                  <c:v>400.11811560075284</c:v>
                </c:pt>
                <c:pt idx="5314">
                  <c:v>400.40129870950074</c:v>
                </c:pt>
                <c:pt idx="5315">
                  <c:v>400.23834134470894</c:v>
                </c:pt>
                <c:pt idx="5316">
                  <c:v>399.81791393624621</c:v>
                </c:pt>
                <c:pt idx="5317">
                  <c:v>399.63442659278519</c:v>
                </c:pt>
                <c:pt idx="5318">
                  <c:v>399.94458998666391</c:v>
                </c:pt>
                <c:pt idx="5319">
                  <c:v>400.28734111888082</c:v>
                </c:pt>
                <c:pt idx="5320">
                  <c:v>400.24324747208021</c:v>
                </c:pt>
                <c:pt idx="5321">
                  <c:v>399.84992353107617</c:v>
                </c:pt>
                <c:pt idx="5322">
                  <c:v>399.59096970136653</c:v>
                </c:pt>
                <c:pt idx="5323">
                  <c:v>399.81197781970531</c:v>
                </c:pt>
                <c:pt idx="5324">
                  <c:v>400.28064778091681</c:v>
                </c:pt>
                <c:pt idx="5325">
                  <c:v>400.42931158195205</c:v>
                </c:pt>
                <c:pt idx="5326">
                  <c:v>400.14543067250912</c:v>
                </c:pt>
                <c:pt idx="5327">
                  <c:v>399.72243008336653</c:v>
                </c:pt>
                <c:pt idx="5328">
                  <c:v>399.69326657744023</c:v>
                </c:pt>
                <c:pt idx="5329">
                  <c:v>400.01999642750479</c:v>
                </c:pt>
                <c:pt idx="5330">
                  <c:v>400.23573744562304</c:v>
                </c:pt>
                <c:pt idx="5331">
                  <c:v>400.08474233468542</c:v>
                </c:pt>
                <c:pt idx="5332">
                  <c:v>399.70746975507313</c:v>
                </c:pt>
                <c:pt idx="5333">
                  <c:v>399.67364331698741</c:v>
                </c:pt>
                <c:pt idx="5334">
                  <c:v>400.06096993944675</c:v>
                </c:pt>
                <c:pt idx="5335">
                  <c:v>400.39139611540992</c:v>
                </c:pt>
                <c:pt idx="5336">
                  <c:v>400.29824297598464</c:v>
                </c:pt>
                <c:pt idx="5337">
                  <c:v>399.87645151213269</c:v>
                </c:pt>
                <c:pt idx="5338">
                  <c:v>399.65350504831503</c:v>
                </c:pt>
                <c:pt idx="5339">
                  <c:v>399.92760026086512</c:v>
                </c:pt>
                <c:pt idx="5340">
                  <c:v>400.29503275288818</c:v>
                </c:pt>
                <c:pt idx="5341">
                  <c:v>400.31762439299985</c:v>
                </c:pt>
                <c:pt idx="5342">
                  <c:v>399.95815716231851</c:v>
                </c:pt>
                <c:pt idx="5343">
                  <c:v>399.60977524820908</c:v>
                </c:pt>
                <c:pt idx="5344">
                  <c:v>399.726427179128</c:v>
                </c:pt>
                <c:pt idx="5345">
                  <c:v>400.19597441810873</c:v>
                </c:pt>
                <c:pt idx="5346">
                  <c:v>400.44069873209975</c:v>
                </c:pt>
                <c:pt idx="5347">
                  <c:v>400.23967405684112</c:v>
                </c:pt>
                <c:pt idx="5348">
                  <c:v>399.80625505484011</c:v>
                </c:pt>
                <c:pt idx="5349">
                  <c:v>399.68854310153694</c:v>
                </c:pt>
                <c:pt idx="5350">
                  <c:v>400.0386205657972</c:v>
                </c:pt>
                <c:pt idx="5351">
                  <c:v>400.43527755513611</c:v>
                </c:pt>
                <c:pt idx="5352">
                  <c:v>400.49299928240913</c:v>
                </c:pt>
                <c:pt idx="5353">
                  <c:v>400.11060460411971</c:v>
                </c:pt>
                <c:pt idx="5354">
                  <c:v>399.73932843340987</c:v>
                </c:pt>
                <c:pt idx="5355">
                  <c:v>399.83447890105771</c:v>
                </c:pt>
                <c:pt idx="5356">
                  <c:v>400.17598773049605</c:v>
                </c:pt>
                <c:pt idx="5357">
                  <c:v>400.3112654692705</c:v>
                </c:pt>
                <c:pt idx="5358">
                  <c:v>400.04155787735499</c:v>
                </c:pt>
                <c:pt idx="5359">
                  <c:v>399.72027970951012</c:v>
                </c:pt>
                <c:pt idx="5360">
                  <c:v>399.79414069747918</c:v>
                </c:pt>
                <c:pt idx="5361">
                  <c:v>400.1959138854524</c:v>
                </c:pt>
                <c:pt idx="5362">
                  <c:v>400.41338247737906</c:v>
                </c:pt>
                <c:pt idx="5363">
                  <c:v>400.25227181060239</c:v>
                </c:pt>
                <c:pt idx="5364">
                  <c:v>399.88844383606562</c:v>
                </c:pt>
                <c:pt idx="5365">
                  <c:v>399.80788942163093</c:v>
                </c:pt>
                <c:pt idx="5366">
                  <c:v>400.08210768261267</c:v>
                </c:pt>
                <c:pt idx="5367">
                  <c:v>400.30439052908588</c:v>
                </c:pt>
                <c:pt idx="5368">
                  <c:v>400.19600518060622</c:v>
                </c:pt>
                <c:pt idx="5369">
                  <c:v>399.81221994814717</c:v>
                </c:pt>
                <c:pt idx="5370">
                  <c:v>399.66713266350598</c:v>
                </c:pt>
                <c:pt idx="5371">
                  <c:v>399.98002124259096</c:v>
                </c:pt>
                <c:pt idx="5372">
                  <c:v>400.3468488597066</c:v>
                </c:pt>
                <c:pt idx="5373">
                  <c:v>400.37089430959429</c:v>
                </c:pt>
                <c:pt idx="5374">
                  <c:v>400.0364404059647</c:v>
                </c:pt>
                <c:pt idx="5375">
                  <c:v>399.72912234122737</c:v>
                </c:pt>
                <c:pt idx="5376">
                  <c:v>399.8802064934635</c:v>
                </c:pt>
                <c:pt idx="5377">
                  <c:v>400.23452579903739</c:v>
                </c:pt>
                <c:pt idx="5378">
                  <c:v>400.33555303033182</c:v>
                </c:pt>
                <c:pt idx="5379">
                  <c:v>400.05594276823768</c:v>
                </c:pt>
                <c:pt idx="5380">
                  <c:v>399.66601232710508</c:v>
                </c:pt>
                <c:pt idx="5381">
                  <c:v>399.7094683022093</c:v>
                </c:pt>
                <c:pt idx="5382">
                  <c:v>400.07553643435057</c:v>
                </c:pt>
                <c:pt idx="5383">
                  <c:v>400.28058724813945</c:v>
                </c:pt>
                <c:pt idx="5384">
                  <c:v>400.07644442162922</c:v>
                </c:pt>
                <c:pt idx="5385">
                  <c:v>399.70595546371027</c:v>
                </c:pt>
                <c:pt idx="5386">
                  <c:v>399.66516388813181</c:v>
                </c:pt>
                <c:pt idx="5387">
                  <c:v>400.06187792641418</c:v>
                </c:pt>
                <c:pt idx="5388">
                  <c:v>400.40538716469837</c:v>
                </c:pt>
                <c:pt idx="5389">
                  <c:v>400.32528626226588</c:v>
                </c:pt>
                <c:pt idx="5390">
                  <c:v>399.89752962382278</c:v>
                </c:pt>
                <c:pt idx="5391">
                  <c:v>399.60920069204144</c:v>
                </c:pt>
                <c:pt idx="5392">
                  <c:v>399.80810178016202</c:v>
                </c:pt>
                <c:pt idx="5393">
                  <c:v>400.17965144314496</c:v>
                </c:pt>
                <c:pt idx="5394">
                  <c:v>400.21747641697345</c:v>
                </c:pt>
                <c:pt idx="5395">
                  <c:v>399.90510012276656</c:v>
                </c:pt>
                <c:pt idx="5396">
                  <c:v>399.57825107937089</c:v>
                </c:pt>
                <c:pt idx="5397">
                  <c:v>399.69453874057717</c:v>
                </c:pt>
                <c:pt idx="5398">
                  <c:v>400.08471256460462</c:v>
                </c:pt>
                <c:pt idx="5399">
                  <c:v>400.21968734861804</c:v>
                </c:pt>
                <c:pt idx="5400">
                  <c:v>399.99116614254518</c:v>
                </c:pt>
                <c:pt idx="5401">
                  <c:v>399.69581090375186</c:v>
                </c:pt>
                <c:pt idx="5402">
                  <c:v>399.69556877596841</c:v>
                </c:pt>
                <c:pt idx="5403">
                  <c:v>400.05669992012076</c:v>
                </c:pt>
                <c:pt idx="5404">
                  <c:v>400.3003626164687</c:v>
                </c:pt>
                <c:pt idx="5405">
                  <c:v>400.17123244629477</c:v>
                </c:pt>
                <c:pt idx="5406">
                  <c:v>399.77800046505888</c:v>
                </c:pt>
                <c:pt idx="5407">
                  <c:v>399.65668446095276</c:v>
                </c:pt>
                <c:pt idx="5408">
                  <c:v>399.9881375397581</c:v>
                </c:pt>
                <c:pt idx="5409">
                  <c:v>400.37268052654923</c:v>
                </c:pt>
                <c:pt idx="5410">
                  <c:v>400.39088108928513</c:v>
                </c:pt>
                <c:pt idx="5411">
                  <c:v>400.02202475930602</c:v>
                </c:pt>
                <c:pt idx="5412">
                  <c:v>399.69238836812059</c:v>
                </c:pt>
                <c:pt idx="5413">
                  <c:v>399.82012484713113</c:v>
                </c:pt>
                <c:pt idx="5414">
                  <c:v>400.18894866119859</c:v>
                </c:pt>
                <c:pt idx="5415">
                  <c:v>400.32244022647944</c:v>
                </c:pt>
                <c:pt idx="5416">
                  <c:v>400.05061293537648</c:v>
                </c:pt>
                <c:pt idx="5417">
                  <c:v>399.67100869028803</c:v>
                </c:pt>
                <c:pt idx="5418">
                  <c:v>399.63488107789584</c:v>
                </c:pt>
                <c:pt idx="5419">
                  <c:v>399.99885772287206</c:v>
                </c:pt>
                <c:pt idx="5420">
                  <c:v>400.23931086052994</c:v>
                </c:pt>
                <c:pt idx="5421">
                  <c:v>400.11130122444126</c:v>
                </c:pt>
                <c:pt idx="5422">
                  <c:v>399.77618351090211</c:v>
                </c:pt>
                <c:pt idx="5423">
                  <c:v>399.65350504831503</c:v>
                </c:pt>
                <c:pt idx="5424">
                  <c:v>399.89020026277484</c:v>
                </c:pt>
                <c:pt idx="5425">
                  <c:v>400.21402406927263</c:v>
                </c:pt>
                <c:pt idx="5426">
                  <c:v>400.19112882886094</c:v>
                </c:pt>
                <c:pt idx="5427">
                  <c:v>399.92205907730141</c:v>
                </c:pt>
                <c:pt idx="5428">
                  <c:v>399.68781572598715</c:v>
                </c:pt>
                <c:pt idx="5429">
                  <c:v>399.82721107529386</c:v>
                </c:pt>
                <c:pt idx="5430">
                  <c:v>400.21520495276042</c:v>
                </c:pt>
                <c:pt idx="5431">
                  <c:v>400.35217872982071</c:v>
                </c:pt>
                <c:pt idx="5432">
                  <c:v>400.13346903861765</c:v>
                </c:pt>
                <c:pt idx="5433">
                  <c:v>399.78750896152746</c:v>
                </c:pt>
                <c:pt idx="5434">
                  <c:v>399.71700899802784</c:v>
                </c:pt>
                <c:pt idx="5435">
                  <c:v>400.00421831160844</c:v>
                </c:pt>
                <c:pt idx="5436">
                  <c:v>400.28070831369428</c:v>
                </c:pt>
                <c:pt idx="5437">
                  <c:v>400.18916102163047</c:v>
                </c:pt>
                <c:pt idx="5438">
                  <c:v>399.87263599893589</c:v>
                </c:pt>
                <c:pt idx="5439">
                  <c:v>399.64853845694762</c:v>
                </c:pt>
                <c:pt idx="5440">
                  <c:v>399.80897999185572</c:v>
                </c:pt>
                <c:pt idx="5441">
                  <c:v>400.12895688176104</c:v>
                </c:pt>
                <c:pt idx="5442">
                  <c:v>400.16199675707088</c:v>
                </c:pt>
                <c:pt idx="5443">
                  <c:v>399.93505069290916</c:v>
                </c:pt>
                <c:pt idx="5444">
                  <c:v>399.67812565589065</c:v>
                </c:pt>
                <c:pt idx="5445">
                  <c:v>399.72436809921425</c:v>
                </c:pt>
                <c:pt idx="5446">
                  <c:v>400.01260651299793</c:v>
                </c:pt>
                <c:pt idx="5447">
                  <c:v>400.17407946425527</c:v>
                </c:pt>
                <c:pt idx="5448">
                  <c:v>400.05576117086798</c:v>
                </c:pt>
                <c:pt idx="5449">
                  <c:v>399.86875995388925</c:v>
                </c:pt>
                <c:pt idx="5450">
                  <c:v>399.81739891707537</c:v>
                </c:pt>
                <c:pt idx="5451">
                  <c:v>400.03201856187741</c:v>
                </c:pt>
                <c:pt idx="5452">
                  <c:v>400.22210964863581</c:v>
                </c:pt>
                <c:pt idx="5453">
                  <c:v>400.16205728967878</c:v>
                </c:pt>
                <c:pt idx="5454">
                  <c:v>399.91024834066855</c:v>
                </c:pt>
                <c:pt idx="5455">
                  <c:v>399.71170996963934</c:v>
                </c:pt>
                <c:pt idx="5456">
                  <c:v>399.78593413525999</c:v>
                </c:pt>
                <c:pt idx="5457">
                  <c:v>400.02269160813853</c:v>
                </c:pt>
                <c:pt idx="5458">
                  <c:v>400.13543783560175</c:v>
                </c:pt>
                <c:pt idx="5459">
                  <c:v>400.04510150585907</c:v>
                </c:pt>
                <c:pt idx="5460">
                  <c:v>399.84568330281076</c:v>
                </c:pt>
                <c:pt idx="5461">
                  <c:v>399.84089927793161</c:v>
                </c:pt>
                <c:pt idx="5462">
                  <c:v>400.07596016174489</c:v>
                </c:pt>
                <c:pt idx="5463">
                  <c:v>400.1911595913549</c:v>
                </c:pt>
                <c:pt idx="5464">
                  <c:v>400.1101808763799</c:v>
                </c:pt>
                <c:pt idx="5465">
                  <c:v>399.89471239431896</c:v>
                </c:pt>
                <c:pt idx="5466">
                  <c:v>399.83771885928235</c:v>
                </c:pt>
                <c:pt idx="5467">
                  <c:v>400.07856504336002</c:v>
                </c:pt>
                <c:pt idx="5468">
                  <c:v>400.30823684363571</c:v>
                </c:pt>
                <c:pt idx="5469">
                  <c:v>400.2524544011531</c:v>
                </c:pt>
                <c:pt idx="5470">
                  <c:v>399.99831293149629</c:v>
                </c:pt>
                <c:pt idx="5471">
                  <c:v>399.79589811264043</c:v>
                </c:pt>
                <c:pt idx="5472">
                  <c:v>399.91258032084016</c:v>
                </c:pt>
                <c:pt idx="5473">
                  <c:v>400.17713785044032</c:v>
                </c:pt>
                <c:pt idx="5474">
                  <c:v>400.25224204040393</c:v>
                </c:pt>
                <c:pt idx="5475">
                  <c:v>400.106516177392</c:v>
                </c:pt>
                <c:pt idx="5476">
                  <c:v>399.87669364094006</c:v>
                </c:pt>
                <c:pt idx="5477">
                  <c:v>399.88250870205388</c:v>
                </c:pt>
                <c:pt idx="5478">
                  <c:v>400.119689446959</c:v>
                </c:pt>
                <c:pt idx="5479">
                  <c:v>400.29551800761573</c:v>
                </c:pt>
                <c:pt idx="5480">
                  <c:v>400.16832588824656</c:v>
                </c:pt>
                <c:pt idx="5481">
                  <c:v>399.89577220448035</c:v>
                </c:pt>
                <c:pt idx="5482">
                  <c:v>399.78193703394157</c:v>
                </c:pt>
                <c:pt idx="5483">
                  <c:v>399.91145997800987</c:v>
                </c:pt>
                <c:pt idx="5484">
                  <c:v>399.98750145381354</c:v>
                </c:pt>
                <c:pt idx="5485">
                  <c:v>399.88986783172544</c:v>
                </c:pt>
                <c:pt idx="5486">
                  <c:v>399.86240010500893</c:v>
                </c:pt>
                <c:pt idx="5487">
                  <c:v>399.93389958718063</c:v>
                </c:pt>
                <c:pt idx="5488">
                  <c:v>400.14942880026848</c:v>
                </c:pt>
                <c:pt idx="5489">
                  <c:v>400.23122527788337</c:v>
                </c:pt>
                <c:pt idx="5490">
                  <c:v>400.07917036825341</c:v>
                </c:pt>
                <c:pt idx="5491">
                  <c:v>399.87236310788802</c:v>
                </c:pt>
                <c:pt idx="5492">
                  <c:v>399.88032855020901</c:v>
                </c:pt>
                <c:pt idx="5493">
                  <c:v>400.09385793441669</c:v>
                </c:pt>
                <c:pt idx="5494">
                  <c:v>400.16550963314774</c:v>
                </c:pt>
                <c:pt idx="5495">
                  <c:v>400.02623424273634</c:v>
                </c:pt>
                <c:pt idx="5496">
                  <c:v>399.85058938488606</c:v>
                </c:pt>
                <c:pt idx="5497">
                  <c:v>399.93011383881856</c:v>
                </c:pt>
                <c:pt idx="5498">
                  <c:v>400.12498951837625</c:v>
                </c:pt>
                <c:pt idx="5499">
                  <c:v>400.16762926698908</c:v>
                </c:pt>
                <c:pt idx="5500">
                  <c:v>399.96424413384119</c:v>
                </c:pt>
                <c:pt idx="5501">
                  <c:v>399.81994225843619</c:v>
                </c:pt>
                <c:pt idx="5502">
                  <c:v>399.94961714472271</c:v>
                </c:pt>
                <c:pt idx="5503">
                  <c:v>400.18925132443127</c:v>
                </c:pt>
                <c:pt idx="5504">
                  <c:v>400.23249646474363</c:v>
                </c:pt>
                <c:pt idx="5505">
                  <c:v>400.0224494785017</c:v>
                </c:pt>
                <c:pt idx="5506">
                  <c:v>399.85664657113824</c:v>
                </c:pt>
                <c:pt idx="5507">
                  <c:v>399.96145766225692</c:v>
                </c:pt>
                <c:pt idx="5508">
                  <c:v>400.14128170984912</c:v>
                </c:pt>
                <c:pt idx="5509">
                  <c:v>400.16196599459806</c:v>
                </c:pt>
                <c:pt idx="5510">
                  <c:v>399.96163925922423</c:v>
                </c:pt>
                <c:pt idx="5511">
                  <c:v>399.82784715884839</c:v>
                </c:pt>
                <c:pt idx="5512">
                  <c:v>399.93762480359032</c:v>
                </c:pt>
                <c:pt idx="5513">
                  <c:v>400.10700142996114</c:v>
                </c:pt>
                <c:pt idx="5514">
                  <c:v>400.03159483492101</c:v>
                </c:pt>
                <c:pt idx="5515">
                  <c:v>399.83148107162992</c:v>
                </c:pt>
                <c:pt idx="5516">
                  <c:v>399.77045975849785</c:v>
                </c:pt>
                <c:pt idx="5517">
                  <c:v>399.96648482230563</c:v>
                </c:pt>
                <c:pt idx="5518">
                  <c:v>400.0823498125892</c:v>
                </c:pt>
                <c:pt idx="5519">
                  <c:v>399.9676964612454</c:v>
                </c:pt>
                <c:pt idx="5520">
                  <c:v>399.78881089733869</c:v>
                </c:pt>
                <c:pt idx="5521">
                  <c:v>399.81215941603659</c:v>
                </c:pt>
                <c:pt idx="5522">
                  <c:v>400.04600949248771</c:v>
                </c:pt>
                <c:pt idx="5523">
                  <c:v>400.16154226634552</c:v>
                </c:pt>
                <c:pt idx="5524">
                  <c:v>400.0368333705872</c:v>
                </c:pt>
                <c:pt idx="5525">
                  <c:v>399.88190238762428</c:v>
                </c:pt>
                <c:pt idx="5526">
                  <c:v>399.9097035504256</c:v>
                </c:pt>
                <c:pt idx="5527">
                  <c:v>400.05978906025024</c:v>
                </c:pt>
                <c:pt idx="5528">
                  <c:v>400.10524499430755</c:v>
                </c:pt>
                <c:pt idx="5529">
                  <c:v>400.02581051583752</c:v>
                </c:pt>
                <c:pt idx="5530">
                  <c:v>400.00164419690333</c:v>
                </c:pt>
                <c:pt idx="5531">
                  <c:v>400.13056149081916</c:v>
                </c:pt>
                <c:pt idx="5532">
                  <c:v>400.18919079178454</c:v>
                </c:pt>
                <c:pt idx="5533">
                  <c:v>400.07638388914336</c:v>
                </c:pt>
                <c:pt idx="5534">
                  <c:v>399.91503336565199</c:v>
                </c:pt>
                <c:pt idx="5535">
                  <c:v>399.93447514004095</c:v>
                </c:pt>
                <c:pt idx="5536">
                  <c:v>400.1085455056579</c:v>
                </c:pt>
                <c:pt idx="5537">
                  <c:v>400.15012542122707</c:v>
                </c:pt>
                <c:pt idx="5538">
                  <c:v>400.04610078731918</c:v>
                </c:pt>
                <c:pt idx="5539">
                  <c:v>399.84777315081033</c:v>
                </c:pt>
                <c:pt idx="5540">
                  <c:v>399.91766800738486</c:v>
                </c:pt>
                <c:pt idx="5541">
                  <c:v>400.19794321799412</c:v>
                </c:pt>
                <c:pt idx="5542">
                  <c:v>400.30339124153949</c:v>
                </c:pt>
                <c:pt idx="5543">
                  <c:v>400.10445707912834</c:v>
                </c:pt>
                <c:pt idx="5544">
                  <c:v>399.84062638708662</c:v>
                </c:pt>
                <c:pt idx="5545">
                  <c:v>399.81967036005483</c:v>
                </c:pt>
                <c:pt idx="5546">
                  <c:v>400.09267705430642</c:v>
                </c:pt>
                <c:pt idx="5547">
                  <c:v>400.28803774210712</c:v>
                </c:pt>
                <c:pt idx="5548">
                  <c:v>400.1444621511726</c:v>
                </c:pt>
                <c:pt idx="5549">
                  <c:v>399.85661580888615</c:v>
                </c:pt>
                <c:pt idx="5550">
                  <c:v>399.74314393470951</c:v>
                </c:pt>
                <c:pt idx="5551">
                  <c:v>400.02329693223658</c:v>
                </c:pt>
                <c:pt idx="5552">
                  <c:v>400.36008273691596</c:v>
                </c:pt>
                <c:pt idx="5553">
                  <c:v>400.32343951447604</c:v>
                </c:pt>
                <c:pt idx="5554">
                  <c:v>399.98389829008505</c:v>
                </c:pt>
                <c:pt idx="5555">
                  <c:v>399.73160613767169</c:v>
                </c:pt>
                <c:pt idx="5556">
                  <c:v>399.84559300073897</c:v>
                </c:pt>
                <c:pt idx="5557">
                  <c:v>400.20181929303578</c:v>
                </c:pt>
                <c:pt idx="5558">
                  <c:v>400.29470031867112</c:v>
                </c:pt>
                <c:pt idx="5559">
                  <c:v>400.05766843945617</c:v>
                </c:pt>
                <c:pt idx="5560">
                  <c:v>399.74511271366657</c:v>
                </c:pt>
                <c:pt idx="5561">
                  <c:v>399.7110133558437</c:v>
                </c:pt>
                <c:pt idx="5562">
                  <c:v>399.96124530296282</c:v>
                </c:pt>
                <c:pt idx="5563">
                  <c:v>400.15015519135375</c:v>
                </c:pt>
                <c:pt idx="5564">
                  <c:v>400.06841940249524</c:v>
                </c:pt>
                <c:pt idx="5565">
                  <c:v>399.82678635804274</c:v>
                </c:pt>
                <c:pt idx="5566">
                  <c:v>399.75710400842252</c:v>
                </c:pt>
                <c:pt idx="5567">
                  <c:v>400.01112297317837</c:v>
                </c:pt>
                <c:pt idx="5568">
                  <c:v>400.25575492396189</c:v>
                </c:pt>
                <c:pt idx="5569">
                  <c:v>400.17274675418582</c:v>
                </c:pt>
                <c:pt idx="5570">
                  <c:v>399.92390580763185</c:v>
                </c:pt>
                <c:pt idx="5571">
                  <c:v>399.7509267645525</c:v>
                </c:pt>
                <c:pt idx="5572">
                  <c:v>399.98111181721515</c:v>
                </c:pt>
                <c:pt idx="5573">
                  <c:v>400.3345537420488</c:v>
                </c:pt>
                <c:pt idx="5574">
                  <c:v>400.36834994290678</c:v>
                </c:pt>
                <c:pt idx="5575">
                  <c:v>400.08238057500438</c:v>
                </c:pt>
                <c:pt idx="5576">
                  <c:v>399.77800046505888</c:v>
                </c:pt>
                <c:pt idx="5577">
                  <c:v>399.83232852156925</c:v>
                </c:pt>
                <c:pt idx="5578">
                  <c:v>400.23731228853433</c:v>
                </c:pt>
                <c:pt idx="5579">
                  <c:v>400.47498027476553</c:v>
                </c:pt>
                <c:pt idx="5580">
                  <c:v>400.3066312355071</c:v>
                </c:pt>
                <c:pt idx="5581">
                  <c:v>399.91015704612829</c:v>
                </c:pt>
                <c:pt idx="5582">
                  <c:v>399.75640838621683</c:v>
                </c:pt>
                <c:pt idx="5583">
                  <c:v>400.0602733199504</c:v>
                </c:pt>
                <c:pt idx="5584">
                  <c:v>400.47488897900899</c:v>
                </c:pt>
                <c:pt idx="5585">
                  <c:v>400.51852837318603</c:v>
                </c:pt>
                <c:pt idx="5586">
                  <c:v>400.19106829621148</c:v>
                </c:pt>
                <c:pt idx="5587">
                  <c:v>399.76743117137045</c:v>
                </c:pt>
                <c:pt idx="5588">
                  <c:v>399.81706549426286</c:v>
                </c:pt>
                <c:pt idx="5589">
                  <c:v>400.11311819288335</c:v>
                </c:pt>
                <c:pt idx="5590">
                  <c:v>400.24127966242918</c:v>
                </c:pt>
                <c:pt idx="5591">
                  <c:v>400.10285247105668</c:v>
                </c:pt>
                <c:pt idx="5592">
                  <c:v>399.93944176461582</c:v>
                </c:pt>
                <c:pt idx="5593">
                  <c:v>400.01690729026535</c:v>
                </c:pt>
                <c:pt idx="5594">
                  <c:v>400.19261336730602</c:v>
                </c:pt>
                <c:pt idx="5595">
                  <c:v>400.1915227872534</c:v>
                </c:pt>
                <c:pt idx="5596">
                  <c:v>399.9829893124479</c:v>
                </c:pt>
                <c:pt idx="5597">
                  <c:v>399.88471961628244</c:v>
                </c:pt>
                <c:pt idx="5598">
                  <c:v>400.02656766718422</c:v>
                </c:pt>
                <c:pt idx="5599">
                  <c:v>400.21917232458463</c:v>
                </c:pt>
                <c:pt idx="5600">
                  <c:v>400.20745180824423</c:v>
                </c:pt>
                <c:pt idx="5601">
                  <c:v>400.04279928848314</c:v>
                </c:pt>
                <c:pt idx="5602">
                  <c:v>399.98138470895896</c:v>
                </c:pt>
                <c:pt idx="5603">
                  <c:v>400.0616357965543</c:v>
                </c:pt>
                <c:pt idx="5604">
                  <c:v>400.1739583990053</c:v>
                </c:pt>
                <c:pt idx="5605">
                  <c:v>400.14252411622863</c:v>
                </c:pt>
                <c:pt idx="5606">
                  <c:v>400.0803214779105</c:v>
                </c:pt>
                <c:pt idx="5607">
                  <c:v>400.16169310169494</c:v>
                </c:pt>
                <c:pt idx="5608">
                  <c:v>400.23310278417284</c:v>
                </c:pt>
                <c:pt idx="5609">
                  <c:v>400.16484278207355</c:v>
                </c:pt>
                <c:pt idx="5610">
                  <c:v>400.00670113172208</c:v>
                </c:pt>
                <c:pt idx="5611">
                  <c:v>399.96802889290154</c:v>
                </c:pt>
                <c:pt idx="5612">
                  <c:v>400.12217326615342</c:v>
                </c:pt>
                <c:pt idx="5613">
                  <c:v>400.21826334191275</c:v>
                </c:pt>
                <c:pt idx="5614">
                  <c:v>400.08371328223677</c:v>
                </c:pt>
                <c:pt idx="5615">
                  <c:v>399.85679740540718</c:v>
                </c:pt>
                <c:pt idx="5616">
                  <c:v>399.84740995784574</c:v>
                </c:pt>
                <c:pt idx="5617">
                  <c:v>400.08319825985387</c:v>
                </c:pt>
                <c:pt idx="5618">
                  <c:v>400.19391531550383</c:v>
                </c:pt>
                <c:pt idx="5619">
                  <c:v>400.0449804409767</c:v>
                </c:pt>
                <c:pt idx="5620">
                  <c:v>399.80213589510004</c:v>
                </c:pt>
                <c:pt idx="5621">
                  <c:v>399.82088199482587</c:v>
                </c:pt>
                <c:pt idx="5622">
                  <c:v>400.07523377192871</c:v>
                </c:pt>
                <c:pt idx="5623">
                  <c:v>400.1857384463878</c:v>
                </c:pt>
                <c:pt idx="5624">
                  <c:v>400.01763367908535</c:v>
                </c:pt>
                <c:pt idx="5625">
                  <c:v>399.75555994545357</c:v>
                </c:pt>
                <c:pt idx="5626">
                  <c:v>399.75655922013209</c:v>
                </c:pt>
                <c:pt idx="5627">
                  <c:v>400.00542995162181</c:v>
                </c:pt>
                <c:pt idx="5628">
                  <c:v>400.16508491252188</c:v>
                </c:pt>
                <c:pt idx="5629">
                  <c:v>400.04579812510684</c:v>
                </c:pt>
                <c:pt idx="5630">
                  <c:v>399.79750270915503</c:v>
                </c:pt>
                <c:pt idx="5631">
                  <c:v>399.81512747421669</c:v>
                </c:pt>
                <c:pt idx="5632">
                  <c:v>400.09464485706303</c:v>
                </c:pt>
                <c:pt idx="5633">
                  <c:v>400.3016347977466</c:v>
                </c:pt>
                <c:pt idx="5634">
                  <c:v>400.16326794185494</c:v>
                </c:pt>
                <c:pt idx="5635">
                  <c:v>399.87363527635131</c:v>
                </c:pt>
                <c:pt idx="5636">
                  <c:v>399.75013885592057</c:v>
                </c:pt>
                <c:pt idx="5637">
                  <c:v>399.99673809744917</c:v>
                </c:pt>
                <c:pt idx="5638">
                  <c:v>400.36653296351358</c:v>
                </c:pt>
                <c:pt idx="5639">
                  <c:v>400.35563108879569</c:v>
                </c:pt>
                <c:pt idx="5640">
                  <c:v>400.03325997272719</c:v>
                </c:pt>
                <c:pt idx="5641">
                  <c:v>399.76637136439217</c:v>
                </c:pt>
                <c:pt idx="5642">
                  <c:v>399.8631880157098</c:v>
                </c:pt>
                <c:pt idx="5643">
                  <c:v>400.29663836057648</c:v>
                </c:pt>
                <c:pt idx="5644">
                  <c:v>400.51041197434267</c:v>
                </c:pt>
                <c:pt idx="5645">
                  <c:v>400.30439052908588</c:v>
                </c:pt>
                <c:pt idx="5646">
                  <c:v>399.91182317151947</c:v>
                </c:pt>
                <c:pt idx="5647">
                  <c:v>399.77645540900699</c:v>
                </c:pt>
                <c:pt idx="5648">
                  <c:v>400.12662488973154</c:v>
                </c:pt>
                <c:pt idx="5649">
                  <c:v>400.48491265884928</c:v>
                </c:pt>
                <c:pt idx="5650">
                  <c:v>400.46053470844743</c:v>
                </c:pt>
                <c:pt idx="5651">
                  <c:v>400.06218158107646</c:v>
                </c:pt>
                <c:pt idx="5652">
                  <c:v>399.76409992424357</c:v>
                </c:pt>
                <c:pt idx="5653">
                  <c:v>399.93338456661053</c:v>
                </c:pt>
                <c:pt idx="5654">
                  <c:v>400.41317011582123</c:v>
                </c:pt>
                <c:pt idx="5655">
                  <c:v>400.61210573224042</c:v>
                </c:pt>
                <c:pt idx="5656">
                  <c:v>400.34494058576291</c:v>
                </c:pt>
                <c:pt idx="5657">
                  <c:v>399.9090069334037</c:v>
                </c:pt>
                <c:pt idx="5658">
                  <c:v>399.81909480874236</c:v>
                </c:pt>
                <c:pt idx="5659">
                  <c:v>400.01936034108417</c:v>
                </c:pt>
                <c:pt idx="5660">
                  <c:v>400.10754622272947</c:v>
                </c:pt>
                <c:pt idx="5661">
                  <c:v>399.99128720727441</c:v>
                </c:pt>
                <c:pt idx="5662">
                  <c:v>399.82363769500222</c:v>
                </c:pt>
                <c:pt idx="5663">
                  <c:v>399.8996184820287</c:v>
                </c:pt>
                <c:pt idx="5664">
                  <c:v>400.06578475143442</c:v>
                </c:pt>
                <c:pt idx="5665">
                  <c:v>400.09721897739769</c:v>
                </c:pt>
                <c:pt idx="5666">
                  <c:v>399.9398962529674</c:v>
                </c:pt>
                <c:pt idx="5667">
                  <c:v>399.83874889812</c:v>
                </c:pt>
                <c:pt idx="5668">
                  <c:v>399.96366858057877</c:v>
                </c:pt>
                <c:pt idx="5669">
                  <c:v>400.13577026856933</c:v>
                </c:pt>
                <c:pt idx="5670">
                  <c:v>400.1713842740167</c:v>
                </c:pt>
                <c:pt idx="5671">
                  <c:v>400.0805030753852</c:v>
                </c:pt>
                <c:pt idx="5672">
                  <c:v>400.02793014270839</c:v>
                </c:pt>
                <c:pt idx="5673">
                  <c:v>400.05009791339455</c:v>
                </c:pt>
                <c:pt idx="5674">
                  <c:v>400.07432479234018</c:v>
                </c:pt>
                <c:pt idx="5675">
                  <c:v>400.00264347734282</c:v>
                </c:pt>
                <c:pt idx="5676">
                  <c:v>399.94531637425047</c:v>
                </c:pt>
                <c:pt idx="5677">
                  <c:v>399.95888355013631</c:v>
                </c:pt>
                <c:pt idx="5678">
                  <c:v>400.04891703449999</c:v>
                </c:pt>
                <c:pt idx="5679">
                  <c:v>400.05875901607033</c:v>
                </c:pt>
                <c:pt idx="5680">
                  <c:v>399.9996754061159</c:v>
                </c:pt>
                <c:pt idx="5681">
                  <c:v>400.02998923726506</c:v>
                </c:pt>
                <c:pt idx="5682">
                  <c:v>400.13683008473396</c:v>
                </c:pt>
                <c:pt idx="5683">
                  <c:v>400.13707320735972</c:v>
                </c:pt>
                <c:pt idx="5684">
                  <c:v>399.9750556056199</c:v>
                </c:pt>
                <c:pt idx="5685">
                  <c:v>399.86455048601135</c:v>
                </c:pt>
                <c:pt idx="5686">
                  <c:v>399.93447514004095</c:v>
                </c:pt>
                <c:pt idx="5687">
                  <c:v>400.11650999982834</c:v>
                </c:pt>
                <c:pt idx="5688">
                  <c:v>400.08998186923645</c:v>
                </c:pt>
                <c:pt idx="5689">
                  <c:v>399.89822524832562</c:v>
                </c:pt>
                <c:pt idx="5690">
                  <c:v>399.79998551723878</c:v>
                </c:pt>
                <c:pt idx="5691">
                  <c:v>400.02172209726501</c:v>
                </c:pt>
                <c:pt idx="5692">
                  <c:v>400.34354733744669</c:v>
                </c:pt>
                <c:pt idx="5693">
                  <c:v>400.30744892468238</c:v>
                </c:pt>
                <c:pt idx="5694">
                  <c:v>399.98598715252336</c:v>
                </c:pt>
                <c:pt idx="5695">
                  <c:v>399.77557719798114</c:v>
                </c:pt>
                <c:pt idx="5696">
                  <c:v>400.0123346133883</c:v>
                </c:pt>
                <c:pt idx="5697">
                  <c:v>400.38373423415266</c:v>
                </c:pt>
                <c:pt idx="5698">
                  <c:v>400.42607157857213</c:v>
                </c:pt>
                <c:pt idx="5699">
                  <c:v>400.08989057431074</c:v>
                </c:pt>
                <c:pt idx="5700">
                  <c:v>399.78193703394157</c:v>
                </c:pt>
                <c:pt idx="5701">
                  <c:v>399.95273604706949</c:v>
                </c:pt>
                <c:pt idx="5702">
                  <c:v>400.35223926270061</c:v>
                </c:pt>
                <c:pt idx="5703">
                  <c:v>400.45805086938509</c:v>
                </c:pt>
                <c:pt idx="5704">
                  <c:v>400.22668234810459</c:v>
                </c:pt>
                <c:pt idx="5705">
                  <c:v>399.88362904412395</c:v>
                </c:pt>
                <c:pt idx="5706">
                  <c:v>399.90758293710508</c:v>
                </c:pt>
                <c:pt idx="5707">
                  <c:v>400.24376249640636</c:v>
                </c:pt>
                <c:pt idx="5708">
                  <c:v>400.39642332642967</c:v>
                </c:pt>
                <c:pt idx="5709">
                  <c:v>400.16296527880763</c:v>
                </c:pt>
                <c:pt idx="5710">
                  <c:v>399.7829055470371</c:v>
                </c:pt>
                <c:pt idx="5711">
                  <c:v>399.73239305363472</c:v>
                </c:pt>
                <c:pt idx="5712">
                  <c:v>400.09600832710527</c:v>
                </c:pt>
                <c:pt idx="5713">
                  <c:v>400.39127504953797</c:v>
                </c:pt>
                <c:pt idx="5714">
                  <c:v>400.32410537570638</c:v>
                </c:pt>
                <c:pt idx="5715">
                  <c:v>399.96472839245416</c:v>
                </c:pt>
                <c:pt idx="5716">
                  <c:v>399.76243479694153</c:v>
                </c:pt>
                <c:pt idx="5717">
                  <c:v>400.00803383658302</c:v>
                </c:pt>
                <c:pt idx="5718">
                  <c:v>400.37513359795713</c:v>
                </c:pt>
                <c:pt idx="5719">
                  <c:v>400.457324473011</c:v>
                </c:pt>
                <c:pt idx="5720">
                  <c:v>400.1677801023601</c:v>
                </c:pt>
                <c:pt idx="5721">
                  <c:v>399.86388363965295</c:v>
                </c:pt>
                <c:pt idx="5722">
                  <c:v>399.91076336095932</c:v>
                </c:pt>
                <c:pt idx="5723">
                  <c:v>400.21375117603435</c:v>
                </c:pt>
                <c:pt idx="5724">
                  <c:v>400.33225150895447</c:v>
                </c:pt>
                <c:pt idx="5725">
                  <c:v>400.08646899940931</c:v>
                </c:pt>
                <c:pt idx="5726">
                  <c:v>399.72037100364491</c:v>
                </c:pt>
                <c:pt idx="5727">
                  <c:v>399.72424703524166</c:v>
                </c:pt>
                <c:pt idx="5728">
                  <c:v>400.07502141206669</c:v>
                </c:pt>
                <c:pt idx="5729">
                  <c:v>400.31359747146342</c:v>
                </c:pt>
                <c:pt idx="5730">
                  <c:v>400.12922878211668</c:v>
                </c:pt>
                <c:pt idx="5731">
                  <c:v>399.74562673963896</c:v>
                </c:pt>
                <c:pt idx="5732">
                  <c:v>399.63866580780291</c:v>
                </c:pt>
                <c:pt idx="5733">
                  <c:v>400.00903311717258</c:v>
                </c:pt>
                <c:pt idx="5734">
                  <c:v>400.37037928371967</c:v>
                </c:pt>
                <c:pt idx="5735">
                  <c:v>400.32849648765927</c:v>
                </c:pt>
                <c:pt idx="5736">
                  <c:v>399.93620080633616</c:v>
                </c:pt>
                <c:pt idx="5737">
                  <c:v>399.65105201850093</c:v>
                </c:pt>
                <c:pt idx="5738">
                  <c:v>399.86070421162299</c:v>
                </c:pt>
                <c:pt idx="5739">
                  <c:v>400.25657261215389</c:v>
                </c:pt>
                <c:pt idx="5740">
                  <c:v>400.34548637393357</c:v>
                </c:pt>
                <c:pt idx="5741">
                  <c:v>400.02674926442933</c:v>
                </c:pt>
                <c:pt idx="5742">
                  <c:v>399.66940409851316</c:v>
                </c:pt>
                <c:pt idx="5743">
                  <c:v>399.74629358415297</c:v>
                </c:pt>
                <c:pt idx="5744">
                  <c:v>400.18794937637676</c:v>
                </c:pt>
                <c:pt idx="5745">
                  <c:v>400.46504690067843</c:v>
                </c:pt>
                <c:pt idx="5746">
                  <c:v>400.3082060810566</c:v>
                </c:pt>
                <c:pt idx="5747">
                  <c:v>399.87617961339163</c:v>
                </c:pt>
                <c:pt idx="5748">
                  <c:v>399.7106194018931</c:v>
                </c:pt>
                <c:pt idx="5749">
                  <c:v>400.02674926442933</c:v>
                </c:pt>
                <c:pt idx="5750">
                  <c:v>400.30490555415628</c:v>
                </c:pt>
                <c:pt idx="5751">
                  <c:v>400.24158232603571</c:v>
                </c:pt>
                <c:pt idx="5752">
                  <c:v>399.85861436299064</c:v>
                </c:pt>
                <c:pt idx="5753">
                  <c:v>399.63112512576163</c:v>
                </c:pt>
                <c:pt idx="5754">
                  <c:v>399.88311402416076</c:v>
                </c:pt>
                <c:pt idx="5755">
                  <c:v>400.2980306150057</c:v>
                </c:pt>
                <c:pt idx="5756">
                  <c:v>400.38234098455655</c:v>
                </c:pt>
                <c:pt idx="5757">
                  <c:v>400.06145419916027</c:v>
                </c:pt>
                <c:pt idx="5758">
                  <c:v>399.72385308116941</c:v>
                </c:pt>
                <c:pt idx="5759">
                  <c:v>399.82830065368159</c:v>
                </c:pt>
                <c:pt idx="5760">
                  <c:v>400.24046197453248</c:v>
                </c:pt>
                <c:pt idx="5761">
                  <c:v>400.41868258557776</c:v>
                </c:pt>
                <c:pt idx="5762">
                  <c:v>400.24324747208021</c:v>
                </c:pt>
                <c:pt idx="5763">
                  <c:v>399.88217527873314</c:v>
                </c:pt>
                <c:pt idx="5764">
                  <c:v>399.79353537663292</c:v>
                </c:pt>
                <c:pt idx="5765">
                  <c:v>400.10312437124514</c:v>
                </c:pt>
                <c:pt idx="5766">
                  <c:v>400.4085070929118</c:v>
                </c:pt>
                <c:pt idx="5767">
                  <c:v>400.37367981573419</c:v>
                </c:pt>
                <c:pt idx="5768">
                  <c:v>400.04216320172151</c:v>
                </c:pt>
                <c:pt idx="5769">
                  <c:v>399.82581784395325</c:v>
                </c:pt>
                <c:pt idx="5770">
                  <c:v>400.01605884432331</c:v>
                </c:pt>
                <c:pt idx="5771">
                  <c:v>400.29448795770986</c:v>
                </c:pt>
                <c:pt idx="5772">
                  <c:v>400.35926504672233</c:v>
                </c:pt>
                <c:pt idx="5773">
                  <c:v>400.10351832882054</c:v>
                </c:pt>
                <c:pt idx="5774">
                  <c:v>399.84519904554912</c:v>
                </c:pt>
                <c:pt idx="5775">
                  <c:v>399.88035832014691</c:v>
                </c:pt>
                <c:pt idx="5776">
                  <c:v>400.15276007752016</c:v>
                </c:pt>
                <c:pt idx="5777">
                  <c:v>400.26335624926872</c:v>
                </c:pt>
                <c:pt idx="5778">
                  <c:v>400.04915916428746</c:v>
                </c:pt>
                <c:pt idx="5779">
                  <c:v>399.72848625914088</c:v>
                </c:pt>
                <c:pt idx="5780">
                  <c:v>399.71404193898053</c:v>
                </c:pt>
                <c:pt idx="5781">
                  <c:v>400.06932838195752</c:v>
                </c:pt>
                <c:pt idx="5782">
                  <c:v>400.29545648247614</c:v>
                </c:pt>
                <c:pt idx="5783">
                  <c:v>400.20693777669834</c:v>
                </c:pt>
                <c:pt idx="5784">
                  <c:v>399.86358097873472</c:v>
                </c:pt>
                <c:pt idx="5785">
                  <c:v>399.71067993386009</c:v>
                </c:pt>
                <c:pt idx="5786">
                  <c:v>399.94985927394544</c:v>
                </c:pt>
                <c:pt idx="5787">
                  <c:v>400.22961967267656</c:v>
                </c:pt>
                <c:pt idx="5788">
                  <c:v>400.18152894714945</c:v>
                </c:pt>
                <c:pt idx="5789">
                  <c:v>399.81367371115721</c:v>
                </c:pt>
                <c:pt idx="5790">
                  <c:v>399.57134648768499</c:v>
                </c:pt>
                <c:pt idx="5791">
                  <c:v>399.80922212028065</c:v>
                </c:pt>
                <c:pt idx="5792">
                  <c:v>400.22807559257217</c:v>
                </c:pt>
                <c:pt idx="5793">
                  <c:v>400.36359562943306</c:v>
                </c:pt>
                <c:pt idx="5794">
                  <c:v>400.1240200051692</c:v>
                </c:pt>
                <c:pt idx="5795">
                  <c:v>399.7621311444131</c:v>
                </c:pt>
                <c:pt idx="5796">
                  <c:v>399.79626130516721</c:v>
                </c:pt>
                <c:pt idx="5797">
                  <c:v>400.15975506596379</c:v>
                </c:pt>
                <c:pt idx="5798">
                  <c:v>400.41050567300186</c:v>
                </c:pt>
                <c:pt idx="5799">
                  <c:v>400.29009684928877</c:v>
                </c:pt>
                <c:pt idx="5800">
                  <c:v>399.91385149817046</c:v>
                </c:pt>
                <c:pt idx="5801">
                  <c:v>399.77267066692946</c:v>
                </c:pt>
                <c:pt idx="5802">
                  <c:v>400.03347233238054</c:v>
                </c:pt>
                <c:pt idx="5803">
                  <c:v>400.33440191374177</c:v>
                </c:pt>
                <c:pt idx="5804">
                  <c:v>400.35517659599122</c:v>
                </c:pt>
                <c:pt idx="5805">
                  <c:v>400.0617876238843</c:v>
                </c:pt>
                <c:pt idx="5806">
                  <c:v>399.80689014575324</c:v>
                </c:pt>
                <c:pt idx="5807">
                  <c:v>399.91766800738486</c:v>
                </c:pt>
                <c:pt idx="5808">
                  <c:v>400.21938369282884</c:v>
                </c:pt>
                <c:pt idx="5809">
                  <c:v>400.28525124927086</c:v>
                </c:pt>
                <c:pt idx="5810">
                  <c:v>400.01575618232476</c:v>
                </c:pt>
                <c:pt idx="5811">
                  <c:v>399.65604837994113</c:v>
                </c:pt>
                <c:pt idx="5812">
                  <c:v>399.69799104619119</c:v>
                </c:pt>
                <c:pt idx="5813">
                  <c:v>400.0929797168526</c:v>
                </c:pt>
                <c:pt idx="5814">
                  <c:v>400.33355445378947</c:v>
                </c:pt>
                <c:pt idx="5815">
                  <c:v>400.19751948938205</c:v>
                </c:pt>
                <c:pt idx="5816">
                  <c:v>399.83853653943657</c:v>
                </c:pt>
                <c:pt idx="5817">
                  <c:v>399.70356296285217</c:v>
                </c:pt>
                <c:pt idx="5818">
                  <c:v>399.99452717741065</c:v>
                </c:pt>
                <c:pt idx="5819">
                  <c:v>400.30956955796921</c:v>
                </c:pt>
                <c:pt idx="5820">
                  <c:v>400.34766654965995</c:v>
                </c:pt>
                <c:pt idx="5821">
                  <c:v>400.05215700902437</c:v>
                </c:pt>
                <c:pt idx="5822">
                  <c:v>399.81200858192528</c:v>
                </c:pt>
                <c:pt idx="5823">
                  <c:v>399.94461975664677</c:v>
                </c:pt>
                <c:pt idx="5824">
                  <c:v>400.23494952801957</c:v>
                </c:pt>
                <c:pt idx="5825">
                  <c:v>400.328314889122</c:v>
                </c:pt>
                <c:pt idx="5826">
                  <c:v>400.09113198685031</c:v>
                </c:pt>
                <c:pt idx="5827">
                  <c:v>399.7743665568226</c:v>
                </c:pt>
                <c:pt idx="5828">
                  <c:v>399.79695792035011</c:v>
                </c:pt>
                <c:pt idx="5829">
                  <c:v>400.1081823104696</c:v>
                </c:pt>
                <c:pt idx="5830">
                  <c:v>400.28631106917408</c:v>
                </c:pt>
                <c:pt idx="5831">
                  <c:v>400.12356650718743</c:v>
                </c:pt>
                <c:pt idx="5832">
                  <c:v>399.76449387868615</c:v>
                </c:pt>
                <c:pt idx="5833">
                  <c:v>399.65480698005331</c:v>
                </c:pt>
                <c:pt idx="5834">
                  <c:v>399.95927750637605</c:v>
                </c:pt>
                <c:pt idx="5835">
                  <c:v>400.26732362560421</c:v>
                </c:pt>
                <c:pt idx="5836">
                  <c:v>400.27277455122595</c:v>
                </c:pt>
                <c:pt idx="5837">
                  <c:v>399.94613405646652</c:v>
                </c:pt>
                <c:pt idx="5838">
                  <c:v>399.68242540715426</c:v>
                </c:pt>
                <c:pt idx="5839">
                  <c:v>399.73290807178233</c:v>
                </c:pt>
                <c:pt idx="5840">
                  <c:v>399.95649103511664</c:v>
                </c:pt>
                <c:pt idx="5841">
                  <c:v>400.10145923070229</c:v>
                </c:pt>
                <c:pt idx="5842">
                  <c:v>400.08755858442629</c:v>
                </c:pt>
                <c:pt idx="5843">
                  <c:v>400.01711865750269</c:v>
                </c:pt>
                <c:pt idx="5844">
                  <c:v>400.00324880115573</c:v>
                </c:pt>
                <c:pt idx="5845">
                  <c:v>400.06418014482307</c:v>
                </c:pt>
                <c:pt idx="5846">
                  <c:v>400.06115153683868</c:v>
                </c:pt>
                <c:pt idx="5847">
                  <c:v>399.9845641459865</c:v>
                </c:pt>
                <c:pt idx="5848">
                  <c:v>399.95873271550647</c:v>
                </c:pt>
                <c:pt idx="5849">
                  <c:v>399.99180222854454</c:v>
                </c:pt>
                <c:pt idx="5850">
                  <c:v>400.04879596960677</c:v>
                </c:pt>
                <c:pt idx="5851">
                  <c:v>400.01215301620482</c:v>
                </c:pt>
                <c:pt idx="5852">
                  <c:v>400.01333389407887</c:v>
                </c:pt>
                <c:pt idx="5853">
                  <c:v>400.11535888919059</c:v>
                </c:pt>
                <c:pt idx="5854">
                  <c:v>400.14718710982538</c:v>
                </c:pt>
                <c:pt idx="5855">
                  <c:v>400.05061293537648</c:v>
                </c:pt>
                <c:pt idx="5856">
                  <c:v>399.92081766969272</c:v>
                </c:pt>
                <c:pt idx="5857">
                  <c:v>399.92684410360999</c:v>
                </c:pt>
                <c:pt idx="5858">
                  <c:v>400.0707513913294</c:v>
                </c:pt>
                <c:pt idx="5859">
                  <c:v>400.11354192065249</c:v>
                </c:pt>
                <c:pt idx="5860">
                  <c:v>399.96245694175354</c:v>
                </c:pt>
                <c:pt idx="5861">
                  <c:v>399.85825116993391</c:v>
                </c:pt>
                <c:pt idx="5862">
                  <c:v>399.98535106661086</c:v>
                </c:pt>
                <c:pt idx="5863">
                  <c:v>400.22883274752638</c:v>
                </c:pt>
                <c:pt idx="5864">
                  <c:v>400.24554970033063</c:v>
                </c:pt>
                <c:pt idx="5865">
                  <c:v>399.98435178657718</c:v>
                </c:pt>
                <c:pt idx="5866">
                  <c:v>399.78390581468329</c:v>
                </c:pt>
                <c:pt idx="5867">
                  <c:v>399.96687877861564</c:v>
                </c:pt>
                <c:pt idx="5868">
                  <c:v>400.26947303474975</c:v>
                </c:pt>
                <c:pt idx="5869">
                  <c:v>400.32507489349268</c:v>
                </c:pt>
                <c:pt idx="5870">
                  <c:v>400.04997684849792</c:v>
                </c:pt>
                <c:pt idx="5871">
                  <c:v>399.84580436712702</c:v>
                </c:pt>
                <c:pt idx="5872">
                  <c:v>400.00143183740875</c:v>
                </c:pt>
                <c:pt idx="5873">
                  <c:v>400.27113917423168</c:v>
                </c:pt>
                <c:pt idx="5874">
                  <c:v>400.306692760663</c:v>
                </c:pt>
                <c:pt idx="5875">
                  <c:v>400.0568815174945</c:v>
                </c:pt>
                <c:pt idx="5876">
                  <c:v>399.92257409773481</c:v>
                </c:pt>
                <c:pt idx="5877">
                  <c:v>400.05888008099191</c:v>
                </c:pt>
                <c:pt idx="5878">
                  <c:v>400.24757804291022</c:v>
                </c:pt>
                <c:pt idx="5879">
                  <c:v>400.22071640436451</c:v>
                </c:pt>
                <c:pt idx="5880">
                  <c:v>400.08692249699493</c:v>
                </c:pt>
                <c:pt idx="5881">
                  <c:v>400.05576117086798</c:v>
                </c:pt>
                <c:pt idx="5882">
                  <c:v>400.15415232722063</c:v>
                </c:pt>
                <c:pt idx="5883">
                  <c:v>400.2059384914524</c:v>
                </c:pt>
                <c:pt idx="5884">
                  <c:v>400.09161723924382</c:v>
                </c:pt>
                <c:pt idx="5885">
                  <c:v>399.98205056482118</c:v>
                </c:pt>
                <c:pt idx="5886">
                  <c:v>400.11230050745797</c:v>
                </c:pt>
                <c:pt idx="5887">
                  <c:v>400.28612947081803</c:v>
                </c:pt>
                <c:pt idx="5888">
                  <c:v>400.23055842577526</c:v>
                </c:pt>
                <c:pt idx="5889">
                  <c:v>399.98768305089192</c:v>
                </c:pt>
                <c:pt idx="5890">
                  <c:v>399.82003355278351</c:v>
                </c:pt>
                <c:pt idx="5891">
                  <c:v>399.90846115084457</c:v>
                </c:pt>
                <c:pt idx="5892">
                  <c:v>400.09785506498321</c:v>
                </c:pt>
                <c:pt idx="5893">
                  <c:v>400.14485610913164</c:v>
                </c:pt>
                <c:pt idx="5894">
                  <c:v>399.95839929158973</c:v>
                </c:pt>
                <c:pt idx="5895">
                  <c:v>399.74726209644172</c:v>
                </c:pt>
                <c:pt idx="5896">
                  <c:v>399.79526202956129</c:v>
                </c:pt>
                <c:pt idx="5897">
                  <c:v>400.03553142720551</c:v>
                </c:pt>
                <c:pt idx="5898">
                  <c:v>400.14194856055309</c:v>
                </c:pt>
                <c:pt idx="5899">
                  <c:v>400.04828094764684</c:v>
                </c:pt>
                <c:pt idx="5900">
                  <c:v>399.83893049456509</c:v>
                </c:pt>
                <c:pt idx="5901">
                  <c:v>399.81264466525352</c:v>
                </c:pt>
                <c:pt idx="5902">
                  <c:v>400.01224331862932</c:v>
                </c:pt>
                <c:pt idx="5903">
                  <c:v>400.13737587022229</c:v>
                </c:pt>
                <c:pt idx="5904">
                  <c:v>400.06772278287684</c:v>
                </c:pt>
                <c:pt idx="5905">
                  <c:v>399.82954305092994</c:v>
                </c:pt>
                <c:pt idx="5906">
                  <c:v>399.71055886992616</c:v>
                </c:pt>
                <c:pt idx="5907">
                  <c:v>399.86200614966401</c:v>
                </c:pt>
                <c:pt idx="5908">
                  <c:v>400.08071444293859</c:v>
                </c:pt>
                <c:pt idx="5909">
                  <c:v>400.13622475901872</c:v>
                </c:pt>
                <c:pt idx="5910">
                  <c:v>399.98165660837088</c:v>
                </c:pt>
                <c:pt idx="5911">
                  <c:v>399.81331051848252</c:v>
                </c:pt>
                <c:pt idx="5912">
                  <c:v>399.88923174724709</c:v>
                </c:pt>
                <c:pt idx="5913">
                  <c:v>400.08553024949902</c:v>
                </c:pt>
                <c:pt idx="5914">
                  <c:v>400.17014285913018</c:v>
                </c:pt>
                <c:pt idx="5915">
                  <c:v>400.04543393811974</c:v>
                </c:pt>
                <c:pt idx="5916">
                  <c:v>399.85170972611866</c:v>
                </c:pt>
                <c:pt idx="5917">
                  <c:v>399.86418729290415</c:v>
                </c:pt>
                <c:pt idx="5918">
                  <c:v>400.05736577716152</c:v>
                </c:pt>
                <c:pt idx="5919">
                  <c:v>400.15833205360929</c:v>
                </c:pt>
                <c:pt idx="5920">
                  <c:v>400.04292035335931</c:v>
                </c:pt>
                <c:pt idx="5921">
                  <c:v>399.84922691502987</c:v>
                </c:pt>
                <c:pt idx="5922">
                  <c:v>399.84825740810112</c:v>
                </c:pt>
                <c:pt idx="5923">
                  <c:v>400.12774523822674</c:v>
                </c:pt>
                <c:pt idx="5924">
                  <c:v>400.31889657479712</c:v>
                </c:pt>
                <c:pt idx="5925">
                  <c:v>400.19860907725024</c:v>
                </c:pt>
                <c:pt idx="5926">
                  <c:v>399.93350563117554</c:v>
                </c:pt>
                <c:pt idx="5927">
                  <c:v>399.82433431063129</c:v>
                </c:pt>
                <c:pt idx="5928">
                  <c:v>400.08344038983665</c:v>
                </c:pt>
                <c:pt idx="5929">
                  <c:v>400.416895374332</c:v>
                </c:pt>
                <c:pt idx="5930">
                  <c:v>400.37801039992326</c:v>
                </c:pt>
                <c:pt idx="5931">
                  <c:v>400.06003119009961</c:v>
                </c:pt>
                <c:pt idx="5932">
                  <c:v>399.78859953123248</c:v>
                </c:pt>
                <c:pt idx="5933">
                  <c:v>399.88078204559946</c:v>
                </c:pt>
                <c:pt idx="5934">
                  <c:v>400.21154024469956</c:v>
                </c:pt>
                <c:pt idx="5935">
                  <c:v>400.30314911030041</c:v>
                </c:pt>
                <c:pt idx="5936">
                  <c:v>400.05327735555591</c:v>
                </c:pt>
                <c:pt idx="5937">
                  <c:v>399.74247808257263</c:v>
                </c:pt>
                <c:pt idx="5938">
                  <c:v>399.6916312226989</c:v>
                </c:pt>
                <c:pt idx="5939">
                  <c:v>399.97120932126563</c:v>
                </c:pt>
                <c:pt idx="5940">
                  <c:v>400.16505514238474</c:v>
                </c:pt>
                <c:pt idx="5941">
                  <c:v>400.09225332674544</c:v>
                </c:pt>
                <c:pt idx="5942">
                  <c:v>399.85068067929899</c:v>
                </c:pt>
                <c:pt idx="5943">
                  <c:v>399.68751306631458</c:v>
                </c:pt>
                <c:pt idx="5944">
                  <c:v>399.80065236260003</c:v>
                </c:pt>
                <c:pt idx="5945">
                  <c:v>400.03837843606971</c:v>
                </c:pt>
                <c:pt idx="5946">
                  <c:v>400.12707938008299</c:v>
                </c:pt>
                <c:pt idx="5947">
                  <c:v>400.00573261354702</c:v>
                </c:pt>
                <c:pt idx="5948">
                  <c:v>399.82415172191833</c:v>
                </c:pt>
                <c:pt idx="5949">
                  <c:v>399.83520528677002</c:v>
                </c:pt>
                <c:pt idx="5950">
                  <c:v>400.04818965281066</c:v>
                </c:pt>
                <c:pt idx="5951">
                  <c:v>400.17398816914869</c:v>
                </c:pt>
                <c:pt idx="5952">
                  <c:v>400.08889129182114</c:v>
                </c:pt>
                <c:pt idx="5953">
                  <c:v>399.85034725622671</c:v>
                </c:pt>
                <c:pt idx="5954">
                  <c:v>399.72727561931407</c:v>
                </c:pt>
                <c:pt idx="5955">
                  <c:v>399.85810033565986</c:v>
                </c:pt>
                <c:pt idx="5956">
                  <c:v>400.04646398197684</c:v>
                </c:pt>
                <c:pt idx="5957">
                  <c:v>400.10045994794064</c:v>
                </c:pt>
                <c:pt idx="5958">
                  <c:v>399.94561903574851</c:v>
                </c:pt>
                <c:pt idx="5959">
                  <c:v>399.82282001513306</c:v>
                </c:pt>
                <c:pt idx="5960">
                  <c:v>399.92139223004426</c:v>
                </c:pt>
                <c:pt idx="5961">
                  <c:v>400.12768470566778</c:v>
                </c:pt>
                <c:pt idx="5962">
                  <c:v>400.15808992319944</c:v>
                </c:pt>
                <c:pt idx="5963">
                  <c:v>400.00542995162181</c:v>
                </c:pt>
                <c:pt idx="5964">
                  <c:v>399.74420374111259</c:v>
                </c:pt>
                <c:pt idx="5965">
                  <c:v>399.70692496741412</c:v>
                </c:pt>
                <c:pt idx="5966">
                  <c:v>399.93362669574094</c:v>
                </c:pt>
                <c:pt idx="5967">
                  <c:v>400.11493516140337</c:v>
                </c:pt>
                <c:pt idx="5968">
                  <c:v>400.06345276287266</c:v>
                </c:pt>
                <c:pt idx="5969">
                  <c:v>399.78166414347294</c:v>
                </c:pt>
                <c:pt idx="5970">
                  <c:v>399.60371908919825</c:v>
                </c:pt>
                <c:pt idx="5971">
                  <c:v>399.78726683322554</c:v>
                </c:pt>
                <c:pt idx="5972">
                  <c:v>400.10915083097848</c:v>
                </c:pt>
                <c:pt idx="5973">
                  <c:v>400.19673157248934</c:v>
                </c:pt>
                <c:pt idx="5974">
                  <c:v>399.98716902200539</c:v>
                </c:pt>
                <c:pt idx="5975">
                  <c:v>399.70338136698166</c:v>
                </c:pt>
                <c:pt idx="5976">
                  <c:v>399.71570706440053</c:v>
                </c:pt>
                <c:pt idx="5977">
                  <c:v>400.0369851978287</c:v>
                </c:pt>
                <c:pt idx="5978">
                  <c:v>400.25911597977449</c:v>
                </c:pt>
                <c:pt idx="5979">
                  <c:v>400.20027521394439</c:v>
                </c:pt>
                <c:pt idx="5980">
                  <c:v>399.92753972859089</c:v>
                </c:pt>
                <c:pt idx="5981">
                  <c:v>399.84444189742351</c:v>
                </c:pt>
                <c:pt idx="5982">
                  <c:v>400.05851688622818</c:v>
                </c:pt>
                <c:pt idx="5983">
                  <c:v>400.25427137564407</c:v>
                </c:pt>
                <c:pt idx="5984">
                  <c:v>400.23458633174886</c:v>
                </c:pt>
                <c:pt idx="5985">
                  <c:v>399.93277924379032</c:v>
                </c:pt>
                <c:pt idx="5986">
                  <c:v>399.70592569389368</c:v>
                </c:pt>
                <c:pt idx="5987">
                  <c:v>399.8546480171259</c:v>
                </c:pt>
                <c:pt idx="5988">
                  <c:v>400.15642378816284</c:v>
                </c:pt>
                <c:pt idx="5989">
                  <c:v>400.28243498639858</c:v>
                </c:pt>
                <c:pt idx="5990">
                  <c:v>400.0927673569019</c:v>
                </c:pt>
                <c:pt idx="5991">
                  <c:v>399.80041023422359</c:v>
                </c:pt>
                <c:pt idx="5992">
                  <c:v>399.75698294435739</c:v>
                </c:pt>
                <c:pt idx="5993">
                  <c:v>400.01957170833367</c:v>
                </c:pt>
                <c:pt idx="5994">
                  <c:v>400.21399330676201</c:v>
                </c:pt>
                <c:pt idx="5995">
                  <c:v>400.0602733199504</c:v>
                </c:pt>
                <c:pt idx="5996">
                  <c:v>399.713677754824</c:v>
                </c:pt>
                <c:pt idx="5997">
                  <c:v>399.59472465766356</c:v>
                </c:pt>
                <c:pt idx="5998">
                  <c:v>399.90098194582492</c:v>
                </c:pt>
                <c:pt idx="5999">
                  <c:v>400.22934777167723</c:v>
                </c:pt>
                <c:pt idx="6000">
                  <c:v>400.23652437090158</c:v>
                </c:pt>
                <c:pt idx="6001">
                  <c:v>399.93647369779234</c:v>
                </c:pt>
                <c:pt idx="6002">
                  <c:v>399.6621958403469</c:v>
                </c:pt>
                <c:pt idx="6003">
                  <c:v>399.80976790157143</c:v>
                </c:pt>
                <c:pt idx="6004">
                  <c:v>400.13301454819782</c:v>
                </c:pt>
                <c:pt idx="6005">
                  <c:v>400.19297656321697</c:v>
                </c:pt>
                <c:pt idx="6006">
                  <c:v>399.88623292164408</c:v>
                </c:pt>
                <c:pt idx="6007">
                  <c:v>399.57086124119974</c:v>
                </c:pt>
                <c:pt idx="6008">
                  <c:v>399.67839755337309</c:v>
                </c:pt>
                <c:pt idx="6009">
                  <c:v>400.08434837728419</c:v>
                </c:pt>
                <c:pt idx="6010">
                  <c:v>400.33631018720945</c:v>
                </c:pt>
                <c:pt idx="6011">
                  <c:v>400.15263901233095</c:v>
                </c:pt>
                <c:pt idx="6012">
                  <c:v>399.76567474970727</c:v>
                </c:pt>
                <c:pt idx="6013">
                  <c:v>399.66991812357736</c:v>
                </c:pt>
                <c:pt idx="6014">
                  <c:v>399.98704696495406</c:v>
                </c:pt>
                <c:pt idx="6015">
                  <c:v>400.26347731477421</c:v>
                </c:pt>
                <c:pt idx="6016">
                  <c:v>400.16378296520924</c:v>
                </c:pt>
                <c:pt idx="6017">
                  <c:v>399.77248807843705</c:v>
                </c:pt>
                <c:pt idx="6018">
                  <c:v>399.55747677588971</c:v>
                </c:pt>
                <c:pt idx="6019">
                  <c:v>399.72791170138277</c:v>
                </c:pt>
                <c:pt idx="6020">
                  <c:v>399.93032619795764</c:v>
                </c:pt>
                <c:pt idx="6021">
                  <c:v>399.93562624578504</c:v>
                </c:pt>
                <c:pt idx="6022">
                  <c:v>399.855434935353</c:v>
                </c:pt>
                <c:pt idx="6023">
                  <c:v>399.88120676338752</c:v>
                </c:pt>
                <c:pt idx="6024">
                  <c:v>399.99280150875302</c:v>
                </c:pt>
                <c:pt idx="6025">
                  <c:v>400.01793634109731</c:v>
                </c:pt>
                <c:pt idx="6026">
                  <c:v>399.90055722784007</c:v>
                </c:pt>
                <c:pt idx="6027">
                  <c:v>399.83729513425709</c:v>
                </c:pt>
                <c:pt idx="6028">
                  <c:v>399.91760747512478</c:v>
                </c:pt>
                <c:pt idx="6029">
                  <c:v>400.00866992283437</c:v>
                </c:pt>
                <c:pt idx="6030">
                  <c:v>399.98480627540783</c:v>
                </c:pt>
                <c:pt idx="6031">
                  <c:v>399.91896994716382</c:v>
                </c:pt>
                <c:pt idx="6032">
                  <c:v>399.99785844252142</c:v>
                </c:pt>
                <c:pt idx="6033">
                  <c:v>400.11596520694502</c:v>
                </c:pt>
                <c:pt idx="6034">
                  <c:v>400.0847730971023</c:v>
                </c:pt>
                <c:pt idx="6035">
                  <c:v>399.91406385722854</c:v>
                </c:pt>
                <c:pt idx="6036">
                  <c:v>399.8285130123142</c:v>
                </c:pt>
                <c:pt idx="6037">
                  <c:v>399.99364896189763</c:v>
                </c:pt>
                <c:pt idx="6038">
                  <c:v>400.13195473212846</c:v>
                </c:pt>
                <c:pt idx="6039">
                  <c:v>400.03759052213013</c:v>
                </c:pt>
                <c:pt idx="6040">
                  <c:v>399.82715054316202</c:v>
                </c:pt>
                <c:pt idx="6041">
                  <c:v>399.84129224075156</c:v>
                </c:pt>
                <c:pt idx="6042">
                  <c:v>400.13655818432966</c:v>
                </c:pt>
                <c:pt idx="6043">
                  <c:v>400.34369916578663</c:v>
                </c:pt>
                <c:pt idx="6044">
                  <c:v>400.16072457998717</c:v>
                </c:pt>
                <c:pt idx="6045">
                  <c:v>399.81600568605467</c:v>
                </c:pt>
                <c:pt idx="6046">
                  <c:v>399.75262265358401</c:v>
                </c:pt>
                <c:pt idx="6047">
                  <c:v>400.12653359472705</c:v>
                </c:pt>
                <c:pt idx="6048">
                  <c:v>400.44663394421514</c:v>
                </c:pt>
                <c:pt idx="6049">
                  <c:v>400.34485028262992</c:v>
                </c:pt>
                <c:pt idx="6050">
                  <c:v>399.92811528136542</c:v>
                </c:pt>
                <c:pt idx="6051">
                  <c:v>399.73196932965283</c:v>
                </c:pt>
                <c:pt idx="6052">
                  <c:v>400.02674926442933</c:v>
                </c:pt>
                <c:pt idx="6053">
                  <c:v>400.41695590730467</c:v>
                </c:pt>
                <c:pt idx="6054">
                  <c:v>400.45641548521616</c:v>
                </c:pt>
                <c:pt idx="6055">
                  <c:v>400.0902537693425</c:v>
                </c:pt>
                <c:pt idx="6056">
                  <c:v>399.77115637326062</c:v>
                </c:pt>
                <c:pt idx="6057">
                  <c:v>399.91875758808135</c:v>
                </c:pt>
                <c:pt idx="6058">
                  <c:v>400.28852200441361</c:v>
                </c:pt>
                <c:pt idx="6059">
                  <c:v>400.36889573137989</c:v>
                </c:pt>
                <c:pt idx="6060">
                  <c:v>400.05539797613096</c:v>
                </c:pt>
                <c:pt idx="6061">
                  <c:v>399.66268108786443</c:v>
                </c:pt>
                <c:pt idx="6062">
                  <c:v>399.70625812351318</c:v>
                </c:pt>
                <c:pt idx="6063">
                  <c:v>400.11435960610186</c:v>
                </c:pt>
                <c:pt idx="6064">
                  <c:v>400.32922387415795</c:v>
                </c:pt>
                <c:pt idx="6065">
                  <c:v>400.12547377881947</c:v>
                </c:pt>
                <c:pt idx="6066">
                  <c:v>399.70989301829593</c:v>
                </c:pt>
                <c:pt idx="6067">
                  <c:v>399.61661931423754</c:v>
                </c:pt>
                <c:pt idx="6068">
                  <c:v>399.92741866404276</c:v>
                </c:pt>
                <c:pt idx="6069">
                  <c:v>400.23252722726761</c:v>
                </c:pt>
                <c:pt idx="6070">
                  <c:v>400.1263222269456</c:v>
                </c:pt>
                <c:pt idx="6071">
                  <c:v>399.74141728388418</c:v>
                </c:pt>
                <c:pt idx="6072">
                  <c:v>399.57522250581877</c:v>
                </c:pt>
                <c:pt idx="6073">
                  <c:v>399.8904423916602</c:v>
                </c:pt>
                <c:pt idx="6074">
                  <c:v>400.27453099382058</c:v>
                </c:pt>
                <c:pt idx="6075">
                  <c:v>400.3144449310156</c:v>
                </c:pt>
                <c:pt idx="6076">
                  <c:v>399.96536447805869</c:v>
                </c:pt>
                <c:pt idx="6077">
                  <c:v>399.62637089461475</c:v>
                </c:pt>
                <c:pt idx="6078">
                  <c:v>399.75883065988057</c:v>
                </c:pt>
                <c:pt idx="6079">
                  <c:v>400.16905227965549</c:v>
                </c:pt>
                <c:pt idx="6080">
                  <c:v>400.29745604955855</c:v>
                </c:pt>
                <c:pt idx="6081">
                  <c:v>400.00897258478267</c:v>
                </c:pt>
                <c:pt idx="6082">
                  <c:v>399.64772078042199</c:v>
                </c:pt>
                <c:pt idx="6083">
                  <c:v>399.63936242042314</c:v>
                </c:pt>
                <c:pt idx="6084">
                  <c:v>399.9921048903729</c:v>
                </c:pt>
                <c:pt idx="6085">
                  <c:v>400.24648845378249</c:v>
                </c:pt>
                <c:pt idx="6086">
                  <c:v>400.0743555547495</c:v>
                </c:pt>
                <c:pt idx="6087">
                  <c:v>399.68048739320341</c:v>
                </c:pt>
                <c:pt idx="6088">
                  <c:v>399.5871234515464</c:v>
                </c:pt>
                <c:pt idx="6089">
                  <c:v>399.9070689091846</c:v>
                </c:pt>
                <c:pt idx="6090">
                  <c:v>400.18710191935656</c:v>
                </c:pt>
                <c:pt idx="6091">
                  <c:v>400.07568726939445</c:v>
                </c:pt>
                <c:pt idx="6092">
                  <c:v>399.72324776131723</c:v>
                </c:pt>
                <c:pt idx="6093">
                  <c:v>399.59478518946702</c:v>
                </c:pt>
                <c:pt idx="6094">
                  <c:v>399.89316832637815</c:v>
                </c:pt>
                <c:pt idx="6095">
                  <c:v>400.30932742669478</c:v>
                </c:pt>
                <c:pt idx="6096">
                  <c:v>400.3157468829603</c:v>
                </c:pt>
                <c:pt idx="6097">
                  <c:v>399.95261498244975</c:v>
                </c:pt>
                <c:pt idx="6098">
                  <c:v>399.6206173924615</c:v>
                </c:pt>
                <c:pt idx="6099">
                  <c:v>399.75301660792104</c:v>
                </c:pt>
                <c:pt idx="6100">
                  <c:v>400.1606332849093</c:v>
                </c:pt>
                <c:pt idx="6101">
                  <c:v>400.30823684363571</c:v>
                </c:pt>
                <c:pt idx="6102">
                  <c:v>400.03035342411988</c:v>
                </c:pt>
                <c:pt idx="6103">
                  <c:v>399.67585422042157</c:v>
                </c:pt>
                <c:pt idx="6104">
                  <c:v>399.68415205560206</c:v>
                </c:pt>
                <c:pt idx="6105">
                  <c:v>400.02871805646919</c:v>
                </c:pt>
                <c:pt idx="6106">
                  <c:v>400.23240616185063</c:v>
                </c:pt>
                <c:pt idx="6107">
                  <c:v>400.03662200325192</c:v>
                </c:pt>
                <c:pt idx="6108">
                  <c:v>399.6803960991536</c:v>
                </c:pt>
                <c:pt idx="6109">
                  <c:v>399.65592731616158</c:v>
                </c:pt>
                <c:pt idx="6110">
                  <c:v>400.05227807392714</c:v>
                </c:pt>
                <c:pt idx="6111">
                  <c:v>400.35638824603313</c:v>
                </c:pt>
                <c:pt idx="6112">
                  <c:v>400.24112783445685</c:v>
                </c:pt>
                <c:pt idx="6113">
                  <c:v>399.83169243794805</c:v>
                </c:pt>
                <c:pt idx="6114">
                  <c:v>399.65592731616158</c:v>
                </c:pt>
                <c:pt idx="6115">
                  <c:v>399.99755578065225</c:v>
                </c:pt>
                <c:pt idx="6116">
                  <c:v>400.37994943799237</c:v>
                </c:pt>
                <c:pt idx="6117">
                  <c:v>400.41232265428795</c:v>
                </c:pt>
                <c:pt idx="6118">
                  <c:v>400.02995946722251</c:v>
                </c:pt>
                <c:pt idx="6119">
                  <c:v>399.6918138108465</c:v>
                </c:pt>
                <c:pt idx="6120">
                  <c:v>399.85607101932771</c:v>
                </c:pt>
                <c:pt idx="6121">
                  <c:v>400.27622690371697</c:v>
                </c:pt>
                <c:pt idx="6122">
                  <c:v>400.46577329718565</c:v>
                </c:pt>
                <c:pt idx="6123">
                  <c:v>400.2506671969374</c:v>
                </c:pt>
                <c:pt idx="6124">
                  <c:v>399.87860189384287</c:v>
                </c:pt>
                <c:pt idx="6125">
                  <c:v>399.84235204958685</c:v>
                </c:pt>
                <c:pt idx="6126">
                  <c:v>400.17086925057015</c:v>
                </c:pt>
                <c:pt idx="6127">
                  <c:v>400.3816751224083</c:v>
                </c:pt>
                <c:pt idx="6128">
                  <c:v>400.21693063045416</c:v>
                </c:pt>
                <c:pt idx="6129">
                  <c:v>399.8193974693454</c:v>
                </c:pt>
                <c:pt idx="6130">
                  <c:v>399.68657432517972</c:v>
                </c:pt>
                <c:pt idx="6131">
                  <c:v>400.00876121758574</c:v>
                </c:pt>
                <c:pt idx="6132">
                  <c:v>400.36165758445748</c:v>
                </c:pt>
                <c:pt idx="6133">
                  <c:v>400.36177865024445</c:v>
                </c:pt>
                <c:pt idx="6134">
                  <c:v>399.99180222854454</c:v>
                </c:pt>
                <c:pt idx="6135">
                  <c:v>399.69844553197538</c:v>
                </c:pt>
                <c:pt idx="6136">
                  <c:v>399.85979622894251</c:v>
                </c:pt>
                <c:pt idx="6137">
                  <c:v>400.20303093868597</c:v>
                </c:pt>
                <c:pt idx="6138">
                  <c:v>400.26238673289703</c:v>
                </c:pt>
                <c:pt idx="6139">
                  <c:v>399.95276680939094</c:v>
                </c:pt>
                <c:pt idx="6140">
                  <c:v>399.60181084854639</c:v>
                </c:pt>
                <c:pt idx="6141">
                  <c:v>399.71816009791428</c:v>
                </c:pt>
                <c:pt idx="6142">
                  <c:v>400.0929489544298</c:v>
                </c:pt>
                <c:pt idx="6143">
                  <c:v>400.2451249789026</c:v>
                </c:pt>
                <c:pt idx="6144">
                  <c:v>400.00200739118151</c:v>
                </c:pt>
                <c:pt idx="6145">
                  <c:v>399.66246873005446</c:v>
                </c:pt>
                <c:pt idx="6146">
                  <c:v>399.69238836812059</c:v>
                </c:pt>
                <c:pt idx="6147">
                  <c:v>399.95861065853666</c:v>
                </c:pt>
                <c:pt idx="6148">
                  <c:v>400.04195183435979</c:v>
                </c:pt>
                <c:pt idx="6149">
                  <c:v>399.87681470534426</c:v>
                </c:pt>
                <c:pt idx="6150">
                  <c:v>399.74913958139189</c:v>
                </c:pt>
                <c:pt idx="6151">
                  <c:v>399.87287812772155</c:v>
                </c:pt>
                <c:pt idx="6152">
                  <c:v>400.10321566619928</c:v>
                </c:pt>
                <c:pt idx="6153">
                  <c:v>400.18473916164152</c:v>
                </c:pt>
                <c:pt idx="6154">
                  <c:v>400.05839582130767</c:v>
                </c:pt>
                <c:pt idx="6155">
                  <c:v>399.9645160331437</c:v>
                </c:pt>
                <c:pt idx="6156">
                  <c:v>400.00845756330483</c:v>
                </c:pt>
                <c:pt idx="6157">
                  <c:v>400.12326384442326</c:v>
                </c:pt>
                <c:pt idx="6158">
                  <c:v>400.13919283978038</c:v>
                </c:pt>
                <c:pt idx="6159">
                  <c:v>400.13901124205478</c:v>
                </c:pt>
                <c:pt idx="6160">
                  <c:v>400.17610879575187</c:v>
                </c:pt>
                <c:pt idx="6161">
                  <c:v>400.16466118423813</c:v>
                </c:pt>
                <c:pt idx="6162">
                  <c:v>400.06414938242114</c:v>
                </c:pt>
                <c:pt idx="6163">
                  <c:v>399.99758654300604</c:v>
                </c:pt>
                <c:pt idx="6164">
                  <c:v>400.06342299280675</c:v>
                </c:pt>
                <c:pt idx="6165">
                  <c:v>400.2698977564221</c:v>
                </c:pt>
                <c:pt idx="6166">
                  <c:v>400.31450546384139</c:v>
                </c:pt>
                <c:pt idx="6167">
                  <c:v>400.11327002039735</c:v>
                </c:pt>
                <c:pt idx="6168">
                  <c:v>399.9436204775684</c:v>
                </c:pt>
                <c:pt idx="6169">
                  <c:v>400.00058438410923</c:v>
                </c:pt>
                <c:pt idx="6170">
                  <c:v>400.17438212738182</c:v>
                </c:pt>
                <c:pt idx="6171">
                  <c:v>400.15872601169707</c:v>
                </c:pt>
                <c:pt idx="6172">
                  <c:v>399.93505069290916</c:v>
                </c:pt>
                <c:pt idx="6173">
                  <c:v>399.8128262615877</c:v>
                </c:pt>
                <c:pt idx="6174">
                  <c:v>399.96569790202989</c:v>
                </c:pt>
                <c:pt idx="6175">
                  <c:v>400.13837515385279</c:v>
                </c:pt>
                <c:pt idx="6176">
                  <c:v>400.04292035335931</c:v>
                </c:pt>
                <c:pt idx="6177">
                  <c:v>399.81291656359025</c:v>
                </c:pt>
                <c:pt idx="6178">
                  <c:v>399.808343908582</c:v>
                </c:pt>
                <c:pt idx="6179">
                  <c:v>400.08462126969016</c:v>
                </c:pt>
                <c:pt idx="6180">
                  <c:v>400.29151986606956</c:v>
                </c:pt>
                <c:pt idx="6181">
                  <c:v>400.14976123334554</c:v>
                </c:pt>
                <c:pt idx="6182">
                  <c:v>399.86197637973885</c:v>
                </c:pt>
                <c:pt idx="6183">
                  <c:v>399.83287331082494</c:v>
                </c:pt>
                <c:pt idx="6184">
                  <c:v>400.07426425985733</c:v>
                </c:pt>
                <c:pt idx="6185">
                  <c:v>400.19736766156655</c:v>
                </c:pt>
                <c:pt idx="6186">
                  <c:v>400.01063871403784</c:v>
                </c:pt>
                <c:pt idx="6187">
                  <c:v>399.76834014441761</c:v>
                </c:pt>
                <c:pt idx="6188">
                  <c:v>399.80904052396181</c:v>
                </c:pt>
                <c:pt idx="6189">
                  <c:v>400.07380977007097</c:v>
                </c:pt>
                <c:pt idx="6190">
                  <c:v>400.13377170145458</c:v>
                </c:pt>
                <c:pt idx="6191">
                  <c:v>399.93553495119045</c:v>
                </c:pt>
                <c:pt idx="6192">
                  <c:v>399.73575506045944</c:v>
                </c:pt>
                <c:pt idx="6193">
                  <c:v>399.87315101877272</c:v>
                </c:pt>
                <c:pt idx="6194">
                  <c:v>400.12429289783017</c:v>
                </c:pt>
                <c:pt idx="6195">
                  <c:v>400.1720501328557</c:v>
                </c:pt>
                <c:pt idx="6196">
                  <c:v>399.99295234350359</c:v>
                </c:pt>
                <c:pt idx="6197">
                  <c:v>399.88517311171967</c:v>
                </c:pt>
                <c:pt idx="6198">
                  <c:v>400.00312773639246</c:v>
                </c:pt>
                <c:pt idx="6199">
                  <c:v>400.14821715614966</c:v>
                </c:pt>
                <c:pt idx="6200">
                  <c:v>400.14700551206556</c:v>
                </c:pt>
                <c:pt idx="6201">
                  <c:v>400.00506576498026</c:v>
                </c:pt>
                <c:pt idx="6202">
                  <c:v>399.97520644030755</c:v>
                </c:pt>
                <c:pt idx="6203">
                  <c:v>400.1199018070443</c:v>
                </c:pt>
                <c:pt idx="6204">
                  <c:v>400.18916102163047</c:v>
                </c:pt>
                <c:pt idx="6205">
                  <c:v>400.09403953194914</c:v>
                </c:pt>
                <c:pt idx="6206">
                  <c:v>399.85891801620437</c:v>
                </c:pt>
                <c:pt idx="6207">
                  <c:v>399.80483106196777</c:v>
                </c:pt>
                <c:pt idx="6208">
                  <c:v>399.97944668144902</c:v>
                </c:pt>
                <c:pt idx="6209">
                  <c:v>400.13192496201452</c:v>
                </c:pt>
                <c:pt idx="6210">
                  <c:v>400.09797613001621</c:v>
                </c:pt>
                <c:pt idx="6211">
                  <c:v>399.91027811062736</c:v>
                </c:pt>
                <c:pt idx="6212">
                  <c:v>399.83272247664053</c:v>
                </c:pt>
                <c:pt idx="6213">
                  <c:v>400.01330313171366</c:v>
                </c:pt>
                <c:pt idx="6214">
                  <c:v>400.18031829445204</c:v>
                </c:pt>
                <c:pt idx="6215">
                  <c:v>400.15170026095774</c:v>
                </c:pt>
                <c:pt idx="6216">
                  <c:v>399.94898105935329</c:v>
                </c:pt>
                <c:pt idx="6217">
                  <c:v>399.75453090094794</c:v>
                </c:pt>
                <c:pt idx="6218">
                  <c:v>399.82542388894564</c:v>
                </c:pt>
                <c:pt idx="6219">
                  <c:v>400.06896518710454</c:v>
                </c:pt>
                <c:pt idx="6220">
                  <c:v>400.19779139017714</c:v>
                </c:pt>
                <c:pt idx="6221">
                  <c:v>400.09207073688435</c:v>
                </c:pt>
                <c:pt idx="6222">
                  <c:v>399.87218151130077</c:v>
                </c:pt>
                <c:pt idx="6223">
                  <c:v>399.83472102962713</c:v>
                </c:pt>
                <c:pt idx="6224">
                  <c:v>400.02453834283187</c:v>
                </c:pt>
                <c:pt idx="6225">
                  <c:v>400.16081488272744</c:v>
                </c:pt>
                <c:pt idx="6226">
                  <c:v>400.11941754666452</c:v>
                </c:pt>
                <c:pt idx="6227">
                  <c:v>399.86588318642845</c:v>
                </c:pt>
                <c:pt idx="6228">
                  <c:v>399.73224221980468</c:v>
                </c:pt>
                <c:pt idx="6229">
                  <c:v>399.89580296676075</c:v>
                </c:pt>
                <c:pt idx="6230">
                  <c:v>400.11290682516875</c:v>
                </c:pt>
                <c:pt idx="6231">
                  <c:v>400.16632731959834</c:v>
                </c:pt>
                <c:pt idx="6232">
                  <c:v>399.92481478400873</c:v>
                </c:pt>
                <c:pt idx="6233">
                  <c:v>399.67106922219909</c:v>
                </c:pt>
                <c:pt idx="6234">
                  <c:v>399.69117772931384</c:v>
                </c:pt>
                <c:pt idx="6235">
                  <c:v>399.87184908039177</c:v>
                </c:pt>
                <c:pt idx="6236">
                  <c:v>399.98353410362768</c:v>
                </c:pt>
                <c:pt idx="6237">
                  <c:v>399.95303870862023</c:v>
                </c:pt>
                <c:pt idx="6238">
                  <c:v>399.9049482959951</c:v>
                </c:pt>
                <c:pt idx="6239">
                  <c:v>399.9213316977789</c:v>
                </c:pt>
                <c:pt idx="6240">
                  <c:v>399.98607844722608</c:v>
                </c:pt>
                <c:pt idx="6241">
                  <c:v>400.00882174997537</c:v>
                </c:pt>
                <c:pt idx="6242">
                  <c:v>400.00367352016406</c:v>
                </c:pt>
                <c:pt idx="6243">
                  <c:v>400.10736462513927</c:v>
                </c:pt>
                <c:pt idx="6244">
                  <c:v>400.20366702785776</c:v>
                </c:pt>
                <c:pt idx="6245">
                  <c:v>400.12901741432188</c:v>
                </c:pt>
                <c:pt idx="6246">
                  <c:v>399.94888976473004</c:v>
                </c:pt>
                <c:pt idx="6247">
                  <c:v>399.90410084461428</c:v>
                </c:pt>
                <c:pt idx="6248">
                  <c:v>400.04616131976189</c:v>
                </c:pt>
                <c:pt idx="6249">
                  <c:v>400.15242665208194</c:v>
                </c:pt>
                <c:pt idx="6250">
                  <c:v>400.0194814058936</c:v>
                </c:pt>
                <c:pt idx="6251">
                  <c:v>399.83075369365076</c:v>
                </c:pt>
                <c:pt idx="6252">
                  <c:v>399.87139459276511</c:v>
                </c:pt>
                <c:pt idx="6253">
                  <c:v>400.15587899476714</c:v>
                </c:pt>
                <c:pt idx="6254">
                  <c:v>400.28352556879236</c:v>
                </c:pt>
                <c:pt idx="6255">
                  <c:v>400.07823161850433</c:v>
                </c:pt>
                <c:pt idx="6256">
                  <c:v>399.8049521261683</c:v>
                </c:pt>
                <c:pt idx="6257">
                  <c:v>399.88462832179675</c:v>
                </c:pt>
                <c:pt idx="6258">
                  <c:v>400.20599902412306</c:v>
                </c:pt>
                <c:pt idx="6259">
                  <c:v>400.34978619262245</c:v>
                </c:pt>
                <c:pt idx="6260">
                  <c:v>400.14170643023675</c:v>
                </c:pt>
                <c:pt idx="6261">
                  <c:v>399.89316832637815</c:v>
                </c:pt>
                <c:pt idx="6262">
                  <c:v>399.95755084681343</c:v>
                </c:pt>
                <c:pt idx="6263">
                  <c:v>400.22825719067919</c:v>
                </c:pt>
                <c:pt idx="6264">
                  <c:v>400.3444860930735</c:v>
                </c:pt>
                <c:pt idx="6265">
                  <c:v>400.18634476514796</c:v>
                </c:pt>
                <c:pt idx="6266">
                  <c:v>400.04046730118205</c:v>
                </c:pt>
                <c:pt idx="6267">
                  <c:v>400.09325260931399</c:v>
                </c:pt>
                <c:pt idx="6268">
                  <c:v>400.24645769124828</c:v>
                </c:pt>
                <c:pt idx="6269">
                  <c:v>400.26371944578619</c:v>
                </c:pt>
                <c:pt idx="6270">
                  <c:v>400.11432983600031</c:v>
                </c:pt>
                <c:pt idx="6271">
                  <c:v>400.06711745814641</c:v>
                </c:pt>
                <c:pt idx="6272">
                  <c:v>400.20312124151633</c:v>
                </c:pt>
                <c:pt idx="6273">
                  <c:v>400.24600319961712</c:v>
                </c:pt>
                <c:pt idx="6274">
                  <c:v>400.14876194944696</c:v>
                </c:pt>
                <c:pt idx="6275">
                  <c:v>399.9664242899762</c:v>
                </c:pt>
                <c:pt idx="6276">
                  <c:v>399.99119591256056</c:v>
                </c:pt>
                <c:pt idx="6277">
                  <c:v>400.17701678518154</c:v>
                </c:pt>
                <c:pt idx="6278">
                  <c:v>400.22989256601704</c:v>
                </c:pt>
                <c:pt idx="6279">
                  <c:v>400.07126641356149</c:v>
                </c:pt>
                <c:pt idx="6280">
                  <c:v>399.83787068581466</c:v>
                </c:pt>
                <c:pt idx="6281">
                  <c:v>399.8198519564188</c:v>
                </c:pt>
                <c:pt idx="6282">
                  <c:v>400.07178143579983</c:v>
                </c:pt>
                <c:pt idx="6283">
                  <c:v>400.20493821389113</c:v>
                </c:pt>
                <c:pt idx="6284">
                  <c:v>400.09373686939546</c:v>
                </c:pt>
                <c:pt idx="6285">
                  <c:v>399.82069940612763</c:v>
                </c:pt>
                <c:pt idx="6286">
                  <c:v>399.69998959288529</c:v>
                </c:pt>
                <c:pt idx="6287">
                  <c:v>399.86221850846408</c:v>
                </c:pt>
                <c:pt idx="6288">
                  <c:v>400.05215700902437</c:v>
                </c:pt>
                <c:pt idx="6289">
                  <c:v>400.09346397693088</c:v>
                </c:pt>
                <c:pt idx="6290">
                  <c:v>399.93402065174718</c:v>
                </c:pt>
                <c:pt idx="6291">
                  <c:v>399.81116014005914</c:v>
                </c:pt>
                <c:pt idx="6292">
                  <c:v>399.93835119105825</c:v>
                </c:pt>
                <c:pt idx="6293">
                  <c:v>400.13979816553797</c:v>
                </c:pt>
                <c:pt idx="6294">
                  <c:v>400.15291091283831</c:v>
                </c:pt>
                <c:pt idx="6295">
                  <c:v>400.00055362175328</c:v>
                </c:pt>
                <c:pt idx="6296">
                  <c:v>399.77718278606233</c:v>
                </c:pt>
                <c:pt idx="6297">
                  <c:v>399.7745779228585</c:v>
                </c:pt>
                <c:pt idx="6298">
                  <c:v>400.00733721795353</c:v>
                </c:pt>
                <c:pt idx="6299">
                  <c:v>400.16102724301851</c:v>
                </c:pt>
                <c:pt idx="6300">
                  <c:v>400.11787247823565</c:v>
                </c:pt>
                <c:pt idx="6301">
                  <c:v>399.91227765957672</c:v>
                </c:pt>
                <c:pt idx="6302">
                  <c:v>399.83550893981737</c:v>
                </c:pt>
                <c:pt idx="6303">
                  <c:v>399.98401935479359</c:v>
                </c:pt>
                <c:pt idx="6304">
                  <c:v>400.15887684703637</c:v>
                </c:pt>
                <c:pt idx="6305">
                  <c:v>400.16584206635088</c:v>
                </c:pt>
                <c:pt idx="6306">
                  <c:v>399.93980495836365</c:v>
                </c:pt>
                <c:pt idx="6307">
                  <c:v>399.7820580980773</c:v>
                </c:pt>
                <c:pt idx="6308">
                  <c:v>399.87457402159117</c:v>
                </c:pt>
                <c:pt idx="6309">
                  <c:v>400.09367633688498</c:v>
                </c:pt>
                <c:pt idx="6310">
                  <c:v>400.15418308968776</c:v>
                </c:pt>
                <c:pt idx="6311">
                  <c:v>400.00630816737788</c:v>
                </c:pt>
                <c:pt idx="6312">
                  <c:v>399.75032144431765</c:v>
                </c:pt>
                <c:pt idx="6313">
                  <c:v>399.7279722333742</c:v>
                </c:pt>
                <c:pt idx="6314">
                  <c:v>399.96884657555347</c:v>
                </c:pt>
                <c:pt idx="6315">
                  <c:v>400.19470323234418</c:v>
                </c:pt>
                <c:pt idx="6316">
                  <c:v>400.16984019603382</c:v>
                </c:pt>
                <c:pt idx="6317">
                  <c:v>399.92033241924634</c:v>
                </c:pt>
                <c:pt idx="6318">
                  <c:v>399.76628007015933</c:v>
                </c:pt>
                <c:pt idx="6319">
                  <c:v>399.92439105811883</c:v>
                </c:pt>
                <c:pt idx="6320">
                  <c:v>400.12026500233276</c:v>
                </c:pt>
                <c:pt idx="6321">
                  <c:v>400.15439544994564</c:v>
                </c:pt>
                <c:pt idx="6322">
                  <c:v>399.88841406612204</c:v>
                </c:pt>
                <c:pt idx="6323">
                  <c:v>399.62667355385588</c:v>
                </c:pt>
                <c:pt idx="6324">
                  <c:v>399.71552546847846</c:v>
                </c:pt>
                <c:pt idx="6325">
                  <c:v>400.05312652059155</c:v>
                </c:pt>
                <c:pt idx="6326">
                  <c:v>400.18498129220353</c:v>
                </c:pt>
                <c:pt idx="6327">
                  <c:v>399.9709671919216</c:v>
                </c:pt>
                <c:pt idx="6328">
                  <c:v>399.62282829316325</c:v>
                </c:pt>
                <c:pt idx="6329">
                  <c:v>399.61667984607192</c:v>
                </c:pt>
                <c:pt idx="6330">
                  <c:v>400.01042635449841</c:v>
                </c:pt>
                <c:pt idx="6331">
                  <c:v>400.28497835557351</c:v>
                </c:pt>
                <c:pt idx="6332">
                  <c:v>400.18934261957077</c:v>
                </c:pt>
                <c:pt idx="6333">
                  <c:v>399.82636263312588</c:v>
                </c:pt>
                <c:pt idx="6334">
                  <c:v>399.63675855792343</c:v>
                </c:pt>
                <c:pt idx="6335">
                  <c:v>399.91436651850472</c:v>
                </c:pt>
                <c:pt idx="6336">
                  <c:v>400.25881331604262</c:v>
                </c:pt>
                <c:pt idx="6337">
                  <c:v>400.31259719135807</c:v>
                </c:pt>
                <c:pt idx="6338">
                  <c:v>399.99010633001194</c:v>
                </c:pt>
                <c:pt idx="6339">
                  <c:v>399.71634314629733</c:v>
                </c:pt>
                <c:pt idx="6340">
                  <c:v>399.82484833755575</c:v>
                </c:pt>
                <c:pt idx="6341">
                  <c:v>400.179106649451</c:v>
                </c:pt>
                <c:pt idx="6342">
                  <c:v>400.35611535187655</c:v>
                </c:pt>
                <c:pt idx="6343">
                  <c:v>400.18186237281645</c:v>
                </c:pt>
                <c:pt idx="6344">
                  <c:v>399.8894431138512</c:v>
                </c:pt>
                <c:pt idx="6345">
                  <c:v>399.84111064429646</c:v>
                </c:pt>
                <c:pt idx="6346">
                  <c:v>400.0930094869392</c:v>
                </c:pt>
                <c:pt idx="6347">
                  <c:v>400.30602590736567</c:v>
                </c:pt>
                <c:pt idx="6348">
                  <c:v>400.26998805939502</c:v>
                </c:pt>
                <c:pt idx="6349">
                  <c:v>399.9804151990262</c:v>
                </c:pt>
                <c:pt idx="6350">
                  <c:v>399.85522257658658</c:v>
                </c:pt>
                <c:pt idx="6351">
                  <c:v>400.01642303105893</c:v>
                </c:pt>
                <c:pt idx="6352">
                  <c:v>400.2242600478254</c:v>
                </c:pt>
                <c:pt idx="6353">
                  <c:v>400.24252107939958</c:v>
                </c:pt>
                <c:pt idx="6354">
                  <c:v>400.03625880867833</c:v>
                </c:pt>
                <c:pt idx="6355">
                  <c:v>399.93901803858057</c:v>
                </c:pt>
                <c:pt idx="6356">
                  <c:v>400.05046110808632</c:v>
                </c:pt>
                <c:pt idx="6357">
                  <c:v>400.2138424712266</c:v>
                </c:pt>
                <c:pt idx="6358">
                  <c:v>400.21138940917274</c:v>
                </c:pt>
                <c:pt idx="6359">
                  <c:v>399.9749940809449</c:v>
                </c:pt>
                <c:pt idx="6360">
                  <c:v>399.7365122066609</c:v>
                </c:pt>
                <c:pt idx="6361">
                  <c:v>399.78130095107008</c:v>
                </c:pt>
                <c:pt idx="6362">
                  <c:v>400.00930600909533</c:v>
                </c:pt>
                <c:pt idx="6363">
                  <c:v>400.1653875755843</c:v>
                </c:pt>
                <c:pt idx="6364">
                  <c:v>400.07841321597004</c:v>
                </c:pt>
                <c:pt idx="6365">
                  <c:v>399.88378087081946</c:v>
                </c:pt>
                <c:pt idx="6366">
                  <c:v>399.84298813336676</c:v>
                </c:pt>
                <c:pt idx="6367">
                  <c:v>400.03083768348489</c:v>
                </c:pt>
                <c:pt idx="6368">
                  <c:v>400.14276624654957</c:v>
                </c:pt>
                <c:pt idx="6369">
                  <c:v>400.06639106848138</c:v>
                </c:pt>
                <c:pt idx="6370">
                  <c:v>399.85043855063913</c:v>
                </c:pt>
                <c:pt idx="6371">
                  <c:v>399.75898248613282</c:v>
                </c:pt>
                <c:pt idx="6372">
                  <c:v>399.94071393507954</c:v>
                </c:pt>
                <c:pt idx="6373">
                  <c:v>400.1306527858323</c:v>
                </c:pt>
                <c:pt idx="6374">
                  <c:v>400.13280318038409</c:v>
                </c:pt>
                <c:pt idx="6375">
                  <c:v>399.94071393507954</c:v>
                </c:pt>
                <c:pt idx="6376">
                  <c:v>399.88114523884786</c:v>
                </c:pt>
                <c:pt idx="6377">
                  <c:v>400.00343039830125</c:v>
                </c:pt>
                <c:pt idx="6378">
                  <c:v>400.17329254013629</c:v>
                </c:pt>
                <c:pt idx="6379">
                  <c:v>400.15018595381804</c:v>
                </c:pt>
                <c:pt idx="6380">
                  <c:v>399.9202718869825</c:v>
                </c:pt>
                <c:pt idx="6381">
                  <c:v>399.74756475653641</c:v>
                </c:pt>
                <c:pt idx="6382">
                  <c:v>399.83544741534354</c:v>
                </c:pt>
                <c:pt idx="6383">
                  <c:v>400.09216203181478</c:v>
                </c:pt>
                <c:pt idx="6384">
                  <c:v>400.18652636307615</c:v>
                </c:pt>
                <c:pt idx="6385">
                  <c:v>400.06333169793805</c:v>
                </c:pt>
                <c:pt idx="6386">
                  <c:v>399.8431091976754</c:v>
                </c:pt>
                <c:pt idx="6387">
                  <c:v>399.82436408053019</c:v>
                </c:pt>
                <c:pt idx="6388">
                  <c:v>399.99691969456694</c:v>
                </c:pt>
                <c:pt idx="6389">
                  <c:v>400.12686701996182</c:v>
                </c:pt>
                <c:pt idx="6390">
                  <c:v>400.07568726939445</c:v>
                </c:pt>
                <c:pt idx="6391">
                  <c:v>399.93171943270931</c:v>
                </c:pt>
                <c:pt idx="6392">
                  <c:v>399.97136015593958</c:v>
                </c:pt>
                <c:pt idx="6393">
                  <c:v>400.13819355613072</c:v>
                </c:pt>
                <c:pt idx="6394">
                  <c:v>400.20269751285247</c:v>
                </c:pt>
                <c:pt idx="6395">
                  <c:v>400.08743751942302</c:v>
                </c:pt>
                <c:pt idx="6396">
                  <c:v>399.93804852961176</c:v>
                </c:pt>
                <c:pt idx="6397">
                  <c:v>400.20745180824423</c:v>
                </c:pt>
                <c:pt idx="6398">
                  <c:v>400.89832182404552</c:v>
                </c:pt>
                <c:pt idx="6399">
                  <c:v>401.38956634907998</c:v>
                </c:pt>
                <c:pt idx="6400">
                  <c:v>401.5350227894242</c:v>
                </c:pt>
                <c:pt idx="6401">
                  <c:v>401.57845191982153</c:v>
                </c:pt>
                <c:pt idx="6402">
                  <c:v>402.04459725777866</c:v>
                </c:pt>
                <c:pt idx="6403">
                  <c:v>402.96136887303544</c:v>
                </c:pt>
                <c:pt idx="6404">
                  <c:v>403.68335824862305</c:v>
                </c:pt>
                <c:pt idx="6405">
                  <c:v>403.88655051772372</c:v>
                </c:pt>
                <c:pt idx="6406">
                  <c:v>403.92543785659217</c:v>
                </c:pt>
                <c:pt idx="6407">
                  <c:v>404.55988633369952</c:v>
                </c:pt>
                <c:pt idx="6408">
                  <c:v>405.79298220533684</c:v>
                </c:pt>
                <c:pt idx="6409">
                  <c:v>406.91035409435443</c:v>
                </c:pt>
                <c:pt idx="6410">
                  <c:v>407.38922516147403</c:v>
                </c:pt>
                <c:pt idx="6411">
                  <c:v>407.56178316925974</c:v>
                </c:pt>
                <c:pt idx="6412">
                  <c:v>408.22200887141128</c:v>
                </c:pt>
                <c:pt idx="6413">
                  <c:v>409.54734248384261</c:v>
                </c:pt>
                <c:pt idx="6414">
                  <c:v>410.76876336675673</c:v>
                </c:pt>
                <c:pt idx="6415">
                  <c:v>411.38666872849859</c:v>
                </c:pt>
                <c:pt idx="6416">
                  <c:v>411.63997765579353</c:v>
                </c:pt>
                <c:pt idx="6417">
                  <c:v>412.29785736610893</c:v>
                </c:pt>
                <c:pt idx="6418">
                  <c:v>413.63595073185451</c:v>
                </c:pt>
                <c:pt idx="6419">
                  <c:v>414.91293211864269</c:v>
                </c:pt>
                <c:pt idx="6420">
                  <c:v>415.61819946199847</c:v>
                </c:pt>
                <c:pt idx="6421">
                  <c:v>415.98106456306903</c:v>
                </c:pt>
                <c:pt idx="6422">
                  <c:v>416.68914451860269</c:v>
                </c:pt>
                <c:pt idx="6423">
                  <c:v>417.98300347073427</c:v>
                </c:pt>
                <c:pt idx="6424">
                  <c:v>419.25331460745309</c:v>
                </c:pt>
                <c:pt idx="6425">
                  <c:v>420.03073742193959</c:v>
                </c:pt>
                <c:pt idx="6426">
                  <c:v>420.4898012791225</c:v>
                </c:pt>
                <c:pt idx="6427">
                  <c:v>421.27313597755671</c:v>
                </c:pt>
                <c:pt idx="6428">
                  <c:v>422.48125419288442</c:v>
                </c:pt>
                <c:pt idx="6429">
                  <c:v>423.65869434207406</c:v>
                </c:pt>
                <c:pt idx="6430">
                  <c:v>424.40662830381279</c:v>
                </c:pt>
                <c:pt idx="6431">
                  <c:v>424.9913220813412</c:v>
                </c:pt>
                <c:pt idx="6432">
                  <c:v>425.85079220081519</c:v>
                </c:pt>
                <c:pt idx="6433">
                  <c:v>427.03513470364777</c:v>
                </c:pt>
                <c:pt idx="6434">
                  <c:v>428.07995323227289</c:v>
                </c:pt>
                <c:pt idx="6435">
                  <c:v>428.82425137341113</c:v>
                </c:pt>
                <c:pt idx="6436">
                  <c:v>429.49985399849459</c:v>
                </c:pt>
                <c:pt idx="6437">
                  <c:v>430.48887421854261</c:v>
                </c:pt>
                <c:pt idx="6438">
                  <c:v>431.65633117662537</c:v>
                </c:pt>
                <c:pt idx="6439">
                  <c:v>432.5594925750699</c:v>
                </c:pt>
                <c:pt idx="6440">
                  <c:v>433.19281384699246</c:v>
                </c:pt>
                <c:pt idx="6441">
                  <c:v>433.9158282822666</c:v>
                </c:pt>
                <c:pt idx="6442">
                  <c:v>435.09899969682419</c:v>
                </c:pt>
                <c:pt idx="6443">
                  <c:v>436.35338919508615</c:v>
                </c:pt>
                <c:pt idx="6444">
                  <c:v>437.11197452616187</c:v>
                </c:pt>
                <c:pt idx="6445">
                  <c:v>437.55357125579093</c:v>
                </c:pt>
                <c:pt idx="6446">
                  <c:v>438.31865294555035</c:v>
                </c:pt>
                <c:pt idx="6447">
                  <c:v>439.6731943121685</c:v>
                </c:pt>
                <c:pt idx="6448">
                  <c:v>441.02599781463067</c:v>
                </c:pt>
                <c:pt idx="6449">
                  <c:v>441.73321164295993</c:v>
                </c:pt>
                <c:pt idx="6450">
                  <c:v>442.0294169663369</c:v>
                </c:pt>
                <c:pt idx="6451">
                  <c:v>442.77487639551742</c:v>
                </c:pt>
                <c:pt idx="6452">
                  <c:v>444.20745483082527</c:v>
                </c:pt>
                <c:pt idx="6453">
                  <c:v>445.63582153659075</c:v>
                </c:pt>
                <c:pt idx="6454">
                  <c:v>446.34764431177808</c:v>
                </c:pt>
                <c:pt idx="6455">
                  <c:v>446.5648021612256</c:v>
                </c:pt>
                <c:pt idx="6456">
                  <c:v>447.23403617755218</c:v>
                </c:pt>
                <c:pt idx="6457">
                  <c:v>448.70055878906635</c:v>
                </c:pt>
                <c:pt idx="6458">
                  <c:v>450.15356405090728</c:v>
                </c:pt>
                <c:pt idx="6459">
                  <c:v>450.90070664299401</c:v>
                </c:pt>
                <c:pt idx="6460">
                  <c:v>451.18881876330903</c:v>
                </c:pt>
                <c:pt idx="6461">
                  <c:v>451.80565181564191</c:v>
                </c:pt>
                <c:pt idx="6462">
                  <c:v>453.15923266973829</c:v>
                </c:pt>
                <c:pt idx="6463">
                  <c:v>454.57590496966264</c:v>
                </c:pt>
                <c:pt idx="6464">
                  <c:v>455.37013119844016</c:v>
                </c:pt>
                <c:pt idx="6465">
                  <c:v>455.7740545346237</c:v>
                </c:pt>
                <c:pt idx="6466">
                  <c:v>456.41831651242558</c:v>
                </c:pt>
                <c:pt idx="6467">
                  <c:v>457.61773531764044</c:v>
                </c:pt>
                <c:pt idx="6468">
                  <c:v>458.91174796547091</c:v>
                </c:pt>
                <c:pt idx="6469">
                  <c:v>459.76716771045187</c:v>
                </c:pt>
                <c:pt idx="6470">
                  <c:v>460.33410060375485</c:v>
                </c:pt>
                <c:pt idx="6471">
                  <c:v>461.0733527172427</c:v>
                </c:pt>
                <c:pt idx="6472">
                  <c:v>462.12431724134109</c:v>
                </c:pt>
                <c:pt idx="6473">
                  <c:v>463.26894387569394</c:v>
                </c:pt>
                <c:pt idx="6474">
                  <c:v>464.16904841862646</c:v>
                </c:pt>
                <c:pt idx="6475">
                  <c:v>464.92637209878421</c:v>
                </c:pt>
                <c:pt idx="6476">
                  <c:v>465.75098464443801</c:v>
                </c:pt>
                <c:pt idx="6477">
                  <c:v>466.69202934156311</c:v>
                </c:pt>
                <c:pt idx="6478">
                  <c:v>467.6560519353884</c:v>
                </c:pt>
                <c:pt idx="6479">
                  <c:v>468.54869954931053</c:v>
                </c:pt>
                <c:pt idx="6480">
                  <c:v>469.43586764905865</c:v>
                </c:pt>
                <c:pt idx="6481">
                  <c:v>470.36536022331427</c:v>
                </c:pt>
                <c:pt idx="6482">
                  <c:v>471.23157451273323</c:v>
                </c:pt>
                <c:pt idx="6483">
                  <c:v>472.03635334218944</c:v>
                </c:pt>
                <c:pt idx="6484">
                  <c:v>472.92741238072739</c:v>
                </c:pt>
                <c:pt idx="6485">
                  <c:v>473.94085534060565</c:v>
                </c:pt>
                <c:pt idx="6486">
                  <c:v>474.99251979499689</c:v>
                </c:pt>
                <c:pt idx="6487">
                  <c:v>475.83983670097945</c:v>
                </c:pt>
                <c:pt idx="6488">
                  <c:v>476.52242656530103</c:v>
                </c:pt>
                <c:pt idx="6489">
                  <c:v>477.30367623781888</c:v>
                </c:pt>
                <c:pt idx="6490">
                  <c:v>478.39056801162934</c:v>
                </c:pt>
                <c:pt idx="6491">
                  <c:v>479.54487953254818</c:v>
                </c:pt>
                <c:pt idx="6492">
                  <c:v>480.45741808261812</c:v>
                </c:pt>
                <c:pt idx="6493">
                  <c:v>481.04155403762212</c:v>
                </c:pt>
                <c:pt idx="6494">
                  <c:v>481.69607383097531</c:v>
                </c:pt>
                <c:pt idx="6495">
                  <c:v>482.78476272526626</c:v>
                </c:pt>
                <c:pt idx="6496">
                  <c:v>484.05507059758702</c:v>
                </c:pt>
                <c:pt idx="6497">
                  <c:v>485.0634596602074</c:v>
                </c:pt>
                <c:pt idx="6498">
                  <c:v>485.6616973620425</c:v>
                </c:pt>
                <c:pt idx="6499">
                  <c:v>486.18033299164807</c:v>
                </c:pt>
                <c:pt idx="6500">
                  <c:v>487.12413398388384</c:v>
                </c:pt>
                <c:pt idx="6501">
                  <c:v>488.4167666230349</c:v>
                </c:pt>
                <c:pt idx="6502">
                  <c:v>489.55262807881786</c:v>
                </c:pt>
                <c:pt idx="6503">
                  <c:v>490.25700245429124</c:v>
                </c:pt>
                <c:pt idx="6504">
                  <c:v>490.69910159497243</c:v>
                </c:pt>
                <c:pt idx="6505">
                  <c:v>491.46150195423974</c:v>
                </c:pt>
                <c:pt idx="6506">
                  <c:v>492.74865380921108</c:v>
                </c:pt>
                <c:pt idx="6507">
                  <c:v>494.02016591013336</c:v>
                </c:pt>
                <c:pt idx="6508">
                  <c:v>494.85889100681851</c:v>
                </c:pt>
                <c:pt idx="6509">
                  <c:v>495.29054661403416</c:v>
                </c:pt>
                <c:pt idx="6510">
                  <c:v>495.87965886288441</c:v>
                </c:pt>
                <c:pt idx="6511">
                  <c:v>497.0379370277011</c:v>
                </c:pt>
                <c:pt idx="6512">
                  <c:v>498.3907854593881</c:v>
                </c:pt>
                <c:pt idx="6513">
                  <c:v>499.36486176615222</c:v>
                </c:pt>
                <c:pt idx="6514">
                  <c:v>499.86577263347692</c:v>
                </c:pt>
                <c:pt idx="6515">
                  <c:v>500.3462206331547</c:v>
                </c:pt>
                <c:pt idx="6516">
                  <c:v>501.31986037662432</c:v>
                </c:pt>
                <c:pt idx="6517">
                  <c:v>502.68151075659523</c:v>
                </c:pt>
                <c:pt idx="6518">
                  <c:v>503.81727149912433</c:v>
                </c:pt>
                <c:pt idx="6519">
                  <c:v>504.47753690630037</c:v>
                </c:pt>
                <c:pt idx="6520">
                  <c:v>504.92049345117891</c:v>
                </c:pt>
                <c:pt idx="6521">
                  <c:v>505.69130387721549</c:v>
                </c:pt>
                <c:pt idx="6522">
                  <c:v>506.96118077021976</c:v>
                </c:pt>
                <c:pt idx="6523">
                  <c:v>508.22466652220862</c:v>
                </c:pt>
                <c:pt idx="6524">
                  <c:v>509.04750849449317</c:v>
                </c:pt>
                <c:pt idx="6525">
                  <c:v>509.53106718087179</c:v>
                </c:pt>
                <c:pt idx="6526">
                  <c:v>510.16869388975641</c:v>
                </c:pt>
                <c:pt idx="6527">
                  <c:v>511.33042932545902</c:v>
                </c:pt>
                <c:pt idx="6528">
                  <c:v>512.63965215869428</c:v>
                </c:pt>
                <c:pt idx="6529">
                  <c:v>513.5452831498435</c:v>
                </c:pt>
                <c:pt idx="6530">
                  <c:v>514.08915735263417</c:v>
                </c:pt>
                <c:pt idx="6531">
                  <c:v>514.66967784581323</c:v>
                </c:pt>
                <c:pt idx="6532">
                  <c:v>515.68685879336454</c:v>
                </c:pt>
                <c:pt idx="6533">
                  <c:v>516.99569344940357</c:v>
                </c:pt>
                <c:pt idx="6534">
                  <c:v>517.9794237356341</c:v>
                </c:pt>
                <c:pt idx="6535">
                  <c:v>518.59505830289811</c:v>
                </c:pt>
                <c:pt idx="6536">
                  <c:v>519.15750854746068</c:v>
                </c:pt>
                <c:pt idx="6537">
                  <c:v>520.06795672001317</c:v>
                </c:pt>
                <c:pt idx="6538">
                  <c:v>521.32697189673456</c:v>
                </c:pt>
                <c:pt idx="6539">
                  <c:v>522.4271580489534</c:v>
                </c:pt>
                <c:pt idx="6540">
                  <c:v>523.15284827124674</c:v>
                </c:pt>
                <c:pt idx="6541">
                  <c:v>523.67904847406612</c:v>
                </c:pt>
                <c:pt idx="6542">
                  <c:v>524.46488744487829</c:v>
                </c:pt>
                <c:pt idx="6543">
                  <c:v>525.65204105875284</c:v>
                </c:pt>
                <c:pt idx="6544">
                  <c:v>526.84395394372132</c:v>
                </c:pt>
                <c:pt idx="6545">
                  <c:v>527.68723096307428</c:v>
                </c:pt>
                <c:pt idx="6546">
                  <c:v>528.2584802349345</c:v>
                </c:pt>
                <c:pt idx="6547">
                  <c:v>528.91401113903135</c:v>
                </c:pt>
                <c:pt idx="6548">
                  <c:v>530.00492050132345</c:v>
                </c:pt>
                <c:pt idx="6549">
                  <c:v>531.26374671126712</c:v>
                </c:pt>
                <c:pt idx="6550">
                  <c:v>532.18028406701796</c:v>
                </c:pt>
                <c:pt idx="6551">
                  <c:v>532.74602562885957</c:v>
                </c:pt>
                <c:pt idx="6552">
                  <c:v>533.34267970295252</c:v>
                </c:pt>
                <c:pt idx="6553">
                  <c:v>534.37219126950686</c:v>
                </c:pt>
                <c:pt idx="6554">
                  <c:v>535.64482550052071</c:v>
                </c:pt>
                <c:pt idx="6555">
                  <c:v>536.62229388443893</c:v>
                </c:pt>
                <c:pt idx="6556">
                  <c:v>537.23595024016288</c:v>
                </c:pt>
                <c:pt idx="6557">
                  <c:v>537.80006194291036</c:v>
                </c:pt>
                <c:pt idx="6558">
                  <c:v>538.78175618479338</c:v>
                </c:pt>
                <c:pt idx="6559">
                  <c:v>540.06291216928685</c:v>
                </c:pt>
                <c:pt idx="6560">
                  <c:v>541.08182934103115</c:v>
                </c:pt>
                <c:pt idx="6561">
                  <c:v>541.70716550748159</c:v>
                </c:pt>
                <c:pt idx="6562">
                  <c:v>542.24793569561177</c:v>
                </c:pt>
                <c:pt idx="6563">
                  <c:v>543.19626045952054</c:v>
                </c:pt>
                <c:pt idx="6564">
                  <c:v>544.48113190943582</c:v>
                </c:pt>
                <c:pt idx="6565">
                  <c:v>545.54649093958483</c:v>
                </c:pt>
                <c:pt idx="6566">
                  <c:v>546.17044553416667</c:v>
                </c:pt>
                <c:pt idx="6567">
                  <c:v>546.68492646710126</c:v>
                </c:pt>
                <c:pt idx="6568">
                  <c:v>547.58482638564033</c:v>
                </c:pt>
                <c:pt idx="6569">
                  <c:v>548.89200723184877</c:v>
                </c:pt>
                <c:pt idx="6570">
                  <c:v>549.98753572220471</c:v>
                </c:pt>
                <c:pt idx="6571">
                  <c:v>550.63291516800007</c:v>
                </c:pt>
                <c:pt idx="6572">
                  <c:v>551.11772620552631</c:v>
                </c:pt>
                <c:pt idx="6573">
                  <c:v>552.02370677719421</c:v>
                </c:pt>
                <c:pt idx="6574">
                  <c:v>553.34944289981604</c:v>
                </c:pt>
                <c:pt idx="6575">
                  <c:v>554.44179055020459</c:v>
                </c:pt>
                <c:pt idx="6576">
                  <c:v>555.07724458269911</c:v>
                </c:pt>
                <c:pt idx="6577">
                  <c:v>555.5160926103315</c:v>
                </c:pt>
                <c:pt idx="6578">
                  <c:v>556.40724519676507</c:v>
                </c:pt>
                <c:pt idx="6579">
                  <c:v>557.75106885261391</c:v>
                </c:pt>
                <c:pt idx="6580">
                  <c:v>558.86165153436673</c:v>
                </c:pt>
                <c:pt idx="6581">
                  <c:v>559.48644105337837</c:v>
                </c:pt>
                <c:pt idx="6582">
                  <c:v>559.94243876185556</c:v>
                </c:pt>
                <c:pt idx="6583">
                  <c:v>560.8699213109611</c:v>
                </c:pt>
                <c:pt idx="6584">
                  <c:v>562.2057980111191</c:v>
                </c:pt>
                <c:pt idx="6585">
                  <c:v>563.29418636869627</c:v>
                </c:pt>
                <c:pt idx="6586">
                  <c:v>563.88492326387507</c:v>
                </c:pt>
                <c:pt idx="6587">
                  <c:v>564.34639653935835</c:v>
                </c:pt>
                <c:pt idx="6588">
                  <c:v>565.2953713686378</c:v>
                </c:pt>
                <c:pt idx="6589">
                  <c:v>566.66904400326086</c:v>
                </c:pt>
                <c:pt idx="6590">
                  <c:v>567.74429312561745</c:v>
                </c:pt>
                <c:pt idx="6591">
                  <c:v>568.31583352597772</c:v>
                </c:pt>
                <c:pt idx="6592">
                  <c:v>568.77513643149689</c:v>
                </c:pt>
                <c:pt idx="6593">
                  <c:v>569.7575802069324</c:v>
                </c:pt>
                <c:pt idx="6594">
                  <c:v>571.12401220571826</c:v>
                </c:pt>
                <c:pt idx="6595">
                  <c:v>572.18991626065088</c:v>
                </c:pt>
                <c:pt idx="6596">
                  <c:v>572.71332479533896</c:v>
                </c:pt>
                <c:pt idx="6597">
                  <c:v>573.19313225029043</c:v>
                </c:pt>
                <c:pt idx="6598">
                  <c:v>574.24273225431068</c:v>
                </c:pt>
                <c:pt idx="6599">
                  <c:v>575.60867440904599</c:v>
                </c:pt>
                <c:pt idx="6600">
                  <c:v>576.61668528259065</c:v>
                </c:pt>
                <c:pt idx="6601">
                  <c:v>577.09811125335773</c:v>
                </c:pt>
                <c:pt idx="6602">
                  <c:v>577.61107640788157</c:v>
                </c:pt>
                <c:pt idx="6603">
                  <c:v>578.69179115717884</c:v>
                </c:pt>
                <c:pt idx="6604">
                  <c:v>580.0522222287035</c:v>
                </c:pt>
                <c:pt idx="6605">
                  <c:v>580.99222914662596</c:v>
                </c:pt>
                <c:pt idx="6606">
                  <c:v>581.4695994157853</c:v>
                </c:pt>
                <c:pt idx="6607">
                  <c:v>582.05109184659034</c:v>
                </c:pt>
                <c:pt idx="6608">
                  <c:v>583.1926578885525</c:v>
                </c:pt>
                <c:pt idx="6609">
                  <c:v>584.51040899560257</c:v>
                </c:pt>
                <c:pt idx="6610">
                  <c:v>585.36161229101015</c:v>
                </c:pt>
                <c:pt idx="6611">
                  <c:v>585.80553247255239</c:v>
                </c:pt>
                <c:pt idx="6612">
                  <c:v>586.45734024610078</c:v>
                </c:pt>
                <c:pt idx="6613">
                  <c:v>587.68971919677904</c:v>
                </c:pt>
                <c:pt idx="6614">
                  <c:v>588.98409660739867</c:v>
                </c:pt>
                <c:pt idx="6615">
                  <c:v>589.7416242172709</c:v>
                </c:pt>
                <c:pt idx="6616">
                  <c:v>590.14211892783931</c:v>
                </c:pt>
                <c:pt idx="6617">
                  <c:v>590.87924209765947</c:v>
                </c:pt>
                <c:pt idx="6618">
                  <c:v>592.15077025898972</c:v>
                </c:pt>
                <c:pt idx="6619">
                  <c:v>593.34927578776251</c:v>
                </c:pt>
                <c:pt idx="6620">
                  <c:v>594.02611339442842</c:v>
                </c:pt>
                <c:pt idx="6621">
                  <c:v>594.50531996493521</c:v>
                </c:pt>
                <c:pt idx="6622">
                  <c:v>595.38394812539445</c:v>
                </c:pt>
                <c:pt idx="6623">
                  <c:v>596.67926815577346</c:v>
                </c:pt>
                <c:pt idx="6624">
                  <c:v>597.73708263739445</c:v>
                </c:pt>
                <c:pt idx="6625">
                  <c:v>598.33444370581594</c:v>
                </c:pt>
                <c:pt idx="6626">
                  <c:v>598.86927937210794</c:v>
                </c:pt>
                <c:pt idx="6627">
                  <c:v>599.88846509679172</c:v>
                </c:pt>
                <c:pt idx="6628">
                  <c:v>601.1453971298655</c:v>
                </c:pt>
                <c:pt idx="6629">
                  <c:v>602.08973054218382</c:v>
                </c:pt>
                <c:pt idx="6630">
                  <c:v>602.63575905154096</c:v>
                </c:pt>
                <c:pt idx="6631">
                  <c:v>603.25463655007707</c:v>
                </c:pt>
                <c:pt idx="6632">
                  <c:v>604.37708874380553</c:v>
                </c:pt>
                <c:pt idx="6633">
                  <c:v>605.60291833208134</c:v>
                </c:pt>
                <c:pt idx="6634">
                  <c:v>606.42971803515104</c:v>
                </c:pt>
                <c:pt idx="6635">
                  <c:v>607.00452908661134</c:v>
                </c:pt>
                <c:pt idx="6636">
                  <c:v>607.80095464856538</c:v>
                </c:pt>
                <c:pt idx="6637">
                  <c:v>608.96195856661268</c:v>
                </c:pt>
                <c:pt idx="6638">
                  <c:v>610.05604421311762</c:v>
                </c:pt>
                <c:pt idx="6639">
                  <c:v>610.78155907284872</c:v>
                </c:pt>
                <c:pt idx="6640">
                  <c:v>611.40987651555702</c:v>
                </c:pt>
                <c:pt idx="6641">
                  <c:v>612.35574116910652</c:v>
                </c:pt>
                <c:pt idx="6642">
                  <c:v>613.4901431148478</c:v>
                </c:pt>
                <c:pt idx="6643">
                  <c:v>614.45861690633001</c:v>
                </c:pt>
                <c:pt idx="6644">
                  <c:v>615.13551799880258</c:v>
                </c:pt>
                <c:pt idx="6645">
                  <c:v>615.86471161712018</c:v>
                </c:pt>
                <c:pt idx="6646">
                  <c:v>616.8159891848062</c:v>
                </c:pt>
                <c:pt idx="6647">
                  <c:v>617.92745125361603</c:v>
                </c:pt>
                <c:pt idx="6648">
                  <c:v>618.88748969386609</c:v>
                </c:pt>
                <c:pt idx="6649">
                  <c:v>619.6310926197101</c:v>
                </c:pt>
                <c:pt idx="6650">
                  <c:v>620.41174876293098</c:v>
                </c:pt>
                <c:pt idx="6651">
                  <c:v>621.37234872390343</c:v>
                </c:pt>
                <c:pt idx="6652">
                  <c:v>622.40667838886543</c:v>
                </c:pt>
                <c:pt idx="6653">
                  <c:v>623.3015003148189</c:v>
                </c:pt>
                <c:pt idx="6654">
                  <c:v>624.07273219373349</c:v>
                </c:pt>
                <c:pt idx="6655">
                  <c:v>624.86661577887776</c:v>
                </c:pt>
                <c:pt idx="6656">
                  <c:v>625.85689994078746</c:v>
                </c:pt>
                <c:pt idx="6657">
                  <c:v>626.8565679596262</c:v>
                </c:pt>
                <c:pt idx="6658">
                  <c:v>627.69621711739535</c:v>
                </c:pt>
                <c:pt idx="6659">
                  <c:v>628.46599391412201</c:v>
                </c:pt>
                <c:pt idx="6660">
                  <c:v>629.32261129050767</c:v>
                </c:pt>
                <c:pt idx="6661">
                  <c:v>630.30195246961227</c:v>
                </c:pt>
                <c:pt idx="6662">
                  <c:v>631.25735492187835</c:v>
                </c:pt>
                <c:pt idx="6663">
                  <c:v>632.10861989546049</c:v>
                </c:pt>
                <c:pt idx="6664">
                  <c:v>632.93078279979204</c:v>
                </c:pt>
                <c:pt idx="6665">
                  <c:v>633.82688494008232</c:v>
                </c:pt>
                <c:pt idx="6666">
                  <c:v>634.81029313794068</c:v>
                </c:pt>
                <c:pt idx="6667">
                  <c:v>635.72231627936208</c:v>
                </c:pt>
                <c:pt idx="6668">
                  <c:v>636.56651101658576</c:v>
                </c:pt>
                <c:pt idx="6669">
                  <c:v>637.42439519354116</c:v>
                </c:pt>
                <c:pt idx="6670">
                  <c:v>638.35880876237104</c:v>
                </c:pt>
                <c:pt idx="6671">
                  <c:v>639.26115105855638</c:v>
                </c:pt>
                <c:pt idx="6672">
                  <c:v>640.15192877882555</c:v>
                </c:pt>
                <c:pt idx="6673">
                  <c:v>640.99732886713764</c:v>
                </c:pt>
                <c:pt idx="6674">
                  <c:v>641.86631923391963</c:v>
                </c:pt>
                <c:pt idx="6675">
                  <c:v>642.79952693963764</c:v>
                </c:pt>
                <c:pt idx="6676">
                  <c:v>643.70886824844752</c:v>
                </c:pt>
                <c:pt idx="6677">
                  <c:v>644.57782380547417</c:v>
                </c:pt>
                <c:pt idx="6678">
                  <c:v>645.47607827298464</c:v>
                </c:pt>
                <c:pt idx="6679">
                  <c:v>646.37049136479834</c:v>
                </c:pt>
                <c:pt idx="6680">
                  <c:v>647.28747494853053</c:v>
                </c:pt>
                <c:pt idx="6681">
                  <c:v>648.18274032477348</c:v>
                </c:pt>
                <c:pt idx="6682">
                  <c:v>649.09693221292923</c:v>
                </c:pt>
                <c:pt idx="6683">
                  <c:v>649.96588365679463</c:v>
                </c:pt>
                <c:pt idx="6684">
                  <c:v>650.81662395809633</c:v>
                </c:pt>
                <c:pt idx="6685">
                  <c:v>651.73810001385903</c:v>
                </c:pt>
                <c:pt idx="6686">
                  <c:v>652.66694496770822</c:v>
                </c:pt>
                <c:pt idx="6687">
                  <c:v>653.52693830971327</c:v>
                </c:pt>
                <c:pt idx="6688">
                  <c:v>654.40797190028525</c:v>
                </c:pt>
                <c:pt idx="6689">
                  <c:v>655.30417077269931</c:v>
                </c:pt>
                <c:pt idx="6690">
                  <c:v>656.21293911939472</c:v>
                </c:pt>
                <c:pt idx="6691">
                  <c:v>657.07214543021166</c:v>
                </c:pt>
                <c:pt idx="6692">
                  <c:v>657.96355527752598</c:v>
                </c:pt>
                <c:pt idx="6693">
                  <c:v>658.8881138293516</c:v>
                </c:pt>
                <c:pt idx="6694">
                  <c:v>659.79061242497892</c:v>
                </c:pt>
                <c:pt idx="6695">
                  <c:v>660.67246825244399</c:v>
                </c:pt>
                <c:pt idx="6696">
                  <c:v>661.52902460083988</c:v>
                </c:pt>
                <c:pt idx="6697">
                  <c:v>662.43045574287009</c:v>
                </c:pt>
                <c:pt idx="6698">
                  <c:v>663.34007146831368</c:v>
                </c:pt>
                <c:pt idx="6699">
                  <c:v>664.22351702532956</c:v>
                </c:pt>
                <c:pt idx="6700">
                  <c:v>665.08524748707055</c:v>
                </c:pt>
                <c:pt idx="6701">
                  <c:v>665.97016878624413</c:v>
                </c:pt>
                <c:pt idx="6702">
                  <c:v>666.84348335156244</c:v>
                </c:pt>
                <c:pt idx="6703">
                  <c:v>667.74129996682939</c:v>
                </c:pt>
                <c:pt idx="6704">
                  <c:v>668.65947343951552</c:v>
                </c:pt>
                <c:pt idx="6705">
                  <c:v>669.54295503344349</c:v>
                </c:pt>
                <c:pt idx="6706">
                  <c:v>670.46225217491292</c:v>
                </c:pt>
                <c:pt idx="6707">
                  <c:v>671.39862900948401</c:v>
                </c:pt>
                <c:pt idx="6708">
                  <c:v>672.33085778534428</c:v>
                </c:pt>
                <c:pt idx="6709">
                  <c:v>673.21521462263729</c:v>
                </c:pt>
                <c:pt idx="6710">
                  <c:v>674.09689899015825</c:v>
                </c:pt>
                <c:pt idx="6711">
                  <c:v>675.00535572005379</c:v>
                </c:pt>
                <c:pt idx="6712">
                  <c:v>675.82410140555544</c:v>
                </c:pt>
                <c:pt idx="6713">
                  <c:v>676.28499153546829</c:v>
                </c:pt>
                <c:pt idx="6714">
                  <c:v>676.48090176690869</c:v>
                </c:pt>
                <c:pt idx="6715">
                  <c:v>676.74224799152694</c:v>
                </c:pt>
                <c:pt idx="6716">
                  <c:v>677.2058152467564</c:v>
                </c:pt>
                <c:pt idx="6717">
                  <c:v>677.73131416745503</c:v>
                </c:pt>
                <c:pt idx="6718">
                  <c:v>678.09290031498745</c:v>
                </c:pt>
                <c:pt idx="6719">
                  <c:v>678.32920312830527</c:v>
                </c:pt>
                <c:pt idx="6720">
                  <c:v>678.62431528648995</c:v>
                </c:pt>
                <c:pt idx="6721">
                  <c:v>679.085409107739</c:v>
                </c:pt>
                <c:pt idx="6722">
                  <c:v>679.44458557346059</c:v>
                </c:pt>
                <c:pt idx="6723">
                  <c:v>679.54044383995688</c:v>
                </c:pt>
                <c:pt idx="6724">
                  <c:v>679.49493960177995</c:v>
                </c:pt>
                <c:pt idx="6725">
                  <c:v>679.52154625468143</c:v>
                </c:pt>
                <c:pt idx="6726">
                  <c:v>679.62368392677217</c:v>
                </c:pt>
                <c:pt idx="6727">
                  <c:v>679.76393342259337</c:v>
                </c:pt>
                <c:pt idx="6728">
                  <c:v>679.78507052769419</c:v>
                </c:pt>
                <c:pt idx="6729">
                  <c:v>679.70984732413592</c:v>
                </c:pt>
                <c:pt idx="6730">
                  <c:v>679.70673871934434</c:v>
                </c:pt>
                <c:pt idx="6731">
                  <c:v>679.75821321590786</c:v>
                </c:pt>
                <c:pt idx="6732">
                  <c:v>679.7785425851481</c:v>
                </c:pt>
                <c:pt idx="6733">
                  <c:v>679.75112611518682</c:v>
                </c:pt>
                <c:pt idx="6734">
                  <c:v>679.76250337043484</c:v>
                </c:pt>
                <c:pt idx="6735">
                  <c:v>679.79134892974844</c:v>
                </c:pt>
                <c:pt idx="6736">
                  <c:v>679.81310745071585</c:v>
                </c:pt>
                <c:pt idx="6737">
                  <c:v>679.7878053597467</c:v>
                </c:pt>
                <c:pt idx="6738">
                  <c:v>679.78301813123528</c:v>
                </c:pt>
                <c:pt idx="6739">
                  <c:v>679.76268976610379</c:v>
                </c:pt>
                <c:pt idx="6740">
                  <c:v>679.76729058335218</c:v>
                </c:pt>
                <c:pt idx="6741">
                  <c:v>679.79377412209465</c:v>
                </c:pt>
                <c:pt idx="6742">
                  <c:v>679.75784042484054</c:v>
                </c:pt>
                <c:pt idx="6743">
                  <c:v>679.74379049561935</c:v>
                </c:pt>
                <c:pt idx="6744">
                  <c:v>679.72259139756147</c:v>
                </c:pt>
                <c:pt idx="6745">
                  <c:v>679.73204150318475</c:v>
                </c:pt>
                <c:pt idx="6746">
                  <c:v>679.72141089926708</c:v>
                </c:pt>
                <c:pt idx="6747">
                  <c:v>679.70077105802363</c:v>
                </c:pt>
                <c:pt idx="6748">
                  <c:v>679.71910999770569</c:v>
                </c:pt>
                <c:pt idx="6749">
                  <c:v>679.73291134547981</c:v>
                </c:pt>
                <c:pt idx="6750">
                  <c:v>679.74006055737175</c:v>
                </c:pt>
                <c:pt idx="6751">
                  <c:v>679.74845343081154</c:v>
                </c:pt>
                <c:pt idx="6752">
                  <c:v>679.74049547905804</c:v>
                </c:pt>
                <c:pt idx="6753">
                  <c:v>679.72389717764088</c:v>
                </c:pt>
                <c:pt idx="6754">
                  <c:v>679.73023866883375</c:v>
                </c:pt>
                <c:pt idx="6755">
                  <c:v>679.73241429272503</c:v>
                </c:pt>
                <c:pt idx="6756">
                  <c:v>679.70966093003074</c:v>
                </c:pt>
                <c:pt idx="6757">
                  <c:v>679.68050407087742</c:v>
                </c:pt>
                <c:pt idx="6758">
                  <c:v>679.64998046939365</c:v>
                </c:pt>
                <c:pt idx="6759">
                  <c:v>679.6693143751861</c:v>
                </c:pt>
                <c:pt idx="6760">
                  <c:v>679.68106426916336</c:v>
                </c:pt>
                <c:pt idx="6761">
                  <c:v>679.68883473379924</c:v>
                </c:pt>
                <c:pt idx="6762">
                  <c:v>679.6951761896928</c:v>
                </c:pt>
                <c:pt idx="6763">
                  <c:v>679.68877260263741</c:v>
                </c:pt>
                <c:pt idx="6764">
                  <c:v>679.6713657160542</c:v>
                </c:pt>
                <c:pt idx="6765">
                  <c:v>679.6838611871691</c:v>
                </c:pt>
                <c:pt idx="6766">
                  <c:v>679.6792614494027</c:v>
                </c:pt>
                <c:pt idx="6767">
                  <c:v>679.69138414904558</c:v>
                </c:pt>
                <c:pt idx="6768">
                  <c:v>679.70823089019461</c:v>
                </c:pt>
                <c:pt idx="6769">
                  <c:v>679.69076181866058</c:v>
                </c:pt>
                <c:pt idx="6770">
                  <c:v>679.66396805845613</c:v>
                </c:pt>
                <c:pt idx="6771">
                  <c:v>679.61112644461696</c:v>
                </c:pt>
                <c:pt idx="6772">
                  <c:v>679.61069153186247</c:v>
                </c:pt>
                <c:pt idx="6773">
                  <c:v>679.63574438882893</c:v>
                </c:pt>
                <c:pt idx="6774">
                  <c:v>679.62486542528643</c:v>
                </c:pt>
                <c:pt idx="6775">
                  <c:v>679.64152559646038</c:v>
                </c:pt>
                <c:pt idx="6776">
                  <c:v>679.66316035658997</c:v>
                </c:pt>
                <c:pt idx="6777">
                  <c:v>679.67664990802029</c:v>
                </c:pt>
                <c:pt idx="6778">
                  <c:v>679.67795567857604</c:v>
                </c:pt>
                <c:pt idx="6779">
                  <c:v>679.67578007349437</c:v>
                </c:pt>
                <c:pt idx="6780">
                  <c:v>679.67988276010931</c:v>
                </c:pt>
                <c:pt idx="6781">
                  <c:v>679.64189939918015</c:v>
                </c:pt>
                <c:pt idx="6782">
                  <c:v>679.65949259695901</c:v>
                </c:pt>
                <c:pt idx="6783">
                  <c:v>679.64513121489983</c:v>
                </c:pt>
                <c:pt idx="6784">
                  <c:v>679.62188112343165</c:v>
                </c:pt>
                <c:pt idx="6785">
                  <c:v>679.60260949351255</c:v>
                </c:pt>
                <c:pt idx="6786">
                  <c:v>679.6098217064432</c:v>
                </c:pt>
                <c:pt idx="6787">
                  <c:v>679.63959852666039</c:v>
                </c:pt>
                <c:pt idx="6788">
                  <c:v>679.64140133507067</c:v>
                </c:pt>
                <c:pt idx="6789">
                  <c:v>679.64606419447034</c:v>
                </c:pt>
                <c:pt idx="6790">
                  <c:v>679.64078002815927</c:v>
                </c:pt>
                <c:pt idx="6791">
                  <c:v>679.63419010452492</c:v>
                </c:pt>
                <c:pt idx="6792">
                  <c:v>679.6304602311734</c:v>
                </c:pt>
                <c:pt idx="6793">
                  <c:v>679.63207664515915</c:v>
                </c:pt>
                <c:pt idx="6794">
                  <c:v>679.65196967316751</c:v>
                </c:pt>
                <c:pt idx="6795">
                  <c:v>679.64245857549702</c:v>
                </c:pt>
                <c:pt idx="6796">
                  <c:v>679.6010562359121</c:v>
                </c:pt>
                <c:pt idx="6797">
                  <c:v>679.56636725544206</c:v>
                </c:pt>
                <c:pt idx="6798">
                  <c:v>679.57395118852799</c:v>
                </c:pt>
                <c:pt idx="6799">
                  <c:v>679.61435926308297</c:v>
                </c:pt>
                <c:pt idx="6800">
                  <c:v>679.65756552166317</c:v>
                </c:pt>
                <c:pt idx="6801">
                  <c:v>679.62871955646278</c:v>
                </c:pt>
                <c:pt idx="6802">
                  <c:v>679.59471487475673</c:v>
                </c:pt>
                <c:pt idx="6803">
                  <c:v>679.59427996313491</c:v>
                </c:pt>
                <c:pt idx="6804">
                  <c:v>679.62654396838423</c:v>
                </c:pt>
                <c:pt idx="6805">
                  <c:v>679.62424412000553</c:v>
                </c:pt>
                <c:pt idx="6806">
                  <c:v>679.60975855752986</c:v>
                </c:pt>
                <c:pt idx="6807">
                  <c:v>679.62411985895687</c:v>
                </c:pt>
                <c:pt idx="6808">
                  <c:v>679.60870234112144</c:v>
                </c:pt>
                <c:pt idx="6809">
                  <c:v>679.61336517632071</c:v>
                </c:pt>
                <c:pt idx="6810">
                  <c:v>679.59527404688606</c:v>
                </c:pt>
                <c:pt idx="6811">
                  <c:v>679.60584230760844</c:v>
                </c:pt>
                <c:pt idx="6812">
                  <c:v>679.59794768480208</c:v>
                </c:pt>
                <c:pt idx="6813">
                  <c:v>679.59036372283424</c:v>
                </c:pt>
                <c:pt idx="6814">
                  <c:v>679.59539830736594</c:v>
                </c:pt>
                <c:pt idx="6815">
                  <c:v>679.6202647120615</c:v>
                </c:pt>
                <c:pt idx="6816">
                  <c:v>679.64848831234133</c:v>
                </c:pt>
                <c:pt idx="6817">
                  <c:v>679.64475843052492</c:v>
                </c:pt>
                <c:pt idx="6818">
                  <c:v>679.64307988257417</c:v>
                </c:pt>
                <c:pt idx="6819">
                  <c:v>679.62287623007046</c:v>
                </c:pt>
                <c:pt idx="6820">
                  <c:v>679.61510482825759</c:v>
                </c:pt>
                <c:pt idx="6821">
                  <c:v>679.60733445456071</c:v>
                </c:pt>
                <c:pt idx="6822">
                  <c:v>679.57295710814083</c:v>
                </c:pt>
                <c:pt idx="6823">
                  <c:v>679.54386301135366</c:v>
                </c:pt>
                <c:pt idx="6824">
                  <c:v>679.56798365298562</c:v>
                </c:pt>
                <c:pt idx="6825">
                  <c:v>679.61535436853376</c:v>
                </c:pt>
                <c:pt idx="6826">
                  <c:v>679.62070064400962</c:v>
                </c:pt>
                <c:pt idx="6827">
                  <c:v>679.62163260142961</c:v>
                </c:pt>
                <c:pt idx="6828">
                  <c:v>679.62125981844508</c:v>
                </c:pt>
                <c:pt idx="6829">
                  <c:v>679.63984704937104</c:v>
                </c:pt>
                <c:pt idx="6830">
                  <c:v>679.63288536157495</c:v>
                </c:pt>
                <c:pt idx="6831">
                  <c:v>679.64084215884759</c:v>
                </c:pt>
                <c:pt idx="6832">
                  <c:v>679.65085131889475</c:v>
                </c:pt>
                <c:pt idx="6833">
                  <c:v>679.63997232926579</c:v>
                </c:pt>
                <c:pt idx="6834">
                  <c:v>679.59999900243326</c:v>
                </c:pt>
                <c:pt idx="6835">
                  <c:v>679.57270858806862</c:v>
                </c:pt>
                <c:pt idx="6836">
                  <c:v>679.54697153578263</c:v>
                </c:pt>
                <c:pt idx="6837">
                  <c:v>679.56369363092597</c:v>
                </c:pt>
                <c:pt idx="6838">
                  <c:v>679.62231705549152</c:v>
                </c:pt>
                <c:pt idx="6839">
                  <c:v>679.64960768473179</c:v>
                </c:pt>
                <c:pt idx="6840">
                  <c:v>679.62666822948086</c:v>
                </c:pt>
                <c:pt idx="6841">
                  <c:v>679.58060317925242</c:v>
                </c:pt>
                <c:pt idx="6842">
                  <c:v>679.59975048129434</c:v>
                </c:pt>
                <c:pt idx="6843">
                  <c:v>679.64046937472642</c:v>
                </c:pt>
                <c:pt idx="6844">
                  <c:v>679.6570053254668</c:v>
                </c:pt>
                <c:pt idx="6845">
                  <c:v>679.62542460009149</c:v>
                </c:pt>
                <c:pt idx="6846">
                  <c:v>679.58234384067009</c:v>
                </c:pt>
                <c:pt idx="6847">
                  <c:v>679.567610873175</c:v>
                </c:pt>
                <c:pt idx="6848">
                  <c:v>679.57538119788444</c:v>
                </c:pt>
                <c:pt idx="6849">
                  <c:v>679.60205032073225</c:v>
                </c:pt>
                <c:pt idx="6850">
                  <c:v>679.59651767032415</c:v>
                </c:pt>
                <c:pt idx="6851">
                  <c:v>679.64196152987961</c:v>
                </c:pt>
                <c:pt idx="6852">
                  <c:v>679.62038897303432</c:v>
                </c:pt>
                <c:pt idx="6853">
                  <c:v>679.61050514069109</c:v>
                </c:pt>
                <c:pt idx="6854">
                  <c:v>679.626171185109</c:v>
                </c:pt>
                <c:pt idx="6855">
                  <c:v>679.63866656658286</c:v>
                </c:pt>
                <c:pt idx="6856">
                  <c:v>679.65228134570509</c:v>
                </c:pt>
                <c:pt idx="6857">
                  <c:v>679.64761848170383</c:v>
                </c:pt>
                <c:pt idx="6858">
                  <c:v>679.61031874952528</c:v>
                </c:pt>
                <c:pt idx="6859">
                  <c:v>679.57227265944096</c:v>
                </c:pt>
                <c:pt idx="6860">
                  <c:v>679.58843565015502</c:v>
                </c:pt>
                <c:pt idx="6861">
                  <c:v>679.6131777665388</c:v>
                </c:pt>
                <c:pt idx="6862">
                  <c:v>679.60994596721002</c:v>
                </c:pt>
                <c:pt idx="6863">
                  <c:v>679.61491843695558</c:v>
                </c:pt>
                <c:pt idx="6864">
                  <c:v>679.63195238395588</c:v>
                </c:pt>
                <c:pt idx="6865">
                  <c:v>679.63537160500948</c:v>
                </c:pt>
                <c:pt idx="6866">
                  <c:v>679.62206751493954</c:v>
                </c:pt>
                <c:pt idx="6867">
                  <c:v>679.61479417609075</c:v>
                </c:pt>
                <c:pt idx="6868">
                  <c:v>679.62760120631719</c:v>
                </c:pt>
                <c:pt idx="6869">
                  <c:v>679.62542460009149</c:v>
                </c:pt>
                <c:pt idx="6870">
                  <c:v>679.59763703348119</c:v>
                </c:pt>
                <c:pt idx="6871">
                  <c:v>679.60055817503144</c:v>
                </c:pt>
                <c:pt idx="6872">
                  <c:v>679.57295710814083</c:v>
                </c:pt>
                <c:pt idx="6873">
                  <c:v>679.57519480775761</c:v>
                </c:pt>
                <c:pt idx="6874">
                  <c:v>679.57525693779928</c:v>
                </c:pt>
                <c:pt idx="6875">
                  <c:v>679.58377385193126</c:v>
                </c:pt>
                <c:pt idx="6876">
                  <c:v>679.5893064911495</c:v>
                </c:pt>
                <c:pt idx="6877">
                  <c:v>679.62088703548261</c:v>
                </c:pt>
                <c:pt idx="6878">
                  <c:v>679.64165087638855</c:v>
                </c:pt>
                <c:pt idx="6879">
                  <c:v>679.63120681678765</c:v>
                </c:pt>
                <c:pt idx="6880">
                  <c:v>679.62505181688266</c:v>
                </c:pt>
                <c:pt idx="6881">
                  <c:v>679.62753907575939</c:v>
                </c:pt>
                <c:pt idx="6882">
                  <c:v>679.63263582060426</c:v>
                </c:pt>
                <c:pt idx="6883">
                  <c:v>679.58725517699941</c:v>
                </c:pt>
                <c:pt idx="6884">
                  <c:v>679.56798365298562</c:v>
                </c:pt>
                <c:pt idx="6885">
                  <c:v>679.59191697779863</c:v>
                </c:pt>
                <c:pt idx="6886">
                  <c:v>679.57245904948127</c:v>
                </c:pt>
                <c:pt idx="6887">
                  <c:v>679.60086882649637</c:v>
                </c:pt>
                <c:pt idx="6888">
                  <c:v>679.61846190969948</c:v>
                </c:pt>
                <c:pt idx="6889">
                  <c:v>679.63705015090613</c:v>
                </c:pt>
                <c:pt idx="6890">
                  <c:v>679.63487455995107</c:v>
                </c:pt>
                <c:pt idx="6891">
                  <c:v>679.6334445370918</c:v>
                </c:pt>
                <c:pt idx="6892">
                  <c:v>679.62971466418173</c:v>
                </c:pt>
                <c:pt idx="6893">
                  <c:v>679.65476759679404</c:v>
                </c:pt>
                <c:pt idx="6894">
                  <c:v>679.64836405081428</c:v>
                </c:pt>
                <c:pt idx="6895">
                  <c:v>679.59732536364675</c:v>
                </c:pt>
                <c:pt idx="6896">
                  <c:v>679.56363150099833</c:v>
                </c:pt>
                <c:pt idx="6897">
                  <c:v>679.55163432530128</c:v>
                </c:pt>
                <c:pt idx="6898">
                  <c:v>679.58967927224353</c:v>
                </c:pt>
                <c:pt idx="6899">
                  <c:v>679.64102855091642</c:v>
                </c:pt>
                <c:pt idx="6900">
                  <c:v>679.62741379611202</c:v>
                </c:pt>
                <c:pt idx="6901">
                  <c:v>679.64426138472584</c:v>
                </c:pt>
                <c:pt idx="6902">
                  <c:v>679.63562012755335</c:v>
                </c:pt>
                <c:pt idx="6903">
                  <c:v>679.65582483946343</c:v>
                </c:pt>
                <c:pt idx="6904">
                  <c:v>679.65215606556558</c:v>
                </c:pt>
                <c:pt idx="6905">
                  <c:v>679.65688106377183</c:v>
                </c:pt>
                <c:pt idx="6906">
                  <c:v>679.64637484817899</c:v>
                </c:pt>
                <c:pt idx="6907">
                  <c:v>679.62536246955517</c:v>
                </c:pt>
                <c:pt idx="6908">
                  <c:v>679.57513267771651</c:v>
                </c:pt>
                <c:pt idx="6909">
                  <c:v>679.6063403689069</c:v>
                </c:pt>
                <c:pt idx="6910">
                  <c:v>679.65389674675157</c:v>
                </c:pt>
                <c:pt idx="6911">
                  <c:v>679.64966981550731</c:v>
                </c:pt>
                <c:pt idx="6912">
                  <c:v>679.60602869864192</c:v>
                </c:pt>
                <c:pt idx="6913">
                  <c:v>679.60267162382456</c:v>
                </c:pt>
                <c:pt idx="6914">
                  <c:v>679.63201451455723</c:v>
                </c:pt>
                <c:pt idx="6915">
                  <c:v>679.69144628023321</c:v>
                </c:pt>
                <c:pt idx="6916">
                  <c:v>679.67876338233941</c:v>
                </c:pt>
                <c:pt idx="6917">
                  <c:v>679.62063851351991</c:v>
                </c:pt>
                <c:pt idx="6918">
                  <c:v>679.60913725373882</c:v>
                </c:pt>
                <c:pt idx="6919">
                  <c:v>679.61007022797924</c:v>
                </c:pt>
                <c:pt idx="6920">
                  <c:v>679.60478609185657</c:v>
                </c:pt>
                <c:pt idx="6921">
                  <c:v>679.57799269729037</c:v>
                </c:pt>
                <c:pt idx="6922">
                  <c:v>679.55368562785543</c:v>
                </c:pt>
                <c:pt idx="6923">
                  <c:v>679.5811002200295</c:v>
                </c:pt>
                <c:pt idx="6924">
                  <c:v>679.63468816806426</c:v>
                </c:pt>
                <c:pt idx="6925">
                  <c:v>679.65781404508255</c:v>
                </c:pt>
                <c:pt idx="6926">
                  <c:v>679.65103771125973</c:v>
                </c:pt>
                <c:pt idx="6927">
                  <c:v>679.63692588960487</c:v>
                </c:pt>
                <c:pt idx="6928">
                  <c:v>679.62250344701238</c:v>
                </c:pt>
                <c:pt idx="6929">
                  <c:v>679.63176599215558</c:v>
                </c:pt>
                <c:pt idx="6930">
                  <c:v>679.61939488532084</c:v>
                </c:pt>
                <c:pt idx="6931">
                  <c:v>679.58650859659303</c:v>
                </c:pt>
                <c:pt idx="6932">
                  <c:v>679.56736133478967</c:v>
                </c:pt>
                <c:pt idx="6933">
                  <c:v>679.57165135934611</c:v>
                </c:pt>
                <c:pt idx="6934">
                  <c:v>679.56642938539676</c:v>
                </c:pt>
                <c:pt idx="6935">
                  <c:v>679.60111836620877</c:v>
                </c:pt>
                <c:pt idx="6936">
                  <c:v>679.60714806348858</c:v>
                </c:pt>
                <c:pt idx="6937">
                  <c:v>679.60901299298791</c:v>
                </c:pt>
                <c:pt idx="6938">
                  <c:v>679.62070064400962</c:v>
                </c:pt>
                <c:pt idx="6939">
                  <c:v>679.62088703548261</c:v>
                </c:pt>
                <c:pt idx="6940">
                  <c:v>679.63244942878373</c:v>
                </c:pt>
                <c:pt idx="6941">
                  <c:v>679.65762765251702</c:v>
                </c:pt>
                <c:pt idx="6942">
                  <c:v>679.61268072323128</c:v>
                </c:pt>
                <c:pt idx="6943">
                  <c:v>679.5989417691319</c:v>
                </c:pt>
                <c:pt idx="6944">
                  <c:v>679.56953792095771</c:v>
                </c:pt>
                <c:pt idx="6945">
                  <c:v>679.58246810089497</c:v>
                </c:pt>
                <c:pt idx="6946">
                  <c:v>679.58284088158439</c:v>
                </c:pt>
                <c:pt idx="6947">
                  <c:v>679.61075366225407</c:v>
                </c:pt>
                <c:pt idx="6948">
                  <c:v>679.6336309289419</c:v>
                </c:pt>
                <c:pt idx="6949">
                  <c:v>679.64935916163608</c:v>
                </c:pt>
                <c:pt idx="6950">
                  <c:v>679.64867470463639</c:v>
                </c:pt>
                <c:pt idx="6951">
                  <c:v>679.65159688838787</c:v>
                </c:pt>
                <c:pt idx="6952">
                  <c:v>679.62927975014395</c:v>
                </c:pt>
                <c:pt idx="6953">
                  <c:v>679.65706745631519</c:v>
                </c:pt>
                <c:pt idx="6954">
                  <c:v>679.65992751308238</c:v>
                </c:pt>
                <c:pt idx="6955">
                  <c:v>679.6338794514171</c:v>
                </c:pt>
                <c:pt idx="6956">
                  <c:v>679.60192606012117</c:v>
                </c:pt>
                <c:pt idx="6957">
                  <c:v>679.59925343904604</c:v>
                </c:pt>
                <c:pt idx="6958">
                  <c:v>679.59838259667708</c:v>
                </c:pt>
                <c:pt idx="6959">
                  <c:v>679.60422590035319</c:v>
                </c:pt>
                <c:pt idx="6960">
                  <c:v>679.57612675844689</c:v>
                </c:pt>
                <c:pt idx="6961">
                  <c:v>679.60360459710762</c:v>
                </c:pt>
                <c:pt idx="6962">
                  <c:v>679.64830192005172</c:v>
                </c:pt>
                <c:pt idx="6963">
                  <c:v>679.66508743359714</c:v>
                </c:pt>
                <c:pt idx="6964">
                  <c:v>679.65489185844729</c:v>
                </c:pt>
                <c:pt idx="6965">
                  <c:v>679.65868387712771</c:v>
                </c:pt>
                <c:pt idx="6966">
                  <c:v>679.63879082791846</c:v>
                </c:pt>
                <c:pt idx="6967">
                  <c:v>679.61591354249481</c:v>
                </c:pt>
                <c:pt idx="6968">
                  <c:v>679.61367582841706</c:v>
                </c:pt>
                <c:pt idx="6969">
                  <c:v>679.61920849389185</c:v>
                </c:pt>
                <c:pt idx="6970">
                  <c:v>679.58234384067009</c:v>
                </c:pt>
                <c:pt idx="6971">
                  <c:v>679.57960807928998</c:v>
                </c:pt>
                <c:pt idx="6972">
                  <c:v>679.601180496506</c:v>
                </c:pt>
                <c:pt idx="6973">
                  <c:v>679.5954604376069</c:v>
                </c:pt>
                <c:pt idx="6974">
                  <c:v>679.61628632516306</c:v>
                </c:pt>
                <c:pt idx="6975">
                  <c:v>679.64208579128024</c:v>
                </c:pt>
                <c:pt idx="6976">
                  <c:v>679.66098373807858</c:v>
                </c:pt>
                <c:pt idx="6977">
                  <c:v>679.62977679476091</c:v>
                </c:pt>
                <c:pt idx="6978">
                  <c:v>679.61759208320757</c:v>
                </c:pt>
                <c:pt idx="6979">
                  <c:v>679.64556714856838</c:v>
                </c:pt>
                <c:pt idx="6980">
                  <c:v>679.65569955925332</c:v>
                </c:pt>
                <c:pt idx="6981">
                  <c:v>679.64593993299115</c:v>
                </c:pt>
                <c:pt idx="6982">
                  <c:v>679.58582516494812</c:v>
                </c:pt>
                <c:pt idx="6983">
                  <c:v>679.5566688788889</c:v>
                </c:pt>
                <c:pt idx="6984">
                  <c:v>679.56916514105524</c:v>
                </c:pt>
                <c:pt idx="6985">
                  <c:v>679.62032684254768</c:v>
                </c:pt>
                <c:pt idx="6986">
                  <c:v>679.63064662293505</c:v>
                </c:pt>
                <c:pt idx="6987">
                  <c:v>679.63064662293505</c:v>
                </c:pt>
                <c:pt idx="6988">
                  <c:v>679.64245857549702</c:v>
                </c:pt>
                <c:pt idx="6989">
                  <c:v>679.6512241036304</c:v>
                </c:pt>
                <c:pt idx="6990">
                  <c:v>679.63077088411262</c:v>
                </c:pt>
                <c:pt idx="6991">
                  <c:v>679.61976766819498</c:v>
                </c:pt>
                <c:pt idx="6992">
                  <c:v>679.62753907575939</c:v>
                </c:pt>
                <c:pt idx="6993">
                  <c:v>679.5988175085821</c:v>
                </c:pt>
                <c:pt idx="6994">
                  <c:v>679.62579840185595</c:v>
                </c:pt>
                <c:pt idx="6995">
                  <c:v>679.59950196016541</c:v>
                </c:pt>
                <c:pt idx="6996">
                  <c:v>679.60640249925564</c:v>
                </c:pt>
                <c:pt idx="6997">
                  <c:v>679.59434209336473</c:v>
                </c:pt>
                <c:pt idx="6998">
                  <c:v>679.61274285364254</c:v>
                </c:pt>
                <c:pt idx="6999">
                  <c:v>679.64444777689584</c:v>
                </c:pt>
                <c:pt idx="7000">
                  <c:v>679.6574402414185</c:v>
                </c:pt>
                <c:pt idx="7001">
                  <c:v>679.64270709832056</c:v>
                </c:pt>
                <c:pt idx="7002">
                  <c:v>679.65252986891608</c:v>
                </c:pt>
                <c:pt idx="7003">
                  <c:v>679.64699717417909</c:v>
                </c:pt>
                <c:pt idx="7004">
                  <c:v>679.61118857501299</c:v>
                </c:pt>
                <c:pt idx="7005">
                  <c:v>679.60708593313257</c:v>
                </c:pt>
                <c:pt idx="7006">
                  <c:v>679.60826742853419</c:v>
                </c:pt>
                <c:pt idx="7007">
                  <c:v>679.61168663673391</c:v>
                </c:pt>
                <c:pt idx="7008">
                  <c:v>679.63611717267054</c:v>
                </c:pt>
                <c:pt idx="7009">
                  <c:v>679.6372986735164</c:v>
                </c:pt>
                <c:pt idx="7010">
                  <c:v>679.65489185844729</c:v>
                </c:pt>
                <c:pt idx="7011">
                  <c:v>679.65899453145869</c:v>
                </c:pt>
                <c:pt idx="7012">
                  <c:v>679.64295562115387</c:v>
                </c:pt>
                <c:pt idx="7013">
                  <c:v>679.67559368039736</c:v>
                </c:pt>
                <c:pt idx="7014">
                  <c:v>679.67055801323943</c:v>
                </c:pt>
                <c:pt idx="7015">
                  <c:v>679.61473204565925</c:v>
                </c:pt>
                <c:pt idx="7016">
                  <c:v>679.58271662135223</c:v>
                </c:pt>
                <c:pt idx="7017">
                  <c:v>679.6163484556098</c:v>
                </c:pt>
                <c:pt idx="7018">
                  <c:v>679.64904850778032</c:v>
                </c:pt>
                <c:pt idx="7019">
                  <c:v>679.6422721833859</c:v>
                </c:pt>
                <c:pt idx="7020">
                  <c:v>679.64494482270959</c:v>
                </c:pt>
                <c:pt idx="7021">
                  <c:v>679.63108255560144</c:v>
                </c:pt>
                <c:pt idx="7022">
                  <c:v>679.66682811835619</c:v>
                </c:pt>
                <c:pt idx="7023">
                  <c:v>679.68056722049982</c:v>
                </c:pt>
                <c:pt idx="7024">
                  <c:v>679.66309822568132</c:v>
                </c:pt>
                <c:pt idx="7025">
                  <c:v>679.63649097506925</c:v>
                </c:pt>
                <c:pt idx="7026">
                  <c:v>679.62946614187069</c:v>
                </c:pt>
                <c:pt idx="7027">
                  <c:v>679.60528313454131</c:v>
                </c:pt>
                <c:pt idx="7028">
                  <c:v>679.58532812379838</c:v>
                </c:pt>
                <c:pt idx="7029">
                  <c:v>679.59247716820789</c:v>
                </c:pt>
                <c:pt idx="7030">
                  <c:v>679.63220090636491</c:v>
                </c:pt>
                <c:pt idx="7031">
                  <c:v>679.63910148126854</c:v>
                </c:pt>
                <c:pt idx="7032">
                  <c:v>679.6494212924091</c:v>
                </c:pt>
                <c:pt idx="7033">
                  <c:v>679.66937650615591</c:v>
                </c:pt>
                <c:pt idx="7034">
                  <c:v>679.68261856503227</c:v>
                </c:pt>
                <c:pt idx="7035">
                  <c:v>679.68174771113979</c:v>
                </c:pt>
                <c:pt idx="7036">
                  <c:v>679.68498056584508</c:v>
                </c:pt>
                <c:pt idx="7037">
                  <c:v>679.66477677896569</c:v>
                </c:pt>
                <c:pt idx="7038">
                  <c:v>679.64314201328523</c:v>
                </c:pt>
                <c:pt idx="7039">
                  <c:v>679.61398648052875</c:v>
                </c:pt>
                <c:pt idx="7040">
                  <c:v>679.60621508968086</c:v>
                </c:pt>
                <c:pt idx="7041">
                  <c:v>679.60093095679122</c:v>
                </c:pt>
                <c:pt idx="7042">
                  <c:v>679.61665910785337</c:v>
                </c:pt>
                <c:pt idx="7043">
                  <c:v>679.64059363609772</c:v>
                </c:pt>
                <c:pt idx="7044">
                  <c:v>679.67671203906241</c:v>
                </c:pt>
                <c:pt idx="7045">
                  <c:v>679.65818683022997</c:v>
                </c:pt>
                <c:pt idx="7046">
                  <c:v>679.6440749925614</c:v>
                </c:pt>
                <c:pt idx="7047">
                  <c:v>679.65221819636611</c:v>
                </c:pt>
                <c:pt idx="7048">
                  <c:v>679.65308904617655</c:v>
                </c:pt>
                <c:pt idx="7049">
                  <c:v>679.63077088411262</c:v>
                </c:pt>
                <c:pt idx="7050">
                  <c:v>679.59875537830806</c:v>
                </c:pt>
                <c:pt idx="7051">
                  <c:v>679.59521191664692</c:v>
                </c:pt>
                <c:pt idx="7052">
                  <c:v>679.61895997199542</c:v>
                </c:pt>
                <c:pt idx="7053">
                  <c:v>679.65395887756938</c:v>
                </c:pt>
                <c:pt idx="7054">
                  <c:v>679.65557529758416</c:v>
                </c:pt>
                <c:pt idx="7055">
                  <c:v>679.66272442170384</c:v>
                </c:pt>
                <c:pt idx="7056">
                  <c:v>679.65240560730933</c:v>
                </c:pt>
                <c:pt idx="7057">
                  <c:v>679.61796486597507</c:v>
                </c:pt>
                <c:pt idx="7058">
                  <c:v>679.65389674675157</c:v>
                </c:pt>
                <c:pt idx="7059">
                  <c:v>679.66527382638333</c:v>
                </c:pt>
                <c:pt idx="7060">
                  <c:v>679.70338159086009</c:v>
                </c:pt>
                <c:pt idx="7061">
                  <c:v>679.66098373807858</c:v>
                </c:pt>
                <c:pt idx="7062">
                  <c:v>679.60808103743454</c:v>
                </c:pt>
                <c:pt idx="7063">
                  <c:v>679.58246810089497</c:v>
                </c:pt>
                <c:pt idx="7064">
                  <c:v>679.62157047093069</c:v>
                </c:pt>
                <c:pt idx="7065">
                  <c:v>679.66869306552167</c:v>
                </c:pt>
                <c:pt idx="7066">
                  <c:v>679.66079734541938</c:v>
                </c:pt>
                <c:pt idx="7067">
                  <c:v>679.65141049600641</c:v>
                </c:pt>
                <c:pt idx="7068">
                  <c:v>679.68678338724249</c:v>
                </c:pt>
                <c:pt idx="7069">
                  <c:v>679.67944784260828</c:v>
                </c:pt>
                <c:pt idx="7070">
                  <c:v>679.66465251711736</c:v>
                </c:pt>
                <c:pt idx="7071">
                  <c:v>679.67671203906241</c:v>
                </c:pt>
                <c:pt idx="7072">
                  <c:v>679.66788434450939</c:v>
                </c:pt>
                <c:pt idx="7073">
                  <c:v>679.64345368538613</c:v>
                </c:pt>
                <c:pt idx="7074">
                  <c:v>679.63095727588359</c:v>
                </c:pt>
                <c:pt idx="7075">
                  <c:v>679.61609993382615</c:v>
                </c:pt>
                <c:pt idx="7076">
                  <c:v>679.63151746976371</c:v>
                </c:pt>
                <c:pt idx="7077">
                  <c:v>679.62772546743474</c:v>
                </c:pt>
                <c:pt idx="7078">
                  <c:v>679.62244131650482</c:v>
                </c:pt>
                <c:pt idx="7079">
                  <c:v>679.61466991522821</c:v>
                </c:pt>
                <c:pt idx="7080">
                  <c:v>679.63244942878373</c:v>
                </c:pt>
                <c:pt idx="7081">
                  <c:v>679.67236083050932</c:v>
                </c:pt>
                <c:pt idx="7082">
                  <c:v>679.68964345750112</c:v>
                </c:pt>
                <c:pt idx="7083">
                  <c:v>679.67870125127706</c:v>
                </c:pt>
                <c:pt idx="7084">
                  <c:v>679.65482972762038</c:v>
                </c:pt>
                <c:pt idx="7085">
                  <c:v>679.62244131650482</c:v>
                </c:pt>
                <c:pt idx="7086">
                  <c:v>679.62766333687568</c:v>
                </c:pt>
                <c:pt idx="7087">
                  <c:v>679.60410163969914</c:v>
                </c:pt>
                <c:pt idx="7088">
                  <c:v>679.62138407943758</c:v>
                </c:pt>
                <c:pt idx="7089">
                  <c:v>679.63767145744998</c:v>
                </c:pt>
                <c:pt idx="7090">
                  <c:v>679.66471464804124</c:v>
                </c:pt>
                <c:pt idx="7091">
                  <c:v>679.67745863015796</c:v>
                </c:pt>
                <c:pt idx="7092">
                  <c:v>679.69548684582332</c:v>
                </c:pt>
                <c:pt idx="7093">
                  <c:v>679.67733436805952</c:v>
                </c:pt>
                <c:pt idx="7094">
                  <c:v>679.66253802899303</c:v>
                </c:pt>
                <c:pt idx="7095">
                  <c:v>679.66253802899303</c:v>
                </c:pt>
                <c:pt idx="7096">
                  <c:v>679.63816952126444</c:v>
                </c:pt>
                <c:pt idx="7097">
                  <c:v>679.61597567293791</c:v>
                </c:pt>
                <c:pt idx="7098">
                  <c:v>679.59651767032415</c:v>
                </c:pt>
                <c:pt idx="7099">
                  <c:v>679.62101129646771</c:v>
                </c:pt>
                <c:pt idx="7100">
                  <c:v>679.65495398927487</c:v>
                </c:pt>
                <c:pt idx="7101">
                  <c:v>679.66769795164601</c:v>
                </c:pt>
                <c:pt idx="7102">
                  <c:v>679.65793830679593</c:v>
                </c:pt>
                <c:pt idx="7103">
                  <c:v>679.64898637701106</c:v>
                </c:pt>
                <c:pt idx="7104">
                  <c:v>679.65228134570509</c:v>
                </c:pt>
                <c:pt idx="7105">
                  <c:v>679.66160606552194</c:v>
                </c:pt>
                <c:pt idx="7106">
                  <c:v>679.69188119856267</c:v>
                </c:pt>
                <c:pt idx="7107">
                  <c:v>679.69660622656511</c:v>
                </c:pt>
                <c:pt idx="7108">
                  <c:v>679.63705015090613</c:v>
                </c:pt>
                <c:pt idx="7109">
                  <c:v>679.58967927224353</c:v>
                </c:pt>
                <c:pt idx="7110">
                  <c:v>679.58203319011852</c:v>
                </c:pt>
                <c:pt idx="7111">
                  <c:v>679.63530947437505</c:v>
                </c:pt>
                <c:pt idx="7112">
                  <c:v>679.64538075636517</c:v>
                </c:pt>
                <c:pt idx="7113">
                  <c:v>679.67030948931733</c:v>
                </c:pt>
                <c:pt idx="7114">
                  <c:v>679.66036242923587</c:v>
                </c:pt>
                <c:pt idx="7115">
                  <c:v>679.65507825093198</c:v>
                </c:pt>
                <c:pt idx="7116">
                  <c:v>679.64494482270959</c:v>
                </c:pt>
                <c:pt idx="7117">
                  <c:v>679.65507825093198</c:v>
                </c:pt>
                <c:pt idx="7118">
                  <c:v>679.66446510581</c:v>
                </c:pt>
                <c:pt idx="7119">
                  <c:v>679.68790276643756</c:v>
                </c:pt>
                <c:pt idx="7120">
                  <c:v>679.6570053254668</c:v>
                </c:pt>
                <c:pt idx="7121">
                  <c:v>679.62648183783688</c:v>
                </c:pt>
                <c:pt idx="7122">
                  <c:v>679.59334699123258</c:v>
                </c:pt>
                <c:pt idx="7123">
                  <c:v>679.61491843695558</c:v>
                </c:pt>
                <c:pt idx="7124">
                  <c:v>679.66228950538732</c:v>
                </c:pt>
                <c:pt idx="7125">
                  <c:v>679.69026476923182</c:v>
                </c:pt>
                <c:pt idx="7126">
                  <c:v>679.64966981550731</c:v>
                </c:pt>
                <c:pt idx="7127">
                  <c:v>679.63394158203744</c:v>
                </c:pt>
                <c:pt idx="7128">
                  <c:v>679.63630356459964</c:v>
                </c:pt>
                <c:pt idx="7129">
                  <c:v>679.67957210474844</c:v>
                </c:pt>
                <c:pt idx="7130">
                  <c:v>679.68728043639646</c:v>
                </c:pt>
                <c:pt idx="7131">
                  <c:v>679.65035325407769</c:v>
                </c:pt>
                <c:pt idx="7132">
                  <c:v>679.63058449234711</c:v>
                </c:pt>
                <c:pt idx="7133">
                  <c:v>679.64786700473076</c:v>
                </c:pt>
                <c:pt idx="7134">
                  <c:v>679.64482056125246</c:v>
                </c:pt>
                <c:pt idx="7135">
                  <c:v>679.65408415774471</c:v>
                </c:pt>
                <c:pt idx="7136">
                  <c:v>679.64513121489983</c:v>
                </c:pt>
                <c:pt idx="7137">
                  <c:v>679.64550501783333</c:v>
                </c:pt>
                <c:pt idx="7138">
                  <c:v>679.65159688838787</c:v>
                </c:pt>
                <c:pt idx="7139">
                  <c:v>679.68871047147638</c:v>
                </c:pt>
                <c:pt idx="7140">
                  <c:v>679.69268890411149</c:v>
                </c:pt>
                <c:pt idx="7141">
                  <c:v>679.6801312844093</c:v>
                </c:pt>
                <c:pt idx="7142">
                  <c:v>679.66564661197219</c:v>
                </c:pt>
                <c:pt idx="7143">
                  <c:v>679.69505192724478</c:v>
                </c:pt>
                <c:pt idx="7144">
                  <c:v>679.68547761485672</c:v>
                </c:pt>
                <c:pt idx="7145">
                  <c:v>679.65277839213672</c:v>
                </c:pt>
                <c:pt idx="7146">
                  <c:v>679.61323989695506</c:v>
                </c:pt>
                <c:pt idx="7147">
                  <c:v>679.59987474186255</c:v>
                </c:pt>
                <c:pt idx="7148">
                  <c:v>679.63649097506925</c:v>
                </c:pt>
                <c:pt idx="7149">
                  <c:v>679.6437022082489</c:v>
                </c:pt>
                <c:pt idx="7150">
                  <c:v>679.64040724404174</c:v>
                </c:pt>
                <c:pt idx="7151">
                  <c:v>679.65091344968255</c:v>
                </c:pt>
                <c:pt idx="7152">
                  <c:v>679.65308904617655</c:v>
                </c:pt>
                <c:pt idx="7153">
                  <c:v>679.64823978928973</c:v>
                </c:pt>
                <c:pt idx="7154">
                  <c:v>679.68827555336566</c:v>
                </c:pt>
                <c:pt idx="7155">
                  <c:v>679.66067308364961</c:v>
                </c:pt>
                <c:pt idx="7156">
                  <c:v>679.65905666232663</c:v>
                </c:pt>
                <c:pt idx="7157">
                  <c:v>679.66626792133616</c:v>
                </c:pt>
                <c:pt idx="7158">
                  <c:v>679.62449264211057</c:v>
                </c:pt>
                <c:pt idx="7159">
                  <c:v>679.60515887386646</c:v>
                </c:pt>
                <c:pt idx="7160">
                  <c:v>679.58433302308958</c:v>
                </c:pt>
                <c:pt idx="7161">
                  <c:v>679.6225655775205</c:v>
                </c:pt>
                <c:pt idx="7162">
                  <c:v>679.68292922054354</c:v>
                </c:pt>
                <c:pt idx="7163">
                  <c:v>679.68006915333331</c:v>
                </c:pt>
                <c:pt idx="7164">
                  <c:v>679.64090428953659</c:v>
                </c:pt>
                <c:pt idx="7165">
                  <c:v>679.63928787328587</c:v>
                </c:pt>
                <c:pt idx="7166">
                  <c:v>679.66241376718892</c:v>
                </c:pt>
                <c:pt idx="7167">
                  <c:v>679.66881732744969</c:v>
                </c:pt>
                <c:pt idx="7168">
                  <c:v>679.68752896098817</c:v>
                </c:pt>
                <c:pt idx="7169">
                  <c:v>679.66272442170384</c:v>
                </c:pt>
                <c:pt idx="7170">
                  <c:v>679.65793830679593</c:v>
                </c:pt>
                <c:pt idx="7171">
                  <c:v>679.61062940147133</c:v>
                </c:pt>
                <c:pt idx="7172">
                  <c:v>679.5617044550221</c:v>
                </c:pt>
                <c:pt idx="7173">
                  <c:v>679.5822195804476</c:v>
                </c:pt>
                <c:pt idx="7174">
                  <c:v>679.63984704937104</c:v>
                </c:pt>
                <c:pt idx="7175">
                  <c:v>679.64258283690765</c:v>
                </c:pt>
                <c:pt idx="7176">
                  <c:v>679.6518454115718</c:v>
                </c:pt>
                <c:pt idx="7177">
                  <c:v>679.64015872130892</c:v>
                </c:pt>
                <c:pt idx="7178">
                  <c:v>679.68261856503227</c:v>
                </c:pt>
                <c:pt idx="7179">
                  <c:v>679.67901292513704</c:v>
                </c:pt>
                <c:pt idx="7180">
                  <c:v>679.65383461593444</c:v>
                </c:pt>
                <c:pt idx="7181">
                  <c:v>679.6407178974714</c:v>
                </c:pt>
                <c:pt idx="7182">
                  <c:v>679.64214792198163</c:v>
                </c:pt>
                <c:pt idx="7183">
                  <c:v>679.62430625053094</c:v>
                </c:pt>
                <c:pt idx="7184">
                  <c:v>679.6254867306285</c:v>
                </c:pt>
                <c:pt idx="7185">
                  <c:v>679.60739658491934</c:v>
                </c:pt>
                <c:pt idx="7186">
                  <c:v>679.6155407598485</c:v>
                </c:pt>
                <c:pt idx="7187">
                  <c:v>679.63866656658286</c:v>
                </c:pt>
                <c:pt idx="7188">
                  <c:v>679.63145533916725</c:v>
                </c:pt>
                <c:pt idx="7189">
                  <c:v>679.65439481184887</c:v>
                </c:pt>
                <c:pt idx="7190">
                  <c:v>679.66713877308882</c:v>
                </c:pt>
                <c:pt idx="7191">
                  <c:v>679.67565581142901</c:v>
                </c:pt>
                <c:pt idx="7192">
                  <c:v>679.67913718726868</c:v>
                </c:pt>
                <c:pt idx="7193">
                  <c:v>679.67217443751349</c:v>
                </c:pt>
                <c:pt idx="7194">
                  <c:v>679.66284868351408</c:v>
                </c:pt>
                <c:pt idx="7195">
                  <c:v>679.65675680207926</c:v>
                </c:pt>
                <c:pt idx="7196">
                  <c:v>679.63698802025522</c:v>
                </c:pt>
                <c:pt idx="7197">
                  <c:v>679.64214792198163</c:v>
                </c:pt>
                <c:pt idx="7198">
                  <c:v>679.63580651946768</c:v>
                </c:pt>
                <c:pt idx="7199">
                  <c:v>679.66850667263429</c:v>
                </c:pt>
                <c:pt idx="7200">
                  <c:v>679.67497135157214</c:v>
                </c:pt>
                <c:pt idx="7201">
                  <c:v>679.6920675921416</c:v>
                </c:pt>
                <c:pt idx="7202">
                  <c:v>679.67957210474844</c:v>
                </c:pt>
                <c:pt idx="7203">
                  <c:v>679.67553154936627</c:v>
                </c:pt>
                <c:pt idx="7204">
                  <c:v>679.67571794246146</c:v>
                </c:pt>
                <c:pt idx="7205">
                  <c:v>679.63779571876603</c:v>
                </c:pt>
                <c:pt idx="7206">
                  <c:v>679.66465251711736</c:v>
                </c:pt>
                <c:pt idx="7207">
                  <c:v>679.65768978337155</c:v>
                </c:pt>
                <c:pt idx="7208">
                  <c:v>679.68945706399381</c:v>
                </c:pt>
                <c:pt idx="7209">
                  <c:v>679.68025554656288</c:v>
                </c:pt>
                <c:pt idx="7210">
                  <c:v>679.63443862702229</c:v>
                </c:pt>
                <c:pt idx="7211">
                  <c:v>679.59819620586984</c:v>
                </c:pt>
                <c:pt idx="7212">
                  <c:v>679.63313388402071</c:v>
                </c:pt>
                <c:pt idx="7213">
                  <c:v>679.64177513778304</c:v>
                </c:pt>
                <c:pt idx="7214">
                  <c:v>679.67957210474844</c:v>
                </c:pt>
                <c:pt idx="7215">
                  <c:v>679.68118853133547</c:v>
                </c:pt>
                <c:pt idx="7216">
                  <c:v>679.68895899612437</c:v>
                </c:pt>
                <c:pt idx="7217">
                  <c:v>679.65998964395965</c:v>
                </c:pt>
                <c:pt idx="7218">
                  <c:v>679.64923490009198</c:v>
                </c:pt>
                <c:pt idx="7219">
                  <c:v>679.64904850778032</c:v>
                </c:pt>
                <c:pt idx="7220">
                  <c:v>679.6733549265806</c:v>
                </c:pt>
                <c:pt idx="7221">
                  <c:v>679.68883473379924</c:v>
                </c:pt>
                <c:pt idx="7222">
                  <c:v>679.67814207174297</c:v>
                </c:pt>
                <c:pt idx="7223">
                  <c:v>679.68311561385769</c:v>
                </c:pt>
                <c:pt idx="7224">
                  <c:v>679.64034511335763</c:v>
                </c:pt>
                <c:pt idx="7225">
                  <c:v>679.62648183783688</c:v>
                </c:pt>
                <c:pt idx="7226">
                  <c:v>679.62859529532568</c:v>
                </c:pt>
                <c:pt idx="7227">
                  <c:v>679.67578007349437</c:v>
                </c:pt>
                <c:pt idx="7228">
                  <c:v>679.70089532058432</c:v>
                </c:pt>
                <c:pt idx="7229">
                  <c:v>679.67963423581932</c:v>
                </c:pt>
                <c:pt idx="7230">
                  <c:v>679.69760032646252</c:v>
                </c:pt>
                <c:pt idx="7231">
                  <c:v>679.67907505620258</c:v>
                </c:pt>
                <c:pt idx="7232">
                  <c:v>679.66570874290585</c:v>
                </c:pt>
                <c:pt idx="7233">
                  <c:v>679.64556714856838</c:v>
                </c:pt>
                <c:pt idx="7234">
                  <c:v>679.68864834031581</c:v>
                </c:pt>
                <c:pt idx="7235">
                  <c:v>679.68759109213761</c:v>
                </c:pt>
                <c:pt idx="7236">
                  <c:v>679.6733549265806</c:v>
                </c:pt>
                <c:pt idx="7237">
                  <c:v>679.63798211074482</c:v>
                </c:pt>
                <c:pt idx="7238">
                  <c:v>679.61274285364254</c:v>
                </c:pt>
                <c:pt idx="7239">
                  <c:v>679.60994596721002</c:v>
                </c:pt>
                <c:pt idx="7240">
                  <c:v>679.63537160500948</c:v>
                </c:pt>
                <c:pt idx="7241">
                  <c:v>679.65029112329546</c:v>
                </c:pt>
                <c:pt idx="7242">
                  <c:v>679.65321330779682</c:v>
                </c:pt>
                <c:pt idx="7243">
                  <c:v>679.66757368974004</c:v>
                </c:pt>
                <c:pt idx="7244">
                  <c:v>679.65868387712771</c:v>
                </c:pt>
                <c:pt idx="7245">
                  <c:v>679.66309822568132</c:v>
                </c:pt>
                <c:pt idx="7246">
                  <c:v>679.69306270986704</c:v>
                </c:pt>
                <c:pt idx="7247">
                  <c:v>679.70213896487246</c:v>
                </c:pt>
                <c:pt idx="7248">
                  <c:v>679.68075361374406</c:v>
                </c:pt>
                <c:pt idx="7249">
                  <c:v>679.67646351489748</c:v>
                </c:pt>
                <c:pt idx="7250">
                  <c:v>679.68982985101388</c:v>
                </c:pt>
                <c:pt idx="7251">
                  <c:v>679.67702371282405</c:v>
                </c:pt>
                <c:pt idx="7252">
                  <c:v>679.63991019858599</c:v>
                </c:pt>
                <c:pt idx="7253">
                  <c:v>679.62443051158334</c:v>
                </c:pt>
                <c:pt idx="7254">
                  <c:v>679.63966065733712</c:v>
                </c:pt>
                <c:pt idx="7255">
                  <c:v>679.65284052294362</c:v>
                </c:pt>
                <c:pt idx="7256">
                  <c:v>679.66763582069268</c:v>
                </c:pt>
                <c:pt idx="7257">
                  <c:v>679.68199623551311</c:v>
                </c:pt>
                <c:pt idx="7258">
                  <c:v>679.68920752078236</c:v>
                </c:pt>
                <c:pt idx="7259">
                  <c:v>679.66222737448732</c:v>
                </c:pt>
                <c:pt idx="7260">
                  <c:v>679.66197885089389</c:v>
                </c:pt>
                <c:pt idx="7261">
                  <c:v>679.68951919516223</c:v>
                </c:pt>
                <c:pt idx="7262">
                  <c:v>679.71817802586463</c:v>
                </c:pt>
                <c:pt idx="7263">
                  <c:v>679.66036242923587</c:v>
                </c:pt>
                <c:pt idx="7264">
                  <c:v>679.64096642022628</c:v>
                </c:pt>
                <c:pt idx="7265">
                  <c:v>679.64239644479278</c:v>
                </c:pt>
                <c:pt idx="7266">
                  <c:v>679.66720090403714</c:v>
                </c:pt>
                <c:pt idx="7267">
                  <c:v>679.69194332975496</c:v>
                </c:pt>
                <c:pt idx="7268">
                  <c:v>679.63568225819085</c:v>
                </c:pt>
                <c:pt idx="7269">
                  <c:v>679.62741379611202</c:v>
                </c:pt>
                <c:pt idx="7270">
                  <c:v>679.62262770802931</c:v>
                </c:pt>
                <c:pt idx="7271">
                  <c:v>679.66626792133616</c:v>
                </c:pt>
                <c:pt idx="7272">
                  <c:v>679.69449172771488</c:v>
                </c:pt>
                <c:pt idx="7273">
                  <c:v>679.67776928541468</c:v>
                </c:pt>
                <c:pt idx="7274">
                  <c:v>679.6536482234867</c:v>
                </c:pt>
                <c:pt idx="7275">
                  <c:v>679.68292922054354</c:v>
                </c:pt>
                <c:pt idx="7276">
                  <c:v>679.69132201785874</c:v>
                </c:pt>
                <c:pt idx="7277">
                  <c:v>679.68006915333331</c:v>
                </c:pt>
                <c:pt idx="7278">
                  <c:v>679.69474127113574</c:v>
                </c:pt>
                <c:pt idx="7279">
                  <c:v>679.69847118254665</c:v>
                </c:pt>
                <c:pt idx="7280">
                  <c:v>679.68106426916336</c:v>
                </c:pt>
                <c:pt idx="7281">
                  <c:v>679.6933112346868</c:v>
                </c:pt>
                <c:pt idx="7282">
                  <c:v>679.63605504202883</c:v>
                </c:pt>
                <c:pt idx="7283">
                  <c:v>679.64158772715609</c:v>
                </c:pt>
                <c:pt idx="7284">
                  <c:v>679.67497135157214</c:v>
                </c:pt>
                <c:pt idx="7285">
                  <c:v>679.63922574261289</c:v>
                </c:pt>
                <c:pt idx="7286">
                  <c:v>679.61827551829822</c:v>
                </c:pt>
                <c:pt idx="7287">
                  <c:v>679.63182812275511</c:v>
                </c:pt>
                <c:pt idx="7288">
                  <c:v>679.68995411335879</c:v>
                </c:pt>
                <c:pt idx="7289">
                  <c:v>679.6957975019692</c:v>
                </c:pt>
                <c:pt idx="7290">
                  <c:v>679.68305348275237</c:v>
                </c:pt>
                <c:pt idx="7291">
                  <c:v>679.67316853355533</c:v>
                </c:pt>
                <c:pt idx="7292">
                  <c:v>679.705122286201</c:v>
                </c:pt>
                <c:pt idx="7293">
                  <c:v>679.73446565414213</c:v>
                </c:pt>
                <c:pt idx="7294">
                  <c:v>679.71096670742941</c:v>
                </c:pt>
                <c:pt idx="7295">
                  <c:v>679.72315159959044</c:v>
                </c:pt>
                <c:pt idx="7296">
                  <c:v>679.67832846491547</c:v>
                </c:pt>
                <c:pt idx="7297">
                  <c:v>679.65464333514319</c:v>
                </c:pt>
                <c:pt idx="7298">
                  <c:v>679.65265413052521</c:v>
                </c:pt>
                <c:pt idx="7299">
                  <c:v>679.68498056584508</c:v>
                </c:pt>
                <c:pt idx="7300">
                  <c:v>679.66228950538732</c:v>
                </c:pt>
                <c:pt idx="7301">
                  <c:v>679.63350666770782</c:v>
                </c:pt>
                <c:pt idx="7302">
                  <c:v>679.636241433956</c:v>
                </c:pt>
                <c:pt idx="7303">
                  <c:v>679.64270709832056</c:v>
                </c:pt>
                <c:pt idx="7304">
                  <c:v>679.64612632521084</c:v>
                </c:pt>
                <c:pt idx="7305">
                  <c:v>679.66776008259978</c:v>
                </c:pt>
                <c:pt idx="7306">
                  <c:v>679.66863093455868</c:v>
                </c:pt>
                <c:pt idx="7307">
                  <c:v>679.69007837570621</c:v>
                </c:pt>
                <c:pt idx="7308">
                  <c:v>679.70617953732153</c:v>
                </c:pt>
                <c:pt idx="7309">
                  <c:v>679.71861294604003</c:v>
                </c:pt>
                <c:pt idx="7310">
                  <c:v>679.69368402193493</c:v>
                </c:pt>
                <c:pt idx="7311">
                  <c:v>679.63176599215558</c:v>
                </c:pt>
                <c:pt idx="7312">
                  <c:v>679.66508743359714</c:v>
                </c:pt>
                <c:pt idx="7313">
                  <c:v>679.72744071168518</c:v>
                </c:pt>
                <c:pt idx="7314">
                  <c:v>679.72737858014273</c:v>
                </c:pt>
                <c:pt idx="7315">
                  <c:v>679.67348020714155</c:v>
                </c:pt>
                <c:pt idx="7316">
                  <c:v>679.59595849808454</c:v>
                </c:pt>
                <c:pt idx="7317">
                  <c:v>679.65277839213672</c:v>
                </c:pt>
                <c:pt idx="7318">
                  <c:v>679.72514082647047</c:v>
                </c:pt>
                <c:pt idx="7319">
                  <c:v>679.74279638843188</c:v>
                </c:pt>
                <c:pt idx="7320">
                  <c:v>679.67055801323943</c:v>
                </c:pt>
                <c:pt idx="7321">
                  <c:v>679.64438564617183</c:v>
                </c:pt>
                <c:pt idx="7322">
                  <c:v>679.67553154936627</c:v>
                </c:pt>
                <c:pt idx="7323">
                  <c:v>679.7064901939948</c:v>
                </c:pt>
                <c:pt idx="7324">
                  <c:v>679.71749356138741</c:v>
                </c:pt>
                <c:pt idx="7325">
                  <c:v>679.66819601783436</c:v>
                </c:pt>
                <c:pt idx="7326">
                  <c:v>679.66434084396792</c:v>
                </c:pt>
                <c:pt idx="7327">
                  <c:v>679.6726714855148</c:v>
                </c:pt>
                <c:pt idx="7328">
                  <c:v>679.66110901839374</c:v>
                </c:pt>
                <c:pt idx="7329">
                  <c:v>679.63319601463365</c:v>
                </c:pt>
                <c:pt idx="7330">
                  <c:v>679.6452564948994</c:v>
                </c:pt>
                <c:pt idx="7331">
                  <c:v>679.67310640254811</c:v>
                </c:pt>
                <c:pt idx="7332">
                  <c:v>679.67285787852541</c:v>
                </c:pt>
                <c:pt idx="7333">
                  <c:v>679.67211230651606</c:v>
                </c:pt>
                <c:pt idx="7334">
                  <c:v>679.66999883442838</c:v>
                </c:pt>
                <c:pt idx="7335">
                  <c:v>679.66334674931909</c:v>
                </c:pt>
                <c:pt idx="7336">
                  <c:v>679.66365740388005</c:v>
                </c:pt>
                <c:pt idx="7337">
                  <c:v>679.62250344701238</c:v>
                </c:pt>
                <c:pt idx="7338">
                  <c:v>679.62163260142961</c:v>
                </c:pt>
                <c:pt idx="7339">
                  <c:v>679.66894158938021</c:v>
                </c:pt>
                <c:pt idx="7340">
                  <c:v>679.71432383995636</c:v>
                </c:pt>
                <c:pt idx="7341">
                  <c:v>679.6720501755193</c:v>
                </c:pt>
                <c:pt idx="7342">
                  <c:v>679.6440749925614</c:v>
                </c:pt>
                <c:pt idx="7343">
                  <c:v>679.62007832060692</c:v>
                </c:pt>
                <c:pt idx="7344">
                  <c:v>679.66129541106227</c:v>
                </c:pt>
                <c:pt idx="7345">
                  <c:v>679.65582483946343</c:v>
                </c:pt>
                <c:pt idx="7346">
                  <c:v>679.66713877308882</c:v>
                </c:pt>
                <c:pt idx="7347">
                  <c:v>679.64774274321621</c:v>
                </c:pt>
                <c:pt idx="7348">
                  <c:v>679.64003445994638</c:v>
                </c:pt>
                <c:pt idx="7349">
                  <c:v>679.63972278801452</c:v>
                </c:pt>
                <c:pt idx="7350">
                  <c:v>679.64544288709897</c:v>
                </c:pt>
                <c:pt idx="7351">
                  <c:v>679.63586865010711</c:v>
                </c:pt>
                <c:pt idx="7352">
                  <c:v>679.65358609267196</c:v>
                </c:pt>
                <c:pt idx="7353">
                  <c:v>679.64208579128024</c:v>
                </c:pt>
                <c:pt idx="7354">
                  <c:v>679.61342730673869</c:v>
                </c:pt>
                <c:pt idx="7355">
                  <c:v>679.61833764876462</c:v>
                </c:pt>
                <c:pt idx="7356">
                  <c:v>679.64003445994638</c:v>
                </c:pt>
                <c:pt idx="7357">
                  <c:v>679.65321330779682</c:v>
                </c:pt>
                <c:pt idx="7358">
                  <c:v>679.64133920437678</c:v>
                </c:pt>
                <c:pt idx="7359">
                  <c:v>679.59850685721824</c:v>
                </c:pt>
                <c:pt idx="7360">
                  <c:v>679.61348943715745</c:v>
                </c:pt>
                <c:pt idx="7361">
                  <c:v>679.62927975014395</c:v>
                </c:pt>
                <c:pt idx="7362">
                  <c:v>679.65159688838787</c:v>
                </c:pt>
                <c:pt idx="7363">
                  <c:v>679.64817765852843</c:v>
                </c:pt>
                <c:pt idx="7364">
                  <c:v>679.63736080417038</c:v>
                </c:pt>
                <c:pt idx="7365">
                  <c:v>679.63910148126854</c:v>
                </c:pt>
                <c:pt idx="7366">
                  <c:v>679.63070875352355</c:v>
                </c:pt>
                <c:pt idx="7367">
                  <c:v>679.64606419447034</c:v>
                </c:pt>
                <c:pt idx="7368">
                  <c:v>679.61404861095286</c:v>
                </c:pt>
                <c:pt idx="7369">
                  <c:v>679.60789362780997</c:v>
                </c:pt>
                <c:pt idx="7370">
                  <c:v>679.58849778032732</c:v>
                </c:pt>
                <c:pt idx="7371">
                  <c:v>679.62125981844508</c:v>
                </c:pt>
                <c:pt idx="7372">
                  <c:v>679.65389674675157</c:v>
                </c:pt>
                <c:pt idx="7373">
                  <c:v>679.64413712328223</c:v>
                </c:pt>
                <c:pt idx="7374">
                  <c:v>679.61056727108087</c:v>
                </c:pt>
                <c:pt idx="7375">
                  <c:v>679.61237007118405</c:v>
                </c:pt>
                <c:pt idx="7376">
                  <c:v>679.61547862940972</c:v>
                </c:pt>
                <c:pt idx="7377">
                  <c:v>679.60260949351255</c:v>
                </c:pt>
                <c:pt idx="7378">
                  <c:v>679.63785784942502</c:v>
                </c:pt>
                <c:pt idx="7379">
                  <c:v>679.64475843052492</c:v>
                </c:pt>
                <c:pt idx="7380">
                  <c:v>679.6531511769864</c:v>
                </c:pt>
                <c:pt idx="7381">
                  <c:v>679.58352533143238</c:v>
                </c:pt>
                <c:pt idx="7382">
                  <c:v>679.58905797043235</c:v>
                </c:pt>
                <c:pt idx="7383">
                  <c:v>679.62300049109479</c:v>
                </c:pt>
                <c:pt idx="7384">
                  <c:v>679.6407178974714</c:v>
                </c:pt>
                <c:pt idx="7385">
                  <c:v>679.61013235836492</c:v>
                </c:pt>
                <c:pt idx="7386">
                  <c:v>679.57227265944096</c:v>
                </c:pt>
                <c:pt idx="7387">
                  <c:v>679.54989367236658</c:v>
                </c:pt>
                <c:pt idx="7388">
                  <c:v>679.60435016100962</c:v>
                </c:pt>
                <c:pt idx="7389">
                  <c:v>679.64736995868657</c:v>
                </c:pt>
                <c:pt idx="7390">
                  <c:v>679.65277839213672</c:v>
                </c:pt>
                <c:pt idx="7391">
                  <c:v>679.62884381760227</c:v>
                </c:pt>
                <c:pt idx="7392">
                  <c:v>679.58514173337733</c:v>
                </c:pt>
                <c:pt idx="7393">
                  <c:v>679.5834632013092</c:v>
                </c:pt>
                <c:pt idx="7394">
                  <c:v>679.59023844392584</c:v>
                </c:pt>
                <c:pt idx="7395">
                  <c:v>679.60366672742953</c:v>
                </c:pt>
                <c:pt idx="7396">
                  <c:v>679.63145533916725</c:v>
                </c:pt>
                <c:pt idx="7397">
                  <c:v>679.60851595000895</c:v>
                </c:pt>
                <c:pt idx="7398">
                  <c:v>679.58190892990217</c:v>
                </c:pt>
                <c:pt idx="7399">
                  <c:v>679.55436905601459</c:v>
                </c:pt>
                <c:pt idx="7400">
                  <c:v>679.60627823855873</c:v>
                </c:pt>
                <c:pt idx="7401">
                  <c:v>679.60752084563831</c:v>
                </c:pt>
                <c:pt idx="7402">
                  <c:v>679.58806286913466</c:v>
                </c:pt>
                <c:pt idx="7403">
                  <c:v>679.55337497871665</c:v>
                </c:pt>
                <c:pt idx="7404">
                  <c:v>679.54162532286307</c:v>
                </c:pt>
                <c:pt idx="7405">
                  <c:v>679.57419970864919</c:v>
                </c:pt>
                <c:pt idx="7406">
                  <c:v>679.56400529909695</c:v>
                </c:pt>
                <c:pt idx="7407">
                  <c:v>679.5991281599612</c:v>
                </c:pt>
                <c:pt idx="7408">
                  <c:v>679.60770723672135</c:v>
                </c:pt>
                <c:pt idx="7409">
                  <c:v>679.55865907172597</c:v>
                </c:pt>
                <c:pt idx="7410">
                  <c:v>679.55853481197062</c:v>
                </c:pt>
                <c:pt idx="7411">
                  <c:v>679.54703366554611</c:v>
                </c:pt>
                <c:pt idx="7412">
                  <c:v>679.57761889836218</c:v>
                </c:pt>
                <c:pt idx="7413">
                  <c:v>679.59148206637008</c:v>
                </c:pt>
                <c:pt idx="7414">
                  <c:v>679.5989417691319</c:v>
                </c:pt>
                <c:pt idx="7415">
                  <c:v>679.60503461319399</c:v>
                </c:pt>
                <c:pt idx="7416">
                  <c:v>679.60018539329383</c:v>
                </c:pt>
                <c:pt idx="7417">
                  <c:v>679.59689045184484</c:v>
                </c:pt>
                <c:pt idx="7418">
                  <c:v>679.58327579241666</c:v>
                </c:pt>
                <c:pt idx="7419">
                  <c:v>679.5570426765745</c:v>
                </c:pt>
                <c:pt idx="7420">
                  <c:v>679.58539025393986</c:v>
                </c:pt>
                <c:pt idx="7421">
                  <c:v>679.59247716820789</c:v>
                </c:pt>
                <c:pt idx="7422">
                  <c:v>679.61641058605721</c:v>
                </c:pt>
                <c:pt idx="7423">
                  <c:v>679.5857630348022</c:v>
                </c:pt>
                <c:pt idx="7424">
                  <c:v>679.56792152301557</c:v>
                </c:pt>
                <c:pt idx="7425">
                  <c:v>679.57289497812189</c:v>
                </c:pt>
                <c:pt idx="7426">
                  <c:v>679.61118857501299</c:v>
                </c:pt>
                <c:pt idx="7427">
                  <c:v>679.62530033901942</c:v>
                </c:pt>
                <c:pt idx="7428">
                  <c:v>679.59253929841987</c:v>
                </c:pt>
                <c:pt idx="7429">
                  <c:v>679.58607368553771</c:v>
                </c:pt>
                <c:pt idx="7430">
                  <c:v>679.59347125167437</c:v>
                </c:pt>
                <c:pt idx="7431">
                  <c:v>679.59229077757527</c:v>
                </c:pt>
                <c:pt idx="7432">
                  <c:v>679.57040774081577</c:v>
                </c:pt>
                <c:pt idx="7433">
                  <c:v>679.5410661554946</c:v>
                </c:pt>
                <c:pt idx="7434">
                  <c:v>679.5488364474719</c:v>
                </c:pt>
                <c:pt idx="7435">
                  <c:v>679.56207825300623</c:v>
                </c:pt>
                <c:pt idx="7436">
                  <c:v>679.58619794583615</c:v>
                </c:pt>
                <c:pt idx="7437">
                  <c:v>679.59738749390669</c:v>
                </c:pt>
                <c:pt idx="7438">
                  <c:v>679.58234384067009</c:v>
                </c:pt>
                <c:pt idx="7439">
                  <c:v>679.57109218931316</c:v>
                </c:pt>
                <c:pt idx="7440">
                  <c:v>679.54485810567144</c:v>
                </c:pt>
                <c:pt idx="7441">
                  <c:v>679.56549641761796</c:v>
                </c:pt>
                <c:pt idx="7442">
                  <c:v>679.60298329392344</c:v>
                </c:pt>
                <c:pt idx="7443">
                  <c:v>679.61199728874749</c:v>
                </c:pt>
                <c:pt idx="7444">
                  <c:v>679.57494628759707</c:v>
                </c:pt>
                <c:pt idx="7445">
                  <c:v>679.53864106043193</c:v>
                </c:pt>
                <c:pt idx="7446">
                  <c:v>679.56332085136933</c:v>
                </c:pt>
                <c:pt idx="7447">
                  <c:v>679.59987474186255</c:v>
                </c:pt>
                <c:pt idx="7448">
                  <c:v>679.59452848405795</c:v>
                </c:pt>
                <c:pt idx="7449">
                  <c:v>679.5405680993556</c:v>
                </c:pt>
                <c:pt idx="7450">
                  <c:v>679.56425381882593</c:v>
                </c:pt>
                <c:pt idx="7451">
                  <c:v>679.60963429676679</c:v>
                </c:pt>
                <c:pt idx="7452">
                  <c:v>679.58570090465696</c:v>
                </c:pt>
                <c:pt idx="7453">
                  <c:v>679.53590633654392</c:v>
                </c:pt>
                <c:pt idx="7454">
                  <c:v>679.51532923243929</c:v>
                </c:pt>
                <c:pt idx="7455">
                  <c:v>679.52378393604238</c:v>
                </c:pt>
                <c:pt idx="7456">
                  <c:v>679.54933348574332</c:v>
                </c:pt>
                <c:pt idx="7457">
                  <c:v>679.56785939304632</c:v>
                </c:pt>
                <c:pt idx="7458">
                  <c:v>679.56599447572728</c:v>
                </c:pt>
                <c:pt idx="7459">
                  <c:v>679.5718998793767</c:v>
                </c:pt>
                <c:pt idx="7460">
                  <c:v>679.57320562822292</c:v>
                </c:pt>
                <c:pt idx="7461">
                  <c:v>679.59042585302541</c:v>
                </c:pt>
                <c:pt idx="7462">
                  <c:v>679.60018539329383</c:v>
                </c:pt>
                <c:pt idx="7463">
                  <c:v>679.56344511121904</c:v>
                </c:pt>
                <c:pt idx="7464">
                  <c:v>679.54087976638277</c:v>
                </c:pt>
                <c:pt idx="7465">
                  <c:v>679.5822195804476</c:v>
                </c:pt>
                <c:pt idx="7466">
                  <c:v>679.60783149744645</c:v>
                </c:pt>
                <c:pt idx="7467">
                  <c:v>679.59906602968408</c:v>
                </c:pt>
                <c:pt idx="7468">
                  <c:v>679.57469776744642</c:v>
                </c:pt>
                <c:pt idx="7469">
                  <c:v>679.53976041330793</c:v>
                </c:pt>
                <c:pt idx="7470">
                  <c:v>679.53969828361619</c:v>
                </c:pt>
                <c:pt idx="7471">
                  <c:v>679.57768102842761</c:v>
                </c:pt>
                <c:pt idx="7472">
                  <c:v>679.58364959168057</c:v>
                </c:pt>
                <c:pt idx="7473">
                  <c:v>679.57158922934002</c:v>
                </c:pt>
                <c:pt idx="7474">
                  <c:v>679.55250414268801</c:v>
                </c:pt>
                <c:pt idx="7475">
                  <c:v>679.55959101996973</c:v>
                </c:pt>
                <c:pt idx="7476">
                  <c:v>679.57892464839347</c:v>
                </c:pt>
                <c:pt idx="7477">
                  <c:v>679.58290301170155</c:v>
                </c:pt>
                <c:pt idx="7478">
                  <c:v>679.55107413852318</c:v>
                </c:pt>
                <c:pt idx="7479">
                  <c:v>679.51669709902831</c:v>
                </c:pt>
                <c:pt idx="7480">
                  <c:v>679.55331284889076</c:v>
                </c:pt>
                <c:pt idx="7481">
                  <c:v>679.58358746155625</c:v>
                </c:pt>
                <c:pt idx="7482">
                  <c:v>679.57370266841644</c:v>
                </c:pt>
                <c:pt idx="7483">
                  <c:v>679.53329485457959</c:v>
                </c:pt>
                <c:pt idx="7484">
                  <c:v>679.50581834101501</c:v>
                </c:pt>
                <c:pt idx="7485">
                  <c:v>679.54367662215918</c:v>
                </c:pt>
                <c:pt idx="7486">
                  <c:v>679.55045284051846</c:v>
                </c:pt>
                <c:pt idx="7487">
                  <c:v>679.55380988751517</c:v>
                </c:pt>
                <c:pt idx="7488">
                  <c:v>679.55275266196338</c:v>
                </c:pt>
                <c:pt idx="7489">
                  <c:v>679.5385168010713</c:v>
                </c:pt>
                <c:pt idx="7490">
                  <c:v>679.57998187833618</c:v>
                </c:pt>
                <c:pt idx="7491">
                  <c:v>679.57985761816019</c:v>
                </c:pt>
                <c:pt idx="7492">
                  <c:v>679.55959101996973</c:v>
                </c:pt>
                <c:pt idx="7493">
                  <c:v>679.54628810842576</c:v>
                </c:pt>
                <c:pt idx="7494">
                  <c:v>679.54989367236658</c:v>
                </c:pt>
                <c:pt idx="7495">
                  <c:v>679.56456446850098</c:v>
                </c:pt>
                <c:pt idx="7496">
                  <c:v>679.57606462839669</c:v>
                </c:pt>
                <c:pt idx="7497">
                  <c:v>679.58321366229598</c:v>
                </c:pt>
                <c:pt idx="7498">
                  <c:v>679.56804578295612</c:v>
                </c:pt>
                <c:pt idx="7499">
                  <c:v>679.54317958433398</c:v>
                </c:pt>
                <c:pt idx="7500">
                  <c:v>679.54392514108645</c:v>
                </c:pt>
                <c:pt idx="7501">
                  <c:v>679.59645554007284</c:v>
                </c:pt>
                <c:pt idx="7502">
                  <c:v>679.59067437379645</c:v>
                </c:pt>
                <c:pt idx="7503">
                  <c:v>679.5734541483148</c:v>
                </c:pt>
                <c:pt idx="7504">
                  <c:v>679.57569184810814</c:v>
                </c:pt>
                <c:pt idx="7505">
                  <c:v>679.57382692847102</c:v>
                </c:pt>
                <c:pt idx="7506">
                  <c:v>679.57053200080543</c:v>
                </c:pt>
                <c:pt idx="7507">
                  <c:v>679.59446635382631</c:v>
                </c:pt>
                <c:pt idx="7508">
                  <c:v>679.5881249993032</c:v>
                </c:pt>
                <c:pt idx="7509">
                  <c:v>679.54274467626897</c:v>
                </c:pt>
                <c:pt idx="7510">
                  <c:v>679.53584420689026</c:v>
                </c:pt>
                <c:pt idx="7511">
                  <c:v>679.54802876036445</c:v>
                </c:pt>
                <c:pt idx="7512">
                  <c:v>679.59552256784832</c:v>
                </c:pt>
                <c:pt idx="7513">
                  <c:v>679.58159827937197</c:v>
                </c:pt>
                <c:pt idx="7514">
                  <c:v>679.55952889008245</c:v>
                </c:pt>
                <c:pt idx="7515">
                  <c:v>679.54510662464543</c:v>
                </c:pt>
                <c:pt idx="7516">
                  <c:v>679.55996379930571</c:v>
                </c:pt>
                <c:pt idx="7517">
                  <c:v>679.57805482735967</c:v>
                </c:pt>
                <c:pt idx="7518">
                  <c:v>679.59558469809042</c:v>
                </c:pt>
                <c:pt idx="7519">
                  <c:v>679.56960005094368</c:v>
                </c:pt>
                <c:pt idx="7520">
                  <c:v>679.55505350276997</c:v>
                </c:pt>
                <c:pt idx="7521">
                  <c:v>679.55865907172597</c:v>
                </c:pt>
                <c:pt idx="7522">
                  <c:v>679.58713091668005</c:v>
                </c:pt>
                <c:pt idx="7523">
                  <c:v>679.5991281599612</c:v>
                </c:pt>
                <c:pt idx="7524">
                  <c:v>679.57911103863057</c:v>
                </c:pt>
                <c:pt idx="7525">
                  <c:v>679.55536415199128</c:v>
                </c:pt>
                <c:pt idx="7526">
                  <c:v>679.55480396488167</c:v>
                </c:pt>
                <c:pt idx="7527">
                  <c:v>679.55362349802635</c:v>
                </c:pt>
                <c:pt idx="7528">
                  <c:v>679.59614488882562</c:v>
                </c:pt>
                <c:pt idx="7529">
                  <c:v>679.58315153217586</c:v>
                </c:pt>
                <c:pt idx="7530">
                  <c:v>679.5612074157749</c:v>
                </c:pt>
                <c:pt idx="7531">
                  <c:v>679.54995580215882</c:v>
                </c:pt>
                <c:pt idx="7532">
                  <c:v>679.56506150801295</c:v>
                </c:pt>
                <c:pt idx="7533">
                  <c:v>679.59937769960447</c:v>
                </c:pt>
                <c:pt idx="7534">
                  <c:v>679.58483006416088</c:v>
                </c:pt>
                <c:pt idx="7535">
                  <c:v>679.5485257985722</c:v>
                </c:pt>
                <c:pt idx="7536">
                  <c:v>679.55903185100692</c:v>
                </c:pt>
                <c:pt idx="7537">
                  <c:v>679.56245103248932</c:v>
                </c:pt>
                <c:pt idx="7538">
                  <c:v>679.57880038823839</c:v>
                </c:pt>
                <c:pt idx="7539">
                  <c:v>679.56785939304632</c:v>
                </c:pt>
                <c:pt idx="7540">
                  <c:v>679.54610070063893</c:v>
                </c:pt>
                <c:pt idx="7541">
                  <c:v>679.55175858492066</c:v>
                </c:pt>
                <c:pt idx="7542">
                  <c:v>679.59415570267709</c:v>
                </c:pt>
                <c:pt idx="7543">
                  <c:v>679.58103808993019</c:v>
                </c:pt>
                <c:pt idx="7544">
                  <c:v>679.56350724114486</c:v>
                </c:pt>
                <c:pt idx="7545">
                  <c:v>679.54162532286307</c:v>
                </c:pt>
                <c:pt idx="7546">
                  <c:v>679.56151806529977</c:v>
                </c:pt>
                <c:pt idx="7547">
                  <c:v>679.61112644461696</c:v>
                </c:pt>
                <c:pt idx="7548">
                  <c:v>679.5956468283332</c:v>
                </c:pt>
                <c:pt idx="7549">
                  <c:v>679.55940463030981</c:v>
                </c:pt>
                <c:pt idx="7550">
                  <c:v>679.55374775768496</c:v>
                </c:pt>
                <c:pt idx="7551">
                  <c:v>679.55175858492066</c:v>
                </c:pt>
                <c:pt idx="7552">
                  <c:v>679.56276168207557</c:v>
                </c:pt>
                <c:pt idx="7553">
                  <c:v>679.61013235836492</c:v>
                </c:pt>
                <c:pt idx="7554">
                  <c:v>679.58290301170155</c:v>
                </c:pt>
                <c:pt idx="7555">
                  <c:v>679.57674907750857</c:v>
                </c:pt>
                <c:pt idx="7556">
                  <c:v>679.590985024774</c:v>
                </c:pt>
                <c:pt idx="7557">
                  <c:v>679.57370266841644</c:v>
                </c:pt>
                <c:pt idx="7558">
                  <c:v>679.59297420992141</c:v>
                </c:pt>
                <c:pt idx="7559">
                  <c:v>679.6030454242391</c:v>
                </c:pt>
                <c:pt idx="7560">
                  <c:v>679.59384403301488</c:v>
                </c:pt>
                <c:pt idx="7561">
                  <c:v>679.59452848405795</c:v>
                </c:pt>
                <c:pt idx="7562">
                  <c:v>679.56935153100369</c:v>
                </c:pt>
                <c:pt idx="7563">
                  <c:v>679.60428803068112</c:v>
                </c:pt>
                <c:pt idx="7564">
                  <c:v>679.62735166555603</c:v>
                </c:pt>
                <c:pt idx="7565">
                  <c:v>679.61622419471678</c:v>
                </c:pt>
                <c:pt idx="7566">
                  <c:v>679.56804578295612</c:v>
                </c:pt>
                <c:pt idx="7567">
                  <c:v>679.54330384378648</c:v>
                </c:pt>
                <c:pt idx="7568">
                  <c:v>679.55486609472234</c:v>
                </c:pt>
                <c:pt idx="7569">
                  <c:v>679.59782342427195</c:v>
                </c:pt>
                <c:pt idx="7570">
                  <c:v>679.59533617712566</c:v>
                </c:pt>
                <c:pt idx="7571">
                  <c:v>679.60024752358186</c:v>
                </c:pt>
                <c:pt idx="7572">
                  <c:v>679.60080669620208</c:v>
                </c:pt>
                <c:pt idx="7573">
                  <c:v>679.58893371007753</c:v>
                </c:pt>
                <c:pt idx="7574">
                  <c:v>679.56182871483986</c:v>
                </c:pt>
                <c:pt idx="7575">
                  <c:v>679.54212236056571</c:v>
                </c:pt>
                <c:pt idx="7576">
                  <c:v>679.55088774911542</c:v>
                </c:pt>
                <c:pt idx="7577">
                  <c:v>679.59129567576701</c:v>
                </c:pt>
                <c:pt idx="7578">
                  <c:v>679.58396024231183</c:v>
                </c:pt>
                <c:pt idx="7579">
                  <c:v>679.57214839941696</c:v>
                </c:pt>
                <c:pt idx="7580">
                  <c:v>679.53677615175991</c:v>
                </c:pt>
                <c:pt idx="7581">
                  <c:v>679.53341911383734</c:v>
                </c:pt>
                <c:pt idx="7582">
                  <c:v>679.57028348082883</c:v>
                </c:pt>
                <c:pt idx="7583">
                  <c:v>679.59925343904604</c:v>
                </c:pt>
                <c:pt idx="7584">
                  <c:v>679.58663285690011</c:v>
                </c:pt>
                <c:pt idx="7585">
                  <c:v>679.56288594191426</c:v>
                </c:pt>
                <c:pt idx="7586">
                  <c:v>679.57948381912138</c:v>
                </c:pt>
                <c:pt idx="7587">
                  <c:v>679.60043391444981</c:v>
                </c:pt>
                <c:pt idx="7588">
                  <c:v>679.59664193082858</c:v>
                </c:pt>
                <c:pt idx="7589">
                  <c:v>679.57233478945375</c:v>
                </c:pt>
                <c:pt idx="7590">
                  <c:v>679.55362349802635</c:v>
                </c:pt>
                <c:pt idx="7591">
                  <c:v>679.57948381912138</c:v>
                </c:pt>
                <c:pt idx="7592">
                  <c:v>679.60739658491934</c:v>
                </c:pt>
                <c:pt idx="7593">
                  <c:v>679.61025661913777</c:v>
                </c:pt>
                <c:pt idx="7594">
                  <c:v>679.57096792931259</c:v>
                </c:pt>
                <c:pt idx="7595">
                  <c:v>679.56338298129378</c:v>
                </c:pt>
                <c:pt idx="7596">
                  <c:v>679.55859694184801</c:v>
                </c:pt>
                <c:pt idx="7597">
                  <c:v>679.60298329392344</c:v>
                </c:pt>
                <c:pt idx="7598">
                  <c:v>679.59483913522558</c:v>
                </c:pt>
                <c:pt idx="7599">
                  <c:v>679.56947579097243</c:v>
                </c:pt>
                <c:pt idx="7600">
                  <c:v>679.54000893208081</c:v>
                </c:pt>
                <c:pt idx="7601">
                  <c:v>679.57960807928998</c:v>
                </c:pt>
                <c:pt idx="7602">
                  <c:v>679.60037178415985</c:v>
                </c:pt>
                <c:pt idx="7603">
                  <c:v>679.57202413939569</c:v>
                </c:pt>
                <c:pt idx="7604">
                  <c:v>679.55523989230096</c:v>
                </c:pt>
                <c:pt idx="7605">
                  <c:v>679.55840953369511</c:v>
                </c:pt>
                <c:pt idx="7606">
                  <c:v>679.600994105616</c:v>
                </c:pt>
                <c:pt idx="7607">
                  <c:v>679.59409357244908</c:v>
                </c:pt>
                <c:pt idx="7608">
                  <c:v>679.56301020175556</c:v>
                </c:pt>
                <c:pt idx="7609">
                  <c:v>679.55828527394453</c:v>
                </c:pt>
                <c:pt idx="7610">
                  <c:v>679.56605660567823</c:v>
                </c:pt>
                <c:pt idx="7611">
                  <c:v>679.5834010711867</c:v>
                </c:pt>
                <c:pt idx="7612">
                  <c:v>679.59608275857795</c:v>
                </c:pt>
                <c:pt idx="7613">
                  <c:v>679.59253929841987</c:v>
                </c:pt>
                <c:pt idx="7614">
                  <c:v>679.59148206637008</c:v>
                </c:pt>
                <c:pt idx="7615">
                  <c:v>679.57848973786156</c:v>
                </c:pt>
                <c:pt idx="7616">
                  <c:v>679.55642035945903</c:v>
                </c:pt>
                <c:pt idx="7617">
                  <c:v>679.5764384272328</c:v>
                </c:pt>
                <c:pt idx="7618">
                  <c:v>679.60745871527843</c:v>
                </c:pt>
                <c:pt idx="7619">
                  <c:v>679.58563877451229</c:v>
                </c:pt>
                <c:pt idx="7620">
                  <c:v>679.54541727337642</c:v>
                </c:pt>
                <c:pt idx="7621">
                  <c:v>679.54311745460848</c:v>
                </c:pt>
                <c:pt idx="7622">
                  <c:v>679.56499937807166</c:v>
                </c:pt>
                <c:pt idx="7623">
                  <c:v>679.61678336875502</c:v>
                </c:pt>
                <c:pt idx="7624">
                  <c:v>679.6044122913388</c:v>
                </c:pt>
                <c:pt idx="7625">
                  <c:v>679.59291207970512</c:v>
                </c:pt>
                <c:pt idx="7626">
                  <c:v>679.54286893571305</c:v>
                </c:pt>
                <c:pt idx="7627">
                  <c:v>679.54983154257502</c:v>
                </c:pt>
                <c:pt idx="7628">
                  <c:v>679.57158922934002</c:v>
                </c:pt>
                <c:pt idx="7629">
                  <c:v>679.59061224360278</c:v>
                </c:pt>
                <c:pt idx="7630">
                  <c:v>679.5507634895132</c:v>
                </c:pt>
                <c:pt idx="7631">
                  <c:v>679.52944078176984</c:v>
                </c:pt>
                <c:pt idx="7632">
                  <c:v>679.54317958433398</c:v>
                </c:pt>
                <c:pt idx="7633">
                  <c:v>679.60310755455532</c:v>
                </c:pt>
                <c:pt idx="7634">
                  <c:v>679.63437649639695</c:v>
                </c:pt>
                <c:pt idx="7635">
                  <c:v>679.58924436096925</c:v>
                </c:pt>
                <c:pt idx="7636">
                  <c:v>679.544920235414</c:v>
                </c:pt>
                <c:pt idx="7637">
                  <c:v>679.55293905142651</c:v>
                </c:pt>
                <c:pt idx="7638">
                  <c:v>679.57121644931613</c:v>
                </c:pt>
                <c:pt idx="7639">
                  <c:v>679.58874731954973</c:v>
                </c:pt>
                <c:pt idx="7640">
                  <c:v>679.58949288169379</c:v>
                </c:pt>
                <c:pt idx="7641">
                  <c:v>679.54709579531004</c:v>
                </c:pt>
                <c:pt idx="7642">
                  <c:v>679.51949394407245</c:v>
                </c:pt>
                <c:pt idx="7643">
                  <c:v>679.55579906092726</c:v>
                </c:pt>
                <c:pt idx="7644">
                  <c:v>679.58762795797202</c:v>
                </c:pt>
                <c:pt idx="7645">
                  <c:v>679.58047891906426</c:v>
                </c:pt>
                <c:pt idx="7646">
                  <c:v>679.53584420689026</c:v>
                </c:pt>
                <c:pt idx="7647">
                  <c:v>679.53739846693543</c:v>
                </c:pt>
                <c:pt idx="7648">
                  <c:v>679.60994596721002</c:v>
                </c:pt>
                <c:pt idx="7649">
                  <c:v>679.59738749390669</c:v>
                </c:pt>
                <c:pt idx="7650">
                  <c:v>679.59477700499087</c:v>
                </c:pt>
                <c:pt idx="7651">
                  <c:v>679.58010613851457</c:v>
                </c:pt>
                <c:pt idx="7652">
                  <c:v>679.58029252878669</c:v>
                </c:pt>
                <c:pt idx="7653">
                  <c:v>679.61069153186247</c:v>
                </c:pt>
                <c:pt idx="7654">
                  <c:v>679.59036372283424</c:v>
                </c:pt>
                <c:pt idx="7655">
                  <c:v>679.58769008813624</c:v>
                </c:pt>
                <c:pt idx="7656">
                  <c:v>679.58762795797202</c:v>
                </c:pt>
                <c:pt idx="7657">
                  <c:v>679.57737037810591</c:v>
                </c:pt>
                <c:pt idx="7658">
                  <c:v>679.59384403301488</c:v>
                </c:pt>
                <c:pt idx="7659">
                  <c:v>679.6068374117142</c:v>
                </c:pt>
                <c:pt idx="7660">
                  <c:v>679.59235290778554</c:v>
                </c:pt>
                <c:pt idx="7661">
                  <c:v>679.58818712947232</c:v>
                </c:pt>
                <c:pt idx="7662">
                  <c:v>679.60453757052903</c:v>
                </c:pt>
                <c:pt idx="7663">
                  <c:v>679.59384403301488</c:v>
                </c:pt>
                <c:pt idx="7664">
                  <c:v>679.60509674353</c:v>
                </c:pt>
                <c:pt idx="7665">
                  <c:v>679.59800981506805</c:v>
                </c:pt>
                <c:pt idx="7666">
                  <c:v>679.56972431091719</c:v>
                </c:pt>
                <c:pt idx="7667">
                  <c:v>679.59247716820789</c:v>
                </c:pt>
                <c:pt idx="7668">
                  <c:v>679.58588729509461</c:v>
                </c:pt>
                <c:pt idx="7669">
                  <c:v>679.56238890257407</c:v>
                </c:pt>
                <c:pt idx="7670">
                  <c:v>679.55045284051846</c:v>
                </c:pt>
                <c:pt idx="7671">
                  <c:v>679.54305532488377</c:v>
                </c:pt>
                <c:pt idx="7672">
                  <c:v>679.5834010711867</c:v>
                </c:pt>
                <c:pt idx="7673">
                  <c:v>679.62032684254768</c:v>
                </c:pt>
                <c:pt idx="7674">
                  <c:v>679.60596656829682</c:v>
                </c:pt>
                <c:pt idx="7675">
                  <c:v>679.57407544858734</c:v>
                </c:pt>
                <c:pt idx="7676">
                  <c:v>679.56854282274264</c:v>
                </c:pt>
                <c:pt idx="7677">
                  <c:v>679.57836547771512</c:v>
                </c:pt>
                <c:pt idx="7678">
                  <c:v>679.59788555453679</c:v>
                </c:pt>
                <c:pt idx="7679">
                  <c:v>679.5930363401385</c:v>
                </c:pt>
                <c:pt idx="7680">
                  <c:v>679.56574595592963</c:v>
                </c:pt>
                <c:pt idx="7681">
                  <c:v>679.57407544858734</c:v>
                </c:pt>
                <c:pt idx="7682">
                  <c:v>679.59981261157816</c:v>
                </c:pt>
                <c:pt idx="7683">
                  <c:v>679.60758297599864</c:v>
                </c:pt>
                <c:pt idx="7684">
                  <c:v>679.60372885775189</c:v>
                </c:pt>
                <c:pt idx="7685">
                  <c:v>679.59316060057427</c:v>
                </c:pt>
                <c:pt idx="7686">
                  <c:v>679.58166040947685</c:v>
                </c:pt>
                <c:pt idx="7687">
                  <c:v>679.57494628759707</c:v>
                </c:pt>
                <c:pt idx="7688">
                  <c:v>679.58066530934741</c:v>
                </c:pt>
                <c:pt idx="7689">
                  <c:v>679.60776936708362</c:v>
                </c:pt>
                <c:pt idx="7690">
                  <c:v>679.59651767032415</c:v>
                </c:pt>
                <c:pt idx="7691">
                  <c:v>679.57513267771651</c:v>
                </c:pt>
                <c:pt idx="7692">
                  <c:v>679.5418738417095</c:v>
                </c:pt>
                <c:pt idx="7693">
                  <c:v>679.55449331568775</c:v>
                </c:pt>
                <c:pt idx="7694">
                  <c:v>679.56667790522135</c:v>
                </c:pt>
                <c:pt idx="7695">
                  <c:v>679.59813407560193</c:v>
                </c:pt>
                <c:pt idx="7696">
                  <c:v>679.58607368553771</c:v>
                </c:pt>
                <c:pt idx="7697">
                  <c:v>679.55822314407021</c:v>
                </c:pt>
                <c:pt idx="7698">
                  <c:v>679.56033759718673</c:v>
                </c:pt>
                <c:pt idx="7699">
                  <c:v>679.56636725544206</c:v>
                </c:pt>
                <c:pt idx="7700">
                  <c:v>679.58215745033738</c:v>
                </c:pt>
                <c:pt idx="7701">
                  <c:v>679.58122448022982</c:v>
                </c:pt>
                <c:pt idx="7702">
                  <c:v>679.58439515322129</c:v>
                </c:pt>
                <c:pt idx="7703">
                  <c:v>679.58209532022761</c:v>
                </c:pt>
                <c:pt idx="7704">
                  <c:v>679.59508765617079</c:v>
                </c:pt>
                <c:pt idx="7705">
                  <c:v>679.56854282274264</c:v>
                </c:pt>
                <c:pt idx="7706">
                  <c:v>679.55530202214584</c:v>
                </c:pt>
                <c:pt idx="7707">
                  <c:v>679.55231775323784</c:v>
                </c:pt>
                <c:pt idx="7708">
                  <c:v>679.57015922084418</c:v>
                </c:pt>
                <c:pt idx="7709">
                  <c:v>679.60553165589829</c:v>
                </c:pt>
                <c:pt idx="7710">
                  <c:v>679.5817225395823</c:v>
                </c:pt>
                <c:pt idx="7711">
                  <c:v>679.57451137733983</c:v>
                </c:pt>
                <c:pt idx="7712">
                  <c:v>679.55070135971312</c:v>
                </c:pt>
                <c:pt idx="7713">
                  <c:v>679.56356937107125</c:v>
                </c:pt>
                <c:pt idx="7714">
                  <c:v>679.59359551211878</c:v>
                </c:pt>
                <c:pt idx="7715">
                  <c:v>679.60764510635966</c:v>
                </c:pt>
                <c:pt idx="7716">
                  <c:v>679.60055817503144</c:v>
                </c:pt>
                <c:pt idx="7717">
                  <c:v>679.58153614926789</c:v>
                </c:pt>
                <c:pt idx="7718">
                  <c:v>679.57743250816907</c:v>
                </c:pt>
                <c:pt idx="7719">
                  <c:v>679.59782342427195</c:v>
                </c:pt>
                <c:pt idx="7720">
                  <c:v>679.60745871527843</c:v>
                </c:pt>
                <c:pt idx="7721">
                  <c:v>679.60665102065684</c:v>
                </c:pt>
                <c:pt idx="7722">
                  <c:v>679.56872921267268</c:v>
                </c:pt>
                <c:pt idx="7723">
                  <c:v>679.55256627250594</c:v>
                </c:pt>
                <c:pt idx="7724">
                  <c:v>679.53658976277495</c:v>
                </c:pt>
                <c:pt idx="7725">
                  <c:v>679.56071037656693</c:v>
                </c:pt>
                <c:pt idx="7726">
                  <c:v>679.57531906784152</c:v>
                </c:pt>
                <c:pt idx="7727">
                  <c:v>679.60062030532322</c:v>
                </c:pt>
                <c:pt idx="7728">
                  <c:v>679.58588729509461</c:v>
                </c:pt>
                <c:pt idx="7729">
                  <c:v>679.58899584025471</c:v>
                </c:pt>
                <c:pt idx="7730">
                  <c:v>679.57855186793574</c:v>
                </c:pt>
                <c:pt idx="7731">
                  <c:v>679.57743250816907</c:v>
                </c:pt>
                <c:pt idx="7732">
                  <c:v>679.59117141536797</c:v>
                </c:pt>
                <c:pt idx="7733">
                  <c:v>679.59340912145319</c:v>
                </c:pt>
                <c:pt idx="7734">
                  <c:v>679.57469776744642</c:v>
                </c:pt>
                <c:pt idx="7735">
                  <c:v>679.55660674903049</c:v>
                </c:pt>
                <c:pt idx="7736">
                  <c:v>679.57954594920545</c:v>
                </c:pt>
                <c:pt idx="7737">
                  <c:v>679.60578017726527</c:v>
                </c:pt>
                <c:pt idx="7738">
                  <c:v>679.59782342427195</c:v>
                </c:pt>
                <c:pt idx="7739">
                  <c:v>679.57960807928998</c:v>
                </c:pt>
                <c:pt idx="7740">
                  <c:v>679.56164232511401</c:v>
                </c:pt>
                <c:pt idx="7741">
                  <c:v>679.5617044550221</c:v>
                </c:pt>
                <c:pt idx="7742">
                  <c:v>679.60559378623918</c:v>
                </c:pt>
                <c:pt idx="7743">
                  <c:v>679.5988796388566</c:v>
                </c:pt>
                <c:pt idx="7744">
                  <c:v>679.57569184810814</c:v>
                </c:pt>
                <c:pt idx="7745">
                  <c:v>679.58439515322129</c:v>
                </c:pt>
                <c:pt idx="7746">
                  <c:v>679.58874731954973</c:v>
                </c:pt>
                <c:pt idx="7747">
                  <c:v>679.59465274452327</c:v>
                </c:pt>
                <c:pt idx="7748">
                  <c:v>679.58719304683927</c:v>
                </c:pt>
                <c:pt idx="7749">
                  <c:v>679.57308136818074</c:v>
                </c:pt>
                <c:pt idx="7750">
                  <c:v>679.57308136818074</c:v>
                </c:pt>
                <c:pt idx="7751">
                  <c:v>679.53472485470991</c:v>
                </c:pt>
                <c:pt idx="7752">
                  <c:v>679.54268254654789</c:v>
                </c:pt>
                <c:pt idx="7753">
                  <c:v>679.59937769960447</c:v>
                </c:pt>
                <c:pt idx="7754">
                  <c:v>679.58501645457272</c:v>
                </c:pt>
                <c:pt idx="7755">
                  <c:v>679.56108315596919</c:v>
                </c:pt>
                <c:pt idx="7756">
                  <c:v>679.54566579237246</c:v>
                </c:pt>
                <c:pt idx="7757">
                  <c:v>679.57295710814083</c:v>
                </c:pt>
                <c:pt idx="7758">
                  <c:v>679.60509674353</c:v>
                </c:pt>
                <c:pt idx="7759">
                  <c:v>679.61044301030176</c:v>
                </c:pt>
                <c:pt idx="7760">
                  <c:v>679.58532812379838</c:v>
                </c:pt>
                <c:pt idx="7761">
                  <c:v>679.58731730715988</c:v>
                </c:pt>
                <c:pt idx="7762">
                  <c:v>679.57954594920545</c:v>
                </c:pt>
                <c:pt idx="7763">
                  <c:v>679.57848973786156</c:v>
                </c:pt>
                <c:pt idx="7764">
                  <c:v>679.59023844392584</c:v>
                </c:pt>
                <c:pt idx="7765">
                  <c:v>679.59459061429038</c:v>
                </c:pt>
                <c:pt idx="7766">
                  <c:v>679.60080669620208</c:v>
                </c:pt>
                <c:pt idx="7767">
                  <c:v>679.57171348935287</c:v>
                </c:pt>
                <c:pt idx="7768">
                  <c:v>679.55455544552547</c:v>
                </c:pt>
                <c:pt idx="7769">
                  <c:v>679.57898677847186</c:v>
                </c:pt>
                <c:pt idx="7770">
                  <c:v>679.58570090465696</c:v>
                </c:pt>
                <c:pt idx="7771">
                  <c:v>679.57562971806215</c:v>
                </c:pt>
                <c:pt idx="7772">
                  <c:v>679.5571669363004</c:v>
                </c:pt>
                <c:pt idx="7773">
                  <c:v>679.57886251831565</c:v>
                </c:pt>
                <c:pt idx="7774">
                  <c:v>679.58849778032732</c:v>
                </c:pt>
                <c:pt idx="7775">
                  <c:v>679.58992779298501</c:v>
                </c:pt>
                <c:pt idx="7776">
                  <c:v>679.5879386087995</c:v>
                </c:pt>
                <c:pt idx="7777">
                  <c:v>679.56953792095771</c:v>
                </c:pt>
                <c:pt idx="7778">
                  <c:v>679.56754874320882</c:v>
                </c:pt>
                <c:pt idx="7779">
                  <c:v>679.5988796388566</c:v>
                </c:pt>
                <c:pt idx="7780">
                  <c:v>679.6152301076603</c:v>
                </c:pt>
                <c:pt idx="7781">
                  <c:v>679.62212964544335</c:v>
                </c:pt>
                <c:pt idx="7782">
                  <c:v>679.60988383682627</c:v>
                </c:pt>
                <c:pt idx="7783">
                  <c:v>679.558036754451</c:v>
                </c:pt>
                <c:pt idx="7784">
                  <c:v>679.56419168889272</c:v>
                </c:pt>
                <c:pt idx="7785">
                  <c:v>679.60584230760844</c:v>
                </c:pt>
                <c:pt idx="7786">
                  <c:v>679.59794768480208</c:v>
                </c:pt>
                <c:pt idx="7787">
                  <c:v>679.58974140242799</c:v>
                </c:pt>
                <c:pt idx="7788">
                  <c:v>679.58458154362029</c:v>
                </c:pt>
                <c:pt idx="7789">
                  <c:v>679.57562971806215</c:v>
                </c:pt>
                <c:pt idx="7790">
                  <c:v>679.6030454242391</c:v>
                </c:pt>
                <c:pt idx="7791">
                  <c:v>679.60111836620877</c:v>
                </c:pt>
                <c:pt idx="7792">
                  <c:v>679.61218367996298</c:v>
                </c:pt>
                <c:pt idx="7793">
                  <c:v>679.61149922700201</c:v>
                </c:pt>
                <c:pt idx="7794">
                  <c:v>679.58097595983156</c:v>
                </c:pt>
                <c:pt idx="7795">
                  <c:v>679.57438609874657</c:v>
                </c:pt>
                <c:pt idx="7796">
                  <c:v>679.55859694184801</c:v>
                </c:pt>
                <c:pt idx="7797">
                  <c:v>679.5811002200295</c:v>
                </c:pt>
                <c:pt idx="7798">
                  <c:v>679.58277875146803</c:v>
                </c:pt>
                <c:pt idx="7799">
                  <c:v>679.56375576085418</c:v>
                </c:pt>
                <c:pt idx="7800">
                  <c:v>679.54299319515962</c:v>
                </c:pt>
                <c:pt idx="7801">
                  <c:v>679.53727318908</c:v>
                </c:pt>
                <c:pt idx="7802">
                  <c:v>679.58980353261302</c:v>
                </c:pt>
                <c:pt idx="7803">
                  <c:v>679.58967927224353</c:v>
                </c:pt>
                <c:pt idx="7804">
                  <c:v>679.60173966920922</c:v>
                </c:pt>
                <c:pt idx="7805">
                  <c:v>679.58967927224353</c:v>
                </c:pt>
                <c:pt idx="7806">
                  <c:v>679.57395118852799</c:v>
                </c:pt>
                <c:pt idx="7807">
                  <c:v>679.56910199254935</c:v>
                </c:pt>
                <c:pt idx="7808">
                  <c:v>679.55971527974589</c:v>
                </c:pt>
                <c:pt idx="7809">
                  <c:v>679.57326775824504</c:v>
                </c:pt>
                <c:pt idx="7810">
                  <c:v>679.59962622072862</c:v>
                </c:pt>
                <c:pt idx="7811">
                  <c:v>679.59981261157816</c:v>
                </c:pt>
                <c:pt idx="7812">
                  <c:v>679.60348033646596</c:v>
                </c:pt>
                <c:pt idx="7813">
                  <c:v>679.57407544858734</c:v>
                </c:pt>
                <c:pt idx="7814">
                  <c:v>679.5713407093217</c:v>
                </c:pt>
                <c:pt idx="7815">
                  <c:v>679.58004400842515</c:v>
                </c:pt>
                <c:pt idx="7816">
                  <c:v>679.5907365039908</c:v>
                </c:pt>
                <c:pt idx="7817">
                  <c:v>679.59421783290577</c:v>
                </c:pt>
                <c:pt idx="7818">
                  <c:v>679.59166845697871</c:v>
                </c:pt>
                <c:pt idx="7819">
                  <c:v>679.58016826860455</c:v>
                </c:pt>
                <c:pt idx="7820">
                  <c:v>679.54473384618825</c:v>
                </c:pt>
                <c:pt idx="7821">
                  <c:v>679.54038171025843</c:v>
                </c:pt>
                <c:pt idx="7822">
                  <c:v>679.57662481739635</c:v>
                </c:pt>
                <c:pt idx="7823">
                  <c:v>679.58843565015502</c:v>
                </c:pt>
                <c:pt idx="7824">
                  <c:v>679.59832046640736</c:v>
                </c:pt>
                <c:pt idx="7825">
                  <c:v>679.58159827937197</c:v>
                </c:pt>
                <c:pt idx="7826">
                  <c:v>679.58824925964211</c:v>
                </c:pt>
                <c:pt idx="7827">
                  <c:v>679.58843565015502</c:v>
                </c:pt>
                <c:pt idx="7828">
                  <c:v>679.58831138981259</c:v>
                </c:pt>
                <c:pt idx="7829">
                  <c:v>679.56630512548816</c:v>
                </c:pt>
                <c:pt idx="7830">
                  <c:v>679.56537215772778</c:v>
                </c:pt>
                <c:pt idx="7831">
                  <c:v>679.61429713265568</c:v>
                </c:pt>
                <c:pt idx="7832">
                  <c:v>679.6065888903056</c:v>
                </c:pt>
                <c:pt idx="7833">
                  <c:v>679.6016775389063</c:v>
                </c:pt>
                <c:pt idx="7834">
                  <c:v>679.5416874525738</c:v>
                </c:pt>
                <c:pt idx="7835">
                  <c:v>679.53099504023567</c:v>
                </c:pt>
                <c:pt idx="7836">
                  <c:v>679.58408450256866</c:v>
                </c:pt>
                <c:pt idx="7837">
                  <c:v>679.58706878652129</c:v>
                </c:pt>
                <c:pt idx="7838">
                  <c:v>679.59919029023877</c:v>
                </c:pt>
                <c:pt idx="7839">
                  <c:v>679.60161540860418</c:v>
                </c:pt>
                <c:pt idx="7840">
                  <c:v>679.58781434846662</c:v>
                </c:pt>
                <c:pt idx="7841">
                  <c:v>679.58277875146803</c:v>
                </c:pt>
                <c:pt idx="7842">
                  <c:v>679.5487743176908</c:v>
                </c:pt>
                <c:pt idx="7843">
                  <c:v>679.54970728299372</c:v>
                </c:pt>
                <c:pt idx="7844">
                  <c:v>679.59055011340979</c:v>
                </c:pt>
                <c:pt idx="7845">
                  <c:v>679.58694452620568</c:v>
                </c:pt>
                <c:pt idx="7846">
                  <c:v>679.57308136818074</c:v>
                </c:pt>
                <c:pt idx="7847">
                  <c:v>679.56674003517901</c:v>
                </c:pt>
                <c:pt idx="7848">
                  <c:v>679.5555505415316</c:v>
                </c:pt>
                <c:pt idx="7849">
                  <c:v>679.59328486101242</c:v>
                </c:pt>
                <c:pt idx="7850">
                  <c:v>679.60124262680392</c:v>
                </c:pt>
                <c:pt idx="7851">
                  <c:v>679.57848973786156</c:v>
                </c:pt>
                <c:pt idx="7852">
                  <c:v>679.54746857390694</c:v>
                </c:pt>
                <c:pt idx="7853">
                  <c:v>679.57811695742942</c:v>
                </c:pt>
                <c:pt idx="7854">
                  <c:v>679.56375576085418</c:v>
                </c:pt>
                <c:pt idx="7855">
                  <c:v>679.550266451129</c:v>
                </c:pt>
                <c:pt idx="7856">
                  <c:v>679.56947579097243</c:v>
                </c:pt>
                <c:pt idx="7857">
                  <c:v>679.58713091668005</c:v>
                </c:pt>
                <c:pt idx="7858">
                  <c:v>679.5764384272328</c:v>
                </c:pt>
                <c:pt idx="7859">
                  <c:v>679.56605660567823</c:v>
                </c:pt>
                <c:pt idx="7860">
                  <c:v>679.54510662464543</c:v>
                </c:pt>
                <c:pt idx="7861">
                  <c:v>679.57022135083616</c:v>
                </c:pt>
                <c:pt idx="7862">
                  <c:v>679.57252117949588</c:v>
                </c:pt>
                <c:pt idx="7863">
                  <c:v>679.57668694745212</c:v>
                </c:pt>
                <c:pt idx="7864">
                  <c:v>679.59247716820789</c:v>
                </c:pt>
                <c:pt idx="7865">
                  <c:v>679.59260142863252</c:v>
                </c:pt>
                <c:pt idx="7866">
                  <c:v>679.59316060057427</c:v>
                </c:pt>
                <c:pt idx="7867">
                  <c:v>679.56388103923598</c:v>
                </c:pt>
                <c:pt idx="7868">
                  <c:v>679.57339201829086</c:v>
                </c:pt>
                <c:pt idx="7869">
                  <c:v>679.61970553771437</c:v>
                </c:pt>
                <c:pt idx="7870">
                  <c:v>679.61715717000675</c:v>
                </c:pt>
                <c:pt idx="7871">
                  <c:v>679.59011418354771</c:v>
                </c:pt>
                <c:pt idx="7872">
                  <c:v>679.55809888432339</c:v>
                </c:pt>
                <c:pt idx="7873">
                  <c:v>679.60590443795229</c:v>
                </c:pt>
                <c:pt idx="7874">
                  <c:v>679.64214792198163</c:v>
                </c:pt>
                <c:pt idx="7875">
                  <c:v>679.64276922902798</c:v>
                </c:pt>
                <c:pt idx="7876">
                  <c:v>679.57320562822292</c:v>
                </c:pt>
                <c:pt idx="7877">
                  <c:v>679.56214038291853</c:v>
                </c:pt>
                <c:pt idx="7878">
                  <c:v>679.59490126546098</c:v>
                </c:pt>
                <c:pt idx="7879">
                  <c:v>679.62194325393364</c:v>
                </c:pt>
                <c:pt idx="7880">
                  <c:v>679.580541049158</c:v>
                </c:pt>
                <c:pt idx="7881">
                  <c:v>679.55828527394453</c:v>
                </c:pt>
                <c:pt idx="7882">
                  <c:v>679.56568382598164</c:v>
                </c:pt>
                <c:pt idx="7883">
                  <c:v>679.61591354249481</c:v>
                </c:pt>
                <c:pt idx="7884">
                  <c:v>679.64401286184102</c:v>
                </c:pt>
                <c:pt idx="7885">
                  <c:v>679.60864021074997</c:v>
                </c:pt>
                <c:pt idx="7886">
                  <c:v>679.55741545575972</c:v>
                </c:pt>
                <c:pt idx="7887">
                  <c:v>679.56928940102034</c:v>
                </c:pt>
                <c:pt idx="7888">
                  <c:v>679.59440422359535</c:v>
                </c:pt>
                <c:pt idx="7889">
                  <c:v>679.59235290778554</c:v>
                </c:pt>
                <c:pt idx="7890">
                  <c:v>679.59421783290577</c:v>
                </c:pt>
                <c:pt idx="7891">
                  <c:v>679.55244201287076</c:v>
                </c:pt>
                <c:pt idx="7892">
                  <c:v>679.55126052793662</c:v>
                </c:pt>
                <c:pt idx="7893">
                  <c:v>679.58091382973339</c:v>
                </c:pt>
                <c:pt idx="7894">
                  <c:v>679.59813407560193</c:v>
                </c:pt>
                <c:pt idx="7895">
                  <c:v>679.61609993382615</c:v>
                </c:pt>
                <c:pt idx="7896">
                  <c:v>679.59179271738753</c:v>
                </c:pt>
                <c:pt idx="7897">
                  <c:v>679.57587823824963</c:v>
                </c:pt>
                <c:pt idx="7898">
                  <c:v>679.57444924730555</c:v>
                </c:pt>
                <c:pt idx="7899">
                  <c:v>679.61050514069109</c:v>
                </c:pt>
                <c:pt idx="7900">
                  <c:v>679.61031874952528</c:v>
                </c:pt>
                <c:pt idx="7901">
                  <c:v>679.61367582841706</c:v>
                </c:pt>
                <c:pt idx="7902">
                  <c:v>679.58769008813624</c:v>
                </c:pt>
                <c:pt idx="7903">
                  <c:v>679.56587021582709</c:v>
                </c:pt>
                <c:pt idx="7904">
                  <c:v>679.57848973786156</c:v>
                </c:pt>
                <c:pt idx="7905">
                  <c:v>679.62697888223317</c:v>
                </c:pt>
                <c:pt idx="7906">
                  <c:v>679.65880813885826</c:v>
                </c:pt>
                <c:pt idx="7907">
                  <c:v>679.61827551829822</c:v>
                </c:pt>
                <c:pt idx="7908">
                  <c:v>679.56251316240537</c:v>
                </c:pt>
                <c:pt idx="7909">
                  <c:v>679.56922727103756</c:v>
                </c:pt>
                <c:pt idx="7910">
                  <c:v>679.61100218382694</c:v>
                </c:pt>
                <c:pt idx="7911">
                  <c:v>679.63506095184334</c:v>
                </c:pt>
                <c:pt idx="7912">
                  <c:v>679.60590443795229</c:v>
                </c:pt>
                <c:pt idx="7913">
                  <c:v>679.58980353261302</c:v>
                </c:pt>
                <c:pt idx="7914">
                  <c:v>679.60080669620208</c:v>
                </c:pt>
                <c:pt idx="7915">
                  <c:v>679.57513267771651</c:v>
                </c:pt>
                <c:pt idx="7916">
                  <c:v>679.58166040947685</c:v>
                </c:pt>
                <c:pt idx="7917">
                  <c:v>679.59434209336473</c:v>
                </c:pt>
                <c:pt idx="7918">
                  <c:v>679.59123354556709</c:v>
                </c:pt>
                <c:pt idx="7919">
                  <c:v>679.61019448875106</c:v>
                </c:pt>
                <c:pt idx="7920">
                  <c:v>679.57923529879179</c:v>
                </c:pt>
                <c:pt idx="7921">
                  <c:v>679.56288594191426</c:v>
                </c:pt>
                <c:pt idx="7922">
                  <c:v>679.57768102842761</c:v>
                </c:pt>
                <c:pt idx="7923">
                  <c:v>679.63562012755335</c:v>
                </c:pt>
                <c:pt idx="7924">
                  <c:v>679.62834677305887</c:v>
                </c:pt>
                <c:pt idx="7925">
                  <c:v>679.62076277450001</c:v>
                </c:pt>
                <c:pt idx="7926">
                  <c:v>679.59023844392584</c:v>
                </c:pt>
                <c:pt idx="7927">
                  <c:v>679.59471487475673</c:v>
                </c:pt>
                <c:pt idx="7928">
                  <c:v>679.61000809759435</c:v>
                </c:pt>
                <c:pt idx="7929">
                  <c:v>679.62219279448084</c:v>
                </c:pt>
                <c:pt idx="7930">
                  <c:v>679.60410163969914</c:v>
                </c:pt>
                <c:pt idx="7931">
                  <c:v>679.60714806348858</c:v>
                </c:pt>
                <c:pt idx="7932">
                  <c:v>679.58806286913466</c:v>
                </c:pt>
                <c:pt idx="7933">
                  <c:v>679.59166845697871</c:v>
                </c:pt>
                <c:pt idx="7934">
                  <c:v>679.58663285690011</c:v>
                </c:pt>
                <c:pt idx="7935">
                  <c:v>679.6022988419619</c:v>
                </c:pt>
                <c:pt idx="7936">
                  <c:v>679.60186392981655</c:v>
                </c:pt>
                <c:pt idx="7937">
                  <c:v>679.57500841763635</c:v>
                </c:pt>
                <c:pt idx="7938">
                  <c:v>679.58016826860455</c:v>
                </c:pt>
                <c:pt idx="7939">
                  <c:v>679.56027444876929</c:v>
                </c:pt>
                <c:pt idx="7940">
                  <c:v>679.56711281493813</c:v>
                </c:pt>
                <c:pt idx="7941">
                  <c:v>679.58284088158439</c:v>
                </c:pt>
                <c:pt idx="7942">
                  <c:v>679.55896972112521</c:v>
                </c:pt>
                <c:pt idx="7943">
                  <c:v>679.54119041490549</c:v>
                </c:pt>
                <c:pt idx="7944">
                  <c:v>679.54137680402641</c:v>
                </c:pt>
                <c:pt idx="7945">
                  <c:v>679.55561267137966</c:v>
                </c:pt>
                <c:pt idx="7946">
                  <c:v>679.58986566279884</c:v>
                </c:pt>
                <c:pt idx="7947">
                  <c:v>679.61821338783238</c:v>
                </c:pt>
                <c:pt idx="7948">
                  <c:v>679.63039810058729</c:v>
                </c:pt>
                <c:pt idx="7949">
                  <c:v>679.59788555453679</c:v>
                </c:pt>
                <c:pt idx="7950">
                  <c:v>679.58992779298501</c:v>
                </c:pt>
                <c:pt idx="7951">
                  <c:v>679.5713407093217</c:v>
                </c:pt>
                <c:pt idx="7952">
                  <c:v>679.56835643281818</c:v>
                </c:pt>
                <c:pt idx="7953">
                  <c:v>679.56916514105524</c:v>
                </c:pt>
                <c:pt idx="7954">
                  <c:v>679.57867612808582</c:v>
                </c:pt>
                <c:pt idx="7955">
                  <c:v>679.58060317925242</c:v>
                </c:pt>
                <c:pt idx="7956">
                  <c:v>679.58694452620568</c:v>
                </c:pt>
                <c:pt idx="7957">
                  <c:v>679.59229077757527</c:v>
                </c:pt>
                <c:pt idx="7958">
                  <c:v>679.57444924730555</c:v>
                </c:pt>
                <c:pt idx="7959">
                  <c:v>679.57911103863057</c:v>
                </c:pt>
                <c:pt idx="7960">
                  <c:v>679.56649151535203</c:v>
                </c:pt>
                <c:pt idx="7961">
                  <c:v>679.55387201734607</c:v>
                </c:pt>
                <c:pt idx="7962">
                  <c:v>679.58383598205751</c:v>
                </c:pt>
                <c:pt idx="7963">
                  <c:v>679.61566502072822</c:v>
                </c:pt>
                <c:pt idx="7964">
                  <c:v>679.61094005343273</c:v>
                </c:pt>
                <c:pt idx="7965">
                  <c:v>679.59981261157816</c:v>
                </c:pt>
                <c:pt idx="7966">
                  <c:v>679.59614488882562</c:v>
                </c:pt>
                <c:pt idx="7967">
                  <c:v>679.6022988419619</c:v>
                </c:pt>
                <c:pt idx="7968">
                  <c:v>679.58949288169379</c:v>
                </c:pt>
                <c:pt idx="7969">
                  <c:v>679.55965314985747</c:v>
                </c:pt>
                <c:pt idx="7970">
                  <c:v>679.58389811218444</c:v>
                </c:pt>
                <c:pt idx="7971">
                  <c:v>679.60223671165352</c:v>
                </c:pt>
                <c:pt idx="7972">
                  <c:v>679.5755054579721</c:v>
                </c:pt>
                <c:pt idx="7973">
                  <c:v>679.58321366229598</c:v>
                </c:pt>
                <c:pt idx="7974">
                  <c:v>679.5857630348022</c:v>
                </c:pt>
                <c:pt idx="7975">
                  <c:v>679.61697077864414</c:v>
                </c:pt>
                <c:pt idx="7976">
                  <c:v>679.58731730715988</c:v>
                </c:pt>
                <c:pt idx="7977">
                  <c:v>679.57103005931253</c:v>
                </c:pt>
                <c:pt idx="7978">
                  <c:v>679.57339201829086</c:v>
                </c:pt>
                <c:pt idx="7979">
                  <c:v>679.58023039869533</c:v>
                </c:pt>
                <c:pt idx="7980">
                  <c:v>679.58899584025471</c:v>
                </c:pt>
                <c:pt idx="7981">
                  <c:v>679.62101129646771</c:v>
                </c:pt>
                <c:pt idx="7982">
                  <c:v>679.60882660186621</c:v>
                </c:pt>
                <c:pt idx="7983">
                  <c:v>679.57419970864919</c:v>
                </c:pt>
                <c:pt idx="7984">
                  <c:v>679.5690398625685</c:v>
                </c:pt>
                <c:pt idx="7985">
                  <c:v>679.58327579241666</c:v>
                </c:pt>
                <c:pt idx="7986">
                  <c:v>679.60534526487959</c:v>
                </c:pt>
                <c:pt idx="7987">
                  <c:v>679.595709977105</c:v>
                </c:pt>
                <c:pt idx="7988">
                  <c:v>679.60248523289044</c:v>
                </c:pt>
                <c:pt idx="7989">
                  <c:v>679.60621508968086</c:v>
                </c:pt>
                <c:pt idx="7990">
                  <c:v>679.61112644461696</c:v>
                </c:pt>
                <c:pt idx="7991">
                  <c:v>679.60534526487959</c:v>
                </c:pt>
                <c:pt idx="7992">
                  <c:v>679.59782342427195</c:v>
                </c:pt>
                <c:pt idx="7993">
                  <c:v>679.60944790562667</c:v>
                </c:pt>
                <c:pt idx="7994">
                  <c:v>679.61292924488021</c:v>
                </c:pt>
                <c:pt idx="7995">
                  <c:v>679.60671315100865</c:v>
                </c:pt>
                <c:pt idx="7996">
                  <c:v>679.58004400842515</c:v>
                </c:pt>
                <c:pt idx="7997">
                  <c:v>679.57109218931316</c:v>
                </c:pt>
                <c:pt idx="7998">
                  <c:v>679.57873825816182</c:v>
                </c:pt>
                <c:pt idx="7999">
                  <c:v>679.59800981506805</c:v>
                </c:pt>
                <c:pt idx="8000">
                  <c:v>679.61025661913777</c:v>
                </c:pt>
                <c:pt idx="8001">
                  <c:v>679.60801788853871</c:v>
                </c:pt>
                <c:pt idx="8002">
                  <c:v>679.5735162783393</c:v>
                </c:pt>
                <c:pt idx="8003">
                  <c:v>679.58526599365734</c:v>
                </c:pt>
                <c:pt idx="8004">
                  <c:v>679.59384403301488</c:v>
                </c:pt>
                <c:pt idx="8005">
                  <c:v>679.63493669058118</c:v>
                </c:pt>
                <c:pt idx="8006">
                  <c:v>679.60006113271947</c:v>
                </c:pt>
                <c:pt idx="8007">
                  <c:v>679.59179271738753</c:v>
                </c:pt>
                <c:pt idx="8008">
                  <c:v>679.59490126546098</c:v>
                </c:pt>
                <c:pt idx="8009">
                  <c:v>679.61858617063672</c:v>
                </c:pt>
                <c:pt idx="8010">
                  <c:v>679.62014045109129</c:v>
                </c:pt>
                <c:pt idx="8011">
                  <c:v>679.60509674353</c:v>
                </c:pt>
                <c:pt idx="8012">
                  <c:v>679.59707684261343</c:v>
                </c:pt>
                <c:pt idx="8013">
                  <c:v>679.5857630348022</c:v>
                </c:pt>
                <c:pt idx="8014">
                  <c:v>679.57562971806215</c:v>
                </c:pt>
                <c:pt idx="8015">
                  <c:v>679.58253023100838</c:v>
                </c:pt>
                <c:pt idx="8016">
                  <c:v>679.58327579241666</c:v>
                </c:pt>
                <c:pt idx="8017">
                  <c:v>679.60348033646596</c:v>
                </c:pt>
                <c:pt idx="8018">
                  <c:v>679.60142901770132</c:v>
                </c:pt>
                <c:pt idx="8019">
                  <c:v>679.61156135740168</c:v>
                </c:pt>
                <c:pt idx="8020">
                  <c:v>679.61268072323128</c:v>
                </c:pt>
                <c:pt idx="8021">
                  <c:v>679.5989417691319</c:v>
                </c:pt>
                <c:pt idx="8022">
                  <c:v>679.57289497812189</c:v>
                </c:pt>
                <c:pt idx="8023">
                  <c:v>679.59160632677526</c:v>
                </c:pt>
                <c:pt idx="8024">
                  <c:v>679.60546952555819</c:v>
                </c:pt>
                <c:pt idx="8025">
                  <c:v>679.60963429676679</c:v>
                </c:pt>
                <c:pt idx="8026">
                  <c:v>679.63027383941721</c:v>
                </c:pt>
                <c:pt idx="8027">
                  <c:v>679.61964340723443</c:v>
                </c:pt>
                <c:pt idx="8028">
                  <c:v>679.59235290778554</c:v>
                </c:pt>
                <c:pt idx="8029">
                  <c:v>679.57681120756547</c:v>
                </c:pt>
                <c:pt idx="8030">
                  <c:v>679.58588729509461</c:v>
                </c:pt>
                <c:pt idx="8031">
                  <c:v>679.60714806348858</c:v>
                </c:pt>
                <c:pt idx="8032">
                  <c:v>679.59620701907374</c:v>
                </c:pt>
                <c:pt idx="8033">
                  <c:v>679.58955501187643</c:v>
                </c:pt>
                <c:pt idx="8034">
                  <c:v>679.59589636783869</c:v>
                </c:pt>
                <c:pt idx="8035">
                  <c:v>679.60839168927043</c:v>
                </c:pt>
                <c:pt idx="8036">
                  <c:v>679.60969642714804</c:v>
                </c:pt>
                <c:pt idx="8037">
                  <c:v>679.58464367375461</c:v>
                </c:pt>
                <c:pt idx="8038">
                  <c:v>679.58451941348676</c:v>
                </c:pt>
                <c:pt idx="8039">
                  <c:v>679.59353338189635</c:v>
                </c:pt>
                <c:pt idx="8040">
                  <c:v>679.59956409044662</c:v>
                </c:pt>
                <c:pt idx="8041">
                  <c:v>679.58874731954973</c:v>
                </c:pt>
                <c:pt idx="8042">
                  <c:v>679.57743250816907</c:v>
                </c:pt>
                <c:pt idx="8043">
                  <c:v>679.59521191664692</c:v>
                </c:pt>
                <c:pt idx="8044">
                  <c:v>679.59682832158978</c:v>
                </c:pt>
                <c:pt idx="8045">
                  <c:v>679.6261090545654</c:v>
                </c:pt>
                <c:pt idx="8046">
                  <c:v>679.60808103743454</c:v>
                </c:pt>
                <c:pt idx="8047">
                  <c:v>679.55853481197062</c:v>
                </c:pt>
                <c:pt idx="8048">
                  <c:v>679.57743250816907</c:v>
                </c:pt>
                <c:pt idx="8049">
                  <c:v>679.60571804692256</c:v>
                </c:pt>
                <c:pt idx="8050">
                  <c:v>679.61069153186247</c:v>
                </c:pt>
                <c:pt idx="8051">
                  <c:v>679.62324901315071</c:v>
                </c:pt>
                <c:pt idx="8052">
                  <c:v>679.62007832060692</c:v>
                </c:pt>
                <c:pt idx="8053">
                  <c:v>679.62772546743474</c:v>
                </c:pt>
                <c:pt idx="8054">
                  <c:v>679.6230626216078</c:v>
                </c:pt>
                <c:pt idx="8055">
                  <c:v>679.57239691946722</c:v>
                </c:pt>
                <c:pt idx="8056">
                  <c:v>679.56804578295612</c:v>
                </c:pt>
                <c:pt idx="8057">
                  <c:v>679.57227265944096</c:v>
                </c:pt>
                <c:pt idx="8058">
                  <c:v>679.61367582841706</c:v>
                </c:pt>
                <c:pt idx="8059">
                  <c:v>679.60242310258025</c:v>
                </c:pt>
                <c:pt idx="8060">
                  <c:v>679.57301923816044</c:v>
                </c:pt>
                <c:pt idx="8061">
                  <c:v>679.56462659843771</c:v>
                </c:pt>
                <c:pt idx="8062">
                  <c:v>679.55045284051846</c:v>
                </c:pt>
                <c:pt idx="8063">
                  <c:v>679.56400529909695</c:v>
                </c:pt>
                <c:pt idx="8064">
                  <c:v>679.56879134265057</c:v>
                </c:pt>
                <c:pt idx="8065">
                  <c:v>679.58308940205632</c:v>
                </c:pt>
                <c:pt idx="8066">
                  <c:v>679.56381789078318</c:v>
                </c:pt>
                <c:pt idx="8067">
                  <c:v>679.52260245648108</c:v>
                </c:pt>
                <c:pt idx="8068">
                  <c:v>679.49972559288153</c:v>
                </c:pt>
                <c:pt idx="8069">
                  <c:v>679.54392514108645</c:v>
                </c:pt>
                <c:pt idx="8070">
                  <c:v>679.56916514105524</c:v>
                </c:pt>
                <c:pt idx="8071">
                  <c:v>679.56941366098783</c:v>
                </c:pt>
                <c:pt idx="8072">
                  <c:v>679.5799197482479</c:v>
                </c:pt>
                <c:pt idx="8073">
                  <c:v>679.56680216513735</c:v>
                </c:pt>
                <c:pt idx="8074">
                  <c:v>679.55959101996973</c:v>
                </c:pt>
                <c:pt idx="8075">
                  <c:v>679.58290301170155</c:v>
                </c:pt>
                <c:pt idx="8076">
                  <c:v>679.58943075151171</c:v>
                </c:pt>
                <c:pt idx="8077">
                  <c:v>679.5930363401385</c:v>
                </c:pt>
                <c:pt idx="8078">
                  <c:v>679.58414663269798</c:v>
                </c:pt>
                <c:pt idx="8079">
                  <c:v>679.59359551211878</c:v>
                </c:pt>
                <c:pt idx="8080">
                  <c:v>679.60559378623918</c:v>
                </c:pt>
                <c:pt idx="8081">
                  <c:v>679.62032684254768</c:v>
                </c:pt>
                <c:pt idx="8082">
                  <c:v>679.5976991637441</c:v>
                </c:pt>
                <c:pt idx="8083">
                  <c:v>679.58650859659303</c:v>
                </c:pt>
                <c:pt idx="8084">
                  <c:v>679.60335607582658</c:v>
                </c:pt>
                <c:pt idx="8085">
                  <c:v>679.61230794077642</c:v>
                </c:pt>
                <c:pt idx="8086">
                  <c:v>679.5996883510112</c:v>
                </c:pt>
                <c:pt idx="8087">
                  <c:v>679.58066530934741</c:v>
                </c:pt>
                <c:pt idx="8088">
                  <c:v>679.56350724114486</c:v>
                </c:pt>
                <c:pt idx="8089">
                  <c:v>679.5834632013092</c:v>
                </c:pt>
                <c:pt idx="8090">
                  <c:v>679.57780528856063</c:v>
                </c:pt>
                <c:pt idx="8091">
                  <c:v>679.57687333762306</c:v>
                </c:pt>
                <c:pt idx="8092">
                  <c:v>679.57314349820149</c:v>
                </c:pt>
                <c:pt idx="8093">
                  <c:v>679.57525693779928</c:v>
                </c:pt>
                <c:pt idx="8094">
                  <c:v>679.5764384272328</c:v>
                </c:pt>
                <c:pt idx="8095">
                  <c:v>679.59602062833096</c:v>
                </c:pt>
                <c:pt idx="8096">
                  <c:v>679.60466183119149</c:v>
                </c:pt>
                <c:pt idx="8097">
                  <c:v>679.63319601463365</c:v>
                </c:pt>
                <c:pt idx="8098">
                  <c:v>679.6437022082489</c:v>
                </c:pt>
                <c:pt idx="8099">
                  <c:v>679.65346183104441</c:v>
                </c:pt>
                <c:pt idx="8100">
                  <c:v>679.62486542528643</c:v>
                </c:pt>
                <c:pt idx="8101">
                  <c:v>679.62467903369577</c:v>
                </c:pt>
                <c:pt idx="8102">
                  <c:v>679.61927062436757</c:v>
                </c:pt>
                <c:pt idx="8103">
                  <c:v>679.61939488532084</c:v>
                </c:pt>
                <c:pt idx="8104">
                  <c:v>679.62542460009149</c:v>
                </c:pt>
                <c:pt idx="8105">
                  <c:v>679.61274285364254</c:v>
                </c:pt>
                <c:pt idx="8106">
                  <c:v>679.636241433956</c:v>
                </c:pt>
                <c:pt idx="8107">
                  <c:v>679.62691675168151</c:v>
                </c:pt>
                <c:pt idx="8108">
                  <c:v>679.64395073112144</c:v>
                </c:pt>
                <c:pt idx="8109">
                  <c:v>679.64109068160735</c:v>
                </c:pt>
                <c:pt idx="8110">
                  <c:v>679.62007832060692</c:v>
                </c:pt>
                <c:pt idx="8111">
                  <c:v>679.67155210902615</c:v>
                </c:pt>
                <c:pt idx="8112">
                  <c:v>679.68933178311499</c:v>
                </c:pt>
                <c:pt idx="8113">
                  <c:v>679.66601939758323</c:v>
                </c:pt>
                <c:pt idx="8114">
                  <c:v>679.63244942878373</c:v>
                </c:pt>
                <c:pt idx="8115">
                  <c:v>679.61927062436757</c:v>
                </c:pt>
                <c:pt idx="8116">
                  <c:v>679.62001619012335</c:v>
                </c:pt>
                <c:pt idx="8117">
                  <c:v>679.60826742853419</c:v>
                </c:pt>
                <c:pt idx="8118">
                  <c:v>679.60627823855873</c:v>
                </c:pt>
                <c:pt idx="8119">
                  <c:v>679.61597567293791</c:v>
                </c:pt>
                <c:pt idx="8120">
                  <c:v>679.65277839213672</c:v>
                </c:pt>
                <c:pt idx="8121">
                  <c:v>679.6738529932162</c:v>
                </c:pt>
                <c:pt idx="8122">
                  <c:v>679.68808915989882</c:v>
                </c:pt>
                <c:pt idx="8123">
                  <c:v>679.65974112045433</c:v>
                </c:pt>
                <c:pt idx="8124">
                  <c:v>679.63549586628017</c:v>
                </c:pt>
                <c:pt idx="8125">
                  <c:v>679.66347101114161</c:v>
                </c:pt>
                <c:pt idx="8126">
                  <c:v>679.68933178311499</c:v>
                </c:pt>
                <c:pt idx="8127">
                  <c:v>679.70997158687567</c:v>
                </c:pt>
                <c:pt idx="8128">
                  <c:v>679.69934102020579</c:v>
                </c:pt>
                <c:pt idx="8129">
                  <c:v>679.6920675921416</c:v>
                </c:pt>
                <c:pt idx="8130">
                  <c:v>679.67839059597429</c:v>
                </c:pt>
                <c:pt idx="8131">
                  <c:v>679.6880270287445</c:v>
                </c:pt>
                <c:pt idx="8132">
                  <c:v>679.68187197332531</c:v>
                </c:pt>
                <c:pt idx="8133">
                  <c:v>679.63928787328587</c:v>
                </c:pt>
                <c:pt idx="8134">
                  <c:v>679.64463416907142</c:v>
                </c:pt>
                <c:pt idx="8135">
                  <c:v>679.7012059769969</c:v>
                </c:pt>
                <c:pt idx="8136">
                  <c:v>679.77213891333486</c:v>
                </c:pt>
                <c:pt idx="8137">
                  <c:v>679.74180126284921</c:v>
                </c:pt>
                <c:pt idx="8138">
                  <c:v>679.67348020714155</c:v>
                </c:pt>
                <c:pt idx="8139">
                  <c:v>679.66813286833587</c:v>
                </c:pt>
                <c:pt idx="8140">
                  <c:v>679.68479417247568</c:v>
                </c:pt>
                <c:pt idx="8141">
                  <c:v>679.74080715597586</c:v>
                </c:pt>
                <c:pt idx="8142">
                  <c:v>679.72650772006193</c:v>
                </c:pt>
                <c:pt idx="8143">
                  <c:v>679.68205836660809</c:v>
                </c:pt>
                <c:pt idx="8144">
                  <c:v>679.64991833861518</c:v>
                </c:pt>
                <c:pt idx="8145">
                  <c:v>679.66054882188234</c:v>
                </c:pt>
                <c:pt idx="8146">
                  <c:v>679.68442138575358</c:v>
                </c:pt>
                <c:pt idx="8147">
                  <c:v>679.68417286128454</c:v>
                </c:pt>
                <c:pt idx="8148">
                  <c:v>679.65128623442172</c:v>
                </c:pt>
                <c:pt idx="8149">
                  <c:v>679.67994489118348</c:v>
                </c:pt>
                <c:pt idx="8150">
                  <c:v>679.70356900332536</c:v>
                </c:pt>
                <c:pt idx="8151">
                  <c:v>679.73745000933354</c:v>
                </c:pt>
                <c:pt idx="8152">
                  <c:v>679.72775136940709</c:v>
                </c:pt>
                <c:pt idx="8153">
                  <c:v>679.71935852355318</c:v>
                </c:pt>
                <c:pt idx="8154">
                  <c:v>679.73477631221056</c:v>
                </c:pt>
                <c:pt idx="8155">
                  <c:v>679.73583356830864</c:v>
                </c:pt>
                <c:pt idx="8156">
                  <c:v>679.71015798098995</c:v>
                </c:pt>
                <c:pt idx="8157">
                  <c:v>679.67546941833564</c:v>
                </c:pt>
                <c:pt idx="8158">
                  <c:v>679.67111719210016</c:v>
                </c:pt>
                <c:pt idx="8159">
                  <c:v>679.6734170575902</c:v>
                </c:pt>
                <c:pt idx="8160">
                  <c:v>679.66993670345244</c:v>
                </c:pt>
                <c:pt idx="8161">
                  <c:v>679.66875519648545</c:v>
                </c:pt>
                <c:pt idx="8162">
                  <c:v>679.68622420699114</c:v>
                </c:pt>
                <c:pt idx="8163">
                  <c:v>679.68591355131741</c:v>
                </c:pt>
                <c:pt idx="8164">
                  <c:v>679.65545103591751</c:v>
                </c:pt>
                <c:pt idx="8165">
                  <c:v>679.67124145407593</c:v>
                </c:pt>
                <c:pt idx="8166">
                  <c:v>679.66763582069268</c:v>
                </c:pt>
                <c:pt idx="8167">
                  <c:v>679.7118365468142</c:v>
                </c:pt>
                <c:pt idx="8168">
                  <c:v>679.74615353792399</c:v>
                </c:pt>
                <c:pt idx="8169">
                  <c:v>679.73334626667236</c:v>
                </c:pt>
                <c:pt idx="8170">
                  <c:v>679.66235163628778</c:v>
                </c:pt>
                <c:pt idx="8171">
                  <c:v>679.61839977923182</c:v>
                </c:pt>
                <c:pt idx="8172">
                  <c:v>679.67329279557157</c:v>
                </c:pt>
                <c:pt idx="8173">
                  <c:v>679.70574461800481</c:v>
                </c:pt>
                <c:pt idx="8174">
                  <c:v>679.69474127113574</c:v>
                </c:pt>
                <c:pt idx="8175">
                  <c:v>679.65669467123394</c:v>
                </c:pt>
                <c:pt idx="8176">
                  <c:v>679.63530947437505</c:v>
                </c:pt>
                <c:pt idx="8177">
                  <c:v>679.65955472783185</c:v>
                </c:pt>
                <c:pt idx="8178">
                  <c:v>679.73222789795216</c:v>
                </c:pt>
                <c:pt idx="8179">
                  <c:v>679.71320445606614</c:v>
                </c:pt>
                <c:pt idx="8180">
                  <c:v>679.6804419397979</c:v>
                </c:pt>
                <c:pt idx="8181">
                  <c:v>679.68902112728802</c:v>
                </c:pt>
                <c:pt idx="8182">
                  <c:v>679.71214720376634</c:v>
                </c:pt>
                <c:pt idx="8183">
                  <c:v>679.74323131030712</c:v>
                </c:pt>
                <c:pt idx="8184">
                  <c:v>679.742734256738</c:v>
                </c:pt>
                <c:pt idx="8185">
                  <c:v>679.67739649910834</c:v>
                </c:pt>
                <c:pt idx="8186">
                  <c:v>679.64208579128024</c:v>
                </c:pt>
                <c:pt idx="8187">
                  <c:v>679.64606419447034</c:v>
                </c:pt>
                <c:pt idx="8188">
                  <c:v>679.70617953732153</c:v>
                </c:pt>
                <c:pt idx="8189">
                  <c:v>679.71015798098995</c:v>
                </c:pt>
                <c:pt idx="8190">
                  <c:v>679.69697901400821</c:v>
                </c:pt>
                <c:pt idx="8191">
                  <c:v>679.67994489118348</c:v>
                </c:pt>
                <c:pt idx="8192">
                  <c:v>679.71102883881008</c:v>
                </c:pt>
                <c:pt idx="8193">
                  <c:v>679.70680085068329</c:v>
                </c:pt>
                <c:pt idx="8194">
                  <c:v>679.70176617712389</c:v>
                </c:pt>
                <c:pt idx="8195">
                  <c:v>679.69909249514797</c:v>
                </c:pt>
                <c:pt idx="8196">
                  <c:v>679.70785810208565</c:v>
                </c:pt>
                <c:pt idx="8197">
                  <c:v>679.72302733659058</c:v>
                </c:pt>
                <c:pt idx="8198">
                  <c:v>679.72364865161421</c:v>
                </c:pt>
                <c:pt idx="8199">
                  <c:v>679.69548684582332</c:v>
                </c:pt>
                <c:pt idx="8200">
                  <c:v>679.61902210246853</c:v>
                </c:pt>
                <c:pt idx="8201">
                  <c:v>679.61081579264635</c:v>
                </c:pt>
                <c:pt idx="8202">
                  <c:v>679.65793830679593</c:v>
                </c:pt>
                <c:pt idx="8203">
                  <c:v>679.70580674933399</c:v>
                </c:pt>
                <c:pt idx="8204">
                  <c:v>679.69125988667247</c:v>
                </c:pt>
                <c:pt idx="8205">
                  <c:v>679.67391512423069</c:v>
                </c:pt>
                <c:pt idx="8206">
                  <c:v>679.67441217236933</c:v>
                </c:pt>
                <c:pt idx="8207">
                  <c:v>679.6971032764942</c:v>
                </c:pt>
                <c:pt idx="8208">
                  <c:v>679.74329344200601</c:v>
                </c:pt>
                <c:pt idx="8209">
                  <c:v>679.72172155669159</c:v>
                </c:pt>
                <c:pt idx="8210">
                  <c:v>679.69673048904372</c:v>
                </c:pt>
                <c:pt idx="8211">
                  <c:v>679.67571794246146</c:v>
                </c:pt>
                <c:pt idx="8212">
                  <c:v>679.69878183883964</c:v>
                </c:pt>
                <c:pt idx="8213">
                  <c:v>679.70922601047357</c:v>
                </c:pt>
                <c:pt idx="8214">
                  <c:v>679.68230689099369</c:v>
                </c:pt>
                <c:pt idx="8215">
                  <c:v>679.65153475759337</c:v>
                </c:pt>
                <c:pt idx="8216">
                  <c:v>679.62094916597482</c:v>
                </c:pt>
                <c:pt idx="8217">
                  <c:v>679.65806256851181</c:v>
                </c:pt>
                <c:pt idx="8218">
                  <c:v>679.67801780963123</c:v>
                </c:pt>
                <c:pt idx="8219">
                  <c:v>679.69107247457339</c:v>
                </c:pt>
                <c:pt idx="8220">
                  <c:v>679.6922539857261</c:v>
                </c:pt>
                <c:pt idx="8221">
                  <c:v>679.70792023343563</c:v>
                </c:pt>
                <c:pt idx="8222">
                  <c:v>679.70462523563913</c:v>
                </c:pt>
                <c:pt idx="8223">
                  <c:v>679.69884397010014</c:v>
                </c:pt>
                <c:pt idx="8224">
                  <c:v>679.70493589223565</c:v>
                </c:pt>
                <c:pt idx="8225">
                  <c:v>679.71904786624521</c:v>
                </c:pt>
                <c:pt idx="8226">
                  <c:v>679.73869264228745</c:v>
                </c:pt>
                <c:pt idx="8227">
                  <c:v>679.69119775548688</c:v>
                </c:pt>
                <c:pt idx="8228">
                  <c:v>679.62424412000553</c:v>
                </c:pt>
                <c:pt idx="8229">
                  <c:v>679.64705930492892</c:v>
                </c:pt>
                <c:pt idx="8230">
                  <c:v>679.65800043765353</c:v>
                </c:pt>
                <c:pt idx="8231">
                  <c:v>679.66216524358811</c:v>
                </c:pt>
                <c:pt idx="8232">
                  <c:v>679.66247589809075</c:v>
                </c:pt>
                <c:pt idx="8233">
                  <c:v>679.67030948931733</c:v>
                </c:pt>
                <c:pt idx="8234">
                  <c:v>679.69393254677937</c:v>
                </c:pt>
                <c:pt idx="8235">
                  <c:v>679.69063755629975</c:v>
                </c:pt>
                <c:pt idx="8236">
                  <c:v>679.68510482809427</c:v>
                </c:pt>
                <c:pt idx="8237">
                  <c:v>679.67521987567829</c:v>
                </c:pt>
                <c:pt idx="8238">
                  <c:v>679.68075361374406</c:v>
                </c:pt>
                <c:pt idx="8239">
                  <c:v>679.690451162763</c:v>
                </c:pt>
                <c:pt idx="8240">
                  <c:v>679.68871047147638</c:v>
                </c:pt>
                <c:pt idx="8241">
                  <c:v>679.66371953479404</c:v>
                </c:pt>
                <c:pt idx="8242">
                  <c:v>679.64320414399697</c:v>
                </c:pt>
                <c:pt idx="8243">
                  <c:v>679.63101940647505</c:v>
                </c:pt>
                <c:pt idx="8244">
                  <c:v>679.66098373807858</c:v>
                </c:pt>
                <c:pt idx="8245">
                  <c:v>679.69753819521429</c:v>
                </c:pt>
                <c:pt idx="8246">
                  <c:v>679.67994489118348</c:v>
                </c:pt>
                <c:pt idx="8247">
                  <c:v>679.68504269696939</c:v>
                </c:pt>
                <c:pt idx="8248">
                  <c:v>679.69237824811887</c:v>
                </c:pt>
                <c:pt idx="8249">
                  <c:v>679.67721010596347</c:v>
                </c:pt>
                <c:pt idx="8250">
                  <c:v>679.68311561385769</c:v>
                </c:pt>
                <c:pt idx="8251">
                  <c:v>679.68268069613327</c:v>
                </c:pt>
                <c:pt idx="8252">
                  <c:v>679.67068227520417</c:v>
                </c:pt>
                <c:pt idx="8253">
                  <c:v>679.67721010596347</c:v>
                </c:pt>
                <c:pt idx="8254">
                  <c:v>679.66030029835497</c:v>
                </c:pt>
                <c:pt idx="8255">
                  <c:v>679.67391512423069</c:v>
                </c:pt>
                <c:pt idx="8256">
                  <c:v>679.64376433896609</c:v>
                </c:pt>
                <c:pt idx="8257">
                  <c:v>679.66533595731323</c:v>
                </c:pt>
                <c:pt idx="8258">
                  <c:v>679.6587460079927</c:v>
                </c:pt>
                <c:pt idx="8259">
                  <c:v>679.66807073737834</c:v>
                </c:pt>
                <c:pt idx="8260">
                  <c:v>679.67621499074221</c:v>
                </c:pt>
                <c:pt idx="8261">
                  <c:v>679.70493589223565</c:v>
                </c:pt>
                <c:pt idx="8262">
                  <c:v>679.6995274140055</c:v>
                </c:pt>
                <c:pt idx="8263">
                  <c:v>679.66695238024727</c:v>
                </c:pt>
                <c:pt idx="8264">
                  <c:v>679.68709404295919</c:v>
                </c:pt>
                <c:pt idx="8265">
                  <c:v>679.70008761398321</c:v>
                </c:pt>
                <c:pt idx="8266">
                  <c:v>679.69617028936455</c:v>
                </c:pt>
                <c:pt idx="8267">
                  <c:v>679.68578827050897</c:v>
                </c:pt>
                <c:pt idx="8268">
                  <c:v>679.66471464804124</c:v>
                </c:pt>
                <c:pt idx="8269">
                  <c:v>679.64587780225247</c:v>
                </c:pt>
                <c:pt idx="8270">
                  <c:v>679.63642884442379</c:v>
                </c:pt>
                <c:pt idx="8271">
                  <c:v>679.65103771125973</c:v>
                </c:pt>
                <c:pt idx="8272">
                  <c:v>679.65215606556558</c:v>
                </c:pt>
                <c:pt idx="8273">
                  <c:v>679.65688106377183</c:v>
                </c:pt>
                <c:pt idx="8274">
                  <c:v>679.67217443751349</c:v>
                </c:pt>
                <c:pt idx="8275">
                  <c:v>679.68218262879975</c:v>
                </c:pt>
                <c:pt idx="8276">
                  <c:v>679.68174771113979</c:v>
                </c:pt>
                <c:pt idx="8277">
                  <c:v>679.66061095276564</c:v>
                </c:pt>
                <c:pt idx="8278">
                  <c:v>679.68485630359817</c:v>
                </c:pt>
                <c:pt idx="8279">
                  <c:v>679.69847118254665</c:v>
                </c:pt>
                <c:pt idx="8280">
                  <c:v>679.70387965986993</c:v>
                </c:pt>
                <c:pt idx="8281">
                  <c:v>679.69735180147336</c:v>
                </c:pt>
                <c:pt idx="8282">
                  <c:v>679.68504269696939</c:v>
                </c:pt>
                <c:pt idx="8283">
                  <c:v>679.65992751308238</c:v>
                </c:pt>
                <c:pt idx="8284">
                  <c:v>679.66832027975249</c:v>
                </c:pt>
                <c:pt idx="8285">
                  <c:v>679.69281316651268</c:v>
                </c:pt>
                <c:pt idx="8286">
                  <c:v>679.66092160719165</c:v>
                </c:pt>
                <c:pt idx="8287">
                  <c:v>679.68031767764057</c:v>
                </c:pt>
                <c:pt idx="8288">
                  <c:v>679.68734256754351</c:v>
                </c:pt>
                <c:pt idx="8289">
                  <c:v>679.71357724449149</c:v>
                </c:pt>
                <c:pt idx="8290">
                  <c:v>679.69965167654163</c:v>
                </c:pt>
                <c:pt idx="8291">
                  <c:v>679.69287529771441</c:v>
                </c:pt>
                <c:pt idx="8292">
                  <c:v>679.69175693617967</c:v>
                </c:pt>
                <c:pt idx="8293">
                  <c:v>679.69461599015187</c:v>
                </c:pt>
                <c:pt idx="8294">
                  <c:v>679.67882653194442</c:v>
                </c:pt>
                <c:pt idx="8295">
                  <c:v>679.68218262879975</c:v>
                </c:pt>
                <c:pt idx="8296">
                  <c:v>679.63742293482517</c:v>
                </c:pt>
                <c:pt idx="8297">
                  <c:v>679.65022899251392</c:v>
                </c:pt>
                <c:pt idx="8298">
                  <c:v>679.67484708952281</c:v>
                </c:pt>
                <c:pt idx="8299">
                  <c:v>679.67167637101045</c:v>
                </c:pt>
                <c:pt idx="8300">
                  <c:v>679.6856018771158</c:v>
                </c:pt>
                <c:pt idx="8301">
                  <c:v>679.69523832091761</c:v>
                </c:pt>
                <c:pt idx="8302">
                  <c:v>679.71631306404856</c:v>
                </c:pt>
                <c:pt idx="8303">
                  <c:v>679.73782279919396</c:v>
                </c:pt>
                <c:pt idx="8304">
                  <c:v>679.70866580968311</c:v>
                </c:pt>
                <c:pt idx="8305">
                  <c:v>679.70841728425751</c:v>
                </c:pt>
                <c:pt idx="8306">
                  <c:v>679.69474127113574</c:v>
                </c:pt>
                <c:pt idx="8307">
                  <c:v>679.69300057866349</c:v>
                </c:pt>
                <c:pt idx="8308">
                  <c:v>679.66496317174267</c:v>
                </c:pt>
                <c:pt idx="8309">
                  <c:v>679.66023816747463</c:v>
                </c:pt>
                <c:pt idx="8310">
                  <c:v>679.6694386371264</c:v>
                </c:pt>
                <c:pt idx="8311">
                  <c:v>679.66701451119388</c:v>
                </c:pt>
                <c:pt idx="8312">
                  <c:v>679.66030029835497</c:v>
                </c:pt>
                <c:pt idx="8313">
                  <c:v>679.67919931833535</c:v>
                </c:pt>
                <c:pt idx="8314">
                  <c:v>679.71786736861509</c:v>
                </c:pt>
                <c:pt idx="8315">
                  <c:v>679.70823089019461</c:v>
                </c:pt>
                <c:pt idx="8316">
                  <c:v>679.7024496213462</c:v>
                </c:pt>
                <c:pt idx="8317">
                  <c:v>679.70785810208565</c:v>
                </c:pt>
                <c:pt idx="8318">
                  <c:v>679.71656158978567</c:v>
                </c:pt>
                <c:pt idx="8319">
                  <c:v>679.70555822402105</c:v>
                </c:pt>
                <c:pt idx="8320">
                  <c:v>679.66085947630529</c:v>
                </c:pt>
                <c:pt idx="8321">
                  <c:v>679.64413712328223</c:v>
                </c:pt>
                <c:pt idx="8322">
                  <c:v>679.69598389566397</c:v>
                </c:pt>
                <c:pt idx="8323">
                  <c:v>679.69125988667247</c:v>
                </c:pt>
                <c:pt idx="8324">
                  <c:v>679.67975849796323</c:v>
                </c:pt>
                <c:pt idx="8325">
                  <c:v>679.67664990802029</c:v>
                </c:pt>
                <c:pt idx="8326">
                  <c:v>679.67950997367802</c:v>
                </c:pt>
                <c:pt idx="8327">
                  <c:v>679.70077105802363</c:v>
                </c:pt>
                <c:pt idx="8328">
                  <c:v>679.70400392249189</c:v>
                </c:pt>
                <c:pt idx="8329">
                  <c:v>679.70070892674403</c:v>
                </c:pt>
                <c:pt idx="8330">
                  <c:v>679.72607279934152</c:v>
                </c:pt>
                <c:pt idx="8331">
                  <c:v>679.7117122840375</c:v>
                </c:pt>
                <c:pt idx="8332">
                  <c:v>679.7005225329093</c:v>
                </c:pt>
                <c:pt idx="8333">
                  <c:v>679.69604602689697</c:v>
                </c:pt>
                <c:pt idx="8334">
                  <c:v>679.68547761485672</c:v>
                </c:pt>
                <c:pt idx="8335">
                  <c:v>679.68454564799185</c:v>
                </c:pt>
                <c:pt idx="8336">
                  <c:v>679.65967898957967</c:v>
                </c:pt>
                <c:pt idx="8337">
                  <c:v>679.68205836660809</c:v>
                </c:pt>
                <c:pt idx="8338">
                  <c:v>679.66633005227595</c:v>
                </c:pt>
                <c:pt idx="8339">
                  <c:v>679.6584974845365</c:v>
                </c:pt>
                <c:pt idx="8340">
                  <c:v>679.68361266272211</c:v>
                </c:pt>
                <c:pt idx="8341">
                  <c:v>679.71133949572243</c:v>
                </c:pt>
                <c:pt idx="8342">
                  <c:v>679.71699650984942</c:v>
                </c:pt>
                <c:pt idx="8343">
                  <c:v>679.70338159086009</c:v>
                </c:pt>
                <c:pt idx="8344">
                  <c:v>679.69038903158525</c:v>
                </c:pt>
                <c:pt idx="8345">
                  <c:v>679.67323066456311</c:v>
                </c:pt>
                <c:pt idx="8346">
                  <c:v>679.66030029835497</c:v>
                </c:pt>
                <c:pt idx="8347">
                  <c:v>679.64345368538613</c:v>
                </c:pt>
                <c:pt idx="8348">
                  <c:v>679.63381732079733</c:v>
                </c:pt>
                <c:pt idx="8349">
                  <c:v>679.65016686173294</c:v>
                </c:pt>
                <c:pt idx="8350">
                  <c:v>679.63375519017825</c:v>
                </c:pt>
                <c:pt idx="8351">
                  <c:v>679.64867470463639</c:v>
                </c:pt>
                <c:pt idx="8352">
                  <c:v>679.66906585131312</c:v>
                </c:pt>
                <c:pt idx="8353">
                  <c:v>679.68268069613327</c:v>
                </c:pt>
                <c:pt idx="8354">
                  <c:v>679.68019341548575</c:v>
                </c:pt>
                <c:pt idx="8355">
                  <c:v>679.68454564799185</c:v>
                </c:pt>
                <c:pt idx="8356">
                  <c:v>679.68827555336566</c:v>
                </c:pt>
                <c:pt idx="8357">
                  <c:v>679.68212049770352</c:v>
                </c:pt>
                <c:pt idx="8358">
                  <c:v>679.68448351687255</c:v>
                </c:pt>
                <c:pt idx="8359">
                  <c:v>679.68684551838453</c:v>
                </c:pt>
                <c:pt idx="8360">
                  <c:v>679.64643697892257</c:v>
                </c:pt>
                <c:pt idx="8361">
                  <c:v>679.63064662293505</c:v>
                </c:pt>
                <c:pt idx="8362">
                  <c:v>679.61970553771437</c:v>
                </c:pt>
                <c:pt idx="8363">
                  <c:v>679.6664553326973</c:v>
                </c:pt>
                <c:pt idx="8364">
                  <c:v>679.69791098271253</c:v>
                </c:pt>
                <c:pt idx="8365">
                  <c:v>679.68889686496152</c:v>
                </c:pt>
                <c:pt idx="8366">
                  <c:v>679.65302691536738</c:v>
                </c:pt>
                <c:pt idx="8367">
                  <c:v>679.66508743359714</c:v>
                </c:pt>
                <c:pt idx="8368">
                  <c:v>679.68933178311499</c:v>
                </c:pt>
                <c:pt idx="8369">
                  <c:v>679.71581499405568</c:v>
                </c:pt>
                <c:pt idx="8370">
                  <c:v>679.71581499405568</c:v>
                </c:pt>
                <c:pt idx="8371">
                  <c:v>679.68019341548575</c:v>
                </c:pt>
                <c:pt idx="8372">
                  <c:v>679.6922539857261</c:v>
                </c:pt>
                <c:pt idx="8373">
                  <c:v>679.68821342220951</c:v>
                </c:pt>
                <c:pt idx="8374">
                  <c:v>679.6962945518344</c:v>
                </c:pt>
                <c:pt idx="8375">
                  <c:v>679.6995274140055</c:v>
                </c:pt>
                <c:pt idx="8376">
                  <c:v>679.6738529932162</c:v>
                </c:pt>
                <c:pt idx="8377">
                  <c:v>679.67453643441013</c:v>
                </c:pt>
                <c:pt idx="8378">
                  <c:v>679.69809737647006</c:v>
                </c:pt>
                <c:pt idx="8379">
                  <c:v>679.73334626667236</c:v>
                </c:pt>
                <c:pt idx="8380">
                  <c:v>679.7206643029624</c:v>
                </c:pt>
                <c:pt idx="8381">
                  <c:v>679.69666835780401</c:v>
                </c:pt>
                <c:pt idx="8382">
                  <c:v>679.6801312844093</c:v>
                </c:pt>
                <c:pt idx="8383">
                  <c:v>679.69654409532677</c:v>
                </c:pt>
                <c:pt idx="8384">
                  <c:v>679.70903961638692</c:v>
                </c:pt>
                <c:pt idx="8385">
                  <c:v>679.68442138575358</c:v>
                </c:pt>
                <c:pt idx="8386">
                  <c:v>679.6718016515382</c:v>
                </c:pt>
                <c:pt idx="8387">
                  <c:v>679.66707664214096</c:v>
                </c:pt>
                <c:pt idx="8388">
                  <c:v>679.68230689099369</c:v>
                </c:pt>
                <c:pt idx="8389">
                  <c:v>679.68827555336566</c:v>
                </c:pt>
                <c:pt idx="8390">
                  <c:v>679.67466069645343</c:v>
                </c:pt>
                <c:pt idx="8391">
                  <c:v>679.71836442022186</c:v>
                </c:pt>
                <c:pt idx="8392">
                  <c:v>679.73695193766923</c:v>
                </c:pt>
                <c:pt idx="8393">
                  <c:v>679.73695193766923</c:v>
                </c:pt>
                <c:pt idx="8394">
                  <c:v>679.69181906737094</c:v>
                </c:pt>
                <c:pt idx="8395">
                  <c:v>679.68989198218605</c:v>
                </c:pt>
                <c:pt idx="8396">
                  <c:v>679.71096670742941</c:v>
                </c:pt>
                <c:pt idx="8397">
                  <c:v>679.69467812137111</c:v>
                </c:pt>
                <c:pt idx="8398">
                  <c:v>679.64581567151447</c:v>
                </c:pt>
                <c:pt idx="8399">
                  <c:v>679.61864830110619</c:v>
                </c:pt>
                <c:pt idx="8400">
                  <c:v>679.64662337115692</c:v>
                </c:pt>
                <c:pt idx="8401">
                  <c:v>679.6900162445321</c:v>
                </c:pt>
                <c:pt idx="8402">
                  <c:v>679.72520295799097</c:v>
                </c:pt>
                <c:pt idx="8403">
                  <c:v>679.7080444961374</c:v>
                </c:pt>
                <c:pt idx="8404">
                  <c:v>679.68174771113979</c:v>
                </c:pt>
                <c:pt idx="8405">
                  <c:v>679.69474127113574</c:v>
                </c:pt>
                <c:pt idx="8406">
                  <c:v>679.7294299399199</c:v>
                </c:pt>
                <c:pt idx="8407">
                  <c:v>679.73390646965788</c:v>
                </c:pt>
                <c:pt idx="8408">
                  <c:v>679.690451162763</c:v>
                </c:pt>
                <c:pt idx="8409">
                  <c:v>679.64966981550731</c:v>
                </c:pt>
                <c:pt idx="8410">
                  <c:v>679.63537160500948</c:v>
                </c:pt>
                <c:pt idx="8411">
                  <c:v>679.6661436594585</c:v>
                </c:pt>
                <c:pt idx="8412">
                  <c:v>679.66135754195284</c:v>
                </c:pt>
                <c:pt idx="8413">
                  <c:v>679.66713877308882</c:v>
                </c:pt>
                <c:pt idx="8414">
                  <c:v>679.68833768452248</c:v>
                </c:pt>
                <c:pt idx="8415">
                  <c:v>679.6933112346868</c:v>
                </c:pt>
                <c:pt idx="8416">
                  <c:v>679.68846194683795</c:v>
                </c:pt>
                <c:pt idx="8417">
                  <c:v>679.6701230963821</c:v>
                </c:pt>
                <c:pt idx="8418">
                  <c:v>679.67739649910834</c:v>
                </c:pt>
                <c:pt idx="8419">
                  <c:v>679.71755569283243</c:v>
                </c:pt>
                <c:pt idx="8420">
                  <c:v>679.69007837570621</c:v>
                </c:pt>
                <c:pt idx="8421">
                  <c:v>679.66856880359626</c:v>
                </c:pt>
                <c:pt idx="8422">
                  <c:v>679.64593993299115</c:v>
                </c:pt>
                <c:pt idx="8423">
                  <c:v>679.63468816806426</c:v>
                </c:pt>
                <c:pt idx="8424">
                  <c:v>679.65395887756938</c:v>
                </c:pt>
                <c:pt idx="8425">
                  <c:v>679.69387041556729</c:v>
                </c:pt>
                <c:pt idx="8426">
                  <c:v>679.71562859977394</c:v>
                </c:pt>
                <c:pt idx="8427">
                  <c:v>679.70089532058432</c:v>
                </c:pt>
                <c:pt idx="8428">
                  <c:v>679.67161424001802</c:v>
                </c:pt>
                <c:pt idx="8429">
                  <c:v>679.68871047147638</c:v>
                </c:pt>
                <c:pt idx="8430">
                  <c:v>679.73390646965788</c:v>
                </c:pt>
                <c:pt idx="8431">
                  <c:v>679.71500728554133</c:v>
                </c:pt>
                <c:pt idx="8432">
                  <c:v>679.68180984223216</c:v>
                </c:pt>
                <c:pt idx="8433">
                  <c:v>679.63903935059739</c:v>
                </c:pt>
                <c:pt idx="8434">
                  <c:v>679.6170329090977</c:v>
                </c:pt>
                <c:pt idx="8435">
                  <c:v>679.6520939347655</c:v>
                </c:pt>
                <c:pt idx="8436">
                  <c:v>679.68752896098817</c:v>
                </c:pt>
                <c:pt idx="8437">
                  <c:v>679.6922539857261</c:v>
                </c:pt>
                <c:pt idx="8438">
                  <c:v>679.68585142018446</c:v>
                </c:pt>
                <c:pt idx="8439">
                  <c:v>679.70891535366547</c:v>
                </c:pt>
                <c:pt idx="8440">
                  <c:v>679.7294299399199</c:v>
                </c:pt>
                <c:pt idx="8441">
                  <c:v>679.72147303075076</c:v>
                </c:pt>
                <c:pt idx="8442">
                  <c:v>679.74086928765075</c:v>
                </c:pt>
                <c:pt idx="8443">
                  <c:v>679.72657087014568</c:v>
                </c:pt>
                <c:pt idx="8444">
                  <c:v>679.67490922054719</c:v>
                </c:pt>
                <c:pt idx="8445">
                  <c:v>679.66539808824382</c:v>
                </c:pt>
                <c:pt idx="8446">
                  <c:v>679.65582483946343</c:v>
                </c:pt>
                <c:pt idx="8447">
                  <c:v>679.65060279575005</c:v>
                </c:pt>
                <c:pt idx="8448">
                  <c:v>679.64152559646038</c:v>
                </c:pt>
                <c:pt idx="8449">
                  <c:v>679.67472282747588</c:v>
                </c:pt>
                <c:pt idx="8450">
                  <c:v>679.70325732825029</c:v>
                </c:pt>
                <c:pt idx="8451">
                  <c:v>679.71500728554133</c:v>
                </c:pt>
                <c:pt idx="8452">
                  <c:v>679.71861294604003</c:v>
                </c:pt>
                <c:pt idx="8453">
                  <c:v>679.72097496034974</c:v>
                </c:pt>
                <c:pt idx="8454">
                  <c:v>679.71979446235866</c:v>
                </c:pt>
                <c:pt idx="8455">
                  <c:v>679.70549609269437</c:v>
                </c:pt>
                <c:pt idx="8456">
                  <c:v>679.7200429882331</c:v>
                </c:pt>
                <c:pt idx="8457">
                  <c:v>679.68516695921983</c:v>
                </c:pt>
                <c:pt idx="8458">
                  <c:v>679.66278655260874</c:v>
                </c:pt>
                <c:pt idx="8459">
                  <c:v>679.64028298267408</c:v>
                </c:pt>
                <c:pt idx="8460">
                  <c:v>679.66639218321632</c:v>
                </c:pt>
                <c:pt idx="8461">
                  <c:v>679.67565581142901</c:v>
                </c:pt>
                <c:pt idx="8462">
                  <c:v>679.69530045214321</c:v>
                </c:pt>
                <c:pt idx="8463">
                  <c:v>679.70276027783552</c:v>
                </c:pt>
                <c:pt idx="8464">
                  <c:v>679.67410151727802</c:v>
                </c:pt>
                <c:pt idx="8465">
                  <c:v>679.66800860642138</c:v>
                </c:pt>
                <c:pt idx="8466">
                  <c:v>679.68597568245082</c:v>
                </c:pt>
                <c:pt idx="8467">
                  <c:v>679.69449172771488</c:v>
                </c:pt>
                <c:pt idx="8468">
                  <c:v>679.68504269696939</c:v>
                </c:pt>
                <c:pt idx="8469">
                  <c:v>679.67602859763235</c:v>
                </c:pt>
                <c:pt idx="8470">
                  <c:v>679.670868668156</c:v>
                </c:pt>
                <c:pt idx="8471">
                  <c:v>679.6700609654049</c:v>
                </c:pt>
                <c:pt idx="8472">
                  <c:v>679.67851485809354</c:v>
                </c:pt>
                <c:pt idx="8473">
                  <c:v>679.66925224421698</c:v>
                </c:pt>
                <c:pt idx="8474">
                  <c:v>679.69610815813041</c:v>
                </c:pt>
                <c:pt idx="8475">
                  <c:v>679.70910174774849</c:v>
                </c:pt>
                <c:pt idx="8476">
                  <c:v>679.71743142994296</c:v>
                </c:pt>
                <c:pt idx="8477">
                  <c:v>679.71910999770569</c:v>
                </c:pt>
                <c:pt idx="8478">
                  <c:v>679.71824015731647</c:v>
                </c:pt>
                <c:pt idx="8479">
                  <c:v>679.69244037931617</c:v>
                </c:pt>
                <c:pt idx="8480">
                  <c:v>679.68094000699375</c:v>
                </c:pt>
                <c:pt idx="8481">
                  <c:v>679.68037980871884</c:v>
                </c:pt>
                <c:pt idx="8482">
                  <c:v>679.65812469937055</c:v>
                </c:pt>
                <c:pt idx="8483">
                  <c:v>679.65035325407769</c:v>
                </c:pt>
                <c:pt idx="8484">
                  <c:v>679.67211230651606</c:v>
                </c:pt>
                <c:pt idx="8485">
                  <c:v>679.67664990802029</c:v>
                </c:pt>
                <c:pt idx="8486">
                  <c:v>679.71022011236266</c:v>
                </c:pt>
                <c:pt idx="8487">
                  <c:v>679.70978519276684</c:v>
                </c:pt>
                <c:pt idx="8488">
                  <c:v>679.71376363871252</c:v>
                </c:pt>
                <c:pt idx="8489">
                  <c:v>679.71363937589786</c:v>
                </c:pt>
                <c:pt idx="8490">
                  <c:v>679.70835515290264</c:v>
                </c:pt>
                <c:pt idx="8491">
                  <c:v>679.69138414904558</c:v>
                </c:pt>
                <c:pt idx="8492">
                  <c:v>679.67254722351072</c:v>
                </c:pt>
                <c:pt idx="8493">
                  <c:v>679.6667659874114</c:v>
                </c:pt>
                <c:pt idx="8494">
                  <c:v>679.67578007349437</c:v>
                </c:pt>
                <c:pt idx="8495">
                  <c:v>679.66328461840874</c:v>
                </c:pt>
                <c:pt idx="8496">
                  <c:v>679.67721010596347</c:v>
                </c:pt>
                <c:pt idx="8497">
                  <c:v>679.72445636123655</c:v>
                </c:pt>
                <c:pt idx="8498">
                  <c:v>679.72874649277003</c:v>
                </c:pt>
                <c:pt idx="8499">
                  <c:v>679.72445636123655</c:v>
                </c:pt>
                <c:pt idx="8500">
                  <c:v>679.73651701622759</c:v>
                </c:pt>
                <c:pt idx="8501">
                  <c:v>679.72147303075076</c:v>
                </c:pt>
                <c:pt idx="8502">
                  <c:v>679.69753819521429</c:v>
                </c:pt>
                <c:pt idx="8503">
                  <c:v>679.66514956452522</c:v>
                </c:pt>
                <c:pt idx="8504">
                  <c:v>679.68466991023263</c:v>
                </c:pt>
                <c:pt idx="8505">
                  <c:v>679.7189236033264</c:v>
                </c:pt>
                <c:pt idx="8506">
                  <c:v>679.69983807035055</c:v>
                </c:pt>
                <c:pt idx="8507">
                  <c:v>679.68734256754351</c:v>
                </c:pt>
                <c:pt idx="8508">
                  <c:v>679.68908325845223</c:v>
                </c:pt>
                <c:pt idx="8509">
                  <c:v>679.70456310432155</c:v>
                </c:pt>
                <c:pt idx="8510">
                  <c:v>679.72041577706329</c:v>
                </c:pt>
                <c:pt idx="8511">
                  <c:v>679.69237824811887</c:v>
                </c:pt>
                <c:pt idx="8512">
                  <c:v>679.67870125127706</c:v>
                </c:pt>
                <c:pt idx="8513">
                  <c:v>679.71475875986562</c:v>
                </c:pt>
                <c:pt idx="8514">
                  <c:v>679.72936780835767</c:v>
                </c:pt>
                <c:pt idx="8515">
                  <c:v>679.70760957669188</c:v>
                </c:pt>
                <c:pt idx="8516">
                  <c:v>679.66502530266951</c:v>
                </c:pt>
                <c:pt idx="8517">
                  <c:v>679.67099293012689</c:v>
                </c:pt>
                <c:pt idx="8518">
                  <c:v>679.67503348259788</c:v>
                </c:pt>
                <c:pt idx="8519">
                  <c:v>679.68846194683795</c:v>
                </c:pt>
                <c:pt idx="8520">
                  <c:v>679.69778672021073</c:v>
                </c:pt>
                <c:pt idx="8521">
                  <c:v>679.69449172771488</c:v>
                </c:pt>
                <c:pt idx="8522">
                  <c:v>679.702636015238</c:v>
                </c:pt>
                <c:pt idx="8523">
                  <c:v>679.70835515290264</c:v>
                </c:pt>
                <c:pt idx="8524">
                  <c:v>679.71015798098995</c:v>
                </c:pt>
                <c:pt idx="8525">
                  <c:v>679.73260068750346</c:v>
                </c:pt>
                <c:pt idx="8526">
                  <c:v>679.71705864128944</c:v>
                </c:pt>
                <c:pt idx="8527">
                  <c:v>679.6867212561009</c:v>
                </c:pt>
                <c:pt idx="8528">
                  <c:v>679.6437022082489</c:v>
                </c:pt>
                <c:pt idx="8529">
                  <c:v>679.6679464754651</c:v>
                </c:pt>
                <c:pt idx="8530">
                  <c:v>679.67186378253268</c:v>
                </c:pt>
                <c:pt idx="8531">
                  <c:v>679.68261856503227</c:v>
                </c:pt>
                <c:pt idx="8532">
                  <c:v>679.67366660017615</c:v>
                </c:pt>
                <c:pt idx="8533">
                  <c:v>679.67248509250965</c:v>
                </c:pt>
                <c:pt idx="8534">
                  <c:v>679.70580674933399</c:v>
                </c:pt>
                <c:pt idx="8535">
                  <c:v>679.71774310571948</c:v>
                </c:pt>
                <c:pt idx="8536">
                  <c:v>679.73981203070741</c:v>
                </c:pt>
                <c:pt idx="8537">
                  <c:v>679.72103709182932</c:v>
                </c:pt>
                <c:pt idx="8538">
                  <c:v>679.70400392249189</c:v>
                </c:pt>
                <c:pt idx="8539">
                  <c:v>679.68796489759086</c:v>
                </c:pt>
                <c:pt idx="8540">
                  <c:v>679.67664990802029</c:v>
                </c:pt>
                <c:pt idx="8541">
                  <c:v>679.64133920437678</c:v>
                </c:pt>
                <c:pt idx="8542">
                  <c:v>679.63785784942502</c:v>
                </c:pt>
                <c:pt idx="8543">
                  <c:v>679.67055801323943</c:v>
                </c:pt>
                <c:pt idx="8544">
                  <c:v>679.70847941561294</c:v>
                </c:pt>
                <c:pt idx="8545">
                  <c:v>679.73322200347138</c:v>
                </c:pt>
                <c:pt idx="8546">
                  <c:v>679.73390646965788</c:v>
                </c:pt>
                <c:pt idx="8547">
                  <c:v>679.70586888066362</c:v>
                </c:pt>
                <c:pt idx="8548">
                  <c:v>679.73266281909753</c:v>
                </c:pt>
                <c:pt idx="8549">
                  <c:v>679.71743142994296</c:v>
                </c:pt>
                <c:pt idx="8550">
                  <c:v>679.68746682983942</c:v>
                </c:pt>
                <c:pt idx="8551">
                  <c:v>679.69057542512019</c:v>
                </c:pt>
                <c:pt idx="8552">
                  <c:v>679.68473204135387</c:v>
                </c:pt>
                <c:pt idx="8553">
                  <c:v>679.69219185453073</c:v>
                </c:pt>
                <c:pt idx="8554">
                  <c:v>679.68162344895666</c:v>
                </c:pt>
                <c:pt idx="8555">
                  <c:v>679.67055801323943</c:v>
                </c:pt>
                <c:pt idx="8556">
                  <c:v>679.70145450213806</c:v>
                </c:pt>
                <c:pt idx="8557">
                  <c:v>679.71202294098362</c:v>
                </c:pt>
                <c:pt idx="8558">
                  <c:v>679.71898573478552</c:v>
                </c:pt>
                <c:pt idx="8559">
                  <c:v>679.72719218551879</c:v>
                </c:pt>
                <c:pt idx="8560">
                  <c:v>679.73782279919396</c:v>
                </c:pt>
                <c:pt idx="8561">
                  <c:v>679.76113545047599</c:v>
                </c:pt>
                <c:pt idx="8562">
                  <c:v>679.71612666975216</c:v>
                </c:pt>
                <c:pt idx="8563">
                  <c:v>679.69088608102379</c:v>
                </c:pt>
                <c:pt idx="8564">
                  <c:v>679.68230689099369</c:v>
                </c:pt>
                <c:pt idx="8565">
                  <c:v>679.65762765251702</c:v>
                </c:pt>
                <c:pt idx="8566">
                  <c:v>679.67752076120803</c:v>
                </c:pt>
                <c:pt idx="8567">
                  <c:v>679.70363113463304</c:v>
                </c:pt>
                <c:pt idx="8568">
                  <c:v>679.75224550581663</c:v>
                </c:pt>
                <c:pt idx="8569">
                  <c:v>679.76343534883461</c:v>
                </c:pt>
                <c:pt idx="8570">
                  <c:v>679.7434177054057</c:v>
                </c:pt>
                <c:pt idx="8571">
                  <c:v>679.707361051308</c:v>
                </c:pt>
                <c:pt idx="8572">
                  <c:v>679.71581499405568</c:v>
                </c:pt>
                <c:pt idx="8573">
                  <c:v>679.72849796655203</c:v>
                </c:pt>
                <c:pt idx="8574">
                  <c:v>679.71196080959328</c:v>
                </c:pt>
                <c:pt idx="8575">
                  <c:v>679.68199623551311</c:v>
                </c:pt>
                <c:pt idx="8576">
                  <c:v>679.67596646659695</c:v>
                </c:pt>
                <c:pt idx="8577">
                  <c:v>679.69940315147176</c:v>
                </c:pt>
                <c:pt idx="8578">
                  <c:v>679.71998085676353</c:v>
                </c:pt>
                <c:pt idx="8579">
                  <c:v>679.70468736695716</c:v>
                </c:pt>
                <c:pt idx="8580">
                  <c:v>679.70375539725023</c:v>
                </c:pt>
                <c:pt idx="8581">
                  <c:v>679.73042506354784</c:v>
                </c:pt>
                <c:pt idx="8582">
                  <c:v>679.73732574605162</c:v>
                </c:pt>
                <c:pt idx="8583">
                  <c:v>679.75479392817465</c:v>
                </c:pt>
                <c:pt idx="8584">
                  <c:v>679.74969708448998</c:v>
                </c:pt>
                <c:pt idx="8585">
                  <c:v>679.72277779204921</c:v>
                </c:pt>
                <c:pt idx="8586">
                  <c:v>679.70350585347228</c:v>
                </c:pt>
                <c:pt idx="8587">
                  <c:v>679.69921675767569</c:v>
                </c:pt>
                <c:pt idx="8588">
                  <c:v>679.6872183052501</c:v>
                </c:pt>
                <c:pt idx="8589">
                  <c:v>679.68821342220951</c:v>
                </c:pt>
                <c:pt idx="8590">
                  <c:v>679.68205836660809</c:v>
                </c:pt>
                <c:pt idx="8591">
                  <c:v>679.70450097300477</c:v>
                </c:pt>
                <c:pt idx="8592">
                  <c:v>679.75516773761603</c:v>
                </c:pt>
                <c:pt idx="8593">
                  <c:v>679.74248572996805</c:v>
                </c:pt>
                <c:pt idx="8594">
                  <c:v>679.72911928211533</c:v>
                </c:pt>
                <c:pt idx="8595">
                  <c:v>679.7117122840375</c:v>
                </c:pt>
                <c:pt idx="8596">
                  <c:v>679.72843583499912</c:v>
                </c:pt>
                <c:pt idx="8597">
                  <c:v>679.73670341112745</c:v>
                </c:pt>
                <c:pt idx="8598">
                  <c:v>679.71693437840986</c:v>
                </c:pt>
                <c:pt idx="8599">
                  <c:v>679.69275103531186</c:v>
                </c:pt>
                <c:pt idx="8600">
                  <c:v>679.68062935158071</c:v>
                </c:pt>
                <c:pt idx="8601">
                  <c:v>679.69063755629975</c:v>
                </c:pt>
                <c:pt idx="8602">
                  <c:v>679.69878183883964</c:v>
                </c:pt>
                <c:pt idx="8603">
                  <c:v>679.68529122147277</c:v>
                </c:pt>
                <c:pt idx="8604">
                  <c:v>679.69753819521429</c:v>
                </c:pt>
                <c:pt idx="8605">
                  <c:v>679.71898573478552</c:v>
                </c:pt>
                <c:pt idx="8606">
                  <c:v>679.73981203070741</c:v>
                </c:pt>
                <c:pt idx="8607">
                  <c:v>679.7399984257047</c:v>
                </c:pt>
                <c:pt idx="8608">
                  <c:v>679.71463449703128</c:v>
                </c:pt>
                <c:pt idx="8609">
                  <c:v>679.69971380781078</c:v>
                </c:pt>
                <c:pt idx="8610">
                  <c:v>679.66819601783436</c:v>
                </c:pt>
                <c:pt idx="8611">
                  <c:v>679.69237824811887</c:v>
                </c:pt>
                <c:pt idx="8612">
                  <c:v>679.71102883881008</c:v>
                </c:pt>
                <c:pt idx="8613">
                  <c:v>679.70866580968311</c:v>
                </c:pt>
                <c:pt idx="8614">
                  <c:v>679.71612666975216</c:v>
                </c:pt>
                <c:pt idx="8615">
                  <c:v>679.69865757632056</c:v>
                </c:pt>
                <c:pt idx="8616">
                  <c:v>679.71040650648433</c:v>
                </c:pt>
                <c:pt idx="8617">
                  <c:v>679.73272495069216</c:v>
                </c:pt>
                <c:pt idx="8618">
                  <c:v>679.73943924072921</c:v>
                </c:pt>
                <c:pt idx="8619">
                  <c:v>679.70350585347228</c:v>
                </c:pt>
                <c:pt idx="8620">
                  <c:v>679.68752896098817</c:v>
                </c:pt>
                <c:pt idx="8621">
                  <c:v>679.71998085676353</c:v>
                </c:pt>
                <c:pt idx="8622">
                  <c:v>679.76865748609134</c:v>
                </c:pt>
                <c:pt idx="8623">
                  <c:v>679.75062906099458</c:v>
                </c:pt>
                <c:pt idx="8624">
                  <c:v>679.71388790152957</c:v>
                </c:pt>
                <c:pt idx="8625">
                  <c:v>679.67839059597429</c:v>
                </c:pt>
                <c:pt idx="8626">
                  <c:v>679.66228950538732</c:v>
                </c:pt>
                <c:pt idx="8627">
                  <c:v>679.66732516593572</c:v>
                </c:pt>
                <c:pt idx="8628">
                  <c:v>679.71637519548187</c:v>
                </c:pt>
                <c:pt idx="8629">
                  <c:v>679.73552291018825</c:v>
                </c:pt>
                <c:pt idx="8630">
                  <c:v>679.72296418654253</c:v>
                </c:pt>
                <c:pt idx="8631">
                  <c:v>679.73315987187186</c:v>
                </c:pt>
                <c:pt idx="8632">
                  <c:v>679.7117122840375</c:v>
                </c:pt>
                <c:pt idx="8633">
                  <c:v>679.68889686496152</c:v>
                </c:pt>
                <c:pt idx="8634">
                  <c:v>679.7130801932625</c:v>
                </c:pt>
                <c:pt idx="8635">
                  <c:v>679.73359581163254</c:v>
                </c:pt>
                <c:pt idx="8636">
                  <c:v>679.73030080040462</c:v>
                </c:pt>
                <c:pt idx="8637">
                  <c:v>679.67944784260828</c:v>
                </c:pt>
                <c:pt idx="8638">
                  <c:v>679.6920675921416</c:v>
                </c:pt>
                <c:pt idx="8639">
                  <c:v>679.6962945518344</c:v>
                </c:pt>
                <c:pt idx="8640">
                  <c:v>679.71904786624521</c:v>
                </c:pt>
                <c:pt idx="8641">
                  <c:v>679.73017653726367</c:v>
                </c:pt>
                <c:pt idx="8642">
                  <c:v>679.71817802586463</c:v>
                </c:pt>
                <c:pt idx="8643">
                  <c:v>679.70425244774344</c:v>
                </c:pt>
                <c:pt idx="8644">
                  <c:v>679.72302733659058</c:v>
                </c:pt>
                <c:pt idx="8645">
                  <c:v>679.763373216937</c:v>
                </c:pt>
                <c:pt idx="8646">
                  <c:v>679.76343534883461</c:v>
                </c:pt>
                <c:pt idx="8647">
                  <c:v>679.7263834569959</c:v>
                </c:pt>
                <c:pt idx="8648">
                  <c:v>679.7002118765306</c:v>
                </c:pt>
                <c:pt idx="8649">
                  <c:v>679.71376363871252</c:v>
                </c:pt>
                <c:pt idx="8650">
                  <c:v>679.69293844746073</c:v>
                </c:pt>
                <c:pt idx="8651">
                  <c:v>679.65203180396622</c:v>
                </c:pt>
                <c:pt idx="8652">
                  <c:v>679.66347101114161</c:v>
                </c:pt>
                <c:pt idx="8653">
                  <c:v>679.68989198218605</c:v>
                </c:pt>
                <c:pt idx="8654">
                  <c:v>679.70630379998897</c:v>
                </c:pt>
                <c:pt idx="8655">
                  <c:v>679.71419957713078</c:v>
                </c:pt>
                <c:pt idx="8656">
                  <c:v>679.73023866883375</c:v>
                </c:pt>
                <c:pt idx="8657">
                  <c:v>679.76548773891159</c:v>
                </c:pt>
                <c:pt idx="8658">
                  <c:v>679.75062906099458</c:v>
                </c:pt>
                <c:pt idx="8659">
                  <c:v>679.72831157189501</c:v>
                </c:pt>
                <c:pt idx="8660">
                  <c:v>679.68423499240089</c:v>
                </c:pt>
                <c:pt idx="8661">
                  <c:v>679.70935027320115</c:v>
                </c:pt>
                <c:pt idx="8662">
                  <c:v>679.72980272930567</c:v>
                </c:pt>
                <c:pt idx="8663">
                  <c:v>679.70754744534497</c:v>
                </c:pt>
                <c:pt idx="8664">
                  <c:v>679.70338159086009</c:v>
                </c:pt>
                <c:pt idx="8665">
                  <c:v>679.70145450213806</c:v>
                </c:pt>
                <c:pt idx="8666">
                  <c:v>679.67416364829512</c:v>
                </c:pt>
                <c:pt idx="8667">
                  <c:v>679.6661436594585</c:v>
                </c:pt>
                <c:pt idx="8668">
                  <c:v>679.68417286128454</c:v>
                </c:pt>
                <c:pt idx="8669">
                  <c:v>679.72905715055629</c:v>
                </c:pt>
                <c:pt idx="8670">
                  <c:v>679.73577143668331</c:v>
                </c:pt>
                <c:pt idx="8671">
                  <c:v>679.74329344200601</c:v>
                </c:pt>
                <c:pt idx="8672">
                  <c:v>679.74808064032197</c:v>
                </c:pt>
                <c:pt idx="8673">
                  <c:v>679.73546077856588</c:v>
                </c:pt>
                <c:pt idx="8674">
                  <c:v>679.71693437840986</c:v>
                </c:pt>
                <c:pt idx="8675">
                  <c:v>679.69480340235634</c:v>
                </c:pt>
                <c:pt idx="8676">
                  <c:v>679.65837322281197</c:v>
                </c:pt>
                <c:pt idx="8677">
                  <c:v>679.68883473379924</c:v>
                </c:pt>
                <c:pt idx="8678">
                  <c:v>679.70157876471228</c:v>
                </c:pt>
                <c:pt idx="8679">
                  <c:v>679.69262677291169</c:v>
                </c:pt>
                <c:pt idx="8680">
                  <c:v>679.70344372216584</c:v>
                </c:pt>
                <c:pt idx="8681">
                  <c:v>679.72308946809017</c:v>
                </c:pt>
                <c:pt idx="8682">
                  <c:v>679.73141916878262</c:v>
                </c:pt>
                <c:pt idx="8683">
                  <c:v>679.72178368817822</c:v>
                </c:pt>
                <c:pt idx="8684">
                  <c:v>679.72445636123655</c:v>
                </c:pt>
                <c:pt idx="8685">
                  <c:v>679.73023866883375</c:v>
                </c:pt>
                <c:pt idx="8686">
                  <c:v>679.73682767439709</c:v>
                </c:pt>
                <c:pt idx="8687">
                  <c:v>679.71388790152957</c:v>
                </c:pt>
                <c:pt idx="8688">
                  <c:v>679.70922601047357</c:v>
                </c:pt>
                <c:pt idx="8689">
                  <c:v>679.68765424183118</c:v>
                </c:pt>
                <c:pt idx="8690">
                  <c:v>679.66173032731012</c:v>
                </c:pt>
                <c:pt idx="8691">
                  <c:v>679.61709503955183</c:v>
                </c:pt>
                <c:pt idx="8692">
                  <c:v>679.65980325132978</c:v>
                </c:pt>
                <c:pt idx="8693">
                  <c:v>679.67254722351072</c:v>
                </c:pt>
                <c:pt idx="8694">
                  <c:v>679.70686298202293</c:v>
                </c:pt>
                <c:pt idx="8695">
                  <c:v>679.71786736861509</c:v>
                </c:pt>
                <c:pt idx="8696">
                  <c:v>679.71556646834779</c:v>
                </c:pt>
                <c:pt idx="8697">
                  <c:v>679.70251175264298</c:v>
                </c:pt>
                <c:pt idx="8698">
                  <c:v>679.70760957669188</c:v>
                </c:pt>
                <c:pt idx="8699">
                  <c:v>679.70313306564287</c:v>
                </c:pt>
                <c:pt idx="8700">
                  <c:v>679.6938082843559</c:v>
                </c:pt>
                <c:pt idx="8701">
                  <c:v>679.67435004134995</c:v>
                </c:pt>
                <c:pt idx="8702">
                  <c:v>679.67310640254811</c:v>
                </c:pt>
                <c:pt idx="8703">
                  <c:v>679.702636015238</c:v>
                </c:pt>
                <c:pt idx="8704">
                  <c:v>679.7016408960003</c:v>
                </c:pt>
                <c:pt idx="8705">
                  <c:v>679.68485630359817</c:v>
                </c:pt>
                <c:pt idx="8706">
                  <c:v>679.67994489118348</c:v>
                </c:pt>
                <c:pt idx="8707">
                  <c:v>679.68821342220951</c:v>
                </c:pt>
                <c:pt idx="8708">
                  <c:v>679.72694365936218</c:v>
                </c:pt>
                <c:pt idx="8709">
                  <c:v>679.75404834646667</c:v>
                </c:pt>
                <c:pt idx="8710">
                  <c:v>679.74733404085578</c:v>
                </c:pt>
                <c:pt idx="8711">
                  <c:v>679.73054932669368</c:v>
                </c:pt>
                <c:pt idx="8712">
                  <c:v>679.71482089128358</c:v>
                </c:pt>
                <c:pt idx="8713">
                  <c:v>679.71003371824656</c:v>
                </c:pt>
                <c:pt idx="8714">
                  <c:v>679.72557574712653</c:v>
                </c:pt>
                <c:pt idx="8715">
                  <c:v>679.68995411335879</c:v>
                </c:pt>
                <c:pt idx="8716">
                  <c:v>679.6520939347655</c:v>
                </c:pt>
                <c:pt idx="8717">
                  <c:v>679.63785784942502</c:v>
                </c:pt>
                <c:pt idx="8718">
                  <c:v>679.67752076120803</c:v>
                </c:pt>
                <c:pt idx="8719">
                  <c:v>679.71718290417152</c:v>
                </c:pt>
                <c:pt idx="8720">
                  <c:v>679.71488302270234</c:v>
                </c:pt>
                <c:pt idx="8721">
                  <c:v>679.70617953732153</c:v>
                </c:pt>
                <c:pt idx="8722">
                  <c:v>679.69069968747976</c:v>
                </c:pt>
                <c:pt idx="8723">
                  <c:v>679.68199623551311</c:v>
                </c:pt>
                <c:pt idx="8724">
                  <c:v>679.72650772006193</c:v>
                </c:pt>
                <c:pt idx="8725">
                  <c:v>679.75243190118204</c:v>
                </c:pt>
                <c:pt idx="8726">
                  <c:v>679.72619706240152</c:v>
                </c:pt>
                <c:pt idx="8727">
                  <c:v>679.71084244466999</c:v>
                </c:pt>
                <c:pt idx="8728">
                  <c:v>679.70767170803936</c:v>
                </c:pt>
                <c:pt idx="8729">
                  <c:v>679.7020147022871</c:v>
                </c:pt>
                <c:pt idx="8730">
                  <c:v>679.6694386371264</c:v>
                </c:pt>
                <c:pt idx="8731">
                  <c:v>679.67254722351072</c:v>
                </c:pt>
                <c:pt idx="8732">
                  <c:v>679.69853331380398</c:v>
                </c:pt>
                <c:pt idx="8733">
                  <c:v>679.69722753898259</c:v>
                </c:pt>
                <c:pt idx="8734">
                  <c:v>679.72545148407892</c:v>
                </c:pt>
                <c:pt idx="8735">
                  <c:v>679.73148130036498</c:v>
                </c:pt>
                <c:pt idx="8736">
                  <c:v>679.70499802355675</c:v>
                </c:pt>
                <c:pt idx="8737">
                  <c:v>679.69430533406421</c:v>
                </c:pt>
                <c:pt idx="8738">
                  <c:v>679.72706792243923</c:v>
                </c:pt>
                <c:pt idx="8739">
                  <c:v>679.74124207771354</c:v>
                </c:pt>
                <c:pt idx="8740">
                  <c:v>679.71531794265002</c:v>
                </c:pt>
                <c:pt idx="8741">
                  <c:v>679.69598389566397</c:v>
                </c:pt>
                <c:pt idx="8742">
                  <c:v>679.70667658800608</c:v>
                </c:pt>
                <c:pt idx="8743">
                  <c:v>679.69791098271253</c:v>
                </c:pt>
                <c:pt idx="8744">
                  <c:v>679.67888866300802</c:v>
                </c:pt>
                <c:pt idx="8745">
                  <c:v>679.6823700406344</c:v>
                </c:pt>
                <c:pt idx="8746">
                  <c:v>679.67229869951018</c:v>
                </c:pt>
                <c:pt idx="8747">
                  <c:v>679.698221638978</c:v>
                </c:pt>
                <c:pt idx="8748">
                  <c:v>679.7117122840375</c:v>
                </c:pt>
                <c:pt idx="8749">
                  <c:v>679.72545148407892</c:v>
                </c:pt>
                <c:pt idx="8750">
                  <c:v>679.72967846617462</c:v>
                </c:pt>
                <c:pt idx="8751">
                  <c:v>679.7449098849454</c:v>
                </c:pt>
                <c:pt idx="8752">
                  <c:v>679.73676554276199</c:v>
                </c:pt>
                <c:pt idx="8753">
                  <c:v>679.71736929849931</c:v>
                </c:pt>
                <c:pt idx="8754">
                  <c:v>679.72172155669159</c:v>
                </c:pt>
                <c:pt idx="8755">
                  <c:v>679.71960806795914</c:v>
                </c:pt>
                <c:pt idx="8756">
                  <c:v>679.71332871887216</c:v>
                </c:pt>
                <c:pt idx="8757">
                  <c:v>679.68889686496152</c:v>
                </c:pt>
                <c:pt idx="8758">
                  <c:v>679.66626792133616</c:v>
                </c:pt>
                <c:pt idx="8759">
                  <c:v>679.66316035658997</c:v>
                </c:pt>
                <c:pt idx="8760">
                  <c:v>679.68199623551311</c:v>
                </c:pt>
                <c:pt idx="8761">
                  <c:v>679.70767170803936</c:v>
                </c:pt>
                <c:pt idx="8762">
                  <c:v>679.71040650648433</c:v>
                </c:pt>
                <c:pt idx="8763">
                  <c:v>679.69561110827976</c:v>
                </c:pt>
                <c:pt idx="8764">
                  <c:v>679.69585963320026</c:v>
                </c:pt>
                <c:pt idx="8765">
                  <c:v>679.73745000933354</c:v>
                </c:pt>
                <c:pt idx="8766">
                  <c:v>679.75156205619101</c:v>
                </c:pt>
                <c:pt idx="8767">
                  <c:v>679.74994561154438</c:v>
                </c:pt>
                <c:pt idx="8768">
                  <c:v>679.70593101199393</c:v>
                </c:pt>
                <c:pt idx="8769">
                  <c:v>679.71743142994296</c:v>
                </c:pt>
                <c:pt idx="8770">
                  <c:v>679.69847118254665</c:v>
                </c:pt>
                <c:pt idx="8771">
                  <c:v>679.69293844746073</c:v>
                </c:pt>
                <c:pt idx="8772">
                  <c:v>679.70369326594141</c:v>
                </c:pt>
                <c:pt idx="8773">
                  <c:v>679.70474949827587</c:v>
                </c:pt>
                <c:pt idx="8774">
                  <c:v>679.70182830841372</c:v>
                </c:pt>
                <c:pt idx="8775">
                  <c:v>679.69585963320026</c:v>
                </c:pt>
                <c:pt idx="8776">
                  <c:v>679.70220109616594</c:v>
                </c:pt>
                <c:pt idx="8777">
                  <c:v>679.71115310157325</c:v>
                </c:pt>
                <c:pt idx="8778">
                  <c:v>679.7130180618617</c:v>
                </c:pt>
                <c:pt idx="8779">
                  <c:v>679.71768097427264</c:v>
                </c:pt>
                <c:pt idx="8780">
                  <c:v>679.72141089926708</c:v>
                </c:pt>
                <c:pt idx="8781">
                  <c:v>679.70866580968311</c:v>
                </c:pt>
                <c:pt idx="8782">
                  <c:v>679.71923426062813</c:v>
                </c:pt>
                <c:pt idx="8783">
                  <c:v>679.73204150318475</c:v>
                </c:pt>
                <c:pt idx="8784">
                  <c:v>679.72563787865124</c:v>
                </c:pt>
                <c:pt idx="8785">
                  <c:v>679.73869264228745</c:v>
                </c:pt>
                <c:pt idx="8786">
                  <c:v>679.70549609269437</c:v>
                </c:pt>
                <c:pt idx="8787">
                  <c:v>679.69200546094805</c:v>
                </c:pt>
                <c:pt idx="8788">
                  <c:v>679.7020147022871</c:v>
                </c:pt>
                <c:pt idx="8789">
                  <c:v>679.70456310432155</c:v>
                </c:pt>
                <c:pt idx="8790">
                  <c:v>679.70394179118057</c:v>
                </c:pt>
                <c:pt idx="8791">
                  <c:v>679.68094000699375</c:v>
                </c:pt>
                <c:pt idx="8792">
                  <c:v>679.72022938264547</c:v>
                </c:pt>
                <c:pt idx="8793">
                  <c:v>679.73309774027291</c:v>
                </c:pt>
                <c:pt idx="8794">
                  <c:v>679.72414570367721</c:v>
                </c:pt>
                <c:pt idx="8795">
                  <c:v>679.70537183004285</c:v>
                </c:pt>
                <c:pt idx="8796">
                  <c:v>679.69530045214321</c:v>
                </c:pt>
                <c:pt idx="8797">
                  <c:v>679.72246713457264</c:v>
                </c:pt>
                <c:pt idx="8798">
                  <c:v>679.74403902244069</c:v>
                </c:pt>
                <c:pt idx="8799">
                  <c:v>679.72625919393238</c:v>
                </c:pt>
                <c:pt idx="8800">
                  <c:v>679.73620635807333</c:v>
                </c:pt>
                <c:pt idx="8801">
                  <c:v>679.71556646834779</c:v>
                </c:pt>
                <c:pt idx="8802">
                  <c:v>679.71879934040999</c:v>
                </c:pt>
                <c:pt idx="8803">
                  <c:v>679.70189043970424</c:v>
                </c:pt>
                <c:pt idx="8804">
                  <c:v>679.67459856543144</c:v>
                </c:pt>
                <c:pt idx="8805">
                  <c:v>679.68311561385769</c:v>
                </c:pt>
                <c:pt idx="8806">
                  <c:v>679.6995274140055</c:v>
                </c:pt>
                <c:pt idx="8807">
                  <c:v>679.71046863785932</c:v>
                </c:pt>
                <c:pt idx="8808">
                  <c:v>679.7424225797248</c:v>
                </c:pt>
                <c:pt idx="8809">
                  <c:v>679.7206643029624</c:v>
                </c:pt>
                <c:pt idx="8810">
                  <c:v>679.698221638978</c:v>
                </c:pt>
                <c:pt idx="8811">
                  <c:v>679.72022938264547</c:v>
                </c:pt>
                <c:pt idx="8812">
                  <c:v>679.74863982606485</c:v>
                </c:pt>
                <c:pt idx="8813">
                  <c:v>679.74279638843188</c:v>
                </c:pt>
                <c:pt idx="8814">
                  <c:v>679.71252101067671</c:v>
                </c:pt>
                <c:pt idx="8815">
                  <c:v>679.68703191181453</c:v>
                </c:pt>
                <c:pt idx="8816">
                  <c:v>679.70157876471228</c:v>
                </c:pt>
                <c:pt idx="8817">
                  <c:v>679.73191724000947</c:v>
                </c:pt>
                <c:pt idx="8818">
                  <c:v>679.71774310571948</c:v>
                </c:pt>
                <c:pt idx="8819">
                  <c:v>679.71494515412155</c:v>
                </c:pt>
                <c:pt idx="8820">
                  <c:v>679.69585963320026</c:v>
                </c:pt>
                <c:pt idx="8821">
                  <c:v>679.72165942520542</c:v>
                </c:pt>
                <c:pt idx="8822">
                  <c:v>679.72856009810562</c:v>
                </c:pt>
                <c:pt idx="8823">
                  <c:v>679.74652632829964</c:v>
                </c:pt>
                <c:pt idx="8824">
                  <c:v>679.72184581966553</c:v>
                </c:pt>
                <c:pt idx="8825">
                  <c:v>679.70481162959516</c:v>
                </c:pt>
                <c:pt idx="8826">
                  <c:v>679.74621566965186</c:v>
                </c:pt>
                <c:pt idx="8827">
                  <c:v>679.74124207771354</c:v>
                </c:pt>
                <c:pt idx="8828">
                  <c:v>679.73676554276199</c:v>
                </c:pt>
                <c:pt idx="8829">
                  <c:v>679.72271566055258</c:v>
                </c:pt>
                <c:pt idx="8830">
                  <c:v>679.69604602689697</c:v>
                </c:pt>
                <c:pt idx="8831">
                  <c:v>679.73353266147831</c:v>
                </c:pt>
                <c:pt idx="8832">
                  <c:v>679.7306735898419</c:v>
                </c:pt>
                <c:pt idx="8833">
                  <c:v>679.72010511970325</c:v>
                </c:pt>
                <c:pt idx="8834">
                  <c:v>679.67770715436211</c:v>
                </c:pt>
                <c:pt idx="8835">
                  <c:v>679.67167637101045</c:v>
                </c:pt>
                <c:pt idx="8836">
                  <c:v>679.67901292513704</c:v>
                </c:pt>
                <c:pt idx="8837">
                  <c:v>679.68827555336566</c:v>
                </c:pt>
                <c:pt idx="8838">
                  <c:v>679.70984732413592</c:v>
                </c:pt>
                <c:pt idx="8839">
                  <c:v>679.71662372122148</c:v>
                </c:pt>
                <c:pt idx="8840">
                  <c:v>679.72315159959044</c:v>
                </c:pt>
                <c:pt idx="8841">
                  <c:v>679.73943924072921</c:v>
                </c:pt>
                <c:pt idx="8842">
                  <c:v>679.7555405285251</c:v>
                </c:pt>
                <c:pt idx="8843">
                  <c:v>679.71245887928137</c:v>
                </c:pt>
                <c:pt idx="8844">
                  <c:v>679.71550433692244</c:v>
                </c:pt>
                <c:pt idx="8845">
                  <c:v>679.73011440569417</c:v>
                </c:pt>
                <c:pt idx="8846">
                  <c:v>679.73688980603276</c:v>
                </c:pt>
                <c:pt idx="8847">
                  <c:v>679.70903961638692</c:v>
                </c:pt>
                <c:pt idx="8848">
                  <c:v>679.69660622656511</c:v>
                </c:pt>
                <c:pt idx="8849">
                  <c:v>679.69312484107104</c:v>
                </c:pt>
                <c:pt idx="8850">
                  <c:v>679.71140162710685</c:v>
                </c:pt>
                <c:pt idx="8851">
                  <c:v>679.68392331828238</c:v>
                </c:pt>
                <c:pt idx="8852">
                  <c:v>679.68106426916336</c:v>
                </c:pt>
                <c:pt idx="8853">
                  <c:v>679.6838611871691</c:v>
                </c:pt>
                <c:pt idx="8854">
                  <c:v>679.69884397010014</c:v>
                </c:pt>
                <c:pt idx="8855">
                  <c:v>679.70903961638692</c:v>
                </c:pt>
                <c:pt idx="8856">
                  <c:v>679.72675726475109</c:v>
                </c:pt>
                <c:pt idx="8857">
                  <c:v>679.75324063304959</c:v>
                </c:pt>
                <c:pt idx="8858">
                  <c:v>679.75324063304959</c:v>
                </c:pt>
                <c:pt idx="8859">
                  <c:v>679.74926114361483</c:v>
                </c:pt>
                <c:pt idx="8860">
                  <c:v>679.73745000933354</c:v>
                </c:pt>
                <c:pt idx="8861">
                  <c:v>679.72880862432601</c:v>
                </c:pt>
                <c:pt idx="8862">
                  <c:v>679.72203221413122</c:v>
                </c:pt>
                <c:pt idx="8863">
                  <c:v>679.69063755629975</c:v>
                </c:pt>
                <c:pt idx="8864">
                  <c:v>679.69188119856267</c:v>
                </c:pt>
                <c:pt idx="8865">
                  <c:v>679.72619706240152</c:v>
                </c:pt>
                <c:pt idx="8866">
                  <c:v>679.7399984257047</c:v>
                </c:pt>
                <c:pt idx="8867">
                  <c:v>679.67982062903593</c:v>
                </c:pt>
                <c:pt idx="8868">
                  <c:v>679.67826633385744</c:v>
                </c:pt>
                <c:pt idx="8869">
                  <c:v>679.71227146655156</c:v>
                </c:pt>
                <c:pt idx="8870">
                  <c:v>679.71643732691587</c:v>
                </c:pt>
                <c:pt idx="8871">
                  <c:v>679.71438597137023</c:v>
                </c:pt>
                <c:pt idx="8872">
                  <c:v>679.69132201785874</c:v>
                </c:pt>
                <c:pt idx="8873">
                  <c:v>679.70953666729713</c:v>
                </c:pt>
                <c:pt idx="8874">
                  <c:v>679.71513154838294</c:v>
                </c:pt>
                <c:pt idx="8875">
                  <c:v>679.72221860860247</c:v>
                </c:pt>
                <c:pt idx="8876">
                  <c:v>679.70363113463304</c:v>
                </c:pt>
                <c:pt idx="8877">
                  <c:v>679.67957210474844</c:v>
                </c:pt>
                <c:pt idx="8878">
                  <c:v>679.71861294604003</c:v>
                </c:pt>
                <c:pt idx="8879">
                  <c:v>679.74739617259513</c:v>
                </c:pt>
                <c:pt idx="8880">
                  <c:v>679.71724503561347</c:v>
                </c:pt>
                <c:pt idx="8881">
                  <c:v>679.69480340235634</c:v>
                </c:pt>
                <c:pt idx="8882">
                  <c:v>679.68006915333331</c:v>
                </c:pt>
                <c:pt idx="8883">
                  <c:v>679.67466069645343</c:v>
                </c:pt>
                <c:pt idx="8884">
                  <c:v>679.67348020714155</c:v>
                </c:pt>
                <c:pt idx="8885">
                  <c:v>679.7002118765306</c:v>
                </c:pt>
                <c:pt idx="8886">
                  <c:v>679.72358652010905</c:v>
                </c:pt>
                <c:pt idx="8887">
                  <c:v>679.74310704691118</c:v>
                </c:pt>
                <c:pt idx="8888">
                  <c:v>679.71451023419945</c:v>
                </c:pt>
                <c:pt idx="8889">
                  <c:v>679.72041577706329</c:v>
                </c:pt>
                <c:pt idx="8890">
                  <c:v>679.72271566055258</c:v>
                </c:pt>
                <c:pt idx="8891">
                  <c:v>679.74776998159757</c:v>
                </c:pt>
                <c:pt idx="8892">
                  <c:v>679.72961633461</c:v>
                </c:pt>
                <c:pt idx="8893">
                  <c:v>679.70468736695716</c:v>
                </c:pt>
                <c:pt idx="8894">
                  <c:v>679.70792023343563</c:v>
                </c:pt>
                <c:pt idx="8895">
                  <c:v>679.69903036388507</c:v>
                </c:pt>
                <c:pt idx="8896">
                  <c:v>679.69660622656511</c:v>
                </c:pt>
                <c:pt idx="8897">
                  <c:v>679.70872794104105</c:v>
                </c:pt>
                <c:pt idx="8898">
                  <c:v>679.68796489759086</c:v>
                </c:pt>
                <c:pt idx="8899">
                  <c:v>679.65489185844729</c:v>
                </c:pt>
                <c:pt idx="8900">
                  <c:v>679.67273361651769</c:v>
                </c:pt>
                <c:pt idx="8901">
                  <c:v>679.68740469869101</c:v>
                </c:pt>
                <c:pt idx="8902">
                  <c:v>679.68609994471979</c:v>
                </c:pt>
                <c:pt idx="8903">
                  <c:v>679.68056722049982</c:v>
                </c:pt>
                <c:pt idx="8904">
                  <c:v>679.69660622656511</c:v>
                </c:pt>
                <c:pt idx="8905">
                  <c:v>679.69635668307046</c:v>
                </c:pt>
                <c:pt idx="8906">
                  <c:v>679.72035364559008</c:v>
                </c:pt>
                <c:pt idx="8907">
                  <c:v>679.7257621417026</c:v>
                </c:pt>
                <c:pt idx="8908">
                  <c:v>679.71202294098362</c:v>
                </c:pt>
                <c:pt idx="8909">
                  <c:v>679.71177441542557</c:v>
                </c:pt>
                <c:pt idx="8910">
                  <c:v>679.723959309149</c:v>
                </c:pt>
                <c:pt idx="8911">
                  <c:v>679.72029151411743</c:v>
                </c:pt>
                <c:pt idx="8912">
                  <c:v>679.69909249514797</c:v>
                </c:pt>
                <c:pt idx="8913">
                  <c:v>679.681374924598</c:v>
                </c:pt>
                <c:pt idx="8914">
                  <c:v>679.6866591249601</c:v>
                </c:pt>
                <c:pt idx="8915">
                  <c:v>679.6933112346868</c:v>
                </c:pt>
                <c:pt idx="8916">
                  <c:v>679.70046040163243</c:v>
                </c:pt>
                <c:pt idx="8917">
                  <c:v>679.67528302524772</c:v>
                </c:pt>
                <c:pt idx="8918">
                  <c:v>679.65203180396622</c:v>
                </c:pt>
                <c:pt idx="8919">
                  <c:v>679.67186378253268</c:v>
                </c:pt>
                <c:pt idx="8920">
                  <c:v>679.68752896098817</c:v>
                </c:pt>
                <c:pt idx="8921">
                  <c:v>679.73284921388324</c:v>
                </c:pt>
                <c:pt idx="8922">
                  <c:v>679.70841728425751</c:v>
                </c:pt>
                <c:pt idx="8923">
                  <c:v>679.7135151130858</c:v>
                </c:pt>
                <c:pt idx="8924">
                  <c:v>679.73191724000947</c:v>
                </c:pt>
                <c:pt idx="8925">
                  <c:v>679.75790255668358</c:v>
                </c:pt>
                <c:pt idx="8926">
                  <c:v>679.73589569993464</c:v>
                </c:pt>
                <c:pt idx="8927">
                  <c:v>679.72955420304595</c:v>
                </c:pt>
                <c:pt idx="8928">
                  <c:v>679.68591355131741</c:v>
                </c:pt>
                <c:pt idx="8929">
                  <c:v>679.67099293012689</c:v>
                </c:pt>
                <c:pt idx="8930">
                  <c:v>679.69815950772374</c:v>
                </c:pt>
                <c:pt idx="8931">
                  <c:v>679.7399984257047</c:v>
                </c:pt>
                <c:pt idx="8932">
                  <c:v>679.73278708228747</c:v>
                </c:pt>
                <c:pt idx="8933">
                  <c:v>679.71264527346932</c:v>
                </c:pt>
                <c:pt idx="8934">
                  <c:v>679.70089532058432</c:v>
                </c:pt>
                <c:pt idx="8935">
                  <c:v>679.67068227520417</c:v>
                </c:pt>
                <c:pt idx="8936">
                  <c:v>679.67776928541468</c:v>
                </c:pt>
                <c:pt idx="8937">
                  <c:v>679.70014974525657</c:v>
                </c:pt>
                <c:pt idx="8938">
                  <c:v>679.74254786165966</c:v>
                </c:pt>
                <c:pt idx="8939">
                  <c:v>679.73564717343447</c:v>
                </c:pt>
                <c:pt idx="8940">
                  <c:v>679.71724503561347</c:v>
                </c:pt>
                <c:pt idx="8941">
                  <c:v>679.6835505316119</c:v>
                </c:pt>
                <c:pt idx="8942">
                  <c:v>679.70947453593124</c:v>
                </c:pt>
                <c:pt idx="8943">
                  <c:v>679.72737858014273</c:v>
                </c:pt>
                <c:pt idx="8944">
                  <c:v>679.73483844382611</c:v>
                </c:pt>
                <c:pt idx="8945">
                  <c:v>679.69244037931617</c:v>
                </c:pt>
                <c:pt idx="8946">
                  <c:v>679.67888866300802</c:v>
                </c:pt>
                <c:pt idx="8947">
                  <c:v>679.69604602689697</c:v>
                </c:pt>
                <c:pt idx="8948">
                  <c:v>679.70903961638692</c:v>
                </c:pt>
                <c:pt idx="8949">
                  <c:v>679.70387965986993</c:v>
                </c:pt>
                <c:pt idx="8950">
                  <c:v>679.69163267379929</c:v>
                </c:pt>
                <c:pt idx="8951">
                  <c:v>679.69442959649746</c:v>
                </c:pt>
                <c:pt idx="8952">
                  <c:v>679.67348020714155</c:v>
                </c:pt>
                <c:pt idx="8953">
                  <c:v>679.67602859763235</c:v>
                </c:pt>
                <c:pt idx="8954">
                  <c:v>679.6995274140055</c:v>
                </c:pt>
                <c:pt idx="8955">
                  <c:v>679.73788493083953</c:v>
                </c:pt>
                <c:pt idx="8956">
                  <c:v>679.69840905128979</c:v>
                </c:pt>
                <c:pt idx="8957">
                  <c:v>679.67124145407593</c:v>
                </c:pt>
                <c:pt idx="8958">
                  <c:v>679.68609994471979</c:v>
                </c:pt>
                <c:pt idx="8959">
                  <c:v>679.72097496034974</c:v>
                </c:pt>
                <c:pt idx="8960">
                  <c:v>679.7363306213332</c:v>
                </c:pt>
                <c:pt idx="8961">
                  <c:v>679.71954593649377</c:v>
                </c:pt>
                <c:pt idx="8962">
                  <c:v>679.72016725117408</c:v>
                </c:pt>
                <c:pt idx="8963">
                  <c:v>679.6922539857261</c:v>
                </c:pt>
                <c:pt idx="8964">
                  <c:v>679.6700609654049</c:v>
                </c:pt>
                <c:pt idx="8965">
                  <c:v>679.6823700406344</c:v>
                </c:pt>
                <c:pt idx="8966">
                  <c:v>679.7025738839402</c:v>
                </c:pt>
                <c:pt idx="8967">
                  <c:v>679.68622420699114</c:v>
                </c:pt>
                <c:pt idx="8968">
                  <c:v>679.67403938626171</c:v>
                </c:pt>
                <c:pt idx="8969">
                  <c:v>679.66278655260874</c:v>
                </c:pt>
                <c:pt idx="8970">
                  <c:v>679.67714797491647</c:v>
                </c:pt>
                <c:pt idx="8971">
                  <c:v>679.65706745631519</c:v>
                </c:pt>
                <c:pt idx="8972">
                  <c:v>679.66738729688586</c:v>
                </c:pt>
                <c:pt idx="8973">
                  <c:v>679.69903036388507</c:v>
                </c:pt>
                <c:pt idx="8974">
                  <c:v>679.72532722103369</c:v>
                </c:pt>
                <c:pt idx="8975">
                  <c:v>679.7122093351586</c:v>
                </c:pt>
                <c:pt idx="8976">
                  <c:v>679.67919931833535</c:v>
                </c:pt>
                <c:pt idx="8977">
                  <c:v>679.700398270356</c:v>
                </c:pt>
                <c:pt idx="8978">
                  <c:v>679.71917212916662</c:v>
                </c:pt>
                <c:pt idx="8979">
                  <c:v>679.71743142994296</c:v>
                </c:pt>
                <c:pt idx="8980">
                  <c:v>679.67472282747588</c:v>
                </c:pt>
                <c:pt idx="8981">
                  <c:v>679.69306270986704</c:v>
                </c:pt>
                <c:pt idx="8982">
                  <c:v>679.70580674933399</c:v>
                </c:pt>
                <c:pt idx="8983">
                  <c:v>679.71482089128358</c:v>
                </c:pt>
                <c:pt idx="8984">
                  <c:v>679.70288454043555</c:v>
                </c:pt>
                <c:pt idx="8985">
                  <c:v>679.69480340235634</c:v>
                </c:pt>
                <c:pt idx="8986">
                  <c:v>679.67167637101045</c:v>
                </c:pt>
                <c:pt idx="8987">
                  <c:v>679.66514956452522</c:v>
                </c:pt>
                <c:pt idx="8988">
                  <c:v>679.64768061245968</c:v>
                </c:pt>
                <c:pt idx="8989">
                  <c:v>679.64382646968386</c:v>
                </c:pt>
                <c:pt idx="8990">
                  <c:v>679.63512308247527</c:v>
                </c:pt>
                <c:pt idx="8991">
                  <c:v>679.68323987607016</c:v>
                </c:pt>
                <c:pt idx="8992">
                  <c:v>679.7024496213462</c:v>
                </c:pt>
                <c:pt idx="8993">
                  <c:v>679.70474949827587</c:v>
                </c:pt>
                <c:pt idx="8994">
                  <c:v>679.69175693617967</c:v>
                </c:pt>
                <c:pt idx="8995">
                  <c:v>679.6938082843559</c:v>
                </c:pt>
                <c:pt idx="8996">
                  <c:v>679.7103443751098</c:v>
                </c:pt>
                <c:pt idx="8997">
                  <c:v>679.72451849275024</c:v>
                </c:pt>
                <c:pt idx="8998">
                  <c:v>679.72744071168518</c:v>
                </c:pt>
                <c:pt idx="8999">
                  <c:v>679.71761782427802</c:v>
                </c:pt>
                <c:pt idx="9000">
                  <c:v>679.70499802355675</c:v>
                </c:pt>
                <c:pt idx="9001">
                  <c:v>679.69237824811887</c:v>
                </c:pt>
                <c:pt idx="9002">
                  <c:v>679.69014050688077</c:v>
                </c:pt>
                <c:pt idx="9003">
                  <c:v>679.70282240913525</c:v>
                </c:pt>
                <c:pt idx="9004">
                  <c:v>679.70723678861964</c:v>
                </c:pt>
                <c:pt idx="9005">
                  <c:v>679.6700609654049</c:v>
                </c:pt>
                <c:pt idx="9006">
                  <c:v>679.64519436416765</c:v>
                </c:pt>
                <c:pt idx="9007">
                  <c:v>679.61945701579828</c:v>
                </c:pt>
                <c:pt idx="9008">
                  <c:v>679.67435004134995</c:v>
                </c:pt>
                <c:pt idx="9009">
                  <c:v>679.7063659313236</c:v>
                </c:pt>
                <c:pt idx="9010">
                  <c:v>679.70897748502591</c:v>
                </c:pt>
                <c:pt idx="9011">
                  <c:v>679.690451162763</c:v>
                </c:pt>
                <c:pt idx="9012">
                  <c:v>679.68398544939635</c:v>
                </c:pt>
                <c:pt idx="9013">
                  <c:v>679.6957975019692</c:v>
                </c:pt>
                <c:pt idx="9014">
                  <c:v>679.71208507237475</c:v>
                </c:pt>
                <c:pt idx="9015">
                  <c:v>679.75448326911896</c:v>
                </c:pt>
                <c:pt idx="9016">
                  <c:v>679.73073572141686</c:v>
                </c:pt>
                <c:pt idx="9017">
                  <c:v>679.68958132633145</c:v>
                </c:pt>
                <c:pt idx="9018">
                  <c:v>679.66477677896569</c:v>
                </c:pt>
                <c:pt idx="9019">
                  <c:v>679.66477677896569</c:v>
                </c:pt>
                <c:pt idx="9020">
                  <c:v>679.71674798409504</c:v>
                </c:pt>
                <c:pt idx="9021">
                  <c:v>679.72041577706329</c:v>
                </c:pt>
                <c:pt idx="9022">
                  <c:v>679.70356900332536</c:v>
                </c:pt>
                <c:pt idx="9023">
                  <c:v>679.66110901839374</c:v>
                </c:pt>
                <c:pt idx="9024">
                  <c:v>679.61852404016781</c:v>
                </c:pt>
                <c:pt idx="9025">
                  <c:v>679.6512241036304</c:v>
                </c:pt>
                <c:pt idx="9026">
                  <c:v>679.67273361651769</c:v>
                </c:pt>
                <c:pt idx="9027">
                  <c:v>679.68703191181453</c:v>
                </c:pt>
                <c:pt idx="9028">
                  <c:v>679.71625093261571</c:v>
                </c:pt>
                <c:pt idx="9029">
                  <c:v>679.70860367832586</c:v>
                </c:pt>
                <c:pt idx="9030">
                  <c:v>679.71786736861509</c:v>
                </c:pt>
                <c:pt idx="9031">
                  <c:v>679.69778672021073</c:v>
                </c:pt>
                <c:pt idx="9032">
                  <c:v>679.69194332975496</c:v>
                </c:pt>
                <c:pt idx="9033">
                  <c:v>679.72681939628762</c:v>
                </c:pt>
                <c:pt idx="9034">
                  <c:v>679.72190795115364</c:v>
                </c:pt>
                <c:pt idx="9035">
                  <c:v>679.7476446995588</c:v>
                </c:pt>
                <c:pt idx="9036">
                  <c:v>679.7135151130858</c:v>
                </c:pt>
                <c:pt idx="9037">
                  <c:v>679.65725384886412</c:v>
                </c:pt>
                <c:pt idx="9038">
                  <c:v>679.67459856543144</c:v>
                </c:pt>
                <c:pt idx="9039">
                  <c:v>679.70400392249189</c:v>
                </c:pt>
                <c:pt idx="9040">
                  <c:v>679.73129490561962</c:v>
                </c:pt>
                <c:pt idx="9041">
                  <c:v>679.72849796655203</c:v>
                </c:pt>
                <c:pt idx="9042">
                  <c:v>679.70232535875493</c:v>
                </c:pt>
                <c:pt idx="9043">
                  <c:v>679.67453643441013</c:v>
                </c:pt>
                <c:pt idx="9044">
                  <c:v>679.63686375895509</c:v>
                </c:pt>
                <c:pt idx="9045">
                  <c:v>679.64127707368357</c:v>
                </c:pt>
                <c:pt idx="9046">
                  <c:v>679.6885240779967</c:v>
                </c:pt>
                <c:pt idx="9047">
                  <c:v>679.698221638978</c:v>
                </c:pt>
                <c:pt idx="9048">
                  <c:v>679.6659572666465</c:v>
                </c:pt>
                <c:pt idx="9049">
                  <c:v>679.67957210474844</c:v>
                </c:pt>
                <c:pt idx="9050">
                  <c:v>679.73253855590997</c:v>
                </c:pt>
                <c:pt idx="9051">
                  <c:v>679.74192552621946</c:v>
                </c:pt>
                <c:pt idx="9052">
                  <c:v>679.71003371824656</c:v>
                </c:pt>
                <c:pt idx="9053">
                  <c:v>679.68473204135387</c:v>
                </c:pt>
                <c:pt idx="9054">
                  <c:v>679.68777850413323</c:v>
                </c:pt>
                <c:pt idx="9055">
                  <c:v>679.69455385893298</c:v>
                </c:pt>
                <c:pt idx="9056">
                  <c:v>679.70350585347228</c:v>
                </c:pt>
                <c:pt idx="9057">
                  <c:v>679.72321373109128</c:v>
                </c:pt>
                <c:pt idx="9058">
                  <c:v>679.71090457604953</c:v>
                </c:pt>
                <c:pt idx="9059">
                  <c:v>679.68964345750112</c:v>
                </c:pt>
                <c:pt idx="9060">
                  <c:v>679.69585963320026</c:v>
                </c:pt>
                <c:pt idx="9061">
                  <c:v>679.67988276010931</c:v>
                </c:pt>
                <c:pt idx="9062">
                  <c:v>679.68516695921983</c:v>
                </c:pt>
                <c:pt idx="9063">
                  <c:v>679.66284868351408</c:v>
                </c:pt>
                <c:pt idx="9064">
                  <c:v>679.63829378259038</c:v>
                </c:pt>
                <c:pt idx="9065">
                  <c:v>679.65731597971489</c:v>
                </c:pt>
                <c:pt idx="9066">
                  <c:v>679.67851485809354</c:v>
                </c:pt>
                <c:pt idx="9067">
                  <c:v>679.68945706399381</c:v>
                </c:pt>
                <c:pt idx="9068">
                  <c:v>679.69374615314518</c:v>
                </c:pt>
                <c:pt idx="9069">
                  <c:v>679.702636015238</c:v>
                </c:pt>
                <c:pt idx="9070">
                  <c:v>679.6719259135275</c:v>
                </c:pt>
                <c:pt idx="9071">
                  <c:v>679.69865757632056</c:v>
                </c:pt>
                <c:pt idx="9072">
                  <c:v>679.72775136940709</c:v>
                </c:pt>
                <c:pt idx="9073">
                  <c:v>679.73794706248566</c:v>
                </c:pt>
                <c:pt idx="9074">
                  <c:v>679.73682767439709</c:v>
                </c:pt>
                <c:pt idx="9075">
                  <c:v>679.70282240913525</c:v>
                </c:pt>
                <c:pt idx="9076">
                  <c:v>679.68460777911184</c:v>
                </c:pt>
                <c:pt idx="9077">
                  <c:v>679.70431457905784</c:v>
                </c:pt>
                <c:pt idx="9078">
                  <c:v>679.7135151130858</c:v>
                </c:pt>
                <c:pt idx="9079">
                  <c:v>679.71482089128358</c:v>
                </c:pt>
                <c:pt idx="9080">
                  <c:v>679.69219185453073</c:v>
                </c:pt>
                <c:pt idx="9081">
                  <c:v>679.7103443751098</c:v>
                </c:pt>
                <c:pt idx="9082">
                  <c:v>679.701703027289</c:v>
                </c:pt>
                <c:pt idx="9083">
                  <c:v>679.68411073016887</c:v>
                </c:pt>
                <c:pt idx="9084">
                  <c:v>679.66769795164601</c:v>
                </c:pt>
                <c:pt idx="9085">
                  <c:v>679.63108255560144</c:v>
                </c:pt>
                <c:pt idx="9086">
                  <c:v>679.67851485809354</c:v>
                </c:pt>
                <c:pt idx="9087">
                  <c:v>679.68230689099369</c:v>
                </c:pt>
                <c:pt idx="9088">
                  <c:v>679.67714797491647</c:v>
                </c:pt>
                <c:pt idx="9089">
                  <c:v>679.65458120431867</c:v>
                </c:pt>
                <c:pt idx="9090">
                  <c:v>679.66073521453416</c:v>
                </c:pt>
                <c:pt idx="9091">
                  <c:v>679.69536258336927</c:v>
                </c:pt>
                <c:pt idx="9092">
                  <c:v>679.71736929849931</c:v>
                </c:pt>
                <c:pt idx="9093">
                  <c:v>679.71612666975216</c:v>
                </c:pt>
                <c:pt idx="9094">
                  <c:v>679.71270740486648</c:v>
                </c:pt>
                <c:pt idx="9095">
                  <c:v>679.69467812137111</c:v>
                </c:pt>
                <c:pt idx="9096">
                  <c:v>679.6942432028485</c:v>
                </c:pt>
                <c:pt idx="9097">
                  <c:v>679.67801780963123</c:v>
                </c:pt>
                <c:pt idx="9098">
                  <c:v>679.71681011553278</c:v>
                </c:pt>
                <c:pt idx="9099">
                  <c:v>679.70897748502591</c:v>
                </c:pt>
                <c:pt idx="9100">
                  <c:v>679.69256464171258</c:v>
                </c:pt>
                <c:pt idx="9101">
                  <c:v>679.66148180373625</c:v>
                </c:pt>
                <c:pt idx="9102">
                  <c:v>679.68205836660809</c:v>
                </c:pt>
                <c:pt idx="9103">
                  <c:v>679.70723678861964</c:v>
                </c:pt>
                <c:pt idx="9104">
                  <c:v>679.69418107163347</c:v>
                </c:pt>
                <c:pt idx="9105">
                  <c:v>679.67068227520417</c:v>
                </c:pt>
                <c:pt idx="9106">
                  <c:v>679.65147262679955</c:v>
                </c:pt>
                <c:pt idx="9107">
                  <c:v>679.62318688263576</c:v>
                </c:pt>
                <c:pt idx="9108">
                  <c:v>679.65800043765353</c:v>
                </c:pt>
                <c:pt idx="9109">
                  <c:v>679.70953666729713</c:v>
                </c:pt>
                <c:pt idx="9110">
                  <c:v>679.71214720376634</c:v>
                </c:pt>
                <c:pt idx="9111">
                  <c:v>679.70779597073624</c:v>
                </c:pt>
                <c:pt idx="9112">
                  <c:v>679.72159729371992</c:v>
                </c:pt>
                <c:pt idx="9113">
                  <c:v>679.7080444961374</c:v>
                </c:pt>
                <c:pt idx="9114">
                  <c:v>679.66092160719165</c:v>
                </c:pt>
                <c:pt idx="9115">
                  <c:v>679.67969636689088</c:v>
                </c:pt>
                <c:pt idx="9116">
                  <c:v>679.73477631221056</c:v>
                </c:pt>
                <c:pt idx="9117">
                  <c:v>679.76697890512389</c:v>
                </c:pt>
                <c:pt idx="9118">
                  <c:v>679.74024695237654</c:v>
                </c:pt>
                <c:pt idx="9119">
                  <c:v>679.67534515627642</c:v>
                </c:pt>
                <c:pt idx="9120">
                  <c:v>679.66085947630529</c:v>
                </c:pt>
                <c:pt idx="9121">
                  <c:v>679.69940315147176</c:v>
                </c:pt>
                <c:pt idx="9122">
                  <c:v>679.71991872529452</c:v>
                </c:pt>
                <c:pt idx="9123">
                  <c:v>679.70027400780509</c:v>
                </c:pt>
                <c:pt idx="9124">
                  <c:v>679.66633005227595</c:v>
                </c:pt>
                <c:pt idx="9125">
                  <c:v>679.65016686173294</c:v>
                </c:pt>
                <c:pt idx="9126">
                  <c:v>679.67142784704424</c:v>
                </c:pt>
                <c:pt idx="9127">
                  <c:v>679.7135151130858</c:v>
                </c:pt>
                <c:pt idx="9128">
                  <c:v>679.6982847887781</c:v>
                </c:pt>
                <c:pt idx="9129">
                  <c:v>679.69530045214321</c:v>
                </c:pt>
                <c:pt idx="9130">
                  <c:v>679.68709404295919</c:v>
                </c:pt>
                <c:pt idx="9131">
                  <c:v>679.71314232466409</c:v>
                </c:pt>
                <c:pt idx="9132">
                  <c:v>679.72246713457264</c:v>
                </c:pt>
                <c:pt idx="9133">
                  <c:v>679.75224550581663</c:v>
                </c:pt>
                <c:pt idx="9134">
                  <c:v>679.7579646885273</c:v>
                </c:pt>
                <c:pt idx="9135">
                  <c:v>679.70157876471228</c:v>
                </c:pt>
                <c:pt idx="9136">
                  <c:v>679.67789354752165</c:v>
                </c:pt>
                <c:pt idx="9137">
                  <c:v>679.71158802126342</c:v>
                </c:pt>
                <c:pt idx="9138">
                  <c:v>679.73204150318475</c:v>
                </c:pt>
                <c:pt idx="9139">
                  <c:v>679.7206643029624</c:v>
                </c:pt>
                <c:pt idx="9140">
                  <c:v>679.6982847887781</c:v>
                </c:pt>
                <c:pt idx="9141">
                  <c:v>679.6801312844093</c:v>
                </c:pt>
                <c:pt idx="9142">
                  <c:v>679.69809737647006</c:v>
                </c:pt>
                <c:pt idx="9143">
                  <c:v>679.70189043970424</c:v>
                </c:pt>
                <c:pt idx="9144">
                  <c:v>679.71457236561514</c:v>
                </c:pt>
                <c:pt idx="9145">
                  <c:v>679.69809737647006</c:v>
                </c:pt>
                <c:pt idx="9146">
                  <c:v>679.67982062903593</c:v>
                </c:pt>
                <c:pt idx="9147">
                  <c:v>679.67410151727802</c:v>
                </c:pt>
                <c:pt idx="9148">
                  <c:v>679.66253802899303</c:v>
                </c:pt>
                <c:pt idx="9149">
                  <c:v>679.66570874290585</c:v>
                </c:pt>
                <c:pt idx="9150">
                  <c:v>679.66278655260874</c:v>
                </c:pt>
                <c:pt idx="9151">
                  <c:v>679.70717465727637</c:v>
                </c:pt>
                <c:pt idx="9152">
                  <c:v>679.74565546557142</c:v>
                </c:pt>
                <c:pt idx="9153">
                  <c:v>679.71898573478552</c:v>
                </c:pt>
                <c:pt idx="9154">
                  <c:v>679.6700609654049</c:v>
                </c:pt>
                <c:pt idx="9155">
                  <c:v>679.7103443751098</c:v>
                </c:pt>
                <c:pt idx="9156">
                  <c:v>679.74938540713219</c:v>
                </c:pt>
                <c:pt idx="9157">
                  <c:v>679.73974989904286</c:v>
                </c:pt>
                <c:pt idx="9158">
                  <c:v>679.71196080959328</c:v>
                </c:pt>
                <c:pt idx="9159">
                  <c:v>679.65601123197553</c:v>
                </c:pt>
                <c:pt idx="9160">
                  <c:v>679.69212972333582</c:v>
                </c:pt>
                <c:pt idx="9161">
                  <c:v>679.72209434562114</c:v>
                </c:pt>
                <c:pt idx="9162">
                  <c:v>679.69132201785874</c:v>
                </c:pt>
                <c:pt idx="9163">
                  <c:v>679.70108171443007</c:v>
                </c:pt>
                <c:pt idx="9164">
                  <c:v>679.69697901400821</c:v>
                </c:pt>
                <c:pt idx="9165">
                  <c:v>679.70307093434019</c:v>
                </c:pt>
                <c:pt idx="9166">
                  <c:v>679.72141089926708</c:v>
                </c:pt>
                <c:pt idx="9167">
                  <c:v>679.70108171443007</c:v>
                </c:pt>
                <c:pt idx="9168">
                  <c:v>679.69567323950901</c:v>
                </c:pt>
                <c:pt idx="9169">
                  <c:v>679.64687189414474</c:v>
                </c:pt>
                <c:pt idx="9170">
                  <c:v>679.65153475759337</c:v>
                </c:pt>
                <c:pt idx="9171">
                  <c:v>679.70723678861964</c:v>
                </c:pt>
                <c:pt idx="9172">
                  <c:v>679.71165015265012</c:v>
                </c:pt>
                <c:pt idx="9173">
                  <c:v>679.6951761896928</c:v>
                </c:pt>
                <c:pt idx="9174">
                  <c:v>679.6922539857261</c:v>
                </c:pt>
                <c:pt idx="9175">
                  <c:v>679.70046040163243</c:v>
                </c:pt>
                <c:pt idx="9176">
                  <c:v>679.71078031329137</c:v>
                </c:pt>
                <c:pt idx="9177">
                  <c:v>679.73372007484079</c:v>
                </c:pt>
                <c:pt idx="9178">
                  <c:v>679.72377291462624</c:v>
                </c:pt>
                <c:pt idx="9179">
                  <c:v>679.70524654884741</c:v>
                </c:pt>
                <c:pt idx="9180">
                  <c:v>679.7103443751098</c:v>
                </c:pt>
                <c:pt idx="9181">
                  <c:v>679.70729891996348</c:v>
                </c:pt>
                <c:pt idx="9182">
                  <c:v>679.68678338724249</c:v>
                </c:pt>
                <c:pt idx="9183">
                  <c:v>679.69094821220642</c:v>
                </c:pt>
                <c:pt idx="9184">
                  <c:v>679.69741393271977</c:v>
                </c:pt>
                <c:pt idx="9185">
                  <c:v>679.69324910348098</c:v>
                </c:pt>
                <c:pt idx="9186">
                  <c:v>679.6971032764942</c:v>
                </c:pt>
                <c:pt idx="9187">
                  <c:v>679.68473204135387</c:v>
                </c:pt>
                <c:pt idx="9188">
                  <c:v>679.69567323950901</c:v>
                </c:pt>
                <c:pt idx="9189">
                  <c:v>679.66452723673206</c:v>
                </c:pt>
                <c:pt idx="9190">
                  <c:v>679.66098373807858</c:v>
                </c:pt>
                <c:pt idx="9191">
                  <c:v>679.67198804452312</c:v>
                </c:pt>
                <c:pt idx="9192">
                  <c:v>679.68491843472123</c:v>
                </c:pt>
                <c:pt idx="9193">
                  <c:v>679.67664990802029</c:v>
                </c:pt>
                <c:pt idx="9194">
                  <c:v>679.68230689099369</c:v>
                </c:pt>
                <c:pt idx="9195">
                  <c:v>679.68547761485672</c:v>
                </c:pt>
                <c:pt idx="9196">
                  <c:v>679.67348020714155</c:v>
                </c:pt>
                <c:pt idx="9197">
                  <c:v>679.71917212916662</c:v>
                </c:pt>
                <c:pt idx="9198">
                  <c:v>679.73235216113335</c:v>
                </c:pt>
                <c:pt idx="9199">
                  <c:v>679.71451023419945</c:v>
                </c:pt>
                <c:pt idx="9200">
                  <c:v>679.70698724470378</c:v>
                </c:pt>
                <c:pt idx="9201">
                  <c:v>679.68218262879975</c:v>
                </c:pt>
                <c:pt idx="9202">
                  <c:v>679.70524654884741</c:v>
                </c:pt>
                <c:pt idx="9203">
                  <c:v>679.71550433692244</c:v>
                </c:pt>
                <c:pt idx="9204">
                  <c:v>679.69200546094805</c:v>
                </c:pt>
                <c:pt idx="9205">
                  <c:v>679.69697901400821</c:v>
                </c:pt>
                <c:pt idx="9206">
                  <c:v>679.67783141646794</c:v>
                </c:pt>
                <c:pt idx="9207">
                  <c:v>679.69946528273829</c:v>
                </c:pt>
                <c:pt idx="9208">
                  <c:v>679.7005225329093</c:v>
                </c:pt>
                <c:pt idx="9209">
                  <c:v>679.69592176443177</c:v>
                </c:pt>
                <c:pt idx="9210">
                  <c:v>679.6637816657086</c:v>
                </c:pt>
                <c:pt idx="9211">
                  <c:v>679.66048669099951</c:v>
                </c:pt>
                <c:pt idx="9212">
                  <c:v>679.69231611692214</c:v>
                </c:pt>
                <c:pt idx="9213">
                  <c:v>679.70419031642962</c:v>
                </c:pt>
                <c:pt idx="9214">
                  <c:v>679.65482972762038</c:v>
                </c:pt>
                <c:pt idx="9215">
                  <c:v>679.62648183783688</c:v>
                </c:pt>
                <c:pt idx="9216">
                  <c:v>679.65793830679593</c:v>
                </c:pt>
                <c:pt idx="9217">
                  <c:v>679.70984732413592</c:v>
                </c:pt>
                <c:pt idx="9218">
                  <c:v>679.70350585347228</c:v>
                </c:pt>
                <c:pt idx="9219">
                  <c:v>679.67820420279998</c:v>
                </c:pt>
                <c:pt idx="9220">
                  <c:v>679.68131279350985</c:v>
                </c:pt>
                <c:pt idx="9221">
                  <c:v>679.7103443751098</c:v>
                </c:pt>
                <c:pt idx="9222">
                  <c:v>679.75485707854193</c:v>
                </c:pt>
                <c:pt idx="9223">
                  <c:v>679.742734256738</c:v>
                </c:pt>
                <c:pt idx="9224">
                  <c:v>679.69623242059913</c:v>
                </c:pt>
                <c:pt idx="9225">
                  <c:v>679.69635668307046</c:v>
                </c:pt>
                <c:pt idx="9226">
                  <c:v>679.71792950006375</c:v>
                </c:pt>
                <c:pt idx="9227">
                  <c:v>679.74758256781695</c:v>
                </c:pt>
                <c:pt idx="9228">
                  <c:v>679.71625093261571</c:v>
                </c:pt>
                <c:pt idx="9229">
                  <c:v>679.66894158938021</c:v>
                </c:pt>
                <c:pt idx="9230">
                  <c:v>679.6584974845365</c:v>
                </c:pt>
                <c:pt idx="9231">
                  <c:v>679.6835505316119</c:v>
                </c:pt>
                <c:pt idx="9232">
                  <c:v>679.701703027289</c:v>
                </c:pt>
                <c:pt idx="9233">
                  <c:v>679.6989061013611</c:v>
                </c:pt>
                <c:pt idx="9234">
                  <c:v>679.66166819641569</c:v>
                </c:pt>
                <c:pt idx="9235">
                  <c:v>679.65066492653534</c:v>
                </c:pt>
                <c:pt idx="9236">
                  <c:v>679.67030948931733</c:v>
                </c:pt>
                <c:pt idx="9237">
                  <c:v>679.66508743359714</c:v>
                </c:pt>
                <c:pt idx="9238">
                  <c:v>679.66241376718892</c:v>
                </c:pt>
                <c:pt idx="9239">
                  <c:v>679.66881732744969</c:v>
                </c:pt>
                <c:pt idx="9240">
                  <c:v>679.69138414904558</c:v>
                </c:pt>
                <c:pt idx="9241">
                  <c:v>679.71848868312964</c:v>
                </c:pt>
                <c:pt idx="9242">
                  <c:v>679.70412818511647</c:v>
                </c:pt>
                <c:pt idx="9243">
                  <c:v>679.68908325845223</c:v>
                </c:pt>
                <c:pt idx="9244">
                  <c:v>679.68106426916336</c:v>
                </c:pt>
                <c:pt idx="9245">
                  <c:v>679.7112773643388</c:v>
                </c:pt>
                <c:pt idx="9246">
                  <c:v>679.71768097427264</c:v>
                </c:pt>
                <c:pt idx="9247">
                  <c:v>679.71413642717107</c:v>
                </c:pt>
                <c:pt idx="9248">
                  <c:v>679.69343549710038</c:v>
                </c:pt>
                <c:pt idx="9249">
                  <c:v>679.681374924598</c:v>
                </c:pt>
                <c:pt idx="9250">
                  <c:v>679.67982062903593</c:v>
                </c:pt>
                <c:pt idx="9251">
                  <c:v>679.73396860126491</c:v>
                </c:pt>
                <c:pt idx="9252">
                  <c:v>679.72203221413122</c:v>
                </c:pt>
                <c:pt idx="9253">
                  <c:v>679.67876338233941</c:v>
                </c:pt>
                <c:pt idx="9254">
                  <c:v>679.6982847887781</c:v>
                </c:pt>
                <c:pt idx="9255">
                  <c:v>679.7247680373606</c:v>
                </c:pt>
                <c:pt idx="9256">
                  <c:v>679.70903961638692</c:v>
                </c:pt>
                <c:pt idx="9257">
                  <c:v>679.71668585265797</c:v>
                </c:pt>
                <c:pt idx="9258">
                  <c:v>679.70213896487246</c:v>
                </c:pt>
                <c:pt idx="9259">
                  <c:v>679.66365740388005</c:v>
                </c:pt>
                <c:pt idx="9260">
                  <c:v>679.6667659874114</c:v>
                </c:pt>
                <c:pt idx="9261">
                  <c:v>679.68162344895666</c:v>
                </c:pt>
                <c:pt idx="9262">
                  <c:v>679.70145450213806</c:v>
                </c:pt>
                <c:pt idx="9263">
                  <c:v>679.69032690040831</c:v>
                </c:pt>
                <c:pt idx="9264">
                  <c:v>679.6443235154486</c:v>
                </c:pt>
                <c:pt idx="9265">
                  <c:v>679.63207664515915</c:v>
                </c:pt>
                <c:pt idx="9266">
                  <c:v>679.69256464171258</c:v>
                </c:pt>
                <c:pt idx="9267">
                  <c:v>679.70916387911075</c:v>
                </c:pt>
                <c:pt idx="9268">
                  <c:v>679.6916948049892</c:v>
                </c:pt>
                <c:pt idx="9269">
                  <c:v>679.71768097427264</c:v>
                </c:pt>
                <c:pt idx="9270">
                  <c:v>679.69940315147176</c:v>
                </c:pt>
                <c:pt idx="9271">
                  <c:v>679.67148997803486</c:v>
                </c:pt>
                <c:pt idx="9272">
                  <c:v>679.68299135164762</c:v>
                </c:pt>
                <c:pt idx="9273">
                  <c:v>679.69405680920511</c:v>
                </c:pt>
                <c:pt idx="9274">
                  <c:v>679.71525581122705</c:v>
                </c:pt>
                <c:pt idx="9275">
                  <c:v>679.68367479383289</c:v>
                </c:pt>
                <c:pt idx="9276">
                  <c:v>679.66191671999707</c:v>
                </c:pt>
                <c:pt idx="9277">
                  <c:v>679.65775191422676</c:v>
                </c:pt>
                <c:pt idx="9278">
                  <c:v>679.6992788889404</c:v>
                </c:pt>
                <c:pt idx="9279">
                  <c:v>679.69324910348098</c:v>
                </c:pt>
                <c:pt idx="9280">
                  <c:v>679.65221819636611</c:v>
                </c:pt>
                <c:pt idx="9281">
                  <c:v>679.66104586896631</c:v>
                </c:pt>
                <c:pt idx="9282">
                  <c:v>679.69362189072535</c:v>
                </c:pt>
                <c:pt idx="9283">
                  <c:v>679.68684551838453</c:v>
                </c:pt>
                <c:pt idx="9284">
                  <c:v>679.67105506111318</c:v>
                </c:pt>
                <c:pt idx="9285">
                  <c:v>679.65899453145869</c:v>
                </c:pt>
                <c:pt idx="9286">
                  <c:v>679.66651746363891</c:v>
                </c:pt>
                <c:pt idx="9287">
                  <c:v>679.67198804452312</c:v>
                </c:pt>
                <c:pt idx="9288">
                  <c:v>679.68933178311499</c:v>
                </c:pt>
                <c:pt idx="9289">
                  <c:v>679.69374615314518</c:v>
                </c:pt>
                <c:pt idx="9290">
                  <c:v>679.64904850778032</c:v>
                </c:pt>
                <c:pt idx="9291">
                  <c:v>679.63276008182106</c:v>
                </c:pt>
                <c:pt idx="9292">
                  <c:v>679.65203180396622</c:v>
                </c:pt>
                <c:pt idx="9293">
                  <c:v>679.70220109616594</c:v>
                </c:pt>
                <c:pt idx="9294">
                  <c:v>679.69567323950901</c:v>
                </c:pt>
                <c:pt idx="9295">
                  <c:v>679.65004260017292</c:v>
                </c:pt>
                <c:pt idx="9296">
                  <c:v>679.63095727588359</c:v>
                </c:pt>
                <c:pt idx="9297">
                  <c:v>679.66987355393644</c:v>
                </c:pt>
                <c:pt idx="9298">
                  <c:v>679.6942432028485</c:v>
                </c:pt>
                <c:pt idx="9299">
                  <c:v>679.68728043639646</c:v>
                </c:pt>
                <c:pt idx="9300">
                  <c:v>679.64966981550731</c:v>
                </c:pt>
                <c:pt idx="9301">
                  <c:v>679.64053150541167</c:v>
                </c:pt>
                <c:pt idx="9302">
                  <c:v>679.68522909034596</c:v>
                </c:pt>
                <c:pt idx="9303">
                  <c:v>679.67534515627642</c:v>
                </c:pt>
                <c:pt idx="9304">
                  <c:v>679.65526464342202</c:v>
                </c:pt>
                <c:pt idx="9305">
                  <c:v>679.65128623442172</c:v>
                </c:pt>
                <c:pt idx="9306">
                  <c:v>679.64600206373052</c:v>
                </c:pt>
                <c:pt idx="9307">
                  <c:v>679.65737811056647</c:v>
                </c:pt>
                <c:pt idx="9308">
                  <c:v>679.67472282747588</c:v>
                </c:pt>
                <c:pt idx="9309">
                  <c:v>679.68342626939341</c:v>
                </c:pt>
                <c:pt idx="9310">
                  <c:v>679.67596646659695</c:v>
                </c:pt>
                <c:pt idx="9311">
                  <c:v>679.6332581452474</c:v>
                </c:pt>
                <c:pt idx="9312">
                  <c:v>679.63151746976371</c:v>
                </c:pt>
                <c:pt idx="9313">
                  <c:v>679.65054066496543</c:v>
                </c:pt>
                <c:pt idx="9314">
                  <c:v>679.65731597971489</c:v>
                </c:pt>
                <c:pt idx="9315">
                  <c:v>679.65868387712771</c:v>
                </c:pt>
                <c:pt idx="9316">
                  <c:v>679.62399559791049</c:v>
                </c:pt>
                <c:pt idx="9317">
                  <c:v>679.61846190969948</c:v>
                </c:pt>
                <c:pt idx="9318">
                  <c:v>679.6520939347655</c:v>
                </c:pt>
                <c:pt idx="9319">
                  <c:v>679.65427055020541</c:v>
                </c:pt>
                <c:pt idx="9320">
                  <c:v>679.66633005227595</c:v>
                </c:pt>
                <c:pt idx="9321">
                  <c:v>679.6575023722711</c:v>
                </c:pt>
                <c:pt idx="9322">
                  <c:v>679.63052236175997</c:v>
                </c:pt>
                <c:pt idx="9323">
                  <c:v>679.65346183104441</c:v>
                </c:pt>
                <c:pt idx="9324">
                  <c:v>679.66073521453416</c:v>
                </c:pt>
                <c:pt idx="9325">
                  <c:v>679.66309822568132</c:v>
                </c:pt>
                <c:pt idx="9326">
                  <c:v>679.62878168703219</c:v>
                </c:pt>
                <c:pt idx="9327">
                  <c:v>679.61858617063672</c:v>
                </c:pt>
                <c:pt idx="9328">
                  <c:v>679.64749422019395</c:v>
                </c:pt>
                <c:pt idx="9329">
                  <c:v>679.6720501755193</c:v>
                </c:pt>
                <c:pt idx="9330">
                  <c:v>679.65476759679404</c:v>
                </c:pt>
                <c:pt idx="9331">
                  <c:v>679.66832027975249</c:v>
                </c:pt>
                <c:pt idx="9332">
                  <c:v>679.67248509250965</c:v>
                </c:pt>
                <c:pt idx="9333">
                  <c:v>679.66583300477498</c:v>
                </c:pt>
                <c:pt idx="9334">
                  <c:v>679.66347101114161</c:v>
                </c:pt>
                <c:pt idx="9335">
                  <c:v>679.62809825080183</c:v>
                </c:pt>
                <c:pt idx="9336">
                  <c:v>679.62163260142961</c:v>
                </c:pt>
                <c:pt idx="9337">
                  <c:v>679.64966981550731</c:v>
                </c:pt>
                <c:pt idx="9338">
                  <c:v>679.64065576678422</c:v>
                </c:pt>
                <c:pt idx="9339">
                  <c:v>679.6010562359121</c:v>
                </c:pt>
                <c:pt idx="9340">
                  <c:v>679.58905797043235</c:v>
                </c:pt>
                <c:pt idx="9341">
                  <c:v>679.63512308247527</c:v>
                </c:pt>
                <c:pt idx="9342">
                  <c:v>679.6575023722711</c:v>
                </c:pt>
                <c:pt idx="9343">
                  <c:v>679.63599291138758</c:v>
                </c:pt>
                <c:pt idx="9344">
                  <c:v>679.62368392677217</c:v>
                </c:pt>
                <c:pt idx="9345">
                  <c:v>679.62163260142961</c:v>
                </c:pt>
                <c:pt idx="9346">
                  <c:v>679.62281409955926</c:v>
                </c:pt>
                <c:pt idx="9347">
                  <c:v>679.64307988257417</c:v>
                </c:pt>
                <c:pt idx="9348">
                  <c:v>679.6254867306285</c:v>
                </c:pt>
                <c:pt idx="9349">
                  <c:v>679.64855044310571</c:v>
                </c:pt>
                <c:pt idx="9350">
                  <c:v>679.65371035430201</c:v>
                </c:pt>
                <c:pt idx="9351">
                  <c:v>679.65395887756938</c:v>
                </c:pt>
                <c:pt idx="9352">
                  <c:v>679.60161540860418</c:v>
                </c:pt>
                <c:pt idx="9353">
                  <c:v>679.61224581036947</c:v>
                </c:pt>
                <c:pt idx="9354">
                  <c:v>679.65961685870548</c:v>
                </c:pt>
                <c:pt idx="9355">
                  <c:v>679.65893240059131</c:v>
                </c:pt>
                <c:pt idx="9356">
                  <c:v>679.64121494299081</c:v>
                </c:pt>
                <c:pt idx="9357">
                  <c:v>679.60758297599864</c:v>
                </c:pt>
                <c:pt idx="9358">
                  <c:v>679.60217458134582</c:v>
                </c:pt>
                <c:pt idx="9359">
                  <c:v>679.6063403689069</c:v>
                </c:pt>
                <c:pt idx="9360">
                  <c:v>679.60646462960506</c:v>
                </c:pt>
                <c:pt idx="9361">
                  <c:v>679.62355966573432</c:v>
                </c:pt>
                <c:pt idx="9362">
                  <c:v>679.63133107797626</c:v>
                </c:pt>
                <c:pt idx="9363">
                  <c:v>679.62293836058234</c:v>
                </c:pt>
                <c:pt idx="9364">
                  <c:v>679.58470580388939</c:v>
                </c:pt>
                <c:pt idx="9365">
                  <c:v>679.5822817105585</c:v>
                </c:pt>
                <c:pt idx="9366">
                  <c:v>679.5996883510112</c:v>
                </c:pt>
                <c:pt idx="9367">
                  <c:v>679.62567312224303</c:v>
                </c:pt>
                <c:pt idx="9368">
                  <c:v>679.63997232926579</c:v>
                </c:pt>
                <c:pt idx="9369">
                  <c:v>679.62387031833339</c:v>
                </c:pt>
                <c:pt idx="9370">
                  <c:v>679.61802699643852</c:v>
                </c:pt>
                <c:pt idx="9371">
                  <c:v>679.60926151449212</c:v>
                </c:pt>
                <c:pt idx="9372">
                  <c:v>679.61305350570831</c:v>
                </c:pt>
                <c:pt idx="9373">
                  <c:v>679.61641058605721</c:v>
                </c:pt>
                <c:pt idx="9374">
                  <c:v>679.60466183119149</c:v>
                </c:pt>
                <c:pt idx="9375">
                  <c:v>679.60845381963929</c:v>
                </c:pt>
                <c:pt idx="9376">
                  <c:v>679.59937769960447</c:v>
                </c:pt>
                <c:pt idx="9377">
                  <c:v>679.62921660103552</c:v>
                </c:pt>
                <c:pt idx="9378">
                  <c:v>679.63698802025522</c:v>
                </c:pt>
                <c:pt idx="9379">
                  <c:v>679.6437022082489</c:v>
                </c:pt>
                <c:pt idx="9380">
                  <c:v>679.64699717417909</c:v>
                </c:pt>
                <c:pt idx="9381">
                  <c:v>679.63760932679281</c:v>
                </c:pt>
                <c:pt idx="9382">
                  <c:v>679.6374850654804</c:v>
                </c:pt>
                <c:pt idx="9383">
                  <c:v>679.63369305955973</c:v>
                </c:pt>
                <c:pt idx="9384">
                  <c:v>679.63574438882893</c:v>
                </c:pt>
                <c:pt idx="9385">
                  <c:v>679.60466183119149</c:v>
                </c:pt>
                <c:pt idx="9386">
                  <c:v>679.60149114800163</c:v>
                </c:pt>
                <c:pt idx="9387">
                  <c:v>679.60341820614588</c:v>
                </c:pt>
                <c:pt idx="9388">
                  <c:v>679.61323989695506</c:v>
                </c:pt>
                <c:pt idx="9389">
                  <c:v>679.61075366225407</c:v>
                </c:pt>
                <c:pt idx="9390">
                  <c:v>679.60571804692256</c:v>
                </c:pt>
                <c:pt idx="9391">
                  <c:v>679.62268983853858</c:v>
                </c:pt>
                <c:pt idx="9392">
                  <c:v>679.62865742589383</c:v>
                </c:pt>
                <c:pt idx="9393">
                  <c:v>679.62542460009149</c:v>
                </c:pt>
                <c:pt idx="9394">
                  <c:v>679.62766333687568</c:v>
                </c:pt>
                <c:pt idx="9395">
                  <c:v>679.64724569718169</c:v>
                </c:pt>
                <c:pt idx="9396">
                  <c:v>679.64177513778304</c:v>
                </c:pt>
                <c:pt idx="9397">
                  <c:v>679.6093857752478</c:v>
                </c:pt>
                <c:pt idx="9398">
                  <c:v>679.6015532783025</c:v>
                </c:pt>
                <c:pt idx="9399">
                  <c:v>679.60173966920922</c:v>
                </c:pt>
                <c:pt idx="9400">
                  <c:v>679.63512308247527</c:v>
                </c:pt>
                <c:pt idx="9401">
                  <c:v>679.62113555745509</c:v>
                </c:pt>
                <c:pt idx="9402">
                  <c:v>679.60012326300625</c:v>
                </c:pt>
                <c:pt idx="9403">
                  <c:v>679.61087792303931</c:v>
                </c:pt>
                <c:pt idx="9404">
                  <c:v>679.63406584327993</c:v>
                </c:pt>
                <c:pt idx="9405">
                  <c:v>679.61641058605721</c:v>
                </c:pt>
                <c:pt idx="9406">
                  <c:v>679.57308136818074</c:v>
                </c:pt>
                <c:pt idx="9407">
                  <c:v>679.56729920482587</c:v>
                </c:pt>
                <c:pt idx="9408">
                  <c:v>679.58594942524167</c:v>
                </c:pt>
                <c:pt idx="9409">
                  <c:v>679.62070064400962</c:v>
                </c:pt>
                <c:pt idx="9410">
                  <c:v>679.62088703548261</c:v>
                </c:pt>
                <c:pt idx="9411">
                  <c:v>679.60180179951249</c:v>
                </c:pt>
                <c:pt idx="9412">
                  <c:v>679.58483006416088</c:v>
                </c:pt>
                <c:pt idx="9413">
                  <c:v>679.61454565436838</c:v>
                </c:pt>
                <c:pt idx="9414">
                  <c:v>679.6264197072901</c:v>
                </c:pt>
                <c:pt idx="9415">
                  <c:v>679.62865742589383</c:v>
                </c:pt>
                <c:pt idx="9416">
                  <c:v>679.61100218382694</c:v>
                </c:pt>
                <c:pt idx="9417">
                  <c:v>679.61125070540959</c:v>
                </c:pt>
                <c:pt idx="9418">
                  <c:v>679.62654396838423</c:v>
                </c:pt>
                <c:pt idx="9419">
                  <c:v>679.62934188071881</c:v>
                </c:pt>
                <c:pt idx="9420">
                  <c:v>679.62144620993467</c:v>
                </c:pt>
                <c:pt idx="9421">
                  <c:v>679.59216651715667</c:v>
                </c:pt>
                <c:pt idx="9422">
                  <c:v>679.5844572833538</c:v>
                </c:pt>
                <c:pt idx="9423">
                  <c:v>679.60832955890191</c:v>
                </c:pt>
                <c:pt idx="9424">
                  <c:v>679.62038897303432</c:v>
                </c:pt>
                <c:pt idx="9425">
                  <c:v>679.62635757674389</c:v>
                </c:pt>
                <c:pt idx="9426">
                  <c:v>679.64127707368357</c:v>
                </c:pt>
                <c:pt idx="9427">
                  <c:v>679.63723654286298</c:v>
                </c:pt>
                <c:pt idx="9428">
                  <c:v>679.61473204565925</c:v>
                </c:pt>
                <c:pt idx="9429">
                  <c:v>679.59732536364675</c:v>
                </c:pt>
                <c:pt idx="9430">
                  <c:v>679.597450642696</c:v>
                </c:pt>
                <c:pt idx="9431">
                  <c:v>679.61721930046212</c:v>
                </c:pt>
                <c:pt idx="9432">
                  <c:v>679.61715717000675</c:v>
                </c:pt>
                <c:pt idx="9433">
                  <c:v>679.60721019384539</c:v>
                </c:pt>
                <c:pt idx="9434">
                  <c:v>679.61852404016781</c:v>
                </c:pt>
                <c:pt idx="9435">
                  <c:v>679.62349753521642</c:v>
                </c:pt>
                <c:pt idx="9436">
                  <c:v>679.62343540469908</c:v>
                </c:pt>
                <c:pt idx="9437">
                  <c:v>679.64618845595203</c:v>
                </c:pt>
                <c:pt idx="9438">
                  <c:v>679.63294749218551</c:v>
                </c:pt>
                <c:pt idx="9439">
                  <c:v>679.60540739521866</c:v>
                </c:pt>
                <c:pt idx="9440">
                  <c:v>679.61746782228988</c:v>
                </c:pt>
                <c:pt idx="9441">
                  <c:v>679.61976766819498</c:v>
                </c:pt>
                <c:pt idx="9442">
                  <c:v>679.64177513778304</c:v>
                </c:pt>
                <c:pt idx="9443">
                  <c:v>679.5988796388566</c:v>
                </c:pt>
                <c:pt idx="9444">
                  <c:v>679.5988796388566</c:v>
                </c:pt>
                <c:pt idx="9445">
                  <c:v>679.61535436853376</c:v>
                </c:pt>
                <c:pt idx="9446">
                  <c:v>679.63680162830588</c:v>
                </c:pt>
                <c:pt idx="9447">
                  <c:v>679.64792913548922</c:v>
                </c:pt>
                <c:pt idx="9448">
                  <c:v>679.62517607794985</c:v>
                </c:pt>
                <c:pt idx="9449">
                  <c:v>679.60447442166856</c:v>
                </c:pt>
                <c:pt idx="9450">
                  <c:v>679.61591354249481</c:v>
                </c:pt>
                <c:pt idx="9451">
                  <c:v>679.63959852666039</c:v>
                </c:pt>
                <c:pt idx="9452">
                  <c:v>679.64513121489983</c:v>
                </c:pt>
                <c:pt idx="9453">
                  <c:v>679.64805339700752</c:v>
                </c:pt>
                <c:pt idx="9454">
                  <c:v>679.63717441221002</c:v>
                </c:pt>
                <c:pt idx="9455">
                  <c:v>679.59732536364675</c:v>
                </c:pt>
                <c:pt idx="9456">
                  <c:v>679.61697077864414</c:v>
                </c:pt>
                <c:pt idx="9457">
                  <c:v>679.61578928161032</c:v>
                </c:pt>
                <c:pt idx="9458">
                  <c:v>679.62847103419097</c:v>
                </c:pt>
                <c:pt idx="9459">
                  <c:v>679.60528313454131</c:v>
                </c:pt>
                <c:pt idx="9460">
                  <c:v>679.58607368553771</c:v>
                </c:pt>
                <c:pt idx="9461">
                  <c:v>679.58159827937197</c:v>
                </c:pt>
                <c:pt idx="9462">
                  <c:v>679.60447442166856</c:v>
                </c:pt>
                <c:pt idx="9463">
                  <c:v>679.61249433200112</c:v>
                </c:pt>
                <c:pt idx="9464">
                  <c:v>679.62057638303065</c:v>
                </c:pt>
                <c:pt idx="9465">
                  <c:v>679.61485630652294</c:v>
                </c:pt>
                <c:pt idx="9466">
                  <c:v>679.60285903329395</c:v>
                </c:pt>
                <c:pt idx="9467">
                  <c:v>679.59452848405795</c:v>
                </c:pt>
                <c:pt idx="9468">
                  <c:v>679.58992779298501</c:v>
                </c:pt>
                <c:pt idx="9469">
                  <c:v>679.59272568905976</c:v>
                </c:pt>
                <c:pt idx="9470">
                  <c:v>679.60024752358186</c:v>
                </c:pt>
                <c:pt idx="9471">
                  <c:v>679.61547862940972</c:v>
                </c:pt>
                <c:pt idx="9472">
                  <c:v>679.57799269729037</c:v>
                </c:pt>
                <c:pt idx="9473">
                  <c:v>679.56506150801295</c:v>
                </c:pt>
                <c:pt idx="9474">
                  <c:v>679.6015532783025</c:v>
                </c:pt>
                <c:pt idx="9475">
                  <c:v>679.63431436577241</c:v>
                </c:pt>
                <c:pt idx="9476">
                  <c:v>679.61398648052875</c:v>
                </c:pt>
                <c:pt idx="9477">
                  <c:v>679.56102102606735</c:v>
                </c:pt>
                <c:pt idx="9478">
                  <c:v>679.54753070367531</c:v>
                </c:pt>
                <c:pt idx="9479">
                  <c:v>679.55685628699007</c:v>
                </c:pt>
                <c:pt idx="9480">
                  <c:v>679.58078956953921</c:v>
                </c:pt>
                <c:pt idx="9481">
                  <c:v>679.60870234112144</c:v>
                </c:pt>
                <c:pt idx="9482">
                  <c:v>679.59260142863252</c:v>
                </c:pt>
                <c:pt idx="9483">
                  <c:v>679.61081579264635</c:v>
                </c:pt>
                <c:pt idx="9484">
                  <c:v>679.60888873223939</c:v>
                </c:pt>
                <c:pt idx="9485">
                  <c:v>679.60994596721002</c:v>
                </c:pt>
                <c:pt idx="9486">
                  <c:v>679.61454565436838</c:v>
                </c:pt>
                <c:pt idx="9487">
                  <c:v>679.62778759799437</c:v>
                </c:pt>
                <c:pt idx="9488">
                  <c:v>679.62598479347969</c:v>
                </c:pt>
                <c:pt idx="9489">
                  <c:v>679.64960768473179</c:v>
                </c:pt>
                <c:pt idx="9490">
                  <c:v>679.62859529532568</c:v>
                </c:pt>
                <c:pt idx="9491">
                  <c:v>679.64419925400364</c:v>
                </c:pt>
                <c:pt idx="9492">
                  <c:v>679.62828464249367</c:v>
                </c:pt>
                <c:pt idx="9493">
                  <c:v>679.6338794514171</c:v>
                </c:pt>
                <c:pt idx="9494">
                  <c:v>679.61118857501299</c:v>
                </c:pt>
                <c:pt idx="9495">
                  <c:v>679.6010562359121</c:v>
                </c:pt>
                <c:pt idx="9496">
                  <c:v>679.57929742887325</c:v>
                </c:pt>
                <c:pt idx="9497">
                  <c:v>679.59925343904604</c:v>
                </c:pt>
                <c:pt idx="9498">
                  <c:v>679.59539830736594</c:v>
                </c:pt>
                <c:pt idx="9499">
                  <c:v>679.58364959168057</c:v>
                </c:pt>
                <c:pt idx="9500">
                  <c:v>679.5696621809301</c:v>
                </c:pt>
                <c:pt idx="9501">
                  <c:v>679.57196200938586</c:v>
                </c:pt>
                <c:pt idx="9502">
                  <c:v>679.6261090545654</c:v>
                </c:pt>
                <c:pt idx="9503">
                  <c:v>679.63145533916725</c:v>
                </c:pt>
                <c:pt idx="9504">
                  <c:v>679.63170386155673</c:v>
                </c:pt>
                <c:pt idx="9505">
                  <c:v>679.63586865010711</c:v>
                </c:pt>
                <c:pt idx="9506">
                  <c:v>679.62579840185595</c:v>
                </c:pt>
                <c:pt idx="9507">
                  <c:v>679.60845381963929</c:v>
                </c:pt>
                <c:pt idx="9508">
                  <c:v>679.64301775186379</c:v>
                </c:pt>
                <c:pt idx="9509">
                  <c:v>679.65905666232663</c:v>
                </c:pt>
                <c:pt idx="9510">
                  <c:v>679.61883571105079</c:v>
                </c:pt>
                <c:pt idx="9511">
                  <c:v>679.62175686242949</c:v>
                </c:pt>
                <c:pt idx="9512">
                  <c:v>679.62200538443619</c:v>
                </c:pt>
                <c:pt idx="9513">
                  <c:v>679.63568225819085</c:v>
                </c:pt>
                <c:pt idx="9514">
                  <c:v>679.65277839213672</c:v>
                </c:pt>
                <c:pt idx="9515">
                  <c:v>679.67658777697875</c:v>
                </c:pt>
                <c:pt idx="9516">
                  <c:v>679.68678338724249</c:v>
                </c:pt>
                <c:pt idx="9517">
                  <c:v>679.66608152852052</c:v>
                </c:pt>
                <c:pt idx="9518">
                  <c:v>679.65712958716415</c:v>
                </c:pt>
                <c:pt idx="9519">
                  <c:v>679.66291183295959</c:v>
                </c:pt>
                <c:pt idx="9520">
                  <c:v>679.67148997803486</c:v>
                </c:pt>
                <c:pt idx="9521">
                  <c:v>679.6661436594585</c:v>
                </c:pt>
                <c:pt idx="9522">
                  <c:v>679.65911879319538</c:v>
                </c:pt>
                <c:pt idx="9523">
                  <c:v>679.63760932679281</c:v>
                </c:pt>
                <c:pt idx="9524">
                  <c:v>679.65514038176127</c:v>
                </c:pt>
                <c:pt idx="9525">
                  <c:v>679.64991833861518</c:v>
                </c:pt>
                <c:pt idx="9526">
                  <c:v>679.64923490009198</c:v>
                </c:pt>
                <c:pt idx="9527">
                  <c:v>679.66527382638333</c:v>
                </c:pt>
                <c:pt idx="9528">
                  <c:v>679.69536258336927</c:v>
                </c:pt>
                <c:pt idx="9529">
                  <c:v>679.73950137239069</c:v>
                </c:pt>
                <c:pt idx="9530">
                  <c:v>679.7005225329093</c:v>
                </c:pt>
                <c:pt idx="9531">
                  <c:v>679.6880270287445</c:v>
                </c:pt>
                <c:pt idx="9532">
                  <c:v>679.6992788889404</c:v>
                </c:pt>
                <c:pt idx="9533">
                  <c:v>679.70226322746009</c:v>
                </c:pt>
                <c:pt idx="9534">
                  <c:v>679.70133023956623</c:v>
                </c:pt>
                <c:pt idx="9535">
                  <c:v>679.68522909034596</c:v>
                </c:pt>
                <c:pt idx="9536">
                  <c:v>679.6922539857261</c:v>
                </c:pt>
                <c:pt idx="9537">
                  <c:v>679.68162344895666</c:v>
                </c:pt>
                <c:pt idx="9538">
                  <c:v>679.66558448103922</c:v>
                </c:pt>
                <c:pt idx="9539">
                  <c:v>679.67901292513704</c:v>
                </c:pt>
                <c:pt idx="9540">
                  <c:v>679.67068227520417</c:v>
                </c:pt>
                <c:pt idx="9541">
                  <c:v>679.72594853628414</c:v>
                </c:pt>
                <c:pt idx="9542">
                  <c:v>679.73141916878262</c:v>
                </c:pt>
                <c:pt idx="9543">
                  <c:v>679.71967019942497</c:v>
                </c:pt>
                <c:pt idx="9544">
                  <c:v>679.71985659382631</c:v>
                </c:pt>
                <c:pt idx="9545">
                  <c:v>679.73483844382611</c:v>
                </c:pt>
                <c:pt idx="9546">
                  <c:v>679.74845343081154</c:v>
                </c:pt>
                <c:pt idx="9547">
                  <c:v>679.74217405296724</c:v>
                </c:pt>
                <c:pt idx="9548">
                  <c:v>679.70686298202293</c:v>
                </c:pt>
                <c:pt idx="9549">
                  <c:v>679.72625919393238</c:v>
                </c:pt>
                <c:pt idx="9550">
                  <c:v>679.71606453832112</c:v>
                </c:pt>
                <c:pt idx="9551">
                  <c:v>679.71830228876888</c:v>
                </c:pt>
                <c:pt idx="9552">
                  <c:v>679.71152588987718</c:v>
                </c:pt>
                <c:pt idx="9553">
                  <c:v>679.70530969871811</c:v>
                </c:pt>
                <c:pt idx="9554">
                  <c:v>679.69430533406421</c:v>
                </c:pt>
                <c:pt idx="9555">
                  <c:v>679.71258314207262</c:v>
                </c:pt>
                <c:pt idx="9556">
                  <c:v>679.71705864128944</c:v>
                </c:pt>
                <c:pt idx="9557">
                  <c:v>679.73881690559631</c:v>
                </c:pt>
                <c:pt idx="9558">
                  <c:v>679.73713935113335</c:v>
                </c:pt>
                <c:pt idx="9559">
                  <c:v>679.73309774027291</c:v>
                </c:pt>
                <c:pt idx="9560">
                  <c:v>679.73378220644599</c:v>
                </c:pt>
                <c:pt idx="9561">
                  <c:v>679.74683698696276</c:v>
                </c:pt>
                <c:pt idx="9562">
                  <c:v>679.72650772006193</c:v>
                </c:pt>
                <c:pt idx="9563">
                  <c:v>679.69212972333582</c:v>
                </c:pt>
                <c:pt idx="9564">
                  <c:v>679.66999883442838</c:v>
                </c:pt>
                <c:pt idx="9565">
                  <c:v>679.65762765251702</c:v>
                </c:pt>
                <c:pt idx="9566">
                  <c:v>679.6738529932162</c:v>
                </c:pt>
                <c:pt idx="9567">
                  <c:v>679.70232535875493</c:v>
                </c:pt>
                <c:pt idx="9568">
                  <c:v>679.70419031642962</c:v>
                </c:pt>
                <c:pt idx="9569">
                  <c:v>679.71973233089147</c:v>
                </c:pt>
                <c:pt idx="9570">
                  <c:v>679.72464275577943</c:v>
                </c:pt>
                <c:pt idx="9571">
                  <c:v>679.70990945550545</c:v>
                </c:pt>
                <c:pt idx="9572">
                  <c:v>679.70760957669188</c:v>
                </c:pt>
                <c:pt idx="9573">
                  <c:v>679.72619706240152</c:v>
                </c:pt>
                <c:pt idx="9574">
                  <c:v>679.7399984257047</c:v>
                </c:pt>
                <c:pt idx="9575">
                  <c:v>679.73017653726367</c:v>
                </c:pt>
                <c:pt idx="9576">
                  <c:v>679.71009584961791</c:v>
                </c:pt>
                <c:pt idx="9577">
                  <c:v>679.6957975019692</c:v>
                </c:pt>
                <c:pt idx="9578">
                  <c:v>679.68311561385769</c:v>
                </c:pt>
                <c:pt idx="9579">
                  <c:v>679.6971032764942</c:v>
                </c:pt>
                <c:pt idx="9580">
                  <c:v>679.69803524521683</c:v>
                </c:pt>
                <c:pt idx="9581">
                  <c:v>679.71662372122148</c:v>
                </c:pt>
                <c:pt idx="9582">
                  <c:v>679.72737858014273</c:v>
                </c:pt>
                <c:pt idx="9583">
                  <c:v>679.72445636123655</c:v>
                </c:pt>
                <c:pt idx="9584">
                  <c:v>679.72737858014273</c:v>
                </c:pt>
                <c:pt idx="9585">
                  <c:v>679.73564717343447</c:v>
                </c:pt>
                <c:pt idx="9586">
                  <c:v>679.73365794323638</c:v>
                </c:pt>
                <c:pt idx="9587">
                  <c:v>679.73533549677211</c:v>
                </c:pt>
                <c:pt idx="9588">
                  <c:v>679.72663300168028</c:v>
                </c:pt>
                <c:pt idx="9589">
                  <c:v>679.71699650984942</c:v>
                </c:pt>
                <c:pt idx="9590">
                  <c:v>679.69561110827976</c:v>
                </c:pt>
                <c:pt idx="9591">
                  <c:v>679.69971380781078</c:v>
                </c:pt>
                <c:pt idx="9592">
                  <c:v>679.67932358047051</c:v>
                </c:pt>
                <c:pt idx="9593">
                  <c:v>679.681374924598</c:v>
                </c:pt>
                <c:pt idx="9594">
                  <c:v>679.73179195828607</c:v>
                </c:pt>
                <c:pt idx="9595">
                  <c:v>679.73191724000947</c:v>
                </c:pt>
                <c:pt idx="9596">
                  <c:v>679.72159729371992</c:v>
                </c:pt>
                <c:pt idx="9597">
                  <c:v>679.73117064245923</c:v>
                </c:pt>
                <c:pt idx="9598">
                  <c:v>679.72109922330912</c:v>
                </c:pt>
                <c:pt idx="9599">
                  <c:v>679.7498834797799</c:v>
                </c:pt>
                <c:pt idx="9600">
                  <c:v>679.75895981666372</c:v>
                </c:pt>
                <c:pt idx="9601">
                  <c:v>679.73900431911591</c:v>
                </c:pt>
                <c:pt idx="9602">
                  <c:v>679.72246713457264</c:v>
                </c:pt>
                <c:pt idx="9603">
                  <c:v>679.69548684582332</c:v>
                </c:pt>
                <c:pt idx="9604">
                  <c:v>679.70325732825029</c:v>
                </c:pt>
                <c:pt idx="9605">
                  <c:v>679.71270740486648</c:v>
                </c:pt>
                <c:pt idx="9606">
                  <c:v>679.70468736695716</c:v>
                </c:pt>
                <c:pt idx="9607">
                  <c:v>679.70798236478618</c:v>
                </c:pt>
                <c:pt idx="9608">
                  <c:v>679.70972306139845</c:v>
                </c:pt>
                <c:pt idx="9609">
                  <c:v>679.72905715055629</c:v>
                </c:pt>
                <c:pt idx="9610">
                  <c:v>679.71985659382631</c:v>
                </c:pt>
                <c:pt idx="9611">
                  <c:v>679.73564717343447</c:v>
                </c:pt>
                <c:pt idx="9612">
                  <c:v>679.72371078311994</c:v>
                </c:pt>
                <c:pt idx="9613">
                  <c:v>679.70574461800481</c:v>
                </c:pt>
                <c:pt idx="9614">
                  <c:v>679.66228950538732</c:v>
                </c:pt>
                <c:pt idx="9615">
                  <c:v>679.68199623551311</c:v>
                </c:pt>
                <c:pt idx="9616">
                  <c:v>679.71457236561514</c:v>
                </c:pt>
                <c:pt idx="9617">
                  <c:v>679.73477631221056</c:v>
                </c:pt>
                <c:pt idx="9618">
                  <c:v>679.7442264361157</c:v>
                </c:pt>
                <c:pt idx="9619">
                  <c:v>679.72905715055629</c:v>
                </c:pt>
                <c:pt idx="9620">
                  <c:v>679.74640206483866</c:v>
                </c:pt>
                <c:pt idx="9621">
                  <c:v>679.76635758582586</c:v>
                </c:pt>
                <c:pt idx="9622">
                  <c:v>679.76604692619981</c:v>
                </c:pt>
                <c:pt idx="9623">
                  <c:v>679.75709484277206</c:v>
                </c:pt>
                <c:pt idx="9624">
                  <c:v>679.74298278351762</c:v>
                </c:pt>
                <c:pt idx="9625">
                  <c:v>679.7420497895921</c:v>
                </c:pt>
                <c:pt idx="9626">
                  <c:v>679.70568248667632</c:v>
                </c:pt>
                <c:pt idx="9627">
                  <c:v>679.68970558867147</c:v>
                </c:pt>
                <c:pt idx="9628">
                  <c:v>679.68417286128454</c:v>
                </c:pt>
                <c:pt idx="9629">
                  <c:v>679.70431457905784</c:v>
                </c:pt>
                <c:pt idx="9630">
                  <c:v>679.69418107163347</c:v>
                </c:pt>
                <c:pt idx="9631">
                  <c:v>679.71457236561514</c:v>
                </c:pt>
                <c:pt idx="9632">
                  <c:v>679.71165015265012</c:v>
                </c:pt>
                <c:pt idx="9633">
                  <c:v>679.71426170854329</c:v>
                </c:pt>
                <c:pt idx="9634">
                  <c:v>679.72340012559744</c:v>
                </c:pt>
                <c:pt idx="9635">
                  <c:v>679.72570001017652</c:v>
                </c:pt>
                <c:pt idx="9636">
                  <c:v>679.72700579090042</c:v>
                </c:pt>
                <c:pt idx="9637">
                  <c:v>679.74248572996805</c:v>
                </c:pt>
                <c:pt idx="9638">
                  <c:v>679.73191724000947</c:v>
                </c:pt>
                <c:pt idx="9639">
                  <c:v>679.67173952054452</c:v>
                </c:pt>
                <c:pt idx="9640">
                  <c:v>679.6735423381524</c:v>
                </c:pt>
                <c:pt idx="9641">
                  <c:v>679.68131279350985</c:v>
                </c:pt>
                <c:pt idx="9642">
                  <c:v>679.70997158687567</c:v>
                </c:pt>
                <c:pt idx="9643">
                  <c:v>679.70723678861964</c:v>
                </c:pt>
                <c:pt idx="9644">
                  <c:v>679.71910999770569</c:v>
                </c:pt>
                <c:pt idx="9645">
                  <c:v>679.7228399235463</c:v>
                </c:pt>
                <c:pt idx="9646">
                  <c:v>679.73434139091921</c:v>
                </c:pt>
                <c:pt idx="9647">
                  <c:v>679.72974059773981</c:v>
                </c:pt>
                <c:pt idx="9648">
                  <c:v>679.74379049561935</c:v>
                </c:pt>
                <c:pt idx="9649">
                  <c:v>679.73210363477324</c:v>
                </c:pt>
                <c:pt idx="9650">
                  <c:v>679.72899501899769</c:v>
                </c:pt>
                <c:pt idx="9651">
                  <c:v>679.71792950006375</c:v>
                </c:pt>
                <c:pt idx="9652">
                  <c:v>679.71046863785932</c:v>
                </c:pt>
                <c:pt idx="9653">
                  <c:v>679.6938082843559</c:v>
                </c:pt>
                <c:pt idx="9654">
                  <c:v>679.68522909034596</c:v>
                </c:pt>
                <c:pt idx="9655">
                  <c:v>679.72259139756147</c:v>
                </c:pt>
                <c:pt idx="9656">
                  <c:v>679.74236044803456</c:v>
                </c:pt>
                <c:pt idx="9657">
                  <c:v>679.76132184610447</c:v>
                </c:pt>
                <c:pt idx="9658">
                  <c:v>679.74708551390449</c:v>
                </c:pt>
                <c:pt idx="9659">
                  <c:v>679.76411981830449</c:v>
                </c:pt>
                <c:pt idx="9660">
                  <c:v>679.76691677319138</c:v>
                </c:pt>
                <c:pt idx="9661">
                  <c:v>679.73950137239069</c:v>
                </c:pt>
                <c:pt idx="9662">
                  <c:v>679.72072643443869</c:v>
                </c:pt>
                <c:pt idx="9663">
                  <c:v>679.73856837898109</c:v>
                </c:pt>
                <c:pt idx="9664">
                  <c:v>679.73272495069216</c:v>
                </c:pt>
                <c:pt idx="9665">
                  <c:v>679.73558504181108</c:v>
                </c:pt>
                <c:pt idx="9666">
                  <c:v>679.70847941561294</c:v>
                </c:pt>
                <c:pt idx="9667">
                  <c:v>679.69797311396439</c:v>
                </c:pt>
                <c:pt idx="9668">
                  <c:v>679.70611740598872</c:v>
                </c:pt>
                <c:pt idx="9669">
                  <c:v>679.71705864128944</c:v>
                </c:pt>
                <c:pt idx="9670">
                  <c:v>679.73440352253044</c:v>
                </c:pt>
                <c:pt idx="9671">
                  <c:v>679.73856837898109</c:v>
                </c:pt>
                <c:pt idx="9672">
                  <c:v>679.76113545047599</c:v>
                </c:pt>
                <c:pt idx="9673">
                  <c:v>679.7599539264022</c:v>
                </c:pt>
                <c:pt idx="9674">
                  <c:v>679.73154343194801</c:v>
                </c:pt>
                <c:pt idx="9675">
                  <c:v>679.69722753898259</c:v>
                </c:pt>
                <c:pt idx="9676">
                  <c:v>679.68305348275237</c:v>
                </c:pt>
                <c:pt idx="9677">
                  <c:v>679.68740469869101</c:v>
                </c:pt>
                <c:pt idx="9678">
                  <c:v>679.6933112346868</c:v>
                </c:pt>
                <c:pt idx="9679">
                  <c:v>679.69871970757981</c:v>
                </c:pt>
                <c:pt idx="9680">
                  <c:v>679.7228399235463</c:v>
                </c:pt>
                <c:pt idx="9681">
                  <c:v>679.71457236561514</c:v>
                </c:pt>
                <c:pt idx="9682">
                  <c:v>679.7127695362642</c:v>
                </c:pt>
                <c:pt idx="9683">
                  <c:v>679.72271566055258</c:v>
                </c:pt>
                <c:pt idx="9684">
                  <c:v>679.73347052987583</c:v>
                </c:pt>
                <c:pt idx="9685">
                  <c:v>679.69983807035055</c:v>
                </c:pt>
                <c:pt idx="9686">
                  <c:v>679.68193410441893</c:v>
                </c:pt>
                <c:pt idx="9687">
                  <c:v>679.69859544506187</c:v>
                </c:pt>
                <c:pt idx="9688">
                  <c:v>679.68031767764057</c:v>
                </c:pt>
                <c:pt idx="9689">
                  <c:v>679.45260528032156</c:v>
                </c:pt>
                <c:pt idx="9690">
                  <c:v>678.2598403541009</c:v>
                </c:pt>
                <c:pt idx="9691">
                  <c:v>675.85305321472993</c:v>
                </c:pt>
                <c:pt idx="9692">
                  <c:v>672.61979228918926</c:v>
                </c:pt>
                <c:pt idx="9693">
                  <c:v>668.91857767663976</c:v>
                </c:pt>
                <c:pt idx="9694">
                  <c:v>664.97217538628036</c:v>
                </c:pt>
                <c:pt idx="9695">
                  <c:v>660.9008233171902</c:v>
                </c:pt>
                <c:pt idx="9696">
                  <c:v>656.76035305233825</c:v>
                </c:pt>
                <c:pt idx="9697">
                  <c:v>652.65728638622272</c:v>
                </c:pt>
                <c:pt idx="9698">
                  <c:v>648.5541568874645</c:v>
                </c:pt>
                <c:pt idx="9699">
                  <c:v>644.50584464305018</c:v>
                </c:pt>
                <c:pt idx="9700">
                  <c:v>640.50122501570968</c:v>
                </c:pt>
                <c:pt idx="9701">
                  <c:v>636.56471976673095</c:v>
                </c:pt>
                <c:pt idx="9702">
                  <c:v>632.66581349423313</c:v>
                </c:pt>
                <c:pt idx="9703">
                  <c:v>628.85057439019636</c:v>
                </c:pt>
                <c:pt idx="9704">
                  <c:v>625.08992194420512</c:v>
                </c:pt>
                <c:pt idx="9705">
                  <c:v>621.39805202687364</c:v>
                </c:pt>
                <c:pt idx="9706">
                  <c:v>617.76917181402837</c:v>
                </c:pt>
                <c:pt idx="9707">
                  <c:v>614.19830455796739</c:v>
                </c:pt>
                <c:pt idx="9708">
                  <c:v>610.67574615466742</c:v>
                </c:pt>
                <c:pt idx="9709">
                  <c:v>607.21082676070807</c:v>
                </c:pt>
                <c:pt idx="9710">
                  <c:v>603.82017832323891</c:v>
                </c:pt>
                <c:pt idx="9711">
                  <c:v>600.43791058019542</c:v>
                </c:pt>
                <c:pt idx="9712">
                  <c:v>597.13109955033985</c:v>
                </c:pt>
                <c:pt idx="9713">
                  <c:v>593.85860317665902</c:v>
                </c:pt>
                <c:pt idx="9714">
                  <c:v>590.64044490820629</c:v>
                </c:pt>
                <c:pt idx="9715">
                  <c:v>587.46789144654554</c:v>
                </c:pt>
                <c:pt idx="9716">
                  <c:v>584.33738073386155</c:v>
                </c:pt>
                <c:pt idx="9717">
                  <c:v>581.2523478775887</c:v>
                </c:pt>
                <c:pt idx="9718">
                  <c:v>578.20788800033472</c:v>
                </c:pt>
                <c:pt idx="9719">
                  <c:v>575.21442621924996</c:v>
                </c:pt>
                <c:pt idx="9720">
                  <c:v>572.24542989699398</c:v>
                </c:pt>
                <c:pt idx="9721">
                  <c:v>569.30153518976056</c:v>
                </c:pt>
                <c:pt idx="9722">
                  <c:v>566.40052701708805</c:v>
                </c:pt>
                <c:pt idx="9723">
                  <c:v>563.55637114547881</c:v>
                </c:pt>
                <c:pt idx="9724">
                  <c:v>560.72255567089985</c:v>
                </c:pt>
                <c:pt idx="9725">
                  <c:v>557.92469632581276</c:v>
                </c:pt>
                <c:pt idx="9726">
                  <c:v>555.14758188645681</c:v>
                </c:pt>
                <c:pt idx="9727">
                  <c:v>552.41888360601456</c:v>
                </c:pt>
                <c:pt idx="9728">
                  <c:v>549.71446773258594</c:v>
                </c:pt>
                <c:pt idx="9729">
                  <c:v>547.04316554534569</c:v>
                </c:pt>
                <c:pt idx="9730">
                  <c:v>544.3915632175881</c:v>
                </c:pt>
                <c:pt idx="9731">
                  <c:v>541.78883208530181</c:v>
                </c:pt>
                <c:pt idx="9732">
                  <c:v>539.19810474737335</c:v>
                </c:pt>
                <c:pt idx="9733">
                  <c:v>536.64647080187058</c:v>
                </c:pt>
                <c:pt idx="9734">
                  <c:v>534.11301820163158</c:v>
                </c:pt>
                <c:pt idx="9735">
                  <c:v>531.61182594793718</c:v>
                </c:pt>
                <c:pt idx="9736">
                  <c:v>529.11632201217924</c:v>
                </c:pt>
                <c:pt idx="9737">
                  <c:v>526.6483945729741</c:v>
                </c:pt>
                <c:pt idx="9738">
                  <c:v>524.21381051068124</c:v>
                </c:pt>
                <c:pt idx="9739">
                  <c:v>521.80059295787407</c:v>
                </c:pt>
                <c:pt idx="9740">
                  <c:v>519.41524270791137</c:v>
                </c:pt>
                <c:pt idx="9741">
                  <c:v>517.04024635548183</c:v>
                </c:pt>
                <c:pt idx="9742">
                  <c:v>514.68314486819213</c:v>
                </c:pt>
                <c:pt idx="9743">
                  <c:v>512.37822296426111</c:v>
                </c:pt>
                <c:pt idx="9744">
                  <c:v>510.08384159401936</c:v>
                </c:pt>
                <c:pt idx="9745">
                  <c:v>507.78317974271363</c:v>
                </c:pt>
                <c:pt idx="9746">
                  <c:v>505.52927149485737</c:v>
                </c:pt>
                <c:pt idx="9747">
                  <c:v>503.25959193907914</c:v>
                </c:pt>
                <c:pt idx="9748">
                  <c:v>501.0275569398832</c:v>
                </c:pt>
                <c:pt idx="9749">
                  <c:v>498.83478622615235</c:v>
                </c:pt>
                <c:pt idx="9750">
                  <c:v>496.63735133977781</c:v>
                </c:pt>
                <c:pt idx="9751">
                  <c:v>494.46405639395209</c:v>
                </c:pt>
                <c:pt idx="9752">
                  <c:v>492.28967120845709</c:v>
                </c:pt>
                <c:pt idx="9753">
                  <c:v>490.1388539523337</c:v>
                </c:pt>
                <c:pt idx="9754">
                  <c:v>487.9879332049029</c:v>
                </c:pt>
                <c:pt idx="9755">
                  <c:v>485.8717450011145</c:v>
                </c:pt>
                <c:pt idx="9756">
                  <c:v>483.76418811461514</c:v>
                </c:pt>
                <c:pt idx="9757">
                  <c:v>481.66023962410333</c:v>
                </c:pt>
                <c:pt idx="9758">
                  <c:v>479.57229022992976</c:v>
                </c:pt>
                <c:pt idx="9759">
                  <c:v>477.52056908498975</c:v>
                </c:pt>
                <c:pt idx="9760">
                  <c:v>475.4609406387699</c:v>
                </c:pt>
                <c:pt idx="9761">
                  <c:v>473.43663199875124</c:v>
                </c:pt>
                <c:pt idx="9762">
                  <c:v>471.3860272182086</c:v>
                </c:pt>
                <c:pt idx="9763">
                  <c:v>469.38092732028758</c:v>
                </c:pt>
                <c:pt idx="9764">
                  <c:v>467.36145846314923</c:v>
                </c:pt>
                <c:pt idx="9765">
                  <c:v>465.37368294474686</c:v>
                </c:pt>
                <c:pt idx="9766">
                  <c:v>463.38613294904604</c:v>
                </c:pt>
                <c:pt idx="9767">
                  <c:v>461.41966000802739</c:v>
                </c:pt>
                <c:pt idx="9768">
                  <c:v>459.48490683056514</c:v>
                </c:pt>
                <c:pt idx="9769">
                  <c:v>457.52756356279872</c:v>
                </c:pt>
                <c:pt idx="9770">
                  <c:v>455.60850906916215</c:v>
                </c:pt>
                <c:pt idx="9771">
                  <c:v>453.70251204086458</c:v>
                </c:pt>
                <c:pt idx="9772">
                  <c:v>451.79934143462589</c:v>
                </c:pt>
                <c:pt idx="9773">
                  <c:v>449.90718262767649</c:v>
                </c:pt>
                <c:pt idx="9774">
                  <c:v>448.03318918190678</c:v>
                </c:pt>
                <c:pt idx="9775">
                  <c:v>446.1572420284084</c:v>
                </c:pt>
                <c:pt idx="9776">
                  <c:v>444.31097322545037</c:v>
                </c:pt>
                <c:pt idx="9777">
                  <c:v>442.46986506151035</c:v>
                </c:pt>
                <c:pt idx="9778">
                  <c:v>440.63270271149963</c:v>
                </c:pt>
                <c:pt idx="9779">
                  <c:v>438.79899515542422</c:v>
                </c:pt>
                <c:pt idx="9780">
                  <c:v>436.99287465352614</c:v>
                </c:pt>
                <c:pt idx="9781">
                  <c:v>435.17537073981913</c:v>
                </c:pt>
                <c:pt idx="9782">
                  <c:v>433.38280455879652</c:v>
                </c:pt>
                <c:pt idx="9783">
                  <c:v>431.60325167906893</c:v>
                </c:pt>
                <c:pt idx="9784">
                  <c:v>429.83649485098482</c:v>
                </c:pt>
                <c:pt idx="9785">
                  <c:v>428.09244062867259</c:v>
                </c:pt>
                <c:pt idx="9786">
                  <c:v>426.33680394843356</c:v>
                </c:pt>
                <c:pt idx="9787">
                  <c:v>424.58664413798766</c:v>
                </c:pt>
                <c:pt idx="9788">
                  <c:v>422.8572337148625</c:v>
                </c:pt>
                <c:pt idx="9789">
                  <c:v>421.12071614734037</c:v>
                </c:pt>
                <c:pt idx="9790">
                  <c:v>419.40693708083347</c:v>
                </c:pt>
                <c:pt idx="9791">
                  <c:v>417.71258681614671</c:v>
                </c:pt>
                <c:pt idx="9792">
                  <c:v>416.01557334494117</c:v>
                </c:pt>
                <c:pt idx="9793">
                  <c:v>414.32776951039045</c:v>
                </c:pt>
                <c:pt idx="9794">
                  <c:v>412.65823147373351</c:v>
                </c:pt>
                <c:pt idx="9795">
                  <c:v>410.98450492059953</c:v>
                </c:pt>
                <c:pt idx="9796">
                  <c:v>409.34163583391796</c:v>
                </c:pt>
                <c:pt idx="9797">
                  <c:v>407.68015487313687</c:v>
                </c:pt>
                <c:pt idx="9798">
                  <c:v>406.05730674512455</c:v>
                </c:pt>
                <c:pt idx="9799">
                  <c:v>404.4190515993235</c:v>
                </c:pt>
                <c:pt idx="9800">
                  <c:v>402.79900672749784</c:v>
                </c:pt>
                <c:pt idx="9801">
                  <c:v>401.17923967304</c:v>
                </c:pt>
                <c:pt idx="9802">
                  <c:v>399.57040774909069</c:v>
                </c:pt>
                <c:pt idx="9803">
                  <c:v>397.96732880128724</c:v>
                </c:pt>
                <c:pt idx="9804">
                  <c:v>396.38117382579088</c:v>
                </c:pt>
                <c:pt idx="9805">
                  <c:v>394.79819177595289</c:v>
                </c:pt>
                <c:pt idx="9806">
                  <c:v>393.22249984208224</c:v>
                </c:pt>
                <c:pt idx="9807">
                  <c:v>391.65309420830897</c:v>
                </c:pt>
                <c:pt idx="9808">
                  <c:v>390.10138673002922</c:v>
                </c:pt>
                <c:pt idx="9809">
                  <c:v>388.56583120748212</c:v>
                </c:pt>
                <c:pt idx="9810">
                  <c:v>387.01696575059799</c:v>
                </c:pt>
                <c:pt idx="9811">
                  <c:v>385.47831297475358</c:v>
                </c:pt>
                <c:pt idx="9812">
                  <c:v>383.94375437788057</c:v>
                </c:pt>
                <c:pt idx="9813">
                  <c:v>382.4405946836161</c:v>
                </c:pt>
                <c:pt idx="9814">
                  <c:v>380.91648803724433</c:v>
                </c:pt>
                <c:pt idx="9815">
                  <c:v>379.41884183819201</c:v>
                </c:pt>
                <c:pt idx="9816">
                  <c:v>377.91383736732138</c:v>
                </c:pt>
                <c:pt idx="9817">
                  <c:v>376.41536818664662</c:v>
                </c:pt>
                <c:pt idx="9818">
                  <c:v>374.93021390541435</c:v>
                </c:pt>
                <c:pt idx="9819">
                  <c:v>373.46509029417558</c:v>
                </c:pt>
                <c:pt idx="9820">
                  <c:v>371.99605374240934</c:v>
                </c:pt>
                <c:pt idx="9821">
                  <c:v>370.54105066511397</c:v>
                </c:pt>
                <c:pt idx="9822">
                  <c:v>369.08857733248612</c:v>
                </c:pt>
                <c:pt idx="9823">
                  <c:v>367.64220371564841</c:v>
                </c:pt>
                <c:pt idx="9824">
                  <c:v>366.20919229392064</c:v>
                </c:pt>
                <c:pt idx="9825">
                  <c:v>364.78300400636198</c:v>
                </c:pt>
                <c:pt idx="9826">
                  <c:v>363.36442370006091</c:v>
                </c:pt>
                <c:pt idx="9827">
                  <c:v>361.94073658659721</c:v>
                </c:pt>
                <c:pt idx="9828">
                  <c:v>360.52967887781949</c:v>
                </c:pt>
                <c:pt idx="9829">
                  <c:v>359.12737491728132</c:v>
                </c:pt>
                <c:pt idx="9830">
                  <c:v>357.70612691166406</c:v>
                </c:pt>
                <c:pt idx="9831">
                  <c:v>356.32961845508174</c:v>
                </c:pt>
                <c:pt idx="9832">
                  <c:v>354.93352732954378</c:v>
                </c:pt>
                <c:pt idx="9833">
                  <c:v>353.5713670870901</c:v>
                </c:pt>
                <c:pt idx="9834">
                  <c:v>352.20784394366387</c:v>
                </c:pt>
                <c:pt idx="9835">
                  <c:v>350.83720506634563</c:v>
                </c:pt>
                <c:pt idx="9836">
                  <c:v>349.49468126921732</c:v>
                </c:pt>
                <c:pt idx="9837">
                  <c:v>348.15039701917118</c:v>
                </c:pt>
                <c:pt idx="9838">
                  <c:v>346.81176589959176</c:v>
                </c:pt>
                <c:pt idx="9839">
                  <c:v>345.48578013438805</c:v>
                </c:pt>
                <c:pt idx="9840">
                  <c:v>344.15654754732583</c:v>
                </c:pt>
                <c:pt idx="9841">
                  <c:v>342.82860552586857</c:v>
                </c:pt>
                <c:pt idx="9842">
                  <c:v>341.50982521167128</c:v>
                </c:pt>
                <c:pt idx="9843">
                  <c:v>340.18730946896903</c:v>
                </c:pt>
                <c:pt idx="9844">
                  <c:v>338.91045715310094</c:v>
                </c:pt>
                <c:pt idx="9845">
                  <c:v>337.60044566967963</c:v>
                </c:pt>
                <c:pt idx="9846">
                  <c:v>336.31094315798276</c:v>
                </c:pt>
                <c:pt idx="9847">
                  <c:v>335.03552961653799</c:v>
                </c:pt>
                <c:pt idx="9848">
                  <c:v>333.77659701370561</c:v>
                </c:pt>
                <c:pt idx="9849">
                  <c:v>332.50314802095767</c:v>
                </c:pt>
                <c:pt idx="9850">
                  <c:v>331.22971002601093</c:v>
                </c:pt>
                <c:pt idx="9851">
                  <c:v>329.97680670694876</c:v>
                </c:pt>
                <c:pt idx="9852">
                  <c:v>328.70393441962449</c:v>
                </c:pt>
                <c:pt idx="9853">
                  <c:v>327.43282579018626</c:v>
                </c:pt>
                <c:pt idx="9854">
                  <c:v>326.18712358544974</c:v>
                </c:pt>
                <c:pt idx="9855">
                  <c:v>324.94064240771343</c:v>
                </c:pt>
                <c:pt idx="9856">
                  <c:v>323.69867878363931</c:v>
                </c:pt>
                <c:pt idx="9857">
                  <c:v>322.45187572039265</c:v>
                </c:pt>
                <c:pt idx="9858">
                  <c:v>321.22584586802583</c:v>
                </c:pt>
                <c:pt idx="9859">
                  <c:v>319.98777031356133</c:v>
                </c:pt>
                <c:pt idx="9860">
                  <c:v>318.7759488729431</c:v>
                </c:pt>
                <c:pt idx="9861">
                  <c:v>317.57042799618841</c:v>
                </c:pt>
                <c:pt idx="9862">
                  <c:v>316.37580896909435</c:v>
                </c:pt>
                <c:pt idx="9863">
                  <c:v>315.17422791971921</c:v>
                </c:pt>
                <c:pt idx="9864">
                  <c:v>313.98636460261702</c:v>
                </c:pt>
                <c:pt idx="9865">
                  <c:v>312.81385441443621</c:v>
                </c:pt>
                <c:pt idx="9866">
                  <c:v>311.63913323144152</c:v>
                </c:pt>
                <c:pt idx="9867">
                  <c:v>310.47897805691042</c:v>
                </c:pt>
                <c:pt idx="9868">
                  <c:v>309.31306911293916</c:v>
                </c:pt>
                <c:pt idx="9869">
                  <c:v>308.1677504546567</c:v>
                </c:pt>
                <c:pt idx="9870">
                  <c:v>307.02255289021639</c:v>
                </c:pt>
                <c:pt idx="9871">
                  <c:v>305.89425155856941</c:v>
                </c:pt>
                <c:pt idx="9872">
                  <c:v>304.75725681075022</c:v>
                </c:pt>
                <c:pt idx="9873">
                  <c:v>303.59975362451513</c:v>
                </c:pt>
                <c:pt idx="9874">
                  <c:v>302.44272897758265</c:v>
                </c:pt>
                <c:pt idx="9875">
                  <c:v>301.30220672564064</c:v>
                </c:pt>
                <c:pt idx="9876">
                  <c:v>300.15256135844743</c:v>
                </c:pt>
                <c:pt idx="9877">
                  <c:v>298.99924360425348</c:v>
                </c:pt>
                <c:pt idx="9878">
                  <c:v>297.85891279676969</c:v>
                </c:pt>
                <c:pt idx="9879">
                  <c:v>296.72284584641716</c:v>
                </c:pt>
                <c:pt idx="9880">
                  <c:v>295.6091881477642</c:v>
                </c:pt>
                <c:pt idx="9881">
                  <c:v>294.49700731264488</c:v>
                </c:pt>
                <c:pt idx="9882">
                  <c:v>293.39863406703989</c:v>
                </c:pt>
                <c:pt idx="9883">
                  <c:v>292.31485646249871</c:v>
                </c:pt>
                <c:pt idx="9884">
                  <c:v>291.2293440386411</c:v>
                </c:pt>
                <c:pt idx="9885">
                  <c:v>290.15067048315098</c:v>
                </c:pt>
                <c:pt idx="9886">
                  <c:v>289.08253351171413</c:v>
                </c:pt>
                <c:pt idx="9887">
                  <c:v>288.00881203207967</c:v>
                </c:pt>
                <c:pt idx="9888">
                  <c:v>286.94605100933228</c:v>
                </c:pt>
                <c:pt idx="9889">
                  <c:v>285.88185606223425</c:v>
                </c:pt>
                <c:pt idx="9890">
                  <c:v>284.83544125308475</c:v>
                </c:pt>
                <c:pt idx="9891">
                  <c:v>283.78395469382673</c:v>
                </c:pt>
                <c:pt idx="9892">
                  <c:v>282.73454980541885</c:v>
                </c:pt>
                <c:pt idx="9893">
                  <c:v>281.68522497512794</c:v>
                </c:pt>
                <c:pt idx="9894">
                  <c:v>280.64622470064</c:v>
                </c:pt>
                <c:pt idx="9895">
                  <c:v>279.621095574913</c:v>
                </c:pt>
                <c:pt idx="9896">
                  <c:v>278.59726053080357</c:v>
                </c:pt>
                <c:pt idx="9897">
                  <c:v>277.56071206739392</c:v>
                </c:pt>
                <c:pt idx="9898">
                  <c:v>276.55952875448639</c:v>
                </c:pt>
                <c:pt idx="9899">
                  <c:v>275.53417360727855</c:v>
                </c:pt>
                <c:pt idx="9900">
                  <c:v>274.51119937253384</c:v>
                </c:pt>
                <c:pt idx="9901">
                  <c:v>273.48487823197593</c:v>
                </c:pt>
                <c:pt idx="9902">
                  <c:v>272.47576477088364</c:v>
                </c:pt>
                <c:pt idx="9903">
                  <c:v>271.48834872591465</c:v>
                </c:pt>
                <c:pt idx="9904">
                  <c:v>270.47984644373656</c:v>
                </c:pt>
                <c:pt idx="9905">
                  <c:v>269.48761401290216</c:v>
                </c:pt>
                <c:pt idx="9906">
                  <c:v>268.49721924166903</c:v>
                </c:pt>
                <c:pt idx="9907">
                  <c:v>267.51014556977003</c:v>
                </c:pt>
                <c:pt idx="9908">
                  <c:v>266.54271231403675</c:v>
                </c:pt>
                <c:pt idx="9909">
                  <c:v>265.57787501596266</c:v>
                </c:pt>
                <c:pt idx="9910">
                  <c:v>264.5930670786002</c:v>
                </c:pt>
                <c:pt idx="9911">
                  <c:v>263.64288369017834</c:v>
                </c:pt>
                <c:pt idx="9912">
                  <c:v>262.68759237665989</c:v>
                </c:pt>
                <c:pt idx="9913">
                  <c:v>261.72901207757559</c:v>
                </c:pt>
                <c:pt idx="9914">
                  <c:v>260.7551880645247</c:v>
                </c:pt>
                <c:pt idx="9915">
                  <c:v>259.81511531765869</c:v>
                </c:pt>
                <c:pt idx="9916">
                  <c:v>258.86462199965058</c:v>
                </c:pt>
                <c:pt idx="9917">
                  <c:v>257.91584465253032</c:v>
                </c:pt>
                <c:pt idx="9918">
                  <c:v>256.98163200833773</c:v>
                </c:pt>
                <c:pt idx="9919">
                  <c:v>256.05182083177732</c:v>
                </c:pt>
                <c:pt idx="9920">
                  <c:v>255.12251145106964</c:v>
                </c:pt>
                <c:pt idx="9921">
                  <c:v>254.21163968759936</c:v>
                </c:pt>
                <c:pt idx="9922">
                  <c:v>253.29385013920037</c:v>
                </c:pt>
                <c:pt idx="9923">
                  <c:v>252.37964338620765</c:v>
                </c:pt>
                <c:pt idx="9924">
                  <c:v>251.478564274212</c:v>
                </c:pt>
                <c:pt idx="9925">
                  <c:v>250.5727075465494</c:v>
                </c:pt>
                <c:pt idx="9926">
                  <c:v>249.65534830213338</c:v>
                </c:pt>
                <c:pt idx="9927">
                  <c:v>248.75475975141072</c:v>
                </c:pt>
                <c:pt idx="9928">
                  <c:v>247.86605779869032</c:v>
                </c:pt>
                <c:pt idx="9929">
                  <c:v>246.99060868938724</c:v>
                </c:pt>
                <c:pt idx="9930">
                  <c:v>246.17189058653815</c:v>
                </c:pt>
                <c:pt idx="9931">
                  <c:v>245.38481703665741</c:v>
                </c:pt>
                <c:pt idx="9932">
                  <c:v>244.60232398725282</c:v>
                </c:pt>
                <c:pt idx="9933">
                  <c:v>243.64643115165592</c:v>
                </c:pt>
                <c:pt idx="9934">
                  <c:v>242.78996552972279</c:v>
                </c:pt>
                <c:pt idx="9935">
                  <c:v>241.97178006101038</c:v>
                </c:pt>
                <c:pt idx="9936">
                  <c:v>241.14028561585329</c:v>
                </c:pt>
                <c:pt idx="9937">
                  <c:v>240.3071095997266</c:v>
                </c:pt>
                <c:pt idx="9938">
                  <c:v>239.4399981728194</c:v>
                </c:pt>
                <c:pt idx="9939">
                  <c:v>238.5675720222645</c:v>
                </c:pt>
                <c:pt idx="9940">
                  <c:v>237.64996291345483</c:v>
                </c:pt>
                <c:pt idx="9941">
                  <c:v>236.68822605264577</c:v>
                </c:pt>
                <c:pt idx="9942">
                  <c:v>235.78466864465977</c:v>
                </c:pt>
                <c:pt idx="9943">
                  <c:v>234.8736337175952</c:v>
                </c:pt>
                <c:pt idx="9944">
                  <c:v>234.05028988752213</c:v>
                </c:pt>
                <c:pt idx="9945">
                  <c:v>233.24765626337006</c:v>
                </c:pt>
                <c:pt idx="9946">
                  <c:v>232.47100668186394</c:v>
                </c:pt>
                <c:pt idx="9947">
                  <c:v>231.72987156066071</c:v>
                </c:pt>
                <c:pt idx="9948">
                  <c:v>231.02720308584463</c:v>
                </c:pt>
                <c:pt idx="9949">
                  <c:v>230.2980032035932</c:v>
                </c:pt>
                <c:pt idx="9950">
                  <c:v>229.48341684592478</c:v>
                </c:pt>
                <c:pt idx="9951">
                  <c:v>228.65227075644574</c:v>
                </c:pt>
                <c:pt idx="9952">
                  <c:v>227.79329876524457</c:v>
                </c:pt>
                <c:pt idx="9953">
                  <c:v>226.86310666940278</c:v>
                </c:pt>
                <c:pt idx="9954">
                  <c:v>225.96705574771087</c:v>
                </c:pt>
                <c:pt idx="9955">
                  <c:v>225.10217128760851</c:v>
                </c:pt>
                <c:pt idx="9956">
                  <c:v>224.29665630005812</c:v>
                </c:pt>
                <c:pt idx="9957">
                  <c:v>223.50771196970982</c:v>
                </c:pt>
                <c:pt idx="9958">
                  <c:v>222.74361286160368</c:v>
                </c:pt>
                <c:pt idx="9959">
                  <c:v>221.97647810833686</c:v>
                </c:pt>
                <c:pt idx="9960">
                  <c:v>221.25350000310891</c:v>
                </c:pt>
                <c:pt idx="9961">
                  <c:v>220.60801361838995</c:v>
                </c:pt>
                <c:pt idx="9962">
                  <c:v>219.86883535335599</c:v>
                </c:pt>
                <c:pt idx="9963">
                  <c:v>219.12435848090962</c:v>
                </c:pt>
                <c:pt idx="9964">
                  <c:v>218.2569104733486</c:v>
                </c:pt>
                <c:pt idx="9965">
                  <c:v>217.37922083975741</c:v>
                </c:pt>
                <c:pt idx="9966">
                  <c:v>216.58910904327226</c:v>
                </c:pt>
                <c:pt idx="9967">
                  <c:v>215.80810922673638</c:v>
                </c:pt>
                <c:pt idx="9968">
                  <c:v>215.01314819371609</c:v>
                </c:pt>
                <c:pt idx="9969">
                  <c:v>214.30128645823157</c:v>
                </c:pt>
                <c:pt idx="9970">
                  <c:v>213.56695029583184</c:v>
                </c:pt>
                <c:pt idx="9971">
                  <c:v>212.85013086527277</c:v>
                </c:pt>
                <c:pt idx="9972">
                  <c:v>212.10920558359572</c:v>
                </c:pt>
                <c:pt idx="9973">
                  <c:v>211.40053974451104</c:v>
                </c:pt>
                <c:pt idx="9974">
                  <c:v>210.68973795648628</c:v>
                </c:pt>
                <c:pt idx="9975">
                  <c:v>209.95323006358802</c:v>
                </c:pt>
                <c:pt idx="9976">
                  <c:v>209.21284642688309</c:v>
                </c:pt>
                <c:pt idx="9977">
                  <c:v>208.48336324888774</c:v>
                </c:pt>
                <c:pt idx="9978">
                  <c:v>207.7476006473122</c:v>
                </c:pt>
                <c:pt idx="9979">
                  <c:v>206.99091633266994</c:v>
                </c:pt>
                <c:pt idx="9980">
                  <c:v>206.24835869037128</c:v>
                </c:pt>
                <c:pt idx="9981">
                  <c:v>205.53178651039269</c:v>
                </c:pt>
                <c:pt idx="9982">
                  <c:v>204.82653147823632</c:v>
                </c:pt>
                <c:pt idx="9983">
                  <c:v>204.11848272827683</c:v>
                </c:pt>
                <c:pt idx="9984">
                  <c:v>203.44215065595452</c:v>
                </c:pt>
                <c:pt idx="9985">
                  <c:v>202.76811281005698</c:v>
                </c:pt>
                <c:pt idx="9986">
                  <c:v>202.08810169855542</c:v>
                </c:pt>
                <c:pt idx="9987">
                  <c:v>201.4129428361266</c:v>
                </c:pt>
                <c:pt idx="9988">
                  <c:v>200.73215891371078</c:v>
                </c:pt>
                <c:pt idx="9989">
                  <c:v>200.03630923426158</c:v>
                </c:pt>
                <c:pt idx="9990">
                  <c:v>199.3643144589696</c:v>
                </c:pt>
                <c:pt idx="9991">
                  <c:v>198.65025035356439</c:v>
                </c:pt>
                <c:pt idx="9992">
                  <c:v>197.97457205113082</c:v>
                </c:pt>
                <c:pt idx="9993">
                  <c:v>197.29884110900795</c:v>
                </c:pt>
                <c:pt idx="9994">
                  <c:v>196.63084153355669</c:v>
                </c:pt>
                <c:pt idx="9995">
                  <c:v>195.94632520760075</c:v>
                </c:pt>
                <c:pt idx="9996">
                  <c:v>195.29569421331638</c:v>
                </c:pt>
                <c:pt idx="9997">
                  <c:v>194.62600237512001</c:v>
                </c:pt>
                <c:pt idx="9998">
                  <c:v>193.93782351388484</c:v>
                </c:pt>
                <c:pt idx="9999">
                  <c:v>193.24821874558467</c:v>
                </c:pt>
                <c:pt idx="10000">
                  <c:v>192.58682386733244</c:v>
                </c:pt>
                <c:pt idx="10001">
                  <c:v>191.93738500503858</c:v>
                </c:pt>
                <c:pt idx="10002">
                  <c:v>191.32297506993336</c:v>
                </c:pt>
                <c:pt idx="10003">
                  <c:v>190.69196790032748</c:v>
                </c:pt>
                <c:pt idx="10004">
                  <c:v>190.06627670956112</c:v>
                </c:pt>
                <c:pt idx="10005">
                  <c:v>189.45083938076806</c:v>
                </c:pt>
                <c:pt idx="10006">
                  <c:v>188.82473204666877</c:v>
                </c:pt>
                <c:pt idx="10007">
                  <c:v>188.15725385321832</c:v>
                </c:pt>
                <c:pt idx="10008">
                  <c:v>187.50661255956535</c:v>
                </c:pt>
                <c:pt idx="10009">
                  <c:v>186.86474559652711</c:v>
                </c:pt>
                <c:pt idx="10010">
                  <c:v>186.20945840080338</c:v>
                </c:pt>
                <c:pt idx="10011">
                  <c:v>185.52896355049731</c:v>
                </c:pt>
                <c:pt idx="10012">
                  <c:v>184.82598430706676</c:v>
                </c:pt>
                <c:pt idx="10013">
                  <c:v>184.18404573712692</c:v>
                </c:pt>
                <c:pt idx="10014">
                  <c:v>183.57518989425085</c:v>
                </c:pt>
                <c:pt idx="10015">
                  <c:v>182.99725829830754</c:v>
                </c:pt>
                <c:pt idx="10016">
                  <c:v>182.4221337674073</c:v>
                </c:pt>
                <c:pt idx="10017">
                  <c:v>181.87029886503942</c:v>
                </c:pt>
                <c:pt idx="10018">
                  <c:v>181.2736433949849</c:v>
                </c:pt>
                <c:pt idx="10019">
                  <c:v>180.65226175832385</c:v>
                </c:pt>
                <c:pt idx="10020">
                  <c:v>180.02132925500285</c:v>
                </c:pt>
                <c:pt idx="10021">
                  <c:v>179.3887887251496</c:v>
                </c:pt>
                <c:pt idx="10022">
                  <c:v>178.75737209252856</c:v>
                </c:pt>
                <c:pt idx="10023">
                  <c:v>178.10523361417668</c:v>
                </c:pt>
                <c:pt idx="10024">
                  <c:v>177.43212353982764</c:v>
                </c:pt>
                <c:pt idx="10025">
                  <c:v>176.83410104147504</c:v>
                </c:pt>
                <c:pt idx="10026">
                  <c:v>176.27434519796711</c:v>
                </c:pt>
                <c:pt idx="10027">
                  <c:v>175.72385406889026</c:v>
                </c:pt>
                <c:pt idx="10028">
                  <c:v>175.17113710284602</c:v>
                </c:pt>
                <c:pt idx="10029">
                  <c:v>174.61473069533488</c:v>
                </c:pt>
                <c:pt idx="10030">
                  <c:v>174.03416652744741</c:v>
                </c:pt>
                <c:pt idx="10031">
                  <c:v>173.45528070366834</c:v>
                </c:pt>
                <c:pt idx="10032">
                  <c:v>172.84792870240031</c:v>
                </c:pt>
                <c:pt idx="10033">
                  <c:v>172.25595882678158</c:v>
                </c:pt>
                <c:pt idx="10034">
                  <c:v>171.65905739757818</c:v>
                </c:pt>
                <c:pt idx="10035">
                  <c:v>171.07691446377959</c:v>
                </c:pt>
                <c:pt idx="10036">
                  <c:v>170.4442069558898</c:v>
                </c:pt>
                <c:pt idx="10037">
                  <c:v>169.8379210030362</c:v>
                </c:pt>
                <c:pt idx="10038">
                  <c:v>169.26238172028619</c:v>
                </c:pt>
                <c:pt idx="10039">
                  <c:v>168.71692156862824</c:v>
                </c:pt>
                <c:pt idx="10040">
                  <c:v>168.21389908526717</c:v>
                </c:pt>
                <c:pt idx="10041">
                  <c:v>167.69878824275588</c:v>
                </c:pt>
                <c:pt idx="10042">
                  <c:v>167.13456963957944</c:v>
                </c:pt>
                <c:pt idx="10043">
                  <c:v>166.58159255815548</c:v>
                </c:pt>
                <c:pt idx="10044">
                  <c:v>166.01972691795561</c:v>
                </c:pt>
                <c:pt idx="10045">
                  <c:v>165.4420383392511</c:v>
                </c:pt>
                <c:pt idx="10046">
                  <c:v>164.87016772356705</c:v>
                </c:pt>
                <c:pt idx="10047">
                  <c:v>164.31254821079114</c:v>
                </c:pt>
                <c:pt idx="10048">
                  <c:v>163.78865942770994</c:v>
                </c:pt>
                <c:pt idx="10049">
                  <c:v>163.27589636202444</c:v>
                </c:pt>
                <c:pt idx="10050">
                  <c:v>162.74938754405233</c:v>
                </c:pt>
                <c:pt idx="10051">
                  <c:v>162.1693308456089</c:v>
                </c:pt>
                <c:pt idx="10052">
                  <c:v>161.62722593073059</c:v>
                </c:pt>
                <c:pt idx="10053">
                  <c:v>161.08176145151049</c:v>
                </c:pt>
                <c:pt idx="10054">
                  <c:v>160.56369688917266</c:v>
                </c:pt>
                <c:pt idx="10055">
                  <c:v>160.02202606553902</c:v>
                </c:pt>
                <c:pt idx="10056">
                  <c:v>159.50150847272033</c:v>
                </c:pt>
                <c:pt idx="10057">
                  <c:v>158.97926724533502</c:v>
                </c:pt>
                <c:pt idx="10058">
                  <c:v>158.4736427236777</c:v>
                </c:pt>
                <c:pt idx="10059">
                  <c:v>157.97939633871181</c:v>
                </c:pt>
                <c:pt idx="10060">
                  <c:v>157.45597488698968</c:v>
                </c:pt>
                <c:pt idx="10061">
                  <c:v>156.91324976888592</c:v>
                </c:pt>
                <c:pt idx="10062">
                  <c:v>156.38647111015763</c:v>
                </c:pt>
                <c:pt idx="10063">
                  <c:v>155.86704777111711</c:v>
                </c:pt>
                <c:pt idx="10064">
                  <c:v>155.33001526729018</c:v>
                </c:pt>
                <c:pt idx="10065">
                  <c:v>154.8209336397947</c:v>
                </c:pt>
                <c:pt idx="10066">
                  <c:v>154.32058801948446</c:v>
                </c:pt>
                <c:pt idx="10067">
                  <c:v>153.8292232004687</c:v>
                </c:pt>
                <c:pt idx="10068">
                  <c:v>153.3303864554608</c:v>
                </c:pt>
                <c:pt idx="10069">
                  <c:v>152.84201578090406</c:v>
                </c:pt>
                <c:pt idx="10070">
                  <c:v>152.37928239808161</c:v>
                </c:pt>
                <c:pt idx="10071">
                  <c:v>151.86890072636879</c:v>
                </c:pt>
                <c:pt idx="10072">
                  <c:v>151.35976228362853</c:v>
                </c:pt>
                <c:pt idx="10073">
                  <c:v>150.84374334388687</c:v>
                </c:pt>
                <c:pt idx="10074">
                  <c:v>150.34631436207999</c:v>
                </c:pt>
                <c:pt idx="10075">
                  <c:v>149.84029189989684</c:v>
                </c:pt>
                <c:pt idx="10076">
                  <c:v>149.36230077895627</c:v>
                </c:pt>
                <c:pt idx="10077">
                  <c:v>148.85440670089062</c:v>
                </c:pt>
                <c:pt idx="10078">
                  <c:v>148.38799485319552</c:v>
                </c:pt>
                <c:pt idx="10079">
                  <c:v>147.90818648586443</c:v>
                </c:pt>
                <c:pt idx="10080">
                  <c:v>147.4432286241032</c:v>
                </c:pt>
                <c:pt idx="10081">
                  <c:v>146.96986116915014</c:v>
                </c:pt>
                <c:pt idx="10082">
                  <c:v>146.5121405219943</c:v>
                </c:pt>
                <c:pt idx="10083">
                  <c:v>146.02601014511694</c:v>
                </c:pt>
                <c:pt idx="10084">
                  <c:v>145.54456791393693</c:v>
                </c:pt>
                <c:pt idx="10085">
                  <c:v>145.04104584726508</c:v>
                </c:pt>
                <c:pt idx="10086">
                  <c:v>144.56212428625946</c:v>
                </c:pt>
                <c:pt idx="10087">
                  <c:v>144.07411774000678</c:v>
                </c:pt>
                <c:pt idx="10088">
                  <c:v>143.59595843739453</c:v>
                </c:pt>
                <c:pt idx="10089">
                  <c:v>143.1244343755763</c:v>
                </c:pt>
                <c:pt idx="10090">
                  <c:v>142.66035718908907</c:v>
                </c:pt>
                <c:pt idx="10091">
                  <c:v>142.21152107582841</c:v>
                </c:pt>
                <c:pt idx="10092">
                  <c:v>141.74925066738885</c:v>
                </c:pt>
                <c:pt idx="10093">
                  <c:v>141.28992848367017</c:v>
                </c:pt>
                <c:pt idx="10094">
                  <c:v>140.84076515836227</c:v>
                </c:pt>
                <c:pt idx="10095">
                  <c:v>140.38182638233607</c:v>
                </c:pt>
                <c:pt idx="10096">
                  <c:v>139.91272727207902</c:v>
                </c:pt>
                <c:pt idx="10097">
                  <c:v>139.44155175603026</c:v>
                </c:pt>
                <c:pt idx="10098">
                  <c:v>138.97483867855024</c:v>
                </c:pt>
                <c:pt idx="10099">
                  <c:v>138.50782680271686</c:v>
                </c:pt>
                <c:pt idx="10100">
                  <c:v>138.0421542671366</c:v>
                </c:pt>
                <c:pt idx="10101">
                  <c:v>137.58500592085622</c:v>
                </c:pt>
                <c:pt idx="10102">
                  <c:v>137.14385716941001</c:v>
                </c:pt>
                <c:pt idx="10103">
                  <c:v>136.70680829408701</c:v>
                </c:pt>
                <c:pt idx="10104">
                  <c:v>136.28161082970166</c:v>
                </c:pt>
                <c:pt idx="10105">
                  <c:v>135.85403386578696</c:v>
                </c:pt>
                <c:pt idx="10106">
                  <c:v>135.42188706897863</c:v>
                </c:pt>
                <c:pt idx="10107">
                  <c:v>134.97979047602064</c:v>
                </c:pt>
                <c:pt idx="10108">
                  <c:v>134.55065054461514</c:v>
                </c:pt>
                <c:pt idx="10109">
                  <c:v>134.11772016335524</c:v>
                </c:pt>
                <c:pt idx="10110">
                  <c:v>133.67660190847272</c:v>
                </c:pt>
                <c:pt idx="10111">
                  <c:v>133.24304679910728</c:v>
                </c:pt>
                <c:pt idx="10112">
                  <c:v>132.80355575025945</c:v>
                </c:pt>
                <c:pt idx="10113">
                  <c:v>132.35731424080242</c:v>
                </c:pt>
                <c:pt idx="10114">
                  <c:v>131.91817831863739</c:v>
                </c:pt>
                <c:pt idx="10115">
                  <c:v>131.48732733339884</c:v>
                </c:pt>
                <c:pt idx="10116">
                  <c:v>131.05171975301036</c:v>
                </c:pt>
                <c:pt idx="10117">
                  <c:v>130.64636678970683</c:v>
                </c:pt>
                <c:pt idx="10118">
                  <c:v>130.22672259228975</c:v>
                </c:pt>
                <c:pt idx="10119">
                  <c:v>129.79437961613874</c:v>
                </c:pt>
                <c:pt idx="10120">
                  <c:v>129.39490218988519</c:v>
                </c:pt>
                <c:pt idx="10121">
                  <c:v>128.99773683238871</c:v>
                </c:pt>
                <c:pt idx="10122">
                  <c:v>128.59780919145732</c:v>
                </c:pt>
                <c:pt idx="10123">
                  <c:v>128.20014850828341</c:v>
                </c:pt>
                <c:pt idx="10124">
                  <c:v>127.80974574158456</c:v>
                </c:pt>
                <c:pt idx="10125">
                  <c:v>127.40021717918107</c:v>
                </c:pt>
                <c:pt idx="10126">
                  <c:v>126.99213477723676</c:v>
                </c:pt>
                <c:pt idx="10127">
                  <c:v>126.57244532848424</c:v>
                </c:pt>
                <c:pt idx="10128">
                  <c:v>126.18266020462951</c:v>
                </c:pt>
                <c:pt idx="10129">
                  <c:v>125.76505665773379</c:v>
                </c:pt>
                <c:pt idx="10130">
                  <c:v>125.3590979467058</c:v>
                </c:pt>
                <c:pt idx="10131">
                  <c:v>124.9642950929484</c:v>
                </c:pt>
                <c:pt idx="10132">
                  <c:v>124.56732677893783</c:v>
                </c:pt>
                <c:pt idx="10133">
                  <c:v>124.17441303066821</c:v>
                </c:pt>
                <c:pt idx="10134">
                  <c:v>123.7771790891703</c:v>
                </c:pt>
                <c:pt idx="10135">
                  <c:v>123.38315539881695</c:v>
                </c:pt>
                <c:pt idx="10136">
                  <c:v>122.99858067234946</c:v>
                </c:pt>
                <c:pt idx="10137">
                  <c:v>122.61526978755776</c:v>
                </c:pt>
                <c:pt idx="10138">
                  <c:v>122.23189547237189</c:v>
                </c:pt>
                <c:pt idx="10139">
                  <c:v>121.84601795262589</c:v>
                </c:pt>
                <c:pt idx="10140">
                  <c:v>121.44829180432711</c:v>
                </c:pt>
                <c:pt idx="10141">
                  <c:v>121.07323593789167</c:v>
                </c:pt>
                <c:pt idx="10142">
                  <c:v>120.68541903560244</c:v>
                </c:pt>
                <c:pt idx="10143">
                  <c:v>120.30614014754489</c:v>
                </c:pt>
                <c:pt idx="10144">
                  <c:v>119.91182532035853</c:v>
                </c:pt>
                <c:pt idx="10145">
                  <c:v>119.53302683353742</c:v>
                </c:pt>
                <c:pt idx="10146">
                  <c:v>119.14016481835189</c:v>
                </c:pt>
                <c:pt idx="10147">
                  <c:v>118.76635884572332</c:v>
                </c:pt>
                <c:pt idx="10148">
                  <c:v>118.39083904239162</c:v>
                </c:pt>
                <c:pt idx="10149">
                  <c:v>118.03919173135255</c:v>
                </c:pt>
                <c:pt idx="10150">
                  <c:v>117.66555115338743</c:v>
                </c:pt>
                <c:pt idx="10151">
                  <c:v>117.29444265243389</c:v>
                </c:pt>
                <c:pt idx="10152">
                  <c:v>116.91714537097423</c:v>
                </c:pt>
                <c:pt idx="10153">
                  <c:v>116.49491793982807</c:v>
                </c:pt>
                <c:pt idx="10154">
                  <c:v>116.08815590369012</c:v>
                </c:pt>
                <c:pt idx="10155">
                  <c:v>115.71778347315828</c:v>
                </c:pt>
                <c:pt idx="10156">
                  <c:v>115.35438227664939</c:v>
                </c:pt>
                <c:pt idx="10157">
                  <c:v>115.00236864345604</c:v>
                </c:pt>
                <c:pt idx="10158">
                  <c:v>114.63852146356949</c:v>
                </c:pt>
                <c:pt idx="10159">
                  <c:v>114.28395096700024</c:v>
                </c:pt>
                <c:pt idx="10160">
                  <c:v>113.91922667939473</c:v>
                </c:pt>
                <c:pt idx="10161">
                  <c:v>113.57122298020019</c:v>
                </c:pt>
                <c:pt idx="10162">
                  <c:v>113.22364151945862</c:v>
                </c:pt>
                <c:pt idx="10163">
                  <c:v>112.87698268165695</c:v>
                </c:pt>
                <c:pt idx="10164">
                  <c:v>112.53908033927887</c:v>
                </c:pt>
                <c:pt idx="10165">
                  <c:v>112.2021870449166</c:v>
                </c:pt>
                <c:pt idx="10166">
                  <c:v>111.84847131516989</c:v>
                </c:pt>
                <c:pt idx="10167">
                  <c:v>111.50614861480273</c:v>
                </c:pt>
                <c:pt idx="10168">
                  <c:v>111.15983918548639</c:v>
                </c:pt>
                <c:pt idx="10169">
                  <c:v>110.82464035727767</c:v>
                </c:pt>
                <c:pt idx="10170">
                  <c:v>110.48780645092279</c:v>
                </c:pt>
                <c:pt idx="10171">
                  <c:v>110.14358281246726</c:v>
                </c:pt>
                <c:pt idx="10172">
                  <c:v>109.79646326375916</c:v>
                </c:pt>
                <c:pt idx="10173">
                  <c:v>109.4488061909487</c:v>
                </c:pt>
                <c:pt idx="10174">
                  <c:v>109.12021473041149</c:v>
                </c:pt>
                <c:pt idx="10175">
                  <c:v>108.78776027924921</c:v>
                </c:pt>
                <c:pt idx="10176">
                  <c:v>108.47345051948788</c:v>
                </c:pt>
                <c:pt idx="10177">
                  <c:v>108.13552090453197</c:v>
                </c:pt>
                <c:pt idx="10178">
                  <c:v>107.82066399458176</c:v>
                </c:pt>
                <c:pt idx="10179">
                  <c:v>107.49505688060572</c:v>
                </c:pt>
                <c:pt idx="10180">
                  <c:v>107.17560924656435</c:v>
                </c:pt>
                <c:pt idx="10181">
                  <c:v>106.84323599444511</c:v>
                </c:pt>
                <c:pt idx="10182">
                  <c:v>106.50710503687598</c:v>
                </c:pt>
                <c:pt idx="10183">
                  <c:v>106.19173108180695</c:v>
                </c:pt>
                <c:pt idx="10184">
                  <c:v>105.86605100255743</c:v>
                </c:pt>
                <c:pt idx="10185">
                  <c:v>105.54567808929214</c:v>
                </c:pt>
                <c:pt idx="10186">
                  <c:v>105.20651705045226</c:v>
                </c:pt>
                <c:pt idx="10187">
                  <c:v>104.89031595197154</c:v>
                </c:pt>
                <c:pt idx="10188">
                  <c:v>104.582105056554</c:v>
                </c:pt>
                <c:pt idx="10189">
                  <c:v>104.26993063151207</c:v>
                </c:pt>
                <c:pt idx="10190">
                  <c:v>103.97353798947951</c:v>
                </c:pt>
                <c:pt idx="10191">
                  <c:v>103.6647534329155</c:v>
                </c:pt>
                <c:pt idx="10192">
                  <c:v>103.34240026153365</c:v>
                </c:pt>
                <c:pt idx="10193">
                  <c:v>103.03268401473507</c:v>
                </c:pt>
                <c:pt idx="10194">
                  <c:v>102.73442981561338</c:v>
                </c:pt>
                <c:pt idx="10195">
                  <c:v>102.42828955240442</c:v>
                </c:pt>
                <c:pt idx="10196">
                  <c:v>102.12622119698341</c:v>
                </c:pt>
                <c:pt idx="10197">
                  <c:v>101.81115769432057</c:v>
                </c:pt>
                <c:pt idx="10198">
                  <c:v>101.50595053181154</c:v>
                </c:pt>
                <c:pt idx="10199">
                  <c:v>101.19564014542307</c:v>
                </c:pt>
                <c:pt idx="10200">
                  <c:v>100.89069348410285</c:v>
                </c:pt>
                <c:pt idx="10201">
                  <c:v>100.59732800456213</c:v>
                </c:pt>
                <c:pt idx="10202">
                  <c:v>100.31338296219144</c:v>
                </c:pt>
                <c:pt idx="10203">
                  <c:v>100.00872556966601</c:v>
                </c:pt>
                <c:pt idx="10204">
                  <c:v>99.709426243689478</c:v>
                </c:pt>
                <c:pt idx="10205">
                  <c:v>99.428718904384937</c:v>
                </c:pt>
                <c:pt idx="10206">
                  <c:v>99.125850540504061</c:v>
                </c:pt>
                <c:pt idx="10207">
                  <c:v>98.826540563479483</c:v>
                </c:pt>
                <c:pt idx="10208">
                  <c:v>98.548510082542279</c:v>
                </c:pt>
                <c:pt idx="10209">
                  <c:v>98.265198665994035</c:v>
                </c:pt>
                <c:pt idx="10210">
                  <c:v>97.959045498682286</c:v>
                </c:pt>
                <c:pt idx="10211">
                  <c:v>97.672957714114972</c:v>
                </c:pt>
                <c:pt idx="10212">
                  <c:v>97.383665688364673</c:v>
                </c:pt>
                <c:pt idx="10213">
                  <c:v>97.085912654773892</c:v>
                </c:pt>
                <c:pt idx="10214">
                  <c:v>96.813007293676364</c:v>
                </c:pt>
                <c:pt idx="10215">
                  <c:v>96.522182432005621</c:v>
                </c:pt>
                <c:pt idx="10216">
                  <c:v>96.252220394943237</c:v>
                </c:pt>
                <c:pt idx="10217">
                  <c:v>95.97165019707802</c:v>
                </c:pt>
                <c:pt idx="10218">
                  <c:v>95.699444504122695</c:v>
                </c:pt>
                <c:pt idx="10219">
                  <c:v>95.433248703263317</c:v>
                </c:pt>
                <c:pt idx="10220">
                  <c:v>95.155666334448085</c:v>
                </c:pt>
                <c:pt idx="10221">
                  <c:v>94.883824476455857</c:v>
                </c:pt>
                <c:pt idx="10222">
                  <c:v>94.614605851757872</c:v>
                </c:pt>
                <c:pt idx="10223">
                  <c:v>94.33559276455297</c:v>
                </c:pt>
                <c:pt idx="10224">
                  <c:v>94.06597007445059</c:v>
                </c:pt>
                <c:pt idx="10225">
                  <c:v>93.778768094688957</c:v>
                </c:pt>
                <c:pt idx="10226">
                  <c:v>93.51337599303352</c:v>
                </c:pt>
                <c:pt idx="10227">
                  <c:v>93.231512368607198</c:v>
                </c:pt>
                <c:pt idx="10228">
                  <c:v>92.966108985466562</c:v>
                </c:pt>
                <c:pt idx="10229">
                  <c:v>92.704284883437126</c:v>
                </c:pt>
                <c:pt idx="10230">
                  <c:v>92.435290140252249</c:v>
                </c:pt>
                <c:pt idx="10231">
                  <c:v>92.180263051813839</c:v>
                </c:pt>
                <c:pt idx="10232">
                  <c:v>91.916186264789403</c:v>
                </c:pt>
                <c:pt idx="10233">
                  <c:v>91.659062468098725</c:v>
                </c:pt>
                <c:pt idx="10234">
                  <c:v>91.393781584106023</c:v>
                </c:pt>
                <c:pt idx="10235">
                  <c:v>91.136463077344871</c:v>
                </c:pt>
                <c:pt idx="10236">
                  <c:v>90.878219193784332</c:v>
                </c:pt>
                <c:pt idx="10237">
                  <c:v>90.632729551784024</c:v>
                </c:pt>
                <c:pt idx="10238">
                  <c:v>90.362752761204618</c:v>
                </c:pt>
                <c:pt idx="10239">
                  <c:v>90.102656902464503</c:v>
                </c:pt>
                <c:pt idx="10240">
                  <c:v>89.848861231382486</c:v>
                </c:pt>
                <c:pt idx="10241">
                  <c:v>89.589833978808286</c:v>
                </c:pt>
                <c:pt idx="10242">
                  <c:v>89.35365500571217</c:v>
                </c:pt>
                <c:pt idx="10243">
                  <c:v>89.116998698621885</c:v>
                </c:pt>
                <c:pt idx="10244">
                  <c:v>88.874079175100803</c:v>
                </c:pt>
                <c:pt idx="10245">
                  <c:v>88.637569607871498</c:v>
                </c:pt>
                <c:pt idx="10246">
                  <c:v>88.390296805871046</c:v>
                </c:pt>
                <c:pt idx="10247">
                  <c:v>88.159704976251376</c:v>
                </c:pt>
                <c:pt idx="10248">
                  <c:v>87.919420535682875</c:v>
                </c:pt>
                <c:pt idx="10249">
                  <c:v>87.681679007217511</c:v>
                </c:pt>
                <c:pt idx="10250">
                  <c:v>87.440138693599877</c:v>
                </c:pt>
                <c:pt idx="10251">
                  <c:v>87.19672577231627</c:v>
                </c:pt>
                <c:pt idx="10252">
                  <c:v>86.953852108412093</c:v>
                </c:pt>
                <c:pt idx="10253">
                  <c:v>86.701468406549992</c:v>
                </c:pt>
                <c:pt idx="10254">
                  <c:v>86.450101188015012</c:v>
                </c:pt>
                <c:pt idx="10255">
                  <c:v>86.218663613691731</c:v>
                </c:pt>
                <c:pt idx="10256">
                  <c:v>85.977199472212945</c:v>
                </c:pt>
                <c:pt idx="10257">
                  <c:v>85.748552776779505</c:v>
                </c:pt>
                <c:pt idx="10258">
                  <c:v>85.513825353816458</c:v>
                </c:pt>
                <c:pt idx="10259">
                  <c:v>85.275537220113947</c:v>
                </c:pt>
                <c:pt idx="10260">
                  <c:v>85.050699881308191</c:v>
                </c:pt>
                <c:pt idx="10261">
                  <c:v>84.807710163875498</c:v>
                </c:pt>
                <c:pt idx="10262">
                  <c:v>84.580168520302067</c:v>
                </c:pt>
                <c:pt idx="10263">
                  <c:v>84.344972509104537</c:v>
                </c:pt>
                <c:pt idx="10264">
                  <c:v>84.121787729329327</c:v>
                </c:pt>
                <c:pt idx="10265">
                  <c:v>83.879901002354842</c:v>
                </c:pt>
                <c:pt idx="10266">
                  <c:v>83.637366322013165</c:v>
                </c:pt>
                <c:pt idx="10267">
                  <c:v>83.41749870929489</c:v>
                </c:pt>
                <c:pt idx="10268">
                  <c:v>83.183730769282974</c:v>
                </c:pt>
                <c:pt idx="10269">
                  <c:v>82.951312600007611</c:v>
                </c:pt>
                <c:pt idx="10270">
                  <c:v>82.72811665569867</c:v>
                </c:pt>
                <c:pt idx="10271">
                  <c:v>82.495807461479487</c:v>
                </c:pt>
                <c:pt idx="10272">
                  <c:v>82.28999394661939</c:v>
                </c:pt>
                <c:pt idx="10273">
                  <c:v>82.0518180770501</c:v>
                </c:pt>
                <c:pt idx="10274">
                  <c:v>81.845066813170305</c:v>
                </c:pt>
                <c:pt idx="10275">
                  <c:v>81.613493256096717</c:v>
                </c:pt>
                <c:pt idx="10276">
                  <c:v>81.395169448432938</c:v>
                </c:pt>
                <c:pt idx="10277">
                  <c:v>81.175134649553286</c:v>
                </c:pt>
                <c:pt idx="10278">
                  <c:v>80.951383600983917</c:v>
                </c:pt>
                <c:pt idx="10279">
                  <c:v>80.744987068476973</c:v>
                </c:pt>
                <c:pt idx="10280">
                  <c:v>80.528534699002734</c:v>
                </c:pt>
                <c:pt idx="10281">
                  <c:v>80.29402722888608</c:v>
                </c:pt>
                <c:pt idx="10282">
                  <c:v>80.088337291457947</c:v>
                </c:pt>
                <c:pt idx="10283">
                  <c:v>79.855242713619717</c:v>
                </c:pt>
                <c:pt idx="10284">
                  <c:v>79.630641407134178</c:v>
                </c:pt>
                <c:pt idx="10285">
                  <c:v>79.416285277084555</c:v>
                </c:pt>
                <c:pt idx="10286">
                  <c:v>79.213864616648067</c:v>
                </c:pt>
                <c:pt idx="10287">
                  <c:v>78.993694927284352</c:v>
                </c:pt>
                <c:pt idx="10288">
                  <c:v>78.792195975897812</c:v>
                </c:pt>
                <c:pt idx="10289">
                  <c:v>78.576202835460819</c:v>
                </c:pt>
                <c:pt idx="10290">
                  <c:v>78.376775409182386</c:v>
                </c:pt>
                <c:pt idx="10291">
                  <c:v>78.159234530044941</c:v>
                </c:pt>
                <c:pt idx="10292">
                  <c:v>77.953715819230666</c:v>
                </c:pt>
                <c:pt idx="10293">
                  <c:v>77.750097157535748</c:v>
                </c:pt>
                <c:pt idx="10294">
                  <c:v>77.55516877485212</c:v>
                </c:pt>
                <c:pt idx="10295">
                  <c:v>77.33855239679491</c:v>
                </c:pt>
                <c:pt idx="10296">
                  <c:v>77.131312901000157</c:v>
                </c:pt>
                <c:pt idx="10297">
                  <c:v>76.927663383091627</c:v>
                </c:pt>
                <c:pt idx="10298">
                  <c:v>76.725181252653968</c:v>
                </c:pt>
                <c:pt idx="10299">
                  <c:v>76.511171608722719</c:v>
                </c:pt>
                <c:pt idx="10300">
                  <c:v>76.294647532992826</c:v>
                </c:pt>
                <c:pt idx="10301">
                  <c:v>76.094887311827392</c:v>
                </c:pt>
                <c:pt idx="10302">
                  <c:v>75.903070959599958</c:v>
                </c:pt>
                <c:pt idx="10303">
                  <c:v>75.707336574490995</c:v>
                </c:pt>
                <c:pt idx="10304">
                  <c:v>75.512322333131209</c:v>
                </c:pt>
                <c:pt idx="10305">
                  <c:v>75.312787417869572</c:v>
                </c:pt>
                <c:pt idx="10306">
                  <c:v>75.118951255757665</c:v>
                </c:pt>
                <c:pt idx="10307">
                  <c:v>74.937035412521027</c:v>
                </c:pt>
                <c:pt idx="10308">
                  <c:v>74.737384299602979</c:v>
                </c:pt>
                <c:pt idx="10309">
                  <c:v>74.542814686299167</c:v>
                </c:pt>
                <c:pt idx="10310">
                  <c:v>74.366395995853495</c:v>
                </c:pt>
                <c:pt idx="10311">
                  <c:v>74.164019447045689</c:v>
                </c:pt>
                <c:pt idx="10312">
                  <c:v>73.974899985979476</c:v>
                </c:pt>
                <c:pt idx="10313">
                  <c:v>73.757751536412556</c:v>
                </c:pt>
                <c:pt idx="10314">
                  <c:v>73.56374209362609</c:v>
                </c:pt>
                <c:pt idx="10315">
                  <c:v>73.386658574285136</c:v>
                </c:pt>
                <c:pt idx="10316">
                  <c:v>73.187913982321859</c:v>
                </c:pt>
                <c:pt idx="10317">
                  <c:v>73.001193115769851</c:v>
                </c:pt>
                <c:pt idx="10318">
                  <c:v>72.817216139579656</c:v>
                </c:pt>
                <c:pt idx="10319">
                  <c:v>72.632338764673634</c:v>
                </c:pt>
                <c:pt idx="10320">
                  <c:v>72.44921711648341</c:v>
                </c:pt>
                <c:pt idx="10321">
                  <c:v>72.262662272119186</c:v>
                </c:pt>
                <c:pt idx="10322">
                  <c:v>72.07527635026706</c:v>
                </c:pt>
                <c:pt idx="10323">
                  <c:v>71.895144289103214</c:v>
                </c:pt>
                <c:pt idx="10324">
                  <c:v>71.71716220678465</c:v>
                </c:pt>
                <c:pt idx="10325">
                  <c:v>71.532588336197378</c:v>
                </c:pt>
                <c:pt idx="10326">
                  <c:v>71.363887665906717</c:v>
                </c:pt>
                <c:pt idx="10327">
                  <c:v>71.176454928110857</c:v>
                </c:pt>
                <c:pt idx="10328">
                  <c:v>70.998277324754355</c:v>
                </c:pt>
                <c:pt idx="10329">
                  <c:v>70.819878925579047</c:v>
                </c:pt>
                <c:pt idx="10330">
                  <c:v>70.612775497679237</c:v>
                </c:pt>
                <c:pt idx="10331">
                  <c:v>70.421476467884517</c:v>
                </c:pt>
                <c:pt idx="10332">
                  <c:v>70.241719627927154</c:v>
                </c:pt>
                <c:pt idx="10333">
                  <c:v>70.068678248958122</c:v>
                </c:pt>
                <c:pt idx="10334">
                  <c:v>69.897602349348986</c:v>
                </c:pt>
                <c:pt idx="10335">
                  <c:v>69.711868896488483</c:v>
                </c:pt>
                <c:pt idx="10336">
                  <c:v>69.537192360794819</c:v>
                </c:pt>
                <c:pt idx="10337">
                  <c:v>69.364790284210116</c:v>
                </c:pt>
                <c:pt idx="10338">
                  <c:v>69.190808186695321</c:v>
                </c:pt>
                <c:pt idx="10339">
                  <c:v>69.024021759974289</c:v>
                </c:pt>
                <c:pt idx="10340">
                  <c:v>68.858320638424644</c:v>
                </c:pt>
                <c:pt idx="10341">
                  <c:v>68.676237300482171</c:v>
                </c:pt>
                <c:pt idx="10342">
                  <c:v>68.515356683040395</c:v>
                </c:pt>
                <c:pt idx="10343">
                  <c:v>68.330815363949625</c:v>
                </c:pt>
                <c:pt idx="10344">
                  <c:v>68.154636674852753</c:v>
                </c:pt>
                <c:pt idx="10345">
                  <c:v>67.977588214734254</c:v>
                </c:pt>
                <c:pt idx="10346">
                  <c:v>67.808594187774844</c:v>
                </c:pt>
                <c:pt idx="10347">
                  <c:v>67.613711313747785</c:v>
                </c:pt>
                <c:pt idx="10348">
                  <c:v>67.448502466697619</c:v>
                </c:pt>
                <c:pt idx="10349">
                  <c:v>67.268785895616546</c:v>
                </c:pt>
                <c:pt idx="10350">
                  <c:v>67.117447289347581</c:v>
                </c:pt>
                <c:pt idx="10351">
                  <c:v>66.951824970574293</c:v>
                </c:pt>
                <c:pt idx="10352">
                  <c:v>66.781492562802612</c:v>
                </c:pt>
                <c:pt idx="10353">
                  <c:v>66.615166747823523</c:v>
                </c:pt>
                <c:pt idx="10354">
                  <c:v>66.45975683713074</c:v>
                </c:pt>
                <c:pt idx="10355">
                  <c:v>66.303887446855725</c:v>
                </c:pt>
                <c:pt idx="10356">
                  <c:v>66.150379490421642</c:v>
                </c:pt>
                <c:pt idx="10357">
                  <c:v>65.976534257900681</c:v>
                </c:pt>
                <c:pt idx="10358">
                  <c:v>65.819896770204963</c:v>
                </c:pt>
                <c:pt idx="10359">
                  <c:v>65.675459774298602</c:v>
                </c:pt>
                <c:pt idx="10360">
                  <c:v>65.511240908428476</c:v>
                </c:pt>
                <c:pt idx="10361">
                  <c:v>65.350720642109607</c:v>
                </c:pt>
                <c:pt idx="10362">
                  <c:v>65.199533783532928</c:v>
                </c:pt>
                <c:pt idx="10363">
                  <c:v>65.026886241901124</c:v>
                </c:pt>
                <c:pt idx="10364">
                  <c:v>64.862056886174344</c:v>
                </c:pt>
                <c:pt idx="10365">
                  <c:v>64.707728888800588</c:v>
                </c:pt>
                <c:pt idx="10366">
                  <c:v>64.548044272821073</c:v>
                </c:pt>
                <c:pt idx="10367">
                  <c:v>64.402691941281361</c:v>
                </c:pt>
                <c:pt idx="10368">
                  <c:v>64.260204591027389</c:v>
                </c:pt>
                <c:pt idx="10369">
                  <c:v>64.099937616044187</c:v>
                </c:pt>
                <c:pt idx="10370">
                  <c:v>63.938847492837539</c:v>
                </c:pt>
                <c:pt idx="10371">
                  <c:v>63.799238100627363</c:v>
                </c:pt>
                <c:pt idx="10372">
                  <c:v>63.649989123393141</c:v>
                </c:pt>
                <c:pt idx="10373">
                  <c:v>63.500934039159752</c:v>
                </c:pt>
                <c:pt idx="10374">
                  <c:v>63.355215774074779</c:v>
                </c:pt>
                <c:pt idx="10375">
                  <c:v>63.207457096067863</c:v>
                </c:pt>
                <c:pt idx="10376">
                  <c:v>63.063205585052174</c:v>
                </c:pt>
                <c:pt idx="10377">
                  <c:v>62.922101785542701</c:v>
                </c:pt>
                <c:pt idx="10378">
                  <c:v>62.778416542437782</c:v>
                </c:pt>
                <c:pt idx="10379">
                  <c:v>62.625209808232555</c:v>
                </c:pt>
                <c:pt idx="10380">
                  <c:v>62.461243750245792</c:v>
                </c:pt>
                <c:pt idx="10381">
                  <c:v>62.32359580786153</c:v>
                </c:pt>
                <c:pt idx="10382">
                  <c:v>62.16281237917822</c:v>
                </c:pt>
                <c:pt idx="10383">
                  <c:v>62.018635801670513</c:v>
                </c:pt>
                <c:pt idx="10384">
                  <c:v>61.883326144410766</c:v>
                </c:pt>
                <c:pt idx="10385">
                  <c:v>61.731874337573984</c:v>
                </c:pt>
                <c:pt idx="10386">
                  <c:v>61.6005611280113</c:v>
                </c:pt>
                <c:pt idx="10387">
                  <c:v>61.458661870255781</c:v>
                </c:pt>
                <c:pt idx="10388">
                  <c:v>61.32919961677279</c:v>
                </c:pt>
                <c:pt idx="10389">
                  <c:v>61.183578641603461</c:v>
                </c:pt>
                <c:pt idx="10390">
                  <c:v>61.049439784418396</c:v>
                </c:pt>
                <c:pt idx="10391">
                  <c:v>60.913449755193938</c:v>
                </c:pt>
                <c:pt idx="10392">
                  <c:v>60.777027813919162</c:v>
                </c:pt>
                <c:pt idx="10393">
                  <c:v>60.637049248642896</c:v>
                </c:pt>
                <c:pt idx="10394">
                  <c:v>60.49258154571956</c:v>
                </c:pt>
                <c:pt idx="10395">
                  <c:v>60.358344167162571</c:v>
                </c:pt>
                <c:pt idx="10396">
                  <c:v>60.222007941844183</c:v>
                </c:pt>
                <c:pt idx="10397">
                  <c:v>60.094139043087644</c:v>
                </c:pt>
                <c:pt idx="10398">
                  <c:v>59.940725668039349</c:v>
                </c:pt>
                <c:pt idx="10399">
                  <c:v>59.800304539028353</c:v>
                </c:pt>
                <c:pt idx="10400">
                  <c:v>59.657362547611093</c:v>
                </c:pt>
                <c:pt idx="10401">
                  <c:v>59.52995502568303</c:v>
                </c:pt>
                <c:pt idx="10402">
                  <c:v>59.391993287249008</c:v>
                </c:pt>
                <c:pt idx="10403">
                  <c:v>59.259231241489466</c:v>
                </c:pt>
                <c:pt idx="10404">
                  <c:v>59.123229100884025</c:v>
                </c:pt>
                <c:pt idx="10405">
                  <c:v>58.987846975079968</c:v>
                </c:pt>
                <c:pt idx="10406">
                  <c:v>58.869973844827136</c:v>
                </c:pt>
                <c:pt idx="10407">
                  <c:v>58.732958122555551</c:v>
                </c:pt>
                <c:pt idx="10408">
                  <c:v>58.609208450900041</c:v>
                </c:pt>
                <c:pt idx="10409">
                  <c:v>58.469622633572477</c:v>
                </c:pt>
                <c:pt idx="10410">
                  <c:v>58.347303383704329</c:v>
                </c:pt>
                <c:pt idx="10411">
                  <c:v>58.216869421202318</c:v>
                </c:pt>
                <c:pt idx="10412">
                  <c:v>58.085833294969184</c:v>
                </c:pt>
                <c:pt idx="10413">
                  <c:v>57.966958122683437</c:v>
                </c:pt>
                <c:pt idx="10414">
                  <c:v>57.840385657330593</c:v>
                </c:pt>
                <c:pt idx="10415">
                  <c:v>57.699875085121725</c:v>
                </c:pt>
                <c:pt idx="10416">
                  <c:v>57.569718825050494</c:v>
                </c:pt>
                <c:pt idx="10417">
                  <c:v>57.438855983004323</c:v>
                </c:pt>
                <c:pt idx="10418">
                  <c:v>57.302492533898572</c:v>
                </c:pt>
                <c:pt idx="10419">
                  <c:v>57.17283177729287</c:v>
                </c:pt>
                <c:pt idx="10420">
                  <c:v>57.052706368008266</c:v>
                </c:pt>
                <c:pt idx="10421">
                  <c:v>56.921168089151237</c:v>
                </c:pt>
                <c:pt idx="10422">
                  <c:v>56.804168631998913</c:v>
                </c:pt>
                <c:pt idx="10423">
                  <c:v>56.679118540029954</c:v>
                </c:pt>
                <c:pt idx="10424">
                  <c:v>56.567663925950399</c:v>
                </c:pt>
                <c:pt idx="10425">
                  <c:v>56.44306617015306</c:v>
                </c:pt>
                <c:pt idx="10426">
                  <c:v>56.319251599017051</c:v>
                </c:pt>
                <c:pt idx="10427">
                  <c:v>56.203143418737149</c:v>
                </c:pt>
                <c:pt idx="10428">
                  <c:v>56.07535407754871</c:v>
                </c:pt>
                <c:pt idx="10429">
                  <c:v>55.951846276270047</c:v>
                </c:pt>
                <c:pt idx="10430">
                  <c:v>55.834876591017185</c:v>
                </c:pt>
                <c:pt idx="10431">
                  <c:v>55.713241468424656</c:v>
                </c:pt>
                <c:pt idx="10432">
                  <c:v>55.597920138791459</c:v>
                </c:pt>
                <c:pt idx="10433">
                  <c:v>55.469136396956849</c:v>
                </c:pt>
                <c:pt idx="10434">
                  <c:v>55.342172985586302</c:v>
                </c:pt>
                <c:pt idx="10435">
                  <c:v>55.221837230952126</c:v>
                </c:pt>
                <c:pt idx="10436">
                  <c:v>55.110803681640412</c:v>
                </c:pt>
                <c:pt idx="10437">
                  <c:v>54.971347469779609</c:v>
                </c:pt>
                <c:pt idx="10438">
                  <c:v>54.858928069719425</c:v>
                </c:pt>
                <c:pt idx="10439">
                  <c:v>54.74356509810378</c:v>
                </c:pt>
                <c:pt idx="10440">
                  <c:v>54.630197551159704</c:v>
                </c:pt>
                <c:pt idx="10441">
                  <c:v>54.517791758101495</c:v>
                </c:pt>
                <c:pt idx="10442">
                  <c:v>54.40018572726823</c:v>
                </c:pt>
                <c:pt idx="10443">
                  <c:v>54.294666417511785</c:v>
                </c:pt>
                <c:pt idx="10444">
                  <c:v>54.184411170130247</c:v>
                </c:pt>
                <c:pt idx="10445">
                  <c:v>54.060973479172965</c:v>
                </c:pt>
                <c:pt idx="10446">
                  <c:v>53.942999446064491</c:v>
                </c:pt>
                <c:pt idx="10447">
                  <c:v>53.842598318041247</c:v>
                </c:pt>
                <c:pt idx="10448">
                  <c:v>53.722491284178915</c:v>
                </c:pt>
                <c:pt idx="10449">
                  <c:v>53.615308216672304</c:v>
                </c:pt>
                <c:pt idx="10450">
                  <c:v>53.50799973461767</c:v>
                </c:pt>
                <c:pt idx="10451">
                  <c:v>53.393972571386996</c:v>
                </c:pt>
                <c:pt idx="10452">
                  <c:v>53.28888264158978</c:v>
                </c:pt>
                <c:pt idx="10453">
                  <c:v>53.162168695880787</c:v>
                </c:pt>
                <c:pt idx="10454">
                  <c:v>53.046827042570683</c:v>
                </c:pt>
                <c:pt idx="10455">
                  <c:v>52.936365644575254</c:v>
                </c:pt>
                <c:pt idx="10456">
                  <c:v>52.823916176517706</c:v>
                </c:pt>
                <c:pt idx="10457">
                  <c:v>52.70925798579065</c:v>
                </c:pt>
                <c:pt idx="10458">
                  <c:v>52.606755408492987</c:v>
                </c:pt>
                <c:pt idx="10459">
                  <c:v>52.501796393463266</c:v>
                </c:pt>
                <c:pt idx="10460">
                  <c:v>52.387086217729681</c:v>
                </c:pt>
                <c:pt idx="10461">
                  <c:v>52.279421247990769</c:v>
                </c:pt>
                <c:pt idx="10462">
                  <c:v>52.185728803778268</c:v>
                </c:pt>
                <c:pt idx="10463">
                  <c:v>52.089537597193882</c:v>
                </c:pt>
                <c:pt idx="10464">
                  <c:v>51.974831946842215</c:v>
                </c:pt>
                <c:pt idx="10465">
                  <c:v>51.873673506255088</c:v>
                </c:pt>
                <c:pt idx="10466">
                  <c:v>51.767874390724558</c:v>
                </c:pt>
                <c:pt idx="10467">
                  <c:v>51.661016555135205</c:v>
                </c:pt>
                <c:pt idx="10468">
                  <c:v>51.556813436988342</c:v>
                </c:pt>
                <c:pt idx="10469">
                  <c:v>51.459265484150102</c:v>
                </c:pt>
                <c:pt idx="10470">
                  <c:v>51.362533322546199</c:v>
                </c:pt>
                <c:pt idx="10471">
                  <c:v>51.262054946825266</c:v>
                </c:pt>
                <c:pt idx="10472">
                  <c:v>51.163042738427457</c:v>
                </c:pt>
                <c:pt idx="10473">
                  <c:v>51.05073398789758</c:v>
                </c:pt>
                <c:pt idx="10474">
                  <c:v>50.955967196669633</c:v>
                </c:pt>
                <c:pt idx="10475">
                  <c:v>50.838596892774348</c:v>
                </c:pt>
                <c:pt idx="10476">
                  <c:v>50.73151507221192</c:v>
                </c:pt>
                <c:pt idx="10477">
                  <c:v>50.647173624179274</c:v>
                </c:pt>
                <c:pt idx="10478">
                  <c:v>50.532160593251255</c:v>
                </c:pt>
                <c:pt idx="10479">
                  <c:v>50.435457558787839</c:v>
                </c:pt>
                <c:pt idx="10480">
                  <c:v>50.339485173559986</c:v>
                </c:pt>
                <c:pt idx="10481">
                  <c:v>50.234215756018777</c:v>
                </c:pt>
                <c:pt idx="10482">
                  <c:v>50.151324348269256</c:v>
                </c:pt>
                <c:pt idx="10483">
                  <c:v>50.040187686032418</c:v>
                </c:pt>
                <c:pt idx="10484">
                  <c:v>49.939011545960767</c:v>
                </c:pt>
                <c:pt idx="10485">
                  <c:v>49.837202493068645</c:v>
                </c:pt>
                <c:pt idx="10486">
                  <c:v>49.759016353318586</c:v>
                </c:pt>
                <c:pt idx="10487">
                  <c:v>49.652234831654134</c:v>
                </c:pt>
                <c:pt idx="10488">
                  <c:v>49.559419766113898</c:v>
                </c:pt>
                <c:pt idx="10489">
                  <c:v>49.465828713177537</c:v>
                </c:pt>
                <c:pt idx="10490">
                  <c:v>49.378589243938556</c:v>
                </c:pt>
                <c:pt idx="10491">
                  <c:v>49.271235993448308</c:v>
                </c:pt>
                <c:pt idx="10492">
                  <c:v>49.174700701104413</c:v>
                </c:pt>
                <c:pt idx="10493">
                  <c:v>49.080406880762752</c:v>
                </c:pt>
                <c:pt idx="10494">
                  <c:v>48.987250744134116</c:v>
                </c:pt>
                <c:pt idx="10495">
                  <c:v>48.886198034058097</c:v>
                </c:pt>
                <c:pt idx="10496">
                  <c:v>48.785287184863101</c:v>
                </c:pt>
                <c:pt idx="10497">
                  <c:v>48.696961767831581</c:v>
                </c:pt>
                <c:pt idx="10498">
                  <c:v>48.600588550554669</c:v>
                </c:pt>
                <c:pt idx="10499">
                  <c:v>48.501808065195057</c:v>
                </c:pt>
                <c:pt idx="10500">
                  <c:v>48.415501179150695</c:v>
                </c:pt>
                <c:pt idx="10501">
                  <c:v>48.330731447825464</c:v>
                </c:pt>
                <c:pt idx="10502">
                  <c:v>48.234631809633342</c:v>
                </c:pt>
                <c:pt idx="10503">
                  <c:v>48.142192239308926</c:v>
                </c:pt>
                <c:pt idx="10504">
                  <c:v>48.056330110514352</c:v>
                </c:pt>
                <c:pt idx="10505">
                  <c:v>47.96665448496173</c:v>
                </c:pt>
                <c:pt idx="10506">
                  <c:v>47.878120513857183</c:v>
                </c:pt>
                <c:pt idx="10507">
                  <c:v>47.795839116486441</c:v>
                </c:pt>
                <c:pt idx="10508">
                  <c:v>47.714413056537104</c:v>
                </c:pt>
                <c:pt idx="10509">
                  <c:v>47.617758114458532</c:v>
                </c:pt>
                <c:pt idx="10510">
                  <c:v>47.524786823632141</c:v>
                </c:pt>
                <c:pt idx="10511">
                  <c:v>47.433418331197728</c:v>
                </c:pt>
                <c:pt idx="10512">
                  <c:v>47.3365695373802</c:v>
                </c:pt>
                <c:pt idx="10513">
                  <c:v>47.252708141445247</c:v>
                </c:pt>
                <c:pt idx="10514">
                  <c:v>47.154884061148302</c:v>
                </c:pt>
                <c:pt idx="10515">
                  <c:v>47.069559502173291</c:v>
                </c:pt>
                <c:pt idx="10516">
                  <c:v>46.964637262332438</c:v>
                </c:pt>
                <c:pt idx="10517">
                  <c:v>46.876826277925836</c:v>
                </c:pt>
                <c:pt idx="10518">
                  <c:v>46.788103399789705</c:v>
                </c:pt>
                <c:pt idx="10519">
                  <c:v>46.719922175591662</c:v>
                </c:pt>
                <c:pt idx="10520">
                  <c:v>46.629228489717633</c:v>
                </c:pt>
                <c:pt idx="10521">
                  <c:v>46.540126399277</c:v>
                </c:pt>
                <c:pt idx="10522">
                  <c:v>46.445488975410868</c:v>
                </c:pt>
                <c:pt idx="10523">
                  <c:v>46.383063225903079</c:v>
                </c:pt>
                <c:pt idx="10524">
                  <c:v>46.296085403750205</c:v>
                </c:pt>
                <c:pt idx="10525">
                  <c:v>46.210970616257846</c:v>
                </c:pt>
                <c:pt idx="10526">
                  <c:v>46.119479406638668</c:v>
                </c:pt>
                <c:pt idx="10527">
                  <c:v>46.046559129076513</c:v>
                </c:pt>
                <c:pt idx="10528">
                  <c:v>45.951778884889713</c:v>
                </c:pt>
                <c:pt idx="10529">
                  <c:v>45.872345450295327</c:v>
                </c:pt>
                <c:pt idx="10530">
                  <c:v>45.777500823996661</c:v>
                </c:pt>
                <c:pt idx="10531">
                  <c:v>45.698309441414381</c:v>
                </c:pt>
                <c:pt idx="10532">
                  <c:v>45.618272159762469</c:v>
                </c:pt>
                <c:pt idx="10533">
                  <c:v>45.52474546803699</c:v>
                </c:pt>
                <c:pt idx="10534">
                  <c:v>45.42386469414258</c:v>
                </c:pt>
                <c:pt idx="10535">
                  <c:v>45.333428431449846</c:v>
                </c:pt>
                <c:pt idx="10536">
                  <c:v>45.258107842050883</c:v>
                </c:pt>
                <c:pt idx="10537">
                  <c:v>45.192193896179568</c:v>
                </c:pt>
                <c:pt idx="10538">
                  <c:v>45.118053850849925</c:v>
                </c:pt>
                <c:pt idx="10539">
                  <c:v>45.043897625635104</c:v>
                </c:pt>
                <c:pt idx="10540">
                  <c:v>44.960138857431417</c:v>
                </c:pt>
                <c:pt idx="10541">
                  <c:v>44.870246671854716</c:v>
                </c:pt>
                <c:pt idx="10542">
                  <c:v>44.790939697771982</c:v>
                </c:pt>
                <c:pt idx="10543">
                  <c:v>44.723179733710694</c:v>
                </c:pt>
                <c:pt idx="10544">
                  <c:v>44.621771034610475</c:v>
                </c:pt>
                <c:pt idx="10545">
                  <c:v>44.556133617772744</c:v>
                </c:pt>
                <c:pt idx="10546">
                  <c:v>44.479935751516201</c:v>
                </c:pt>
                <c:pt idx="10547">
                  <c:v>44.413575896801078</c:v>
                </c:pt>
                <c:pt idx="10548">
                  <c:v>44.317520088316918</c:v>
                </c:pt>
                <c:pt idx="10549">
                  <c:v>44.249313263734173</c:v>
                </c:pt>
                <c:pt idx="10550">
                  <c:v>44.165226464963453</c:v>
                </c:pt>
                <c:pt idx="10551">
                  <c:v>44.085306176887578</c:v>
                </c:pt>
                <c:pt idx="10552">
                  <c:v>44.007807973785525</c:v>
                </c:pt>
                <c:pt idx="10553">
                  <c:v>43.925505361910886</c:v>
                </c:pt>
                <c:pt idx="10554">
                  <c:v>43.833001371096572</c:v>
                </c:pt>
                <c:pt idx="10555">
                  <c:v>43.766697064718194</c:v>
                </c:pt>
                <c:pt idx="10556">
                  <c:v>43.695064905751011</c:v>
                </c:pt>
                <c:pt idx="10557">
                  <c:v>43.613960310527055</c:v>
                </c:pt>
                <c:pt idx="10558">
                  <c:v>43.530338375282078</c:v>
                </c:pt>
                <c:pt idx="10559">
                  <c:v>43.454295266507998</c:v>
                </c:pt>
                <c:pt idx="10560">
                  <c:v>43.390030381795263</c:v>
                </c:pt>
                <c:pt idx="10561">
                  <c:v>43.309623732899645</c:v>
                </c:pt>
                <c:pt idx="10562">
                  <c:v>43.237878118079443</c:v>
                </c:pt>
                <c:pt idx="10563">
                  <c:v>43.167919106632226</c:v>
                </c:pt>
                <c:pt idx="10564">
                  <c:v>43.097187766905954</c:v>
                </c:pt>
                <c:pt idx="10565">
                  <c:v>43.012446410612391</c:v>
                </c:pt>
                <c:pt idx="10566">
                  <c:v>42.953089950369545</c:v>
                </c:pt>
                <c:pt idx="10567">
                  <c:v>42.886931735404104</c:v>
                </c:pt>
                <c:pt idx="10568">
                  <c:v>42.805014396771249</c:v>
                </c:pt>
                <c:pt idx="10569">
                  <c:v>42.735710049722272</c:v>
                </c:pt>
                <c:pt idx="10570">
                  <c:v>42.661887404810656</c:v>
                </c:pt>
                <c:pt idx="10571">
                  <c:v>42.600724558328068</c:v>
                </c:pt>
                <c:pt idx="10572">
                  <c:v>42.528149090486394</c:v>
                </c:pt>
                <c:pt idx="10573">
                  <c:v>42.453416632291429</c:v>
                </c:pt>
                <c:pt idx="10574">
                  <c:v>42.377915617964057</c:v>
                </c:pt>
                <c:pt idx="10575">
                  <c:v>42.292746099436897</c:v>
                </c:pt>
                <c:pt idx="10576">
                  <c:v>42.222478289639035</c:v>
                </c:pt>
                <c:pt idx="10577">
                  <c:v>42.145062704016944</c:v>
                </c:pt>
                <c:pt idx="10578">
                  <c:v>42.08478321218616</c:v>
                </c:pt>
                <c:pt idx="10579">
                  <c:v>42.020481565491529</c:v>
                </c:pt>
                <c:pt idx="10580">
                  <c:v>41.941729469909582</c:v>
                </c:pt>
                <c:pt idx="10581">
                  <c:v>41.873955533665942</c:v>
                </c:pt>
                <c:pt idx="10582">
                  <c:v>41.797416117661683</c:v>
                </c:pt>
                <c:pt idx="10583">
                  <c:v>41.740891359983074</c:v>
                </c:pt>
                <c:pt idx="10584">
                  <c:v>41.66638655272839</c:v>
                </c:pt>
                <c:pt idx="10585">
                  <c:v>41.601506761109192</c:v>
                </c:pt>
                <c:pt idx="10586">
                  <c:v>41.539864763121052</c:v>
                </c:pt>
                <c:pt idx="10587">
                  <c:v>41.46597041610773</c:v>
                </c:pt>
                <c:pt idx="10588">
                  <c:v>41.414919045485824</c:v>
                </c:pt>
                <c:pt idx="10589">
                  <c:v>41.334344584049951</c:v>
                </c:pt>
                <c:pt idx="10590">
                  <c:v>41.27498443058726</c:v>
                </c:pt>
                <c:pt idx="10591">
                  <c:v>41.207215140671664</c:v>
                </c:pt>
                <c:pt idx="10592">
                  <c:v>41.120587540387717</c:v>
                </c:pt>
                <c:pt idx="10593">
                  <c:v>41.063036788369381</c:v>
                </c:pt>
                <c:pt idx="10594">
                  <c:v>40.998922804998521</c:v>
                </c:pt>
                <c:pt idx="10595">
                  <c:v>40.940323797252887</c:v>
                </c:pt>
                <c:pt idx="10596">
                  <c:v>40.874114123771953</c:v>
                </c:pt>
                <c:pt idx="10597">
                  <c:v>40.793680291138124</c:v>
                </c:pt>
                <c:pt idx="10598">
                  <c:v>40.715006478730295</c:v>
                </c:pt>
                <c:pt idx="10599">
                  <c:v>40.646975310814135</c:v>
                </c:pt>
                <c:pt idx="10600">
                  <c:v>40.58303191117237</c:v>
                </c:pt>
                <c:pt idx="10601">
                  <c:v>40.527764999539606</c:v>
                </c:pt>
                <c:pt idx="10602">
                  <c:v>40.472323024019509</c:v>
                </c:pt>
                <c:pt idx="10603">
                  <c:v>40.396348948131504</c:v>
                </c:pt>
                <c:pt idx="10604">
                  <c:v>40.342248016505216</c:v>
                </c:pt>
                <c:pt idx="10605">
                  <c:v>40.284923228869054</c:v>
                </c:pt>
                <c:pt idx="10606">
                  <c:v>40.221705369572568</c:v>
                </c:pt>
                <c:pt idx="10607">
                  <c:v>40.16343288553049</c:v>
                </c:pt>
                <c:pt idx="10608">
                  <c:v>40.10099370820754</c:v>
                </c:pt>
                <c:pt idx="10609">
                  <c:v>40.037816765458857</c:v>
                </c:pt>
                <c:pt idx="10610">
                  <c:v>39.970639729668044</c:v>
                </c:pt>
                <c:pt idx="10611">
                  <c:v>39.911430116858391</c:v>
                </c:pt>
                <c:pt idx="10612">
                  <c:v>39.843805635037015</c:v>
                </c:pt>
                <c:pt idx="10613">
                  <c:v>39.783547396061707</c:v>
                </c:pt>
                <c:pt idx="10614">
                  <c:v>39.724145899713371</c:v>
                </c:pt>
                <c:pt idx="10615">
                  <c:v>39.670904496089946</c:v>
                </c:pt>
                <c:pt idx="10616">
                  <c:v>39.619602449465596</c:v>
                </c:pt>
                <c:pt idx="10617">
                  <c:v>39.559307240469884</c:v>
                </c:pt>
                <c:pt idx="10618">
                  <c:v>39.485056652996469</c:v>
                </c:pt>
                <c:pt idx="10619">
                  <c:v>39.424341180187049</c:v>
                </c:pt>
                <c:pt idx="10620">
                  <c:v>39.357332298899962</c:v>
                </c:pt>
                <c:pt idx="10621">
                  <c:v>39.285558520674051</c:v>
                </c:pt>
                <c:pt idx="10622">
                  <c:v>39.224073000083827</c:v>
                </c:pt>
                <c:pt idx="10623">
                  <c:v>39.162970934838008</c:v>
                </c:pt>
                <c:pt idx="10624">
                  <c:v>39.098120405980893</c:v>
                </c:pt>
                <c:pt idx="10625">
                  <c:v>39.051066097506258</c:v>
                </c:pt>
                <c:pt idx="10626">
                  <c:v>38.992115763583627</c:v>
                </c:pt>
                <c:pt idx="10627">
                  <c:v>38.936517123242147</c:v>
                </c:pt>
                <c:pt idx="10628">
                  <c:v>38.878516325924139</c:v>
                </c:pt>
                <c:pt idx="10629">
                  <c:v>38.817880490400839</c:v>
                </c:pt>
                <c:pt idx="10630">
                  <c:v>38.750073796818604</c:v>
                </c:pt>
                <c:pt idx="10631">
                  <c:v>38.698888530766141</c:v>
                </c:pt>
                <c:pt idx="10632">
                  <c:v>38.647404125795475</c:v>
                </c:pt>
                <c:pt idx="10633">
                  <c:v>38.577624612930443</c:v>
                </c:pt>
                <c:pt idx="10634">
                  <c:v>38.531070918453963</c:v>
                </c:pt>
                <c:pt idx="10635">
                  <c:v>38.479348480672463</c:v>
                </c:pt>
                <c:pt idx="10636">
                  <c:v>38.404216303251204</c:v>
                </c:pt>
                <c:pt idx="10637">
                  <c:v>38.364952312852836</c:v>
                </c:pt>
                <c:pt idx="10638">
                  <c:v>38.306961839658591</c:v>
                </c:pt>
                <c:pt idx="10639">
                  <c:v>38.261539247962737</c:v>
                </c:pt>
                <c:pt idx="10640">
                  <c:v>38.204021252588632</c:v>
                </c:pt>
                <c:pt idx="10641">
                  <c:v>38.145590911780616</c:v>
                </c:pt>
                <c:pt idx="10642">
                  <c:v>38.106146823757818</c:v>
                </c:pt>
                <c:pt idx="10643">
                  <c:v>38.033132856806205</c:v>
                </c:pt>
                <c:pt idx="10644">
                  <c:v>37.974169355330716</c:v>
                </c:pt>
                <c:pt idx="10645">
                  <c:v>37.925283020249637</c:v>
                </c:pt>
                <c:pt idx="10646">
                  <c:v>37.882170473204908</c:v>
                </c:pt>
                <c:pt idx="10647">
                  <c:v>37.823411179340781</c:v>
                </c:pt>
                <c:pt idx="10648">
                  <c:v>37.768062478161532</c:v>
                </c:pt>
                <c:pt idx="10649">
                  <c:v>37.723167718719097</c:v>
                </c:pt>
                <c:pt idx="10650">
                  <c:v>37.659812271821387</c:v>
                </c:pt>
                <c:pt idx="10651">
                  <c:v>37.612778494888829</c:v>
                </c:pt>
                <c:pt idx="10652">
                  <c:v>37.549336608966151</c:v>
                </c:pt>
                <c:pt idx="10653">
                  <c:v>37.50097096624328</c:v>
                </c:pt>
                <c:pt idx="10654">
                  <c:v>37.460832064361021</c:v>
                </c:pt>
                <c:pt idx="10655">
                  <c:v>37.387737123054592</c:v>
                </c:pt>
                <c:pt idx="10656">
                  <c:v>37.348746398642469</c:v>
                </c:pt>
                <c:pt idx="10657">
                  <c:v>37.292726028785623</c:v>
                </c:pt>
                <c:pt idx="10658">
                  <c:v>37.237652128939928</c:v>
                </c:pt>
                <c:pt idx="10659">
                  <c:v>37.181483374395349</c:v>
                </c:pt>
                <c:pt idx="10660">
                  <c:v>37.13581223114155</c:v>
                </c:pt>
                <c:pt idx="10661">
                  <c:v>37.092380022169458</c:v>
                </c:pt>
                <c:pt idx="10662">
                  <c:v>37.027411592867828</c:v>
                </c:pt>
                <c:pt idx="10663">
                  <c:v>36.979546552329253</c:v>
                </c:pt>
                <c:pt idx="10664">
                  <c:v>36.931502498343448</c:v>
                </c:pt>
                <c:pt idx="10665">
                  <c:v>36.886931845421444</c:v>
                </c:pt>
                <c:pt idx="10666">
                  <c:v>36.829615015918222</c:v>
                </c:pt>
                <c:pt idx="10667">
                  <c:v>36.79259248058365</c:v>
                </c:pt>
                <c:pt idx="10668">
                  <c:v>36.731059863559317</c:v>
                </c:pt>
                <c:pt idx="10669">
                  <c:v>36.690454333608741</c:v>
                </c:pt>
                <c:pt idx="10670">
                  <c:v>36.629700922510828</c:v>
                </c:pt>
                <c:pt idx="10671">
                  <c:v>36.589176250012294</c:v>
                </c:pt>
                <c:pt idx="10672">
                  <c:v>36.535214212098467</c:v>
                </c:pt>
                <c:pt idx="10673">
                  <c:v>36.496586944190589</c:v>
                </c:pt>
                <c:pt idx="10674">
                  <c:v>36.43378614259565</c:v>
                </c:pt>
                <c:pt idx="10675">
                  <c:v>36.397215532292194</c:v>
                </c:pt>
                <c:pt idx="10676">
                  <c:v>36.341151960577115</c:v>
                </c:pt>
                <c:pt idx="10677">
                  <c:v>36.288534612063586</c:v>
                </c:pt>
                <c:pt idx="10678">
                  <c:v>36.241948777782845</c:v>
                </c:pt>
                <c:pt idx="10679">
                  <c:v>36.184575818584534</c:v>
                </c:pt>
                <c:pt idx="10680">
                  <c:v>36.146260855979996</c:v>
                </c:pt>
                <c:pt idx="10681">
                  <c:v>36.101758417420093</c:v>
                </c:pt>
                <c:pt idx="10682">
                  <c:v>36.048747144377323</c:v>
                </c:pt>
                <c:pt idx="10683">
                  <c:v>35.998549585572306</c:v>
                </c:pt>
                <c:pt idx="10684">
                  <c:v>35.962112336540457</c:v>
                </c:pt>
                <c:pt idx="10685">
                  <c:v>35.9036499026763</c:v>
                </c:pt>
                <c:pt idx="10686">
                  <c:v>35.854483743947789</c:v>
                </c:pt>
                <c:pt idx="10687">
                  <c:v>35.811198244228081</c:v>
                </c:pt>
                <c:pt idx="10688">
                  <c:v>35.76353751537944</c:v>
                </c:pt>
                <c:pt idx="10689">
                  <c:v>35.724203045599893</c:v>
                </c:pt>
                <c:pt idx="10690">
                  <c:v>35.674018512218751</c:v>
                </c:pt>
                <c:pt idx="10691">
                  <c:v>35.620786233839297</c:v>
                </c:pt>
                <c:pt idx="10692">
                  <c:v>35.584063427348497</c:v>
                </c:pt>
                <c:pt idx="10693">
                  <c:v>35.539669631390737</c:v>
                </c:pt>
                <c:pt idx="10694">
                  <c:v>35.493757723507287</c:v>
                </c:pt>
                <c:pt idx="10695">
                  <c:v>35.451638139822954</c:v>
                </c:pt>
                <c:pt idx="10696">
                  <c:v>35.403582734177931</c:v>
                </c:pt>
                <c:pt idx="10697">
                  <c:v>35.360635710294567</c:v>
                </c:pt>
                <c:pt idx="10698">
                  <c:v>35.308825556001175</c:v>
                </c:pt>
                <c:pt idx="10699">
                  <c:v>35.272916214935435</c:v>
                </c:pt>
                <c:pt idx="10700">
                  <c:v>35.225818323097556</c:v>
                </c:pt>
                <c:pt idx="10701">
                  <c:v>35.184613196630416</c:v>
                </c:pt>
                <c:pt idx="10702">
                  <c:v>35.131656405303396</c:v>
                </c:pt>
                <c:pt idx="10703">
                  <c:v>35.087201256045617</c:v>
                </c:pt>
                <c:pt idx="10704">
                  <c:v>35.060048943603547</c:v>
                </c:pt>
                <c:pt idx="10705">
                  <c:v>35.010806485486839</c:v>
                </c:pt>
                <c:pt idx="10706">
                  <c:v>34.965096460780629</c:v>
                </c:pt>
                <c:pt idx="10707">
                  <c:v>34.934111793828592</c:v>
                </c:pt>
                <c:pt idx="10708">
                  <c:v>34.882670977398185</c:v>
                </c:pt>
                <c:pt idx="10709">
                  <c:v>34.832813759294126</c:v>
                </c:pt>
                <c:pt idx="10710">
                  <c:v>34.79236309887149</c:v>
                </c:pt>
                <c:pt idx="10711">
                  <c:v>34.749710983186937</c:v>
                </c:pt>
                <c:pt idx="10712">
                  <c:v>34.71099914945006</c:v>
                </c:pt>
                <c:pt idx="10713">
                  <c:v>34.662406287691056</c:v>
                </c:pt>
                <c:pt idx="10714">
                  <c:v>34.632883811562621</c:v>
                </c:pt>
                <c:pt idx="10715">
                  <c:v>34.585897736181813</c:v>
                </c:pt>
                <c:pt idx="10716">
                  <c:v>34.554212315544987</c:v>
                </c:pt>
                <c:pt idx="10717">
                  <c:v>34.515375125399622</c:v>
                </c:pt>
                <c:pt idx="10718">
                  <c:v>34.458871855574678</c:v>
                </c:pt>
                <c:pt idx="10719">
                  <c:v>34.418116027351743</c:v>
                </c:pt>
                <c:pt idx="10720">
                  <c:v>34.381161065250062</c:v>
                </c:pt>
                <c:pt idx="10721">
                  <c:v>34.33662699951374</c:v>
                </c:pt>
                <c:pt idx="10722">
                  <c:v>34.305658620063276</c:v>
                </c:pt>
                <c:pt idx="10723">
                  <c:v>34.26324396804776</c:v>
                </c:pt>
                <c:pt idx="10724">
                  <c:v>34.22979812173903</c:v>
                </c:pt>
                <c:pt idx="10725">
                  <c:v>34.184762015712231</c:v>
                </c:pt>
                <c:pt idx="10726">
                  <c:v>34.136207792918711</c:v>
                </c:pt>
                <c:pt idx="10727">
                  <c:v>34.095873127893043</c:v>
                </c:pt>
                <c:pt idx="10728">
                  <c:v>34.060764536343669</c:v>
                </c:pt>
                <c:pt idx="10729">
                  <c:v>34.020219814194192</c:v>
                </c:pt>
                <c:pt idx="10730">
                  <c:v>33.986671719222628</c:v>
                </c:pt>
                <c:pt idx="10731">
                  <c:v>33.94899206837961</c:v>
                </c:pt>
                <c:pt idx="10732">
                  <c:v>33.901422282570479</c:v>
                </c:pt>
                <c:pt idx="10733">
                  <c:v>33.870673180395087</c:v>
                </c:pt>
                <c:pt idx="10734">
                  <c:v>33.826908236585879</c:v>
                </c:pt>
                <c:pt idx="10735">
                  <c:v>33.807423327324834</c:v>
                </c:pt>
                <c:pt idx="10736">
                  <c:v>33.748510180374858</c:v>
                </c:pt>
                <c:pt idx="10737">
                  <c:v>33.71466555923179</c:v>
                </c:pt>
                <c:pt idx="10738">
                  <c:v>33.670608314254629</c:v>
                </c:pt>
                <c:pt idx="10739">
                  <c:v>33.641302644087936</c:v>
                </c:pt>
                <c:pt idx="10740">
                  <c:v>33.607787468064338</c:v>
                </c:pt>
                <c:pt idx="10741">
                  <c:v>33.559869540780944</c:v>
                </c:pt>
                <c:pt idx="10742">
                  <c:v>33.527569469685382</c:v>
                </c:pt>
                <c:pt idx="10743">
                  <c:v>33.49041521703586</c:v>
                </c:pt>
                <c:pt idx="10744">
                  <c:v>33.452981113375067</c:v>
                </c:pt>
                <c:pt idx="10745">
                  <c:v>33.418824236988307</c:v>
                </c:pt>
                <c:pt idx="10746">
                  <c:v>33.383098379556394</c:v>
                </c:pt>
                <c:pt idx="10747">
                  <c:v>33.346203478455472</c:v>
                </c:pt>
                <c:pt idx="10748">
                  <c:v>33.306271511006422</c:v>
                </c:pt>
                <c:pt idx="10749">
                  <c:v>33.266226804747788</c:v>
                </c:pt>
                <c:pt idx="10750">
                  <c:v>33.236367823159632</c:v>
                </c:pt>
                <c:pt idx="10751">
                  <c:v>33.195476003760824</c:v>
                </c:pt>
                <c:pt idx="10752">
                  <c:v>33.162634232366813</c:v>
                </c:pt>
                <c:pt idx="10753">
                  <c:v>33.131015535981476</c:v>
                </c:pt>
                <c:pt idx="10754">
                  <c:v>33.091404623689918</c:v>
                </c:pt>
                <c:pt idx="10755">
                  <c:v>33.045249794818872</c:v>
                </c:pt>
                <c:pt idx="10756">
                  <c:v>33.028182042535327</c:v>
                </c:pt>
                <c:pt idx="10757">
                  <c:v>32.987451973066861</c:v>
                </c:pt>
                <c:pt idx="10758">
                  <c:v>32.943649799861412</c:v>
                </c:pt>
                <c:pt idx="10759">
                  <c:v>32.915812672622756</c:v>
                </c:pt>
                <c:pt idx="10760">
                  <c:v>32.887746259872316</c:v>
                </c:pt>
                <c:pt idx="10761">
                  <c:v>32.842557006080384</c:v>
                </c:pt>
                <c:pt idx="10762">
                  <c:v>32.818346592479266</c:v>
                </c:pt>
                <c:pt idx="10763">
                  <c:v>32.777603571513218</c:v>
                </c:pt>
                <c:pt idx="10764">
                  <c:v>32.752585272407032</c:v>
                </c:pt>
                <c:pt idx="10765">
                  <c:v>32.715927384413831</c:v>
                </c:pt>
                <c:pt idx="10766">
                  <c:v>32.672337034827038</c:v>
                </c:pt>
                <c:pt idx="10767">
                  <c:v>32.635694260269588</c:v>
                </c:pt>
                <c:pt idx="10768">
                  <c:v>32.612038531208391</c:v>
                </c:pt>
                <c:pt idx="10769">
                  <c:v>32.581108384579558</c:v>
                </c:pt>
                <c:pt idx="10770">
                  <c:v>32.540406601508963</c:v>
                </c:pt>
                <c:pt idx="10771">
                  <c:v>32.515018301965235</c:v>
                </c:pt>
                <c:pt idx="10772">
                  <c:v>32.471946933009747</c:v>
                </c:pt>
                <c:pt idx="10773">
                  <c:v>32.451269517687422</c:v>
                </c:pt>
                <c:pt idx="10774">
                  <c:v>32.406469441710982</c:v>
                </c:pt>
                <c:pt idx="10775">
                  <c:v>32.371681599234343</c:v>
                </c:pt>
                <c:pt idx="10776">
                  <c:v>32.333794243829722</c:v>
                </c:pt>
                <c:pt idx="10777">
                  <c:v>32.317303189672486</c:v>
                </c:pt>
                <c:pt idx="10778">
                  <c:v>32.267072468733211</c:v>
                </c:pt>
                <c:pt idx="10779">
                  <c:v>32.251637576081805</c:v>
                </c:pt>
                <c:pt idx="10780">
                  <c:v>32.217408261204284</c:v>
                </c:pt>
                <c:pt idx="10781">
                  <c:v>32.185905305376188</c:v>
                </c:pt>
                <c:pt idx="10782">
                  <c:v>32.158857193237857</c:v>
                </c:pt>
                <c:pt idx="10783">
                  <c:v>32.116045585628299</c:v>
                </c:pt>
                <c:pt idx="10784">
                  <c:v>32.093840453448372</c:v>
                </c:pt>
                <c:pt idx="10785">
                  <c:v>32.06152712127836</c:v>
                </c:pt>
                <c:pt idx="10786">
                  <c:v>32.017736068596307</c:v>
                </c:pt>
                <c:pt idx="10787">
                  <c:v>32.001401401438812</c:v>
                </c:pt>
                <c:pt idx="10788">
                  <c:v>31.957192470657091</c:v>
                </c:pt>
                <c:pt idx="10789">
                  <c:v>31.939142889704016</c:v>
                </c:pt>
                <c:pt idx="10790">
                  <c:v>31.893156439784292</c:v>
                </c:pt>
                <c:pt idx="10791">
                  <c:v>31.872111902769348</c:v>
                </c:pt>
                <c:pt idx="10792">
                  <c:v>31.849298140936639</c:v>
                </c:pt>
                <c:pt idx="10793">
                  <c:v>31.814715059898624</c:v>
                </c:pt>
                <c:pt idx="10794">
                  <c:v>31.772074022497044</c:v>
                </c:pt>
                <c:pt idx="10795">
                  <c:v>31.75449006156952</c:v>
                </c:pt>
                <c:pt idx="10796">
                  <c:v>31.722440962446065</c:v>
                </c:pt>
                <c:pt idx="10797">
                  <c:v>31.685979137707513</c:v>
                </c:pt>
                <c:pt idx="10798">
                  <c:v>31.665879864917024</c:v>
                </c:pt>
                <c:pt idx="10799">
                  <c:v>31.628442735996437</c:v>
                </c:pt>
                <c:pt idx="10800">
                  <c:v>31.608393786096926</c:v>
                </c:pt>
                <c:pt idx="10801">
                  <c:v>31.575297071394061</c:v>
                </c:pt>
                <c:pt idx="10802">
                  <c:v>31.543872485229926</c:v>
                </c:pt>
                <c:pt idx="10803">
                  <c:v>31.506889192108602</c:v>
                </c:pt>
                <c:pt idx="10804">
                  <c:v>31.479057364218924</c:v>
                </c:pt>
                <c:pt idx="10805">
                  <c:v>31.464952971542616</c:v>
                </c:pt>
                <c:pt idx="10806">
                  <c:v>31.42442659720469</c:v>
                </c:pt>
                <c:pt idx="10807">
                  <c:v>31.404901318606417</c:v>
                </c:pt>
                <c:pt idx="10808">
                  <c:v>31.381949930608187</c:v>
                </c:pt>
                <c:pt idx="10809">
                  <c:v>31.343949834876994</c:v>
                </c:pt>
                <c:pt idx="10810">
                  <c:v>31.328654541740789</c:v>
                </c:pt>
                <c:pt idx="10811">
                  <c:v>31.274175935295116</c:v>
                </c:pt>
                <c:pt idx="10812">
                  <c:v>31.262392127526017</c:v>
                </c:pt>
                <c:pt idx="10813">
                  <c:v>31.229419975989551</c:v>
                </c:pt>
                <c:pt idx="10814">
                  <c:v>31.201588861998825</c:v>
                </c:pt>
                <c:pt idx="10815">
                  <c:v>31.17558338460206</c:v>
                </c:pt>
                <c:pt idx="10816">
                  <c:v>31.147478204228442</c:v>
                </c:pt>
                <c:pt idx="10817">
                  <c:v>31.124904600854933</c:v>
                </c:pt>
                <c:pt idx="10818">
                  <c:v>31.09428766299191</c:v>
                </c:pt>
                <c:pt idx="10819">
                  <c:v>31.075682049224774</c:v>
                </c:pt>
                <c:pt idx="10820">
                  <c:v>31.037617993461957</c:v>
                </c:pt>
                <c:pt idx="10821">
                  <c:v>31.018334397456968</c:v>
                </c:pt>
                <c:pt idx="10822">
                  <c:v>30.971286538901559</c:v>
                </c:pt>
                <c:pt idx="10823">
                  <c:v>30.949337683356497</c:v>
                </c:pt>
                <c:pt idx="10824">
                  <c:v>30.936599570588278</c:v>
                </c:pt>
                <c:pt idx="10825">
                  <c:v>30.89990601638975</c:v>
                </c:pt>
                <c:pt idx="10826">
                  <c:v>30.872887337444858</c:v>
                </c:pt>
                <c:pt idx="10827">
                  <c:v>30.843776483872855</c:v>
                </c:pt>
                <c:pt idx="10828">
                  <c:v>30.825818944634225</c:v>
                </c:pt>
                <c:pt idx="10829">
                  <c:v>30.793180481733323</c:v>
                </c:pt>
                <c:pt idx="10830">
                  <c:v>30.773253126898535</c:v>
                </c:pt>
                <c:pt idx="10831">
                  <c:v>30.744056472449</c:v>
                </c:pt>
                <c:pt idx="10832">
                  <c:v>30.715964852174075</c:v>
                </c:pt>
                <c:pt idx="10833">
                  <c:v>30.695050521480539</c:v>
                </c:pt>
                <c:pt idx="10834">
                  <c:v>30.656677223038123</c:v>
                </c:pt>
                <c:pt idx="10835">
                  <c:v>30.635753021014658</c:v>
                </c:pt>
                <c:pt idx="10836">
                  <c:v>30.605215287592959</c:v>
                </c:pt>
                <c:pt idx="10837">
                  <c:v>30.579007336739519</c:v>
                </c:pt>
                <c:pt idx="10838">
                  <c:v>30.551915383689689</c:v>
                </c:pt>
                <c:pt idx="10839">
                  <c:v>30.538976347765807</c:v>
                </c:pt>
                <c:pt idx="10840">
                  <c:v>30.50252327794237</c:v>
                </c:pt>
                <c:pt idx="10841">
                  <c:v>30.485343669843502</c:v>
                </c:pt>
                <c:pt idx="10842">
                  <c:v>30.463134848179081</c:v>
                </c:pt>
                <c:pt idx="10843">
                  <c:v>30.430498482023886</c:v>
                </c:pt>
                <c:pt idx="10844">
                  <c:v>30.410297954066124</c:v>
                </c:pt>
                <c:pt idx="10845">
                  <c:v>30.397856040027285</c:v>
                </c:pt>
                <c:pt idx="10846">
                  <c:v>30.373263315080486</c:v>
                </c:pt>
                <c:pt idx="10847">
                  <c:v>30.329955948348534</c:v>
                </c:pt>
                <c:pt idx="10848">
                  <c:v>30.298554295791281</c:v>
                </c:pt>
                <c:pt idx="10849">
                  <c:v>30.292610000758412</c:v>
                </c:pt>
                <c:pt idx="10850">
                  <c:v>30.255009416813454</c:v>
                </c:pt>
                <c:pt idx="10851">
                  <c:v>30.231890587713213</c:v>
                </c:pt>
                <c:pt idx="10852">
                  <c:v>30.207277864454376</c:v>
                </c:pt>
                <c:pt idx="10853">
                  <c:v>30.187645955586635</c:v>
                </c:pt>
                <c:pt idx="10854">
                  <c:v>30.157325639805443</c:v>
                </c:pt>
                <c:pt idx="10855">
                  <c:v>30.140902647445284</c:v>
                </c:pt>
                <c:pt idx="10856">
                  <c:v>30.119759183609375</c:v>
                </c:pt>
                <c:pt idx="10857">
                  <c:v>30.089302469409937</c:v>
                </c:pt>
                <c:pt idx="10858">
                  <c:v>30.080640303889325</c:v>
                </c:pt>
                <c:pt idx="10859">
                  <c:v>30.046381713723516</c:v>
                </c:pt>
                <c:pt idx="10860">
                  <c:v>30.025540940388158</c:v>
                </c:pt>
                <c:pt idx="10861">
                  <c:v>30.007336220990716</c:v>
                </c:pt>
                <c:pt idx="10862">
                  <c:v>29.986452540738107</c:v>
                </c:pt>
                <c:pt idx="10863">
                  <c:v>29.970829559326344</c:v>
                </c:pt>
                <c:pt idx="10864">
                  <c:v>29.934684059711348</c:v>
                </c:pt>
                <c:pt idx="10865">
                  <c:v>29.897217213099893</c:v>
                </c:pt>
                <c:pt idx="10866">
                  <c:v>29.882975348819613</c:v>
                </c:pt>
                <c:pt idx="10867">
                  <c:v>29.860548678631218</c:v>
                </c:pt>
                <c:pt idx="10868">
                  <c:v>29.8341102937062</c:v>
                </c:pt>
                <c:pt idx="10869">
                  <c:v>29.819056199985297</c:v>
                </c:pt>
                <c:pt idx="10870">
                  <c:v>29.800413824548922</c:v>
                </c:pt>
                <c:pt idx="10871">
                  <c:v>29.774507483212666</c:v>
                </c:pt>
                <c:pt idx="10872">
                  <c:v>29.750180410405012</c:v>
                </c:pt>
                <c:pt idx="10873">
                  <c:v>29.738007213378062</c:v>
                </c:pt>
                <c:pt idx="10874">
                  <c:v>29.704496627377651</c:v>
                </c:pt>
                <c:pt idx="10875">
                  <c:v>29.686376539877138</c:v>
                </c:pt>
                <c:pt idx="10876">
                  <c:v>29.658701794139986</c:v>
                </c:pt>
                <c:pt idx="10877">
                  <c:v>29.656178179500923</c:v>
                </c:pt>
                <c:pt idx="10878">
                  <c:v>29.628184690152047</c:v>
                </c:pt>
                <c:pt idx="10879">
                  <c:v>29.601387807652465</c:v>
                </c:pt>
                <c:pt idx="10880">
                  <c:v>29.570742185824621</c:v>
                </c:pt>
                <c:pt idx="10881">
                  <c:v>29.561346840729691</c:v>
                </c:pt>
                <c:pt idx="10882">
                  <c:v>29.532128989004214</c:v>
                </c:pt>
                <c:pt idx="10883">
                  <c:v>29.520264208210254</c:v>
                </c:pt>
                <c:pt idx="10884">
                  <c:v>29.492555729586741</c:v>
                </c:pt>
                <c:pt idx="10885">
                  <c:v>29.474596174829674</c:v>
                </c:pt>
                <c:pt idx="10886">
                  <c:v>29.453007482743253</c:v>
                </c:pt>
                <c:pt idx="10887">
                  <c:v>29.434698126895825</c:v>
                </c:pt>
                <c:pt idx="10888">
                  <c:v>29.404135219678189</c:v>
                </c:pt>
                <c:pt idx="10889">
                  <c:v>29.372682400937155</c:v>
                </c:pt>
                <c:pt idx="10890">
                  <c:v>29.362029681231327</c:v>
                </c:pt>
                <c:pt idx="10891">
                  <c:v>29.343401435340695</c:v>
                </c:pt>
                <c:pt idx="10892">
                  <c:v>29.309579900124469</c:v>
                </c:pt>
                <c:pt idx="10893">
                  <c:v>29.308915448675801</c:v>
                </c:pt>
                <c:pt idx="10894">
                  <c:v>29.280568782350112</c:v>
                </c:pt>
                <c:pt idx="10895">
                  <c:v>29.26954481791547</c:v>
                </c:pt>
                <c:pt idx="10896">
                  <c:v>29.243647903875338</c:v>
                </c:pt>
                <c:pt idx="10897">
                  <c:v>29.218205605614266</c:v>
                </c:pt>
                <c:pt idx="10898">
                  <c:v>29.201137092368807</c:v>
                </c:pt>
                <c:pt idx="10899">
                  <c:v>29.177470434850079</c:v>
                </c:pt>
                <c:pt idx="10900">
                  <c:v>29.145810510559119</c:v>
                </c:pt>
                <c:pt idx="10901">
                  <c:v>29.106961431955888</c:v>
                </c:pt>
                <c:pt idx="10902">
                  <c:v>29.078526453705088</c:v>
                </c:pt>
                <c:pt idx="10903">
                  <c:v>29.070651651305649</c:v>
                </c:pt>
                <c:pt idx="10904">
                  <c:v>29.040201575516431</c:v>
                </c:pt>
                <c:pt idx="10905">
                  <c:v>29.012215124264525</c:v>
                </c:pt>
                <c:pt idx="10906">
                  <c:v>28.976042725933414</c:v>
                </c:pt>
                <c:pt idx="10907">
                  <c:v>28.952184726607133</c:v>
                </c:pt>
                <c:pt idx="10908">
                  <c:v>28.92192263663123</c:v>
                </c:pt>
                <c:pt idx="10909">
                  <c:v>28.915098826873386</c:v>
                </c:pt>
                <c:pt idx="10910">
                  <c:v>28.879304723426859</c:v>
                </c:pt>
                <c:pt idx="10911">
                  <c:v>28.866296238462205</c:v>
                </c:pt>
                <c:pt idx="10912">
                  <c:v>28.847849177151293</c:v>
                </c:pt>
                <c:pt idx="10913">
                  <c:v>28.831726036103234</c:v>
                </c:pt>
                <c:pt idx="10914">
                  <c:v>28.807171913650592</c:v>
                </c:pt>
                <c:pt idx="10915">
                  <c:v>28.794474190245737</c:v>
                </c:pt>
                <c:pt idx="10916">
                  <c:v>28.777556110979909</c:v>
                </c:pt>
                <c:pt idx="10917">
                  <c:v>28.754072450113441</c:v>
                </c:pt>
                <c:pt idx="10918">
                  <c:v>28.741699081885802</c:v>
                </c:pt>
                <c:pt idx="10919">
                  <c:v>28.718652421579996</c:v>
                </c:pt>
                <c:pt idx="10920">
                  <c:v>28.696761831089006</c:v>
                </c:pt>
                <c:pt idx="10921">
                  <c:v>28.669865829107419</c:v>
                </c:pt>
                <c:pt idx="10922">
                  <c:v>28.629177632967188</c:v>
                </c:pt>
                <c:pt idx="10923">
                  <c:v>28.618067053443045</c:v>
                </c:pt>
                <c:pt idx="10924">
                  <c:v>28.60413504638105</c:v>
                </c:pt>
                <c:pt idx="10925">
                  <c:v>28.593345021496194</c:v>
                </c:pt>
                <c:pt idx="10926">
                  <c:v>28.559315393607079</c:v>
                </c:pt>
                <c:pt idx="10927">
                  <c:v>28.552829313417192</c:v>
                </c:pt>
                <c:pt idx="10928">
                  <c:v>28.533854737208536</c:v>
                </c:pt>
                <c:pt idx="10929">
                  <c:v>28.512220025627069</c:v>
                </c:pt>
                <c:pt idx="10930">
                  <c:v>28.518750871200051</c:v>
                </c:pt>
                <c:pt idx="10931">
                  <c:v>28.488739243646148</c:v>
                </c:pt>
                <c:pt idx="10932">
                  <c:v>28.473790732472935</c:v>
                </c:pt>
                <c:pt idx="10933">
                  <c:v>28.448661949452998</c:v>
                </c:pt>
                <c:pt idx="10934">
                  <c:v>28.416401758028744</c:v>
                </c:pt>
                <c:pt idx="10935">
                  <c:v>28.412317290432885</c:v>
                </c:pt>
                <c:pt idx="10936">
                  <c:v>28.381030457575218</c:v>
                </c:pt>
                <c:pt idx="10937">
                  <c:v>28.374373139936448</c:v>
                </c:pt>
                <c:pt idx="10938">
                  <c:v>28.351946996695077</c:v>
                </c:pt>
                <c:pt idx="10939">
                  <c:v>28.347240621042658</c:v>
                </c:pt>
                <c:pt idx="10940">
                  <c:v>28.32576256697903</c:v>
                </c:pt>
                <c:pt idx="10941">
                  <c:v>28.310034496499696</c:v>
                </c:pt>
                <c:pt idx="10942">
                  <c:v>28.289481278194948</c:v>
                </c:pt>
                <c:pt idx="10943">
                  <c:v>28.281638597103562</c:v>
                </c:pt>
                <c:pt idx="10944">
                  <c:v>28.256303145147204</c:v>
                </c:pt>
                <c:pt idx="10945">
                  <c:v>28.246587051641168</c:v>
                </c:pt>
                <c:pt idx="10946">
                  <c:v>28.23622196583171</c:v>
                </c:pt>
                <c:pt idx="10947">
                  <c:v>28.210009952787132</c:v>
                </c:pt>
                <c:pt idx="10948">
                  <c:v>28.18656695832243</c:v>
                </c:pt>
                <c:pt idx="10949">
                  <c:v>28.161139734628943</c:v>
                </c:pt>
                <c:pt idx="10950">
                  <c:v>28.136011736840725</c:v>
                </c:pt>
                <c:pt idx="10951">
                  <c:v>28.13025000751529</c:v>
                </c:pt>
                <c:pt idx="10952">
                  <c:v>28.11864298959842</c:v>
                </c:pt>
                <c:pt idx="10953">
                  <c:v>28.101176998378737</c:v>
                </c:pt>
                <c:pt idx="10954">
                  <c:v>28.084678742600779</c:v>
                </c:pt>
                <c:pt idx="10955">
                  <c:v>28.078883956069436</c:v>
                </c:pt>
                <c:pt idx="10956">
                  <c:v>28.051719084423034</c:v>
                </c:pt>
                <c:pt idx="10957">
                  <c:v>28.039869030967822</c:v>
                </c:pt>
                <c:pt idx="10958">
                  <c:v>28.034437621626932</c:v>
                </c:pt>
                <c:pt idx="10959">
                  <c:v>28.015879302975172</c:v>
                </c:pt>
                <c:pt idx="10960">
                  <c:v>27.992715356725522</c:v>
                </c:pt>
                <c:pt idx="10961">
                  <c:v>27.96318506253424</c:v>
                </c:pt>
                <c:pt idx="10962">
                  <c:v>27.942753173083343</c:v>
                </c:pt>
                <c:pt idx="10963">
                  <c:v>27.917853644025275</c:v>
                </c:pt>
                <c:pt idx="10964">
                  <c:v>27.909236982803904</c:v>
                </c:pt>
                <c:pt idx="10965">
                  <c:v>27.886665414862669</c:v>
                </c:pt>
                <c:pt idx="10966">
                  <c:v>27.872053526839291</c:v>
                </c:pt>
                <c:pt idx="10967">
                  <c:v>27.865974790435914</c:v>
                </c:pt>
                <c:pt idx="10968">
                  <c:v>27.859054568460163</c:v>
                </c:pt>
                <c:pt idx="10969">
                  <c:v>27.833476446357984</c:v>
                </c:pt>
                <c:pt idx="10970">
                  <c:v>27.82633081461082</c:v>
                </c:pt>
                <c:pt idx="10971">
                  <c:v>27.804835489061347</c:v>
                </c:pt>
                <c:pt idx="10972">
                  <c:v>27.807756392813229</c:v>
                </c:pt>
                <c:pt idx="10973">
                  <c:v>27.770251591682847</c:v>
                </c:pt>
                <c:pt idx="10974">
                  <c:v>27.758614767049021</c:v>
                </c:pt>
                <c:pt idx="10975">
                  <c:v>27.731837211537485</c:v>
                </c:pt>
                <c:pt idx="10976">
                  <c:v>27.710528120152862</c:v>
                </c:pt>
                <c:pt idx="10977">
                  <c:v>27.682424881723144</c:v>
                </c:pt>
                <c:pt idx="10978">
                  <c:v>27.678930690215999</c:v>
                </c:pt>
                <c:pt idx="10979">
                  <c:v>27.667781542887745</c:v>
                </c:pt>
                <c:pt idx="10980">
                  <c:v>27.644845561856378</c:v>
                </c:pt>
                <c:pt idx="10981">
                  <c:v>27.628227606261309</c:v>
                </c:pt>
                <c:pt idx="10982">
                  <c:v>27.630295364605423</c:v>
                </c:pt>
                <c:pt idx="10983">
                  <c:v>27.608750764522643</c:v>
                </c:pt>
                <c:pt idx="10984">
                  <c:v>27.604644373615095</c:v>
                </c:pt>
                <c:pt idx="10985">
                  <c:v>27.579381991505656</c:v>
                </c:pt>
                <c:pt idx="10986">
                  <c:v>27.556406866078607</c:v>
                </c:pt>
                <c:pt idx="10987">
                  <c:v>27.555040707140151</c:v>
                </c:pt>
                <c:pt idx="10988">
                  <c:v>27.530672021151243</c:v>
                </c:pt>
                <c:pt idx="10989">
                  <c:v>27.496245969207941</c:v>
                </c:pt>
                <c:pt idx="10990">
                  <c:v>27.476951512217752</c:v>
                </c:pt>
                <c:pt idx="10991">
                  <c:v>27.474685420137089</c:v>
                </c:pt>
                <c:pt idx="10992">
                  <c:v>27.450866439963654</c:v>
                </c:pt>
                <c:pt idx="10993">
                  <c:v>27.445533661881331</c:v>
                </c:pt>
                <c:pt idx="10994">
                  <c:v>27.428164936113838</c:v>
                </c:pt>
                <c:pt idx="10995">
                  <c:v>27.412595808204866</c:v>
                </c:pt>
                <c:pt idx="10996">
                  <c:v>27.394323293593171</c:v>
                </c:pt>
                <c:pt idx="10997">
                  <c:v>27.38287437629732</c:v>
                </c:pt>
                <c:pt idx="10998">
                  <c:v>27.372845946736366</c:v>
                </c:pt>
                <c:pt idx="10999">
                  <c:v>27.364263587245119</c:v>
                </c:pt>
                <c:pt idx="11000">
                  <c:v>27.342446012379828</c:v>
                </c:pt>
                <c:pt idx="11001">
                  <c:v>27.318051228615325</c:v>
                </c:pt>
                <c:pt idx="11002">
                  <c:v>27.29195397978852</c:v>
                </c:pt>
                <c:pt idx="11003">
                  <c:v>27.276767335759278</c:v>
                </c:pt>
                <c:pt idx="11004">
                  <c:v>27.264863339341545</c:v>
                </c:pt>
                <c:pt idx="11005">
                  <c:v>27.238544243770257</c:v>
                </c:pt>
                <c:pt idx="11006">
                  <c:v>27.221118594493863</c:v>
                </c:pt>
                <c:pt idx="11007">
                  <c:v>27.221077835782875</c:v>
                </c:pt>
                <c:pt idx="11008">
                  <c:v>27.19782545735319</c:v>
                </c:pt>
                <c:pt idx="11009">
                  <c:v>27.173420429351218</c:v>
                </c:pt>
                <c:pt idx="11010">
                  <c:v>27.173222136707601</c:v>
                </c:pt>
                <c:pt idx="11011">
                  <c:v>27.157323957692874</c:v>
                </c:pt>
                <c:pt idx="11012">
                  <c:v>27.155269697375697</c:v>
                </c:pt>
                <c:pt idx="11013">
                  <c:v>27.143446988162662</c:v>
                </c:pt>
                <c:pt idx="11014">
                  <c:v>27.127185364101653</c:v>
                </c:pt>
                <c:pt idx="11015">
                  <c:v>27.096261291167572</c:v>
                </c:pt>
                <c:pt idx="11016">
                  <c:v>27.082442574280218</c:v>
                </c:pt>
                <c:pt idx="11017">
                  <c:v>27.050235568517518</c:v>
                </c:pt>
                <c:pt idx="11018">
                  <c:v>27.028813390795911</c:v>
                </c:pt>
                <c:pt idx="11019">
                  <c:v>27.019954511984476</c:v>
                </c:pt>
                <c:pt idx="11020">
                  <c:v>27.011307471130856</c:v>
                </c:pt>
                <c:pt idx="11021">
                  <c:v>26.998893773126451</c:v>
                </c:pt>
                <c:pt idx="11022">
                  <c:v>26.982342069507926</c:v>
                </c:pt>
                <c:pt idx="11023">
                  <c:v>26.973218794128265</c:v>
                </c:pt>
                <c:pt idx="11024">
                  <c:v>26.956118998457896</c:v>
                </c:pt>
                <c:pt idx="11025">
                  <c:v>26.951265753090972</c:v>
                </c:pt>
                <c:pt idx="11026">
                  <c:v>26.930270814989168</c:v>
                </c:pt>
                <c:pt idx="11027">
                  <c:v>26.91909699795093</c:v>
                </c:pt>
                <c:pt idx="11028">
                  <c:v>26.904490697019824</c:v>
                </c:pt>
                <c:pt idx="11029">
                  <c:v>26.88490083407051</c:v>
                </c:pt>
                <c:pt idx="11030">
                  <c:v>26.857882309393034</c:v>
                </c:pt>
                <c:pt idx="11031">
                  <c:v>26.845102882853023</c:v>
                </c:pt>
                <c:pt idx="11032">
                  <c:v>26.82348373638234</c:v>
                </c:pt>
                <c:pt idx="11033">
                  <c:v>26.805771192621719</c:v>
                </c:pt>
                <c:pt idx="11034">
                  <c:v>26.799256087837264</c:v>
                </c:pt>
                <c:pt idx="11035">
                  <c:v>26.785413378311024</c:v>
                </c:pt>
                <c:pt idx="11036">
                  <c:v>26.776264543237414</c:v>
                </c:pt>
                <c:pt idx="11037">
                  <c:v>26.748186251752013</c:v>
                </c:pt>
                <c:pt idx="11038">
                  <c:v>26.747035648089337</c:v>
                </c:pt>
                <c:pt idx="11039">
                  <c:v>26.742240529755108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366-4213-8BB0-DF56EE30794F}"/>
            </c:ext>
          </c:extLst>
        </c:ser>
        <c:ser>
          <c:idx val="1"/>
          <c:order val="1"/>
          <c:tx>
            <c:strRef>
              <c:f>'[HT748.xlsx]CH5'!$C$1</c:f>
              <c:strCache>
                <c:ptCount val="1"/>
                <c:pt idx="0">
                  <c:v>CH6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'[HT748.xlsx]CH5'!$A$2:$A$11041</c:f>
              <c:numCache>
                <c:formatCode>m/d/yyyy\ h:mm</c:formatCode>
                <c:ptCount val="11040"/>
                <c:pt idx="0">
                  <c:v>44462.816040509257</c:v>
                </c:pt>
                <c:pt idx="1">
                  <c:v>44462.81673402778</c:v>
                </c:pt>
                <c:pt idx="2">
                  <c:v>44462.817428472219</c:v>
                </c:pt>
                <c:pt idx="3">
                  <c:v>44462.818122916666</c:v>
                </c:pt>
                <c:pt idx="4">
                  <c:v>44462.818817361112</c:v>
                </c:pt>
                <c:pt idx="5">
                  <c:v>44462.819511805559</c:v>
                </c:pt>
                <c:pt idx="6">
                  <c:v>44462.820206249999</c:v>
                </c:pt>
                <c:pt idx="7">
                  <c:v>44462.820900694445</c:v>
                </c:pt>
                <c:pt idx="8">
                  <c:v>44462.821595138892</c:v>
                </c:pt>
                <c:pt idx="9">
                  <c:v>44462.822289583331</c:v>
                </c:pt>
                <c:pt idx="10">
                  <c:v>44462.822984027778</c:v>
                </c:pt>
                <c:pt idx="11">
                  <c:v>44462.823678472225</c:v>
                </c:pt>
                <c:pt idx="12">
                  <c:v>44462.824372916664</c:v>
                </c:pt>
                <c:pt idx="13">
                  <c:v>44462.825067361111</c:v>
                </c:pt>
                <c:pt idx="14">
                  <c:v>44462.825761805558</c:v>
                </c:pt>
                <c:pt idx="15">
                  <c:v>44462.826456249997</c:v>
                </c:pt>
                <c:pt idx="16">
                  <c:v>44462.827150694444</c:v>
                </c:pt>
                <c:pt idx="17">
                  <c:v>44462.827845138891</c:v>
                </c:pt>
                <c:pt idx="18">
                  <c:v>44462.82853958333</c:v>
                </c:pt>
                <c:pt idx="19">
                  <c:v>44462.829234027777</c:v>
                </c:pt>
                <c:pt idx="20">
                  <c:v>44462.829928472223</c:v>
                </c:pt>
                <c:pt idx="21">
                  <c:v>44462.83062291667</c:v>
                </c:pt>
                <c:pt idx="22">
                  <c:v>44462.83131736111</c:v>
                </c:pt>
                <c:pt idx="23">
                  <c:v>44462.832011805556</c:v>
                </c:pt>
                <c:pt idx="24">
                  <c:v>44462.832706250003</c:v>
                </c:pt>
                <c:pt idx="25">
                  <c:v>44462.833412268519</c:v>
                </c:pt>
                <c:pt idx="26">
                  <c:v>44462.834106712966</c:v>
                </c:pt>
                <c:pt idx="27">
                  <c:v>44462.834801157405</c:v>
                </c:pt>
                <c:pt idx="28">
                  <c:v>44462.835495601852</c:v>
                </c:pt>
                <c:pt idx="29">
                  <c:v>44462.836190046299</c:v>
                </c:pt>
                <c:pt idx="30">
                  <c:v>44462.836884490738</c:v>
                </c:pt>
                <c:pt idx="31">
                  <c:v>44462.837578935185</c:v>
                </c:pt>
                <c:pt idx="32">
                  <c:v>44462.838273379632</c:v>
                </c:pt>
                <c:pt idx="33">
                  <c:v>44462.838967824071</c:v>
                </c:pt>
                <c:pt idx="34">
                  <c:v>44462.839662268518</c:v>
                </c:pt>
                <c:pt idx="35">
                  <c:v>44462.840356712964</c:v>
                </c:pt>
                <c:pt idx="36">
                  <c:v>44462.841051157404</c:v>
                </c:pt>
                <c:pt idx="37">
                  <c:v>44462.841745601851</c:v>
                </c:pt>
                <c:pt idx="38">
                  <c:v>44462.842440046297</c:v>
                </c:pt>
                <c:pt idx="39">
                  <c:v>44462.843134490744</c:v>
                </c:pt>
                <c:pt idx="40">
                  <c:v>44462.843828935183</c:v>
                </c:pt>
                <c:pt idx="41">
                  <c:v>44462.84452337963</c:v>
                </c:pt>
                <c:pt idx="42">
                  <c:v>44462.845217824077</c:v>
                </c:pt>
                <c:pt idx="43">
                  <c:v>44462.845912268516</c:v>
                </c:pt>
                <c:pt idx="44">
                  <c:v>44462.846606712963</c:v>
                </c:pt>
                <c:pt idx="45">
                  <c:v>44462.84730115741</c:v>
                </c:pt>
                <c:pt idx="46">
                  <c:v>44462.847995601849</c:v>
                </c:pt>
                <c:pt idx="47">
                  <c:v>44462.848690046296</c:v>
                </c:pt>
                <c:pt idx="48">
                  <c:v>44462.849384490743</c:v>
                </c:pt>
                <c:pt idx="49">
                  <c:v>44462.850078935182</c:v>
                </c:pt>
                <c:pt idx="50">
                  <c:v>44462.850773379629</c:v>
                </c:pt>
                <c:pt idx="51">
                  <c:v>44462.851467824075</c:v>
                </c:pt>
                <c:pt idx="52">
                  <c:v>44462.852162268522</c:v>
                </c:pt>
                <c:pt idx="53">
                  <c:v>44462.852856712962</c:v>
                </c:pt>
                <c:pt idx="54">
                  <c:v>44462.853551157408</c:v>
                </c:pt>
                <c:pt idx="55">
                  <c:v>44462.854245601855</c:v>
                </c:pt>
                <c:pt idx="56">
                  <c:v>44462.854940046294</c:v>
                </c:pt>
                <c:pt idx="57">
                  <c:v>44462.855634490741</c:v>
                </c:pt>
                <c:pt idx="58">
                  <c:v>44462.856328935188</c:v>
                </c:pt>
                <c:pt idx="59">
                  <c:v>44462.857023379627</c:v>
                </c:pt>
                <c:pt idx="60">
                  <c:v>44462.857717824074</c:v>
                </c:pt>
                <c:pt idx="61">
                  <c:v>44462.858412268521</c:v>
                </c:pt>
                <c:pt idx="62">
                  <c:v>44462.85910671296</c:v>
                </c:pt>
                <c:pt idx="63">
                  <c:v>44462.859801157407</c:v>
                </c:pt>
                <c:pt idx="64">
                  <c:v>44462.860495601853</c:v>
                </c:pt>
                <c:pt idx="65">
                  <c:v>44462.861190046293</c:v>
                </c:pt>
                <c:pt idx="66">
                  <c:v>44462.86188449074</c:v>
                </c:pt>
                <c:pt idx="67">
                  <c:v>44462.862578935186</c:v>
                </c:pt>
                <c:pt idx="68">
                  <c:v>44462.863273379633</c:v>
                </c:pt>
                <c:pt idx="69">
                  <c:v>44462.863967824072</c:v>
                </c:pt>
                <c:pt idx="70">
                  <c:v>44462.864662268519</c:v>
                </c:pt>
                <c:pt idx="71">
                  <c:v>44462.865356712966</c:v>
                </c:pt>
                <c:pt idx="72">
                  <c:v>44462.866051157405</c:v>
                </c:pt>
                <c:pt idx="73">
                  <c:v>44462.866745601852</c:v>
                </c:pt>
                <c:pt idx="74">
                  <c:v>44462.867440046299</c:v>
                </c:pt>
                <c:pt idx="75">
                  <c:v>44462.868134490738</c:v>
                </c:pt>
                <c:pt idx="76">
                  <c:v>44462.868828935185</c:v>
                </c:pt>
                <c:pt idx="77">
                  <c:v>44462.869523379632</c:v>
                </c:pt>
                <c:pt idx="78">
                  <c:v>44462.870217824071</c:v>
                </c:pt>
                <c:pt idx="79">
                  <c:v>44462.870912268518</c:v>
                </c:pt>
                <c:pt idx="80">
                  <c:v>44462.871606712964</c:v>
                </c:pt>
                <c:pt idx="81">
                  <c:v>44462.872301157404</c:v>
                </c:pt>
                <c:pt idx="82">
                  <c:v>44462.872995601851</c:v>
                </c:pt>
                <c:pt idx="83">
                  <c:v>44462.873690046297</c:v>
                </c:pt>
                <c:pt idx="84">
                  <c:v>44462.874384490744</c:v>
                </c:pt>
                <c:pt idx="85">
                  <c:v>44462.87509050926</c:v>
                </c:pt>
                <c:pt idx="86">
                  <c:v>44462.875784953707</c:v>
                </c:pt>
                <c:pt idx="87">
                  <c:v>44462.876479398146</c:v>
                </c:pt>
                <c:pt idx="88">
                  <c:v>44462.877173842593</c:v>
                </c:pt>
                <c:pt idx="89">
                  <c:v>44462.87786828704</c:v>
                </c:pt>
                <c:pt idx="90">
                  <c:v>44462.878562731479</c:v>
                </c:pt>
                <c:pt idx="91">
                  <c:v>44462.879257175926</c:v>
                </c:pt>
                <c:pt idx="92">
                  <c:v>44462.879951620373</c:v>
                </c:pt>
                <c:pt idx="93">
                  <c:v>44462.880646064812</c:v>
                </c:pt>
                <c:pt idx="94">
                  <c:v>44462.881340509259</c:v>
                </c:pt>
                <c:pt idx="95">
                  <c:v>44462.882034953705</c:v>
                </c:pt>
                <c:pt idx="96">
                  <c:v>44462.882729398145</c:v>
                </c:pt>
                <c:pt idx="97">
                  <c:v>44462.883423842592</c:v>
                </c:pt>
                <c:pt idx="98">
                  <c:v>44462.884118287038</c:v>
                </c:pt>
                <c:pt idx="99">
                  <c:v>44462.884812731485</c:v>
                </c:pt>
                <c:pt idx="100">
                  <c:v>44462.885507175924</c:v>
                </c:pt>
                <c:pt idx="101">
                  <c:v>44462.886201620371</c:v>
                </c:pt>
                <c:pt idx="102">
                  <c:v>44462.886896064818</c:v>
                </c:pt>
                <c:pt idx="103">
                  <c:v>44462.887590509257</c:v>
                </c:pt>
                <c:pt idx="104">
                  <c:v>44462.888284953704</c:v>
                </c:pt>
                <c:pt idx="105">
                  <c:v>44462.888979398151</c:v>
                </c:pt>
                <c:pt idx="106">
                  <c:v>44462.88967384259</c:v>
                </c:pt>
                <c:pt idx="107">
                  <c:v>44462.890368287037</c:v>
                </c:pt>
                <c:pt idx="108">
                  <c:v>44462.891062731484</c:v>
                </c:pt>
                <c:pt idx="109">
                  <c:v>44462.891757175923</c:v>
                </c:pt>
                <c:pt idx="110">
                  <c:v>44462.89245162037</c:v>
                </c:pt>
                <c:pt idx="111">
                  <c:v>44462.893146064816</c:v>
                </c:pt>
                <c:pt idx="112">
                  <c:v>44462.893840509256</c:v>
                </c:pt>
                <c:pt idx="113">
                  <c:v>44462.894534953703</c:v>
                </c:pt>
                <c:pt idx="114">
                  <c:v>44462.895229398149</c:v>
                </c:pt>
                <c:pt idx="115">
                  <c:v>44462.895923842596</c:v>
                </c:pt>
                <c:pt idx="116">
                  <c:v>44462.896618287035</c:v>
                </c:pt>
                <c:pt idx="117">
                  <c:v>44462.897312731482</c:v>
                </c:pt>
                <c:pt idx="118">
                  <c:v>44462.898007175929</c:v>
                </c:pt>
                <c:pt idx="119">
                  <c:v>44462.898701620368</c:v>
                </c:pt>
                <c:pt idx="120">
                  <c:v>44462.899396064815</c:v>
                </c:pt>
                <c:pt idx="121">
                  <c:v>44462.900090509262</c:v>
                </c:pt>
                <c:pt idx="122">
                  <c:v>44462.900784953701</c:v>
                </c:pt>
                <c:pt idx="123">
                  <c:v>44462.901479398148</c:v>
                </c:pt>
                <c:pt idx="124">
                  <c:v>44462.902173842594</c:v>
                </c:pt>
                <c:pt idx="125">
                  <c:v>44462.902868287034</c:v>
                </c:pt>
                <c:pt idx="126">
                  <c:v>44462.903562731481</c:v>
                </c:pt>
                <c:pt idx="127">
                  <c:v>44462.904257175927</c:v>
                </c:pt>
                <c:pt idx="128">
                  <c:v>44462.904951620367</c:v>
                </c:pt>
                <c:pt idx="129">
                  <c:v>44462.905646064813</c:v>
                </c:pt>
                <c:pt idx="130">
                  <c:v>44462.90634050926</c:v>
                </c:pt>
                <c:pt idx="131">
                  <c:v>44462.907034953707</c:v>
                </c:pt>
                <c:pt idx="132">
                  <c:v>44462.907729398146</c:v>
                </c:pt>
                <c:pt idx="133">
                  <c:v>44462.908423842593</c:v>
                </c:pt>
                <c:pt idx="134">
                  <c:v>44462.90911828704</c:v>
                </c:pt>
                <c:pt idx="135">
                  <c:v>44462.909812731479</c:v>
                </c:pt>
                <c:pt idx="136">
                  <c:v>44462.910507175926</c:v>
                </c:pt>
                <c:pt idx="137">
                  <c:v>44462.911201620373</c:v>
                </c:pt>
                <c:pt idx="138">
                  <c:v>44462.911896064812</c:v>
                </c:pt>
                <c:pt idx="139">
                  <c:v>44462.912590509259</c:v>
                </c:pt>
                <c:pt idx="140">
                  <c:v>44462.913284953705</c:v>
                </c:pt>
                <c:pt idx="141">
                  <c:v>44462.913979398145</c:v>
                </c:pt>
                <c:pt idx="142">
                  <c:v>44462.914673842592</c:v>
                </c:pt>
                <c:pt idx="143">
                  <c:v>44462.915368287038</c:v>
                </c:pt>
                <c:pt idx="144">
                  <c:v>44462.916062731485</c:v>
                </c:pt>
                <c:pt idx="145">
                  <c:v>44462.916768750001</c:v>
                </c:pt>
                <c:pt idx="146">
                  <c:v>44462.917463194448</c:v>
                </c:pt>
                <c:pt idx="147">
                  <c:v>44462.918157638887</c:v>
                </c:pt>
                <c:pt idx="148">
                  <c:v>44462.918852083334</c:v>
                </c:pt>
                <c:pt idx="149">
                  <c:v>44462.919546527781</c:v>
                </c:pt>
                <c:pt idx="150">
                  <c:v>44462.92024097222</c:v>
                </c:pt>
                <c:pt idx="151">
                  <c:v>44462.920935416667</c:v>
                </c:pt>
                <c:pt idx="152">
                  <c:v>44462.921629861114</c:v>
                </c:pt>
                <c:pt idx="153">
                  <c:v>44462.922324305553</c:v>
                </c:pt>
                <c:pt idx="154">
                  <c:v>44462.92301875</c:v>
                </c:pt>
                <c:pt idx="155">
                  <c:v>44462.923713194446</c:v>
                </c:pt>
                <c:pt idx="156">
                  <c:v>44462.924407638886</c:v>
                </c:pt>
                <c:pt idx="157">
                  <c:v>44462.925102083333</c:v>
                </c:pt>
                <c:pt idx="158">
                  <c:v>44462.925796527779</c:v>
                </c:pt>
                <c:pt idx="159">
                  <c:v>44462.926490972219</c:v>
                </c:pt>
                <c:pt idx="160">
                  <c:v>44462.927185416665</c:v>
                </c:pt>
                <c:pt idx="161">
                  <c:v>44462.927879861112</c:v>
                </c:pt>
                <c:pt idx="162">
                  <c:v>44462.928574305559</c:v>
                </c:pt>
                <c:pt idx="163">
                  <c:v>44462.929268749998</c:v>
                </c:pt>
                <c:pt idx="164">
                  <c:v>44462.929963194445</c:v>
                </c:pt>
                <c:pt idx="165">
                  <c:v>44462.930657638892</c:v>
                </c:pt>
                <c:pt idx="166">
                  <c:v>44462.931352083331</c:v>
                </c:pt>
                <c:pt idx="167">
                  <c:v>44462.932046527778</c:v>
                </c:pt>
                <c:pt idx="168">
                  <c:v>44462.932740972225</c:v>
                </c:pt>
                <c:pt idx="169">
                  <c:v>44462.933435416664</c:v>
                </c:pt>
                <c:pt idx="170">
                  <c:v>44462.934129861111</c:v>
                </c:pt>
                <c:pt idx="171">
                  <c:v>44462.934824305557</c:v>
                </c:pt>
                <c:pt idx="172">
                  <c:v>44462.935518749997</c:v>
                </c:pt>
                <c:pt idx="173">
                  <c:v>44462.936213194444</c:v>
                </c:pt>
                <c:pt idx="174">
                  <c:v>44462.93690763889</c:v>
                </c:pt>
                <c:pt idx="175">
                  <c:v>44462.937602083337</c:v>
                </c:pt>
                <c:pt idx="176">
                  <c:v>44462.938296527776</c:v>
                </c:pt>
                <c:pt idx="177">
                  <c:v>44462.938990972223</c:v>
                </c:pt>
                <c:pt idx="178">
                  <c:v>44462.93968541667</c:v>
                </c:pt>
                <c:pt idx="179">
                  <c:v>44462.940379861109</c:v>
                </c:pt>
                <c:pt idx="180">
                  <c:v>44462.941074305556</c:v>
                </c:pt>
                <c:pt idx="181">
                  <c:v>44462.941768750003</c:v>
                </c:pt>
                <c:pt idx="182">
                  <c:v>44462.942463194442</c:v>
                </c:pt>
                <c:pt idx="183">
                  <c:v>44462.943157638889</c:v>
                </c:pt>
                <c:pt idx="184">
                  <c:v>44462.943852083336</c:v>
                </c:pt>
                <c:pt idx="185">
                  <c:v>44462.944546527775</c:v>
                </c:pt>
                <c:pt idx="186">
                  <c:v>44462.945240972222</c:v>
                </c:pt>
                <c:pt idx="187">
                  <c:v>44462.945935416668</c:v>
                </c:pt>
                <c:pt idx="188">
                  <c:v>44462.946629861108</c:v>
                </c:pt>
                <c:pt idx="189">
                  <c:v>44462.947324305555</c:v>
                </c:pt>
                <c:pt idx="190">
                  <c:v>44462.948018750001</c:v>
                </c:pt>
                <c:pt idx="191">
                  <c:v>44462.948713194448</c:v>
                </c:pt>
                <c:pt idx="192">
                  <c:v>44462.949407638887</c:v>
                </c:pt>
                <c:pt idx="193">
                  <c:v>44462.950102083334</c:v>
                </c:pt>
                <c:pt idx="194">
                  <c:v>44462.950796527781</c:v>
                </c:pt>
                <c:pt idx="195">
                  <c:v>44462.95149097222</c:v>
                </c:pt>
                <c:pt idx="196">
                  <c:v>44462.952185416667</c:v>
                </c:pt>
                <c:pt idx="197">
                  <c:v>44462.952879861114</c:v>
                </c:pt>
                <c:pt idx="198">
                  <c:v>44462.953574305553</c:v>
                </c:pt>
                <c:pt idx="199">
                  <c:v>44462.95426875</c:v>
                </c:pt>
                <c:pt idx="200">
                  <c:v>44462.954963194446</c:v>
                </c:pt>
                <c:pt idx="201">
                  <c:v>44462.955657638886</c:v>
                </c:pt>
                <c:pt idx="202">
                  <c:v>44462.956352083333</c:v>
                </c:pt>
                <c:pt idx="203">
                  <c:v>44462.957046527779</c:v>
                </c:pt>
                <c:pt idx="204">
                  <c:v>44462.957740972219</c:v>
                </c:pt>
                <c:pt idx="205">
                  <c:v>44462.958446990742</c:v>
                </c:pt>
                <c:pt idx="206">
                  <c:v>44462.959141435182</c:v>
                </c:pt>
                <c:pt idx="207">
                  <c:v>44462.959835879628</c:v>
                </c:pt>
                <c:pt idx="208">
                  <c:v>44462.960530324075</c:v>
                </c:pt>
                <c:pt idx="209">
                  <c:v>44462.961224768522</c:v>
                </c:pt>
                <c:pt idx="210">
                  <c:v>44462.961919212961</c:v>
                </c:pt>
                <c:pt idx="211">
                  <c:v>44462.962613657408</c:v>
                </c:pt>
                <c:pt idx="212">
                  <c:v>44462.963308101855</c:v>
                </c:pt>
                <c:pt idx="213">
                  <c:v>44462.964002546294</c:v>
                </c:pt>
                <c:pt idx="214">
                  <c:v>44462.964696990741</c:v>
                </c:pt>
                <c:pt idx="215">
                  <c:v>44462.965391435187</c:v>
                </c:pt>
                <c:pt idx="216">
                  <c:v>44462.966085879627</c:v>
                </c:pt>
                <c:pt idx="217">
                  <c:v>44462.966780324074</c:v>
                </c:pt>
                <c:pt idx="218">
                  <c:v>44462.96747476852</c:v>
                </c:pt>
                <c:pt idx="219">
                  <c:v>44462.96816921296</c:v>
                </c:pt>
                <c:pt idx="220">
                  <c:v>44462.968863657406</c:v>
                </c:pt>
                <c:pt idx="221">
                  <c:v>44462.969558101853</c:v>
                </c:pt>
                <c:pt idx="222">
                  <c:v>44462.9702525463</c:v>
                </c:pt>
                <c:pt idx="223">
                  <c:v>44462.970946990739</c:v>
                </c:pt>
                <c:pt idx="224">
                  <c:v>44462.971641435186</c:v>
                </c:pt>
                <c:pt idx="225">
                  <c:v>44462.972335879633</c:v>
                </c:pt>
                <c:pt idx="226">
                  <c:v>44462.973030324072</c:v>
                </c:pt>
                <c:pt idx="227">
                  <c:v>44462.973724768519</c:v>
                </c:pt>
                <c:pt idx="228">
                  <c:v>44462.974419212966</c:v>
                </c:pt>
                <c:pt idx="229">
                  <c:v>44462.975113657405</c:v>
                </c:pt>
                <c:pt idx="230">
                  <c:v>44462.975808101852</c:v>
                </c:pt>
                <c:pt idx="231">
                  <c:v>44462.976502546298</c:v>
                </c:pt>
                <c:pt idx="232">
                  <c:v>44462.977196990738</c:v>
                </c:pt>
                <c:pt idx="233">
                  <c:v>44462.977891435185</c:v>
                </c:pt>
                <c:pt idx="234">
                  <c:v>44462.978585879631</c:v>
                </c:pt>
                <c:pt idx="235">
                  <c:v>44462.979280324071</c:v>
                </c:pt>
                <c:pt idx="236">
                  <c:v>44462.979974768517</c:v>
                </c:pt>
                <c:pt idx="237">
                  <c:v>44462.980669212964</c:v>
                </c:pt>
                <c:pt idx="238">
                  <c:v>44462.981363657411</c:v>
                </c:pt>
                <c:pt idx="239">
                  <c:v>44462.98205810185</c:v>
                </c:pt>
                <c:pt idx="240">
                  <c:v>44462.982752546297</c:v>
                </c:pt>
                <c:pt idx="241">
                  <c:v>44462.983446990744</c:v>
                </c:pt>
                <c:pt idx="242">
                  <c:v>44462.984141435183</c:v>
                </c:pt>
                <c:pt idx="243">
                  <c:v>44462.98483587963</c:v>
                </c:pt>
                <c:pt idx="244">
                  <c:v>44462.985530324077</c:v>
                </c:pt>
                <c:pt idx="245">
                  <c:v>44462.986224768516</c:v>
                </c:pt>
                <c:pt idx="246">
                  <c:v>44462.986919212963</c:v>
                </c:pt>
                <c:pt idx="247">
                  <c:v>44462.987613657409</c:v>
                </c:pt>
                <c:pt idx="248">
                  <c:v>44462.988308101849</c:v>
                </c:pt>
                <c:pt idx="249">
                  <c:v>44462.989002546296</c:v>
                </c:pt>
                <c:pt idx="250">
                  <c:v>44462.989696990742</c:v>
                </c:pt>
                <c:pt idx="251">
                  <c:v>44462.990391435182</c:v>
                </c:pt>
                <c:pt idx="252">
                  <c:v>44462.991085879628</c:v>
                </c:pt>
                <c:pt idx="253">
                  <c:v>44462.991780324075</c:v>
                </c:pt>
                <c:pt idx="254">
                  <c:v>44462.992474768522</c:v>
                </c:pt>
                <c:pt idx="255">
                  <c:v>44462.993169212961</c:v>
                </c:pt>
                <c:pt idx="256">
                  <c:v>44462.993863657408</c:v>
                </c:pt>
                <c:pt idx="257">
                  <c:v>44462.994558101855</c:v>
                </c:pt>
                <c:pt idx="258">
                  <c:v>44462.995252546294</c:v>
                </c:pt>
                <c:pt idx="259">
                  <c:v>44462.995946990741</c:v>
                </c:pt>
                <c:pt idx="260">
                  <c:v>44462.996641435187</c:v>
                </c:pt>
                <c:pt idx="261">
                  <c:v>44462.997335879627</c:v>
                </c:pt>
                <c:pt idx="262">
                  <c:v>44462.998030324074</c:v>
                </c:pt>
                <c:pt idx="263">
                  <c:v>44462.99872476852</c:v>
                </c:pt>
                <c:pt idx="264">
                  <c:v>44462.99941921296</c:v>
                </c:pt>
                <c:pt idx="265">
                  <c:v>44463.000125231483</c:v>
                </c:pt>
                <c:pt idx="266">
                  <c:v>44463.000819675923</c:v>
                </c:pt>
                <c:pt idx="267">
                  <c:v>44463.001514120369</c:v>
                </c:pt>
                <c:pt idx="268">
                  <c:v>44463.002208564816</c:v>
                </c:pt>
                <c:pt idx="269">
                  <c:v>44463.002903009263</c:v>
                </c:pt>
                <c:pt idx="270">
                  <c:v>44463.003597453702</c:v>
                </c:pt>
                <c:pt idx="271">
                  <c:v>44463.004291898149</c:v>
                </c:pt>
                <c:pt idx="272">
                  <c:v>44463.004986342596</c:v>
                </c:pt>
                <c:pt idx="273">
                  <c:v>44463.005680787035</c:v>
                </c:pt>
                <c:pt idx="274">
                  <c:v>44463.006375231482</c:v>
                </c:pt>
                <c:pt idx="275">
                  <c:v>44463.007069675929</c:v>
                </c:pt>
                <c:pt idx="276">
                  <c:v>44463.007764120368</c:v>
                </c:pt>
                <c:pt idx="277">
                  <c:v>44463.008458564815</c:v>
                </c:pt>
                <c:pt idx="278">
                  <c:v>44463.009153009261</c:v>
                </c:pt>
                <c:pt idx="279">
                  <c:v>44463.009847453701</c:v>
                </c:pt>
                <c:pt idx="280">
                  <c:v>44463.010541898147</c:v>
                </c:pt>
                <c:pt idx="281">
                  <c:v>44463.011236342594</c:v>
                </c:pt>
                <c:pt idx="282">
                  <c:v>44463.011930787034</c:v>
                </c:pt>
                <c:pt idx="283">
                  <c:v>44463.01262523148</c:v>
                </c:pt>
                <c:pt idx="284">
                  <c:v>44463.013319675927</c:v>
                </c:pt>
                <c:pt idx="285">
                  <c:v>44463.014014120374</c:v>
                </c:pt>
                <c:pt idx="286">
                  <c:v>44463.014708564813</c:v>
                </c:pt>
                <c:pt idx="287">
                  <c:v>44463.01540300926</c:v>
                </c:pt>
                <c:pt idx="288">
                  <c:v>44463.016097453707</c:v>
                </c:pt>
                <c:pt idx="289">
                  <c:v>44463.016791898146</c:v>
                </c:pt>
                <c:pt idx="290">
                  <c:v>44463.017486342593</c:v>
                </c:pt>
                <c:pt idx="291">
                  <c:v>44463.018180787039</c:v>
                </c:pt>
                <c:pt idx="292">
                  <c:v>44463.018875231479</c:v>
                </c:pt>
                <c:pt idx="293">
                  <c:v>44463.019569675926</c:v>
                </c:pt>
                <c:pt idx="294">
                  <c:v>44463.020264120372</c:v>
                </c:pt>
                <c:pt idx="295">
                  <c:v>44463.020958564812</c:v>
                </c:pt>
                <c:pt idx="296">
                  <c:v>44463.021653009258</c:v>
                </c:pt>
                <c:pt idx="297">
                  <c:v>44463.022347453705</c:v>
                </c:pt>
                <c:pt idx="298">
                  <c:v>44463.023041898145</c:v>
                </c:pt>
                <c:pt idx="299">
                  <c:v>44463.023736342591</c:v>
                </c:pt>
                <c:pt idx="300">
                  <c:v>44463.024430787038</c:v>
                </c:pt>
                <c:pt idx="301">
                  <c:v>44463.025125231485</c:v>
                </c:pt>
                <c:pt idx="302">
                  <c:v>44463.025819675924</c:v>
                </c:pt>
                <c:pt idx="303">
                  <c:v>44463.026514120371</c:v>
                </c:pt>
                <c:pt idx="304">
                  <c:v>44463.027208564818</c:v>
                </c:pt>
                <c:pt idx="305">
                  <c:v>44463.027903009257</c:v>
                </c:pt>
                <c:pt idx="306">
                  <c:v>44463.028597453704</c:v>
                </c:pt>
                <c:pt idx="307">
                  <c:v>44463.02929189815</c:v>
                </c:pt>
                <c:pt idx="308">
                  <c:v>44463.02998634259</c:v>
                </c:pt>
                <c:pt idx="309">
                  <c:v>44463.030680787037</c:v>
                </c:pt>
                <c:pt idx="310">
                  <c:v>44463.031375231483</c:v>
                </c:pt>
                <c:pt idx="311">
                  <c:v>44463.032069675923</c:v>
                </c:pt>
                <c:pt idx="312">
                  <c:v>44463.032764120369</c:v>
                </c:pt>
                <c:pt idx="313">
                  <c:v>44463.033458564816</c:v>
                </c:pt>
                <c:pt idx="314">
                  <c:v>44463.034153009263</c:v>
                </c:pt>
                <c:pt idx="315">
                  <c:v>44463.034847453702</c:v>
                </c:pt>
                <c:pt idx="316">
                  <c:v>44463.035541898149</c:v>
                </c:pt>
                <c:pt idx="317">
                  <c:v>44463.036236342596</c:v>
                </c:pt>
                <c:pt idx="318">
                  <c:v>44463.036930787035</c:v>
                </c:pt>
                <c:pt idx="319">
                  <c:v>44463.037625231482</c:v>
                </c:pt>
                <c:pt idx="320">
                  <c:v>44463.038319675929</c:v>
                </c:pt>
                <c:pt idx="321">
                  <c:v>44463.039014120368</c:v>
                </c:pt>
                <c:pt idx="322">
                  <c:v>44463.039708564815</c:v>
                </c:pt>
                <c:pt idx="323">
                  <c:v>44463.040403009261</c:v>
                </c:pt>
                <c:pt idx="324">
                  <c:v>44463.041097453701</c:v>
                </c:pt>
                <c:pt idx="325">
                  <c:v>44463.041803472224</c:v>
                </c:pt>
                <c:pt idx="326">
                  <c:v>44463.042497916664</c:v>
                </c:pt>
                <c:pt idx="327">
                  <c:v>44463.04319236111</c:v>
                </c:pt>
                <c:pt idx="328">
                  <c:v>44463.043886805557</c:v>
                </c:pt>
                <c:pt idx="329">
                  <c:v>44463.044581249997</c:v>
                </c:pt>
                <c:pt idx="330">
                  <c:v>44463.045275694443</c:v>
                </c:pt>
                <c:pt idx="331">
                  <c:v>44463.04597013889</c:v>
                </c:pt>
                <c:pt idx="332">
                  <c:v>44463.046664583337</c:v>
                </c:pt>
                <c:pt idx="333">
                  <c:v>44463.047359027776</c:v>
                </c:pt>
                <c:pt idx="334">
                  <c:v>44463.048053472223</c:v>
                </c:pt>
                <c:pt idx="335">
                  <c:v>44463.04874791667</c:v>
                </c:pt>
                <c:pt idx="336">
                  <c:v>44463.049442361109</c:v>
                </c:pt>
                <c:pt idx="337">
                  <c:v>44463.050136805556</c:v>
                </c:pt>
                <c:pt idx="338">
                  <c:v>44463.050831250002</c:v>
                </c:pt>
                <c:pt idx="339">
                  <c:v>44463.051525694442</c:v>
                </c:pt>
                <c:pt idx="340">
                  <c:v>44463.052220138889</c:v>
                </c:pt>
                <c:pt idx="341">
                  <c:v>44463.052914583335</c:v>
                </c:pt>
                <c:pt idx="342">
                  <c:v>44463.053609027775</c:v>
                </c:pt>
                <c:pt idx="343">
                  <c:v>44463.054303472221</c:v>
                </c:pt>
                <c:pt idx="344">
                  <c:v>44463.054997916668</c:v>
                </c:pt>
                <c:pt idx="345">
                  <c:v>44463.055692361108</c:v>
                </c:pt>
                <c:pt idx="346">
                  <c:v>44463.056386805554</c:v>
                </c:pt>
                <c:pt idx="347">
                  <c:v>44463.057081250001</c:v>
                </c:pt>
                <c:pt idx="348">
                  <c:v>44463.057775694448</c:v>
                </c:pt>
                <c:pt idx="349">
                  <c:v>44463.058470138887</c:v>
                </c:pt>
                <c:pt idx="350">
                  <c:v>44463.059164583334</c:v>
                </c:pt>
                <c:pt idx="351">
                  <c:v>44463.05985902778</c:v>
                </c:pt>
                <c:pt idx="352">
                  <c:v>44463.06055347222</c:v>
                </c:pt>
                <c:pt idx="353">
                  <c:v>44463.061247916667</c:v>
                </c:pt>
                <c:pt idx="354">
                  <c:v>44463.061942361113</c:v>
                </c:pt>
                <c:pt idx="355">
                  <c:v>44463.062636805553</c:v>
                </c:pt>
                <c:pt idx="356">
                  <c:v>44463.063331249999</c:v>
                </c:pt>
                <c:pt idx="357">
                  <c:v>44463.064025694446</c:v>
                </c:pt>
                <c:pt idx="358">
                  <c:v>44463.064720138886</c:v>
                </c:pt>
                <c:pt idx="359">
                  <c:v>44463.065414583332</c:v>
                </c:pt>
                <c:pt idx="360">
                  <c:v>44463.066109027779</c:v>
                </c:pt>
                <c:pt idx="361">
                  <c:v>44463.066803472226</c:v>
                </c:pt>
                <c:pt idx="362">
                  <c:v>44463.067497916665</c:v>
                </c:pt>
                <c:pt idx="363">
                  <c:v>44463.068192361112</c:v>
                </c:pt>
                <c:pt idx="364">
                  <c:v>44463.068886805559</c:v>
                </c:pt>
                <c:pt idx="365">
                  <c:v>44463.069581249998</c:v>
                </c:pt>
                <c:pt idx="366">
                  <c:v>44463.070275694445</c:v>
                </c:pt>
                <c:pt idx="367">
                  <c:v>44463.070970138891</c:v>
                </c:pt>
                <c:pt idx="368">
                  <c:v>44463.071664583331</c:v>
                </c:pt>
                <c:pt idx="369">
                  <c:v>44463.072359027778</c:v>
                </c:pt>
                <c:pt idx="370">
                  <c:v>44463.073053472224</c:v>
                </c:pt>
                <c:pt idx="371">
                  <c:v>44463.073747916664</c:v>
                </c:pt>
                <c:pt idx="372">
                  <c:v>44463.07444236111</c:v>
                </c:pt>
                <c:pt idx="373">
                  <c:v>44463.075136805557</c:v>
                </c:pt>
                <c:pt idx="374">
                  <c:v>44463.075831249997</c:v>
                </c:pt>
                <c:pt idx="375">
                  <c:v>44463.076525694443</c:v>
                </c:pt>
                <c:pt idx="376">
                  <c:v>44463.07722013889</c:v>
                </c:pt>
                <c:pt idx="377">
                  <c:v>44463.077914583337</c:v>
                </c:pt>
                <c:pt idx="378">
                  <c:v>44463.078609027776</c:v>
                </c:pt>
                <c:pt idx="379">
                  <c:v>44463.079303472223</c:v>
                </c:pt>
                <c:pt idx="380">
                  <c:v>44463.07999791667</c:v>
                </c:pt>
                <c:pt idx="381">
                  <c:v>44463.080692361109</c:v>
                </c:pt>
                <c:pt idx="382">
                  <c:v>44463.081386805556</c:v>
                </c:pt>
                <c:pt idx="383">
                  <c:v>44463.082081250002</c:v>
                </c:pt>
                <c:pt idx="384">
                  <c:v>44463.082775694442</c:v>
                </c:pt>
                <c:pt idx="385">
                  <c:v>44463.083470138889</c:v>
                </c:pt>
                <c:pt idx="386">
                  <c:v>44463.084164583335</c:v>
                </c:pt>
                <c:pt idx="387">
                  <c:v>44463.084859027775</c:v>
                </c:pt>
                <c:pt idx="388">
                  <c:v>44463.085553472221</c:v>
                </c:pt>
                <c:pt idx="389">
                  <c:v>44463.086247916668</c:v>
                </c:pt>
                <c:pt idx="390">
                  <c:v>44463.086942361108</c:v>
                </c:pt>
                <c:pt idx="391">
                  <c:v>44463.087636805554</c:v>
                </c:pt>
                <c:pt idx="392">
                  <c:v>44463.088331250001</c:v>
                </c:pt>
                <c:pt idx="393">
                  <c:v>44463.089025694448</c:v>
                </c:pt>
                <c:pt idx="394">
                  <c:v>44463.089720138887</c:v>
                </c:pt>
                <c:pt idx="395">
                  <c:v>44463.090414583334</c:v>
                </c:pt>
                <c:pt idx="396">
                  <c:v>44463.09110902778</c:v>
                </c:pt>
                <c:pt idx="397">
                  <c:v>44463.09180347222</c:v>
                </c:pt>
                <c:pt idx="398">
                  <c:v>44463.092497916667</c:v>
                </c:pt>
                <c:pt idx="399">
                  <c:v>44463.093192361113</c:v>
                </c:pt>
                <c:pt idx="400">
                  <c:v>44463.093886805553</c:v>
                </c:pt>
                <c:pt idx="401">
                  <c:v>44463.094581249999</c:v>
                </c:pt>
                <c:pt idx="402">
                  <c:v>44463.095275694446</c:v>
                </c:pt>
                <c:pt idx="403">
                  <c:v>44463.095970138886</c:v>
                </c:pt>
                <c:pt idx="404">
                  <c:v>44463.096664583332</c:v>
                </c:pt>
                <c:pt idx="405">
                  <c:v>44463.097359027779</c:v>
                </c:pt>
                <c:pt idx="406">
                  <c:v>44463.098053472226</c:v>
                </c:pt>
                <c:pt idx="407">
                  <c:v>44463.098747916665</c:v>
                </c:pt>
                <c:pt idx="408">
                  <c:v>44463.099442361112</c:v>
                </c:pt>
                <c:pt idx="409">
                  <c:v>44463.100136805559</c:v>
                </c:pt>
                <c:pt idx="410">
                  <c:v>44463.100831249998</c:v>
                </c:pt>
                <c:pt idx="411">
                  <c:v>44463.101525694445</c:v>
                </c:pt>
                <c:pt idx="412">
                  <c:v>44463.102220138891</c:v>
                </c:pt>
                <c:pt idx="413">
                  <c:v>44463.102914583331</c:v>
                </c:pt>
                <c:pt idx="414">
                  <c:v>44463.103609027778</c:v>
                </c:pt>
                <c:pt idx="415">
                  <c:v>44463.104303472224</c:v>
                </c:pt>
                <c:pt idx="416">
                  <c:v>44463.104997916664</c:v>
                </c:pt>
                <c:pt idx="417">
                  <c:v>44463.10569236111</c:v>
                </c:pt>
                <c:pt idx="418">
                  <c:v>44463.106386805557</c:v>
                </c:pt>
                <c:pt idx="419">
                  <c:v>44463.107081249997</c:v>
                </c:pt>
                <c:pt idx="420">
                  <c:v>44463.107775694443</c:v>
                </c:pt>
                <c:pt idx="421">
                  <c:v>44463.10847013889</c:v>
                </c:pt>
                <c:pt idx="422">
                  <c:v>44463.109164583337</c:v>
                </c:pt>
                <c:pt idx="423">
                  <c:v>44463.109859027776</c:v>
                </c:pt>
                <c:pt idx="424">
                  <c:v>44463.110553472223</c:v>
                </c:pt>
                <c:pt idx="425">
                  <c:v>44463.11124791667</c:v>
                </c:pt>
                <c:pt idx="426">
                  <c:v>44463.111942361109</c:v>
                </c:pt>
                <c:pt idx="427">
                  <c:v>44463.112636805556</c:v>
                </c:pt>
                <c:pt idx="428">
                  <c:v>44463.113331250002</c:v>
                </c:pt>
                <c:pt idx="429">
                  <c:v>44463.114025694442</c:v>
                </c:pt>
                <c:pt idx="430">
                  <c:v>44463.114720138889</c:v>
                </c:pt>
                <c:pt idx="431">
                  <c:v>44463.115414583335</c:v>
                </c:pt>
                <c:pt idx="432">
                  <c:v>44463.116109027775</c:v>
                </c:pt>
                <c:pt idx="433">
                  <c:v>44463.116803472221</c:v>
                </c:pt>
                <c:pt idx="434">
                  <c:v>44463.117497916668</c:v>
                </c:pt>
                <c:pt idx="435">
                  <c:v>44463.118192361108</c:v>
                </c:pt>
                <c:pt idx="436">
                  <c:v>44463.118886805554</c:v>
                </c:pt>
                <c:pt idx="437">
                  <c:v>44463.119581250001</c:v>
                </c:pt>
                <c:pt idx="438">
                  <c:v>44463.120275694448</c:v>
                </c:pt>
                <c:pt idx="439">
                  <c:v>44463.120970138887</c:v>
                </c:pt>
                <c:pt idx="440">
                  <c:v>44463.121664583334</c:v>
                </c:pt>
                <c:pt idx="441">
                  <c:v>44463.12235902778</c:v>
                </c:pt>
                <c:pt idx="442">
                  <c:v>44463.12305347222</c:v>
                </c:pt>
                <c:pt idx="443">
                  <c:v>44463.123747916667</c:v>
                </c:pt>
                <c:pt idx="444">
                  <c:v>44463.124442361113</c:v>
                </c:pt>
                <c:pt idx="445">
                  <c:v>44463.12514837963</c:v>
                </c:pt>
                <c:pt idx="446">
                  <c:v>44463.125842824076</c:v>
                </c:pt>
                <c:pt idx="447">
                  <c:v>44463.126537268516</c:v>
                </c:pt>
                <c:pt idx="448">
                  <c:v>44463.127231712962</c:v>
                </c:pt>
                <c:pt idx="449">
                  <c:v>44463.127926157409</c:v>
                </c:pt>
                <c:pt idx="450">
                  <c:v>44463.128620601849</c:v>
                </c:pt>
                <c:pt idx="451">
                  <c:v>44463.129315046295</c:v>
                </c:pt>
                <c:pt idx="452">
                  <c:v>44463.130009490742</c:v>
                </c:pt>
                <c:pt idx="453">
                  <c:v>44463.130703935189</c:v>
                </c:pt>
                <c:pt idx="454">
                  <c:v>44463.131398379628</c:v>
                </c:pt>
                <c:pt idx="455">
                  <c:v>44463.132092824075</c:v>
                </c:pt>
                <c:pt idx="456">
                  <c:v>44463.132787268521</c:v>
                </c:pt>
                <c:pt idx="457">
                  <c:v>44463.133481712961</c:v>
                </c:pt>
                <c:pt idx="458">
                  <c:v>44463.134176157408</c:v>
                </c:pt>
                <c:pt idx="459">
                  <c:v>44463.134870601854</c:v>
                </c:pt>
                <c:pt idx="460">
                  <c:v>44463.135565046294</c:v>
                </c:pt>
                <c:pt idx="461">
                  <c:v>44463.13625949074</c:v>
                </c:pt>
                <c:pt idx="462">
                  <c:v>44463.136953935187</c:v>
                </c:pt>
                <c:pt idx="463">
                  <c:v>44463.137648379627</c:v>
                </c:pt>
                <c:pt idx="464">
                  <c:v>44463.138342824073</c:v>
                </c:pt>
                <c:pt idx="465">
                  <c:v>44463.13903726852</c:v>
                </c:pt>
                <c:pt idx="466">
                  <c:v>44463.139731712959</c:v>
                </c:pt>
                <c:pt idx="467">
                  <c:v>44463.140426157406</c:v>
                </c:pt>
                <c:pt idx="468">
                  <c:v>44463.141120601853</c:v>
                </c:pt>
                <c:pt idx="469">
                  <c:v>44463.1418150463</c:v>
                </c:pt>
                <c:pt idx="470">
                  <c:v>44463.142509490739</c:v>
                </c:pt>
                <c:pt idx="471">
                  <c:v>44463.143203935186</c:v>
                </c:pt>
                <c:pt idx="472">
                  <c:v>44463.143898379632</c:v>
                </c:pt>
                <c:pt idx="473">
                  <c:v>44463.144592824072</c:v>
                </c:pt>
                <c:pt idx="474">
                  <c:v>44463.145287268519</c:v>
                </c:pt>
                <c:pt idx="475">
                  <c:v>44463.145981712965</c:v>
                </c:pt>
                <c:pt idx="476">
                  <c:v>44463.146676157405</c:v>
                </c:pt>
                <c:pt idx="477">
                  <c:v>44463.147370601851</c:v>
                </c:pt>
                <c:pt idx="478">
                  <c:v>44463.148065046298</c:v>
                </c:pt>
                <c:pt idx="479">
                  <c:v>44463.148759490738</c:v>
                </c:pt>
                <c:pt idx="480">
                  <c:v>44463.149453935184</c:v>
                </c:pt>
                <c:pt idx="481">
                  <c:v>44463.150148379631</c:v>
                </c:pt>
                <c:pt idx="482">
                  <c:v>44463.150842824078</c:v>
                </c:pt>
                <c:pt idx="483">
                  <c:v>44463.151537268517</c:v>
                </c:pt>
                <c:pt idx="484">
                  <c:v>44463.152231712964</c:v>
                </c:pt>
                <c:pt idx="485">
                  <c:v>44463.152926157411</c:v>
                </c:pt>
                <c:pt idx="486">
                  <c:v>44463.15362060185</c:v>
                </c:pt>
                <c:pt idx="487">
                  <c:v>44463.154315046297</c:v>
                </c:pt>
                <c:pt idx="488">
                  <c:v>44463.155009490743</c:v>
                </c:pt>
                <c:pt idx="489">
                  <c:v>44463.155703935183</c:v>
                </c:pt>
                <c:pt idx="490">
                  <c:v>44463.15639837963</c:v>
                </c:pt>
                <c:pt idx="491">
                  <c:v>44463.157092824076</c:v>
                </c:pt>
                <c:pt idx="492">
                  <c:v>44463.157787268516</c:v>
                </c:pt>
                <c:pt idx="493">
                  <c:v>44463.158481712962</c:v>
                </c:pt>
                <c:pt idx="494">
                  <c:v>44463.159176157409</c:v>
                </c:pt>
                <c:pt idx="495">
                  <c:v>44463.159870601849</c:v>
                </c:pt>
                <c:pt idx="496">
                  <c:v>44463.160565046295</c:v>
                </c:pt>
                <c:pt idx="497">
                  <c:v>44463.161259490742</c:v>
                </c:pt>
                <c:pt idx="498">
                  <c:v>44463.161953935189</c:v>
                </c:pt>
                <c:pt idx="499">
                  <c:v>44463.162648379628</c:v>
                </c:pt>
                <c:pt idx="500">
                  <c:v>44463.163342824075</c:v>
                </c:pt>
                <c:pt idx="501">
                  <c:v>44463.164037268521</c:v>
                </c:pt>
                <c:pt idx="502">
                  <c:v>44463.164731712961</c:v>
                </c:pt>
                <c:pt idx="503">
                  <c:v>44463.165426157408</c:v>
                </c:pt>
                <c:pt idx="504">
                  <c:v>44463.166120601854</c:v>
                </c:pt>
                <c:pt idx="505">
                  <c:v>44463.166826620371</c:v>
                </c:pt>
                <c:pt idx="506">
                  <c:v>44463.167521064817</c:v>
                </c:pt>
                <c:pt idx="507">
                  <c:v>44463.168215509257</c:v>
                </c:pt>
                <c:pt idx="508">
                  <c:v>44463.168909953703</c:v>
                </c:pt>
                <c:pt idx="509">
                  <c:v>44463.16960439815</c:v>
                </c:pt>
                <c:pt idx="510">
                  <c:v>44463.17029884259</c:v>
                </c:pt>
                <c:pt idx="511">
                  <c:v>44463.170993287036</c:v>
                </c:pt>
                <c:pt idx="512">
                  <c:v>44463.171687731483</c:v>
                </c:pt>
                <c:pt idx="513">
                  <c:v>44463.172382175922</c:v>
                </c:pt>
                <c:pt idx="514">
                  <c:v>44463.173076620369</c:v>
                </c:pt>
                <c:pt idx="515">
                  <c:v>44463.173771064816</c:v>
                </c:pt>
                <c:pt idx="516">
                  <c:v>44463.174465509263</c:v>
                </c:pt>
                <c:pt idx="517">
                  <c:v>44463.175159953702</c:v>
                </c:pt>
                <c:pt idx="518">
                  <c:v>44463.175854398149</c:v>
                </c:pt>
                <c:pt idx="519">
                  <c:v>44463.176548842595</c:v>
                </c:pt>
                <c:pt idx="520">
                  <c:v>44463.177243287035</c:v>
                </c:pt>
                <c:pt idx="521">
                  <c:v>44463.177937731482</c:v>
                </c:pt>
                <c:pt idx="522">
                  <c:v>44463.178632175928</c:v>
                </c:pt>
                <c:pt idx="523">
                  <c:v>44463.179326620368</c:v>
                </c:pt>
                <c:pt idx="524">
                  <c:v>44463.180021064814</c:v>
                </c:pt>
                <c:pt idx="525">
                  <c:v>44463.180715509261</c:v>
                </c:pt>
                <c:pt idx="526">
                  <c:v>44463.1814099537</c:v>
                </c:pt>
                <c:pt idx="527">
                  <c:v>44463.182104398147</c:v>
                </c:pt>
                <c:pt idx="528">
                  <c:v>44463.182798842594</c:v>
                </c:pt>
                <c:pt idx="529">
                  <c:v>44463.183493287041</c:v>
                </c:pt>
                <c:pt idx="530">
                  <c:v>44463.18418773148</c:v>
                </c:pt>
                <c:pt idx="531">
                  <c:v>44463.184882175927</c:v>
                </c:pt>
                <c:pt idx="532">
                  <c:v>44463.185576620373</c:v>
                </c:pt>
                <c:pt idx="533">
                  <c:v>44463.186271064813</c:v>
                </c:pt>
                <c:pt idx="534">
                  <c:v>44463.18696550926</c:v>
                </c:pt>
                <c:pt idx="535">
                  <c:v>44463.187659953706</c:v>
                </c:pt>
                <c:pt idx="536">
                  <c:v>44463.188354398146</c:v>
                </c:pt>
                <c:pt idx="537">
                  <c:v>44463.189048842592</c:v>
                </c:pt>
                <c:pt idx="538">
                  <c:v>44463.189743287039</c:v>
                </c:pt>
                <c:pt idx="539">
                  <c:v>44463.190437731479</c:v>
                </c:pt>
                <c:pt idx="540">
                  <c:v>44463.191132175925</c:v>
                </c:pt>
                <c:pt idx="541">
                  <c:v>44463.191826620372</c:v>
                </c:pt>
                <c:pt idx="542">
                  <c:v>44463.192521064811</c:v>
                </c:pt>
                <c:pt idx="543">
                  <c:v>44463.193215509258</c:v>
                </c:pt>
                <c:pt idx="544">
                  <c:v>44463.193909953705</c:v>
                </c:pt>
                <c:pt idx="545">
                  <c:v>44463.194604398152</c:v>
                </c:pt>
                <c:pt idx="546">
                  <c:v>44463.195298842591</c:v>
                </c:pt>
                <c:pt idx="547">
                  <c:v>44463.195993287038</c:v>
                </c:pt>
                <c:pt idx="548">
                  <c:v>44463.196687731484</c:v>
                </c:pt>
                <c:pt idx="549">
                  <c:v>44463.197382175924</c:v>
                </c:pt>
                <c:pt idx="550">
                  <c:v>44463.198076620371</c:v>
                </c:pt>
                <c:pt idx="551">
                  <c:v>44463.198771064817</c:v>
                </c:pt>
                <c:pt idx="552">
                  <c:v>44463.199465509257</c:v>
                </c:pt>
                <c:pt idx="553">
                  <c:v>44463.200159953703</c:v>
                </c:pt>
                <c:pt idx="554">
                  <c:v>44463.20085439815</c:v>
                </c:pt>
                <c:pt idx="555">
                  <c:v>44463.20154884259</c:v>
                </c:pt>
                <c:pt idx="556">
                  <c:v>44463.202243287036</c:v>
                </c:pt>
                <c:pt idx="557">
                  <c:v>44463.202937731483</c:v>
                </c:pt>
                <c:pt idx="558">
                  <c:v>44463.203632175922</c:v>
                </c:pt>
                <c:pt idx="559">
                  <c:v>44463.204326620369</c:v>
                </c:pt>
                <c:pt idx="560">
                  <c:v>44463.205021064816</c:v>
                </c:pt>
                <c:pt idx="561">
                  <c:v>44463.205715509263</c:v>
                </c:pt>
                <c:pt idx="562">
                  <c:v>44463.206409953702</c:v>
                </c:pt>
                <c:pt idx="563">
                  <c:v>44463.207104398149</c:v>
                </c:pt>
                <c:pt idx="564">
                  <c:v>44463.207798842595</c:v>
                </c:pt>
                <c:pt idx="565">
                  <c:v>44463.208504861112</c:v>
                </c:pt>
                <c:pt idx="566">
                  <c:v>44463.209199305558</c:v>
                </c:pt>
                <c:pt idx="567">
                  <c:v>44463.209893749998</c:v>
                </c:pt>
                <c:pt idx="568">
                  <c:v>44463.210588194444</c:v>
                </c:pt>
                <c:pt idx="569">
                  <c:v>44463.211282638891</c:v>
                </c:pt>
                <c:pt idx="570">
                  <c:v>44463.211977083331</c:v>
                </c:pt>
                <c:pt idx="571">
                  <c:v>44463.212671527777</c:v>
                </c:pt>
                <c:pt idx="572">
                  <c:v>44463.213365972224</c:v>
                </c:pt>
                <c:pt idx="573">
                  <c:v>44463.214060416663</c:v>
                </c:pt>
                <c:pt idx="574">
                  <c:v>44463.21475486111</c:v>
                </c:pt>
                <c:pt idx="575">
                  <c:v>44463.215449305557</c:v>
                </c:pt>
                <c:pt idx="576">
                  <c:v>44463.216143750004</c:v>
                </c:pt>
                <c:pt idx="577">
                  <c:v>44463.216838194443</c:v>
                </c:pt>
                <c:pt idx="578">
                  <c:v>44463.21753263889</c:v>
                </c:pt>
                <c:pt idx="579">
                  <c:v>44463.218227083336</c:v>
                </c:pt>
                <c:pt idx="580">
                  <c:v>44463.218921527776</c:v>
                </c:pt>
                <c:pt idx="581">
                  <c:v>44463.219615972223</c:v>
                </c:pt>
                <c:pt idx="582">
                  <c:v>44463.220310416669</c:v>
                </c:pt>
                <c:pt idx="583">
                  <c:v>44463.221004861109</c:v>
                </c:pt>
                <c:pt idx="584">
                  <c:v>44463.221699305555</c:v>
                </c:pt>
                <c:pt idx="585">
                  <c:v>44463.222393750002</c:v>
                </c:pt>
                <c:pt idx="586">
                  <c:v>44463.223088194442</c:v>
                </c:pt>
                <c:pt idx="587">
                  <c:v>44463.223782638888</c:v>
                </c:pt>
                <c:pt idx="588">
                  <c:v>44463.224477083335</c:v>
                </c:pt>
                <c:pt idx="589">
                  <c:v>44463.225171527774</c:v>
                </c:pt>
                <c:pt idx="590">
                  <c:v>44463.225865972221</c:v>
                </c:pt>
                <c:pt idx="591">
                  <c:v>44463.226560416668</c:v>
                </c:pt>
                <c:pt idx="592">
                  <c:v>44463.227254861114</c:v>
                </c:pt>
                <c:pt idx="593">
                  <c:v>44463.227949305554</c:v>
                </c:pt>
                <c:pt idx="594">
                  <c:v>44463.228643750001</c:v>
                </c:pt>
                <c:pt idx="595">
                  <c:v>44463.229338194447</c:v>
                </c:pt>
                <c:pt idx="596">
                  <c:v>44463.230032638887</c:v>
                </c:pt>
                <c:pt idx="597">
                  <c:v>44463.230727083333</c:v>
                </c:pt>
                <c:pt idx="598">
                  <c:v>44463.23142152778</c:v>
                </c:pt>
                <c:pt idx="599">
                  <c:v>44463.23211597222</c:v>
                </c:pt>
                <c:pt idx="600">
                  <c:v>44463.232810416666</c:v>
                </c:pt>
                <c:pt idx="601">
                  <c:v>44463.233504861113</c:v>
                </c:pt>
                <c:pt idx="602">
                  <c:v>44463.234199305552</c:v>
                </c:pt>
                <c:pt idx="603">
                  <c:v>44463.234893749999</c:v>
                </c:pt>
                <c:pt idx="604">
                  <c:v>44463.235588194446</c:v>
                </c:pt>
                <c:pt idx="605">
                  <c:v>44463.236282638885</c:v>
                </c:pt>
                <c:pt idx="606">
                  <c:v>44463.236977083332</c:v>
                </c:pt>
                <c:pt idx="607">
                  <c:v>44463.237671527779</c:v>
                </c:pt>
                <c:pt idx="608">
                  <c:v>44463.238365972225</c:v>
                </c:pt>
                <c:pt idx="609">
                  <c:v>44463.239060416665</c:v>
                </c:pt>
                <c:pt idx="610">
                  <c:v>44463.239754861112</c:v>
                </c:pt>
                <c:pt idx="611">
                  <c:v>44463.240449305558</c:v>
                </c:pt>
                <c:pt idx="612">
                  <c:v>44463.241143749998</c:v>
                </c:pt>
                <c:pt idx="613">
                  <c:v>44463.241838194444</c:v>
                </c:pt>
                <c:pt idx="614">
                  <c:v>44463.242532638891</c:v>
                </c:pt>
                <c:pt idx="615">
                  <c:v>44463.243227083331</c:v>
                </c:pt>
                <c:pt idx="616">
                  <c:v>44463.243921527777</c:v>
                </c:pt>
                <c:pt idx="617">
                  <c:v>44463.244615972224</c:v>
                </c:pt>
                <c:pt idx="618">
                  <c:v>44463.245310416663</c:v>
                </c:pt>
                <c:pt idx="619">
                  <c:v>44463.24600486111</c:v>
                </c:pt>
                <c:pt idx="620">
                  <c:v>44463.246699305557</c:v>
                </c:pt>
                <c:pt idx="621">
                  <c:v>44463.247393750004</c:v>
                </c:pt>
                <c:pt idx="622">
                  <c:v>44463.248088194443</c:v>
                </c:pt>
                <c:pt idx="623">
                  <c:v>44463.24878263889</c:v>
                </c:pt>
                <c:pt idx="624">
                  <c:v>44463.249477083336</c:v>
                </c:pt>
                <c:pt idx="625">
                  <c:v>44463.250183101853</c:v>
                </c:pt>
                <c:pt idx="626">
                  <c:v>44463.250877546299</c:v>
                </c:pt>
                <c:pt idx="627">
                  <c:v>44463.251571990739</c:v>
                </c:pt>
                <c:pt idx="628">
                  <c:v>44463.252266435185</c:v>
                </c:pt>
                <c:pt idx="629">
                  <c:v>44463.252960879632</c:v>
                </c:pt>
                <c:pt idx="630">
                  <c:v>44463.253655324072</c:v>
                </c:pt>
                <c:pt idx="631">
                  <c:v>44463.254349768518</c:v>
                </c:pt>
                <c:pt idx="632">
                  <c:v>44463.255044212965</c:v>
                </c:pt>
                <c:pt idx="633">
                  <c:v>44463.255738657404</c:v>
                </c:pt>
                <c:pt idx="634">
                  <c:v>44463.256433101851</c:v>
                </c:pt>
                <c:pt idx="635">
                  <c:v>44463.257127546298</c:v>
                </c:pt>
                <c:pt idx="636">
                  <c:v>44463.257821990737</c:v>
                </c:pt>
                <c:pt idx="637">
                  <c:v>44463.258516435184</c:v>
                </c:pt>
                <c:pt idx="638">
                  <c:v>44463.259210879631</c:v>
                </c:pt>
                <c:pt idx="639">
                  <c:v>44463.259905324077</c:v>
                </c:pt>
                <c:pt idx="640">
                  <c:v>44463.260599768517</c:v>
                </c:pt>
                <c:pt idx="641">
                  <c:v>44463.261294212964</c:v>
                </c:pt>
                <c:pt idx="642">
                  <c:v>44463.26198865741</c:v>
                </c:pt>
                <c:pt idx="643">
                  <c:v>44463.26268310185</c:v>
                </c:pt>
                <c:pt idx="644">
                  <c:v>44463.263377546296</c:v>
                </c:pt>
                <c:pt idx="645">
                  <c:v>44463.264071990743</c:v>
                </c:pt>
                <c:pt idx="646">
                  <c:v>44463.264766435183</c:v>
                </c:pt>
                <c:pt idx="647">
                  <c:v>44463.265460879629</c:v>
                </c:pt>
                <c:pt idx="648">
                  <c:v>44463.266155324076</c:v>
                </c:pt>
                <c:pt idx="649">
                  <c:v>44463.266849768515</c:v>
                </c:pt>
                <c:pt idx="650">
                  <c:v>44463.267544212962</c:v>
                </c:pt>
                <c:pt idx="651">
                  <c:v>44463.268238657409</c:v>
                </c:pt>
                <c:pt idx="652">
                  <c:v>44463.268933101848</c:v>
                </c:pt>
                <c:pt idx="653">
                  <c:v>44463.269627546295</c:v>
                </c:pt>
                <c:pt idx="654">
                  <c:v>44463.270321990742</c:v>
                </c:pt>
                <c:pt idx="655">
                  <c:v>44463.271016435188</c:v>
                </c:pt>
                <c:pt idx="656">
                  <c:v>44463.271710879628</c:v>
                </c:pt>
                <c:pt idx="657">
                  <c:v>44463.272405324074</c:v>
                </c:pt>
                <c:pt idx="658">
                  <c:v>44463.273099768521</c:v>
                </c:pt>
                <c:pt idx="659">
                  <c:v>44463.273794212961</c:v>
                </c:pt>
                <c:pt idx="660">
                  <c:v>44463.274488657407</c:v>
                </c:pt>
                <c:pt idx="661">
                  <c:v>44463.275183101854</c:v>
                </c:pt>
                <c:pt idx="662">
                  <c:v>44463.275877546293</c:v>
                </c:pt>
                <c:pt idx="663">
                  <c:v>44463.27657199074</c:v>
                </c:pt>
                <c:pt idx="664">
                  <c:v>44463.277266435187</c:v>
                </c:pt>
                <c:pt idx="665">
                  <c:v>44463.277960879626</c:v>
                </c:pt>
                <c:pt idx="666">
                  <c:v>44463.278655324073</c:v>
                </c:pt>
                <c:pt idx="667">
                  <c:v>44463.27934976852</c:v>
                </c:pt>
                <c:pt idx="668">
                  <c:v>44463.280044212966</c:v>
                </c:pt>
                <c:pt idx="669">
                  <c:v>44463.280738657406</c:v>
                </c:pt>
                <c:pt idx="670">
                  <c:v>44463.281433101853</c:v>
                </c:pt>
                <c:pt idx="671">
                  <c:v>44463.282127546299</c:v>
                </c:pt>
                <c:pt idx="672">
                  <c:v>44463.282821990739</c:v>
                </c:pt>
                <c:pt idx="673">
                  <c:v>44463.283516435185</c:v>
                </c:pt>
                <c:pt idx="674">
                  <c:v>44463.284210879632</c:v>
                </c:pt>
                <c:pt idx="675">
                  <c:v>44463.284905324072</c:v>
                </c:pt>
                <c:pt idx="676">
                  <c:v>44463.285599768518</c:v>
                </c:pt>
                <c:pt idx="677">
                  <c:v>44463.286294212965</c:v>
                </c:pt>
                <c:pt idx="678">
                  <c:v>44463.286988657404</c:v>
                </c:pt>
                <c:pt idx="679">
                  <c:v>44463.287683101851</c:v>
                </c:pt>
                <c:pt idx="680">
                  <c:v>44463.288377546298</c:v>
                </c:pt>
                <c:pt idx="681">
                  <c:v>44463.289071990737</c:v>
                </c:pt>
                <c:pt idx="682">
                  <c:v>44463.289766435184</c:v>
                </c:pt>
                <c:pt idx="683">
                  <c:v>44463.290460879631</c:v>
                </c:pt>
                <c:pt idx="684">
                  <c:v>44463.291155324077</c:v>
                </c:pt>
                <c:pt idx="685">
                  <c:v>44463.291849768517</c:v>
                </c:pt>
                <c:pt idx="686">
                  <c:v>44463.292544212964</c:v>
                </c:pt>
                <c:pt idx="687">
                  <c:v>44463.29323865741</c:v>
                </c:pt>
                <c:pt idx="688">
                  <c:v>44463.29393310185</c:v>
                </c:pt>
                <c:pt idx="689">
                  <c:v>44463.294627546296</c:v>
                </c:pt>
                <c:pt idx="690">
                  <c:v>44463.295321990743</c:v>
                </c:pt>
                <c:pt idx="691">
                  <c:v>44463.296016435183</c:v>
                </c:pt>
                <c:pt idx="692">
                  <c:v>44463.296710879629</c:v>
                </c:pt>
                <c:pt idx="693">
                  <c:v>44463.297405324076</c:v>
                </c:pt>
                <c:pt idx="694">
                  <c:v>44463.298099768515</c:v>
                </c:pt>
                <c:pt idx="695">
                  <c:v>44463.298794212962</c:v>
                </c:pt>
                <c:pt idx="696">
                  <c:v>44463.299488657409</c:v>
                </c:pt>
                <c:pt idx="697">
                  <c:v>44463.300183101848</c:v>
                </c:pt>
                <c:pt idx="698">
                  <c:v>44463.300877546295</c:v>
                </c:pt>
                <c:pt idx="699">
                  <c:v>44463.301571990742</c:v>
                </c:pt>
                <c:pt idx="700">
                  <c:v>44463.302266435188</c:v>
                </c:pt>
                <c:pt idx="701">
                  <c:v>44463.302960879628</c:v>
                </c:pt>
                <c:pt idx="702">
                  <c:v>44463.303655324074</c:v>
                </c:pt>
                <c:pt idx="703">
                  <c:v>44463.304349768521</c:v>
                </c:pt>
                <c:pt idx="704">
                  <c:v>44463.305044212961</c:v>
                </c:pt>
                <c:pt idx="705">
                  <c:v>44463.305738657407</c:v>
                </c:pt>
                <c:pt idx="706">
                  <c:v>44463.306433101854</c:v>
                </c:pt>
                <c:pt idx="707">
                  <c:v>44463.307127546293</c:v>
                </c:pt>
                <c:pt idx="708">
                  <c:v>44463.30782199074</c:v>
                </c:pt>
                <c:pt idx="709">
                  <c:v>44463.308516435187</c:v>
                </c:pt>
                <c:pt idx="710">
                  <c:v>44463.309210879626</c:v>
                </c:pt>
                <c:pt idx="711">
                  <c:v>44463.309905324073</c:v>
                </c:pt>
                <c:pt idx="712">
                  <c:v>44463.31059976852</c:v>
                </c:pt>
                <c:pt idx="713">
                  <c:v>44463.311294212966</c:v>
                </c:pt>
                <c:pt idx="714">
                  <c:v>44463.311988657406</c:v>
                </c:pt>
                <c:pt idx="715">
                  <c:v>44463.312683101853</c:v>
                </c:pt>
                <c:pt idx="716">
                  <c:v>44463.313377546299</c:v>
                </c:pt>
                <c:pt idx="717">
                  <c:v>44463.314071990739</c:v>
                </c:pt>
                <c:pt idx="718">
                  <c:v>44463.314766435185</c:v>
                </c:pt>
                <c:pt idx="719">
                  <c:v>44463.315460879632</c:v>
                </c:pt>
                <c:pt idx="720">
                  <c:v>44463.316155324072</c:v>
                </c:pt>
                <c:pt idx="721">
                  <c:v>44463.316849768518</c:v>
                </c:pt>
                <c:pt idx="722">
                  <c:v>44463.317544212965</c:v>
                </c:pt>
                <c:pt idx="723">
                  <c:v>44463.318238657404</c:v>
                </c:pt>
                <c:pt idx="724">
                  <c:v>44463.318933101851</c:v>
                </c:pt>
                <c:pt idx="725">
                  <c:v>44463.319627546298</c:v>
                </c:pt>
                <c:pt idx="726">
                  <c:v>44463.320321990737</c:v>
                </c:pt>
                <c:pt idx="727">
                  <c:v>44463.321016435184</c:v>
                </c:pt>
                <c:pt idx="728">
                  <c:v>44463.321710879631</c:v>
                </c:pt>
                <c:pt idx="729">
                  <c:v>44463.322405324077</c:v>
                </c:pt>
                <c:pt idx="730">
                  <c:v>44463.323099768517</c:v>
                </c:pt>
                <c:pt idx="731">
                  <c:v>44463.323794212964</c:v>
                </c:pt>
                <c:pt idx="732">
                  <c:v>44463.32448865741</c:v>
                </c:pt>
                <c:pt idx="733">
                  <c:v>44463.32518310185</c:v>
                </c:pt>
                <c:pt idx="734">
                  <c:v>44463.325877546296</c:v>
                </c:pt>
                <c:pt idx="735">
                  <c:v>44463.326571990743</c:v>
                </c:pt>
                <c:pt idx="736">
                  <c:v>44463.327266435183</c:v>
                </c:pt>
                <c:pt idx="737">
                  <c:v>44463.327960879629</c:v>
                </c:pt>
                <c:pt idx="738">
                  <c:v>44463.328655324076</c:v>
                </c:pt>
                <c:pt idx="739">
                  <c:v>44463.329349768515</c:v>
                </c:pt>
                <c:pt idx="740">
                  <c:v>44463.330044212962</c:v>
                </c:pt>
                <c:pt idx="741">
                  <c:v>44463.330738657409</c:v>
                </c:pt>
                <c:pt idx="742">
                  <c:v>44463.331433101848</c:v>
                </c:pt>
                <c:pt idx="743">
                  <c:v>44463.332127546295</c:v>
                </c:pt>
                <c:pt idx="744">
                  <c:v>44463.332821990742</c:v>
                </c:pt>
                <c:pt idx="745">
                  <c:v>44463.333528009258</c:v>
                </c:pt>
                <c:pt idx="746">
                  <c:v>44463.334222453705</c:v>
                </c:pt>
                <c:pt idx="747">
                  <c:v>44463.334916898151</c:v>
                </c:pt>
                <c:pt idx="748">
                  <c:v>44463.335611342591</c:v>
                </c:pt>
                <c:pt idx="749">
                  <c:v>44463.336305787037</c:v>
                </c:pt>
                <c:pt idx="750">
                  <c:v>44463.337000231484</c:v>
                </c:pt>
                <c:pt idx="751">
                  <c:v>44463.337694675924</c:v>
                </c:pt>
                <c:pt idx="752">
                  <c:v>44463.33838912037</c:v>
                </c:pt>
                <c:pt idx="753">
                  <c:v>44463.339083564817</c:v>
                </c:pt>
                <c:pt idx="754">
                  <c:v>44463.339778009256</c:v>
                </c:pt>
                <c:pt idx="755">
                  <c:v>44463.340472453703</c:v>
                </c:pt>
                <c:pt idx="756">
                  <c:v>44463.34116689815</c:v>
                </c:pt>
                <c:pt idx="757">
                  <c:v>44463.341861342589</c:v>
                </c:pt>
                <c:pt idx="758">
                  <c:v>44463.342555787036</c:v>
                </c:pt>
                <c:pt idx="759">
                  <c:v>44463.343250231483</c:v>
                </c:pt>
                <c:pt idx="760">
                  <c:v>44463.343944675929</c:v>
                </c:pt>
                <c:pt idx="761">
                  <c:v>44463.344639120369</c:v>
                </c:pt>
                <c:pt idx="762">
                  <c:v>44463.345333564816</c:v>
                </c:pt>
                <c:pt idx="763">
                  <c:v>44463.346028009262</c:v>
                </c:pt>
                <c:pt idx="764">
                  <c:v>44463.346722453702</c:v>
                </c:pt>
                <c:pt idx="765">
                  <c:v>44463.347416898148</c:v>
                </c:pt>
                <c:pt idx="766">
                  <c:v>44463.348111342595</c:v>
                </c:pt>
                <c:pt idx="767">
                  <c:v>44463.348805787035</c:v>
                </c:pt>
                <c:pt idx="768">
                  <c:v>44463.349500231481</c:v>
                </c:pt>
                <c:pt idx="769">
                  <c:v>44463.350194675928</c:v>
                </c:pt>
                <c:pt idx="770">
                  <c:v>44463.350889120367</c:v>
                </c:pt>
                <c:pt idx="771">
                  <c:v>44463.351583564814</c:v>
                </c:pt>
                <c:pt idx="772">
                  <c:v>44463.352278009261</c:v>
                </c:pt>
                <c:pt idx="773">
                  <c:v>44463.3529724537</c:v>
                </c:pt>
                <c:pt idx="774">
                  <c:v>44463.353666898147</c:v>
                </c:pt>
                <c:pt idx="775">
                  <c:v>44463.354361342594</c:v>
                </c:pt>
                <c:pt idx="776">
                  <c:v>44463.35505578704</c:v>
                </c:pt>
                <c:pt idx="777">
                  <c:v>44463.35575023148</c:v>
                </c:pt>
                <c:pt idx="778">
                  <c:v>44463.356444675926</c:v>
                </c:pt>
                <c:pt idx="779">
                  <c:v>44463.357139120373</c:v>
                </c:pt>
                <c:pt idx="780">
                  <c:v>44463.357833564813</c:v>
                </c:pt>
                <c:pt idx="781">
                  <c:v>44463.358528009259</c:v>
                </c:pt>
                <c:pt idx="782">
                  <c:v>44463.359222453706</c:v>
                </c:pt>
                <c:pt idx="783">
                  <c:v>44463.359916898145</c:v>
                </c:pt>
                <c:pt idx="784">
                  <c:v>44463.360611342592</c:v>
                </c:pt>
                <c:pt idx="785">
                  <c:v>44463.361305787039</c:v>
                </c:pt>
                <c:pt idx="786">
                  <c:v>44463.362000231478</c:v>
                </c:pt>
                <c:pt idx="787">
                  <c:v>44463.362694675925</c:v>
                </c:pt>
                <c:pt idx="788">
                  <c:v>44463.363389120372</c:v>
                </c:pt>
                <c:pt idx="789">
                  <c:v>44463.364083564818</c:v>
                </c:pt>
                <c:pt idx="790">
                  <c:v>44463.364778009258</c:v>
                </c:pt>
                <c:pt idx="791">
                  <c:v>44463.365472453705</c:v>
                </c:pt>
                <c:pt idx="792">
                  <c:v>44463.366166898151</c:v>
                </c:pt>
                <c:pt idx="793">
                  <c:v>44463.366861342591</c:v>
                </c:pt>
                <c:pt idx="794">
                  <c:v>44463.367555787037</c:v>
                </c:pt>
                <c:pt idx="795">
                  <c:v>44463.368250231484</c:v>
                </c:pt>
                <c:pt idx="796">
                  <c:v>44463.368944675924</c:v>
                </c:pt>
                <c:pt idx="797">
                  <c:v>44463.36963912037</c:v>
                </c:pt>
                <c:pt idx="798">
                  <c:v>44463.370333564817</c:v>
                </c:pt>
                <c:pt idx="799">
                  <c:v>44463.371028009256</c:v>
                </c:pt>
                <c:pt idx="800">
                  <c:v>44463.371722453703</c:v>
                </c:pt>
                <c:pt idx="801">
                  <c:v>44463.37241689815</c:v>
                </c:pt>
                <c:pt idx="802">
                  <c:v>44463.373111342589</c:v>
                </c:pt>
                <c:pt idx="803">
                  <c:v>44463.373805787036</c:v>
                </c:pt>
                <c:pt idx="804">
                  <c:v>44463.374500231483</c:v>
                </c:pt>
                <c:pt idx="805">
                  <c:v>44463.375206249999</c:v>
                </c:pt>
                <c:pt idx="806">
                  <c:v>44463.375900694446</c:v>
                </c:pt>
                <c:pt idx="807">
                  <c:v>44463.376595138892</c:v>
                </c:pt>
                <c:pt idx="808">
                  <c:v>44463.377289583332</c:v>
                </c:pt>
                <c:pt idx="809">
                  <c:v>44463.377984027778</c:v>
                </c:pt>
                <c:pt idx="810">
                  <c:v>44463.378678472225</c:v>
                </c:pt>
                <c:pt idx="811">
                  <c:v>44463.379372916665</c:v>
                </c:pt>
                <c:pt idx="812">
                  <c:v>44463.380067361111</c:v>
                </c:pt>
                <c:pt idx="813">
                  <c:v>44463.380761805558</c:v>
                </c:pt>
                <c:pt idx="814">
                  <c:v>44463.381456249997</c:v>
                </c:pt>
                <c:pt idx="815">
                  <c:v>44463.382150694444</c:v>
                </c:pt>
                <c:pt idx="816">
                  <c:v>44463.382845138891</c:v>
                </c:pt>
                <c:pt idx="817">
                  <c:v>44463.38353958333</c:v>
                </c:pt>
                <c:pt idx="818">
                  <c:v>44463.384234027777</c:v>
                </c:pt>
                <c:pt idx="819">
                  <c:v>44463.384928472224</c:v>
                </c:pt>
                <c:pt idx="820">
                  <c:v>44463.385622916663</c:v>
                </c:pt>
                <c:pt idx="821">
                  <c:v>44463.38631736111</c:v>
                </c:pt>
                <c:pt idx="822">
                  <c:v>44463.387011805557</c:v>
                </c:pt>
                <c:pt idx="823">
                  <c:v>44463.387706250003</c:v>
                </c:pt>
                <c:pt idx="824">
                  <c:v>44463.388400694443</c:v>
                </c:pt>
                <c:pt idx="825">
                  <c:v>44463.389095138889</c:v>
                </c:pt>
                <c:pt idx="826">
                  <c:v>44463.389789583336</c:v>
                </c:pt>
                <c:pt idx="827">
                  <c:v>44463.390484027776</c:v>
                </c:pt>
                <c:pt idx="828">
                  <c:v>44463.391178472222</c:v>
                </c:pt>
                <c:pt idx="829">
                  <c:v>44463.391872916669</c:v>
                </c:pt>
                <c:pt idx="830">
                  <c:v>44463.392567361108</c:v>
                </c:pt>
                <c:pt idx="831">
                  <c:v>44463.393261805555</c:v>
                </c:pt>
                <c:pt idx="832">
                  <c:v>44463.393956250002</c:v>
                </c:pt>
                <c:pt idx="833">
                  <c:v>44463.394650694441</c:v>
                </c:pt>
                <c:pt idx="834">
                  <c:v>44463.395345138888</c:v>
                </c:pt>
                <c:pt idx="835">
                  <c:v>44463.396039583335</c:v>
                </c:pt>
                <c:pt idx="836">
                  <c:v>44463.396734027781</c:v>
                </c:pt>
                <c:pt idx="837">
                  <c:v>44463.397428472221</c:v>
                </c:pt>
                <c:pt idx="838">
                  <c:v>44463.398122916667</c:v>
                </c:pt>
                <c:pt idx="839">
                  <c:v>44463.398817361114</c:v>
                </c:pt>
                <c:pt idx="840">
                  <c:v>44463.399511805554</c:v>
                </c:pt>
                <c:pt idx="841">
                  <c:v>44463.40020625</c:v>
                </c:pt>
                <c:pt idx="842">
                  <c:v>44463.400900694447</c:v>
                </c:pt>
                <c:pt idx="843">
                  <c:v>44463.401595138886</c:v>
                </c:pt>
                <c:pt idx="844">
                  <c:v>44463.402289583333</c:v>
                </c:pt>
                <c:pt idx="845">
                  <c:v>44463.40298402778</c:v>
                </c:pt>
                <c:pt idx="846">
                  <c:v>44463.403678472219</c:v>
                </c:pt>
                <c:pt idx="847">
                  <c:v>44463.404372916666</c:v>
                </c:pt>
                <c:pt idx="848">
                  <c:v>44463.405067361113</c:v>
                </c:pt>
                <c:pt idx="849">
                  <c:v>44463.405761805552</c:v>
                </c:pt>
                <c:pt idx="850">
                  <c:v>44463.406456249999</c:v>
                </c:pt>
                <c:pt idx="851">
                  <c:v>44463.407150694446</c:v>
                </c:pt>
                <c:pt idx="852">
                  <c:v>44463.407845138892</c:v>
                </c:pt>
                <c:pt idx="853">
                  <c:v>44463.408539583332</c:v>
                </c:pt>
                <c:pt idx="854">
                  <c:v>44463.409234027778</c:v>
                </c:pt>
                <c:pt idx="855">
                  <c:v>44463.409928472225</c:v>
                </c:pt>
                <c:pt idx="856">
                  <c:v>44463.410622916665</c:v>
                </c:pt>
                <c:pt idx="857">
                  <c:v>44463.411317361111</c:v>
                </c:pt>
                <c:pt idx="858">
                  <c:v>44463.412011805558</c:v>
                </c:pt>
                <c:pt idx="859">
                  <c:v>44463.412706249997</c:v>
                </c:pt>
                <c:pt idx="860">
                  <c:v>44463.413400694444</c:v>
                </c:pt>
                <c:pt idx="861">
                  <c:v>44463.414095138891</c:v>
                </c:pt>
                <c:pt idx="862">
                  <c:v>44463.41478958333</c:v>
                </c:pt>
                <c:pt idx="863">
                  <c:v>44463.415484027777</c:v>
                </c:pt>
                <c:pt idx="864">
                  <c:v>44463.416178472224</c:v>
                </c:pt>
                <c:pt idx="865">
                  <c:v>44463.41688449074</c:v>
                </c:pt>
                <c:pt idx="866">
                  <c:v>44463.417578935187</c:v>
                </c:pt>
                <c:pt idx="867">
                  <c:v>44463.418273379626</c:v>
                </c:pt>
                <c:pt idx="868">
                  <c:v>44463.418967824073</c:v>
                </c:pt>
                <c:pt idx="869">
                  <c:v>44463.419662268519</c:v>
                </c:pt>
                <c:pt idx="870">
                  <c:v>44463.420356712966</c:v>
                </c:pt>
                <c:pt idx="871">
                  <c:v>44463.421051157406</c:v>
                </c:pt>
                <c:pt idx="872">
                  <c:v>44463.421745601852</c:v>
                </c:pt>
                <c:pt idx="873">
                  <c:v>44463.422440046299</c:v>
                </c:pt>
                <c:pt idx="874">
                  <c:v>44463.423134490738</c:v>
                </c:pt>
                <c:pt idx="875">
                  <c:v>44463.423828935185</c:v>
                </c:pt>
                <c:pt idx="876">
                  <c:v>44463.424523379632</c:v>
                </c:pt>
                <c:pt idx="877">
                  <c:v>44463.425217824071</c:v>
                </c:pt>
                <c:pt idx="878">
                  <c:v>44463.425912268518</c:v>
                </c:pt>
                <c:pt idx="879">
                  <c:v>44463.426606712965</c:v>
                </c:pt>
                <c:pt idx="880">
                  <c:v>44463.427301157404</c:v>
                </c:pt>
                <c:pt idx="881">
                  <c:v>44463.427995601851</c:v>
                </c:pt>
                <c:pt idx="882">
                  <c:v>44463.428690046298</c:v>
                </c:pt>
                <c:pt idx="883">
                  <c:v>44463.429384490744</c:v>
                </c:pt>
                <c:pt idx="884">
                  <c:v>44463.430078935184</c:v>
                </c:pt>
                <c:pt idx="885">
                  <c:v>44463.43077337963</c:v>
                </c:pt>
                <c:pt idx="886">
                  <c:v>44463.431467824077</c:v>
                </c:pt>
                <c:pt idx="887">
                  <c:v>44463.432162268517</c:v>
                </c:pt>
                <c:pt idx="888">
                  <c:v>44463.432856712963</c:v>
                </c:pt>
                <c:pt idx="889">
                  <c:v>44463.43355115741</c:v>
                </c:pt>
                <c:pt idx="890">
                  <c:v>44463.434245601849</c:v>
                </c:pt>
                <c:pt idx="891">
                  <c:v>44463.434940046296</c:v>
                </c:pt>
                <c:pt idx="892">
                  <c:v>44463.435634490743</c:v>
                </c:pt>
                <c:pt idx="893">
                  <c:v>44463.436328935182</c:v>
                </c:pt>
                <c:pt idx="894">
                  <c:v>44463.437023379629</c:v>
                </c:pt>
                <c:pt idx="895">
                  <c:v>44463.437717824076</c:v>
                </c:pt>
                <c:pt idx="896">
                  <c:v>44463.438412268515</c:v>
                </c:pt>
                <c:pt idx="897">
                  <c:v>44463.439106712962</c:v>
                </c:pt>
                <c:pt idx="898">
                  <c:v>44463.439801157409</c:v>
                </c:pt>
                <c:pt idx="899">
                  <c:v>44463.440495601855</c:v>
                </c:pt>
                <c:pt idx="900">
                  <c:v>44463.441190046295</c:v>
                </c:pt>
                <c:pt idx="901">
                  <c:v>44463.441884490741</c:v>
                </c:pt>
                <c:pt idx="902">
                  <c:v>44463.442578935188</c:v>
                </c:pt>
                <c:pt idx="903">
                  <c:v>44463.443273379627</c:v>
                </c:pt>
                <c:pt idx="904">
                  <c:v>44463.443967824074</c:v>
                </c:pt>
                <c:pt idx="905">
                  <c:v>44463.444662268521</c:v>
                </c:pt>
                <c:pt idx="906">
                  <c:v>44463.44535671296</c:v>
                </c:pt>
                <c:pt idx="907">
                  <c:v>44463.446051157407</c:v>
                </c:pt>
                <c:pt idx="908">
                  <c:v>44463.446745601854</c:v>
                </c:pt>
                <c:pt idx="909">
                  <c:v>44463.447440046293</c:v>
                </c:pt>
                <c:pt idx="910">
                  <c:v>44463.44813449074</c:v>
                </c:pt>
                <c:pt idx="911">
                  <c:v>44463.448828935187</c:v>
                </c:pt>
                <c:pt idx="912">
                  <c:v>44463.449523379626</c:v>
                </c:pt>
                <c:pt idx="913">
                  <c:v>44463.450217824073</c:v>
                </c:pt>
                <c:pt idx="914">
                  <c:v>44463.450912268519</c:v>
                </c:pt>
                <c:pt idx="915">
                  <c:v>44463.451606712966</c:v>
                </c:pt>
                <c:pt idx="916">
                  <c:v>44463.452301157406</c:v>
                </c:pt>
                <c:pt idx="917">
                  <c:v>44463.452995601852</c:v>
                </c:pt>
                <c:pt idx="918">
                  <c:v>44463.453690046299</c:v>
                </c:pt>
                <c:pt idx="919">
                  <c:v>44463.454384490738</c:v>
                </c:pt>
                <c:pt idx="920">
                  <c:v>44463.455078935185</c:v>
                </c:pt>
                <c:pt idx="921">
                  <c:v>44463.455773379632</c:v>
                </c:pt>
                <c:pt idx="922">
                  <c:v>44463.456467824071</c:v>
                </c:pt>
                <c:pt idx="923">
                  <c:v>44463.457162268518</c:v>
                </c:pt>
                <c:pt idx="924">
                  <c:v>44463.457856712965</c:v>
                </c:pt>
                <c:pt idx="925">
                  <c:v>44463.458562731481</c:v>
                </c:pt>
                <c:pt idx="926">
                  <c:v>44463.459257175928</c:v>
                </c:pt>
                <c:pt idx="927">
                  <c:v>44463.459951620367</c:v>
                </c:pt>
                <c:pt idx="928">
                  <c:v>44463.460646064814</c:v>
                </c:pt>
                <c:pt idx="929">
                  <c:v>44463.46134050926</c:v>
                </c:pt>
                <c:pt idx="930">
                  <c:v>44463.462034953707</c:v>
                </c:pt>
                <c:pt idx="931">
                  <c:v>44463.462729398147</c:v>
                </c:pt>
                <c:pt idx="932">
                  <c:v>44463.463423842593</c:v>
                </c:pt>
                <c:pt idx="933">
                  <c:v>44463.46411828704</c:v>
                </c:pt>
                <c:pt idx="934">
                  <c:v>44463.464812731479</c:v>
                </c:pt>
                <c:pt idx="935">
                  <c:v>44463.465507175926</c:v>
                </c:pt>
                <c:pt idx="936">
                  <c:v>44463.466201620373</c:v>
                </c:pt>
                <c:pt idx="937">
                  <c:v>44463.466896064812</c:v>
                </c:pt>
                <c:pt idx="938">
                  <c:v>44463.467590509259</c:v>
                </c:pt>
                <c:pt idx="939">
                  <c:v>44463.468284953706</c:v>
                </c:pt>
                <c:pt idx="940">
                  <c:v>44463.468979398145</c:v>
                </c:pt>
                <c:pt idx="941">
                  <c:v>44463.469673842592</c:v>
                </c:pt>
                <c:pt idx="942">
                  <c:v>44463.470368287039</c:v>
                </c:pt>
                <c:pt idx="943">
                  <c:v>44463.471062731478</c:v>
                </c:pt>
                <c:pt idx="944">
                  <c:v>44463.471757175925</c:v>
                </c:pt>
                <c:pt idx="945">
                  <c:v>44463.472451620371</c:v>
                </c:pt>
                <c:pt idx="946">
                  <c:v>44463.473146064818</c:v>
                </c:pt>
                <c:pt idx="947">
                  <c:v>44463.473840509258</c:v>
                </c:pt>
                <c:pt idx="948">
                  <c:v>44463.474534953704</c:v>
                </c:pt>
                <c:pt idx="949">
                  <c:v>44463.475229398151</c:v>
                </c:pt>
                <c:pt idx="950">
                  <c:v>44463.47592384259</c:v>
                </c:pt>
                <c:pt idx="951">
                  <c:v>44463.476618287037</c:v>
                </c:pt>
                <c:pt idx="952">
                  <c:v>44463.477312731484</c:v>
                </c:pt>
                <c:pt idx="953">
                  <c:v>44463.478007175923</c:v>
                </c:pt>
                <c:pt idx="954">
                  <c:v>44463.47870162037</c:v>
                </c:pt>
                <c:pt idx="955">
                  <c:v>44463.479396064817</c:v>
                </c:pt>
                <c:pt idx="956">
                  <c:v>44463.480090509256</c:v>
                </c:pt>
                <c:pt idx="957">
                  <c:v>44463.480784953703</c:v>
                </c:pt>
                <c:pt idx="958">
                  <c:v>44463.48147939815</c:v>
                </c:pt>
                <c:pt idx="959">
                  <c:v>44463.482173842589</c:v>
                </c:pt>
                <c:pt idx="960">
                  <c:v>44463.482868287036</c:v>
                </c:pt>
                <c:pt idx="961">
                  <c:v>44463.483562731482</c:v>
                </c:pt>
                <c:pt idx="962">
                  <c:v>44463.484257175929</c:v>
                </c:pt>
                <c:pt idx="963">
                  <c:v>44463.484951620369</c:v>
                </c:pt>
                <c:pt idx="964">
                  <c:v>44463.485646064815</c:v>
                </c:pt>
                <c:pt idx="965">
                  <c:v>44463.486340509262</c:v>
                </c:pt>
                <c:pt idx="966">
                  <c:v>44463.487034953701</c:v>
                </c:pt>
                <c:pt idx="967">
                  <c:v>44463.487729398148</c:v>
                </c:pt>
                <c:pt idx="968">
                  <c:v>44463.488423842595</c:v>
                </c:pt>
                <c:pt idx="969">
                  <c:v>44463.489118287034</c:v>
                </c:pt>
                <c:pt idx="970">
                  <c:v>44463.489812731481</c:v>
                </c:pt>
                <c:pt idx="971">
                  <c:v>44463.490507175928</c:v>
                </c:pt>
                <c:pt idx="972">
                  <c:v>44463.491201620367</c:v>
                </c:pt>
                <c:pt idx="973">
                  <c:v>44463.491896064814</c:v>
                </c:pt>
                <c:pt idx="974">
                  <c:v>44463.49259050926</c:v>
                </c:pt>
                <c:pt idx="975">
                  <c:v>44463.493284953707</c:v>
                </c:pt>
                <c:pt idx="976">
                  <c:v>44463.493979398147</c:v>
                </c:pt>
                <c:pt idx="977">
                  <c:v>44463.494673842593</c:v>
                </c:pt>
                <c:pt idx="978">
                  <c:v>44463.49536828704</c:v>
                </c:pt>
                <c:pt idx="979">
                  <c:v>44463.496062731479</c:v>
                </c:pt>
                <c:pt idx="980">
                  <c:v>44463.496757175926</c:v>
                </c:pt>
                <c:pt idx="981">
                  <c:v>44463.497451620373</c:v>
                </c:pt>
                <c:pt idx="982">
                  <c:v>44463.498146064812</c:v>
                </c:pt>
                <c:pt idx="983">
                  <c:v>44463.498840509259</c:v>
                </c:pt>
                <c:pt idx="984">
                  <c:v>44463.499534953706</c:v>
                </c:pt>
                <c:pt idx="985">
                  <c:v>44463.500240972222</c:v>
                </c:pt>
                <c:pt idx="986">
                  <c:v>44463.500935416669</c:v>
                </c:pt>
                <c:pt idx="987">
                  <c:v>44463.501629861108</c:v>
                </c:pt>
                <c:pt idx="988">
                  <c:v>44463.502324305555</c:v>
                </c:pt>
                <c:pt idx="989">
                  <c:v>44463.503018750002</c:v>
                </c:pt>
                <c:pt idx="990">
                  <c:v>44463.503713194441</c:v>
                </c:pt>
                <c:pt idx="991">
                  <c:v>44463.504407638888</c:v>
                </c:pt>
                <c:pt idx="992">
                  <c:v>44463.505102083334</c:v>
                </c:pt>
                <c:pt idx="993">
                  <c:v>44463.505796527781</c:v>
                </c:pt>
                <c:pt idx="994">
                  <c:v>44463.50649097222</c:v>
                </c:pt>
                <c:pt idx="995">
                  <c:v>44463.507185416667</c:v>
                </c:pt>
                <c:pt idx="996">
                  <c:v>44463.507879861114</c:v>
                </c:pt>
                <c:pt idx="997">
                  <c:v>44463.508574305553</c:v>
                </c:pt>
                <c:pt idx="998">
                  <c:v>44463.50926875</c:v>
                </c:pt>
                <c:pt idx="999">
                  <c:v>44463.509963194447</c:v>
                </c:pt>
                <c:pt idx="1000">
                  <c:v>44463.510657638886</c:v>
                </c:pt>
                <c:pt idx="1001">
                  <c:v>44463.511352083333</c:v>
                </c:pt>
                <c:pt idx="1002">
                  <c:v>44463.51204652778</c:v>
                </c:pt>
                <c:pt idx="1003">
                  <c:v>44463.512740972219</c:v>
                </c:pt>
                <c:pt idx="1004">
                  <c:v>44463.513435416666</c:v>
                </c:pt>
                <c:pt idx="1005">
                  <c:v>44463.514129861112</c:v>
                </c:pt>
                <c:pt idx="1006">
                  <c:v>44463.514824305559</c:v>
                </c:pt>
                <c:pt idx="1007">
                  <c:v>44463.515518749999</c:v>
                </c:pt>
                <c:pt idx="1008">
                  <c:v>44463.516213194445</c:v>
                </c:pt>
                <c:pt idx="1009">
                  <c:v>44463.516907638892</c:v>
                </c:pt>
                <c:pt idx="1010">
                  <c:v>44463.517602083331</c:v>
                </c:pt>
                <c:pt idx="1011">
                  <c:v>44463.518296527778</c:v>
                </c:pt>
                <c:pt idx="1012">
                  <c:v>44463.518990972225</c:v>
                </c:pt>
                <c:pt idx="1013">
                  <c:v>44463.519685416664</c:v>
                </c:pt>
                <c:pt idx="1014">
                  <c:v>44463.520379861111</c:v>
                </c:pt>
                <c:pt idx="1015">
                  <c:v>44463.521074305558</c:v>
                </c:pt>
                <c:pt idx="1016">
                  <c:v>44463.521768749997</c:v>
                </c:pt>
                <c:pt idx="1017">
                  <c:v>44463.522463194444</c:v>
                </c:pt>
                <c:pt idx="1018">
                  <c:v>44463.523157638891</c:v>
                </c:pt>
                <c:pt idx="1019">
                  <c:v>44463.52385208333</c:v>
                </c:pt>
                <c:pt idx="1020">
                  <c:v>44463.524546527777</c:v>
                </c:pt>
                <c:pt idx="1021">
                  <c:v>44463.525240972223</c:v>
                </c:pt>
                <c:pt idx="1022">
                  <c:v>44463.52593541667</c:v>
                </c:pt>
                <c:pt idx="1023">
                  <c:v>44463.52662986111</c:v>
                </c:pt>
                <c:pt idx="1024">
                  <c:v>44463.527324305556</c:v>
                </c:pt>
                <c:pt idx="1025">
                  <c:v>44463.528018750003</c:v>
                </c:pt>
                <c:pt idx="1026">
                  <c:v>44463.528713194442</c:v>
                </c:pt>
                <c:pt idx="1027">
                  <c:v>44463.529407638889</c:v>
                </c:pt>
                <c:pt idx="1028">
                  <c:v>44463.530102083336</c:v>
                </c:pt>
                <c:pt idx="1029">
                  <c:v>44463.530796527775</c:v>
                </c:pt>
                <c:pt idx="1030">
                  <c:v>44463.531490972222</c:v>
                </c:pt>
                <c:pt idx="1031">
                  <c:v>44463.532185416669</c:v>
                </c:pt>
                <c:pt idx="1032">
                  <c:v>44463.532879861108</c:v>
                </c:pt>
                <c:pt idx="1033">
                  <c:v>44463.533574305555</c:v>
                </c:pt>
                <c:pt idx="1034">
                  <c:v>44463.534268750002</c:v>
                </c:pt>
                <c:pt idx="1035">
                  <c:v>44463.534963194441</c:v>
                </c:pt>
                <c:pt idx="1036">
                  <c:v>44463.535657638888</c:v>
                </c:pt>
                <c:pt idx="1037">
                  <c:v>44463.536352083334</c:v>
                </c:pt>
                <c:pt idx="1038">
                  <c:v>44463.537046527781</c:v>
                </c:pt>
                <c:pt idx="1039">
                  <c:v>44463.53774097222</c:v>
                </c:pt>
                <c:pt idx="1040">
                  <c:v>44463.538435416667</c:v>
                </c:pt>
                <c:pt idx="1041">
                  <c:v>44463.539129861114</c:v>
                </c:pt>
                <c:pt idx="1042">
                  <c:v>44463.539824305553</c:v>
                </c:pt>
                <c:pt idx="1043">
                  <c:v>44463.54051875</c:v>
                </c:pt>
                <c:pt idx="1044">
                  <c:v>44463.541213194447</c:v>
                </c:pt>
                <c:pt idx="1045">
                  <c:v>44463.541907638886</c:v>
                </c:pt>
                <c:pt idx="1046">
                  <c:v>44463.542602083333</c:v>
                </c:pt>
                <c:pt idx="1047">
                  <c:v>44463.54329652778</c:v>
                </c:pt>
                <c:pt idx="1048">
                  <c:v>44463.543990972219</c:v>
                </c:pt>
                <c:pt idx="1049">
                  <c:v>44463.544685416666</c:v>
                </c:pt>
                <c:pt idx="1050">
                  <c:v>44463.545379861112</c:v>
                </c:pt>
                <c:pt idx="1051">
                  <c:v>44463.546074305559</c:v>
                </c:pt>
                <c:pt idx="1052">
                  <c:v>44463.546768749999</c:v>
                </c:pt>
                <c:pt idx="1053">
                  <c:v>44463.547463194445</c:v>
                </c:pt>
                <c:pt idx="1054">
                  <c:v>44463.548157638892</c:v>
                </c:pt>
                <c:pt idx="1055">
                  <c:v>44463.548852083331</c:v>
                </c:pt>
                <c:pt idx="1056">
                  <c:v>44463.549546527778</c:v>
                </c:pt>
                <c:pt idx="1057">
                  <c:v>44463.550240972225</c:v>
                </c:pt>
                <c:pt idx="1058">
                  <c:v>44463.550935416664</c:v>
                </c:pt>
                <c:pt idx="1059">
                  <c:v>44463.551629861111</c:v>
                </c:pt>
                <c:pt idx="1060">
                  <c:v>44463.552324305558</c:v>
                </c:pt>
                <c:pt idx="1061">
                  <c:v>44463.553018749997</c:v>
                </c:pt>
                <c:pt idx="1062">
                  <c:v>44463.553713194444</c:v>
                </c:pt>
                <c:pt idx="1063">
                  <c:v>44463.554407638891</c:v>
                </c:pt>
                <c:pt idx="1064">
                  <c:v>44463.55510208333</c:v>
                </c:pt>
                <c:pt idx="1065">
                  <c:v>44463.555796527777</c:v>
                </c:pt>
                <c:pt idx="1066">
                  <c:v>44463.556490972223</c:v>
                </c:pt>
                <c:pt idx="1067">
                  <c:v>44463.55718541667</c:v>
                </c:pt>
                <c:pt idx="1068">
                  <c:v>44463.55787986111</c:v>
                </c:pt>
                <c:pt idx="1069">
                  <c:v>44463.558574305556</c:v>
                </c:pt>
                <c:pt idx="1070">
                  <c:v>44463.559268750003</c:v>
                </c:pt>
                <c:pt idx="1071">
                  <c:v>44463.559963194442</c:v>
                </c:pt>
                <c:pt idx="1072">
                  <c:v>44463.560657638889</c:v>
                </c:pt>
                <c:pt idx="1073">
                  <c:v>44463.561352083336</c:v>
                </c:pt>
                <c:pt idx="1074">
                  <c:v>44463.562046527775</c:v>
                </c:pt>
                <c:pt idx="1075">
                  <c:v>44463.562740972222</c:v>
                </c:pt>
                <c:pt idx="1076">
                  <c:v>44463.563435416669</c:v>
                </c:pt>
                <c:pt idx="1077">
                  <c:v>44463.564129861108</c:v>
                </c:pt>
                <c:pt idx="1078">
                  <c:v>44463.564824305555</c:v>
                </c:pt>
                <c:pt idx="1079">
                  <c:v>44463.565518750002</c:v>
                </c:pt>
                <c:pt idx="1080">
                  <c:v>44463.566213194441</c:v>
                </c:pt>
                <c:pt idx="1081">
                  <c:v>44463.566907638888</c:v>
                </c:pt>
                <c:pt idx="1082">
                  <c:v>44463.567602083334</c:v>
                </c:pt>
                <c:pt idx="1083">
                  <c:v>44463.568296527781</c:v>
                </c:pt>
                <c:pt idx="1084">
                  <c:v>44463.56899097222</c:v>
                </c:pt>
                <c:pt idx="1085">
                  <c:v>44463.569685416667</c:v>
                </c:pt>
                <c:pt idx="1086">
                  <c:v>44463.570379861114</c:v>
                </c:pt>
                <c:pt idx="1087">
                  <c:v>44463.571074305553</c:v>
                </c:pt>
                <c:pt idx="1088">
                  <c:v>44463.57176875</c:v>
                </c:pt>
                <c:pt idx="1089">
                  <c:v>44463.572463194447</c:v>
                </c:pt>
                <c:pt idx="1090">
                  <c:v>44463.573157638886</c:v>
                </c:pt>
                <c:pt idx="1091">
                  <c:v>44463.573852083333</c:v>
                </c:pt>
                <c:pt idx="1092">
                  <c:v>44463.57454652778</c:v>
                </c:pt>
                <c:pt idx="1093">
                  <c:v>44463.575240972219</c:v>
                </c:pt>
                <c:pt idx="1094">
                  <c:v>44463.575935416666</c:v>
                </c:pt>
                <c:pt idx="1095">
                  <c:v>44463.576629861112</c:v>
                </c:pt>
                <c:pt idx="1096">
                  <c:v>44463.577324305559</c:v>
                </c:pt>
                <c:pt idx="1097">
                  <c:v>44463.578018749999</c:v>
                </c:pt>
                <c:pt idx="1098">
                  <c:v>44463.578713194445</c:v>
                </c:pt>
                <c:pt idx="1099">
                  <c:v>44463.579407638892</c:v>
                </c:pt>
                <c:pt idx="1100">
                  <c:v>44463.580102083331</c:v>
                </c:pt>
                <c:pt idx="1101">
                  <c:v>44463.580796527778</c:v>
                </c:pt>
                <c:pt idx="1102">
                  <c:v>44463.581490972225</c:v>
                </c:pt>
                <c:pt idx="1103">
                  <c:v>44463.582185416664</c:v>
                </c:pt>
                <c:pt idx="1104">
                  <c:v>44463.582879861111</c:v>
                </c:pt>
                <c:pt idx="1105">
                  <c:v>44463.583585879627</c:v>
                </c:pt>
                <c:pt idx="1106">
                  <c:v>44463.584280324074</c:v>
                </c:pt>
                <c:pt idx="1107">
                  <c:v>44463.584974768521</c:v>
                </c:pt>
                <c:pt idx="1108">
                  <c:v>44463.58566921296</c:v>
                </c:pt>
                <c:pt idx="1109">
                  <c:v>44463.586363657407</c:v>
                </c:pt>
                <c:pt idx="1110">
                  <c:v>44463.587058101853</c:v>
                </c:pt>
                <c:pt idx="1111">
                  <c:v>44463.587752546293</c:v>
                </c:pt>
                <c:pt idx="1112">
                  <c:v>44463.58844699074</c:v>
                </c:pt>
                <c:pt idx="1113">
                  <c:v>44463.589141435186</c:v>
                </c:pt>
                <c:pt idx="1114">
                  <c:v>44463.589835879633</c:v>
                </c:pt>
                <c:pt idx="1115">
                  <c:v>44463.590530324072</c:v>
                </c:pt>
                <c:pt idx="1116">
                  <c:v>44463.591224768519</c:v>
                </c:pt>
                <c:pt idx="1117">
                  <c:v>44463.591919212966</c:v>
                </c:pt>
                <c:pt idx="1118">
                  <c:v>44463.592613657405</c:v>
                </c:pt>
                <c:pt idx="1119">
                  <c:v>44463.593308101852</c:v>
                </c:pt>
                <c:pt idx="1120">
                  <c:v>44463.594002546299</c:v>
                </c:pt>
                <c:pt idx="1121">
                  <c:v>44463.594696990738</c:v>
                </c:pt>
                <c:pt idx="1122">
                  <c:v>44463.595391435185</c:v>
                </c:pt>
                <c:pt idx="1123">
                  <c:v>44463.596085879632</c:v>
                </c:pt>
                <c:pt idx="1124">
                  <c:v>44463.596780324071</c:v>
                </c:pt>
                <c:pt idx="1125">
                  <c:v>44463.597474768518</c:v>
                </c:pt>
                <c:pt idx="1126">
                  <c:v>44463.598169212964</c:v>
                </c:pt>
                <c:pt idx="1127">
                  <c:v>44463.598863657404</c:v>
                </c:pt>
                <c:pt idx="1128">
                  <c:v>44463.599558101851</c:v>
                </c:pt>
                <c:pt idx="1129">
                  <c:v>44463.600252546297</c:v>
                </c:pt>
                <c:pt idx="1130">
                  <c:v>44463.600946990744</c:v>
                </c:pt>
                <c:pt idx="1131">
                  <c:v>44463.601641435183</c:v>
                </c:pt>
                <c:pt idx="1132">
                  <c:v>44463.60233587963</c:v>
                </c:pt>
                <c:pt idx="1133">
                  <c:v>44463.603030324077</c:v>
                </c:pt>
                <c:pt idx="1134">
                  <c:v>44463.603724768516</c:v>
                </c:pt>
                <c:pt idx="1135">
                  <c:v>44463.604419212963</c:v>
                </c:pt>
                <c:pt idx="1136">
                  <c:v>44463.60511365741</c:v>
                </c:pt>
                <c:pt idx="1137">
                  <c:v>44463.605808101849</c:v>
                </c:pt>
                <c:pt idx="1138">
                  <c:v>44463.606502546296</c:v>
                </c:pt>
                <c:pt idx="1139">
                  <c:v>44463.607196990743</c:v>
                </c:pt>
                <c:pt idx="1140">
                  <c:v>44463.607891435182</c:v>
                </c:pt>
                <c:pt idx="1141">
                  <c:v>44463.608585879629</c:v>
                </c:pt>
                <c:pt idx="1142">
                  <c:v>44463.609280324075</c:v>
                </c:pt>
                <c:pt idx="1143">
                  <c:v>44463.609974768522</c:v>
                </c:pt>
                <c:pt idx="1144">
                  <c:v>44463.610669212962</c:v>
                </c:pt>
                <c:pt idx="1145">
                  <c:v>44463.611363657408</c:v>
                </c:pt>
                <c:pt idx="1146">
                  <c:v>44463.612058101855</c:v>
                </c:pt>
                <c:pt idx="1147">
                  <c:v>44463.612752546294</c:v>
                </c:pt>
                <c:pt idx="1148">
                  <c:v>44463.613446990741</c:v>
                </c:pt>
                <c:pt idx="1149">
                  <c:v>44463.614141435188</c:v>
                </c:pt>
                <c:pt idx="1150">
                  <c:v>44463.614835879627</c:v>
                </c:pt>
                <c:pt idx="1151">
                  <c:v>44463.615530324074</c:v>
                </c:pt>
                <c:pt idx="1152">
                  <c:v>44463.616224768521</c:v>
                </c:pt>
                <c:pt idx="1153">
                  <c:v>44463.61691921296</c:v>
                </c:pt>
                <c:pt idx="1154">
                  <c:v>44463.617613657407</c:v>
                </c:pt>
                <c:pt idx="1155">
                  <c:v>44463.618308101853</c:v>
                </c:pt>
                <c:pt idx="1156">
                  <c:v>44463.619002546293</c:v>
                </c:pt>
                <c:pt idx="1157">
                  <c:v>44463.61969699074</c:v>
                </c:pt>
                <c:pt idx="1158">
                  <c:v>44463.620391435186</c:v>
                </c:pt>
                <c:pt idx="1159">
                  <c:v>44463.621085879633</c:v>
                </c:pt>
                <c:pt idx="1160">
                  <c:v>44463.621780324072</c:v>
                </c:pt>
                <c:pt idx="1161">
                  <c:v>44463.622474768519</c:v>
                </c:pt>
                <c:pt idx="1162">
                  <c:v>44463.623169212966</c:v>
                </c:pt>
                <c:pt idx="1163">
                  <c:v>44463.623863657405</c:v>
                </c:pt>
                <c:pt idx="1164">
                  <c:v>44463.624558101852</c:v>
                </c:pt>
                <c:pt idx="1165">
                  <c:v>44463.625264120368</c:v>
                </c:pt>
                <c:pt idx="1166">
                  <c:v>44463.625958564815</c:v>
                </c:pt>
                <c:pt idx="1167">
                  <c:v>44463.626653009262</c:v>
                </c:pt>
                <c:pt idx="1168">
                  <c:v>44463.627347453701</c:v>
                </c:pt>
                <c:pt idx="1169">
                  <c:v>44463.628041898148</c:v>
                </c:pt>
                <c:pt idx="1170">
                  <c:v>44463.628736342594</c:v>
                </c:pt>
                <c:pt idx="1171">
                  <c:v>44463.629430787034</c:v>
                </c:pt>
                <c:pt idx="1172">
                  <c:v>44463.630125231481</c:v>
                </c:pt>
                <c:pt idx="1173">
                  <c:v>44463.630819675927</c:v>
                </c:pt>
                <c:pt idx="1174">
                  <c:v>44463.631514120367</c:v>
                </c:pt>
                <c:pt idx="1175">
                  <c:v>44463.632208564813</c:v>
                </c:pt>
                <c:pt idx="1176">
                  <c:v>44463.63290300926</c:v>
                </c:pt>
                <c:pt idx="1177">
                  <c:v>44463.633597453707</c:v>
                </c:pt>
                <c:pt idx="1178">
                  <c:v>44463.634291898146</c:v>
                </c:pt>
                <c:pt idx="1179">
                  <c:v>44463.634986342593</c:v>
                </c:pt>
                <c:pt idx="1180">
                  <c:v>44463.63568078704</c:v>
                </c:pt>
                <c:pt idx="1181">
                  <c:v>44463.636375231479</c:v>
                </c:pt>
                <c:pt idx="1182">
                  <c:v>44463.637069675926</c:v>
                </c:pt>
                <c:pt idx="1183">
                  <c:v>44463.637764120373</c:v>
                </c:pt>
                <c:pt idx="1184">
                  <c:v>44463.638458564812</c:v>
                </c:pt>
                <c:pt idx="1185">
                  <c:v>44463.639153009259</c:v>
                </c:pt>
                <c:pt idx="1186">
                  <c:v>44463.639847453705</c:v>
                </c:pt>
                <c:pt idx="1187">
                  <c:v>44463.640541898145</c:v>
                </c:pt>
                <c:pt idx="1188">
                  <c:v>44463.641236342592</c:v>
                </c:pt>
                <c:pt idx="1189">
                  <c:v>44463.641930787038</c:v>
                </c:pt>
                <c:pt idx="1190">
                  <c:v>44463.642625231485</c:v>
                </c:pt>
                <c:pt idx="1191">
                  <c:v>44463.643319675924</c:v>
                </c:pt>
                <c:pt idx="1192">
                  <c:v>44463.644014120371</c:v>
                </c:pt>
                <c:pt idx="1193">
                  <c:v>44463.644708564818</c:v>
                </c:pt>
                <c:pt idx="1194">
                  <c:v>44463.645403009257</c:v>
                </c:pt>
                <c:pt idx="1195">
                  <c:v>44463.646097453704</c:v>
                </c:pt>
                <c:pt idx="1196">
                  <c:v>44463.646791898151</c:v>
                </c:pt>
                <c:pt idx="1197">
                  <c:v>44463.64748634259</c:v>
                </c:pt>
                <c:pt idx="1198">
                  <c:v>44463.648180787037</c:v>
                </c:pt>
                <c:pt idx="1199">
                  <c:v>44463.648875231484</c:v>
                </c:pt>
                <c:pt idx="1200">
                  <c:v>44463.649569675923</c:v>
                </c:pt>
                <c:pt idx="1201">
                  <c:v>44463.65026412037</c:v>
                </c:pt>
                <c:pt idx="1202">
                  <c:v>44463.650958564816</c:v>
                </c:pt>
                <c:pt idx="1203">
                  <c:v>44463.651653009256</c:v>
                </c:pt>
                <c:pt idx="1204">
                  <c:v>44463.652347453703</c:v>
                </c:pt>
                <c:pt idx="1205">
                  <c:v>44463.653041898149</c:v>
                </c:pt>
                <c:pt idx="1206">
                  <c:v>44463.653736342596</c:v>
                </c:pt>
                <c:pt idx="1207">
                  <c:v>44463.654430787035</c:v>
                </c:pt>
                <c:pt idx="1208">
                  <c:v>44463.655125231482</c:v>
                </c:pt>
                <c:pt idx="1209">
                  <c:v>44463.655819675929</c:v>
                </c:pt>
                <c:pt idx="1210">
                  <c:v>44463.656514120368</c:v>
                </c:pt>
                <c:pt idx="1211">
                  <c:v>44463.657208564815</c:v>
                </c:pt>
                <c:pt idx="1212">
                  <c:v>44463.657903009262</c:v>
                </c:pt>
                <c:pt idx="1213">
                  <c:v>44463.658597453701</c:v>
                </c:pt>
                <c:pt idx="1214">
                  <c:v>44463.659291898148</c:v>
                </c:pt>
                <c:pt idx="1215">
                  <c:v>44463.659986342594</c:v>
                </c:pt>
                <c:pt idx="1216">
                  <c:v>44463.660680787034</c:v>
                </c:pt>
                <c:pt idx="1217">
                  <c:v>44463.661375231481</c:v>
                </c:pt>
                <c:pt idx="1218">
                  <c:v>44463.662069675927</c:v>
                </c:pt>
                <c:pt idx="1219">
                  <c:v>44463.662764120367</c:v>
                </c:pt>
                <c:pt idx="1220">
                  <c:v>44463.663458564813</c:v>
                </c:pt>
                <c:pt idx="1221">
                  <c:v>44463.66415300926</c:v>
                </c:pt>
                <c:pt idx="1222">
                  <c:v>44463.664847453707</c:v>
                </c:pt>
                <c:pt idx="1223">
                  <c:v>44463.665541898146</c:v>
                </c:pt>
                <c:pt idx="1224">
                  <c:v>44463.666236342593</c:v>
                </c:pt>
                <c:pt idx="1225">
                  <c:v>44463.666942361109</c:v>
                </c:pt>
                <c:pt idx="1226">
                  <c:v>44463.667636805556</c:v>
                </c:pt>
                <c:pt idx="1227">
                  <c:v>44463.668331250003</c:v>
                </c:pt>
                <c:pt idx="1228">
                  <c:v>44463.669025694442</c:v>
                </c:pt>
                <c:pt idx="1229">
                  <c:v>44463.669720138889</c:v>
                </c:pt>
                <c:pt idx="1230">
                  <c:v>44463.670414583336</c:v>
                </c:pt>
                <c:pt idx="1231">
                  <c:v>44463.671109027775</c:v>
                </c:pt>
                <c:pt idx="1232">
                  <c:v>44463.671803472222</c:v>
                </c:pt>
                <c:pt idx="1233">
                  <c:v>44463.672497916668</c:v>
                </c:pt>
                <c:pt idx="1234">
                  <c:v>44463.673192361108</c:v>
                </c:pt>
                <c:pt idx="1235">
                  <c:v>44463.673886805555</c:v>
                </c:pt>
                <c:pt idx="1236">
                  <c:v>44463.674581250001</c:v>
                </c:pt>
                <c:pt idx="1237">
                  <c:v>44463.675275694448</c:v>
                </c:pt>
                <c:pt idx="1238">
                  <c:v>44463.675970138887</c:v>
                </c:pt>
                <c:pt idx="1239">
                  <c:v>44463.676664583334</c:v>
                </c:pt>
                <c:pt idx="1240">
                  <c:v>44463.677359027781</c:v>
                </c:pt>
                <c:pt idx="1241">
                  <c:v>44463.67805347222</c:v>
                </c:pt>
                <c:pt idx="1242">
                  <c:v>44463.678747916667</c:v>
                </c:pt>
                <c:pt idx="1243">
                  <c:v>44463.679442361114</c:v>
                </c:pt>
                <c:pt idx="1244">
                  <c:v>44463.680136805553</c:v>
                </c:pt>
                <c:pt idx="1245">
                  <c:v>44463.68083125</c:v>
                </c:pt>
                <c:pt idx="1246">
                  <c:v>44463.681525694446</c:v>
                </c:pt>
                <c:pt idx="1247">
                  <c:v>44463.682220138886</c:v>
                </c:pt>
                <c:pt idx="1248">
                  <c:v>44463.682914583333</c:v>
                </c:pt>
                <c:pt idx="1249">
                  <c:v>44463.683609027779</c:v>
                </c:pt>
                <c:pt idx="1250">
                  <c:v>44463.684303472219</c:v>
                </c:pt>
                <c:pt idx="1251">
                  <c:v>44463.684997916665</c:v>
                </c:pt>
                <c:pt idx="1252">
                  <c:v>44463.685692361112</c:v>
                </c:pt>
                <c:pt idx="1253">
                  <c:v>44463.686386805559</c:v>
                </c:pt>
                <c:pt idx="1254">
                  <c:v>44463.687081249998</c:v>
                </c:pt>
                <c:pt idx="1255">
                  <c:v>44463.687775694445</c:v>
                </c:pt>
                <c:pt idx="1256">
                  <c:v>44463.688470138892</c:v>
                </c:pt>
                <c:pt idx="1257">
                  <c:v>44463.689164583331</c:v>
                </c:pt>
                <c:pt idx="1258">
                  <c:v>44463.689859027778</c:v>
                </c:pt>
                <c:pt idx="1259">
                  <c:v>44463.690553472225</c:v>
                </c:pt>
                <c:pt idx="1260">
                  <c:v>44463.691247916664</c:v>
                </c:pt>
                <c:pt idx="1261">
                  <c:v>44463.691942361111</c:v>
                </c:pt>
                <c:pt idx="1262">
                  <c:v>44463.692636805557</c:v>
                </c:pt>
                <c:pt idx="1263">
                  <c:v>44463.693331249997</c:v>
                </c:pt>
                <c:pt idx="1264">
                  <c:v>44463.694025694444</c:v>
                </c:pt>
                <c:pt idx="1265">
                  <c:v>44463.69472013889</c:v>
                </c:pt>
                <c:pt idx="1266">
                  <c:v>44463.695414583337</c:v>
                </c:pt>
                <c:pt idx="1267">
                  <c:v>44463.696109027776</c:v>
                </c:pt>
                <c:pt idx="1268">
                  <c:v>44463.696803472223</c:v>
                </c:pt>
                <c:pt idx="1269">
                  <c:v>44463.69749791667</c:v>
                </c:pt>
                <c:pt idx="1270">
                  <c:v>44463.698192361109</c:v>
                </c:pt>
                <c:pt idx="1271">
                  <c:v>44463.698886805556</c:v>
                </c:pt>
                <c:pt idx="1272">
                  <c:v>44463.699581250003</c:v>
                </c:pt>
                <c:pt idx="1273">
                  <c:v>44463.700275694442</c:v>
                </c:pt>
                <c:pt idx="1274">
                  <c:v>44463.700970138889</c:v>
                </c:pt>
                <c:pt idx="1275">
                  <c:v>44463.701664583336</c:v>
                </c:pt>
                <c:pt idx="1276">
                  <c:v>44463.702359027775</c:v>
                </c:pt>
                <c:pt idx="1277">
                  <c:v>44463.703053472222</c:v>
                </c:pt>
                <c:pt idx="1278">
                  <c:v>44463.703747916668</c:v>
                </c:pt>
                <c:pt idx="1279">
                  <c:v>44463.704442361108</c:v>
                </c:pt>
                <c:pt idx="1280">
                  <c:v>44463.705136805555</c:v>
                </c:pt>
                <c:pt idx="1281">
                  <c:v>44463.705831250001</c:v>
                </c:pt>
                <c:pt idx="1282">
                  <c:v>44463.706525694448</c:v>
                </c:pt>
                <c:pt idx="1283">
                  <c:v>44463.707220138887</c:v>
                </c:pt>
                <c:pt idx="1284">
                  <c:v>44463.707914583334</c:v>
                </c:pt>
                <c:pt idx="1285">
                  <c:v>44463.70862060185</c:v>
                </c:pt>
                <c:pt idx="1286">
                  <c:v>44463.709315046297</c:v>
                </c:pt>
                <c:pt idx="1287">
                  <c:v>44463.710009490744</c:v>
                </c:pt>
                <c:pt idx="1288">
                  <c:v>44463.710703935183</c:v>
                </c:pt>
                <c:pt idx="1289">
                  <c:v>44463.71139837963</c:v>
                </c:pt>
                <c:pt idx="1290">
                  <c:v>44463.712092824077</c:v>
                </c:pt>
                <c:pt idx="1291">
                  <c:v>44463.712787268516</c:v>
                </c:pt>
                <c:pt idx="1292">
                  <c:v>44463.713481712963</c:v>
                </c:pt>
                <c:pt idx="1293">
                  <c:v>44463.714176157409</c:v>
                </c:pt>
                <c:pt idx="1294">
                  <c:v>44463.714870601849</c:v>
                </c:pt>
                <c:pt idx="1295">
                  <c:v>44463.715565046296</c:v>
                </c:pt>
                <c:pt idx="1296">
                  <c:v>44463.716259490742</c:v>
                </c:pt>
                <c:pt idx="1297">
                  <c:v>44463.716953935182</c:v>
                </c:pt>
                <c:pt idx="1298">
                  <c:v>44463.717648379628</c:v>
                </c:pt>
                <c:pt idx="1299">
                  <c:v>44463.718342824075</c:v>
                </c:pt>
                <c:pt idx="1300">
                  <c:v>44463.719037268522</c:v>
                </c:pt>
                <c:pt idx="1301">
                  <c:v>44463.719731712961</c:v>
                </c:pt>
                <c:pt idx="1302">
                  <c:v>44463.720426157408</c:v>
                </c:pt>
                <c:pt idx="1303">
                  <c:v>44463.721120601855</c:v>
                </c:pt>
                <c:pt idx="1304">
                  <c:v>44463.721815046294</c:v>
                </c:pt>
                <c:pt idx="1305">
                  <c:v>44463.722509490741</c:v>
                </c:pt>
                <c:pt idx="1306">
                  <c:v>44463.723203935187</c:v>
                </c:pt>
                <c:pt idx="1307">
                  <c:v>44463.723898379627</c:v>
                </c:pt>
                <c:pt idx="1308">
                  <c:v>44463.724592824074</c:v>
                </c:pt>
                <c:pt idx="1309">
                  <c:v>44463.72528726852</c:v>
                </c:pt>
                <c:pt idx="1310">
                  <c:v>44463.72598171296</c:v>
                </c:pt>
                <c:pt idx="1311">
                  <c:v>44463.726676157406</c:v>
                </c:pt>
                <c:pt idx="1312">
                  <c:v>44463.727370601853</c:v>
                </c:pt>
                <c:pt idx="1313">
                  <c:v>44463.7280650463</c:v>
                </c:pt>
                <c:pt idx="1314">
                  <c:v>44463.728759490739</c:v>
                </c:pt>
                <c:pt idx="1315">
                  <c:v>44463.729453935186</c:v>
                </c:pt>
                <c:pt idx="1316">
                  <c:v>44463.730148379633</c:v>
                </c:pt>
                <c:pt idx="1317">
                  <c:v>44463.730842824072</c:v>
                </c:pt>
                <c:pt idx="1318">
                  <c:v>44463.731537268519</c:v>
                </c:pt>
                <c:pt idx="1319">
                  <c:v>44463.732231712966</c:v>
                </c:pt>
                <c:pt idx="1320">
                  <c:v>44463.732926157405</c:v>
                </c:pt>
                <c:pt idx="1321">
                  <c:v>44463.733620601852</c:v>
                </c:pt>
                <c:pt idx="1322">
                  <c:v>44463.734315046298</c:v>
                </c:pt>
                <c:pt idx="1323">
                  <c:v>44463.735009490738</c:v>
                </c:pt>
                <c:pt idx="1324">
                  <c:v>44463.735703935185</c:v>
                </c:pt>
                <c:pt idx="1325">
                  <c:v>44463.736398379631</c:v>
                </c:pt>
                <c:pt idx="1326">
                  <c:v>44463.737092824071</c:v>
                </c:pt>
                <c:pt idx="1327">
                  <c:v>44463.737787268517</c:v>
                </c:pt>
                <c:pt idx="1328">
                  <c:v>44463.738481712964</c:v>
                </c:pt>
                <c:pt idx="1329">
                  <c:v>44463.739176157411</c:v>
                </c:pt>
                <c:pt idx="1330">
                  <c:v>44463.73987060185</c:v>
                </c:pt>
                <c:pt idx="1331">
                  <c:v>44463.740565046297</c:v>
                </c:pt>
                <c:pt idx="1332">
                  <c:v>44463.741259490744</c:v>
                </c:pt>
                <c:pt idx="1333">
                  <c:v>44463.741953935183</c:v>
                </c:pt>
                <c:pt idx="1334">
                  <c:v>44463.74264837963</c:v>
                </c:pt>
                <c:pt idx="1335">
                  <c:v>44463.743342824077</c:v>
                </c:pt>
                <c:pt idx="1336">
                  <c:v>44463.744037268516</c:v>
                </c:pt>
                <c:pt idx="1337">
                  <c:v>44463.744731712963</c:v>
                </c:pt>
                <c:pt idx="1338">
                  <c:v>44463.745426157409</c:v>
                </c:pt>
                <c:pt idx="1339">
                  <c:v>44463.746120601849</c:v>
                </c:pt>
                <c:pt idx="1340">
                  <c:v>44463.746815046296</c:v>
                </c:pt>
                <c:pt idx="1341">
                  <c:v>44463.747509490742</c:v>
                </c:pt>
                <c:pt idx="1342">
                  <c:v>44463.748203935182</c:v>
                </c:pt>
                <c:pt idx="1343">
                  <c:v>44463.748898379628</c:v>
                </c:pt>
                <c:pt idx="1344">
                  <c:v>44463.749592824075</c:v>
                </c:pt>
                <c:pt idx="1345">
                  <c:v>44463.750287268522</c:v>
                </c:pt>
                <c:pt idx="1346">
                  <c:v>44463.750981712961</c:v>
                </c:pt>
                <c:pt idx="1347">
                  <c:v>44463.751676157408</c:v>
                </c:pt>
                <c:pt idx="1348">
                  <c:v>44463.752370601855</c:v>
                </c:pt>
                <c:pt idx="1349">
                  <c:v>44463.753065046294</c:v>
                </c:pt>
                <c:pt idx="1350">
                  <c:v>44463.753759490741</c:v>
                </c:pt>
                <c:pt idx="1351">
                  <c:v>44463.754453935187</c:v>
                </c:pt>
                <c:pt idx="1352">
                  <c:v>44463.755148379627</c:v>
                </c:pt>
                <c:pt idx="1353">
                  <c:v>44463.755842824074</c:v>
                </c:pt>
                <c:pt idx="1354">
                  <c:v>44463.75653726852</c:v>
                </c:pt>
                <c:pt idx="1355">
                  <c:v>44463.75723171296</c:v>
                </c:pt>
                <c:pt idx="1356">
                  <c:v>44463.757926157406</c:v>
                </c:pt>
                <c:pt idx="1357">
                  <c:v>44463.758620601853</c:v>
                </c:pt>
                <c:pt idx="1358">
                  <c:v>44463.7593150463</c:v>
                </c:pt>
                <c:pt idx="1359">
                  <c:v>44463.760009490739</c:v>
                </c:pt>
                <c:pt idx="1360">
                  <c:v>44463.760703935186</c:v>
                </c:pt>
                <c:pt idx="1361">
                  <c:v>44463.761398379633</c:v>
                </c:pt>
                <c:pt idx="1362">
                  <c:v>44463.762092824072</c:v>
                </c:pt>
                <c:pt idx="1363">
                  <c:v>44463.762787268519</c:v>
                </c:pt>
                <c:pt idx="1364">
                  <c:v>44463.763481712966</c:v>
                </c:pt>
                <c:pt idx="1365">
                  <c:v>44463.764176157405</c:v>
                </c:pt>
                <c:pt idx="1366">
                  <c:v>44463.764870601852</c:v>
                </c:pt>
                <c:pt idx="1367">
                  <c:v>44463.765565046298</c:v>
                </c:pt>
                <c:pt idx="1368">
                  <c:v>44463.766259490738</c:v>
                </c:pt>
                <c:pt idx="1369">
                  <c:v>44463.766953935185</c:v>
                </c:pt>
                <c:pt idx="1370">
                  <c:v>44463.767648379631</c:v>
                </c:pt>
                <c:pt idx="1371">
                  <c:v>44463.768342824071</c:v>
                </c:pt>
                <c:pt idx="1372">
                  <c:v>44463.769037268517</c:v>
                </c:pt>
                <c:pt idx="1373">
                  <c:v>44463.769731712964</c:v>
                </c:pt>
                <c:pt idx="1374">
                  <c:v>44463.770426157411</c:v>
                </c:pt>
                <c:pt idx="1375">
                  <c:v>44463.77112060185</c:v>
                </c:pt>
                <c:pt idx="1376">
                  <c:v>44463.771815046297</c:v>
                </c:pt>
                <c:pt idx="1377">
                  <c:v>44463.772509490744</c:v>
                </c:pt>
                <c:pt idx="1378">
                  <c:v>44463.773203935183</c:v>
                </c:pt>
                <c:pt idx="1379">
                  <c:v>44463.77389837963</c:v>
                </c:pt>
                <c:pt idx="1380">
                  <c:v>44463.774592824077</c:v>
                </c:pt>
                <c:pt idx="1381">
                  <c:v>44463.775287268516</c:v>
                </c:pt>
                <c:pt idx="1382">
                  <c:v>44463.775981712963</c:v>
                </c:pt>
                <c:pt idx="1383">
                  <c:v>44463.776676157409</c:v>
                </c:pt>
                <c:pt idx="1384">
                  <c:v>44463.777370601849</c:v>
                </c:pt>
                <c:pt idx="1385">
                  <c:v>44463.778065046296</c:v>
                </c:pt>
                <c:pt idx="1386">
                  <c:v>44463.778759490742</c:v>
                </c:pt>
                <c:pt idx="1387">
                  <c:v>44463.779453935182</c:v>
                </c:pt>
                <c:pt idx="1388">
                  <c:v>44463.780148379628</c:v>
                </c:pt>
                <c:pt idx="1389">
                  <c:v>44463.780842824075</c:v>
                </c:pt>
                <c:pt idx="1390">
                  <c:v>44463.781537268522</c:v>
                </c:pt>
                <c:pt idx="1391">
                  <c:v>44463.782231712961</c:v>
                </c:pt>
                <c:pt idx="1392">
                  <c:v>44463.782926157408</c:v>
                </c:pt>
                <c:pt idx="1393">
                  <c:v>44463.783620601855</c:v>
                </c:pt>
                <c:pt idx="1394">
                  <c:v>44463.784315046294</c:v>
                </c:pt>
                <c:pt idx="1395">
                  <c:v>44463.785009490741</c:v>
                </c:pt>
                <c:pt idx="1396">
                  <c:v>44463.785703935187</c:v>
                </c:pt>
                <c:pt idx="1397">
                  <c:v>44463.786398379627</c:v>
                </c:pt>
                <c:pt idx="1398">
                  <c:v>44463.787092824074</c:v>
                </c:pt>
                <c:pt idx="1399">
                  <c:v>44463.78778726852</c:v>
                </c:pt>
                <c:pt idx="1400">
                  <c:v>44463.78848171296</c:v>
                </c:pt>
                <c:pt idx="1401">
                  <c:v>44463.789176157406</c:v>
                </c:pt>
                <c:pt idx="1402">
                  <c:v>44463.789870601853</c:v>
                </c:pt>
                <c:pt idx="1403">
                  <c:v>44463.7905650463</c:v>
                </c:pt>
                <c:pt idx="1404">
                  <c:v>44463.791259490739</c:v>
                </c:pt>
                <c:pt idx="1405">
                  <c:v>44463.791965509263</c:v>
                </c:pt>
                <c:pt idx="1406">
                  <c:v>44463.792659953702</c:v>
                </c:pt>
                <c:pt idx="1407">
                  <c:v>44463.793354398149</c:v>
                </c:pt>
                <c:pt idx="1408">
                  <c:v>44463.794048842596</c:v>
                </c:pt>
                <c:pt idx="1409">
                  <c:v>44463.794743287035</c:v>
                </c:pt>
                <c:pt idx="1410">
                  <c:v>44463.795437731482</c:v>
                </c:pt>
                <c:pt idx="1411">
                  <c:v>44463.796132175929</c:v>
                </c:pt>
                <c:pt idx="1412">
                  <c:v>44463.796826620368</c:v>
                </c:pt>
                <c:pt idx="1413">
                  <c:v>44463.797521064815</c:v>
                </c:pt>
                <c:pt idx="1414">
                  <c:v>44463.798215509261</c:v>
                </c:pt>
                <c:pt idx="1415">
                  <c:v>44463.798909953701</c:v>
                </c:pt>
                <c:pt idx="1416">
                  <c:v>44463.799604398147</c:v>
                </c:pt>
                <c:pt idx="1417">
                  <c:v>44463.800298842594</c:v>
                </c:pt>
                <c:pt idx="1418">
                  <c:v>44463.800993287034</c:v>
                </c:pt>
                <c:pt idx="1419">
                  <c:v>44463.80168773148</c:v>
                </c:pt>
                <c:pt idx="1420">
                  <c:v>44463.802382175927</c:v>
                </c:pt>
                <c:pt idx="1421">
                  <c:v>44463.803076620374</c:v>
                </c:pt>
                <c:pt idx="1422">
                  <c:v>44463.803771064813</c:v>
                </c:pt>
                <c:pt idx="1423">
                  <c:v>44463.80446550926</c:v>
                </c:pt>
                <c:pt idx="1424">
                  <c:v>44463.805159953707</c:v>
                </c:pt>
                <c:pt idx="1425">
                  <c:v>44463.805854398146</c:v>
                </c:pt>
                <c:pt idx="1426">
                  <c:v>44463.806548842593</c:v>
                </c:pt>
                <c:pt idx="1427">
                  <c:v>44463.807243287039</c:v>
                </c:pt>
                <c:pt idx="1428">
                  <c:v>44463.807937731479</c:v>
                </c:pt>
                <c:pt idx="1429">
                  <c:v>44463.808632175926</c:v>
                </c:pt>
                <c:pt idx="1430">
                  <c:v>44463.809326620372</c:v>
                </c:pt>
                <c:pt idx="1431">
                  <c:v>44463.810021064812</c:v>
                </c:pt>
                <c:pt idx="1432">
                  <c:v>44463.810715509258</c:v>
                </c:pt>
                <c:pt idx="1433">
                  <c:v>44463.811409953705</c:v>
                </c:pt>
                <c:pt idx="1434">
                  <c:v>44463.812104398145</c:v>
                </c:pt>
                <c:pt idx="1435">
                  <c:v>44463.812798842591</c:v>
                </c:pt>
                <c:pt idx="1436">
                  <c:v>44463.813493287038</c:v>
                </c:pt>
                <c:pt idx="1437">
                  <c:v>44463.814187731485</c:v>
                </c:pt>
                <c:pt idx="1438">
                  <c:v>44463.814882175924</c:v>
                </c:pt>
                <c:pt idx="1439">
                  <c:v>44463.815576620371</c:v>
                </c:pt>
                <c:pt idx="1440">
                  <c:v>44463.816271064818</c:v>
                </c:pt>
                <c:pt idx="1441">
                  <c:v>44463.816965509257</c:v>
                </c:pt>
                <c:pt idx="1442">
                  <c:v>44463.817659953704</c:v>
                </c:pt>
                <c:pt idx="1443">
                  <c:v>44463.81835439815</c:v>
                </c:pt>
                <c:pt idx="1444">
                  <c:v>44463.81904884259</c:v>
                </c:pt>
                <c:pt idx="1445">
                  <c:v>44463.819743287037</c:v>
                </c:pt>
                <c:pt idx="1446">
                  <c:v>44463.820437731483</c:v>
                </c:pt>
                <c:pt idx="1447">
                  <c:v>44463.821132175923</c:v>
                </c:pt>
                <c:pt idx="1448">
                  <c:v>44463.821826620369</c:v>
                </c:pt>
                <c:pt idx="1449">
                  <c:v>44463.822521064816</c:v>
                </c:pt>
                <c:pt idx="1450">
                  <c:v>44463.823215509263</c:v>
                </c:pt>
                <c:pt idx="1451">
                  <c:v>44463.823909953702</c:v>
                </c:pt>
                <c:pt idx="1452">
                  <c:v>44463.824604398149</c:v>
                </c:pt>
                <c:pt idx="1453">
                  <c:v>44463.825298842596</c:v>
                </c:pt>
                <c:pt idx="1454">
                  <c:v>44463.825993287035</c:v>
                </c:pt>
                <c:pt idx="1455">
                  <c:v>44463.826687731482</c:v>
                </c:pt>
                <c:pt idx="1456">
                  <c:v>44463.827382175929</c:v>
                </c:pt>
                <c:pt idx="1457">
                  <c:v>44463.828076620368</c:v>
                </c:pt>
                <c:pt idx="1458">
                  <c:v>44463.828771064815</c:v>
                </c:pt>
                <c:pt idx="1459">
                  <c:v>44463.829465509261</c:v>
                </c:pt>
                <c:pt idx="1460">
                  <c:v>44463.830159953701</c:v>
                </c:pt>
                <c:pt idx="1461">
                  <c:v>44463.830854398147</c:v>
                </c:pt>
                <c:pt idx="1462">
                  <c:v>44463.831548842594</c:v>
                </c:pt>
                <c:pt idx="1463">
                  <c:v>44463.832243287034</c:v>
                </c:pt>
                <c:pt idx="1464">
                  <c:v>44463.83293773148</c:v>
                </c:pt>
                <c:pt idx="1465">
                  <c:v>44463.833643749997</c:v>
                </c:pt>
                <c:pt idx="1466">
                  <c:v>44463.834338194443</c:v>
                </c:pt>
                <c:pt idx="1467">
                  <c:v>44463.83503263889</c:v>
                </c:pt>
                <c:pt idx="1468">
                  <c:v>44463.835727083337</c:v>
                </c:pt>
                <c:pt idx="1469">
                  <c:v>44463.836421527776</c:v>
                </c:pt>
                <c:pt idx="1470">
                  <c:v>44463.837115972223</c:v>
                </c:pt>
                <c:pt idx="1471">
                  <c:v>44463.83781041667</c:v>
                </c:pt>
                <c:pt idx="1472">
                  <c:v>44463.838504861109</c:v>
                </c:pt>
                <c:pt idx="1473">
                  <c:v>44463.839199305556</c:v>
                </c:pt>
                <c:pt idx="1474">
                  <c:v>44463.839893750002</c:v>
                </c:pt>
                <c:pt idx="1475">
                  <c:v>44463.840588194442</c:v>
                </c:pt>
                <c:pt idx="1476">
                  <c:v>44463.841282638889</c:v>
                </c:pt>
                <c:pt idx="1477">
                  <c:v>44463.841977083335</c:v>
                </c:pt>
                <c:pt idx="1478">
                  <c:v>44463.842671527775</c:v>
                </c:pt>
                <c:pt idx="1479">
                  <c:v>44463.843365972221</c:v>
                </c:pt>
                <c:pt idx="1480">
                  <c:v>44463.844060416668</c:v>
                </c:pt>
                <c:pt idx="1481">
                  <c:v>44463.844754861108</c:v>
                </c:pt>
                <c:pt idx="1482">
                  <c:v>44463.845449305554</c:v>
                </c:pt>
                <c:pt idx="1483">
                  <c:v>44463.846143750001</c:v>
                </c:pt>
                <c:pt idx="1484">
                  <c:v>44463.846838194448</c:v>
                </c:pt>
                <c:pt idx="1485">
                  <c:v>44463.847532638887</c:v>
                </c:pt>
                <c:pt idx="1486">
                  <c:v>44463.848227083334</c:v>
                </c:pt>
                <c:pt idx="1487">
                  <c:v>44463.84892152778</c:v>
                </c:pt>
                <c:pt idx="1488">
                  <c:v>44463.84961597222</c:v>
                </c:pt>
                <c:pt idx="1489">
                  <c:v>44463.850310416667</c:v>
                </c:pt>
                <c:pt idx="1490">
                  <c:v>44463.851004861113</c:v>
                </c:pt>
                <c:pt idx="1491">
                  <c:v>44463.851699305553</c:v>
                </c:pt>
                <c:pt idx="1492">
                  <c:v>44463.852393749999</c:v>
                </c:pt>
                <c:pt idx="1493">
                  <c:v>44463.853088194446</c:v>
                </c:pt>
                <c:pt idx="1494">
                  <c:v>44463.853782638886</c:v>
                </c:pt>
                <c:pt idx="1495">
                  <c:v>44463.854477083332</c:v>
                </c:pt>
                <c:pt idx="1496">
                  <c:v>44463.855171527779</c:v>
                </c:pt>
                <c:pt idx="1497">
                  <c:v>44463.855865972226</c:v>
                </c:pt>
                <c:pt idx="1498">
                  <c:v>44463.856560416665</c:v>
                </c:pt>
                <c:pt idx="1499">
                  <c:v>44463.857254861112</c:v>
                </c:pt>
                <c:pt idx="1500">
                  <c:v>44463.857949305559</c:v>
                </c:pt>
                <c:pt idx="1501">
                  <c:v>44463.858643749998</c:v>
                </c:pt>
                <c:pt idx="1502">
                  <c:v>44463.859338194445</c:v>
                </c:pt>
                <c:pt idx="1503">
                  <c:v>44463.860032638891</c:v>
                </c:pt>
                <c:pt idx="1504">
                  <c:v>44463.860727083331</c:v>
                </c:pt>
                <c:pt idx="1505">
                  <c:v>44463.861421527778</c:v>
                </c:pt>
                <c:pt idx="1506">
                  <c:v>44463.862115972224</c:v>
                </c:pt>
                <c:pt idx="1507">
                  <c:v>44463.862810416664</c:v>
                </c:pt>
                <c:pt idx="1508">
                  <c:v>44463.86350486111</c:v>
                </c:pt>
                <c:pt idx="1509">
                  <c:v>44463.864199305557</c:v>
                </c:pt>
                <c:pt idx="1510">
                  <c:v>44463.864893749997</c:v>
                </c:pt>
                <c:pt idx="1511">
                  <c:v>44463.865588194443</c:v>
                </c:pt>
                <c:pt idx="1512">
                  <c:v>44463.86628263889</c:v>
                </c:pt>
                <c:pt idx="1513">
                  <c:v>44463.866977083337</c:v>
                </c:pt>
                <c:pt idx="1514">
                  <c:v>44463.867671527776</c:v>
                </c:pt>
                <c:pt idx="1515">
                  <c:v>44463.868365972223</c:v>
                </c:pt>
                <c:pt idx="1516">
                  <c:v>44463.86906041667</c:v>
                </c:pt>
                <c:pt idx="1517">
                  <c:v>44463.869754861109</c:v>
                </c:pt>
                <c:pt idx="1518">
                  <c:v>44463.870449305556</c:v>
                </c:pt>
                <c:pt idx="1519">
                  <c:v>44463.871143750002</c:v>
                </c:pt>
                <c:pt idx="1520">
                  <c:v>44463.871838194442</c:v>
                </c:pt>
                <c:pt idx="1521">
                  <c:v>44463.872532638889</c:v>
                </c:pt>
                <c:pt idx="1522">
                  <c:v>44463.873227083335</c:v>
                </c:pt>
                <c:pt idx="1523">
                  <c:v>44463.873921527775</c:v>
                </c:pt>
                <c:pt idx="1524">
                  <c:v>44463.874615972221</c:v>
                </c:pt>
                <c:pt idx="1525">
                  <c:v>44463.875321990738</c:v>
                </c:pt>
                <c:pt idx="1526">
                  <c:v>44463.876016435184</c:v>
                </c:pt>
                <c:pt idx="1527">
                  <c:v>44463.876710879631</c:v>
                </c:pt>
                <c:pt idx="1528">
                  <c:v>44463.877405324078</c:v>
                </c:pt>
                <c:pt idx="1529">
                  <c:v>44463.878099768517</c:v>
                </c:pt>
                <c:pt idx="1530">
                  <c:v>44463.878794212964</c:v>
                </c:pt>
                <c:pt idx="1531">
                  <c:v>44463.879488657411</c:v>
                </c:pt>
                <c:pt idx="1532">
                  <c:v>44463.88018310185</c:v>
                </c:pt>
                <c:pt idx="1533">
                  <c:v>44463.880877546297</c:v>
                </c:pt>
                <c:pt idx="1534">
                  <c:v>44463.881571990743</c:v>
                </c:pt>
                <c:pt idx="1535">
                  <c:v>44463.882266435183</c:v>
                </c:pt>
                <c:pt idx="1536">
                  <c:v>44463.88296087963</c:v>
                </c:pt>
                <c:pt idx="1537">
                  <c:v>44463.883655324076</c:v>
                </c:pt>
                <c:pt idx="1538">
                  <c:v>44463.884349768516</c:v>
                </c:pt>
                <c:pt idx="1539">
                  <c:v>44463.885044212962</c:v>
                </c:pt>
                <c:pt idx="1540">
                  <c:v>44463.885738657409</c:v>
                </c:pt>
                <c:pt idx="1541">
                  <c:v>44463.886433101849</c:v>
                </c:pt>
                <c:pt idx="1542">
                  <c:v>44463.887127546295</c:v>
                </c:pt>
                <c:pt idx="1543">
                  <c:v>44463.887821990742</c:v>
                </c:pt>
                <c:pt idx="1544">
                  <c:v>44463.888516435189</c:v>
                </c:pt>
                <c:pt idx="1545">
                  <c:v>44463.889210879628</c:v>
                </c:pt>
                <c:pt idx="1546">
                  <c:v>44463.889905324075</c:v>
                </c:pt>
                <c:pt idx="1547">
                  <c:v>44463.890599768521</c:v>
                </c:pt>
                <c:pt idx="1548">
                  <c:v>44463.891294212961</c:v>
                </c:pt>
                <c:pt idx="1549">
                  <c:v>44463.891988657408</c:v>
                </c:pt>
                <c:pt idx="1550">
                  <c:v>44463.892683101854</c:v>
                </c:pt>
                <c:pt idx="1551">
                  <c:v>44463.893377546294</c:v>
                </c:pt>
                <c:pt idx="1552">
                  <c:v>44463.89407199074</c:v>
                </c:pt>
                <c:pt idx="1553">
                  <c:v>44463.894766435187</c:v>
                </c:pt>
                <c:pt idx="1554">
                  <c:v>44463.895460879627</c:v>
                </c:pt>
                <c:pt idx="1555">
                  <c:v>44463.896155324073</c:v>
                </c:pt>
                <c:pt idx="1556">
                  <c:v>44463.89684976852</c:v>
                </c:pt>
                <c:pt idx="1557">
                  <c:v>44463.897544212959</c:v>
                </c:pt>
                <c:pt idx="1558">
                  <c:v>44463.898238657406</c:v>
                </c:pt>
                <c:pt idx="1559">
                  <c:v>44463.898933101853</c:v>
                </c:pt>
                <c:pt idx="1560">
                  <c:v>44463.8996275463</c:v>
                </c:pt>
                <c:pt idx="1561">
                  <c:v>44463.900321990739</c:v>
                </c:pt>
                <c:pt idx="1562">
                  <c:v>44463.901016435186</c:v>
                </c:pt>
                <c:pt idx="1563">
                  <c:v>44463.901710879632</c:v>
                </c:pt>
                <c:pt idx="1564">
                  <c:v>44463.902405324072</c:v>
                </c:pt>
                <c:pt idx="1565">
                  <c:v>44463.903099768519</c:v>
                </c:pt>
                <c:pt idx="1566">
                  <c:v>44463.903794212965</c:v>
                </c:pt>
                <c:pt idx="1567">
                  <c:v>44463.904488657405</c:v>
                </c:pt>
                <c:pt idx="1568">
                  <c:v>44463.905183101851</c:v>
                </c:pt>
                <c:pt idx="1569">
                  <c:v>44463.905877546298</c:v>
                </c:pt>
                <c:pt idx="1570">
                  <c:v>44463.906571990738</c:v>
                </c:pt>
                <c:pt idx="1571">
                  <c:v>44463.907266435184</c:v>
                </c:pt>
                <c:pt idx="1572">
                  <c:v>44463.907960879631</c:v>
                </c:pt>
                <c:pt idx="1573">
                  <c:v>44463.908655324078</c:v>
                </c:pt>
                <c:pt idx="1574">
                  <c:v>44463.909349768517</c:v>
                </c:pt>
                <c:pt idx="1575">
                  <c:v>44463.910044212964</c:v>
                </c:pt>
                <c:pt idx="1576">
                  <c:v>44463.910738657411</c:v>
                </c:pt>
                <c:pt idx="1577">
                  <c:v>44463.91143310185</c:v>
                </c:pt>
                <c:pt idx="1578">
                  <c:v>44463.912127546297</c:v>
                </c:pt>
                <c:pt idx="1579">
                  <c:v>44463.912821990743</c:v>
                </c:pt>
                <c:pt idx="1580">
                  <c:v>44463.913516435183</c:v>
                </c:pt>
                <c:pt idx="1581">
                  <c:v>44463.91421087963</c:v>
                </c:pt>
                <c:pt idx="1582">
                  <c:v>44463.914905324076</c:v>
                </c:pt>
                <c:pt idx="1583">
                  <c:v>44463.915599768516</c:v>
                </c:pt>
                <c:pt idx="1584">
                  <c:v>44463.916294212962</c:v>
                </c:pt>
                <c:pt idx="1585">
                  <c:v>44463.917000231479</c:v>
                </c:pt>
                <c:pt idx="1586">
                  <c:v>44463.917694675925</c:v>
                </c:pt>
                <c:pt idx="1587">
                  <c:v>44463.918389120372</c:v>
                </c:pt>
                <c:pt idx="1588">
                  <c:v>44463.919083564811</c:v>
                </c:pt>
                <c:pt idx="1589">
                  <c:v>44463.919778009258</c:v>
                </c:pt>
                <c:pt idx="1590">
                  <c:v>44463.920472453705</c:v>
                </c:pt>
                <c:pt idx="1591">
                  <c:v>44463.921166898152</c:v>
                </c:pt>
                <c:pt idx="1592">
                  <c:v>44463.921861342591</c:v>
                </c:pt>
                <c:pt idx="1593">
                  <c:v>44463.922555787038</c:v>
                </c:pt>
                <c:pt idx="1594">
                  <c:v>44463.923250231484</c:v>
                </c:pt>
                <c:pt idx="1595">
                  <c:v>44463.923944675924</c:v>
                </c:pt>
                <c:pt idx="1596">
                  <c:v>44463.924639120371</c:v>
                </c:pt>
                <c:pt idx="1597">
                  <c:v>44463.925333564817</c:v>
                </c:pt>
                <c:pt idx="1598">
                  <c:v>44463.926028009257</c:v>
                </c:pt>
                <c:pt idx="1599">
                  <c:v>44463.926722453703</c:v>
                </c:pt>
                <c:pt idx="1600">
                  <c:v>44463.92741689815</c:v>
                </c:pt>
                <c:pt idx="1601">
                  <c:v>44463.92811134259</c:v>
                </c:pt>
                <c:pt idx="1602">
                  <c:v>44463.928805787036</c:v>
                </c:pt>
                <c:pt idx="1603">
                  <c:v>44463.929500231483</c:v>
                </c:pt>
                <c:pt idx="1604">
                  <c:v>44463.930194675922</c:v>
                </c:pt>
                <c:pt idx="1605">
                  <c:v>44463.930889120369</c:v>
                </c:pt>
                <c:pt idx="1606">
                  <c:v>44463.931583564816</c:v>
                </c:pt>
                <c:pt idx="1607">
                  <c:v>44463.932278009263</c:v>
                </c:pt>
                <c:pt idx="1608">
                  <c:v>44463.932972453702</c:v>
                </c:pt>
                <c:pt idx="1609">
                  <c:v>44463.933666898149</c:v>
                </c:pt>
                <c:pt idx="1610">
                  <c:v>44463.934361342595</c:v>
                </c:pt>
                <c:pt idx="1611">
                  <c:v>44463.935055787035</c:v>
                </c:pt>
                <c:pt idx="1612">
                  <c:v>44463.935750231482</c:v>
                </c:pt>
                <c:pt idx="1613">
                  <c:v>44463.936444675928</c:v>
                </c:pt>
                <c:pt idx="1614">
                  <c:v>44463.937139120368</c:v>
                </c:pt>
                <c:pt idx="1615">
                  <c:v>44463.937833564814</c:v>
                </c:pt>
                <c:pt idx="1616">
                  <c:v>44463.938528009261</c:v>
                </c:pt>
                <c:pt idx="1617">
                  <c:v>44463.9392224537</c:v>
                </c:pt>
                <c:pt idx="1618">
                  <c:v>44463.939916898147</c:v>
                </c:pt>
                <c:pt idx="1619">
                  <c:v>44463.940611342594</c:v>
                </c:pt>
                <c:pt idx="1620">
                  <c:v>44463.941305787041</c:v>
                </c:pt>
                <c:pt idx="1621">
                  <c:v>44463.94200023148</c:v>
                </c:pt>
                <c:pt idx="1622">
                  <c:v>44463.942694675927</c:v>
                </c:pt>
                <c:pt idx="1623">
                  <c:v>44463.943389120373</c:v>
                </c:pt>
                <c:pt idx="1624">
                  <c:v>44463.944083564813</c:v>
                </c:pt>
                <c:pt idx="1625">
                  <c:v>44463.94477800926</c:v>
                </c:pt>
                <c:pt idx="1626">
                  <c:v>44463.945472453706</c:v>
                </c:pt>
                <c:pt idx="1627">
                  <c:v>44463.946166898146</c:v>
                </c:pt>
                <c:pt idx="1628">
                  <c:v>44463.946861342592</c:v>
                </c:pt>
                <c:pt idx="1629">
                  <c:v>44463.947555787039</c:v>
                </c:pt>
                <c:pt idx="1630">
                  <c:v>44463.948250231479</c:v>
                </c:pt>
                <c:pt idx="1631">
                  <c:v>44463.948944675925</c:v>
                </c:pt>
                <c:pt idx="1632">
                  <c:v>44463.949639120372</c:v>
                </c:pt>
                <c:pt idx="1633">
                  <c:v>44463.950333564811</c:v>
                </c:pt>
                <c:pt idx="1634">
                  <c:v>44463.951028009258</c:v>
                </c:pt>
                <c:pt idx="1635">
                  <c:v>44463.951722453705</c:v>
                </c:pt>
                <c:pt idx="1636">
                  <c:v>44463.952416898152</c:v>
                </c:pt>
                <c:pt idx="1637">
                  <c:v>44463.953111342591</c:v>
                </c:pt>
                <c:pt idx="1638">
                  <c:v>44463.953805787038</c:v>
                </c:pt>
                <c:pt idx="1639">
                  <c:v>44463.954500231484</c:v>
                </c:pt>
                <c:pt idx="1640">
                  <c:v>44463.955194675924</c:v>
                </c:pt>
                <c:pt idx="1641">
                  <c:v>44463.955889120371</c:v>
                </c:pt>
                <c:pt idx="1642">
                  <c:v>44463.956583564817</c:v>
                </c:pt>
                <c:pt idx="1643">
                  <c:v>44463.957278009257</c:v>
                </c:pt>
                <c:pt idx="1644">
                  <c:v>44463.957972453703</c:v>
                </c:pt>
                <c:pt idx="1645">
                  <c:v>44463.95867847222</c:v>
                </c:pt>
                <c:pt idx="1646">
                  <c:v>44463.959372916666</c:v>
                </c:pt>
                <c:pt idx="1647">
                  <c:v>44463.960067361113</c:v>
                </c:pt>
                <c:pt idx="1648">
                  <c:v>44463.960761805552</c:v>
                </c:pt>
                <c:pt idx="1649">
                  <c:v>44463.961456249999</c:v>
                </c:pt>
                <c:pt idx="1650">
                  <c:v>44463.962150694446</c:v>
                </c:pt>
                <c:pt idx="1651">
                  <c:v>44463.962845138885</c:v>
                </c:pt>
                <c:pt idx="1652">
                  <c:v>44463.963539583332</c:v>
                </c:pt>
                <c:pt idx="1653">
                  <c:v>44463.964234027779</c:v>
                </c:pt>
                <c:pt idx="1654">
                  <c:v>44463.964928472225</c:v>
                </c:pt>
                <c:pt idx="1655">
                  <c:v>44463.965622916665</c:v>
                </c:pt>
                <c:pt idx="1656">
                  <c:v>44463.966317361112</c:v>
                </c:pt>
                <c:pt idx="1657">
                  <c:v>44463.967011805558</c:v>
                </c:pt>
                <c:pt idx="1658">
                  <c:v>44463.967706249998</c:v>
                </c:pt>
                <c:pt idx="1659">
                  <c:v>44463.968400694444</c:v>
                </c:pt>
                <c:pt idx="1660">
                  <c:v>44463.969095138891</c:v>
                </c:pt>
                <c:pt idx="1661">
                  <c:v>44463.969789583331</c:v>
                </c:pt>
                <c:pt idx="1662">
                  <c:v>44463.970484027777</c:v>
                </c:pt>
                <c:pt idx="1663">
                  <c:v>44463.971178472224</c:v>
                </c:pt>
                <c:pt idx="1664">
                  <c:v>44463.971872916663</c:v>
                </c:pt>
                <c:pt idx="1665">
                  <c:v>44463.97256736111</c:v>
                </c:pt>
                <c:pt idx="1666">
                  <c:v>44463.973261805557</c:v>
                </c:pt>
                <c:pt idx="1667">
                  <c:v>44463.973956250004</c:v>
                </c:pt>
                <c:pt idx="1668">
                  <c:v>44463.974650694443</c:v>
                </c:pt>
                <c:pt idx="1669">
                  <c:v>44463.97534513889</c:v>
                </c:pt>
                <c:pt idx="1670">
                  <c:v>44463.976039583336</c:v>
                </c:pt>
                <c:pt idx="1671">
                  <c:v>44463.976734027776</c:v>
                </c:pt>
                <c:pt idx="1672">
                  <c:v>44463.977428472223</c:v>
                </c:pt>
                <c:pt idx="1673">
                  <c:v>44463.978122916669</c:v>
                </c:pt>
                <c:pt idx="1674">
                  <c:v>44463.978817361109</c:v>
                </c:pt>
                <c:pt idx="1675">
                  <c:v>44463.979511805555</c:v>
                </c:pt>
                <c:pt idx="1676">
                  <c:v>44463.980206250002</c:v>
                </c:pt>
                <c:pt idx="1677">
                  <c:v>44463.980900694442</c:v>
                </c:pt>
                <c:pt idx="1678">
                  <c:v>44463.981595138888</c:v>
                </c:pt>
                <c:pt idx="1679">
                  <c:v>44463.982289583335</c:v>
                </c:pt>
                <c:pt idx="1680">
                  <c:v>44463.982984027774</c:v>
                </c:pt>
                <c:pt idx="1681">
                  <c:v>44463.983678472221</c:v>
                </c:pt>
                <c:pt idx="1682">
                  <c:v>44463.984372916668</c:v>
                </c:pt>
                <c:pt idx="1683">
                  <c:v>44463.985067361114</c:v>
                </c:pt>
                <c:pt idx="1684">
                  <c:v>44463.985761805554</c:v>
                </c:pt>
                <c:pt idx="1685">
                  <c:v>44463.986456250001</c:v>
                </c:pt>
                <c:pt idx="1686">
                  <c:v>44463.987150694447</c:v>
                </c:pt>
                <c:pt idx="1687">
                  <c:v>44463.987845138887</c:v>
                </c:pt>
                <c:pt idx="1688">
                  <c:v>44463.988539583333</c:v>
                </c:pt>
                <c:pt idx="1689">
                  <c:v>44463.98923402778</c:v>
                </c:pt>
                <c:pt idx="1690">
                  <c:v>44463.98992847222</c:v>
                </c:pt>
                <c:pt idx="1691">
                  <c:v>44463.990622916666</c:v>
                </c:pt>
                <c:pt idx="1692">
                  <c:v>44463.991317361113</c:v>
                </c:pt>
                <c:pt idx="1693">
                  <c:v>44463.992011805552</c:v>
                </c:pt>
                <c:pt idx="1694">
                  <c:v>44463.992706249999</c:v>
                </c:pt>
                <c:pt idx="1695">
                  <c:v>44463.993400694446</c:v>
                </c:pt>
                <c:pt idx="1696">
                  <c:v>44463.994095138885</c:v>
                </c:pt>
                <c:pt idx="1697">
                  <c:v>44463.994789583332</c:v>
                </c:pt>
                <c:pt idx="1698">
                  <c:v>44463.995484027779</c:v>
                </c:pt>
                <c:pt idx="1699">
                  <c:v>44463.996178472225</c:v>
                </c:pt>
                <c:pt idx="1700">
                  <c:v>44463.996872916665</c:v>
                </c:pt>
                <c:pt idx="1701">
                  <c:v>44463.997567361112</c:v>
                </c:pt>
                <c:pt idx="1702">
                  <c:v>44463.998261805558</c:v>
                </c:pt>
                <c:pt idx="1703">
                  <c:v>44463.998956249998</c:v>
                </c:pt>
                <c:pt idx="1704">
                  <c:v>44463.999650694444</c:v>
                </c:pt>
                <c:pt idx="1705">
                  <c:v>44464.000345138891</c:v>
                </c:pt>
                <c:pt idx="1706">
                  <c:v>44464.001039583331</c:v>
                </c:pt>
                <c:pt idx="1707">
                  <c:v>44464.001734027777</c:v>
                </c:pt>
                <c:pt idx="1708">
                  <c:v>44464.002428472224</c:v>
                </c:pt>
                <c:pt idx="1709">
                  <c:v>44464.003122916663</c:v>
                </c:pt>
                <c:pt idx="1710">
                  <c:v>44464.00381736111</c:v>
                </c:pt>
                <c:pt idx="1711">
                  <c:v>44464.004511805557</c:v>
                </c:pt>
                <c:pt idx="1712">
                  <c:v>44464.005206250004</c:v>
                </c:pt>
                <c:pt idx="1713">
                  <c:v>44464.005900694443</c:v>
                </c:pt>
                <c:pt idx="1714">
                  <c:v>44464.00659513889</c:v>
                </c:pt>
                <c:pt idx="1715">
                  <c:v>44464.007289583336</c:v>
                </c:pt>
                <c:pt idx="1716">
                  <c:v>44464.007984027776</c:v>
                </c:pt>
                <c:pt idx="1717">
                  <c:v>44464.008678472223</c:v>
                </c:pt>
                <c:pt idx="1718">
                  <c:v>44464.009372916669</c:v>
                </c:pt>
                <c:pt idx="1719">
                  <c:v>44464.010067361109</c:v>
                </c:pt>
                <c:pt idx="1720">
                  <c:v>44464.010761805555</c:v>
                </c:pt>
                <c:pt idx="1721">
                  <c:v>44464.011456250002</c:v>
                </c:pt>
                <c:pt idx="1722">
                  <c:v>44464.012150694442</c:v>
                </c:pt>
                <c:pt idx="1723">
                  <c:v>44464.012845138888</c:v>
                </c:pt>
                <c:pt idx="1724">
                  <c:v>44464.013539583335</c:v>
                </c:pt>
                <c:pt idx="1725">
                  <c:v>44464.014234027774</c:v>
                </c:pt>
                <c:pt idx="1726">
                  <c:v>44464.014928472221</c:v>
                </c:pt>
                <c:pt idx="1727">
                  <c:v>44464.015622916668</c:v>
                </c:pt>
                <c:pt idx="1728">
                  <c:v>44464.016317361114</c:v>
                </c:pt>
                <c:pt idx="1729">
                  <c:v>44464.017011805554</c:v>
                </c:pt>
                <c:pt idx="1730">
                  <c:v>44464.017706250001</c:v>
                </c:pt>
                <c:pt idx="1731">
                  <c:v>44464.018400694447</c:v>
                </c:pt>
                <c:pt idx="1732">
                  <c:v>44464.019095138887</c:v>
                </c:pt>
                <c:pt idx="1733">
                  <c:v>44464.019789583333</c:v>
                </c:pt>
                <c:pt idx="1734">
                  <c:v>44464.02048402778</c:v>
                </c:pt>
                <c:pt idx="1735">
                  <c:v>44464.02117847222</c:v>
                </c:pt>
                <c:pt idx="1736">
                  <c:v>44464.021872916666</c:v>
                </c:pt>
                <c:pt idx="1737">
                  <c:v>44464.022567361113</c:v>
                </c:pt>
                <c:pt idx="1738">
                  <c:v>44464.023261805552</c:v>
                </c:pt>
                <c:pt idx="1739">
                  <c:v>44464.023956249999</c:v>
                </c:pt>
                <c:pt idx="1740">
                  <c:v>44464.024650694446</c:v>
                </c:pt>
                <c:pt idx="1741">
                  <c:v>44464.025345138885</c:v>
                </c:pt>
                <c:pt idx="1742">
                  <c:v>44464.026039583332</c:v>
                </c:pt>
                <c:pt idx="1743">
                  <c:v>44464.026734027779</c:v>
                </c:pt>
                <c:pt idx="1744">
                  <c:v>44464.027428472225</c:v>
                </c:pt>
                <c:pt idx="1745">
                  <c:v>44464.028122916665</c:v>
                </c:pt>
                <c:pt idx="1746">
                  <c:v>44464.028817361112</c:v>
                </c:pt>
                <c:pt idx="1747">
                  <c:v>44464.029511805558</c:v>
                </c:pt>
                <c:pt idx="1748">
                  <c:v>44464.030206249998</c:v>
                </c:pt>
                <c:pt idx="1749">
                  <c:v>44464.030900694444</c:v>
                </c:pt>
                <c:pt idx="1750">
                  <c:v>44464.031595138891</c:v>
                </c:pt>
                <c:pt idx="1751">
                  <c:v>44464.032289583331</c:v>
                </c:pt>
                <c:pt idx="1752">
                  <c:v>44464.032984027777</c:v>
                </c:pt>
                <c:pt idx="1753">
                  <c:v>44464.033678472224</c:v>
                </c:pt>
                <c:pt idx="1754">
                  <c:v>44464.034372916663</c:v>
                </c:pt>
                <c:pt idx="1755">
                  <c:v>44464.03506736111</c:v>
                </c:pt>
                <c:pt idx="1756">
                  <c:v>44464.035761805557</c:v>
                </c:pt>
                <c:pt idx="1757">
                  <c:v>44464.036456250004</c:v>
                </c:pt>
                <c:pt idx="1758">
                  <c:v>44464.037150694443</c:v>
                </c:pt>
                <c:pt idx="1759">
                  <c:v>44464.03784513889</c:v>
                </c:pt>
                <c:pt idx="1760">
                  <c:v>44464.038539583336</c:v>
                </c:pt>
                <c:pt idx="1761">
                  <c:v>44464.039234027776</c:v>
                </c:pt>
                <c:pt idx="1762">
                  <c:v>44464.039928472223</c:v>
                </c:pt>
                <c:pt idx="1763">
                  <c:v>44464.040622916669</c:v>
                </c:pt>
                <c:pt idx="1764">
                  <c:v>44464.041317361109</c:v>
                </c:pt>
                <c:pt idx="1765">
                  <c:v>44464.042023379632</c:v>
                </c:pt>
                <c:pt idx="1766">
                  <c:v>44464.042717824072</c:v>
                </c:pt>
                <c:pt idx="1767">
                  <c:v>44464.043412268518</c:v>
                </c:pt>
                <c:pt idx="1768">
                  <c:v>44464.044106712965</c:v>
                </c:pt>
                <c:pt idx="1769">
                  <c:v>44464.044801157404</c:v>
                </c:pt>
                <c:pt idx="1770">
                  <c:v>44464.045495601851</c:v>
                </c:pt>
                <c:pt idx="1771">
                  <c:v>44464.046190046298</c:v>
                </c:pt>
                <c:pt idx="1772">
                  <c:v>44464.046884490737</c:v>
                </c:pt>
                <c:pt idx="1773">
                  <c:v>44464.047578935184</c:v>
                </c:pt>
                <c:pt idx="1774">
                  <c:v>44464.048273379631</c:v>
                </c:pt>
                <c:pt idx="1775">
                  <c:v>44464.048967824077</c:v>
                </c:pt>
                <c:pt idx="1776">
                  <c:v>44464.049662268517</c:v>
                </c:pt>
                <c:pt idx="1777">
                  <c:v>44464.050356712964</c:v>
                </c:pt>
                <c:pt idx="1778">
                  <c:v>44464.05105115741</c:v>
                </c:pt>
                <c:pt idx="1779">
                  <c:v>44464.05174560185</c:v>
                </c:pt>
                <c:pt idx="1780">
                  <c:v>44464.052440046296</c:v>
                </c:pt>
                <c:pt idx="1781">
                  <c:v>44464.053134490743</c:v>
                </c:pt>
                <c:pt idx="1782">
                  <c:v>44464.053828935183</c:v>
                </c:pt>
                <c:pt idx="1783">
                  <c:v>44464.054523379629</c:v>
                </c:pt>
                <c:pt idx="1784">
                  <c:v>44464.055217824076</c:v>
                </c:pt>
                <c:pt idx="1785">
                  <c:v>44464.055912268515</c:v>
                </c:pt>
                <c:pt idx="1786">
                  <c:v>44464.056606712962</c:v>
                </c:pt>
                <c:pt idx="1787">
                  <c:v>44464.057301157409</c:v>
                </c:pt>
                <c:pt idx="1788">
                  <c:v>44464.057995601848</c:v>
                </c:pt>
                <c:pt idx="1789">
                  <c:v>44464.058690046295</c:v>
                </c:pt>
                <c:pt idx="1790">
                  <c:v>44464.059384490742</c:v>
                </c:pt>
                <c:pt idx="1791">
                  <c:v>44464.060078935188</c:v>
                </c:pt>
                <c:pt idx="1792">
                  <c:v>44464.060773379628</c:v>
                </c:pt>
                <c:pt idx="1793">
                  <c:v>44464.061467824074</c:v>
                </c:pt>
                <c:pt idx="1794">
                  <c:v>44464.062162268521</c:v>
                </c:pt>
                <c:pt idx="1795">
                  <c:v>44464.062856712961</c:v>
                </c:pt>
                <c:pt idx="1796">
                  <c:v>44464.063551157407</c:v>
                </c:pt>
                <c:pt idx="1797">
                  <c:v>44464.064245601854</c:v>
                </c:pt>
                <c:pt idx="1798">
                  <c:v>44464.064940046293</c:v>
                </c:pt>
                <c:pt idx="1799">
                  <c:v>44464.06563449074</c:v>
                </c:pt>
                <c:pt idx="1800">
                  <c:v>44464.066328935187</c:v>
                </c:pt>
                <c:pt idx="1801">
                  <c:v>44464.067023379626</c:v>
                </c:pt>
                <c:pt idx="1802">
                  <c:v>44464.067717824073</c:v>
                </c:pt>
                <c:pt idx="1803">
                  <c:v>44464.06841226852</c:v>
                </c:pt>
                <c:pt idx="1804">
                  <c:v>44464.069106712966</c:v>
                </c:pt>
                <c:pt idx="1805">
                  <c:v>44464.069801157406</c:v>
                </c:pt>
                <c:pt idx="1806">
                  <c:v>44464.070495601853</c:v>
                </c:pt>
                <c:pt idx="1807">
                  <c:v>44464.071190046299</c:v>
                </c:pt>
                <c:pt idx="1808">
                  <c:v>44464.071884490739</c:v>
                </c:pt>
                <c:pt idx="1809">
                  <c:v>44464.072578935185</c:v>
                </c:pt>
                <c:pt idx="1810">
                  <c:v>44464.073273379632</c:v>
                </c:pt>
                <c:pt idx="1811">
                  <c:v>44464.073967824072</c:v>
                </c:pt>
                <c:pt idx="1812">
                  <c:v>44464.074662268518</c:v>
                </c:pt>
                <c:pt idx="1813">
                  <c:v>44464.075356712965</c:v>
                </c:pt>
                <c:pt idx="1814">
                  <c:v>44464.076051157404</c:v>
                </c:pt>
                <c:pt idx="1815">
                  <c:v>44464.076745601851</c:v>
                </c:pt>
                <c:pt idx="1816">
                  <c:v>44464.077440046298</c:v>
                </c:pt>
                <c:pt idx="1817">
                  <c:v>44464.078134490737</c:v>
                </c:pt>
                <c:pt idx="1818">
                  <c:v>44464.078828935184</c:v>
                </c:pt>
                <c:pt idx="1819">
                  <c:v>44464.079523379631</c:v>
                </c:pt>
                <c:pt idx="1820">
                  <c:v>44464.080217824077</c:v>
                </c:pt>
                <c:pt idx="1821">
                  <c:v>44464.080912268517</c:v>
                </c:pt>
                <c:pt idx="1822">
                  <c:v>44464.081606712964</c:v>
                </c:pt>
                <c:pt idx="1823">
                  <c:v>44464.08230115741</c:v>
                </c:pt>
                <c:pt idx="1824">
                  <c:v>44464.08299560185</c:v>
                </c:pt>
                <c:pt idx="1825">
                  <c:v>44464.083701620373</c:v>
                </c:pt>
                <c:pt idx="1826">
                  <c:v>44464.084396064813</c:v>
                </c:pt>
                <c:pt idx="1827">
                  <c:v>44464.085090509259</c:v>
                </c:pt>
                <c:pt idx="1828">
                  <c:v>44464.085784953706</c:v>
                </c:pt>
                <c:pt idx="1829">
                  <c:v>44464.086479398145</c:v>
                </c:pt>
                <c:pt idx="1830">
                  <c:v>44464.087173842592</c:v>
                </c:pt>
                <c:pt idx="1831">
                  <c:v>44464.087868287039</c:v>
                </c:pt>
                <c:pt idx="1832">
                  <c:v>44464.088562731478</c:v>
                </c:pt>
                <c:pt idx="1833">
                  <c:v>44464.089257175925</c:v>
                </c:pt>
                <c:pt idx="1834">
                  <c:v>44464.089951620372</c:v>
                </c:pt>
                <c:pt idx="1835">
                  <c:v>44464.090646064818</c:v>
                </c:pt>
                <c:pt idx="1836">
                  <c:v>44464.091340509258</c:v>
                </c:pt>
                <c:pt idx="1837">
                  <c:v>44464.092034953705</c:v>
                </c:pt>
                <c:pt idx="1838">
                  <c:v>44464.092729398151</c:v>
                </c:pt>
                <c:pt idx="1839">
                  <c:v>44464.093423842591</c:v>
                </c:pt>
                <c:pt idx="1840">
                  <c:v>44464.094118287037</c:v>
                </c:pt>
                <c:pt idx="1841">
                  <c:v>44464.094812731484</c:v>
                </c:pt>
                <c:pt idx="1842">
                  <c:v>44464.095507175924</c:v>
                </c:pt>
                <c:pt idx="1843">
                  <c:v>44464.09620162037</c:v>
                </c:pt>
                <c:pt idx="1844">
                  <c:v>44464.096896064817</c:v>
                </c:pt>
                <c:pt idx="1845">
                  <c:v>44464.097590509256</c:v>
                </c:pt>
                <c:pt idx="1846">
                  <c:v>44464.098284953703</c:v>
                </c:pt>
                <c:pt idx="1847">
                  <c:v>44464.09897939815</c:v>
                </c:pt>
                <c:pt idx="1848">
                  <c:v>44464.099673842589</c:v>
                </c:pt>
                <c:pt idx="1849">
                  <c:v>44464.100368287036</c:v>
                </c:pt>
                <c:pt idx="1850">
                  <c:v>44464.101062731483</c:v>
                </c:pt>
                <c:pt idx="1851">
                  <c:v>44464.101757175929</c:v>
                </c:pt>
                <c:pt idx="1852">
                  <c:v>44464.102451620369</c:v>
                </c:pt>
                <c:pt idx="1853">
                  <c:v>44464.103146064816</c:v>
                </c:pt>
                <c:pt idx="1854">
                  <c:v>44464.103840509262</c:v>
                </c:pt>
                <c:pt idx="1855">
                  <c:v>44464.104534953702</c:v>
                </c:pt>
                <c:pt idx="1856">
                  <c:v>44464.105229398148</c:v>
                </c:pt>
                <c:pt idx="1857">
                  <c:v>44464.105923842595</c:v>
                </c:pt>
                <c:pt idx="1858">
                  <c:v>44464.106618287035</c:v>
                </c:pt>
                <c:pt idx="1859">
                  <c:v>44464.107312731481</c:v>
                </c:pt>
                <c:pt idx="1860">
                  <c:v>44464.108007175928</c:v>
                </c:pt>
                <c:pt idx="1861">
                  <c:v>44464.108701620367</c:v>
                </c:pt>
                <c:pt idx="1862">
                  <c:v>44464.109396064814</c:v>
                </c:pt>
                <c:pt idx="1863">
                  <c:v>44464.110090509261</c:v>
                </c:pt>
                <c:pt idx="1864">
                  <c:v>44464.1107849537</c:v>
                </c:pt>
                <c:pt idx="1865">
                  <c:v>44464.111479398147</c:v>
                </c:pt>
                <c:pt idx="1866">
                  <c:v>44464.112173842594</c:v>
                </c:pt>
                <c:pt idx="1867">
                  <c:v>44464.11286828704</c:v>
                </c:pt>
                <c:pt idx="1868">
                  <c:v>44464.11356273148</c:v>
                </c:pt>
                <c:pt idx="1869">
                  <c:v>44464.114257175926</c:v>
                </c:pt>
                <c:pt idx="1870">
                  <c:v>44464.114951620373</c:v>
                </c:pt>
                <c:pt idx="1871">
                  <c:v>44464.115646064813</c:v>
                </c:pt>
                <c:pt idx="1872">
                  <c:v>44464.116340509259</c:v>
                </c:pt>
                <c:pt idx="1873">
                  <c:v>44464.117034953706</c:v>
                </c:pt>
                <c:pt idx="1874">
                  <c:v>44464.117729398145</c:v>
                </c:pt>
                <c:pt idx="1875">
                  <c:v>44464.118423842592</c:v>
                </c:pt>
                <c:pt idx="1876">
                  <c:v>44464.119118287039</c:v>
                </c:pt>
                <c:pt idx="1877">
                  <c:v>44464.119812731478</c:v>
                </c:pt>
                <c:pt idx="1878">
                  <c:v>44464.120507175925</c:v>
                </c:pt>
                <c:pt idx="1879">
                  <c:v>44464.121201620372</c:v>
                </c:pt>
                <c:pt idx="1880">
                  <c:v>44464.121896064818</c:v>
                </c:pt>
                <c:pt idx="1881">
                  <c:v>44464.122590509258</c:v>
                </c:pt>
                <c:pt idx="1882">
                  <c:v>44464.123284953705</c:v>
                </c:pt>
                <c:pt idx="1883">
                  <c:v>44464.123979398151</c:v>
                </c:pt>
                <c:pt idx="1884">
                  <c:v>44464.124673842591</c:v>
                </c:pt>
                <c:pt idx="1885">
                  <c:v>44464.125379861114</c:v>
                </c:pt>
                <c:pt idx="1886">
                  <c:v>44464.126074305554</c:v>
                </c:pt>
                <c:pt idx="1887">
                  <c:v>44464.12676875</c:v>
                </c:pt>
                <c:pt idx="1888">
                  <c:v>44464.127463194447</c:v>
                </c:pt>
                <c:pt idx="1889">
                  <c:v>44464.128157638886</c:v>
                </c:pt>
                <c:pt idx="1890">
                  <c:v>44464.128852083333</c:v>
                </c:pt>
                <c:pt idx="1891">
                  <c:v>44464.12954652778</c:v>
                </c:pt>
                <c:pt idx="1892">
                  <c:v>44464.130240972219</c:v>
                </c:pt>
                <c:pt idx="1893">
                  <c:v>44464.130935416666</c:v>
                </c:pt>
                <c:pt idx="1894">
                  <c:v>44464.131629861113</c:v>
                </c:pt>
                <c:pt idx="1895">
                  <c:v>44464.132324305552</c:v>
                </c:pt>
                <c:pt idx="1896">
                  <c:v>44464.133018749999</c:v>
                </c:pt>
                <c:pt idx="1897">
                  <c:v>44464.133713194446</c:v>
                </c:pt>
                <c:pt idx="1898">
                  <c:v>44464.134407638892</c:v>
                </c:pt>
                <c:pt idx="1899">
                  <c:v>44464.135102083332</c:v>
                </c:pt>
                <c:pt idx="1900">
                  <c:v>44464.135796527778</c:v>
                </c:pt>
                <c:pt idx="1901">
                  <c:v>44464.136490972225</c:v>
                </c:pt>
                <c:pt idx="1902">
                  <c:v>44464.137185416665</c:v>
                </c:pt>
                <c:pt idx="1903">
                  <c:v>44464.137879861111</c:v>
                </c:pt>
                <c:pt idx="1904">
                  <c:v>44464.138574305558</c:v>
                </c:pt>
                <c:pt idx="1905">
                  <c:v>44464.139268749997</c:v>
                </c:pt>
                <c:pt idx="1906">
                  <c:v>44464.139963194444</c:v>
                </c:pt>
                <c:pt idx="1907">
                  <c:v>44464.140657638891</c:v>
                </c:pt>
                <c:pt idx="1908">
                  <c:v>44464.14135208333</c:v>
                </c:pt>
                <c:pt idx="1909">
                  <c:v>44464.142046527777</c:v>
                </c:pt>
                <c:pt idx="1910">
                  <c:v>44464.142740972224</c:v>
                </c:pt>
                <c:pt idx="1911">
                  <c:v>44464.143435416663</c:v>
                </c:pt>
                <c:pt idx="1912">
                  <c:v>44464.14412986111</c:v>
                </c:pt>
                <c:pt idx="1913">
                  <c:v>44464.144824305557</c:v>
                </c:pt>
                <c:pt idx="1914">
                  <c:v>44464.145518750003</c:v>
                </c:pt>
                <c:pt idx="1915">
                  <c:v>44464.146213194443</c:v>
                </c:pt>
                <c:pt idx="1916">
                  <c:v>44464.146907638889</c:v>
                </c:pt>
                <c:pt idx="1917">
                  <c:v>44464.147602083336</c:v>
                </c:pt>
                <c:pt idx="1918">
                  <c:v>44464.148296527776</c:v>
                </c:pt>
                <c:pt idx="1919">
                  <c:v>44464.148990972222</c:v>
                </c:pt>
                <c:pt idx="1920">
                  <c:v>44464.149685416669</c:v>
                </c:pt>
                <c:pt idx="1921">
                  <c:v>44464.150379861108</c:v>
                </c:pt>
                <c:pt idx="1922">
                  <c:v>44464.151074305555</c:v>
                </c:pt>
                <c:pt idx="1923">
                  <c:v>44464.151768750002</c:v>
                </c:pt>
                <c:pt idx="1924">
                  <c:v>44464.152463194441</c:v>
                </c:pt>
                <c:pt idx="1925">
                  <c:v>44464.153157638888</c:v>
                </c:pt>
                <c:pt idx="1926">
                  <c:v>44464.153852083335</c:v>
                </c:pt>
                <c:pt idx="1927">
                  <c:v>44464.154546527781</c:v>
                </c:pt>
                <c:pt idx="1928">
                  <c:v>44464.155240972221</c:v>
                </c:pt>
                <c:pt idx="1929">
                  <c:v>44464.155935416667</c:v>
                </c:pt>
                <c:pt idx="1930">
                  <c:v>44464.156629861114</c:v>
                </c:pt>
                <c:pt idx="1931">
                  <c:v>44464.157324305554</c:v>
                </c:pt>
                <c:pt idx="1932">
                  <c:v>44464.15801875</c:v>
                </c:pt>
                <c:pt idx="1933">
                  <c:v>44464.158713194447</c:v>
                </c:pt>
                <c:pt idx="1934">
                  <c:v>44464.159407638886</c:v>
                </c:pt>
                <c:pt idx="1935">
                  <c:v>44464.160102083333</c:v>
                </c:pt>
                <c:pt idx="1936">
                  <c:v>44464.16079652778</c:v>
                </c:pt>
                <c:pt idx="1937">
                  <c:v>44464.161490972219</c:v>
                </c:pt>
                <c:pt idx="1938">
                  <c:v>44464.162185416666</c:v>
                </c:pt>
                <c:pt idx="1939">
                  <c:v>44464.162879861113</c:v>
                </c:pt>
                <c:pt idx="1940">
                  <c:v>44464.163574305552</c:v>
                </c:pt>
                <c:pt idx="1941">
                  <c:v>44464.164268749999</c:v>
                </c:pt>
                <c:pt idx="1942">
                  <c:v>44464.164963194446</c:v>
                </c:pt>
                <c:pt idx="1943">
                  <c:v>44464.165657638892</c:v>
                </c:pt>
                <c:pt idx="1944">
                  <c:v>44464.166352083332</c:v>
                </c:pt>
                <c:pt idx="1945">
                  <c:v>44464.167058101855</c:v>
                </c:pt>
                <c:pt idx="1946">
                  <c:v>44464.167752546295</c:v>
                </c:pt>
                <c:pt idx="1947">
                  <c:v>44464.168446990741</c:v>
                </c:pt>
                <c:pt idx="1948">
                  <c:v>44464.169141435188</c:v>
                </c:pt>
                <c:pt idx="1949">
                  <c:v>44464.169835879627</c:v>
                </c:pt>
                <c:pt idx="1950">
                  <c:v>44464.170530324074</c:v>
                </c:pt>
                <c:pt idx="1951">
                  <c:v>44464.171224768521</c:v>
                </c:pt>
                <c:pt idx="1952">
                  <c:v>44464.17191921296</c:v>
                </c:pt>
                <c:pt idx="1953">
                  <c:v>44464.172613657407</c:v>
                </c:pt>
                <c:pt idx="1954">
                  <c:v>44464.173308101854</c:v>
                </c:pt>
                <c:pt idx="1955">
                  <c:v>44464.174002546293</c:v>
                </c:pt>
                <c:pt idx="1956">
                  <c:v>44464.17469699074</c:v>
                </c:pt>
                <c:pt idx="1957">
                  <c:v>44464.175391435187</c:v>
                </c:pt>
                <c:pt idx="1958">
                  <c:v>44464.176085879626</c:v>
                </c:pt>
                <c:pt idx="1959">
                  <c:v>44464.176780324073</c:v>
                </c:pt>
                <c:pt idx="1960">
                  <c:v>44464.177474768519</c:v>
                </c:pt>
                <c:pt idx="1961">
                  <c:v>44464.178169212966</c:v>
                </c:pt>
                <c:pt idx="1962">
                  <c:v>44464.178863657406</c:v>
                </c:pt>
                <c:pt idx="1963">
                  <c:v>44464.179558101852</c:v>
                </c:pt>
                <c:pt idx="1964">
                  <c:v>44464.180252546299</c:v>
                </c:pt>
                <c:pt idx="1965">
                  <c:v>44464.180946990738</c:v>
                </c:pt>
                <c:pt idx="1966">
                  <c:v>44464.181641435185</c:v>
                </c:pt>
                <c:pt idx="1967">
                  <c:v>44464.182335879632</c:v>
                </c:pt>
                <c:pt idx="1968">
                  <c:v>44464.183030324071</c:v>
                </c:pt>
                <c:pt idx="1969">
                  <c:v>44464.183724768518</c:v>
                </c:pt>
                <c:pt idx="1970">
                  <c:v>44464.184419212965</c:v>
                </c:pt>
                <c:pt idx="1971">
                  <c:v>44464.185113657404</c:v>
                </c:pt>
                <c:pt idx="1972">
                  <c:v>44464.185808101851</c:v>
                </c:pt>
                <c:pt idx="1973">
                  <c:v>44464.186502546298</c:v>
                </c:pt>
                <c:pt idx="1974">
                  <c:v>44464.187196990744</c:v>
                </c:pt>
                <c:pt idx="1975">
                  <c:v>44464.187891435184</c:v>
                </c:pt>
                <c:pt idx="1976">
                  <c:v>44464.18858587963</c:v>
                </c:pt>
                <c:pt idx="1977">
                  <c:v>44464.189280324077</c:v>
                </c:pt>
                <c:pt idx="1978">
                  <c:v>44464.189974768517</c:v>
                </c:pt>
                <c:pt idx="1979">
                  <c:v>44464.190669212963</c:v>
                </c:pt>
                <c:pt idx="1980">
                  <c:v>44464.19136365741</c:v>
                </c:pt>
                <c:pt idx="1981">
                  <c:v>44464.192058101849</c:v>
                </c:pt>
                <c:pt idx="1982">
                  <c:v>44464.192752546296</c:v>
                </c:pt>
                <c:pt idx="1983">
                  <c:v>44464.193446990743</c:v>
                </c:pt>
                <c:pt idx="1984">
                  <c:v>44464.194141435182</c:v>
                </c:pt>
                <c:pt idx="1985">
                  <c:v>44464.194835879629</c:v>
                </c:pt>
                <c:pt idx="1986">
                  <c:v>44464.195530324076</c:v>
                </c:pt>
                <c:pt idx="1987">
                  <c:v>44464.196224768515</c:v>
                </c:pt>
                <c:pt idx="1988">
                  <c:v>44464.196919212962</c:v>
                </c:pt>
                <c:pt idx="1989">
                  <c:v>44464.197613657409</c:v>
                </c:pt>
                <c:pt idx="1990">
                  <c:v>44464.198308101855</c:v>
                </c:pt>
                <c:pt idx="1991">
                  <c:v>44464.199002546295</c:v>
                </c:pt>
                <c:pt idx="1992">
                  <c:v>44464.199696990741</c:v>
                </c:pt>
                <c:pt idx="1993">
                  <c:v>44464.200391435188</c:v>
                </c:pt>
                <c:pt idx="1994">
                  <c:v>44464.201085879627</c:v>
                </c:pt>
                <c:pt idx="1995">
                  <c:v>44464.201780324074</c:v>
                </c:pt>
                <c:pt idx="1996">
                  <c:v>44464.202474768521</c:v>
                </c:pt>
                <c:pt idx="1997">
                  <c:v>44464.20316921296</c:v>
                </c:pt>
                <c:pt idx="1998">
                  <c:v>44464.203863657407</c:v>
                </c:pt>
                <c:pt idx="1999">
                  <c:v>44464.204558101854</c:v>
                </c:pt>
                <c:pt idx="2000">
                  <c:v>44464.205252546293</c:v>
                </c:pt>
                <c:pt idx="2001">
                  <c:v>44464.20594699074</c:v>
                </c:pt>
                <c:pt idx="2002">
                  <c:v>44464.206641435187</c:v>
                </c:pt>
                <c:pt idx="2003">
                  <c:v>44464.207335879626</c:v>
                </c:pt>
                <c:pt idx="2004">
                  <c:v>44464.208030324073</c:v>
                </c:pt>
                <c:pt idx="2005">
                  <c:v>44464.208724768519</c:v>
                </c:pt>
                <c:pt idx="2006">
                  <c:v>44464.209419212966</c:v>
                </c:pt>
                <c:pt idx="2007">
                  <c:v>44464.210113657406</c:v>
                </c:pt>
                <c:pt idx="2008">
                  <c:v>44464.210808101852</c:v>
                </c:pt>
                <c:pt idx="2009">
                  <c:v>44464.211502546299</c:v>
                </c:pt>
                <c:pt idx="2010">
                  <c:v>44464.212196990738</c:v>
                </c:pt>
                <c:pt idx="2011">
                  <c:v>44464.212891435185</c:v>
                </c:pt>
                <c:pt idx="2012">
                  <c:v>44464.213585879632</c:v>
                </c:pt>
                <c:pt idx="2013">
                  <c:v>44464.214280324071</c:v>
                </c:pt>
                <c:pt idx="2014">
                  <c:v>44464.214974768518</c:v>
                </c:pt>
                <c:pt idx="2015">
                  <c:v>44464.215669212965</c:v>
                </c:pt>
                <c:pt idx="2016">
                  <c:v>44464.216363657404</c:v>
                </c:pt>
                <c:pt idx="2017">
                  <c:v>44464.217058101851</c:v>
                </c:pt>
                <c:pt idx="2018">
                  <c:v>44464.217752546298</c:v>
                </c:pt>
                <c:pt idx="2019">
                  <c:v>44464.218446990744</c:v>
                </c:pt>
                <c:pt idx="2020">
                  <c:v>44464.219141435184</c:v>
                </c:pt>
                <c:pt idx="2021">
                  <c:v>44464.21983587963</c:v>
                </c:pt>
                <c:pt idx="2022">
                  <c:v>44464.220530324077</c:v>
                </c:pt>
                <c:pt idx="2023">
                  <c:v>44464.221224768517</c:v>
                </c:pt>
                <c:pt idx="2024">
                  <c:v>44464.221919212963</c:v>
                </c:pt>
                <c:pt idx="2025">
                  <c:v>44464.22261365741</c:v>
                </c:pt>
                <c:pt idx="2026">
                  <c:v>44464.223308101849</c:v>
                </c:pt>
                <c:pt idx="2027">
                  <c:v>44464.224002546296</c:v>
                </c:pt>
                <c:pt idx="2028">
                  <c:v>44464.224696990743</c:v>
                </c:pt>
                <c:pt idx="2029">
                  <c:v>44464.225391435182</c:v>
                </c:pt>
                <c:pt idx="2030">
                  <c:v>44464.226085879629</c:v>
                </c:pt>
                <c:pt idx="2031">
                  <c:v>44464.226780324076</c:v>
                </c:pt>
                <c:pt idx="2032">
                  <c:v>44464.227474768515</c:v>
                </c:pt>
                <c:pt idx="2033">
                  <c:v>44464.228169212962</c:v>
                </c:pt>
                <c:pt idx="2034">
                  <c:v>44464.228863657409</c:v>
                </c:pt>
                <c:pt idx="2035">
                  <c:v>44464.229558101855</c:v>
                </c:pt>
                <c:pt idx="2036">
                  <c:v>44464.230252546295</c:v>
                </c:pt>
                <c:pt idx="2037">
                  <c:v>44464.230946990741</c:v>
                </c:pt>
                <c:pt idx="2038">
                  <c:v>44464.231641435188</c:v>
                </c:pt>
                <c:pt idx="2039">
                  <c:v>44464.232335879627</c:v>
                </c:pt>
                <c:pt idx="2040">
                  <c:v>44464.233030324074</c:v>
                </c:pt>
                <c:pt idx="2041">
                  <c:v>44464.233724768521</c:v>
                </c:pt>
                <c:pt idx="2042">
                  <c:v>44464.23441921296</c:v>
                </c:pt>
                <c:pt idx="2043">
                  <c:v>44464.235113657407</c:v>
                </c:pt>
                <c:pt idx="2044">
                  <c:v>44464.235808101854</c:v>
                </c:pt>
                <c:pt idx="2045">
                  <c:v>44464.236502546293</c:v>
                </c:pt>
                <c:pt idx="2046">
                  <c:v>44464.23719699074</c:v>
                </c:pt>
                <c:pt idx="2047">
                  <c:v>44464.237891435187</c:v>
                </c:pt>
                <c:pt idx="2048">
                  <c:v>44464.238585879626</c:v>
                </c:pt>
                <c:pt idx="2049">
                  <c:v>44464.239280324073</c:v>
                </c:pt>
                <c:pt idx="2050">
                  <c:v>44464.239974768519</c:v>
                </c:pt>
                <c:pt idx="2051">
                  <c:v>44464.240669212966</c:v>
                </c:pt>
                <c:pt idx="2052">
                  <c:v>44464.241363657406</c:v>
                </c:pt>
                <c:pt idx="2053">
                  <c:v>44464.242058101852</c:v>
                </c:pt>
                <c:pt idx="2054">
                  <c:v>44464.242752546299</c:v>
                </c:pt>
                <c:pt idx="2055">
                  <c:v>44464.243446990738</c:v>
                </c:pt>
                <c:pt idx="2056">
                  <c:v>44464.244141435185</c:v>
                </c:pt>
                <c:pt idx="2057">
                  <c:v>44464.244835879632</c:v>
                </c:pt>
                <c:pt idx="2058">
                  <c:v>44464.245530324071</c:v>
                </c:pt>
                <c:pt idx="2059">
                  <c:v>44464.246224768518</c:v>
                </c:pt>
                <c:pt idx="2060">
                  <c:v>44464.246919212965</c:v>
                </c:pt>
                <c:pt idx="2061">
                  <c:v>44464.247613657404</c:v>
                </c:pt>
                <c:pt idx="2062">
                  <c:v>44464.248308101851</c:v>
                </c:pt>
                <c:pt idx="2063">
                  <c:v>44464.249002546298</c:v>
                </c:pt>
                <c:pt idx="2064">
                  <c:v>44464.249696990744</c:v>
                </c:pt>
                <c:pt idx="2065">
                  <c:v>44464.25040300926</c:v>
                </c:pt>
                <c:pt idx="2066">
                  <c:v>44464.251097453707</c:v>
                </c:pt>
                <c:pt idx="2067">
                  <c:v>44464.251791898147</c:v>
                </c:pt>
                <c:pt idx="2068">
                  <c:v>44464.252486342593</c:v>
                </c:pt>
                <c:pt idx="2069">
                  <c:v>44464.25318078704</c:v>
                </c:pt>
                <c:pt idx="2070">
                  <c:v>44464.253875231479</c:v>
                </c:pt>
                <c:pt idx="2071">
                  <c:v>44464.254569675926</c:v>
                </c:pt>
                <c:pt idx="2072">
                  <c:v>44464.255264120373</c:v>
                </c:pt>
                <c:pt idx="2073">
                  <c:v>44464.255958564812</c:v>
                </c:pt>
                <c:pt idx="2074">
                  <c:v>44464.256653009259</c:v>
                </c:pt>
                <c:pt idx="2075">
                  <c:v>44464.257347453706</c:v>
                </c:pt>
                <c:pt idx="2076">
                  <c:v>44464.258041898145</c:v>
                </c:pt>
                <c:pt idx="2077">
                  <c:v>44464.258736342592</c:v>
                </c:pt>
                <c:pt idx="2078">
                  <c:v>44464.259430787039</c:v>
                </c:pt>
                <c:pt idx="2079">
                  <c:v>44464.260125231478</c:v>
                </c:pt>
                <c:pt idx="2080">
                  <c:v>44464.260819675925</c:v>
                </c:pt>
                <c:pt idx="2081">
                  <c:v>44464.261514120371</c:v>
                </c:pt>
                <c:pt idx="2082">
                  <c:v>44464.262208564818</c:v>
                </c:pt>
                <c:pt idx="2083">
                  <c:v>44464.262903009258</c:v>
                </c:pt>
                <c:pt idx="2084">
                  <c:v>44464.263597453704</c:v>
                </c:pt>
                <c:pt idx="2085">
                  <c:v>44464.264291898151</c:v>
                </c:pt>
                <c:pt idx="2086">
                  <c:v>44464.26498634259</c:v>
                </c:pt>
                <c:pt idx="2087">
                  <c:v>44464.265680787037</c:v>
                </c:pt>
                <c:pt idx="2088">
                  <c:v>44464.266375231484</c:v>
                </c:pt>
                <c:pt idx="2089">
                  <c:v>44464.267069675923</c:v>
                </c:pt>
                <c:pt idx="2090">
                  <c:v>44464.26776412037</c:v>
                </c:pt>
                <c:pt idx="2091">
                  <c:v>44464.268458564817</c:v>
                </c:pt>
                <c:pt idx="2092">
                  <c:v>44464.269153009256</c:v>
                </c:pt>
                <c:pt idx="2093">
                  <c:v>44464.269847453703</c:v>
                </c:pt>
                <c:pt idx="2094">
                  <c:v>44464.27054189815</c:v>
                </c:pt>
                <c:pt idx="2095">
                  <c:v>44464.271236342589</c:v>
                </c:pt>
                <c:pt idx="2096">
                  <c:v>44464.271930787036</c:v>
                </c:pt>
                <c:pt idx="2097">
                  <c:v>44464.272625231482</c:v>
                </c:pt>
                <c:pt idx="2098">
                  <c:v>44464.273319675929</c:v>
                </c:pt>
                <c:pt idx="2099">
                  <c:v>44464.274014120369</c:v>
                </c:pt>
                <c:pt idx="2100">
                  <c:v>44464.274708564815</c:v>
                </c:pt>
                <c:pt idx="2101">
                  <c:v>44464.275403009262</c:v>
                </c:pt>
                <c:pt idx="2102">
                  <c:v>44464.276097453701</c:v>
                </c:pt>
                <c:pt idx="2103">
                  <c:v>44464.276791898148</c:v>
                </c:pt>
                <c:pt idx="2104">
                  <c:v>44464.277486342595</c:v>
                </c:pt>
                <c:pt idx="2105">
                  <c:v>44464.278180787034</c:v>
                </c:pt>
                <c:pt idx="2106">
                  <c:v>44464.278875231481</c:v>
                </c:pt>
                <c:pt idx="2107">
                  <c:v>44464.279569675928</c:v>
                </c:pt>
                <c:pt idx="2108">
                  <c:v>44464.280264120367</c:v>
                </c:pt>
                <c:pt idx="2109">
                  <c:v>44464.280958564814</c:v>
                </c:pt>
                <c:pt idx="2110">
                  <c:v>44464.28165300926</c:v>
                </c:pt>
                <c:pt idx="2111">
                  <c:v>44464.282347453707</c:v>
                </c:pt>
                <c:pt idx="2112">
                  <c:v>44464.283041898147</c:v>
                </c:pt>
                <c:pt idx="2113">
                  <c:v>44464.283736342593</c:v>
                </c:pt>
                <c:pt idx="2114">
                  <c:v>44464.28443078704</c:v>
                </c:pt>
                <c:pt idx="2115">
                  <c:v>44464.285125231479</c:v>
                </c:pt>
                <c:pt idx="2116">
                  <c:v>44464.285819675926</c:v>
                </c:pt>
                <c:pt idx="2117">
                  <c:v>44464.286514120373</c:v>
                </c:pt>
                <c:pt idx="2118">
                  <c:v>44464.287208564812</c:v>
                </c:pt>
                <c:pt idx="2119">
                  <c:v>44464.287903009259</c:v>
                </c:pt>
                <c:pt idx="2120">
                  <c:v>44464.288597453706</c:v>
                </c:pt>
                <c:pt idx="2121">
                  <c:v>44464.289291898145</c:v>
                </c:pt>
                <c:pt idx="2122">
                  <c:v>44464.289986342592</c:v>
                </c:pt>
                <c:pt idx="2123">
                  <c:v>44464.290680787039</c:v>
                </c:pt>
                <c:pt idx="2124">
                  <c:v>44464.291375231478</c:v>
                </c:pt>
                <c:pt idx="2125">
                  <c:v>44464.292081250002</c:v>
                </c:pt>
                <c:pt idx="2126">
                  <c:v>44464.292775694441</c:v>
                </c:pt>
                <c:pt idx="2127">
                  <c:v>44464.293470138888</c:v>
                </c:pt>
                <c:pt idx="2128">
                  <c:v>44464.294164583334</c:v>
                </c:pt>
                <c:pt idx="2129">
                  <c:v>44464.294859027781</c:v>
                </c:pt>
                <c:pt idx="2130">
                  <c:v>44464.29555347222</c:v>
                </c:pt>
                <c:pt idx="2131">
                  <c:v>44464.296247916667</c:v>
                </c:pt>
                <c:pt idx="2132">
                  <c:v>44464.296942361114</c:v>
                </c:pt>
                <c:pt idx="2133">
                  <c:v>44464.297636805553</c:v>
                </c:pt>
                <c:pt idx="2134">
                  <c:v>44464.29833125</c:v>
                </c:pt>
                <c:pt idx="2135">
                  <c:v>44464.299025694447</c:v>
                </c:pt>
                <c:pt idx="2136">
                  <c:v>44464.299720138886</c:v>
                </c:pt>
                <c:pt idx="2137">
                  <c:v>44464.300414583333</c:v>
                </c:pt>
                <c:pt idx="2138">
                  <c:v>44464.30110902778</c:v>
                </c:pt>
                <c:pt idx="2139">
                  <c:v>44464.301803472219</c:v>
                </c:pt>
                <c:pt idx="2140">
                  <c:v>44464.302497916666</c:v>
                </c:pt>
                <c:pt idx="2141">
                  <c:v>44464.303192361112</c:v>
                </c:pt>
                <c:pt idx="2142">
                  <c:v>44464.303886805559</c:v>
                </c:pt>
                <c:pt idx="2143">
                  <c:v>44464.304581249999</c:v>
                </c:pt>
                <c:pt idx="2144">
                  <c:v>44464.305275694445</c:v>
                </c:pt>
                <c:pt idx="2145">
                  <c:v>44464.305970138892</c:v>
                </c:pt>
                <c:pt idx="2146">
                  <c:v>44464.306664583331</c:v>
                </c:pt>
                <c:pt idx="2147">
                  <c:v>44464.307359027778</c:v>
                </c:pt>
                <c:pt idx="2148">
                  <c:v>44464.308053472225</c:v>
                </c:pt>
                <c:pt idx="2149">
                  <c:v>44464.308747916664</c:v>
                </c:pt>
                <c:pt idx="2150">
                  <c:v>44464.309442361111</c:v>
                </c:pt>
                <c:pt idx="2151">
                  <c:v>44464.310136805558</c:v>
                </c:pt>
                <c:pt idx="2152">
                  <c:v>44464.310831249997</c:v>
                </c:pt>
                <c:pt idx="2153">
                  <c:v>44464.311525694444</c:v>
                </c:pt>
                <c:pt idx="2154">
                  <c:v>44464.312220138891</c:v>
                </c:pt>
                <c:pt idx="2155">
                  <c:v>44464.31291458333</c:v>
                </c:pt>
                <c:pt idx="2156">
                  <c:v>44464.313609027777</c:v>
                </c:pt>
                <c:pt idx="2157">
                  <c:v>44464.314303472223</c:v>
                </c:pt>
                <c:pt idx="2158">
                  <c:v>44464.31499791667</c:v>
                </c:pt>
                <c:pt idx="2159">
                  <c:v>44464.31569236111</c:v>
                </c:pt>
                <c:pt idx="2160">
                  <c:v>44464.316386805556</c:v>
                </c:pt>
                <c:pt idx="2161">
                  <c:v>44464.317081250003</c:v>
                </c:pt>
                <c:pt idx="2162">
                  <c:v>44464.317775694442</c:v>
                </c:pt>
                <c:pt idx="2163">
                  <c:v>44464.318470138889</c:v>
                </c:pt>
                <c:pt idx="2164">
                  <c:v>44464.319164583336</c:v>
                </c:pt>
                <c:pt idx="2165">
                  <c:v>44464.319859027775</c:v>
                </c:pt>
                <c:pt idx="2166">
                  <c:v>44464.320553472222</c:v>
                </c:pt>
                <c:pt idx="2167">
                  <c:v>44464.321247916669</c:v>
                </c:pt>
                <c:pt idx="2168">
                  <c:v>44464.321942361108</c:v>
                </c:pt>
                <c:pt idx="2169">
                  <c:v>44464.322636805555</c:v>
                </c:pt>
                <c:pt idx="2170">
                  <c:v>44464.323331250002</c:v>
                </c:pt>
                <c:pt idx="2171">
                  <c:v>44464.324025694441</c:v>
                </c:pt>
                <c:pt idx="2172">
                  <c:v>44464.324720138888</c:v>
                </c:pt>
                <c:pt idx="2173">
                  <c:v>44464.325414583334</c:v>
                </c:pt>
                <c:pt idx="2174">
                  <c:v>44464.326109027781</c:v>
                </c:pt>
                <c:pt idx="2175">
                  <c:v>44464.32680347222</c:v>
                </c:pt>
                <c:pt idx="2176">
                  <c:v>44464.327497916667</c:v>
                </c:pt>
                <c:pt idx="2177">
                  <c:v>44464.328192361114</c:v>
                </c:pt>
                <c:pt idx="2178">
                  <c:v>44464.328886805553</c:v>
                </c:pt>
                <c:pt idx="2179">
                  <c:v>44464.32958125</c:v>
                </c:pt>
                <c:pt idx="2180">
                  <c:v>44464.330275694447</c:v>
                </c:pt>
                <c:pt idx="2181">
                  <c:v>44464.330970138886</c:v>
                </c:pt>
                <c:pt idx="2182">
                  <c:v>44464.331664583333</c:v>
                </c:pt>
                <c:pt idx="2183">
                  <c:v>44464.33235902778</c:v>
                </c:pt>
                <c:pt idx="2184">
                  <c:v>44464.333053472219</c:v>
                </c:pt>
                <c:pt idx="2185">
                  <c:v>44464.333759490743</c:v>
                </c:pt>
                <c:pt idx="2186">
                  <c:v>44464.334453935182</c:v>
                </c:pt>
                <c:pt idx="2187">
                  <c:v>44464.335148379629</c:v>
                </c:pt>
                <c:pt idx="2188">
                  <c:v>44464.335842824075</c:v>
                </c:pt>
                <c:pt idx="2189">
                  <c:v>44464.336537268522</c:v>
                </c:pt>
                <c:pt idx="2190">
                  <c:v>44464.337231712962</c:v>
                </c:pt>
                <c:pt idx="2191">
                  <c:v>44464.337926157408</c:v>
                </c:pt>
                <c:pt idx="2192">
                  <c:v>44464.338620601855</c:v>
                </c:pt>
                <c:pt idx="2193">
                  <c:v>44464.339315046294</c:v>
                </c:pt>
                <c:pt idx="2194">
                  <c:v>44464.340009490741</c:v>
                </c:pt>
                <c:pt idx="2195">
                  <c:v>44464.340703935188</c:v>
                </c:pt>
                <c:pt idx="2196">
                  <c:v>44464.341398379627</c:v>
                </c:pt>
                <c:pt idx="2197">
                  <c:v>44464.342092824074</c:v>
                </c:pt>
                <c:pt idx="2198">
                  <c:v>44464.342787268521</c:v>
                </c:pt>
                <c:pt idx="2199">
                  <c:v>44464.34348171296</c:v>
                </c:pt>
                <c:pt idx="2200">
                  <c:v>44464.344176157407</c:v>
                </c:pt>
                <c:pt idx="2201">
                  <c:v>44464.344870601853</c:v>
                </c:pt>
                <c:pt idx="2202">
                  <c:v>44464.345565046293</c:v>
                </c:pt>
                <c:pt idx="2203">
                  <c:v>44464.34625949074</c:v>
                </c:pt>
                <c:pt idx="2204">
                  <c:v>44464.346953935186</c:v>
                </c:pt>
                <c:pt idx="2205">
                  <c:v>44464.347648379633</c:v>
                </c:pt>
                <c:pt idx="2206">
                  <c:v>44464.348342824072</c:v>
                </c:pt>
                <c:pt idx="2207">
                  <c:v>44464.349037268519</c:v>
                </c:pt>
                <c:pt idx="2208">
                  <c:v>44464.349731712966</c:v>
                </c:pt>
                <c:pt idx="2209">
                  <c:v>44464.350426157405</c:v>
                </c:pt>
                <c:pt idx="2210">
                  <c:v>44464.351120601852</c:v>
                </c:pt>
                <c:pt idx="2211">
                  <c:v>44464.351815046299</c:v>
                </c:pt>
                <c:pt idx="2212">
                  <c:v>44464.352509490738</c:v>
                </c:pt>
                <c:pt idx="2213">
                  <c:v>44464.353203935185</c:v>
                </c:pt>
                <c:pt idx="2214">
                  <c:v>44464.353898379632</c:v>
                </c:pt>
                <c:pt idx="2215">
                  <c:v>44464.354592824071</c:v>
                </c:pt>
                <c:pt idx="2216">
                  <c:v>44464.355287268518</c:v>
                </c:pt>
                <c:pt idx="2217">
                  <c:v>44464.355981712964</c:v>
                </c:pt>
                <c:pt idx="2218">
                  <c:v>44464.356676157404</c:v>
                </c:pt>
                <c:pt idx="2219">
                  <c:v>44464.357370601851</c:v>
                </c:pt>
                <c:pt idx="2220">
                  <c:v>44464.358065046297</c:v>
                </c:pt>
                <c:pt idx="2221">
                  <c:v>44464.358759490744</c:v>
                </c:pt>
                <c:pt idx="2222">
                  <c:v>44464.359453935183</c:v>
                </c:pt>
                <c:pt idx="2223">
                  <c:v>44464.36014837963</c:v>
                </c:pt>
                <c:pt idx="2224">
                  <c:v>44464.360842824077</c:v>
                </c:pt>
                <c:pt idx="2225">
                  <c:v>44464.361537268516</c:v>
                </c:pt>
                <c:pt idx="2226">
                  <c:v>44464.362231712963</c:v>
                </c:pt>
                <c:pt idx="2227">
                  <c:v>44464.36292615741</c:v>
                </c:pt>
                <c:pt idx="2228">
                  <c:v>44464.363620601849</c:v>
                </c:pt>
                <c:pt idx="2229">
                  <c:v>44464.364315046296</c:v>
                </c:pt>
                <c:pt idx="2230">
                  <c:v>44464.365009490743</c:v>
                </c:pt>
                <c:pt idx="2231">
                  <c:v>44464.365703935182</c:v>
                </c:pt>
                <c:pt idx="2232">
                  <c:v>44464.366398379629</c:v>
                </c:pt>
                <c:pt idx="2233">
                  <c:v>44464.367092824075</c:v>
                </c:pt>
                <c:pt idx="2234">
                  <c:v>44464.367787268522</c:v>
                </c:pt>
                <c:pt idx="2235">
                  <c:v>44464.368481712962</c:v>
                </c:pt>
                <c:pt idx="2236">
                  <c:v>44464.369176157408</c:v>
                </c:pt>
                <c:pt idx="2237">
                  <c:v>44464.369870601855</c:v>
                </c:pt>
                <c:pt idx="2238">
                  <c:v>44464.370565277779</c:v>
                </c:pt>
                <c:pt idx="2239">
                  <c:v>44464.371259490741</c:v>
                </c:pt>
                <c:pt idx="2240">
                  <c:v>44464.371953935188</c:v>
                </c:pt>
                <c:pt idx="2241">
                  <c:v>44464.372648379627</c:v>
                </c:pt>
                <c:pt idx="2242">
                  <c:v>44464.373342824074</c:v>
                </c:pt>
                <c:pt idx="2243">
                  <c:v>44464.374037268521</c:v>
                </c:pt>
                <c:pt idx="2244">
                  <c:v>44464.37473171296</c:v>
                </c:pt>
                <c:pt idx="2245">
                  <c:v>44464.375437731484</c:v>
                </c:pt>
                <c:pt idx="2246">
                  <c:v>44464.376132175923</c:v>
                </c:pt>
                <c:pt idx="2247">
                  <c:v>44464.37682662037</c:v>
                </c:pt>
                <c:pt idx="2248">
                  <c:v>44464.377521064816</c:v>
                </c:pt>
                <c:pt idx="2249">
                  <c:v>44464.378215509256</c:v>
                </c:pt>
                <c:pt idx="2250">
                  <c:v>44464.378909953703</c:v>
                </c:pt>
                <c:pt idx="2251">
                  <c:v>44464.379604398149</c:v>
                </c:pt>
                <c:pt idx="2252">
                  <c:v>44464.380298842596</c:v>
                </c:pt>
                <c:pt idx="2253">
                  <c:v>44464.380993287035</c:v>
                </c:pt>
                <c:pt idx="2254">
                  <c:v>44464.381687731482</c:v>
                </c:pt>
                <c:pt idx="2255">
                  <c:v>44464.382382175929</c:v>
                </c:pt>
                <c:pt idx="2256">
                  <c:v>44464.383076620368</c:v>
                </c:pt>
                <c:pt idx="2257">
                  <c:v>44464.383771064815</c:v>
                </c:pt>
                <c:pt idx="2258">
                  <c:v>44464.384465509262</c:v>
                </c:pt>
                <c:pt idx="2259">
                  <c:v>44464.385159953701</c:v>
                </c:pt>
                <c:pt idx="2260">
                  <c:v>44464.385854398148</c:v>
                </c:pt>
                <c:pt idx="2261">
                  <c:v>44464.386548842594</c:v>
                </c:pt>
                <c:pt idx="2262">
                  <c:v>44464.387243287034</c:v>
                </c:pt>
                <c:pt idx="2263">
                  <c:v>44464.387937731481</c:v>
                </c:pt>
                <c:pt idx="2264">
                  <c:v>44464.388632175927</c:v>
                </c:pt>
                <c:pt idx="2265">
                  <c:v>44464.389326620367</c:v>
                </c:pt>
                <c:pt idx="2266">
                  <c:v>44464.390021064813</c:v>
                </c:pt>
                <c:pt idx="2267">
                  <c:v>44464.39071550926</c:v>
                </c:pt>
                <c:pt idx="2268">
                  <c:v>44464.391409953707</c:v>
                </c:pt>
                <c:pt idx="2269">
                  <c:v>44464.392104398146</c:v>
                </c:pt>
                <c:pt idx="2270">
                  <c:v>44464.392798842593</c:v>
                </c:pt>
                <c:pt idx="2271">
                  <c:v>44464.39349328704</c:v>
                </c:pt>
                <c:pt idx="2272">
                  <c:v>44464.394187731479</c:v>
                </c:pt>
                <c:pt idx="2273">
                  <c:v>44464.394882175926</c:v>
                </c:pt>
                <c:pt idx="2274">
                  <c:v>44464.395576620373</c:v>
                </c:pt>
                <c:pt idx="2275">
                  <c:v>44464.396271064812</c:v>
                </c:pt>
                <c:pt idx="2276">
                  <c:v>44464.396965509259</c:v>
                </c:pt>
                <c:pt idx="2277">
                  <c:v>44464.397659953705</c:v>
                </c:pt>
                <c:pt idx="2278">
                  <c:v>44464.398354398145</c:v>
                </c:pt>
                <c:pt idx="2279">
                  <c:v>44464.399048842592</c:v>
                </c:pt>
                <c:pt idx="2280">
                  <c:v>44464.399743287038</c:v>
                </c:pt>
                <c:pt idx="2281">
                  <c:v>44464.400437731485</c:v>
                </c:pt>
                <c:pt idx="2282">
                  <c:v>44464.401132175924</c:v>
                </c:pt>
                <c:pt idx="2283">
                  <c:v>44464.401826620371</c:v>
                </c:pt>
                <c:pt idx="2284">
                  <c:v>44464.402521064818</c:v>
                </c:pt>
                <c:pt idx="2285">
                  <c:v>44464.403215509257</c:v>
                </c:pt>
                <c:pt idx="2286">
                  <c:v>44464.403909953704</c:v>
                </c:pt>
                <c:pt idx="2287">
                  <c:v>44464.404604398151</c:v>
                </c:pt>
                <c:pt idx="2288">
                  <c:v>44464.40529884259</c:v>
                </c:pt>
                <c:pt idx="2289">
                  <c:v>44464.405993287037</c:v>
                </c:pt>
                <c:pt idx="2290">
                  <c:v>44464.406687731484</c:v>
                </c:pt>
                <c:pt idx="2291">
                  <c:v>44464.407382175923</c:v>
                </c:pt>
                <c:pt idx="2292">
                  <c:v>44464.40807662037</c:v>
                </c:pt>
                <c:pt idx="2293">
                  <c:v>44464.408771064816</c:v>
                </c:pt>
                <c:pt idx="2294">
                  <c:v>44464.409465509256</c:v>
                </c:pt>
                <c:pt idx="2295">
                  <c:v>44464.410159953703</c:v>
                </c:pt>
                <c:pt idx="2296">
                  <c:v>44464.410854398149</c:v>
                </c:pt>
                <c:pt idx="2297">
                  <c:v>44464.411548842596</c:v>
                </c:pt>
                <c:pt idx="2298">
                  <c:v>44464.412243287035</c:v>
                </c:pt>
                <c:pt idx="2299">
                  <c:v>44464.412937731482</c:v>
                </c:pt>
                <c:pt idx="2300">
                  <c:v>44464.413632175929</c:v>
                </c:pt>
                <c:pt idx="2301">
                  <c:v>44464.414326620368</c:v>
                </c:pt>
                <c:pt idx="2302">
                  <c:v>44464.415021064815</c:v>
                </c:pt>
                <c:pt idx="2303">
                  <c:v>44464.415715509262</c:v>
                </c:pt>
                <c:pt idx="2304">
                  <c:v>44464.416409953701</c:v>
                </c:pt>
                <c:pt idx="2305">
                  <c:v>44464.417115972225</c:v>
                </c:pt>
                <c:pt idx="2306">
                  <c:v>44464.417810416664</c:v>
                </c:pt>
                <c:pt idx="2307">
                  <c:v>44464.418504861111</c:v>
                </c:pt>
                <c:pt idx="2308">
                  <c:v>44464.419199305557</c:v>
                </c:pt>
                <c:pt idx="2309">
                  <c:v>44464.419893749997</c:v>
                </c:pt>
                <c:pt idx="2310">
                  <c:v>44464.420588194444</c:v>
                </c:pt>
                <c:pt idx="2311">
                  <c:v>44464.42128263889</c:v>
                </c:pt>
                <c:pt idx="2312">
                  <c:v>44464.421977083337</c:v>
                </c:pt>
                <c:pt idx="2313">
                  <c:v>44464.422671527776</c:v>
                </c:pt>
                <c:pt idx="2314">
                  <c:v>44464.423365972223</c:v>
                </c:pt>
                <c:pt idx="2315">
                  <c:v>44464.42406041667</c:v>
                </c:pt>
                <c:pt idx="2316">
                  <c:v>44464.424754861109</c:v>
                </c:pt>
                <c:pt idx="2317">
                  <c:v>44464.425449305556</c:v>
                </c:pt>
                <c:pt idx="2318">
                  <c:v>44464.426143750003</c:v>
                </c:pt>
                <c:pt idx="2319">
                  <c:v>44464.426838194442</c:v>
                </c:pt>
                <c:pt idx="2320">
                  <c:v>44464.427532638889</c:v>
                </c:pt>
                <c:pt idx="2321">
                  <c:v>44464.428227083336</c:v>
                </c:pt>
                <c:pt idx="2322">
                  <c:v>44464.428921527775</c:v>
                </c:pt>
                <c:pt idx="2323">
                  <c:v>44464.429615972222</c:v>
                </c:pt>
                <c:pt idx="2324">
                  <c:v>44464.430310416668</c:v>
                </c:pt>
                <c:pt idx="2325">
                  <c:v>44464.431004861108</c:v>
                </c:pt>
                <c:pt idx="2326">
                  <c:v>44464.431699305555</c:v>
                </c:pt>
                <c:pt idx="2327">
                  <c:v>44464.432393750001</c:v>
                </c:pt>
                <c:pt idx="2328">
                  <c:v>44464.433088194448</c:v>
                </c:pt>
                <c:pt idx="2329">
                  <c:v>44464.433782638887</c:v>
                </c:pt>
                <c:pt idx="2330">
                  <c:v>44464.434477083334</c:v>
                </c:pt>
                <c:pt idx="2331">
                  <c:v>44464.435171527781</c:v>
                </c:pt>
                <c:pt idx="2332">
                  <c:v>44464.43586597222</c:v>
                </c:pt>
                <c:pt idx="2333">
                  <c:v>44464.436560416667</c:v>
                </c:pt>
                <c:pt idx="2334">
                  <c:v>44464.437254861114</c:v>
                </c:pt>
                <c:pt idx="2335">
                  <c:v>44464.437949305553</c:v>
                </c:pt>
                <c:pt idx="2336">
                  <c:v>44464.43864375</c:v>
                </c:pt>
                <c:pt idx="2337">
                  <c:v>44464.439338194446</c:v>
                </c:pt>
                <c:pt idx="2338">
                  <c:v>44464.440032638886</c:v>
                </c:pt>
                <c:pt idx="2339">
                  <c:v>44464.440727083333</c:v>
                </c:pt>
                <c:pt idx="2340">
                  <c:v>44464.441421527779</c:v>
                </c:pt>
                <c:pt idx="2341">
                  <c:v>44464.442115972219</c:v>
                </c:pt>
                <c:pt idx="2342">
                  <c:v>44464.442810416665</c:v>
                </c:pt>
                <c:pt idx="2343">
                  <c:v>44464.443504861112</c:v>
                </c:pt>
                <c:pt idx="2344">
                  <c:v>44464.444199305559</c:v>
                </c:pt>
                <c:pt idx="2345">
                  <c:v>44464.444893749998</c:v>
                </c:pt>
                <c:pt idx="2346">
                  <c:v>44464.445588194445</c:v>
                </c:pt>
                <c:pt idx="2347">
                  <c:v>44464.446282638892</c:v>
                </c:pt>
                <c:pt idx="2348">
                  <c:v>44464.446977083331</c:v>
                </c:pt>
                <c:pt idx="2349">
                  <c:v>44464.447671527778</c:v>
                </c:pt>
                <c:pt idx="2350">
                  <c:v>44464.448365972225</c:v>
                </c:pt>
                <c:pt idx="2351">
                  <c:v>44464.449060416664</c:v>
                </c:pt>
                <c:pt idx="2352">
                  <c:v>44464.449754861111</c:v>
                </c:pt>
                <c:pt idx="2353">
                  <c:v>44464.450449305557</c:v>
                </c:pt>
                <c:pt idx="2354">
                  <c:v>44464.451143749997</c:v>
                </c:pt>
                <c:pt idx="2355">
                  <c:v>44464.451838194444</c:v>
                </c:pt>
                <c:pt idx="2356">
                  <c:v>44464.45253263889</c:v>
                </c:pt>
                <c:pt idx="2357">
                  <c:v>44464.453227083337</c:v>
                </c:pt>
                <c:pt idx="2358">
                  <c:v>44464.453921527776</c:v>
                </c:pt>
                <c:pt idx="2359">
                  <c:v>44464.454615972223</c:v>
                </c:pt>
                <c:pt idx="2360">
                  <c:v>44464.45531041667</c:v>
                </c:pt>
                <c:pt idx="2361">
                  <c:v>44464.456004861109</c:v>
                </c:pt>
                <c:pt idx="2362">
                  <c:v>44464.456699305556</c:v>
                </c:pt>
                <c:pt idx="2363">
                  <c:v>44464.457393750003</c:v>
                </c:pt>
                <c:pt idx="2364">
                  <c:v>44464.458088194442</c:v>
                </c:pt>
                <c:pt idx="2365">
                  <c:v>44464.458782638889</c:v>
                </c:pt>
                <c:pt idx="2366">
                  <c:v>44464.459477083336</c:v>
                </c:pt>
                <c:pt idx="2367">
                  <c:v>44464.460171527775</c:v>
                </c:pt>
                <c:pt idx="2368">
                  <c:v>44464.460865972222</c:v>
                </c:pt>
                <c:pt idx="2369">
                  <c:v>44464.461560416668</c:v>
                </c:pt>
                <c:pt idx="2370">
                  <c:v>44464.462254861108</c:v>
                </c:pt>
                <c:pt idx="2371">
                  <c:v>44464.462949305555</c:v>
                </c:pt>
                <c:pt idx="2372">
                  <c:v>44464.463643750001</c:v>
                </c:pt>
                <c:pt idx="2373">
                  <c:v>44464.464338194448</c:v>
                </c:pt>
                <c:pt idx="2374">
                  <c:v>44464.465032638887</c:v>
                </c:pt>
                <c:pt idx="2375">
                  <c:v>44464.465727083334</c:v>
                </c:pt>
                <c:pt idx="2376">
                  <c:v>44464.466421527781</c:v>
                </c:pt>
                <c:pt idx="2377">
                  <c:v>44464.46711597222</c:v>
                </c:pt>
                <c:pt idx="2378">
                  <c:v>44464.467810416667</c:v>
                </c:pt>
                <c:pt idx="2379">
                  <c:v>44464.468504861114</c:v>
                </c:pt>
                <c:pt idx="2380">
                  <c:v>44464.469199305553</c:v>
                </c:pt>
                <c:pt idx="2381">
                  <c:v>44464.46989375</c:v>
                </c:pt>
                <c:pt idx="2382">
                  <c:v>44464.470588194446</c:v>
                </c:pt>
                <c:pt idx="2383">
                  <c:v>44464.471282638886</c:v>
                </c:pt>
                <c:pt idx="2384">
                  <c:v>44464.471977083333</c:v>
                </c:pt>
                <c:pt idx="2385">
                  <c:v>44464.472671527779</c:v>
                </c:pt>
                <c:pt idx="2386">
                  <c:v>44464.473365972219</c:v>
                </c:pt>
                <c:pt idx="2387">
                  <c:v>44464.474060416665</c:v>
                </c:pt>
                <c:pt idx="2388">
                  <c:v>44464.474754861112</c:v>
                </c:pt>
                <c:pt idx="2389">
                  <c:v>44464.475449305559</c:v>
                </c:pt>
                <c:pt idx="2390">
                  <c:v>44464.476143749998</c:v>
                </c:pt>
                <c:pt idx="2391">
                  <c:v>44464.476838194445</c:v>
                </c:pt>
                <c:pt idx="2392">
                  <c:v>44464.477532638892</c:v>
                </c:pt>
                <c:pt idx="2393">
                  <c:v>44464.478227083331</c:v>
                </c:pt>
                <c:pt idx="2394">
                  <c:v>44464.478921527778</c:v>
                </c:pt>
                <c:pt idx="2395">
                  <c:v>44464.479615972225</c:v>
                </c:pt>
                <c:pt idx="2396">
                  <c:v>44464.480310416664</c:v>
                </c:pt>
                <c:pt idx="2397">
                  <c:v>44464.481004861111</c:v>
                </c:pt>
                <c:pt idx="2398">
                  <c:v>44464.481699305557</c:v>
                </c:pt>
                <c:pt idx="2399">
                  <c:v>44464.482393749997</c:v>
                </c:pt>
                <c:pt idx="2400">
                  <c:v>44464.483088194444</c:v>
                </c:pt>
                <c:pt idx="2401">
                  <c:v>44464.48378263889</c:v>
                </c:pt>
                <c:pt idx="2402">
                  <c:v>44464.484477083337</c:v>
                </c:pt>
                <c:pt idx="2403">
                  <c:v>44464.485171527776</c:v>
                </c:pt>
                <c:pt idx="2404">
                  <c:v>44464.485865972223</c:v>
                </c:pt>
                <c:pt idx="2405">
                  <c:v>44464.48656041667</c:v>
                </c:pt>
                <c:pt idx="2406">
                  <c:v>44464.487254861109</c:v>
                </c:pt>
                <c:pt idx="2407">
                  <c:v>44464.487949305556</c:v>
                </c:pt>
                <c:pt idx="2408">
                  <c:v>44464.488643750003</c:v>
                </c:pt>
                <c:pt idx="2409">
                  <c:v>44464.489338194442</c:v>
                </c:pt>
                <c:pt idx="2410">
                  <c:v>44464.490032638889</c:v>
                </c:pt>
                <c:pt idx="2411">
                  <c:v>44464.490727083336</c:v>
                </c:pt>
                <c:pt idx="2412">
                  <c:v>44464.491421527775</c:v>
                </c:pt>
                <c:pt idx="2413">
                  <c:v>44464.492115972222</c:v>
                </c:pt>
                <c:pt idx="2414">
                  <c:v>44464.492810416668</c:v>
                </c:pt>
                <c:pt idx="2415">
                  <c:v>44464.493504861108</c:v>
                </c:pt>
                <c:pt idx="2416">
                  <c:v>44464.494199305555</c:v>
                </c:pt>
                <c:pt idx="2417">
                  <c:v>44464.494893750001</c:v>
                </c:pt>
                <c:pt idx="2418">
                  <c:v>44464.495588194448</c:v>
                </c:pt>
                <c:pt idx="2419">
                  <c:v>44464.496282638887</c:v>
                </c:pt>
                <c:pt idx="2420">
                  <c:v>44464.496977083334</c:v>
                </c:pt>
                <c:pt idx="2421">
                  <c:v>44464.497671527781</c:v>
                </c:pt>
                <c:pt idx="2422">
                  <c:v>44464.49836597222</c:v>
                </c:pt>
                <c:pt idx="2423">
                  <c:v>44464.499060416667</c:v>
                </c:pt>
                <c:pt idx="2424">
                  <c:v>44464.499754861114</c:v>
                </c:pt>
                <c:pt idx="2425">
                  <c:v>44464.50046087963</c:v>
                </c:pt>
                <c:pt idx="2426">
                  <c:v>44464.501155324077</c:v>
                </c:pt>
                <c:pt idx="2427">
                  <c:v>44464.501849768516</c:v>
                </c:pt>
                <c:pt idx="2428">
                  <c:v>44464.502544212963</c:v>
                </c:pt>
                <c:pt idx="2429">
                  <c:v>44464.503238657409</c:v>
                </c:pt>
                <c:pt idx="2430">
                  <c:v>44464.503933101849</c:v>
                </c:pt>
                <c:pt idx="2431">
                  <c:v>44464.504627546296</c:v>
                </c:pt>
                <c:pt idx="2432">
                  <c:v>44464.505321990742</c:v>
                </c:pt>
                <c:pt idx="2433">
                  <c:v>44464.506016435182</c:v>
                </c:pt>
                <c:pt idx="2434">
                  <c:v>44464.506710879628</c:v>
                </c:pt>
                <c:pt idx="2435">
                  <c:v>44464.507405324075</c:v>
                </c:pt>
                <c:pt idx="2436">
                  <c:v>44464.508099768522</c:v>
                </c:pt>
                <c:pt idx="2437">
                  <c:v>44464.508794212961</c:v>
                </c:pt>
                <c:pt idx="2438">
                  <c:v>44464.509488657408</c:v>
                </c:pt>
                <c:pt idx="2439">
                  <c:v>44464.510183101855</c:v>
                </c:pt>
                <c:pt idx="2440">
                  <c:v>44464.510877546294</c:v>
                </c:pt>
                <c:pt idx="2441">
                  <c:v>44464.511571990741</c:v>
                </c:pt>
                <c:pt idx="2442">
                  <c:v>44464.512266435187</c:v>
                </c:pt>
                <c:pt idx="2443">
                  <c:v>44464.512960879627</c:v>
                </c:pt>
                <c:pt idx="2444">
                  <c:v>44464.513655324074</c:v>
                </c:pt>
                <c:pt idx="2445">
                  <c:v>44464.51434976852</c:v>
                </c:pt>
                <c:pt idx="2446">
                  <c:v>44464.51504421296</c:v>
                </c:pt>
                <c:pt idx="2447">
                  <c:v>44464.515738657406</c:v>
                </c:pt>
                <c:pt idx="2448">
                  <c:v>44464.516433101853</c:v>
                </c:pt>
                <c:pt idx="2449">
                  <c:v>44464.5171275463</c:v>
                </c:pt>
                <c:pt idx="2450">
                  <c:v>44464.517821990739</c:v>
                </c:pt>
                <c:pt idx="2451">
                  <c:v>44464.518516435186</c:v>
                </c:pt>
                <c:pt idx="2452">
                  <c:v>44464.519210879633</c:v>
                </c:pt>
                <c:pt idx="2453">
                  <c:v>44464.519905324072</c:v>
                </c:pt>
                <c:pt idx="2454">
                  <c:v>44464.520599768519</c:v>
                </c:pt>
                <c:pt idx="2455">
                  <c:v>44464.521294212966</c:v>
                </c:pt>
                <c:pt idx="2456">
                  <c:v>44464.521988657405</c:v>
                </c:pt>
                <c:pt idx="2457">
                  <c:v>44464.522683101852</c:v>
                </c:pt>
                <c:pt idx="2458">
                  <c:v>44464.523377546298</c:v>
                </c:pt>
                <c:pt idx="2459">
                  <c:v>44464.524071990738</c:v>
                </c:pt>
                <c:pt idx="2460">
                  <c:v>44464.524766435185</c:v>
                </c:pt>
                <c:pt idx="2461">
                  <c:v>44464.525460879631</c:v>
                </c:pt>
                <c:pt idx="2462">
                  <c:v>44464.526155324071</c:v>
                </c:pt>
                <c:pt idx="2463">
                  <c:v>44464.526849768517</c:v>
                </c:pt>
                <c:pt idx="2464">
                  <c:v>44464.527544212964</c:v>
                </c:pt>
                <c:pt idx="2465">
                  <c:v>44464.528238657411</c:v>
                </c:pt>
                <c:pt idx="2466">
                  <c:v>44464.52893310185</c:v>
                </c:pt>
                <c:pt idx="2467">
                  <c:v>44464.529627546297</c:v>
                </c:pt>
                <c:pt idx="2468">
                  <c:v>44464.530321990744</c:v>
                </c:pt>
                <c:pt idx="2469">
                  <c:v>44464.531016435183</c:v>
                </c:pt>
                <c:pt idx="2470">
                  <c:v>44464.53171087963</c:v>
                </c:pt>
                <c:pt idx="2471">
                  <c:v>44464.532405324077</c:v>
                </c:pt>
                <c:pt idx="2472">
                  <c:v>44464.533099768516</c:v>
                </c:pt>
                <c:pt idx="2473">
                  <c:v>44464.533794212963</c:v>
                </c:pt>
                <c:pt idx="2474">
                  <c:v>44464.534488657409</c:v>
                </c:pt>
                <c:pt idx="2475">
                  <c:v>44464.535183101849</c:v>
                </c:pt>
                <c:pt idx="2476">
                  <c:v>44464.535877546296</c:v>
                </c:pt>
                <c:pt idx="2477">
                  <c:v>44464.536571990742</c:v>
                </c:pt>
                <c:pt idx="2478">
                  <c:v>44464.537266435182</c:v>
                </c:pt>
                <c:pt idx="2479">
                  <c:v>44464.537960879628</c:v>
                </c:pt>
                <c:pt idx="2480">
                  <c:v>44464.538655324075</c:v>
                </c:pt>
                <c:pt idx="2481">
                  <c:v>44464.539349768522</c:v>
                </c:pt>
                <c:pt idx="2482">
                  <c:v>44464.540044212961</c:v>
                </c:pt>
                <c:pt idx="2483">
                  <c:v>44464.540738657408</c:v>
                </c:pt>
                <c:pt idx="2484">
                  <c:v>44464.541433101855</c:v>
                </c:pt>
                <c:pt idx="2485">
                  <c:v>44464.542139120371</c:v>
                </c:pt>
                <c:pt idx="2486">
                  <c:v>44464.542833564818</c:v>
                </c:pt>
                <c:pt idx="2487">
                  <c:v>44464.543528009257</c:v>
                </c:pt>
                <c:pt idx="2488">
                  <c:v>44464.544222453704</c:v>
                </c:pt>
                <c:pt idx="2489">
                  <c:v>44464.54491689815</c:v>
                </c:pt>
                <c:pt idx="2490">
                  <c:v>44464.54561134259</c:v>
                </c:pt>
                <c:pt idx="2491">
                  <c:v>44464.546305787037</c:v>
                </c:pt>
                <c:pt idx="2492">
                  <c:v>44464.547000231483</c:v>
                </c:pt>
                <c:pt idx="2493">
                  <c:v>44464.547694675923</c:v>
                </c:pt>
                <c:pt idx="2494">
                  <c:v>44464.548389120369</c:v>
                </c:pt>
                <c:pt idx="2495">
                  <c:v>44464.549083564816</c:v>
                </c:pt>
                <c:pt idx="2496">
                  <c:v>44464.549778009263</c:v>
                </c:pt>
                <c:pt idx="2497">
                  <c:v>44464.550472453702</c:v>
                </c:pt>
                <c:pt idx="2498">
                  <c:v>44464.551166898149</c:v>
                </c:pt>
                <c:pt idx="2499">
                  <c:v>44464.551861342596</c:v>
                </c:pt>
                <c:pt idx="2500">
                  <c:v>44464.552555787035</c:v>
                </c:pt>
                <c:pt idx="2501">
                  <c:v>44464.553250231482</c:v>
                </c:pt>
                <c:pt idx="2502">
                  <c:v>44464.553944675929</c:v>
                </c:pt>
                <c:pt idx="2503">
                  <c:v>44464.554639120368</c:v>
                </c:pt>
                <c:pt idx="2504">
                  <c:v>44464.555333564815</c:v>
                </c:pt>
                <c:pt idx="2505">
                  <c:v>44464.556028009261</c:v>
                </c:pt>
                <c:pt idx="2506">
                  <c:v>44464.556722453701</c:v>
                </c:pt>
                <c:pt idx="2507">
                  <c:v>44464.557416898147</c:v>
                </c:pt>
                <c:pt idx="2508">
                  <c:v>44464.558111458333</c:v>
                </c:pt>
                <c:pt idx="2509">
                  <c:v>44464.558805787034</c:v>
                </c:pt>
                <c:pt idx="2510">
                  <c:v>44464.55950023148</c:v>
                </c:pt>
                <c:pt idx="2511">
                  <c:v>44464.560194675927</c:v>
                </c:pt>
                <c:pt idx="2512">
                  <c:v>44464.560889120374</c:v>
                </c:pt>
                <c:pt idx="2513">
                  <c:v>44464.561583564813</c:v>
                </c:pt>
                <c:pt idx="2514">
                  <c:v>44464.56227800926</c:v>
                </c:pt>
                <c:pt idx="2515">
                  <c:v>44464.562972453707</c:v>
                </c:pt>
                <c:pt idx="2516">
                  <c:v>44464.563666898146</c:v>
                </c:pt>
                <c:pt idx="2517">
                  <c:v>44464.564361342593</c:v>
                </c:pt>
                <c:pt idx="2518">
                  <c:v>44464.565055787039</c:v>
                </c:pt>
                <c:pt idx="2519">
                  <c:v>44464.565750231479</c:v>
                </c:pt>
                <c:pt idx="2520">
                  <c:v>44464.566444675926</c:v>
                </c:pt>
                <c:pt idx="2521">
                  <c:v>44464.567139120372</c:v>
                </c:pt>
                <c:pt idx="2522">
                  <c:v>44464.567833564812</c:v>
                </c:pt>
                <c:pt idx="2523">
                  <c:v>44464.568528009258</c:v>
                </c:pt>
                <c:pt idx="2524">
                  <c:v>44464.569222453705</c:v>
                </c:pt>
                <c:pt idx="2525">
                  <c:v>44464.569916898145</c:v>
                </c:pt>
                <c:pt idx="2526">
                  <c:v>44464.570611342591</c:v>
                </c:pt>
                <c:pt idx="2527">
                  <c:v>44464.571305787038</c:v>
                </c:pt>
                <c:pt idx="2528">
                  <c:v>44464.572000231485</c:v>
                </c:pt>
                <c:pt idx="2529">
                  <c:v>44464.572694675924</c:v>
                </c:pt>
                <c:pt idx="2530">
                  <c:v>44464.573389120371</c:v>
                </c:pt>
                <c:pt idx="2531">
                  <c:v>44464.574083564818</c:v>
                </c:pt>
                <c:pt idx="2532">
                  <c:v>44464.574778009257</c:v>
                </c:pt>
                <c:pt idx="2533">
                  <c:v>44464.575472453704</c:v>
                </c:pt>
                <c:pt idx="2534">
                  <c:v>44464.57616689815</c:v>
                </c:pt>
                <c:pt idx="2535">
                  <c:v>44464.57686134259</c:v>
                </c:pt>
                <c:pt idx="2536">
                  <c:v>44464.577555787037</c:v>
                </c:pt>
                <c:pt idx="2537">
                  <c:v>44464.578250231483</c:v>
                </c:pt>
                <c:pt idx="2538">
                  <c:v>44464.578944675923</c:v>
                </c:pt>
                <c:pt idx="2539">
                  <c:v>44464.579639120369</c:v>
                </c:pt>
                <c:pt idx="2540">
                  <c:v>44464.580333564816</c:v>
                </c:pt>
                <c:pt idx="2541">
                  <c:v>44464.581028009263</c:v>
                </c:pt>
                <c:pt idx="2542">
                  <c:v>44464.581722453702</c:v>
                </c:pt>
                <c:pt idx="2543">
                  <c:v>44464.582416898149</c:v>
                </c:pt>
                <c:pt idx="2544">
                  <c:v>44464.583111342596</c:v>
                </c:pt>
                <c:pt idx="2545">
                  <c:v>44464.583817361112</c:v>
                </c:pt>
                <c:pt idx="2546">
                  <c:v>44464.584511805559</c:v>
                </c:pt>
                <c:pt idx="2547">
                  <c:v>44464.585206249998</c:v>
                </c:pt>
                <c:pt idx="2548">
                  <c:v>44464.585900694445</c:v>
                </c:pt>
                <c:pt idx="2549">
                  <c:v>44464.586595138891</c:v>
                </c:pt>
                <c:pt idx="2550">
                  <c:v>44464.587289583331</c:v>
                </c:pt>
                <c:pt idx="2551">
                  <c:v>44464.587984027778</c:v>
                </c:pt>
                <c:pt idx="2552">
                  <c:v>44464.588678472224</c:v>
                </c:pt>
                <c:pt idx="2553">
                  <c:v>44464.589372916664</c:v>
                </c:pt>
                <c:pt idx="2554">
                  <c:v>44464.59006736111</c:v>
                </c:pt>
                <c:pt idx="2555">
                  <c:v>44464.590761805557</c:v>
                </c:pt>
                <c:pt idx="2556">
                  <c:v>44464.591456249997</c:v>
                </c:pt>
                <c:pt idx="2557">
                  <c:v>44464.592150694443</c:v>
                </c:pt>
                <c:pt idx="2558">
                  <c:v>44464.59284513889</c:v>
                </c:pt>
                <c:pt idx="2559">
                  <c:v>44464.593539583337</c:v>
                </c:pt>
                <c:pt idx="2560">
                  <c:v>44464.594234027776</c:v>
                </c:pt>
                <c:pt idx="2561">
                  <c:v>44464.594928472223</c:v>
                </c:pt>
                <c:pt idx="2562">
                  <c:v>44464.59562291667</c:v>
                </c:pt>
                <c:pt idx="2563">
                  <c:v>44464.596317361109</c:v>
                </c:pt>
                <c:pt idx="2564">
                  <c:v>44464.597011805556</c:v>
                </c:pt>
                <c:pt idx="2565">
                  <c:v>44464.597706250002</c:v>
                </c:pt>
                <c:pt idx="2566">
                  <c:v>44464.598400694442</c:v>
                </c:pt>
                <c:pt idx="2567">
                  <c:v>44464.599095138889</c:v>
                </c:pt>
                <c:pt idx="2568">
                  <c:v>44464.599789583335</c:v>
                </c:pt>
                <c:pt idx="2569">
                  <c:v>44464.600484027775</c:v>
                </c:pt>
                <c:pt idx="2570">
                  <c:v>44464.601178472221</c:v>
                </c:pt>
                <c:pt idx="2571">
                  <c:v>44464.601872916668</c:v>
                </c:pt>
                <c:pt idx="2572">
                  <c:v>44464.602567361108</c:v>
                </c:pt>
                <c:pt idx="2573">
                  <c:v>44464.603261805554</c:v>
                </c:pt>
                <c:pt idx="2574">
                  <c:v>44464.603956250001</c:v>
                </c:pt>
                <c:pt idx="2575">
                  <c:v>44464.604650694448</c:v>
                </c:pt>
                <c:pt idx="2576">
                  <c:v>44464.605345138887</c:v>
                </c:pt>
                <c:pt idx="2577">
                  <c:v>44464.606039583334</c:v>
                </c:pt>
                <c:pt idx="2578">
                  <c:v>44464.60673402778</c:v>
                </c:pt>
                <c:pt idx="2579">
                  <c:v>44464.60742847222</c:v>
                </c:pt>
                <c:pt idx="2580">
                  <c:v>44464.608122916667</c:v>
                </c:pt>
                <c:pt idx="2581">
                  <c:v>44464.608817361113</c:v>
                </c:pt>
                <c:pt idx="2582">
                  <c:v>44464.609511805553</c:v>
                </c:pt>
                <c:pt idx="2583">
                  <c:v>44464.610206249999</c:v>
                </c:pt>
                <c:pt idx="2584">
                  <c:v>44464.610900694446</c:v>
                </c:pt>
                <c:pt idx="2585">
                  <c:v>44464.611595138886</c:v>
                </c:pt>
                <c:pt idx="2586">
                  <c:v>44464.612289583332</c:v>
                </c:pt>
                <c:pt idx="2587">
                  <c:v>44464.612984027779</c:v>
                </c:pt>
                <c:pt idx="2588">
                  <c:v>44464.613678472226</c:v>
                </c:pt>
                <c:pt idx="2589">
                  <c:v>44464.614372916665</c:v>
                </c:pt>
                <c:pt idx="2590">
                  <c:v>44464.615067361112</c:v>
                </c:pt>
                <c:pt idx="2591">
                  <c:v>44464.615761805559</c:v>
                </c:pt>
                <c:pt idx="2592">
                  <c:v>44464.616456249998</c:v>
                </c:pt>
                <c:pt idx="2593">
                  <c:v>44464.617150694445</c:v>
                </c:pt>
                <c:pt idx="2594">
                  <c:v>44464.617845138891</c:v>
                </c:pt>
                <c:pt idx="2595">
                  <c:v>44464.618539583331</c:v>
                </c:pt>
                <c:pt idx="2596">
                  <c:v>44464.619234027778</c:v>
                </c:pt>
                <c:pt idx="2597">
                  <c:v>44464.619928472224</c:v>
                </c:pt>
                <c:pt idx="2598">
                  <c:v>44464.620622916664</c:v>
                </c:pt>
                <c:pt idx="2599">
                  <c:v>44464.62131736111</c:v>
                </c:pt>
                <c:pt idx="2600">
                  <c:v>44464.622011805557</c:v>
                </c:pt>
                <c:pt idx="2601">
                  <c:v>44464.622706249997</c:v>
                </c:pt>
                <c:pt idx="2602">
                  <c:v>44464.623400694443</c:v>
                </c:pt>
                <c:pt idx="2603">
                  <c:v>44464.62409513889</c:v>
                </c:pt>
                <c:pt idx="2604">
                  <c:v>44464.624789583337</c:v>
                </c:pt>
                <c:pt idx="2605">
                  <c:v>44464.625495601853</c:v>
                </c:pt>
                <c:pt idx="2606">
                  <c:v>44464.6261900463</c:v>
                </c:pt>
                <c:pt idx="2607">
                  <c:v>44464.626884490739</c:v>
                </c:pt>
                <c:pt idx="2608">
                  <c:v>44464.627578935186</c:v>
                </c:pt>
                <c:pt idx="2609">
                  <c:v>44464.628273379632</c:v>
                </c:pt>
                <c:pt idx="2610">
                  <c:v>44464.628967824072</c:v>
                </c:pt>
                <c:pt idx="2611">
                  <c:v>44464.629662268519</c:v>
                </c:pt>
                <c:pt idx="2612">
                  <c:v>44464.630356712965</c:v>
                </c:pt>
                <c:pt idx="2613">
                  <c:v>44464.631051157405</c:v>
                </c:pt>
                <c:pt idx="2614">
                  <c:v>44464.631745601851</c:v>
                </c:pt>
                <c:pt idx="2615">
                  <c:v>44464.632440046298</c:v>
                </c:pt>
                <c:pt idx="2616">
                  <c:v>44464.633134490738</c:v>
                </c:pt>
                <c:pt idx="2617">
                  <c:v>44464.633828935184</c:v>
                </c:pt>
                <c:pt idx="2618">
                  <c:v>44464.634523379631</c:v>
                </c:pt>
                <c:pt idx="2619">
                  <c:v>44464.635217824078</c:v>
                </c:pt>
                <c:pt idx="2620">
                  <c:v>44464.635912268517</c:v>
                </c:pt>
                <c:pt idx="2621">
                  <c:v>44464.636606712964</c:v>
                </c:pt>
                <c:pt idx="2622">
                  <c:v>44464.637301157411</c:v>
                </c:pt>
                <c:pt idx="2623">
                  <c:v>44464.63799560185</c:v>
                </c:pt>
                <c:pt idx="2624">
                  <c:v>44464.638690046297</c:v>
                </c:pt>
                <c:pt idx="2625">
                  <c:v>44464.639384490743</c:v>
                </c:pt>
                <c:pt idx="2626">
                  <c:v>44464.640078935183</c:v>
                </c:pt>
                <c:pt idx="2627">
                  <c:v>44464.64077337963</c:v>
                </c:pt>
                <c:pt idx="2628">
                  <c:v>44464.641467824076</c:v>
                </c:pt>
                <c:pt idx="2629">
                  <c:v>44464.642162268516</c:v>
                </c:pt>
                <c:pt idx="2630">
                  <c:v>44464.642856712962</c:v>
                </c:pt>
                <c:pt idx="2631">
                  <c:v>44464.643551157409</c:v>
                </c:pt>
                <c:pt idx="2632">
                  <c:v>44464.644245601849</c:v>
                </c:pt>
                <c:pt idx="2633">
                  <c:v>44464.644940046295</c:v>
                </c:pt>
                <c:pt idx="2634">
                  <c:v>44464.645634490742</c:v>
                </c:pt>
                <c:pt idx="2635">
                  <c:v>44464.646328935189</c:v>
                </c:pt>
                <c:pt idx="2636">
                  <c:v>44464.647023379628</c:v>
                </c:pt>
                <c:pt idx="2637">
                  <c:v>44464.647717824075</c:v>
                </c:pt>
                <c:pt idx="2638">
                  <c:v>44464.648412268521</c:v>
                </c:pt>
                <c:pt idx="2639">
                  <c:v>44464.649106712961</c:v>
                </c:pt>
                <c:pt idx="2640">
                  <c:v>44464.649801157408</c:v>
                </c:pt>
                <c:pt idx="2641">
                  <c:v>44464.650495601854</c:v>
                </c:pt>
                <c:pt idx="2642">
                  <c:v>44464.651190046294</c:v>
                </c:pt>
                <c:pt idx="2643">
                  <c:v>44464.65188449074</c:v>
                </c:pt>
                <c:pt idx="2644">
                  <c:v>44464.652578935187</c:v>
                </c:pt>
                <c:pt idx="2645">
                  <c:v>44464.653273379627</c:v>
                </c:pt>
                <c:pt idx="2646">
                  <c:v>44464.653967824073</c:v>
                </c:pt>
                <c:pt idx="2647">
                  <c:v>44464.65466226852</c:v>
                </c:pt>
                <c:pt idx="2648">
                  <c:v>44464.655356712959</c:v>
                </c:pt>
                <c:pt idx="2649">
                  <c:v>44464.656051157406</c:v>
                </c:pt>
                <c:pt idx="2650">
                  <c:v>44464.656745601853</c:v>
                </c:pt>
                <c:pt idx="2651">
                  <c:v>44464.6574400463</c:v>
                </c:pt>
                <c:pt idx="2652">
                  <c:v>44464.658134490739</c:v>
                </c:pt>
                <c:pt idx="2653">
                  <c:v>44464.658828935186</c:v>
                </c:pt>
                <c:pt idx="2654">
                  <c:v>44464.659523379632</c:v>
                </c:pt>
                <c:pt idx="2655">
                  <c:v>44464.660217824072</c:v>
                </c:pt>
                <c:pt idx="2656">
                  <c:v>44464.660912268519</c:v>
                </c:pt>
                <c:pt idx="2657">
                  <c:v>44464.661606712965</c:v>
                </c:pt>
                <c:pt idx="2658">
                  <c:v>44464.662301157405</c:v>
                </c:pt>
                <c:pt idx="2659">
                  <c:v>44464.662995601851</c:v>
                </c:pt>
                <c:pt idx="2660">
                  <c:v>44464.663690046298</c:v>
                </c:pt>
                <c:pt idx="2661">
                  <c:v>44464.664384490738</c:v>
                </c:pt>
                <c:pt idx="2662">
                  <c:v>44464.665078935184</c:v>
                </c:pt>
                <c:pt idx="2663">
                  <c:v>44464.665773379631</c:v>
                </c:pt>
                <c:pt idx="2664">
                  <c:v>44464.666467824078</c:v>
                </c:pt>
                <c:pt idx="2665">
                  <c:v>44464.667162268517</c:v>
                </c:pt>
                <c:pt idx="2666">
                  <c:v>44464.667856712964</c:v>
                </c:pt>
                <c:pt idx="2667">
                  <c:v>44464.668551157411</c:v>
                </c:pt>
                <c:pt idx="2668">
                  <c:v>44464.66924560185</c:v>
                </c:pt>
                <c:pt idx="2669">
                  <c:v>44464.669940046297</c:v>
                </c:pt>
                <c:pt idx="2670">
                  <c:v>44464.670634490743</c:v>
                </c:pt>
                <c:pt idx="2671">
                  <c:v>44464.671328935183</c:v>
                </c:pt>
                <c:pt idx="2672">
                  <c:v>44464.67202337963</c:v>
                </c:pt>
                <c:pt idx="2673">
                  <c:v>44464.672717824076</c:v>
                </c:pt>
                <c:pt idx="2674">
                  <c:v>44464.673412268516</c:v>
                </c:pt>
                <c:pt idx="2675">
                  <c:v>44464.674106712962</c:v>
                </c:pt>
                <c:pt idx="2676">
                  <c:v>44464.674801157409</c:v>
                </c:pt>
                <c:pt idx="2677">
                  <c:v>44464.675495601849</c:v>
                </c:pt>
                <c:pt idx="2678">
                  <c:v>44464.676190046295</c:v>
                </c:pt>
                <c:pt idx="2679">
                  <c:v>44464.676884490742</c:v>
                </c:pt>
                <c:pt idx="2680">
                  <c:v>44464.677578935189</c:v>
                </c:pt>
                <c:pt idx="2681">
                  <c:v>44464.678273379628</c:v>
                </c:pt>
                <c:pt idx="2682">
                  <c:v>44464.678967824075</c:v>
                </c:pt>
                <c:pt idx="2683">
                  <c:v>44464.679662268521</c:v>
                </c:pt>
                <c:pt idx="2684">
                  <c:v>44464.680356712961</c:v>
                </c:pt>
                <c:pt idx="2685">
                  <c:v>44464.681051157408</c:v>
                </c:pt>
                <c:pt idx="2686">
                  <c:v>44464.681745601854</c:v>
                </c:pt>
                <c:pt idx="2687">
                  <c:v>44464.682440046294</c:v>
                </c:pt>
                <c:pt idx="2688">
                  <c:v>44464.68313449074</c:v>
                </c:pt>
                <c:pt idx="2689">
                  <c:v>44464.683828935187</c:v>
                </c:pt>
                <c:pt idx="2690">
                  <c:v>44464.684523379627</c:v>
                </c:pt>
                <c:pt idx="2691">
                  <c:v>44464.685217824073</c:v>
                </c:pt>
                <c:pt idx="2692">
                  <c:v>44464.68591226852</c:v>
                </c:pt>
                <c:pt idx="2693">
                  <c:v>44464.686606712959</c:v>
                </c:pt>
                <c:pt idx="2694">
                  <c:v>44464.687301157406</c:v>
                </c:pt>
                <c:pt idx="2695">
                  <c:v>44464.687995601853</c:v>
                </c:pt>
                <c:pt idx="2696">
                  <c:v>44464.6886900463</c:v>
                </c:pt>
                <c:pt idx="2697">
                  <c:v>44464.689384490739</c:v>
                </c:pt>
                <c:pt idx="2698">
                  <c:v>44464.690078935186</c:v>
                </c:pt>
                <c:pt idx="2699">
                  <c:v>44464.690773379632</c:v>
                </c:pt>
                <c:pt idx="2700">
                  <c:v>44464.691467824072</c:v>
                </c:pt>
                <c:pt idx="2701">
                  <c:v>44464.692162268519</c:v>
                </c:pt>
                <c:pt idx="2702">
                  <c:v>44464.692856712965</c:v>
                </c:pt>
                <c:pt idx="2703">
                  <c:v>44464.693551157405</c:v>
                </c:pt>
                <c:pt idx="2704">
                  <c:v>44464.694245601851</c:v>
                </c:pt>
                <c:pt idx="2705">
                  <c:v>44464.694940046298</c:v>
                </c:pt>
                <c:pt idx="2706">
                  <c:v>44464.695634490738</c:v>
                </c:pt>
                <c:pt idx="2707">
                  <c:v>44464.696328935184</c:v>
                </c:pt>
                <c:pt idx="2708">
                  <c:v>44464.697023379631</c:v>
                </c:pt>
                <c:pt idx="2709">
                  <c:v>44464.697717824078</c:v>
                </c:pt>
                <c:pt idx="2710">
                  <c:v>44464.698412268517</c:v>
                </c:pt>
                <c:pt idx="2711">
                  <c:v>44464.699106712964</c:v>
                </c:pt>
                <c:pt idx="2712">
                  <c:v>44464.699801157411</c:v>
                </c:pt>
                <c:pt idx="2713">
                  <c:v>44464.70049560185</c:v>
                </c:pt>
                <c:pt idx="2714">
                  <c:v>44464.701190046297</c:v>
                </c:pt>
                <c:pt idx="2715">
                  <c:v>44464.701884490743</c:v>
                </c:pt>
                <c:pt idx="2716">
                  <c:v>44464.702578935183</c:v>
                </c:pt>
                <c:pt idx="2717">
                  <c:v>44464.70327337963</c:v>
                </c:pt>
                <c:pt idx="2718">
                  <c:v>44464.703967824076</c:v>
                </c:pt>
                <c:pt idx="2719">
                  <c:v>44464.704662268516</c:v>
                </c:pt>
                <c:pt idx="2720">
                  <c:v>44464.705356712962</c:v>
                </c:pt>
                <c:pt idx="2721">
                  <c:v>44464.706051157409</c:v>
                </c:pt>
                <c:pt idx="2722">
                  <c:v>44464.706745601849</c:v>
                </c:pt>
                <c:pt idx="2723">
                  <c:v>44464.707440046295</c:v>
                </c:pt>
                <c:pt idx="2724">
                  <c:v>44464.708134490742</c:v>
                </c:pt>
                <c:pt idx="2725">
                  <c:v>44464.708840509258</c:v>
                </c:pt>
                <c:pt idx="2726">
                  <c:v>44464.709534953705</c:v>
                </c:pt>
                <c:pt idx="2727">
                  <c:v>44464.710229398152</c:v>
                </c:pt>
                <c:pt idx="2728">
                  <c:v>44464.710923842591</c:v>
                </c:pt>
                <c:pt idx="2729">
                  <c:v>44464.711618287038</c:v>
                </c:pt>
                <c:pt idx="2730">
                  <c:v>44464.712312731484</c:v>
                </c:pt>
                <c:pt idx="2731">
                  <c:v>44464.713007175924</c:v>
                </c:pt>
                <c:pt idx="2732">
                  <c:v>44464.713701620371</c:v>
                </c:pt>
                <c:pt idx="2733">
                  <c:v>44464.714396064817</c:v>
                </c:pt>
                <c:pt idx="2734">
                  <c:v>44464.715090509257</c:v>
                </c:pt>
                <c:pt idx="2735">
                  <c:v>44464.715784953703</c:v>
                </c:pt>
                <c:pt idx="2736">
                  <c:v>44464.71647939815</c:v>
                </c:pt>
                <c:pt idx="2737">
                  <c:v>44464.71717384259</c:v>
                </c:pt>
                <c:pt idx="2738">
                  <c:v>44464.717868287036</c:v>
                </c:pt>
                <c:pt idx="2739">
                  <c:v>44464.718562731483</c:v>
                </c:pt>
                <c:pt idx="2740">
                  <c:v>44464.719257175922</c:v>
                </c:pt>
                <c:pt idx="2741">
                  <c:v>44464.719951620369</c:v>
                </c:pt>
                <c:pt idx="2742">
                  <c:v>44464.720646064816</c:v>
                </c:pt>
                <c:pt idx="2743">
                  <c:v>44464.721340509263</c:v>
                </c:pt>
                <c:pt idx="2744">
                  <c:v>44464.722034953702</c:v>
                </c:pt>
                <c:pt idx="2745">
                  <c:v>44464.722729398149</c:v>
                </c:pt>
                <c:pt idx="2746">
                  <c:v>44464.723423842595</c:v>
                </c:pt>
                <c:pt idx="2747">
                  <c:v>44464.724118287035</c:v>
                </c:pt>
                <c:pt idx="2748">
                  <c:v>44464.724812731482</c:v>
                </c:pt>
                <c:pt idx="2749">
                  <c:v>44464.725507175928</c:v>
                </c:pt>
                <c:pt idx="2750">
                  <c:v>44464.726201620368</c:v>
                </c:pt>
                <c:pt idx="2751">
                  <c:v>44464.726896064814</c:v>
                </c:pt>
                <c:pt idx="2752">
                  <c:v>44464.727590509261</c:v>
                </c:pt>
                <c:pt idx="2753">
                  <c:v>44464.7282849537</c:v>
                </c:pt>
                <c:pt idx="2754">
                  <c:v>44464.728979398147</c:v>
                </c:pt>
                <c:pt idx="2755">
                  <c:v>44464.729673842594</c:v>
                </c:pt>
                <c:pt idx="2756">
                  <c:v>44464.730368287041</c:v>
                </c:pt>
                <c:pt idx="2757">
                  <c:v>44464.73106273148</c:v>
                </c:pt>
                <c:pt idx="2758">
                  <c:v>44464.731757175927</c:v>
                </c:pt>
                <c:pt idx="2759">
                  <c:v>44464.732451620373</c:v>
                </c:pt>
                <c:pt idx="2760">
                  <c:v>44464.733146064813</c:v>
                </c:pt>
                <c:pt idx="2761">
                  <c:v>44464.73384050926</c:v>
                </c:pt>
                <c:pt idx="2762">
                  <c:v>44464.734534953706</c:v>
                </c:pt>
                <c:pt idx="2763">
                  <c:v>44464.735229398146</c:v>
                </c:pt>
                <c:pt idx="2764">
                  <c:v>44464.735923842592</c:v>
                </c:pt>
                <c:pt idx="2765">
                  <c:v>44464.736618287039</c:v>
                </c:pt>
                <c:pt idx="2766">
                  <c:v>44464.737312731479</c:v>
                </c:pt>
                <c:pt idx="2767">
                  <c:v>44464.738007175925</c:v>
                </c:pt>
                <c:pt idx="2768">
                  <c:v>44464.738701620372</c:v>
                </c:pt>
                <c:pt idx="2769">
                  <c:v>44464.739396064811</c:v>
                </c:pt>
                <c:pt idx="2770">
                  <c:v>44464.740090509258</c:v>
                </c:pt>
                <c:pt idx="2771">
                  <c:v>44464.740784953705</c:v>
                </c:pt>
                <c:pt idx="2772">
                  <c:v>44464.741479398152</c:v>
                </c:pt>
                <c:pt idx="2773">
                  <c:v>44464.742173842591</c:v>
                </c:pt>
                <c:pt idx="2774">
                  <c:v>44464.742868287038</c:v>
                </c:pt>
                <c:pt idx="2775">
                  <c:v>44464.743562731484</c:v>
                </c:pt>
                <c:pt idx="2776">
                  <c:v>44464.744257175924</c:v>
                </c:pt>
                <c:pt idx="2777">
                  <c:v>44464.744951620371</c:v>
                </c:pt>
                <c:pt idx="2778">
                  <c:v>44464.745646064817</c:v>
                </c:pt>
                <c:pt idx="2779">
                  <c:v>44464.746340509257</c:v>
                </c:pt>
                <c:pt idx="2780">
                  <c:v>44464.747034953703</c:v>
                </c:pt>
                <c:pt idx="2781">
                  <c:v>44464.74772939815</c:v>
                </c:pt>
                <c:pt idx="2782">
                  <c:v>44464.74842384259</c:v>
                </c:pt>
                <c:pt idx="2783">
                  <c:v>44464.749118287036</c:v>
                </c:pt>
                <c:pt idx="2784">
                  <c:v>44464.749812731483</c:v>
                </c:pt>
                <c:pt idx="2785">
                  <c:v>44464.750518749999</c:v>
                </c:pt>
                <c:pt idx="2786">
                  <c:v>44464.751213194446</c:v>
                </c:pt>
                <c:pt idx="2787">
                  <c:v>44464.751907638885</c:v>
                </c:pt>
                <c:pt idx="2788">
                  <c:v>44464.752602083332</c:v>
                </c:pt>
                <c:pt idx="2789">
                  <c:v>44464.753296527779</c:v>
                </c:pt>
                <c:pt idx="2790">
                  <c:v>44464.753990972225</c:v>
                </c:pt>
                <c:pt idx="2791">
                  <c:v>44464.754685416665</c:v>
                </c:pt>
                <c:pt idx="2792">
                  <c:v>44464.755379861112</c:v>
                </c:pt>
                <c:pt idx="2793">
                  <c:v>44464.756074305558</c:v>
                </c:pt>
                <c:pt idx="2794">
                  <c:v>44464.756768749998</c:v>
                </c:pt>
                <c:pt idx="2795">
                  <c:v>44464.757463194444</c:v>
                </c:pt>
                <c:pt idx="2796">
                  <c:v>44464.758157638891</c:v>
                </c:pt>
                <c:pt idx="2797">
                  <c:v>44464.758852083331</c:v>
                </c:pt>
                <c:pt idx="2798">
                  <c:v>44464.759546527777</c:v>
                </c:pt>
                <c:pt idx="2799">
                  <c:v>44464.760240972224</c:v>
                </c:pt>
                <c:pt idx="2800">
                  <c:v>44464.760935416663</c:v>
                </c:pt>
                <c:pt idx="2801">
                  <c:v>44464.76162986111</c:v>
                </c:pt>
                <c:pt idx="2802">
                  <c:v>44464.762324305557</c:v>
                </c:pt>
                <c:pt idx="2803">
                  <c:v>44464.763018750004</c:v>
                </c:pt>
                <c:pt idx="2804">
                  <c:v>44464.763713194443</c:v>
                </c:pt>
                <c:pt idx="2805">
                  <c:v>44464.76440763889</c:v>
                </c:pt>
                <c:pt idx="2806">
                  <c:v>44464.765102083336</c:v>
                </c:pt>
                <c:pt idx="2807">
                  <c:v>44464.765796527776</c:v>
                </c:pt>
                <c:pt idx="2808">
                  <c:v>44464.766490972223</c:v>
                </c:pt>
                <c:pt idx="2809">
                  <c:v>44464.767185416669</c:v>
                </c:pt>
                <c:pt idx="2810">
                  <c:v>44464.767879861109</c:v>
                </c:pt>
                <c:pt idx="2811">
                  <c:v>44464.768574305555</c:v>
                </c:pt>
                <c:pt idx="2812">
                  <c:v>44464.769268750002</c:v>
                </c:pt>
                <c:pt idx="2813">
                  <c:v>44464.769963194442</c:v>
                </c:pt>
                <c:pt idx="2814">
                  <c:v>44464.770657638888</c:v>
                </c:pt>
                <c:pt idx="2815">
                  <c:v>44464.771352083335</c:v>
                </c:pt>
                <c:pt idx="2816">
                  <c:v>44464.772046527774</c:v>
                </c:pt>
                <c:pt idx="2817">
                  <c:v>44464.772740972221</c:v>
                </c:pt>
                <c:pt idx="2818">
                  <c:v>44464.773435416668</c:v>
                </c:pt>
                <c:pt idx="2819">
                  <c:v>44464.774129861114</c:v>
                </c:pt>
                <c:pt idx="2820">
                  <c:v>44464.774824305554</c:v>
                </c:pt>
                <c:pt idx="2821">
                  <c:v>44464.775518750001</c:v>
                </c:pt>
                <c:pt idx="2822">
                  <c:v>44464.776213194447</c:v>
                </c:pt>
                <c:pt idx="2823">
                  <c:v>44464.776907754633</c:v>
                </c:pt>
                <c:pt idx="2824">
                  <c:v>44464.777602083333</c:v>
                </c:pt>
                <c:pt idx="2825">
                  <c:v>44464.77829652778</c:v>
                </c:pt>
                <c:pt idx="2826">
                  <c:v>44464.77899097222</c:v>
                </c:pt>
                <c:pt idx="2827">
                  <c:v>44464.779685416666</c:v>
                </c:pt>
                <c:pt idx="2828">
                  <c:v>44464.780379861113</c:v>
                </c:pt>
                <c:pt idx="2829">
                  <c:v>44464.781074305552</c:v>
                </c:pt>
                <c:pt idx="2830">
                  <c:v>44464.781768749999</c:v>
                </c:pt>
                <c:pt idx="2831">
                  <c:v>44464.782463194446</c:v>
                </c:pt>
                <c:pt idx="2832">
                  <c:v>44464.783157638885</c:v>
                </c:pt>
                <c:pt idx="2833">
                  <c:v>44464.783852083332</c:v>
                </c:pt>
                <c:pt idx="2834">
                  <c:v>44464.784546527779</c:v>
                </c:pt>
                <c:pt idx="2835">
                  <c:v>44464.785240972225</c:v>
                </c:pt>
                <c:pt idx="2836">
                  <c:v>44464.785935416665</c:v>
                </c:pt>
                <c:pt idx="2837">
                  <c:v>44464.786629861112</c:v>
                </c:pt>
                <c:pt idx="2838">
                  <c:v>44464.787324305558</c:v>
                </c:pt>
                <c:pt idx="2839">
                  <c:v>44464.788018749998</c:v>
                </c:pt>
                <c:pt idx="2840">
                  <c:v>44464.788713194444</c:v>
                </c:pt>
                <c:pt idx="2841">
                  <c:v>44464.789407638891</c:v>
                </c:pt>
                <c:pt idx="2842">
                  <c:v>44464.790102083331</c:v>
                </c:pt>
                <c:pt idx="2843">
                  <c:v>44464.790796527777</c:v>
                </c:pt>
                <c:pt idx="2844">
                  <c:v>44464.791490972224</c:v>
                </c:pt>
                <c:pt idx="2845">
                  <c:v>44464.79219699074</c:v>
                </c:pt>
                <c:pt idx="2846">
                  <c:v>44464.792891435187</c:v>
                </c:pt>
                <c:pt idx="2847">
                  <c:v>44464.793585879626</c:v>
                </c:pt>
                <c:pt idx="2848">
                  <c:v>44464.794280324073</c:v>
                </c:pt>
                <c:pt idx="2849">
                  <c:v>44464.79497476852</c:v>
                </c:pt>
                <c:pt idx="2850">
                  <c:v>44464.795669212966</c:v>
                </c:pt>
                <c:pt idx="2851">
                  <c:v>44464.796363657406</c:v>
                </c:pt>
                <c:pt idx="2852">
                  <c:v>44464.797058101853</c:v>
                </c:pt>
                <c:pt idx="2853">
                  <c:v>44464.797752546299</c:v>
                </c:pt>
                <c:pt idx="2854">
                  <c:v>44464.798446990739</c:v>
                </c:pt>
                <c:pt idx="2855">
                  <c:v>44464.799141435185</c:v>
                </c:pt>
                <c:pt idx="2856">
                  <c:v>44464.799835879632</c:v>
                </c:pt>
                <c:pt idx="2857">
                  <c:v>44464.800530324072</c:v>
                </c:pt>
                <c:pt idx="2858">
                  <c:v>44464.801224768518</c:v>
                </c:pt>
                <c:pt idx="2859">
                  <c:v>44464.801919212965</c:v>
                </c:pt>
                <c:pt idx="2860">
                  <c:v>44464.802613657404</c:v>
                </c:pt>
                <c:pt idx="2861">
                  <c:v>44464.803308101851</c:v>
                </c:pt>
                <c:pt idx="2862">
                  <c:v>44464.804002546298</c:v>
                </c:pt>
                <c:pt idx="2863">
                  <c:v>44464.804696990737</c:v>
                </c:pt>
                <c:pt idx="2864">
                  <c:v>44464.805391435184</c:v>
                </c:pt>
                <c:pt idx="2865">
                  <c:v>44464.806085879631</c:v>
                </c:pt>
                <c:pt idx="2866">
                  <c:v>44464.806780324077</c:v>
                </c:pt>
                <c:pt idx="2867">
                  <c:v>44464.807474768517</c:v>
                </c:pt>
                <c:pt idx="2868">
                  <c:v>44464.808169212964</c:v>
                </c:pt>
                <c:pt idx="2869">
                  <c:v>44464.80886365741</c:v>
                </c:pt>
                <c:pt idx="2870">
                  <c:v>44464.80955810185</c:v>
                </c:pt>
                <c:pt idx="2871">
                  <c:v>44464.810252546296</c:v>
                </c:pt>
                <c:pt idx="2872">
                  <c:v>44464.810946990743</c:v>
                </c:pt>
                <c:pt idx="2873">
                  <c:v>44464.811641435183</c:v>
                </c:pt>
                <c:pt idx="2874">
                  <c:v>44464.812335879629</c:v>
                </c:pt>
                <c:pt idx="2875">
                  <c:v>44464.813030324076</c:v>
                </c:pt>
                <c:pt idx="2876">
                  <c:v>44464.813724768515</c:v>
                </c:pt>
                <c:pt idx="2877">
                  <c:v>44464.814419212962</c:v>
                </c:pt>
                <c:pt idx="2878">
                  <c:v>44464.815113657409</c:v>
                </c:pt>
                <c:pt idx="2879">
                  <c:v>44464.815808101848</c:v>
                </c:pt>
                <c:pt idx="2880">
                  <c:v>44464.816502546295</c:v>
                </c:pt>
                <c:pt idx="2881">
                  <c:v>44464.817196990742</c:v>
                </c:pt>
                <c:pt idx="2882">
                  <c:v>44464.817891435188</c:v>
                </c:pt>
                <c:pt idx="2883">
                  <c:v>44464.818585879628</c:v>
                </c:pt>
                <c:pt idx="2884">
                  <c:v>44464.819280324074</c:v>
                </c:pt>
                <c:pt idx="2885">
                  <c:v>44464.819974768521</c:v>
                </c:pt>
                <c:pt idx="2886">
                  <c:v>44464.820669212961</c:v>
                </c:pt>
                <c:pt idx="2887">
                  <c:v>44464.821363657407</c:v>
                </c:pt>
                <c:pt idx="2888">
                  <c:v>44464.822058101854</c:v>
                </c:pt>
                <c:pt idx="2889">
                  <c:v>44464.822752546293</c:v>
                </c:pt>
                <c:pt idx="2890">
                  <c:v>44464.82344699074</c:v>
                </c:pt>
                <c:pt idx="2891">
                  <c:v>44464.824141435187</c:v>
                </c:pt>
                <c:pt idx="2892">
                  <c:v>44464.824835879626</c:v>
                </c:pt>
                <c:pt idx="2893">
                  <c:v>44464.825530324073</c:v>
                </c:pt>
                <c:pt idx="2894">
                  <c:v>44464.82622476852</c:v>
                </c:pt>
                <c:pt idx="2895">
                  <c:v>44464.826919212966</c:v>
                </c:pt>
                <c:pt idx="2896">
                  <c:v>44464.827613657406</c:v>
                </c:pt>
                <c:pt idx="2897">
                  <c:v>44464.828308101853</c:v>
                </c:pt>
                <c:pt idx="2898">
                  <c:v>44464.829002546299</c:v>
                </c:pt>
                <c:pt idx="2899">
                  <c:v>44464.829696990739</c:v>
                </c:pt>
                <c:pt idx="2900">
                  <c:v>44464.830391435185</c:v>
                </c:pt>
                <c:pt idx="2901">
                  <c:v>44464.831085879632</c:v>
                </c:pt>
                <c:pt idx="2902">
                  <c:v>44464.831780324072</c:v>
                </c:pt>
                <c:pt idx="2903">
                  <c:v>44464.832474768518</c:v>
                </c:pt>
                <c:pt idx="2904">
                  <c:v>44464.833169212965</c:v>
                </c:pt>
                <c:pt idx="2905">
                  <c:v>44464.833875231481</c:v>
                </c:pt>
                <c:pt idx="2906">
                  <c:v>44464.834569675928</c:v>
                </c:pt>
                <c:pt idx="2907">
                  <c:v>44464.835264120367</c:v>
                </c:pt>
                <c:pt idx="2908">
                  <c:v>44464.835958564814</c:v>
                </c:pt>
                <c:pt idx="2909">
                  <c:v>44464.836653009261</c:v>
                </c:pt>
                <c:pt idx="2910">
                  <c:v>44464.8373474537</c:v>
                </c:pt>
                <c:pt idx="2911">
                  <c:v>44464.838041898147</c:v>
                </c:pt>
                <c:pt idx="2912">
                  <c:v>44464.838736342594</c:v>
                </c:pt>
                <c:pt idx="2913">
                  <c:v>44464.83943078704</c:v>
                </c:pt>
                <c:pt idx="2914">
                  <c:v>44464.84012523148</c:v>
                </c:pt>
                <c:pt idx="2915">
                  <c:v>44464.840819675926</c:v>
                </c:pt>
                <c:pt idx="2916">
                  <c:v>44464.841514120373</c:v>
                </c:pt>
                <c:pt idx="2917">
                  <c:v>44464.842208564813</c:v>
                </c:pt>
                <c:pt idx="2918">
                  <c:v>44464.842903009259</c:v>
                </c:pt>
                <c:pt idx="2919">
                  <c:v>44464.843597453706</c:v>
                </c:pt>
                <c:pt idx="2920">
                  <c:v>44464.844291898145</c:v>
                </c:pt>
                <c:pt idx="2921">
                  <c:v>44464.844986342592</c:v>
                </c:pt>
                <c:pt idx="2922">
                  <c:v>44464.845680787039</c:v>
                </c:pt>
                <c:pt idx="2923">
                  <c:v>44464.846375231478</c:v>
                </c:pt>
                <c:pt idx="2924">
                  <c:v>44464.847069675925</c:v>
                </c:pt>
                <c:pt idx="2925">
                  <c:v>44464.847764120372</c:v>
                </c:pt>
                <c:pt idx="2926">
                  <c:v>44464.848458564818</c:v>
                </c:pt>
                <c:pt idx="2927">
                  <c:v>44464.849153009258</c:v>
                </c:pt>
                <c:pt idx="2928">
                  <c:v>44464.849847685182</c:v>
                </c:pt>
                <c:pt idx="2929">
                  <c:v>44464.850541898151</c:v>
                </c:pt>
                <c:pt idx="2930">
                  <c:v>44464.851236342591</c:v>
                </c:pt>
                <c:pt idx="2931">
                  <c:v>44464.851930787037</c:v>
                </c:pt>
                <c:pt idx="2932">
                  <c:v>44464.852625231484</c:v>
                </c:pt>
                <c:pt idx="2933">
                  <c:v>44464.853319675924</c:v>
                </c:pt>
                <c:pt idx="2934">
                  <c:v>44464.85401412037</c:v>
                </c:pt>
                <c:pt idx="2935">
                  <c:v>44464.854708564817</c:v>
                </c:pt>
                <c:pt idx="2936">
                  <c:v>44464.855403009256</c:v>
                </c:pt>
                <c:pt idx="2937">
                  <c:v>44464.856097453703</c:v>
                </c:pt>
                <c:pt idx="2938">
                  <c:v>44464.85679189815</c:v>
                </c:pt>
                <c:pt idx="2939">
                  <c:v>44464.857486342589</c:v>
                </c:pt>
                <c:pt idx="2940">
                  <c:v>44464.858180787036</c:v>
                </c:pt>
                <c:pt idx="2941">
                  <c:v>44464.858875231483</c:v>
                </c:pt>
                <c:pt idx="2942">
                  <c:v>44464.859569675929</c:v>
                </c:pt>
                <c:pt idx="2943">
                  <c:v>44464.860264120369</c:v>
                </c:pt>
                <c:pt idx="2944">
                  <c:v>44464.860958564816</c:v>
                </c:pt>
                <c:pt idx="2945">
                  <c:v>44464.861653009262</c:v>
                </c:pt>
                <c:pt idx="2946">
                  <c:v>44464.862347453702</c:v>
                </c:pt>
                <c:pt idx="2947">
                  <c:v>44464.863041898148</c:v>
                </c:pt>
                <c:pt idx="2948">
                  <c:v>44464.863736342595</c:v>
                </c:pt>
                <c:pt idx="2949">
                  <c:v>44464.864430787035</c:v>
                </c:pt>
                <c:pt idx="2950">
                  <c:v>44464.865125231481</c:v>
                </c:pt>
                <c:pt idx="2951">
                  <c:v>44464.865819675928</c:v>
                </c:pt>
                <c:pt idx="2952">
                  <c:v>44464.866514120367</c:v>
                </c:pt>
                <c:pt idx="2953">
                  <c:v>44464.867208564814</c:v>
                </c:pt>
                <c:pt idx="2954">
                  <c:v>44464.867903009261</c:v>
                </c:pt>
                <c:pt idx="2955">
                  <c:v>44464.8685974537</c:v>
                </c:pt>
                <c:pt idx="2956">
                  <c:v>44464.869291898147</c:v>
                </c:pt>
                <c:pt idx="2957">
                  <c:v>44464.869986342594</c:v>
                </c:pt>
                <c:pt idx="2958">
                  <c:v>44464.87068078704</c:v>
                </c:pt>
                <c:pt idx="2959">
                  <c:v>44464.87137523148</c:v>
                </c:pt>
                <c:pt idx="2960">
                  <c:v>44464.872069675926</c:v>
                </c:pt>
                <c:pt idx="2961">
                  <c:v>44464.872764120373</c:v>
                </c:pt>
                <c:pt idx="2962">
                  <c:v>44464.873458564813</c:v>
                </c:pt>
                <c:pt idx="2963">
                  <c:v>44464.874153009259</c:v>
                </c:pt>
                <c:pt idx="2964">
                  <c:v>44464.874847453706</c:v>
                </c:pt>
                <c:pt idx="2965">
                  <c:v>44464.875553472222</c:v>
                </c:pt>
                <c:pt idx="2966">
                  <c:v>44464.876247916669</c:v>
                </c:pt>
                <c:pt idx="2967">
                  <c:v>44464.876942361108</c:v>
                </c:pt>
                <c:pt idx="2968">
                  <c:v>44464.877636805555</c:v>
                </c:pt>
                <c:pt idx="2969">
                  <c:v>44464.878331250002</c:v>
                </c:pt>
                <c:pt idx="2970">
                  <c:v>44464.879025694441</c:v>
                </c:pt>
                <c:pt idx="2971">
                  <c:v>44464.879720138888</c:v>
                </c:pt>
                <c:pt idx="2972">
                  <c:v>44464.880414583335</c:v>
                </c:pt>
                <c:pt idx="2973">
                  <c:v>44464.881109027781</c:v>
                </c:pt>
                <c:pt idx="2974">
                  <c:v>44464.881803472221</c:v>
                </c:pt>
                <c:pt idx="2975">
                  <c:v>44464.882497916667</c:v>
                </c:pt>
                <c:pt idx="2976">
                  <c:v>44464.883192361114</c:v>
                </c:pt>
                <c:pt idx="2977">
                  <c:v>44464.883886805554</c:v>
                </c:pt>
                <c:pt idx="2978">
                  <c:v>44464.88458125</c:v>
                </c:pt>
                <c:pt idx="2979">
                  <c:v>44464.885275694447</c:v>
                </c:pt>
                <c:pt idx="2980">
                  <c:v>44464.885970138886</c:v>
                </c:pt>
                <c:pt idx="2981">
                  <c:v>44464.886664583333</c:v>
                </c:pt>
                <c:pt idx="2982">
                  <c:v>44464.88735902778</c:v>
                </c:pt>
                <c:pt idx="2983">
                  <c:v>44464.888053472219</c:v>
                </c:pt>
                <c:pt idx="2984">
                  <c:v>44464.888747916666</c:v>
                </c:pt>
                <c:pt idx="2985">
                  <c:v>44464.889442361113</c:v>
                </c:pt>
                <c:pt idx="2986">
                  <c:v>44464.890136805552</c:v>
                </c:pt>
                <c:pt idx="2987">
                  <c:v>44464.890831249999</c:v>
                </c:pt>
                <c:pt idx="2988">
                  <c:v>44464.891525694446</c:v>
                </c:pt>
                <c:pt idx="2989">
                  <c:v>44464.892220138892</c:v>
                </c:pt>
                <c:pt idx="2990">
                  <c:v>44464.892914583332</c:v>
                </c:pt>
                <c:pt idx="2991">
                  <c:v>44464.893609027778</c:v>
                </c:pt>
                <c:pt idx="2992">
                  <c:v>44464.894303472225</c:v>
                </c:pt>
                <c:pt idx="2993">
                  <c:v>44464.894997916665</c:v>
                </c:pt>
                <c:pt idx="2994">
                  <c:v>44464.895692361111</c:v>
                </c:pt>
                <c:pt idx="2995">
                  <c:v>44464.896386805558</c:v>
                </c:pt>
                <c:pt idx="2996">
                  <c:v>44464.897081249997</c:v>
                </c:pt>
                <c:pt idx="2997">
                  <c:v>44464.897775694444</c:v>
                </c:pt>
                <c:pt idx="2998">
                  <c:v>44464.898470138891</c:v>
                </c:pt>
                <c:pt idx="2999">
                  <c:v>44464.89916458333</c:v>
                </c:pt>
                <c:pt idx="3000">
                  <c:v>44464.899859027777</c:v>
                </c:pt>
                <c:pt idx="3001">
                  <c:v>44464.900553472224</c:v>
                </c:pt>
                <c:pt idx="3002">
                  <c:v>44464.901247916663</c:v>
                </c:pt>
                <c:pt idx="3003">
                  <c:v>44464.90194236111</c:v>
                </c:pt>
                <c:pt idx="3004">
                  <c:v>44464.902636805557</c:v>
                </c:pt>
                <c:pt idx="3005">
                  <c:v>44464.903331250003</c:v>
                </c:pt>
                <c:pt idx="3006">
                  <c:v>44464.904025694443</c:v>
                </c:pt>
                <c:pt idx="3007">
                  <c:v>44464.904720138889</c:v>
                </c:pt>
                <c:pt idx="3008">
                  <c:v>44464.905414583336</c:v>
                </c:pt>
                <c:pt idx="3009">
                  <c:v>44464.906109027776</c:v>
                </c:pt>
                <c:pt idx="3010">
                  <c:v>44464.906803472222</c:v>
                </c:pt>
                <c:pt idx="3011">
                  <c:v>44464.907497916669</c:v>
                </c:pt>
                <c:pt idx="3012">
                  <c:v>44464.908192361108</c:v>
                </c:pt>
                <c:pt idx="3013">
                  <c:v>44464.908886805555</c:v>
                </c:pt>
                <c:pt idx="3014">
                  <c:v>44464.909581250002</c:v>
                </c:pt>
                <c:pt idx="3015">
                  <c:v>44464.910275694441</c:v>
                </c:pt>
                <c:pt idx="3016">
                  <c:v>44464.910970138888</c:v>
                </c:pt>
                <c:pt idx="3017">
                  <c:v>44464.911664583335</c:v>
                </c:pt>
                <c:pt idx="3018">
                  <c:v>44464.912359027781</c:v>
                </c:pt>
                <c:pt idx="3019">
                  <c:v>44464.913053472221</c:v>
                </c:pt>
                <c:pt idx="3020">
                  <c:v>44464.913747916667</c:v>
                </c:pt>
                <c:pt idx="3021">
                  <c:v>44464.914442361114</c:v>
                </c:pt>
                <c:pt idx="3022">
                  <c:v>44464.915136805554</c:v>
                </c:pt>
                <c:pt idx="3023">
                  <c:v>44464.91583125</c:v>
                </c:pt>
                <c:pt idx="3024">
                  <c:v>44464.916525694447</c:v>
                </c:pt>
                <c:pt idx="3025">
                  <c:v>44464.917220138886</c:v>
                </c:pt>
                <c:pt idx="3026">
                  <c:v>44464.917914583333</c:v>
                </c:pt>
                <c:pt idx="3027">
                  <c:v>44464.91860902778</c:v>
                </c:pt>
                <c:pt idx="3028">
                  <c:v>44464.919303472219</c:v>
                </c:pt>
                <c:pt idx="3029">
                  <c:v>44464.919997916666</c:v>
                </c:pt>
                <c:pt idx="3030">
                  <c:v>44464.920692361113</c:v>
                </c:pt>
                <c:pt idx="3031">
                  <c:v>44464.921386805552</c:v>
                </c:pt>
                <c:pt idx="3032">
                  <c:v>44464.922081249999</c:v>
                </c:pt>
                <c:pt idx="3033">
                  <c:v>44464.922775694446</c:v>
                </c:pt>
                <c:pt idx="3034">
                  <c:v>44464.923470138892</c:v>
                </c:pt>
                <c:pt idx="3035">
                  <c:v>44464.924164583332</c:v>
                </c:pt>
                <c:pt idx="3036">
                  <c:v>44464.924859027778</c:v>
                </c:pt>
                <c:pt idx="3037">
                  <c:v>44464.925553472225</c:v>
                </c:pt>
                <c:pt idx="3038">
                  <c:v>44464.926247916665</c:v>
                </c:pt>
                <c:pt idx="3039">
                  <c:v>44464.926942361111</c:v>
                </c:pt>
                <c:pt idx="3040">
                  <c:v>44464.927636805558</c:v>
                </c:pt>
                <c:pt idx="3041">
                  <c:v>44464.928331249997</c:v>
                </c:pt>
                <c:pt idx="3042">
                  <c:v>44464.929025694444</c:v>
                </c:pt>
                <c:pt idx="3043">
                  <c:v>44464.929720138891</c:v>
                </c:pt>
                <c:pt idx="3044">
                  <c:v>44464.93041458333</c:v>
                </c:pt>
                <c:pt idx="3045">
                  <c:v>44464.931109027777</c:v>
                </c:pt>
                <c:pt idx="3046">
                  <c:v>44464.931803472224</c:v>
                </c:pt>
                <c:pt idx="3047">
                  <c:v>44464.932497916663</c:v>
                </c:pt>
                <c:pt idx="3048">
                  <c:v>44464.93319236111</c:v>
                </c:pt>
                <c:pt idx="3049">
                  <c:v>44464.933886805557</c:v>
                </c:pt>
                <c:pt idx="3050">
                  <c:v>44464.934581250003</c:v>
                </c:pt>
                <c:pt idx="3051">
                  <c:v>44464.935275694443</c:v>
                </c:pt>
                <c:pt idx="3052">
                  <c:v>44464.935970138889</c:v>
                </c:pt>
                <c:pt idx="3053">
                  <c:v>44464.936664583336</c:v>
                </c:pt>
                <c:pt idx="3054">
                  <c:v>44464.937359027776</c:v>
                </c:pt>
                <c:pt idx="3055">
                  <c:v>44464.938053472222</c:v>
                </c:pt>
                <c:pt idx="3056">
                  <c:v>44464.938747916669</c:v>
                </c:pt>
                <c:pt idx="3057">
                  <c:v>44464.939442361108</c:v>
                </c:pt>
                <c:pt idx="3058">
                  <c:v>44464.940136805555</c:v>
                </c:pt>
                <c:pt idx="3059">
                  <c:v>44464.940831250002</c:v>
                </c:pt>
                <c:pt idx="3060">
                  <c:v>44464.941525694441</c:v>
                </c:pt>
                <c:pt idx="3061">
                  <c:v>44464.942220138888</c:v>
                </c:pt>
                <c:pt idx="3062">
                  <c:v>44464.942914583335</c:v>
                </c:pt>
                <c:pt idx="3063">
                  <c:v>44464.943609027781</c:v>
                </c:pt>
                <c:pt idx="3064">
                  <c:v>44464.944303472221</c:v>
                </c:pt>
                <c:pt idx="3065">
                  <c:v>44464.944997916667</c:v>
                </c:pt>
                <c:pt idx="3066">
                  <c:v>44464.945692361114</c:v>
                </c:pt>
                <c:pt idx="3067">
                  <c:v>44464.946386805554</c:v>
                </c:pt>
                <c:pt idx="3068">
                  <c:v>44464.94708125</c:v>
                </c:pt>
                <c:pt idx="3069">
                  <c:v>44464.947775694447</c:v>
                </c:pt>
                <c:pt idx="3070">
                  <c:v>44464.948470138886</c:v>
                </c:pt>
                <c:pt idx="3071">
                  <c:v>44464.949164583333</c:v>
                </c:pt>
                <c:pt idx="3072">
                  <c:v>44464.94985902778</c:v>
                </c:pt>
                <c:pt idx="3073">
                  <c:v>44464.950553472219</c:v>
                </c:pt>
                <c:pt idx="3074">
                  <c:v>44464.951247916666</c:v>
                </c:pt>
                <c:pt idx="3075">
                  <c:v>44464.951942361113</c:v>
                </c:pt>
                <c:pt idx="3076">
                  <c:v>44464.952636805552</c:v>
                </c:pt>
                <c:pt idx="3077">
                  <c:v>44464.953331249999</c:v>
                </c:pt>
                <c:pt idx="3078">
                  <c:v>44464.954025694446</c:v>
                </c:pt>
                <c:pt idx="3079">
                  <c:v>44464.954720138892</c:v>
                </c:pt>
                <c:pt idx="3080">
                  <c:v>44464.955414583332</c:v>
                </c:pt>
                <c:pt idx="3081">
                  <c:v>44464.956109027778</c:v>
                </c:pt>
                <c:pt idx="3082">
                  <c:v>44464.956803472225</c:v>
                </c:pt>
                <c:pt idx="3083">
                  <c:v>44464.957497916665</c:v>
                </c:pt>
                <c:pt idx="3084">
                  <c:v>44464.958192361111</c:v>
                </c:pt>
                <c:pt idx="3085">
                  <c:v>44464.958898379627</c:v>
                </c:pt>
                <c:pt idx="3086">
                  <c:v>44464.959592824074</c:v>
                </c:pt>
                <c:pt idx="3087">
                  <c:v>44464.960287268521</c:v>
                </c:pt>
                <c:pt idx="3088">
                  <c:v>44464.96098171296</c:v>
                </c:pt>
                <c:pt idx="3089">
                  <c:v>44464.961676157407</c:v>
                </c:pt>
                <c:pt idx="3090">
                  <c:v>44464.962370601854</c:v>
                </c:pt>
                <c:pt idx="3091">
                  <c:v>44464.963065046293</c:v>
                </c:pt>
                <c:pt idx="3092">
                  <c:v>44464.96375949074</c:v>
                </c:pt>
                <c:pt idx="3093">
                  <c:v>44464.964453935187</c:v>
                </c:pt>
                <c:pt idx="3094">
                  <c:v>44464.965148379626</c:v>
                </c:pt>
                <c:pt idx="3095">
                  <c:v>44464.965842824073</c:v>
                </c:pt>
                <c:pt idx="3096">
                  <c:v>44464.966537268519</c:v>
                </c:pt>
                <c:pt idx="3097">
                  <c:v>44464.967231712966</c:v>
                </c:pt>
                <c:pt idx="3098">
                  <c:v>44464.967926157406</c:v>
                </c:pt>
                <c:pt idx="3099">
                  <c:v>44464.968620601852</c:v>
                </c:pt>
                <c:pt idx="3100">
                  <c:v>44464.969315046299</c:v>
                </c:pt>
                <c:pt idx="3101">
                  <c:v>44464.970009490738</c:v>
                </c:pt>
                <c:pt idx="3102">
                  <c:v>44464.970703935185</c:v>
                </c:pt>
                <c:pt idx="3103">
                  <c:v>44464.971398379632</c:v>
                </c:pt>
                <c:pt idx="3104">
                  <c:v>44464.972092824071</c:v>
                </c:pt>
                <c:pt idx="3105">
                  <c:v>44464.972787268518</c:v>
                </c:pt>
                <c:pt idx="3106">
                  <c:v>44464.973481712965</c:v>
                </c:pt>
                <c:pt idx="3107">
                  <c:v>44464.974176157404</c:v>
                </c:pt>
                <c:pt idx="3108">
                  <c:v>44464.974870601851</c:v>
                </c:pt>
                <c:pt idx="3109">
                  <c:v>44464.975565046298</c:v>
                </c:pt>
                <c:pt idx="3110">
                  <c:v>44464.976259490744</c:v>
                </c:pt>
                <c:pt idx="3111">
                  <c:v>44464.976953935184</c:v>
                </c:pt>
                <c:pt idx="3112">
                  <c:v>44464.97764837963</c:v>
                </c:pt>
                <c:pt idx="3113">
                  <c:v>44464.978342824077</c:v>
                </c:pt>
                <c:pt idx="3114">
                  <c:v>44464.979037268517</c:v>
                </c:pt>
                <c:pt idx="3115">
                  <c:v>44464.979731712963</c:v>
                </c:pt>
                <c:pt idx="3116">
                  <c:v>44464.98042615741</c:v>
                </c:pt>
                <c:pt idx="3117">
                  <c:v>44464.981120601849</c:v>
                </c:pt>
                <c:pt idx="3118">
                  <c:v>44464.981815046296</c:v>
                </c:pt>
                <c:pt idx="3119">
                  <c:v>44464.982509490743</c:v>
                </c:pt>
                <c:pt idx="3120">
                  <c:v>44464.983203935182</c:v>
                </c:pt>
                <c:pt idx="3121">
                  <c:v>44464.983898379629</c:v>
                </c:pt>
                <c:pt idx="3122">
                  <c:v>44464.984592824076</c:v>
                </c:pt>
                <c:pt idx="3123">
                  <c:v>44464.985287268515</c:v>
                </c:pt>
                <c:pt idx="3124">
                  <c:v>44464.985981712962</c:v>
                </c:pt>
                <c:pt idx="3125">
                  <c:v>44464.986676157409</c:v>
                </c:pt>
                <c:pt idx="3126">
                  <c:v>44464.987370601855</c:v>
                </c:pt>
                <c:pt idx="3127">
                  <c:v>44464.988065046295</c:v>
                </c:pt>
                <c:pt idx="3128">
                  <c:v>44464.988759490741</c:v>
                </c:pt>
                <c:pt idx="3129">
                  <c:v>44464.989453935188</c:v>
                </c:pt>
                <c:pt idx="3130">
                  <c:v>44464.990148379627</c:v>
                </c:pt>
                <c:pt idx="3131">
                  <c:v>44464.990842824074</c:v>
                </c:pt>
                <c:pt idx="3132">
                  <c:v>44464.991537268521</c:v>
                </c:pt>
                <c:pt idx="3133">
                  <c:v>44464.99223171296</c:v>
                </c:pt>
                <c:pt idx="3134">
                  <c:v>44464.992926157407</c:v>
                </c:pt>
                <c:pt idx="3135">
                  <c:v>44464.993620601854</c:v>
                </c:pt>
                <c:pt idx="3136">
                  <c:v>44464.994315046293</c:v>
                </c:pt>
                <c:pt idx="3137">
                  <c:v>44464.99500949074</c:v>
                </c:pt>
                <c:pt idx="3138">
                  <c:v>44464.995703935187</c:v>
                </c:pt>
                <c:pt idx="3139">
                  <c:v>44464.996398379626</c:v>
                </c:pt>
                <c:pt idx="3140">
                  <c:v>44464.997092824073</c:v>
                </c:pt>
                <c:pt idx="3141">
                  <c:v>44464.997787268519</c:v>
                </c:pt>
                <c:pt idx="3142">
                  <c:v>44464.998481712966</c:v>
                </c:pt>
                <c:pt idx="3143">
                  <c:v>44464.999176157406</c:v>
                </c:pt>
                <c:pt idx="3144">
                  <c:v>44464.999870601852</c:v>
                </c:pt>
                <c:pt idx="3145">
                  <c:v>44465.000576620369</c:v>
                </c:pt>
                <c:pt idx="3146">
                  <c:v>44465.001271064815</c:v>
                </c:pt>
                <c:pt idx="3147">
                  <c:v>44465.001965509262</c:v>
                </c:pt>
                <c:pt idx="3148">
                  <c:v>44465.002659953701</c:v>
                </c:pt>
                <c:pt idx="3149">
                  <c:v>44465.003354398148</c:v>
                </c:pt>
                <c:pt idx="3150">
                  <c:v>44465.004048842595</c:v>
                </c:pt>
                <c:pt idx="3151">
                  <c:v>44465.004743287034</c:v>
                </c:pt>
                <c:pt idx="3152">
                  <c:v>44465.005437731481</c:v>
                </c:pt>
                <c:pt idx="3153">
                  <c:v>44465.006132175928</c:v>
                </c:pt>
                <c:pt idx="3154">
                  <c:v>44465.006826620367</c:v>
                </c:pt>
                <c:pt idx="3155">
                  <c:v>44465.007521064814</c:v>
                </c:pt>
                <c:pt idx="3156">
                  <c:v>44465.00821550926</c:v>
                </c:pt>
                <c:pt idx="3157">
                  <c:v>44465.008909953707</c:v>
                </c:pt>
                <c:pt idx="3158">
                  <c:v>44465.009604398147</c:v>
                </c:pt>
                <c:pt idx="3159">
                  <c:v>44465.010298842593</c:v>
                </c:pt>
                <c:pt idx="3160">
                  <c:v>44465.01099328704</c:v>
                </c:pt>
                <c:pt idx="3161">
                  <c:v>44465.011687731479</c:v>
                </c:pt>
                <c:pt idx="3162">
                  <c:v>44465.012382175926</c:v>
                </c:pt>
                <c:pt idx="3163">
                  <c:v>44465.013076620373</c:v>
                </c:pt>
                <c:pt idx="3164">
                  <c:v>44465.013771064812</c:v>
                </c:pt>
                <c:pt idx="3165">
                  <c:v>44465.014465509259</c:v>
                </c:pt>
                <c:pt idx="3166">
                  <c:v>44465.015159953706</c:v>
                </c:pt>
                <c:pt idx="3167">
                  <c:v>44465.015854398145</c:v>
                </c:pt>
                <c:pt idx="3168">
                  <c:v>44465.016548842592</c:v>
                </c:pt>
                <c:pt idx="3169">
                  <c:v>44465.017243287039</c:v>
                </c:pt>
                <c:pt idx="3170">
                  <c:v>44465.017937731478</c:v>
                </c:pt>
                <c:pt idx="3171">
                  <c:v>44465.018632175925</c:v>
                </c:pt>
                <c:pt idx="3172">
                  <c:v>44465.019326620371</c:v>
                </c:pt>
                <c:pt idx="3173">
                  <c:v>44465.020021064818</c:v>
                </c:pt>
                <c:pt idx="3174">
                  <c:v>44465.020715509258</c:v>
                </c:pt>
                <c:pt idx="3175">
                  <c:v>44465.021409953704</c:v>
                </c:pt>
                <c:pt idx="3176">
                  <c:v>44465.022104398151</c:v>
                </c:pt>
                <c:pt idx="3177">
                  <c:v>44465.02279884259</c:v>
                </c:pt>
                <c:pt idx="3178">
                  <c:v>44465.023493287037</c:v>
                </c:pt>
                <c:pt idx="3179">
                  <c:v>44465.024187731484</c:v>
                </c:pt>
                <c:pt idx="3180">
                  <c:v>44465.024882175923</c:v>
                </c:pt>
                <c:pt idx="3181">
                  <c:v>44465.02557662037</c:v>
                </c:pt>
                <c:pt idx="3182">
                  <c:v>44465.026271064817</c:v>
                </c:pt>
                <c:pt idx="3183">
                  <c:v>44465.026965509256</c:v>
                </c:pt>
                <c:pt idx="3184">
                  <c:v>44465.027659953703</c:v>
                </c:pt>
                <c:pt idx="3185">
                  <c:v>44465.02835439815</c:v>
                </c:pt>
                <c:pt idx="3186">
                  <c:v>44465.029048842589</c:v>
                </c:pt>
                <c:pt idx="3187">
                  <c:v>44465.029743287036</c:v>
                </c:pt>
                <c:pt idx="3188">
                  <c:v>44465.030437731482</c:v>
                </c:pt>
                <c:pt idx="3189">
                  <c:v>44465.031132175929</c:v>
                </c:pt>
                <c:pt idx="3190">
                  <c:v>44465.031826620369</c:v>
                </c:pt>
                <c:pt idx="3191">
                  <c:v>44465.032521064815</c:v>
                </c:pt>
                <c:pt idx="3192">
                  <c:v>44465.033215509262</c:v>
                </c:pt>
                <c:pt idx="3193">
                  <c:v>44465.033909953701</c:v>
                </c:pt>
                <c:pt idx="3194">
                  <c:v>44465.034604398148</c:v>
                </c:pt>
                <c:pt idx="3195">
                  <c:v>44465.035298842595</c:v>
                </c:pt>
                <c:pt idx="3196">
                  <c:v>44465.035993287034</c:v>
                </c:pt>
                <c:pt idx="3197">
                  <c:v>44465.036687731481</c:v>
                </c:pt>
                <c:pt idx="3198">
                  <c:v>44465.037382175928</c:v>
                </c:pt>
                <c:pt idx="3199">
                  <c:v>44465.038076620367</c:v>
                </c:pt>
                <c:pt idx="3200">
                  <c:v>44465.038771064814</c:v>
                </c:pt>
                <c:pt idx="3201">
                  <c:v>44465.03946550926</c:v>
                </c:pt>
                <c:pt idx="3202">
                  <c:v>44465.040159953707</c:v>
                </c:pt>
                <c:pt idx="3203">
                  <c:v>44465.040854398147</c:v>
                </c:pt>
                <c:pt idx="3204">
                  <c:v>44465.041548842593</c:v>
                </c:pt>
                <c:pt idx="3205">
                  <c:v>44465.04225486111</c:v>
                </c:pt>
                <c:pt idx="3206">
                  <c:v>44465.042949305556</c:v>
                </c:pt>
                <c:pt idx="3207">
                  <c:v>44465.043643750003</c:v>
                </c:pt>
                <c:pt idx="3208">
                  <c:v>44465.044338194442</c:v>
                </c:pt>
                <c:pt idx="3209">
                  <c:v>44465.045032638889</c:v>
                </c:pt>
                <c:pt idx="3210">
                  <c:v>44465.045727083336</c:v>
                </c:pt>
                <c:pt idx="3211">
                  <c:v>44465.046421527775</c:v>
                </c:pt>
                <c:pt idx="3212">
                  <c:v>44465.047115972222</c:v>
                </c:pt>
                <c:pt idx="3213">
                  <c:v>44465.047810416669</c:v>
                </c:pt>
                <c:pt idx="3214">
                  <c:v>44465.048504861108</c:v>
                </c:pt>
                <c:pt idx="3215">
                  <c:v>44465.049199305555</c:v>
                </c:pt>
                <c:pt idx="3216">
                  <c:v>44465.049893750002</c:v>
                </c:pt>
                <c:pt idx="3217">
                  <c:v>44465.050588194441</c:v>
                </c:pt>
                <c:pt idx="3218">
                  <c:v>44465.051282638888</c:v>
                </c:pt>
                <c:pt idx="3219">
                  <c:v>44465.051977083334</c:v>
                </c:pt>
                <c:pt idx="3220">
                  <c:v>44465.052671527781</c:v>
                </c:pt>
                <c:pt idx="3221">
                  <c:v>44465.05336597222</c:v>
                </c:pt>
                <c:pt idx="3222">
                  <c:v>44465.054060416667</c:v>
                </c:pt>
                <c:pt idx="3223">
                  <c:v>44465.054754861114</c:v>
                </c:pt>
                <c:pt idx="3224">
                  <c:v>44465.055449305553</c:v>
                </c:pt>
                <c:pt idx="3225">
                  <c:v>44465.05614375</c:v>
                </c:pt>
                <c:pt idx="3226">
                  <c:v>44465.056838194447</c:v>
                </c:pt>
                <c:pt idx="3227">
                  <c:v>44465.057532638886</c:v>
                </c:pt>
                <c:pt idx="3228">
                  <c:v>44465.058227083333</c:v>
                </c:pt>
                <c:pt idx="3229">
                  <c:v>44465.05892152778</c:v>
                </c:pt>
                <c:pt idx="3230">
                  <c:v>44465.059615972219</c:v>
                </c:pt>
                <c:pt idx="3231">
                  <c:v>44465.060310416666</c:v>
                </c:pt>
                <c:pt idx="3232">
                  <c:v>44465.061004861112</c:v>
                </c:pt>
                <c:pt idx="3233">
                  <c:v>44465.061699305559</c:v>
                </c:pt>
                <c:pt idx="3234">
                  <c:v>44465.062393749999</c:v>
                </c:pt>
                <c:pt idx="3235">
                  <c:v>44465.063088194445</c:v>
                </c:pt>
                <c:pt idx="3236">
                  <c:v>44465.063782638892</c:v>
                </c:pt>
                <c:pt idx="3237">
                  <c:v>44465.064477083331</c:v>
                </c:pt>
                <c:pt idx="3238">
                  <c:v>44465.065171527778</c:v>
                </c:pt>
                <c:pt idx="3239">
                  <c:v>44465.065865972225</c:v>
                </c:pt>
                <c:pt idx="3240">
                  <c:v>44465.066560416664</c:v>
                </c:pt>
                <c:pt idx="3241">
                  <c:v>44465.067254861111</c:v>
                </c:pt>
                <c:pt idx="3242">
                  <c:v>44465.067949305558</c:v>
                </c:pt>
                <c:pt idx="3243">
                  <c:v>44465.068643749997</c:v>
                </c:pt>
                <c:pt idx="3244">
                  <c:v>44465.069338194444</c:v>
                </c:pt>
                <c:pt idx="3245">
                  <c:v>44465.070032638891</c:v>
                </c:pt>
                <c:pt idx="3246">
                  <c:v>44465.07072708333</c:v>
                </c:pt>
                <c:pt idx="3247">
                  <c:v>44465.071421527777</c:v>
                </c:pt>
                <c:pt idx="3248">
                  <c:v>44465.072115972223</c:v>
                </c:pt>
                <c:pt idx="3249">
                  <c:v>44465.07281041667</c:v>
                </c:pt>
                <c:pt idx="3250">
                  <c:v>44465.07350486111</c:v>
                </c:pt>
                <c:pt idx="3251">
                  <c:v>44465.074199305556</c:v>
                </c:pt>
                <c:pt idx="3252">
                  <c:v>44465.074893750003</c:v>
                </c:pt>
                <c:pt idx="3253">
                  <c:v>44465.075588194442</c:v>
                </c:pt>
                <c:pt idx="3254">
                  <c:v>44465.076282638889</c:v>
                </c:pt>
                <c:pt idx="3255">
                  <c:v>44465.076977083336</c:v>
                </c:pt>
                <c:pt idx="3256">
                  <c:v>44465.077671527775</c:v>
                </c:pt>
                <c:pt idx="3257">
                  <c:v>44465.078365972222</c:v>
                </c:pt>
                <c:pt idx="3258">
                  <c:v>44465.079060416669</c:v>
                </c:pt>
                <c:pt idx="3259">
                  <c:v>44465.079754861108</c:v>
                </c:pt>
                <c:pt idx="3260">
                  <c:v>44465.080449305555</c:v>
                </c:pt>
                <c:pt idx="3261">
                  <c:v>44465.081143750002</c:v>
                </c:pt>
                <c:pt idx="3262">
                  <c:v>44465.081838194441</c:v>
                </c:pt>
                <c:pt idx="3263">
                  <c:v>44465.082532638888</c:v>
                </c:pt>
                <c:pt idx="3264">
                  <c:v>44465.083227083334</c:v>
                </c:pt>
                <c:pt idx="3265">
                  <c:v>44465.083933101851</c:v>
                </c:pt>
                <c:pt idx="3266">
                  <c:v>44465.084627546297</c:v>
                </c:pt>
                <c:pt idx="3267">
                  <c:v>44465.085321990744</c:v>
                </c:pt>
                <c:pt idx="3268">
                  <c:v>44465.086016435183</c:v>
                </c:pt>
                <c:pt idx="3269">
                  <c:v>44465.08671087963</c:v>
                </c:pt>
                <c:pt idx="3270">
                  <c:v>44465.087405324077</c:v>
                </c:pt>
                <c:pt idx="3271">
                  <c:v>44465.088099768516</c:v>
                </c:pt>
                <c:pt idx="3272">
                  <c:v>44465.088794212963</c:v>
                </c:pt>
                <c:pt idx="3273">
                  <c:v>44465.08948865741</c:v>
                </c:pt>
                <c:pt idx="3274">
                  <c:v>44465.090183101849</c:v>
                </c:pt>
                <c:pt idx="3275">
                  <c:v>44465.090877546296</c:v>
                </c:pt>
                <c:pt idx="3276">
                  <c:v>44465.091571990743</c:v>
                </c:pt>
                <c:pt idx="3277">
                  <c:v>44465.092266435182</c:v>
                </c:pt>
                <c:pt idx="3278">
                  <c:v>44465.092960879629</c:v>
                </c:pt>
                <c:pt idx="3279">
                  <c:v>44465.093655324075</c:v>
                </c:pt>
                <c:pt idx="3280">
                  <c:v>44465.094349768522</c:v>
                </c:pt>
                <c:pt idx="3281">
                  <c:v>44465.095044212962</c:v>
                </c:pt>
                <c:pt idx="3282">
                  <c:v>44465.095738657408</c:v>
                </c:pt>
                <c:pt idx="3283">
                  <c:v>44465.096433101855</c:v>
                </c:pt>
                <c:pt idx="3284">
                  <c:v>44465.097127546294</c:v>
                </c:pt>
                <c:pt idx="3285">
                  <c:v>44465.097821990741</c:v>
                </c:pt>
                <c:pt idx="3286">
                  <c:v>44465.098516435188</c:v>
                </c:pt>
                <c:pt idx="3287">
                  <c:v>44465.099210879627</c:v>
                </c:pt>
                <c:pt idx="3288">
                  <c:v>44465.099905324074</c:v>
                </c:pt>
                <c:pt idx="3289">
                  <c:v>44465.100599768521</c:v>
                </c:pt>
                <c:pt idx="3290">
                  <c:v>44465.10129421296</c:v>
                </c:pt>
                <c:pt idx="3291">
                  <c:v>44465.101988657407</c:v>
                </c:pt>
                <c:pt idx="3292">
                  <c:v>44465.102683101853</c:v>
                </c:pt>
                <c:pt idx="3293">
                  <c:v>44465.103377546293</c:v>
                </c:pt>
                <c:pt idx="3294">
                  <c:v>44465.10407199074</c:v>
                </c:pt>
                <c:pt idx="3295">
                  <c:v>44465.104766435186</c:v>
                </c:pt>
                <c:pt idx="3296">
                  <c:v>44465.105460879633</c:v>
                </c:pt>
                <c:pt idx="3297">
                  <c:v>44465.106155324072</c:v>
                </c:pt>
                <c:pt idx="3298">
                  <c:v>44465.106849768519</c:v>
                </c:pt>
                <c:pt idx="3299">
                  <c:v>44465.107544212966</c:v>
                </c:pt>
                <c:pt idx="3300">
                  <c:v>44465.108238657405</c:v>
                </c:pt>
                <c:pt idx="3301">
                  <c:v>44465.108933101852</c:v>
                </c:pt>
                <c:pt idx="3302">
                  <c:v>44465.109627546299</c:v>
                </c:pt>
                <c:pt idx="3303">
                  <c:v>44465.110321990738</c:v>
                </c:pt>
                <c:pt idx="3304">
                  <c:v>44465.111016435185</c:v>
                </c:pt>
                <c:pt idx="3305">
                  <c:v>44465.111710879632</c:v>
                </c:pt>
                <c:pt idx="3306">
                  <c:v>44465.112405324071</c:v>
                </c:pt>
                <c:pt idx="3307">
                  <c:v>44465.113099768518</c:v>
                </c:pt>
                <c:pt idx="3308">
                  <c:v>44465.113794212964</c:v>
                </c:pt>
                <c:pt idx="3309">
                  <c:v>44465.114488657404</c:v>
                </c:pt>
                <c:pt idx="3310">
                  <c:v>44465.115183101851</c:v>
                </c:pt>
                <c:pt idx="3311">
                  <c:v>44465.115877546297</c:v>
                </c:pt>
                <c:pt idx="3312">
                  <c:v>44465.116571990744</c:v>
                </c:pt>
                <c:pt idx="3313">
                  <c:v>44465.117266435183</c:v>
                </c:pt>
                <c:pt idx="3314">
                  <c:v>44465.11796087963</c:v>
                </c:pt>
                <c:pt idx="3315">
                  <c:v>44465.118655324077</c:v>
                </c:pt>
                <c:pt idx="3316">
                  <c:v>44465.119349768516</c:v>
                </c:pt>
                <c:pt idx="3317">
                  <c:v>44465.120044212963</c:v>
                </c:pt>
                <c:pt idx="3318">
                  <c:v>44465.12073865741</c:v>
                </c:pt>
                <c:pt idx="3319">
                  <c:v>44465.121433101849</c:v>
                </c:pt>
                <c:pt idx="3320">
                  <c:v>44465.122127546296</c:v>
                </c:pt>
                <c:pt idx="3321">
                  <c:v>44465.122821990743</c:v>
                </c:pt>
                <c:pt idx="3322">
                  <c:v>44465.123516435182</c:v>
                </c:pt>
                <c:pt idx="3323">
                  <c:v>44465.124210879629</c:v>
                </c:pt>
                <c:pt idx="3324">
                  <c:v>44465.124905324075</c:v>
                </c:pt>
                <c:pt idx="3325">
                  <c:v>44465.125599768522</c:v>
                </c:pt>
                <c:pt idx="3326">
                  <c:v>44465.126294212962</c:v>
                </c:pt>
                <c:pt idx="3327">
                  <c:v>44465.126988657408</c:v>
                </c:pt>
                <c:pt idx="3328">
                  <c:v>44465.127683101855</c:v>
                </c:pt>
                <c:pt idx="3329">
                  <c:v>44465.128377546294</c:v>
                </c:pt>
                <c:pt idx="3330">
                  <c:v>44465.129071990741</c:v>
                </c:pt>
                <c:pt idx="3331">
                  <c:v>44465.129766435188</c:v>
                </c:pt>
                <c:pt idx="3332">
                  <c:v>44465.130460879627</c:v>
                </c:pt>
                <c:pt idx="3333">
                  <c:v>44465.131155324074</c:v>
                </c:pt>
                <c:pt idx="3334">
                  <c:v>44465.131849768521</c:v>
                </c:pt>
                <c:pt idx="3335">
                  <c:v>44465.13254421296</c:v>
                </c:pt>
                <c:pt idx="3336">
                  <c:v>44465.133238657407</c:v>
                </c:pt>
                <c:pt idx="3337">
                  <c:v>44465.133933101853</c:v>
                </c:pt>
                <c:pt idx="3338">
                  <c:v>44465.134627546293</c:v>
                </c:pt>
                <c:pt idx="3339">
                  <c:v>44465.13532199074</c:v>
                </c:pt>
                <c:pt idx="3340">
                  <c:v>44465.136016435186</c:v>
                </c:pt>
                <c:pt idx="3341">
                  <c:v>44465.136710879633</c:v>
                </c:pt>
                <c:pt idx="3342">
                  <c:v>44465.137405324072</c:v>
                </c:pt>
                <c:pt idx="3343">
                  <c:v>44465.138099768519</c:v>
                </c:pt>
                <c:pt idx="3344">
                  <c:v>44465.138794212966</c:v>
                </c:pt>
                <c:pt idx="3345">
                  <c:v>44465.139488657405</c:v>
                </c:pt>
                <c:pt idx="3346">
                  <c:v>44465.140183101852</c:v>
                </c:pt>
                <c:pt idx="3347">
                  <c:v>44465.140877546299</c:v>
                </c:pt>
                <c:pt idx="3348">
                  <c:v>44465.141571990738</c:v>
                </c:pt>
                <c:pt idx="3349">
                  <c:v>44465.142266435185</c:v>
                </c:pt>
                <c:pt idx="3350">
                  <c:v>44465.142960879632</c:v>
                </c:pt>
                <c:pt idx="3351">
                  <c:v>44465.143655324071</c:v>
                </c:pt>
                <c:pt idx="3352">
                  <c:v>44465.144349768518</c:v>
                </c:pt>
                <c:pt idx="3353">
                  <c:v>44465.145044212964</c:v>
                </c:pt>
                <c:pt idx="3354">
                  <c:v>44465.145738657404</c:v>
                </c:pt>
                <c:pt idx="3355">
                  <c:v>44465.146433101851</c:v>
                </c:pt>
                <c:pt idx="3356">
                  <c:v>44465.147127546297</c:v>
                </c:pt>
                <c:pt idx="3357">
                  <c:v>44465.147821990744</c:v>
                </c:pt>
                <c:pt idx="3358">
                  <c:v>44465.148516435183</c:v>
                </c:pt>
                <c:pt idx="3359">
                  <c:v>44465.14921087963</c:v>
                </c:pt>
                <c:pt idx="3360">
                  <c:v>44465.149905324077</c:v>
                </c:pt>
                <c:pt idx="3361">
                  <c:v>44465.150599768516</c:v>
                </c:pt>
                <c:pt idx="3362">
                  <c:v>44465.151294212963</c:v>
                </c:pt>
                <c:pt idx="3363">
                  <c:v>44465.15198865741</c:v>
                </c:pt>
                <c:pt idx="3364">
                  <c:v>44465.152683101849</c:v>
                </c:pt>
                <c:pt idx="3365">
                  <c:v>44465.153377546296</c:v>
                </c:pt>
                <c:pt idx="3366">
                  <c:v>44465.154071990743</c:v>
                </c:pt>
                <c:pt idx="3367">
                  <c:v>44465.154766435182</c:v>
                </c:pt>
                <c:pt idx="3368">
                  <c:v>44465.155460879629</c:v>
                </c:pt>
                <c:pt idx="3369">
                  <c:v>44465.156155324075</c:v>
                </c:pt>
                <c:pt idx="3370">
                  <c:v>44465.156849768522</c:v>
                </c:pt>
                <c:pt idx="3371">
                  <c:v>44465.157544212962</c:v>
                </c:pt>
                <c:pt idx="3372">
                  <c:v>44465.158238657408</c:v>
                </c:pt>
                <c:pt idx="3373">
                  <c:v>44465.158933101855</c:v>
                </c:pt>
                <c:pt idx="3374">
                  <c:v>44465.159627546294</c:v>
                </c:pt>
                <c:pt idx="3375">
                  <c:v>44465.160321990741</c:v>
                </c:pt>
                <c:pt idx="3376">
                  <c:v>44465.161016435188</c:v>
                </c:pt>
                <c:pt idx="3377">
                  <c:v>44465.161710879627</c:v>
                </c:pt>
                <c:pt idx="3378">
                  <c:v>44465.162405324074</c:v>
                </c:pt>
                <c:pt idx="3379">
                  <c:v>44465.163099768521</c:v>
                </c:pt>
                <c:pt idx="3380">
                  <c:v>44465.16379421296</c:v>
                </c:pt>
                <c:pt idx="3381">
                  <c:v>44465.164488657407</c:v>
                </c:pt>
                <c:pt idx="3382">
                  <c:v>44465.165183101853</c:v>
                </c:pt>
                <c:pt idx="3383">
                  <c:v>44465.165877546293</c:v>
                </c:pt>
                <c:pt idx="3384">
                  <c:v>44465.16657199074</c:v>
                </c:pt>
                <c:pt idx="3385">
                  <c:v>44465.167278009256</c:v>
                </c:pt>
                <c:pt idx="3386">
                  <c:v>44465.167972453703</c:v>
                </c:pt>
                <c:pt idx="3387">
                  <c:v>44465.168666898149</c:v>
                </c:pt>
                <c:pt idx="3388">
                  <c:v>44465.169361342596</c:v>
                </c:pt>
                <c:pt idx="3389">
                  <c:v>44465.170055787035</c:v>
                </c:pt>
                <c:pt idx="3390">
                  <c:v>44465.170750231482</c:v>
                </c:pt>
                <c:pt idx="3391">
                  <c:v>44465.171444675929</c:v>
                </c:pt>
                <c:pt idx="3392">
                  <c:v>44465.172139120368</c:v>
                </c:pt>
                <c:pt idx="3393">
                  <c:v>44465.172833564815</c:v>
                </c:pt>
                <c:pt idx="3394">
                  <c:v>44465.173528009262</c:v>
                </c:pt>
                <c:pt idx="3395">
                  <c:v>44465.174222453701</c:v>
                </c:pt>
                <c:pt idx="3396">
                  <c:v>44465.174916898148</c:v>
                </c:pt>
                <c:pt idx="3397">
                  <c:v>44465.175611342594</c:v>
                </c:pt>
                <c:pt idx="3398">
                  <c:v>44465.176305787034</c:v>
                </c:pt>
                <c:pt idx="3399">
                  <c:v>44465.177000231481</c:v>
                </c:pt>
                <c:pt idx="3400">
                  <c:v>44465.177694675927</c:v>
                </c:pt>
                <c:pt idx="3401">
                  <c:v>44465.178389120367</c:v>
                </c:pt>
                <c:pt idx="3402">
                  <c:v>44465.179083564813</c:v>
                </c:pt>
                <c:pt idx="3403">
                  <c:v>44465.17977800926</c:v>
                </c:pt>
                <c:pt idx="3404">
                  <c:v>44465.180472453707</c:v>
                </c:pt>
                <c:pt idx="3405">
                  <c:v>44465.181166898146</c:v>
                </c:pt>
                <c:pt idx="3406">
                  <c:v>44465.181861342593</c:v>
                </c:pt>
                <c:pt idx="3407">
                  <c:v>44465.18255578704</c:v>
                </c:pt>
                <c:pt idx="3408">
                  <c:v>44465.183250231479</c:v>
                </c:pt>
                <c:pt idx="3409">
                  <c:v>44465.183944675926</c:v>
                </c:pt>
                <c:pt idx="3410">
                  <c:v>44465.184639120373</c:v>
                </c:pt>
                <c:pt idx="3411">
                  <c:v>44465.185333564812</c:v>
                </c:pt>
                <c:pt idx="3412">
                  <c:v>44465.186028009259</c:v>
                </c:pt>
                <c:pt idx="3413">
                  <c:v>44465.186722453705</c:v>
                </c:pt>
                <c:pt idx="3414">
                  <c:v>44465.187416898145</c:v>
                </c:pt>
                <c:pt idx="3415">
                  <c:v>44465.188111342592</c:v>
                </c:pt>
                <c:pt idx="3416">
                  <c:v>44465.188805787038</c:v>
                </c:pt>
                <c:pt idx="3417">
                  <c:v>44465.189500231485</c:v>
                </c:pt>
                <c:pt idx="3418">
                  <c:v>44465.190194675924</c:v>
                </c:pt>
                <c:pt idx="3419">
                  <c:v>44465.190889120371</c:v>
                </c:pt>
                <c:pt idx="3420">
                  <c:v>44465.191583564818</c:v>
                </c:pt>
                <c:pt idx="3421">
                  <c:v>44465.192278009257</c:v>
                </c:pt>
                <c:pt idx="3422">
                  <c:v>44465.192972453704</c:v>
                </c:pt>
                <c:pt idx="3423">
                  <c:v>44465.193666898151</c:v>
                </c:pt>
                <c:pt idx="3424">
                  <c:v>44465.19436134259</c:v>
                </c:pt>
                <c:pt idx="3425">
                  <c:v>44465.195055787037</c:v>
                </c:pt>
                <c:pt idx="3426">
                  <c:v>44465.195750231484</c:v>
                </c:pt>
                <c:pt idx="3427">
                  <c:v>44465.196444675923</c:v>
                </c:pt>
                <c:pt idx="3428">
                  <c:v>44465.19713912037</c:v>
                </c:pt>
                <c:pt idx="3429">
                  <c:v>44465.197833564816</c:v>
                </c:pt>
                <c:pt idx="3430">
                  <c:v>44465.198528009256</c:v>
                </c:pt>
                <c:pt idx="3431">
                  <c:v>44465.199222453703</c:v>
                </c:pt>
                <c:pt idx="3432">
                  <c:v>44465.199916898149</c:v>
                </c:pt>
                <c:pt idx="3433">
                  <c:v>44465.200611342596</c:v>
                </c:pt>
                <c:pt idx="3434">
                  <c:v>44465.201305787035</c:v>
                </c:pt>
                <c:pt idx="3435">
                  <c:v>44465.202000231482</c:v>
                </c:pt>
                <c:pt idx="3436">
                  <c:v>44465.202694675929</c:v>
                </c:pt>
                <c:pt idx="3437">
                  <c:v>44465.203389120368</c:v>
                </c:pt>
                <c:pt idx="3438">
                  <c:v>44465.204083564815</c:v>
                </c:pt>
                <c:pt idx="3439">
                  <c:v>44465.204778009262</c:v>
                </c:pt>
                <c:pt idx="3440">
                  <c:v>44465.205472453701</c:v>
                </c:pt>
                <c:pt idx="3441">
                  <c:v>44465.206166898148</c:v>
                </c:pt>
                <c:pt idx="3442">
                  <c:v>44465.206861342594</c:v>
                </c:pt>
                <c:pt idx="3443">
                  <c:v>44465.207555787034</c:v>
                </c:pt>
                <c:pt idx="3444">
                  <c:v>44465.208250231481</c:v>
                </c:pt>
                <c:pt idx="3445">
                  <c:v>44465.208956249997</c:v>
                </c:pt>
                <c:pt idx="3446">
                  <c:v>44465.209650694444</c:v>
                </c:pt>
                <c:pt idx="3447">
                  <c:v>44465.21034513889</c:v>
                </c:pt>
                <c:pt idx="3448">
                  <c:v>44465.211039583337</c:v>
                </c:pt>
                <c:pt idx="3449">
                  <c:v>44465.211734027776</c:v>
                </c:pt>
                <c:pt idx="3450">
                  <c:v>44465.212428472223</c:v>
                </c:pt>
                <c:pt idx="3451">
                  <c:v>44465.21312291667</c:v>
                </c:pt>
                <c:pt idx="3452">
                  <c:v>44465.213817361109</c:v>
                </c:pt>
                <c:pt idx="3453">
                  <c:v>44465.214511805556</c:v>
                </c:pt>
                <c:pt idx="3454">
                  <c:v>44465.215206250003</c:v>
                </c:pt>
                <c:pt idx="3455">
                  <c:v>44465.215900694442</c:v>
                </c:pt>
                <c:pt idx="3456">
                  <c:v>44465.216595138889</c:v>
                </c:pt>
                <c:pt idx="3457">
                  <c:v>44465.217289583336</c:v>
                </c:pt>
                <c:pt idx="3458">
                  <c:v>44465.217984027775</c:v>
                </c:pt>
                <c:pt idx="3459">
                  <c:v>44465.218678472222</c:v>
                </c:pt>
                <c:pt idx="3460">
                  <c:v>44465.219372916668</c:v>
                </c:pt>
                <c:pt idx="3461">
                  <c:v>44465.220067361108</c:v>
                </c:pt>
                <c:pt idx="3462">
                  <c:v>44465.220761805555</c:v>
                </c:pt>
                <c:pt idx="3463">
                  <c:v>44465.221456250001</c:v>
                </c:pt>
                <c:pt idx="3464">
                  <c:v>44465.222150694448</c:v>
                </c:pt>
                <c:pt idx="3465">
                  <c:v>44465.222845138887</c:v>
                </c:pt>
                <c:pt idx="3466">
                  <c:v>44465.223539583334</c:v>
                </c:pt>
                <c:pt idx="3467">
                  <c:v>44465.224234027781</c:v>
                </c:pt>
                <c:pt idx="3468">
                  <c:v>44465.22492847222</c:v>
                </c:pt>
                <c:pt idx="3469">
                  <c:v>44465.225622916667</c:v>
                </c:pt>
                <c:pt idx="3470">
                  <c:v>44465.226317361114</c:v>
                </c:pt>
                <c:pt idx="3471">
                  <c:v>44465.227011805553</c:v>
                </c:pt>
                <c:pt idx="3472">
                  <c:v>44465.22770625</c:v>
                </c:pt>
                <c:pt idx="3473">
                  <c:v>44465.228400694446</c:v>
                </c:pt>
                <c:pt idx="3474">
                  <c:v>44465.229095138886</c:v>
                </c:pt>
                <c:pt idx="3475">
                  <c:v>44465.229789583333</c:v>
                </c:pt>
                <c:pt idx="3476">
                  <c:v>44465.230484027779</c:v>
                </c:pt>
                <c:pt idx="3477">
                  <c:v>44465.231178472219</c:v>
                </c:pt>
                <c:pt idx="3478">
                  <c:v>44465.231872916665</c:v>
                </c:pt>
                <c:pt idx="3479">
                  <c:v>44465.232567361112</c:v>
                </c:pt>
                <c:pt idx="3480">
                  <c:v>44465.233261805559</c:v>
                </c:pt>
                <c:pt idx="3481">
                  <c:v>44465.233956249998</c:v>
                </c:pt>
                <c:pt idx="3482">
                  <c:v>44465.234650694445</c:v>
                </c:pt>
                <c:pt idx="3483">
                  <c:v>44465.235345138892</c:v>
                </c:pt>
                <c:pt idx="3484">
                  <c:v>44465.236039583331</c:v>
                </c:pt>
                <c:pt idx="3485">
                  <c:v>44465.236734027778</c:v>
                </c:pt>
                <c:pt idx="3486">
                  <c:v>44465.237428472225</c:v>
                </c:pt>
                <c:pt idx="3487">
                  <c:v>44465.238122916664</c:v>
                </c:pt>
                <c:pt idx="3488">
                  <c:v>44465.238817361111</c:v>
                </c:pt>
                <c:pt idx="3489">
                  <c:v>44465.239511805557</c:v>
                </c:pt>
                <c:pt idx="3490">
                  <c:v>44465.240206249997</c:v>
                </c:pt>
                <c:pt idx="3491">
                  <c:v>44465.240900694444</c:v>
                </c:pt>
                <c:pt idx="3492">
                  <c:v>44465.24159513889</c:v>
                </c:pt>
                <c:pt idx="3493">
                  <c:v>44465.242289583337</c:v>
                </c:pt>
                <c:pt idx="3494">
                  <c:v>44465.242984027776</c:v>
                </c:pt>
                <c:pt idx="3495">
                  <c:v>44465.243678472223</c:v>
                </c:pt>
                <c:pt idx="3496">
                  <c:v>44465.24437291667</c:v>
                </c:pt>
                <c:pt idx="3497">
                  <c:v>44465.245067361109</c:v>
                </c:pt>
                <c:pt idx="3498">
                  <c:v>44465.245761805556</c:v>
                </c:pt>
                <c:pt idx="3499">
                  <c:v>44465.246456250003</c:v>
                </c:pt>
                <c:pt idx="3500">
                  <c:v>44465.247150694442</c:v>
                </c:pt>
                <c:pt idx="3501">
                  <c:v>44465.247845138889</c:v>
                </c:pt>
                <c:pt idx="3502">
                  <c:v>44465.248539583336</c:v>
                </c:pt>
                <c:pt idx="3503">
                  <c:v>44465.249234027775</c:v>
                </c:pt>
                <c:pt idx="3504">
                  <c:v>44465.249928472222</c:v>
                </c:pt>
                <c:pt idx="3505">
                  <c:v>44465.250634490738</c:v>
                </c:pt>
                <c:pt idx="3506">
                  <c:v>44465.251328935185</c:v>
                </c:pt>
                <c:pt idx="3507">
                  <c:v>44465.252023379631</c:v>
                </c:pt>
                <c:pt idx="3508">
                  <c:v>44465.252717824071</c:v>
                </c:pt>
                <c:pt idx="3509">
                  <c:v>44465.253412268517</c:v>
                </c:pt>
                <c:pt idx="3510">
                  <c:v>44465.254106712964</c:v>
                </c:pt>
                <c:pt idx="3511">
                  <c:v>44465.254801157411</c:v>
                </c:pt>
                <c:pt idx="3512">
                  <c:v>44465.25549560185</c:v>
                </c:pt>
                <c:pt idx="3513">
                  <c:v>44465.256190046297</c:v>
                </c:pt>
                <c:pt idx="3514">
                  <c:v>44465.256884490744</c:v>
                </c:pt>
                <c:pt idx="3515">
                  <c:v>44465.257578935183</c:v>
                </c:pt>
                <c:pt idx="3516">
                  <c:v>44465.25827337963</c:v>
                </c:pt>
                <c:pt idx="3517">
                  <c:v>44465.258967824077</c:v>
                </c:pt>
                <c:pt idx="3518">
                  <c:v>44465.259662268516</c:v>
                </c:pt>
                <c:pt idx="3519">
                  <c:v>44465.260356712963</c:v>
                </c:pt>
                <c:pt idx="3520">
                  <c:v>44465.261051157409</c:v>
                </c:pt>
                <c:pt idx="3521">
                  <c:v>44465.261745601849</c:v>
                </c:pt>
                <c:pt idx="3522">
                  <c:v>44465.262440046296</c:v>
                </c:pt>
                <c:pt idx="3523">
                  <c:v>44465.263134490742</c:v>
                </c:pt>
                <c:pt idx="3524">
                  <c:v>44465.263828935182</c:v>
                </c:pt>
                <c:pt idx="3525">
                  <c:v>44465.264523379628</c:v>
                </c:pt>
                <c:pt idx="3526">
                  <c:v>44465.265217824075</c:v>
                </c:pt>
                <c:pt idx="3527">
                  <c:v>44465.265912268522</c:v>
                </c:pt>
                <c:pt idx="3528">
                  <c:v>44465.266606712961</c:v>
                </c:pt>
                <c:pt idx="3529">
                  <c:v>44465.267301157408</c:v>
                </c:pt>
                <c:pt idx="3530">
                  <c:v>44465.267995601855</c:v>
                </c:pt>
                <c:pt idx="3531">
                  <c:v>44465.268690046294</c:v>
                </c:pt>
                <c:pt idx="3532">
                  <c:v>44465.269384490741</c:v>
                </c:pt>
                <c:pt idx="3533">
                  <c:v>44465.270078935187</c:v>
                </c:pt>
                <c:pt idx="3534">
                  <c:v>44465.270773379627</c:v>
                </c:pt>
                <c:pt idx="3535">
                  <c:v>44465.271467824074</c:v>
                </c:pt>
                <c:pt idx="3536">
                  <c:v>44465.27216226852</c:v>
                </c:pt>
                <c:pt idx="3537">
                  <c:v>44465.27285671296</c:v>
                </c:pt>
                <c:pt idx="3538">
                  <c:v>44465.273551157406</c:v>
                </c:pt>
                <c:pt idx="3539">
                  <c:v>44465.274245601853</c:v>
                </c:pt>
                <c:pt idx="3540">
                  <c:v>44465.2749400463</c:v>
                </c:pt>
                <c:pt idx="3541">
                  <c:v>44465.275634490739</c:v>
                </c:pt>
                <c:pt idx="3542">
                  <c:v>44465.276328935186</c:v>
                </c:pt>
                <c:pt idx="3543">
                  <c:v>44465.277023379633</c:v>
                </c:pt>
                <c:pt idx="3544">
                  <c:v>44465.277717824072</c:v>
                </c:pt>
                <c:pt idx="3545">
                  <c:v>44465.278412268519</c:v>
                </c:pt>
                <c:pt idx="3546">
                  <c:v>44465.279106712966</c:v>
                </c:pt>
                <c:pt idx="3547">
                  <c:v>44465.279801157405</c:v>
                </c:pt>
                <c:pt idx="3548">
                  <c:v>44465.280495601852</c:v>
                </c:pt>
                <c:pt idx="3549">
                  <c:v>44465.281190046298</c:v>
                </c:pt>
                <c:pt idx="3550">
                  <c:v>44465.281884490738</c:v>
                </c:pt>
                <c:pt idx="3551">
                  <c:v>44465.282578935185</c:v>
                </c:pt>
                <c:pt idx="3552">
                  <c:v>44465.283273379631</c:v>
                </c:pt>
                <c:pt idx="3553">
                  <c:v>44465.283967824071</c:v>
                </c:pt>
                <c:pt idx="3554">
                  <c:v>44465.284662268517</c:v>
                </c:pt>
                <c:pt idx="3555">
                  <c:v>44465.285356712964</c:v>
                </c:pt>
                <c:pt idx="3556">
                  <c:v>44465.286051157411</c:v>
                </c:pt>
                <c:pt idx="3557">
                  <c:v>44465.28674560185</c:v>
                </c:pt>
                <c:pt idx="3558">
                  <c:v>44465.287440046297</c:v>
                </c:pt>
                <c:pt idx="3559">
                  <c:v>44465.288134490744</c:v>
                </c:pt>
                <c:pt idx="3560">
                  <c:v>44465.288828935183</c:v>
                </c:pt>
                <c:pt idx="3561">
                  <c:v>44465.28952337963</c:v>
                </c:pt>
                <c:pt idx="3562">
                  <c:v>44465.290217824077</c:v>
                </c:pt>
                <c:pt idx="3563">
                  <c:v>44465.290912268516</c:v>
                </c:pt>
                <c:pt idx="3564">
                  <c:v>44465.291606712963</c:v>
                </c:pt>
                <c:pt idx="3565">
                  <c:v>44465.292312731479</c:v>
                </c:pt>
                <c:pt idx="3566">
                  <c:v>44465.293007175926</c:v>
                </c:pt>
                <c:pt idx="3567">
                  <c:v>44465.293701620372</c:v>
                </c:pt>
                <c:pt idx="3568">
                  <c:v>44465.294396064812</c:v>
                </c:pt>
                <c:pt idx="3569">
                  <c:v>44465.295090509258</c:v>
                </c:pt>
                <c:pt idx="3570">
                  <c:v>44465.295784953705</c:v>
                </c:pt>
                <c:pt idx="3571">
                  <c:v>44465.296479398145</c:v>
                </c:pt>
                <c:pt idx="3572">
                  <c:v>44465.297173842591</c:v>
                </c:pt>
                <c:pt idx="3573">
                  <c:v>44465.297868287038</c:v>
                </c:pt>
                <c:pt idx="3574">
                  <c:v>44465.298562731485</c:v>
                </c:pt>
                <c:pt idx="3575">
                  <c:v>44465.299257175924</c:v>
                </c:pt>
                <c:pt idx="3576">
                  <c:v>44465.299951620371</c:v>
                </c:pt>
                <c:pt idx="3577">
                  <c:v>44465.300646064818</c:v>
                </c:pt>
                <c:pt idx="3578">
                  <c:v>44465.301340509257</c:v>
                </c:pt>
                <c:pt idx="3579">
                  <c:v>44465.302034953704</c:v>
                </c:pt>
                <c:pt idx="3580">
                  <c:v>44465.30272939815</c:v>
                </c:pt>
                <c:pt idx="3581">
                  <c:v>44465.30342384259</c:v>
                </c:pt>
                <c:pt idx="3582">
                  <c:v>44465.304118287037</c:v>
                </c:pt>
                <c:pt idx="3583">
                  <c:v>44465.304812731483</c:v>
                </c:pt>
                <c:pt idx="3584">
                  <c:v>44465.305507175923</c:v>
                </c:pt>
                <c:pt idx="3585">
                  <c:v>44465.306201620369</c:v>
                </c:pt>
                <c:pt idx="3586">
                  <c:v>44465.306896064816</c:v>
                </c:pt>
                <c:pt idx="3587">
                  <c:v>44465.307590509263</c:v>
                </c:pt>
                <c:pt idx="3588">
                  <c:v>44465.308284953702</c:v>
                </c:pt>
                <c:pt idx="3589">
                  <c:v>44465.308979398149</c:v>
                </c:pt>
                <c:pt idx="3590">
                  <c:v>44465.309673842596</c:v>
                </c:pt>
                <c:pt idx="3591">
                  <c:v>44465.310368287035</c:v>
                </c:pt>
                <c:pt idx="3592">
                  <c:v>44465.311062731482</c:v>
                </c:pt>
                <c:pt idx="3593">
                  <c:v>44465.311757175929</c:v>
                </c:pt>
                <c:pt idx="3594">
                  <c:v>44465.312451620368</c:v>
                </c:pt>
                <c:pt idx="3595">
                  <c:v>44465.313146064815</c:v>
                </c:pt>
                <c:pt idx="3596">
                  <c:v>44465.313840509261</c:v>
                </c:pt>
                <c:pt idx="3597">
                  <c:v>44465.314534953701</c:v>
                </c:pt>
                <c:pt idx="3598">
                  <c:v>44465.315229398147</c:v>
                </c:pt>
                <c:pt idx="3599">
                  <c:v>44465.315923842594</c:v>
                </c:pt>
                <c:pt idx="3600">
                  <c:v>44465.316618287034</c:v>
                </c:pt>
                <c:pt idx="3601">
                  <c:v>44465.31731273148</c:v>
                </c:pt>
                <c:pt idx="3602">
                  <c:v>44465.318007175927</c:v>
                </c:pt>
                <c:pt idx="3603">
                  <c:v>44465.318701620374</c:v>
                </c:pt>
                <c:pt idx="3604">
                  <c:v>44465.319396064813</c:v>
                </c:pt>
                <c:pt idx="3605">
                  <c:v>44465.32009050926</c:v>
                </c:pt>
                <c:pt idx="3606">
                  <c:v>44465.320784953707</c:v>
                </c:pt>
                <c:pt idx="3607">
                  <c:v>44465.321479398146</c:v>
                </c:pt>
                <c:pt idx="3608">
                  <c:v>44465.322173842593</c:v>
                </c:pt>
                <c:pt idx="3609">
                  <c:v>44465.322868287039</c:v>
                </c:pt>
                <c:pt idx="3610">
                  <c:v>44465.323562731479</c:v>
                </c:pt>
                <c:pt idx="3611">
                  <c:v>44465.324257175926</c:v>
                </c:pt>
                <c:pt idx="3612">
                  <c:v>44465.324951620372</c:v>
                </c:pt>
                <c:pt idx="3613">
                  <c:v>44465.325646064812</c:v>
                </c:pt>
                <c:pt idx="3614">
                  <c:v>44465.326340509258</c:v>
                </c:pt>
                <c:pt idx="3615">
                  <c:v>44465.327034953705</c:v>
                </c:pt>
                <c:pt idx="3616">
                  <c:v>44465.327729398145</c:v>
                </c:pt>
                <c:pt idx="3617">
                  <c:v>44465.328423842591</c:v>
                </c:pt>
                <c:pt idx="3618">
                  <c:v>44465.329118287038</c:v>
                </c:pt>
                <c:pt idx="3619">
                  <c:v>44465.329812731485</c:v>
                </c:pt>
                <c:pt idx="3620">
                  <c:v>44465.330507175924</c:v>
                </c:pt>
                <c:pt idx="3621">
                  <c:v>44465.331201620371</c:v>
                </c:pt>
                <c:pt idx="3622">
                  <c:v>44465.331896064818</c:v>
                </c:pt>
                <c:pt idx="3623">
                  <c:v>44465.332590509257</c:v>
                </c:pt>
                <c:pt idx="3624">
                  <c:v>44465.333284953704</c:v>
                </c:pt>
                <c:pt idx="3625">
                  <c:v>44465.33397939815</c:v>
                </c:pt>
                <c:pt idx="3626">
                  <c:v>44465.33467384259</c:v>
                </c:pt>
                <c:pt idx="3627">
                  <c:v>44465.335368287037</c:v>
                </c:pt>
                <c:pt idx="3628">
                  <c:v>44465.336062731483</c:v>
                </c:pt>
                <c:pt idx="3629">
                  <c:v>44465.336757175923</c:v>
                </c:pt>
                <c:pt idx="3630">
                  <c:v>44465.337451620369</c:v>
                </c:pt>
                <c:pt idx="3631">
                  <c:v>44465.338146064816</c:v>
                </c:pt>
                <c:pt idx="3632">
                  <c:v>44465.338840509263</c:v>
                </c:pt>
                <c:pt idx="3633">
                  <c:v>44465.339534953702</c:v>
                </c:pt>
                <c:pt idx="3634">
                  <c:v>44465.340229398149</c:v>
                </c:pt>
                <c:pt idx="3635">
                  <c:v>44465.340923842596</c:v>
                </c:pt>
                <c:pt idx="3636">
                  <c:v>44465.341618287035</c:v>
                </c:pt>
                <c:pt idx="3637">
                  <c:v>44465.342312731482</c:v>
                </c:pt>
                <c:pt idx="3638">
                  <c:v>44465.343007175929</c:v>
                </c:pt>
                <c:pt idx="3639">
                  <c:v>44465.343701620368</c:v>
                </c:pt>
                <c:pt idx="3640">
                  <c:v>44465.344396064815</c:v>
                </c:pt>
                <c:pt idx="3641">
                  <c:v>44465.345090509261</c:v>
                </c:pt>
                <c:pt idx="3642">
                  <c:v>44465.345784953701</c:v>
                </c:pt>
                <c:pt idx="3643">
                  <c:v>44465.346479398147</c:v>
                </c:pt>
                <c:pt idx="3644">
                  <c:v>44465.347173842594</c:v>
                </c:pt>
                <c:pt idx="3645">
                  <c:v>44465.347868287034</c:v>
                </c:pt>
                <c:pt idx="3646">
                  <c:v>44465.34856273148</c:v>
                </c:pt>
                <c:pt idx="3647">
                  <c:v>44465.349257175927</c:v>
                </c:pt>
                <c:pt idx="3648">
                  <c:v>44465.349951620374</c:v>
                </c:pt>
                <c:pt idx="3649">
                  <c:v>44465.350646064813</c:v>
                </c:pt>
                <c:pt idx="3650">
                  <c:v>44465.35134050926</c:v>
                </c:pt>
                <c:pt idx="3651">
                  <c:v>44465.352034953707</c:v>
                </c:pt>
                <c:pt idx="3652">
                  <c:v>44465.352729398146</c:v>
                </c:pt>
                <c:pt idx="3653">
                  <c:v>44465.353423842593</c:v>
                </c:pt>
                <c:pt idx="3654">
                  <c:v>44465.354118287039</c:v>
                </c:pt>
                <c:pt idx="3655">
                  <c:v>44465.354812731479</c:v>
                </c:pt>
                <c:pt idx="3656">
                  <c:v>44465.355507175926</c:v>
                </c:pt>
                <c:pt idx="3657">
                  <c:v>44465.356201620372</c:v>
                </c:pt>
                <c:pt idx="3658">
                  <c:v>44465.356896064812</c:v>
                </c:pt>
                <c:pt idx="3659">
                  <c:v>44465.357590509258</c:v>
                </c:pt>
                <c:pt idx="3660">
                  <c:v>44465.358284953705</c:v>
                </c:pt>
                <c:pt idx="3661">
                  <c:v>44465.358979398145</c:v>
                </c:pt>
                <c:pt idx="3662">
                  <c:v>44465.359673842591</c:v>
                </c:pt>
                <c:pt idx="3663">
                  <c:v>44465.360368287038</c:v>
                </c:pt>
                <c:pt idx="3664">
                  <c:v>44465.361062731485</c:v>
                </c:pt>
                <c:pt idx="3665">
                  <c:v>44465.361757175924</c:v>
                </c:pt>
                <c:pt idx="3666">
                  <c:v>44465.362451620371</c:v>
                </c:pt>
                <c:pt idx="3667">
                  <c:v>44465.363146064818</c:v>
                </c:pt>
                <c:pt idx="3668">
                  <c:v>44465.363840509257</c:v>
                </c:pt>
                <c:pt idx="3669">
                  <c:v>44465.364534953704</c:v>
                </c:pt>
                <c:pt idx="3670">
                  <c:v>44465.36522939815</c:v>
                </c:pt>
                <c:pt idx="3671">
                  <c:v>44465.36592384259</c:v>
                </c:pt>
                <c:pt idx="3672">
                  <c:v>44465.366618287037</c:v>
                </c:pt>
                <c:pt idx="3673">
                  <c:v>44465.367312731483</c:v>
                </c:pt>
                <c:pt idx="3674">
                  <c:v>44465.368007175923</c:v>
                </c:pt>
                <c:pt idx="3675">
                  <c:v>44465.368701620369</c:v>
                </c:pt>
                <c:pt idx="3676">
                  <c:v>44465.369396064816</c:v>
                </c:pt>
                <c:pt idx="3677">
                  <c:v>44465.370090509263</c:v>
                </c:pt>
                <c:pt idx="3678">
                  <c:v>44465.370784953702</c:v>
                </c:pt>
                <c:pt idx="3679">
                  <c:v>44465.371479398149</c:v>
                </c:pt>
                <c:pt idx="3680">
                  <c:v>44465.372173842596</c:v>
                </c:pt>
                <c:pt idx="3681">
                  <c:v>44465.372868287035</c:v>
                </c:pt>
                <c:pt idx="3682">
                  <c:v>44465.373562731482</c:v>
                </c:pt>
                <c:pt idx="3683">
                  <c:v>44465.374257175929</c:v>
                </c:pt>
                <c:pt idx="3684">
                  <c:v>44465.374951620368</c:v>
                </c:pt>
                <c:pt idx="3685">
                  <c:v>44465.375657638891</c:v>
                </c:pt>
                <c:pt idx="3686">
                  <c:v>44465.376352083331</c:v>
                </c:pt>
                <c:pt idx="3687">
                  <c:v>44465.377046527778</c:v>
                </c:pt>
                <c:pt idx="3688">
                  <c:v>44465.377740972224</c:v>
                </c:pt>
                <c:pt idx="3689">
                  <c:v>44465.378435416664</c:v>
                </c:pt>
                <c:pt idx="3690">
                  <c:v>44465.37912986111</c:v>
                </c:pt>
                <c:pt idx="3691">
                  <c:v>44465.379824305557</c:v>
                </c:pt>
                <c:pt idx="3692">
                  <c:v>44465.380518749997</c:v>
                </c:pt>
                <c:pt idx="3693">
                  <c:v>44465.381213194443</c:v>
                </c:pt>
                <c:pt idx="3694">
                  <c:v>44465.38190763889</c:v>
                </c:pt>
                <c:pt idx="3695">
                  <c:v>44465.382602083337</c:v>
                </c:pt>
                <c:pt idx="3696">
                  <c:v>44465.383296527776</c:v>
                </c:pt>
                <c:pt idx="3697">
                  <c:v>44465.383990972223</c:v>
                </c:pt>
                <c:pt idx="3698">
                  <c:v>44465.38468541667</c:v>
                </c:pt>
                <c:pt idx="3699">
                  <c:v>44465.385379861109</c:v>
                </c:pt>
                <c:pt idx="3700">
                  <c:v>44465.386074305556</c:v>
                </c:pt>
                <c:pt idx="3701">
                  <c:v>44465.386768750002</c:v>
                </c:pt>
                <c:pt idx="3702">
                  <c:v>44465.387463194442</c:v>
                </c:pt>
                <c:pt idx="3703">
                  <c:v>44465.388157638889</c:v>
                </c:pt>
                <c:pt idx="3704">
                  <c:v>44465.388852083335</c:v>
                </c:pt>
                <c:pt idx="3705">
                  <c:v>44465.389546527775</c:v>
                </c:pt>
                <c:pt idx="3706">
                  <c:v>44465.390240972221</c:v>
                </c:pt>
                <c:pt idx="3707">
                  <c:v>44465.390935416668</c:v>
                </c:pt>
                <c:pt idx="3708">
                  <c:v>44465.391629861108</c:v>
                </c:pt>
                <c:pt idx="3709">
                  <c:v>44465.392324305554</c:v>
                </c:pt>
                <c:pt idx="3710">
                  <c:v>44465.393018750001</c:v>
                </c:pt>
                <c:pt idx="3711">
                  <c:v>44465.393713194448</c:v>
                </c:pt>
                <c:pt idx="3712">
                  <c:v>44465.394407638887</c:v>
                </c:pt>
                <c:pt idx="3713">
                  <c:v>44465.395102083334</c:v>
                </c:pt>
                <c:pt idx="3714">
                  <c:v>44465.39579652778</c:v>
                </c:pt>
                <c:pt idx="3715">
                  <c:v>44465.39649097222</c:v>
                </c:pt>
                <c:pt idx="3716">
                  <c:v>44465.397185416667</c:v>
                </c:pt>
                <c:pt idx="3717">
                  <c:v>44465.397879861113</c:v>
                </c:pt>
                <c:pt idx="3718">
                  <c:v>44465.398574305553</c:v>
                </c:pt>
                <c:pt idx="3719">
                  <c:v>44465.399268749999</c:v>
                </c:pt>
                <c:pt idx="3720">
                  <c:v>44465.399963194446</c:v>
                </c:pt>
                <c:pt idx="3721">
                  <c:v>44465.400657638886</c:v>
                </c:pt>
                <c:pt idx="3722">
                  <c:v>44465.401352083332</c:v>
                </c:pt>
                <c:pt idx="3723">
                  <c:v>44465.402046527779</c:v>
                </c:pt>
                <c:pt idx="3724">
                  <c:v>44465.402740972226</c:v>
                </c:pt>
                <c:pt idx="3725">
                  <c:v>44465.403435416665</c:v>
                </c:pt>
                <c:pt idx="3726">
                  <c:v>44465.404129861112</c:v>
                </c:pt>
                <c:pt idx="3727">
                  <c:v>44465.404824305559</c:v>
                </c:pt>
                <c:pt idx="3728">
                  <c:v>44465.405518749998</c:v>
                </c:pt>
                <c:pt idx="3729">
                  <c:v>44465.406213194445</c:v>
                </c:pt>
                <c:pt idx="3730">
                  <c:v>44465.406907638891</c:v>
                </c:pt>
                <c:pt idx="3731">
                  <c:v>44465.407602083331</c:v>
                </c:pt>
                <c:pt idx="3732">
                  <c:v>44465.408296527778</c:v>
                </c:pt>
                <c:pt idx="3733">
                  <c:v>44465.408990972224</c:v>
                </c:pt>
                <c:pt idx="3734">
                  <c:v>44465.409685416664</c:v>
                </c:pt>
                <c:pt idx="3735">
                  <c:v>44465.41037986111</c:v>
                </c:pt>
                <c:pt idx="3736">
                  <c:v>44465.411074305557</c:v>
                </c:pt>
                <c:pt idx="3737">
                  <c:v>44465.411768749997</c:v>
                </c:pt>
                <c:pt idx="3738">
                  <c:v>44465.412463425928</c:v>
                </c:pt>
                <c:pt idx="3739">
                  <c:v>44465.41315763889</c:v>
                </c:pt>
                <c:pt idx="3740">
                  <c:v>44465.413852083337</c:v>
                </c:pt>
                <c:pt idx="3741">
                  <c:v>44465.414546527776</c:v>
                </c:pt>
                <c:pt idx="3742">
                  <c:v>44465.415240972223</c:v>
                </c:pt>
                <c:pt idx="3743">
                  <c:v>44465.41593541667</c:v>
                </c:pt>
                <c:pt idx="3744">
                  <c:v>44465.416629861109</c:v>
                </c:pt>
                <c:pt idx="3745">
                  <c:v>44465.417335879632</c:v>
                </c:pt>
                <c:pt idx="3746">
                  <c:v>44465.418030324072</c:v>
                </c:pt>
                <c:pt idx="3747">
                  <c:v>44465.418724768519</c:v>
                </c:pt>
                <c:pt idx="3748">
                  <c:v>44465.419419212965</c:v>
                </c:pt>
                <c:pt idx="3749">
                  <c:v>44465.420113657405</c:v>
                </c:pt>
                <c:pt idx="3750">
                  <c:v>44465.420808101851</c:v>
                </c:pt>
                <c:pt idx="3751">
                  <c:v>44465.421502546298</c:v>
                </c:pt>
                <c:pt idx="3752">
                  <c:v>44465.422196990738</c:v>
                </c:pt>
                <c:pt idx="3753">
                  <c:v>44465.422891435184</c:v>
                </c:pt>
                <c:pt idx="3754">
                  <c:v>44465.423585879631</c:v>
                </c:pt>
                <c:pt idx="3755">
                  <c:v>44465.424280324078</c:v>
                </c:pt>
                <c:pt idx="3756">
                  <c:v>44465.424974768517</c:v>
                </c:pt>
                <c:pt idx="3757">
                  <c:v>44465.425669212964</c:v>
                </c:pt>
                <c:pt idx="3758">
                  <c:v>44465.426363657411</c:v>
                </c:pt>
                <c:pt idx="3759">
                  <c:v>44465.42705810185</c:v>
                </c:pt>
                <c:pt idx="3760">
                  <c:v>44465.427752546297</c:v>
                </c:pt>
                <c:pt idx="3761">
                  <c:v>44465.428446990743</c:v>
                </c:pt>
                <c:pt idx="3762">
                  <c:v>44465.429141435183</c:v>
                </c:pt>
                <c:pt idx="3763">
                  <c:v>44465.42983587963</c:v>
                </c:pt>
                <c:pt idx="3764">
                  <c:v>44465.430530324076</c:v>
                </c:pt>
                <c:pt idx="3765">
                  <c:v>44465.431224768516</c:v>
                </c:pt>
                <c:pt idx="3766">
                  <c:v>44465.431919212962</c:v>
                </c:pt>
                <c:pt idx="3767">
                  <c:v>44465.432613657409</c:v>
                </c:pt>
                <c:pt idx="3768">
                  <c:v>44465.433308101849</c:v>
                </c:pt>
                <c:pt idx="3769">
                  <c:v>44465.434002546295</c:v>
                </c:pt>
                <c:pt idx="3770">
                  <c:v>44465.434696990742</c:v>
                </c:pt>
                <c:pt idx="3771">
                  <c:v>44465.435391435189</c:v>
                </c:pt>
                <c:pt idx="3772">
                  <c:v>44465.436085879628</c:v>
                </c:pt>
                <c:pt idx="3773">
                  <c:v>44465.436780324075</c:v>
                </c:pt>
                <c:pt idx="3774">
                  <c:v>44465.437474768521</c:v>
                </c:pt>
                <c:pt idx="3775">
                  <c:v>44465.438169212961</c:v>
                </c:pt>
                <c:pt idx="3776">
                  <c:v>44465.438863657408</c:v>
                </c:pt>
                <c:pt idx="3777">
                  <c:v>44465.439558101854</c:v>
                </c:pt>
                <c:pt idx="3778">
                  <c:v>44465.440252546294</c:v>
                </c:pt>
                <c:pt idx="3779">
                  <c:v>44465.44094699074</c:v>
                </c:pt>
                <c:pt idx="3780">
                  <c:v>44465.441641435187</c:v>
                </c:pt>
                <c:pt idx="3781">
                  <c:v>44465.442335879627</c:v>
                </c:pt>
                <c:pt idx="3782">
                  <c:v>44465.443030324073</c:v>
                </c:pt>
                <c:pt idx="3783">
                  <c:v>44465.44372476852</c:v>
                </c:pt>
                <c:pt idx="3784">
                  <c:v>44465.444419212959</c:v>
                </c:pt>
                <c:pt idx="3785">
                  <c:v>44465.445113657406</c:v>
                </c:pt>
                <c:pt idx="3786">
                  <c:v>44465.445808101853</c:v>
                </c:pt>
                <c:pt idx="3787">
                  <c:v>44465.4465025463</c:v>
                </c:pt>
                <c:pt idx="3788">
                  <c:v>44465.447196990739</c:v>
                </c:pt>
                <c:pt idx="3789">
                  <c:v>44465.447891435186</c:v>
                </c:pt>
                <c:pt idx="3790">
                  <c:v>44465.448585879632</c:v>
                </c:pt>
                <c:pt idx="3791">
                  <c:v>44465.449280324072</c:v>
                </c:pt>
                <c:pt idx="3792">
                  <c:v>44465.449974768519</c:v>
                </c:pt>
                <c:pt idx="3793">
                  <c:v>44465.450669212965</c:v>
                </c:pt>
                <c:pt idx="3794">
                  <c:v>44465.451363657405</c:v>
                </c:pt>
                <c:pt idx="3795">
                  <c:v>44465.452058101851</c:v>
                </c:pt>
                <c:pt idx="3796">
                  <c:v>44465.452752546298</c:v>
                </c:pt>
                <c:pt idx="3797">
                  <c:v>44465.453446990738</c:v>
                </c:pt>
                <c:pt idx="3798">
                  <c:v>44465.454141435184</c:v>
                </c:pt>
                <c:pt idx="3799">
                  <c:v>44465.454835879631</c:v>
                </c:pt>
                <c:pt idx="3800">
                  <c:v>44465.455530324078</c:v>
                </c:pt>
                <c:pt idx="3801">
                  <c:v>44465.456224768517</c:v>
                </c:pt>
                <c:pt idx="3802">
                  <c:v>44465.456919212964</c:v>
                </c:pt>
                <c:pt idx="3803">
                  <c:v>44465.457613657411</c:v>
                </c:pt>
                <c:pt idx="3804">
                  <c:v>44465.45830810185</c:v>
                </c:pt>
                <c:pt idx="3805">
                  <c:v>44465.459014120373</c:v>
                </c:pt>
                <c:pt idx="3806">
                  <c:v>44465.459708564813</c:v>
                </c:pt>
                <c:pt idx="3807">
                  <c:v>44465.46040300926</c:v>
                </c:pt>
                <c:pt idx="3808">
                  <c:v>44465.461097453706</c:v>
                </c:pt>
                <c:pt idx="3809">
                  <c:v>44465.461791898146</c:v>
                </c:pt>
                <c:pt idx="3810">
                  <c:v>44465.462486342592</c:v>
                </c:pt>
                <c:pt idx="3811">
                  <c:v>44465.463180787039</c:v>
                </c:pt>
                <c:pt idx="3812">
                  <c:v>44465.463875231479</c:v>
                </c:pt>
                <c:pt idx="3813">
                  <c:v>44465.464569675925</c:v>
                </c:pt>
                <c:pt idx="3814">
                  <c:v>44465.465264120372</c:v>
                </c:pt>
                <c:pt idx="3815">
                  <c:v>44465.465958564811</c:v>
                </c:pt>
                <c:pt idx="3816">
                  <c:v>44465.466653009258</c:v>
                </c:pt>
                <c:pt idx="3817">
                  <c:v>44465.467347453705</c:v>
                </c:pt>
                <c:pt idx="3818">
                  <c:v>44465.468041898152</c:v>
                </c:pt>
                <c:pt idx="3819">
                  <c:v>44465.468736342591</c:v>
                </c:pt>
                <c:pt idx="3820">
                  <c:v>44465.469430787038</c:v>
                </c:pt>
                <c:pt idx="3821">
                  <c:v>44465.470125231484</c:v>
                </c:pt>
                <c:pt idx="3822">
                  <c:v>44465.470819675924</c:v>
                </c:pt>
                <c:pt idx="3823">
                  <c:v>44465.471514120371</c:v>
                </c:pt>
                <c:pt idx="3824">
                  <c:v>44465.472208564817</c:v>
                </c:pt>
                <c:pt idx="3825">
                  <c:v>44465.472903009257</c:v>
                </c:pt>
                <c:pt idx="3826">
                  <c:v>44465.473597453703</c:v>
                </c:pt>
                <c:pt idx="3827">
                  <c:v>44465.47429189815</c:v>
                </c:pt>
                <c:pt idx="3828">
                  <c:v>44465.47498634259</c:v>
                </c:pt>
                <c:pt idx="3829">
                  <c:v>44465.475680787036</c:v>
                </c:pt>
                <c:pt idx="3830">
                  <c:v>44465.476375231483</c:v>
                </c:pt>
                <c:pt idx="3831">
                  <c:v>44465.477069675922</c:v>
                </c:pt>
                <c:pt idx="3832">
                  <c:v>44465.477764120369</c:v>
                </c:pt>
                <c:pt idx="3833">
                  <c:v>44465.478458564816</c:v>
                </c:pt>
                <c:pt idx="3834">
                  <c:v>44465.479153009263</c:v>
                </c:pt>
                <c:pt idx="3835">
                  <c:v>44465.479847453702</c:v>
                </c:pt>
                <c:pt idx="3836">
                  <c:v>44465.480541898149</c:v>
                </c:pt>
                <c:pt idx="3837">
                  <c:v>44465.481236342595</c:v>
                </c:pt>
                <c:pt idx="3838">
                  <c:v>44465.481930787035</c:v>
                </c:pt>
                <c:pt idx="3839">
                  <c:v>44465.482625231482</c:v>
                </c:pt>
                <c:pt idx="3840">
                  <c:v>44465.483319675928</c:v>
                </c:pt>
                <c:pt idx="3841">
                  <c:v>44465.484014120368</c:v>
                </c:pt>
                <c:pt idx="3842">
                  <c:v>44465.484708564814</c:v>
                </c:pt>
                <c:pt idx="3843">
                  <c:v>44465.485403009261</c:v>
                </c:pt>
                <c:pt idx="3844">
                  <c:v>44465.4860974537</c:v>
                </c:pt>
                <c:pt idx="3845">
                  <c:v>44465.486791898147</c:v>
                </c:pt>
                <c:pt idx="3846">
                  <c:v>44465.487486342594</c:v>
                </c:pt>
                <c:pt idx="3847">
                  <c:v>44465.488180787041</c:v>
                </c:pt>
                <c:pt idx="3848">
                  <c:v>44465.48887523148</c:v>
                </c:pt>
                <c:pt idx="3849">
                  <c:v>44465.489569675927</c:v>
                </c:pt>
                <c:pt idx="3850">
                  <c:v>44465.490264120373</c:v>
                </c:pt>
                <c:pt idx="3851">
                  <c:v>44465.490958564813</c:v>
                </c:pt>
                <c:pt idx="3852">
                  <c:v>44465.49165300926</c:v>
                </c:pt>
                <c:pt idx="3853">
                  <c:v>44465.492347453706</c:v>
                </c:pt>
                <c:pt idx="3854">
                  <c:v>44465.493041898146</c:v>
                </c:pt>
                <c:pt idx="3855">
                  <c:v>44465.493736342592</c:v>
                </c:pt>
                <c:pt idx="3856">
                  <c:v>44465.494430787039</c:v>
                </c:pt>
                <c:pt idx="3857">
                  <c:v>44465.495125231479</c:v>
                </c:pt>
                <c:pt idx="3858">
                  <c:v>44465.495819675925</c:v>
                </c:pt>
                <c:pt idx="3859">
                  <c:v>44465.496514120372</c:v>
                </c:pt>
                <c:pt idx="3860">
                  <c:v>44465.497208564811</c:v>
                </c:pt>
                <c:pt idx="3861">
                  <c:v>44465.497903009258</c:v>
                </c:pt>
                <c:pt idx="3862">
                  <c:v>44465.498597453705</c:v>
                </c:pt>
                <c:pt idx="3863">
                  <c:v>44465.499291898152</c:v>
                </c:pt>
                <c:pt idx="3864">
                  <c:v>44465.499986342591</c:v>
                </c:pt>
                <c:pt idx="3865">
                  <c:v>44465.500692361114</c:v>
                </c:pt>
                <c:pt idx="3866">
                  <c:v>44465.501386805554</c:v>
                </c:pt>
                <c:pt idx="3867">
                  <c:v>44465.502081250001</c:v>
                </c:pt>
                <c:pt idx="3868">
                  <c:v>44465.502775694447</c:v>
                </c:pt>
                <c:pt idx="3869">
                  <c:v>44465.503470138887</c:v>
                </c:pt>
                <c:pt idx="3870">
                  <c:v>44465.504164583333</c:v>
                </c:pt>
                <c:pt idx="3871">
                  <c:v>44465.50485902778</c:v>
                </c:pt>
                <c:pt idx="3872">
                  <c:v>44465.50555347222</c:v>
                </c:pt>
                <c:pt idx="3873">
                  <c:v>44465.506247916666</c:v>
                </c:pt>
                <c:pt idx="3874">
                  <c:v>44465.506942361113</c:v>
                </c:pt>
                <c:pt idx="3875">
                  <c:v>44465.507636805552</c:v>
                </c:pt>
                <c:pt idx="3876">
                  <c:v>44465.508331249999</c:v>
                </c:pt>
                <c:pt idx="3877">
                  <c:v>44465.509025694446</c:v>
                </c:pt>
                <c:pt idx="3878">
                  <c:v>44465.509720138885</c:v>
                </c:pt>
                <c:pt idx="3879">
                  <c:v>44465.510414583332</c:v>
                </c:pt>
                <c:pt idx="3880">
                  <c:v>44465.511109027779</c:v>
                </c:pt>
                <c:pt idx="3881">
                  <c:v>44465.511803472225</c:v>
                </c:pt>
                <c:pt idx="3882">
                  <c:v>44465.512497916665</c:v>
                </c:pt>
                <c:pt idx="3883">
                  <c:v>44465.513192361112</c:v>
                </c:pt>
                <c:pt idx="3884">
                  <c:v>44465.513886805558</c:v>
                </c:pt>
                <c:pt idx="3885">
                  <c:v>44465.514581249998</c:v>
                </c:pt>
                <c:pt idx="3886">
                  <c:v>44465.515275694444</c:v>
                </c:pt>
                <c:pt idx="3887">
                  <c:v>44465.515970138891</c:v>
                </c:pt>
                <c:pt idx="3888">
                  <c:v>44465.516664583331</c:v>
                </c:pt>
                <c:pt idx="3889">
                  <c:v>44465.517359027777</c:v>
                </c:pt>
                <c:pt idx="3890">
                  <c:v>44465.518053472224</c:v>
                </c:pt>
                <c:pt idx="3891">
                  <c:v>44465.518747916663</c:v>
                </c:pt>
                <c:pt idx="3892">
                  <c:v>44465.51944236111</c:v>
                </c:pt>
                <c:pt idx="3893">
                  <c:v>44465.520136805557</c:v>
                </c:pt>
                <c:pt idx="3894">
                  <c:v>44465.520831250004</c:v>
                </c:pt>
                <c:pt idx="3895">
                  <c:v>44465.521525694443</c:v>
                </c:pt>
                <c:pt idx="3896">
                  <c:v>44465.52222013889</c:v>
                </c:pt>
                <c:pt idx="3897">
                  <c:v>44465.522914583336</c:v>
                </c:pt>
                <c:pt idx="3898">
                  <c:v>44465.523609027776</c:v>
                </c:pt>
                <c:pt idx="3899">
                  <c:v>44465.524303472223</c:v>
                </c:pt>
                <c:pt idx="3900">
                  <c:v>44465.524997916669</c:v>
                </c:pt>
                <c:pt idx="3901">
                  <c:v>44465.525692361109</c:v>
                </c:pt>
                <c:pt idx="3902">
                  <c:v>44465.526386805555</c:v>
                </c:pt>
                <c:pt idx="3903">
                  <c:v>44465.527081250002</c:v>
                </c:pt>
                <c:pt idx="3904">
                  <c:v>44465.527775694442</c:v>
                </c:pt>
                <c:pt idx="3905">
                  <c:v>44465.528470138888</c:v>
                </c:pt>
                <c:pt idx="3906">
                  <c:v>44465.529164583335</c:v>
                </c:pt>
                <c:pt idx="3907">
                  <c:v>44465.529859027774</c:v>
                </c:pt>
                <c:pt idx="3908">
                  <c:v>44465.530553472221</c:v>
                </c:pt>
                <c:pt idx="3909">
                  <c:v>44465.531247916668</c:v>
                </c:pt>
                <c:pt idx="3910">
                  <c:v>44465.531942361114</c:v>
                </c:pt>
                <c:pt idx="3911">
                  <c:v>44465.532636805554</c:v>
                </c:pt>
                <c:pt idx="3912">
                  <c:v>44465.533331250001</c:v>
                </c:pt>
                <c:pt idx="3913">
                  <c:v>44465.534025694447</c:v>
                </c:pt>
                <c:pt idx="3914">
                  <c:v>44465.534720138887</c:v>
                </c:pt>
                <c:pt idx="3915">
                  <c:v>44465.535414583333</c:v>
                </c:pt>
                <c:pt idx="3916">
                  <c:v>44465.53610902778</c:v>
                </c:pt>
                <c:pt idx="3917">
                  <c:v>44465.53680347222</c:v>
                </c:pt>
                <c:pt idx="3918">
                  <c:v>44465.537497916666</c:v>
                </c:pt>
                <c:pt idx="3919">
                  <c:v>44465.538192361113</c:v>
                </c:pt>
                <c:pt idx="3920">
                  <c:v>44465.538886805552</c:v>
                </c:pt>
                <c:pt idx="3921">
                  <c:v>44465.539581249999</c:v>
                </c:pt>
                <c:pt idx="3922">
                  <c:v>44465.540275694446</c:v>
                </c:pt>
                <c:pt idx="3923">
                  <c:v>44465.540970138885</c:v>
                </c:pt>
                <c:pt idx="3924">
                  <c:v>44465.541664583332</c:v>
                </c:pt>
                <c:pt idx="3925">
                  <c:v>44465.542370601848</c:v>
                </c:pt>
                <c:pt idx="3926">
                  <c:v>44465.543065046295</c:v>
                </c:pt>
                <c:pt idx="3927">
                  <c:v>44465.543759490742</c:v>
                </c:pt>
                <c:pt idx="3928">
                  <c:v>44465.544453935188</c:v>
                </c:pt>
                <c:pt idx="3929">
                  <c:v>44465.545148379628</c:v>
                </c:pt>
                <c:pt idx="3930">
                  <c:v>44465.545842824074</c:v>
                </c:pt>
                <c:pt idx="3931">
                  <c:v>44465.546537268521</c:v>
                </c:pt>
                <c:pt idx="3932">
                  <c:v>44465.547231712961</c:v>
                </c:pt>
                <c:pt idx="3933">
                  <c:v>44465.547926157407</c:v>
                </c:pt>
                <c:pt idx="3934">
                  <c:v>44465.548620601854</c:v>
                </c:pt>
                <c:pt idx="3935">
                  <c:v>44465.549315046293</c:v>
                </c:pt>
                <c:pt idx="3936">
                  <c:v>44465.55000949074</c:v>
                </c:pt>
                <c:pt idx="3937">
                  <c:v>44465.550703935187</c:v>
                </c:pt>
                <c:pt idx="3938">
                  <c:v>44465.551398379626</c:v>
                </c:pt>
                <c:pt idx="3939">
                  <c:v>44465.552092824073</c:v>
                </c:pt>
                <c:pt idx="3940">
                  <c:v>44465.55278726852</c:v>
                </c:pt>
                <c:pt idx="3941">
                  <c:v>44465.553481712966</c:v>
                </c:pt>
                <c:pt idx="3942">
                  <c:v>44465.554176157406</c:v>
                </c:pt>
                <c:pt idx="3943">
                  <c:v>44465.554870601853</c:v>
                </c:pt>
                <c:pt idx="3944">
                  <c:v>44465.555565046299</c:v>
                </c:pt>
                <c:pt idx="3945">
                  <c:v>44465.556259490739</c:v>
                </c:pt>
                <c:pt idx="3946">
                  <c:v>44465.556953935185</c:v>
                </c:pt>
                <c:pt idx="3947">
                  <c:v>44465.557648379632</c:v>
                </c:pt>
                <c:pt idx="3948">
                  <c:v>44465.558342824072</c:v>
                </c:pt>
                <c:pt idx="3949">
                  <c:v>44465.559037268518</c:v>
                </c:pt>
                <c:pt idx="3950">
                  <c:v>44465.559731712965</c:v>
                </c:pt>
                <c:pt idx="3951">
                  <c:v>44465.560426157404</c:v>
                </c:pt>
                <c:pt idx="3952">
                  <c:v>44465.561120601851</c:v>
                </c:pt>
                <c:pt idx="3953">
                  <c:v>44465.561815046298</c:v>
                </c:pt>
                <c:pt idx="3954">
                  <c:v>44465.562509490737</c:v>
                </c:pt>
                <c:pt idx="3955">
                  <c:v>44465.563203935184</c:v>
                </c:pt>
                <c:pt idx="3956">
                  <c:v>44465.563898379631</c:v>
                </c:pt>
                <c:pt idx="3957">
                  <c:v>44465.564592824077</c:v>
                </c:pt>
                <c:pt idx="3958">
                  <c:v>44465.565287268517</c:v>
                </c:pt>
                <c:pt idx="3959">
                  <c:v>44465.565981712964</c:v>
                </c:pt>
                <c:pt idx="3960">
                  <c:v>44465.56667615741</c:v>
                </c:pt>
                <c:pt idx="3961">
                  <c:v>44465.56737060185</c:v>
                </c:pt>
                <c:pt idx="3962">
                  <c:v>44465.568065046296</c:v>
                </c:pt>
                <c:pt idx="3963">
                  <c:v>44465.568759490743</c:v>
                </c:pt>
                <c:pt idx="3964">
                  <c:v>44465.569453935183</c:v>
                </c:pt>
                <c:pt idx="3965">
                  <c:v>44465.570148379629</c:v>
                </c:pt>
                <c:pt idx="3966">
                  <c:v>44465.570842824076</c:v>
                </c:pt>
                <c:pt idx="3967">
                  <c:v>44465.571537268515</c:v>
                </c:pt>
                <c:pt idx="3968">
                  <c:v>44465.572231712962</c:v>
                </c:pt>
                <c:pt idx="3969">
                  <c:v>44465.572926157409</c:v>
                </c:pt>
                <c:pt idx="3970">
                  <c:v>44465.573620601848</c:v>
                </c:pt>
                <c:pt idx="3971">
                  <c:v>44465.574315046295</c:v>
                </c:pt>
                <c:pt idx="3972">
                  <c:v>44465.575009490742</c:v>
                </c:pt>
                <c:pt idx="3973">
                  <c:v>44465.575703935188</c:v>
                </c:pt>
                <c:pt idx="3974">
                  <c:v>44465.576398379628</c:v>
                </c:pt>
                <c:pt idx="3975">
                  <c:v>44465.577092824074</c:v>
                </c:pt>
                <c:pt idx="3976">
                  <c:v>44465.577787268521</c:v>
                </c:pt>
                <c:pt idx="3977">
                  <c:v>44465.578481712961</c:v>
                </c:pt>
                <c:pt idx="3978">
                  <c:v>44465.579176157407</c:v>
                </c:pt>
                <c:pt idx="3979">
                  <c:v>44465.579870601854</c:v>
                </c:pt>
                <c:pt idx="3980">
                  <c:v>44465.580565046293</c:v>
                </c:pt>
                <c:pt idx="3981">
                  <c:v>44465.58125949074</c:v>
                </c:pt>
                <c:pt idx="3982">
                  <c:v>44465.581953935187</c:v>
                </c:pt>
                <c:pt idx="3983">
                  <c:v>44465.582648379626</c:v>
                </c:pt>
                <c:pt idx="3984">
                  <c:v>44465.583342824073</c:v>
                </c:pt>
                <c:pt idx="3985">
                  <c:v>44465.58403726852</c:v>
                </c:pt>
                <c:pt idx="3986">
                  <c:v>44465.584731712966</c:v>
                </c:pt>
                <c:pt idx="3987">
                  <c:v>44465.585426157406</c:v>
                </c:pt>
                <c:pt idx="3988">
                  <c:v>44465.586120601853</c:v>
                </c:pt>
                <c:pt idx="3989">
                  <c:v>44465.586815046299</c:v>
                </c:pt>
                <c:pt idx="3990">
                  <c:v>44465.587509490739</c:v>
                </c:pt>
                <c:pt idx="3991">
                  <c:v>44465.588203935185</c:v>
                </c:pt>
                <c:pt idx="3992">
                  <c:v>44465.588898379632</c:v>
                </c:pt>
                <c:pt idx="3993">
                  <c:v>44465.589592824072</c:v>
                </c:pt>
                <c:pt idx="3994">
                  <c:v>44465.590287268518</c:v>
                </c:pt>
                <c:pt idx="3995">
                  <c:v>44465.590981712965</c:v>
                </c:pt>
                <c:pt idx="3996">
                  <c:v>44465.591676157404</c:v>
                </c:pt>
                <c:pt idx="3997">
                  <c:v>44465.592370601851</c:v>
                </c:pt>
                <c:pt idx="3998">
                  <c:v>44465.593065046298</c:v>
                </c:pt>
                <c:pt idx="3999">
                  <c:v>44465.593759490737</c:v>
                </c:pt>
                <c:pt idx="4000">
                  <c:v>44465.594453935184</c:v>
                </c:pt>
                <c:pt idx="4001">
                  <c:v>44465.595148379631</c:v>
                </c:pt>
                <c:pt idx="4002">
                  <c:v>44465.595842824077</c:v>
                </c:pt>
                <c:pt idx="4003">
                  <c:v>44465.596537268517</c:v>
                </c:pt>
                <c:pt idx="4004">
                  <c:v>44465.597231712964</c:v>
                </c:pt>
                <c:pt idx="4005">
                  <c:v>44465.59792615741</c:v>
                </c:pt>
                <c:pt idx="4006">
                  <c:v>44465.59862060185</c:v>
                </c:pt>
                <c:pt idx="4007">
                  <c:v>44465.599315046296</c:v>
                </c:pt>
                <c:pt idx="4008">
                  <c:v>44465.600009490743</c:v>
                </c:pt>
                <c:pt idx="4009">
                  <c:v>44465.600703935183</c:v>
                </c:pt>
                <c:pt idx="4010">
                  <c:v>44465.601398379629</c:v>
                </c:pt>
                <c:pt idx="4011">
                  <c:v>44465.602092824076</c:v>
                </c:pt>
                <c:pt idx="4012">
                  <c:v>44465.602787268515</c:v>
                </c:pt>
                <c:pt idx="4013">
                  <c:v>44465.603481712962</c:v>
                </c:pt>
                <c:pt idx="4014">
                  <c:v>44465.604176157409</c:v>
                </c:pt>
                <c:pt idx="4015">
                  <c:v>44465.604870601848</c:v>
                </c:pt>
                <c:pt idx="4016">
                  <c:v>44465.605565046295</c:v>
                </c:pt>
                <c:pt idx="4017">
                  <c:v>44465.606259490742</c:v>
                </c:pt>
                <c:pt idx="4018">
                  <c:v>44465.606953935188</c:v>
                </c:pt>
                <c:pt idx="4019">
                  <c:v>44465.607648379628</c:v>
                </c:pt>
                <c:pt idx="4020">
                  <c:v>44465.608342824074</c:v>
                </c:pt>
                <c:pt idx="4021">
                  <c:v>44465.609037268521</c:v>
                </c:pt>
                <c:pt idx="4022">
                  <c:v>44465.609731712961</c:v>
                </c:pt>
                <c:pt idx="4023">
                  <c:v>44465.610426157407</c:v>
                </c:pt>
                <c:pt idx="4024">
                  <c:v>44465.611120601854</c:v>
                </c:pt>
                <c:pt idx="4025">
                  <c:v>44465.611815046293</c:v>
                </c:pt>
                <c:pt idx="4026">
                  <c:v>44465.61250949074</c:v>
                </c:pt>
                <c:pt idx="4027">
                  <c:v>44465.613203935187</c:v>
                </c:pt>
                <c:pt idx="4028">
                  <c:v>44465.613898379626</c:v>
                </c:pt>
                <c:pt idx="4029">
                  <c:v>44465.614592824073</c:v>
                </c:pt>
                <c:pt idx="4030">
                  <c:v>44465.61528726852</c:v>
                </c:pt>
                <c:pt idx="4031">
                  <c:v>44465.615981712966</c:v>
                </c:pt>
                <c:pt idx="4032">
                  <c:v>44465.616676157406</c:v>
                </c:pt>
                <c:pt idx="4033">
                  <c:v>44465.617370601853</c:v>
                </c:pt>
                <c:pt idx="4034">
                  <c:v>44465.618065046299</c:v>
                </c:pt>
                <c:pt idx="4035">
                  <c:v>44465.618759490739</c:v>
                </c:pt>
                <c:pt idx="4036">
                  <c:v>44465.619453935185</c:v>
                </c:pt>
                <c:pt idx="4037">
                  <c:v>44465.620148379632</c:v>
                </c:pt>
                <c:pt idx="4038">
                  <c:v>44465.620842824072</c:v>
                </c:pt>
                <c:pt idx="4039">
                  <c:v>44465.621537268518</c:v>
                </c:pt>
                <c:pt idx="4040">
                  <c:v>44465.622231712965</c:v>
                </c:pt>
                <c:pt idx="4041">
                  <c:v>44465.622926157404</c:v>
                </c:pt>
                <c:pt idx="4042">
                  <c:v>44465.623620601851</c:v>
                </c:pt>
                <c:pt idx="4043">
                  <c:v>44465.624315046298</c:v>
                </c:pt>
                <c:pt idx="4044">
                  <c:v>44465.625021064814</c:v>
                </c:pt>
                <c:pt idx="4045">
                  <c:v>44465.625715509261</c:v>
                </c:pt>
                <c:pt idx="4046">
                  <c:v>44465.6264099537</c:v>
                </c:pt>
                <c:pt idx="4047">
                  <c:v>44465.627104398147</c:v>
                </c:pt>
                <c:pt idx="4048">
                  <c:v>44465.627798842594</c:v>
                </c:pt>
                <c:pt idx="4049">
                  <c:v>44465.62849328704</c:v>
                </c:pt>
                <c:pt idx="4050">
                  <c:v>44465.62918773148</c:v>
                </c:pt>
                <c:pt idx="4051">
                  <c:v>44465.629882175926</c:v>
                </c:pt>
                <c:pt idx="4052">
                  <c:v>44465.630576620373</c:v>
                </c:pt>
                <c:pt idx="4053">
                  <c:v>44465.631271064813</c:v>
                </c:pt>
                <c:pt idx="4054">
                  <c:v>44465.631965509259</c:v>
                </c:pt>
                <c:pt idx="4055">
                  <c:v>44465.632659953706</c:v>
                </c:pt>
                <c:pt idx="4056">
                  <c:v>44465.633354398145</c:v>
                </c:pt>
                <c:pt idx="4057">
                  <c:v>44465.634048842592</c:v>
                </c:pt>
                <c:pt idx="4058">
                  <c:v>44465.634743287039</c:v>
                </c:pt>
                <c:pt idx="4059">
                  <c:v>44465.635437731478</c:v>
                </c:pt>
                <c:pt idx="4060">
                  <c:v>44465.636132175925</c:v>
                </c:pt>
                <c:pt idx="4061">
                  <c:v>44465.636826620372</c:v>
                </c:pt>
                <c:pt idx="4062">
                  <c:v>44465.637521064818</c:v>
                </c:pt>
                <c:pt idx="4063">
                  <c:v>44465.638215509258</c:v>
                </c:pt>
                <c:pt idx="4064">
                  <c:v>44465.638909953705</c:v>
                </c:pt>
                <c:pt idx="4065">
                  <c:v>44465.639604398151</c:v>
                </c:pt>
                <c:pt idx="4066">
                  <c:v>44465.640298842591</c:v>
                </c:pt>
                <c:pt idx="4067">
                  <c:v>44465.640993287037</c:v>
                </c:pt>
                <c:pt idx="4068">
                  <c:v>44465.641687731484</c:v>
                </c:pt>
                <c:pt idx="4069">
                  <c:v>44465.642382175924</c:v>
                </c:pt>
                <c:pt idx="4070">
                  <c:v>44465.64307662037</c:v>
                </c:pt>
                <c:pt idx="4071">
                  <c:v>44465.643771064817</c:v>
                </c:pt>
                <c:pt idx="4072">
                  <c:v>44465.644465509256</c:v>
                </c:pt>
                <c:pt idx="4073">
                  <c:v>44465.645159953703</c:v>
                </c:pt>
                <c:pt idx="4074">
                  <c:v>44465.64585439815</c:v>
                </c:pt>
                <c:pt idx="4075">
                  <c:v>44465.646548842589</c:v>
                </c:pt>
                <c:pt idx="4076">
                  <c:v>44465.647243287036</c:v>
                </c:pt>
                <c:pt idx="4077">
                  <c:v>44465.647937731483</c:v>
                </c:pt>
                <c:pt idx="4078">
                  <c:v>44465.648632175929</c:v>
                </c:pt>
                <c:pt idx="4079">
                  <c:v>44465.649326620369</c:v>
                </c:pt>
                <c:pt idx="4080">
                  <c:v>44465.650021064816</c:v>
                </c:pt>
                <c:pt idx="4081">
                  <c:v>44465.650715509262</c:v>
                </c:pt>
                <c:pt idx="4082">
                  <c:v>44465.651409953702</c:v>
                </c:pt>
                <c:pt idx="4083">
                  <c:v>44465.652104398148</c:v>
                </c:pt>
                <c:pt idx="4084">
                  <c:v>44465.652798842595</c:v>
                </c:pt>
                <c:pt idx="4085">
                  <c:v>44465.653493287035</c:v>
                </c:pt>
                <c:pt idx="4086">
                  <c:v>44465.654187731481</c:v>
                </c:pt>
                <c:pt idx="4087">
                  <c:v>44465.654882175928</c:v>
                </c:pt>
                <c:pt idx="4088">
                  <c:v>44465.655576620367</c:v>
                </c:pt>
                <c:pt idx="4089">
                  <c:v>44465.656271064814</c:v>
                </c:pt>
                <c:pt idx="4090">
                  <c:v>44465.656965509261</c:v>
                </c:pt>
                <c:pt idx="4091">
                  <c:v>44465.6576599537</c:v>
                </c:pt>
                <c:pt idx="4092">
                  <c:v>44465.658354398147</c:v>
                </c:pt>
                <c:pt idx="4093">
                  <c:v>44465.659048842594</c:v>
                </c:pt>
                <c:pt idx="4094">
                  <c:v>44465.65974328704</c:v>
                </c:pt>
                <c:pt idx="4095">
                  <c:v>44465.66043773148</c:v>
                </c:pt>
                <c:pt idx="4096">
                  <c:v>44465.661132175926</c:v>
                </c:pt>
                <c:pt idx="4097">
                  <c:v>44465.661826620373</c:v>
                </c:pt>
                <c:pt idx="4098">
                  <c:v>44465.662521064813</c:v>
                </c:pt>
                <c:pt idx="4099">
                  <c:v>44465.663215509259</c:v>
                </c:pt>
                <c:pt idx="4100">
                  <c:v>44465.663909953706</c:v>
                </c:pt>
                <c:pt idx="4101">
                  <c:v>44465.664604398145</c:v>
                </c:pt>
                <c:pt idx="4102">
                  <c:v>44465.665298842592</c:v>
                </c:pt>
                <c:pt idx="4103">
                  <c:v>44465.665993287039</c:v>
                </c:pt>
                <c:pt idx="4104">
                  <c:v>44465.666699305555</c:v>
                </c:pt>
                <c:pt idx="4105">
                  <c:v>44465.667393750002</c:v>
                </c:pt>
                <c:pt idx="4106">
                  <c:v>44465.668088194441</c:v>
                </c:pt>
                <c:pt idx="4107">
                  <c:v>44465.668782638888</c:v>
                </c:pt>
                <c:pt idx="4108">
                  <c:v>44465.669477083335</c:v>
                </c:pt>
                <c:pt idx="4109">
                  <c:v>44465.670171527781</c:v>
                </c:pt>
                <c:pt idx="4110">
                  <c:v>44465.670865972221</c:v>
                </c:pt>
                <c:pt idx="4111">
                  <c:v>44465.671560416667</c:v>
                </c:pt>
                <c:pt idx="4112">
                  <c:v>44465.672254861114</c:v>
                </c:pt>
                <c:pt idx="4113">
                  <c:v>44465.672949305554</c:v>
                </c:pt>
                <c:pt idx="4114">
                  <c:v>44465.67364375</c:v>
                </c:pt>
                <c:pt idx="4115">
                  <c:v>44465.674338194447</c:v>
                </c:pt>
                <c:pt idx="4116">
                  <c:v>44465.675032638886</c:v>
                </c:pt>
                <c:pt idx="4117">
                  <c:v>44465.675727083333</c:v>
                </c:pt>
                <c:pt idx="4118">
                  <c:v>44465.67642152778</c:v>
                </c:pt>
                <c:pt idx="4119">
                  <c:v>44465.677115972219</c:v>
                </c:pt>
                <c:pt idx="4120">
                  <c:v>44465.677810416666</c:v>
                </c:pt>
                <c:pt idx="4121">
                  <c:v>44465.678504861113</c:v>
                </c:pt>
                <c:pt idx="4122">
                  <c:v>44465.679199305552</c:v>
                </c:pt>
                <c:pt idx="4123">
                  <c:v>44465.679893749999</c:v>
                </c:pt>
                <c:pt idx="4124">
                  <c:v>44465.680588194446</c:v>
                </c:pt>
                <c:pt idx="4125">
                  <c:v>44465.681282638892</c:v>
                </c:pt>
                <c:pt idx="4126">
                  <c:v>44465.681977083332</c:v>
                </c:pt>
                <c:pt idx="4127">
                  <c:v>44465.682671527778</c:v>
                </c:pt>
                <c:pt idx="4128">
                  <c:v>44465.683365972225</c:v>
                </c:pt>
                <c:pt idx="4129">
                  <c:v>44465.684060416665</c:v>
                </c:pt>
                <c:pt idx="4130">
                  <c:v>44465.684754861111</c:v>
                </c:pt>
                <c:pt idx="4131">
                  <c:v>44465.685449305558</c:v>
                </c:pt>
                <c:pt idx="4132">
                  <c:v>44465.686143749997</c:v>
                </c:pt>
                <c:pt idx="4133">
                  <c:v>44465.686838194444</c:v>
                </c:pt>
                <c:pt idx="4134">
                  <c:v>44465.687532638891</c:v>
                </c:pt>
                <c:pt idx="4135">
                  <c:v>44465.68822708333</c:v>
                </c:pt>
                <c:pt idx="4136">
                  <c:v>44465.688921527777</c:v>
                </c:pt>
                <c:pt idx="4137">
                  <c:v>44465.689615972224</c:v>
                </c:pt>
                <c:pt idx="4138">
                  <c:v>44465.690310416663</c:v>
                </c:pt>
                <c:pt idx="4139">
                  <c:v>44465.69100486111</c:v>
                </c:pt>
                <c:pt idx="4140">
                  <c:v>44465.691699305557</c:v>
                </c:pt>
                <c:pt idx="4141">
                  <c:v>44465.692393750003</c:v>
                </c:pt>
                <c:pt idx="4142">
                  <c:v>44465.693088194443</c:v>
                </c:pt>
                <c:pt idx="4143">
                  <c:v>44465.693782638889</c:v>
                </c:pt>
                <c:pt idx="4144">
                  <c:v>44465.694477083336</c:v>
                </c:pt>
                <c:pt idx="4145">
                  <c:v>44465.695171527776</c:v>
                </c:pt>
                <c:pt idx="4146">
                  <c:v>44465.695865972222</c:v>
                </c:pt>
                <c:pt idx="4147">
                  <c:v>44465.696560416669</c:v>
                </c:pt>
                <c:pt idx="4148">
                  <c:v>44465.697254861108</c:v>
                </c:pt>
                <c:pt idx="4149">
                  <c:v>44465.697949305555</c:v>
                </c:pt>
                <c:pt idx="4150">
                  <c:v>44465.698643750002</c:v>
                </c:pt>
                <c:pt idx="4151">
                  <c:v>44465.699338194441</c:v>
                </c:pt>
                <c:pt idx="4152">
                  <c:v>44465.700032638888</c:v>
                </c:pt>
                <c:pt idx="4153">
                  <c:v>44465.700727083335</c:v>
                </c:pt>
                <c:pt idx="4154">
                  <c:v>44465.701421527781</c:v>
                </c:pt>
                <c:pt idx="4155">
                  <c:v>44465.702115972221</c:v>
                </c:pt>
                <c:pt idx="4156">
                  <c:v>44465.702810416667</c:v>
                </c:pt>
                <c:pt idx="4157">
                  <c:v>44465.703504861114</c:v>
                </c:pt>
                <c:pt idx="4158">
                  <c:v>44465.704199305554</c:v>
                </c:pt>
                <c:pt idx="4159">
                  <c:v>44465.70489375</c:v>
                </c:pt>
                <c:pt idx="4160">
                  <c:v>44465.705588194447</c:v>
                </c:pt>
                <c:pt idx="4161">
                  <c:v>44465.706282638886</c:v>
                </c:pt>
                <c:pt idx="4162">
                  <c:v>44465.706977083333</c:v>
                </c:pt>
                <c:pt idx="4163">
                  <c:v>44465.70767152778</c:v>
                </c:pt>
                <c:pt idx="4164">
                  <c:v>44465.708377546296</c:v>
                </c:pt>
                <c:pt idx="4165">
                  <c:v>44465.709071990743</c:v>
                </c:pt>
                <c:pt idx="4166">
                  <c:v>44465.709766435182</c:v>
                </c:pt>
                <c:pt idx="4167">
                  <c:v>44465.710460879629</c:v>
                </c:pt>
                <c:pt idx="4168">
                  <c:v>44465.711155324076</c:v>
                </c:pt>
                <c:pt idx="4169">
                  <c:v>44465.711849768515</c:v>
                </c:pt>
                <c:pt idx="4170">
                  <c:v>44465.712544212962</c:v>
                </c:pt>
                <c:pt idx="4171">
                  <c:v>44465.713238657409</c:v>
                </c:pt>
                <c:pt idx="4172">
                  <c:v>44465.713933101855</c:v>
                </c:pt>
                <c:pt idx="4173">
                  <c:v>44465.714627546295</c:v>
                </c:pt>
                <c:pt idx="4174">
                  <c:v>44465.715321990741</c:v>
                </c:pt>
                <c:pt idx="4175">
                  <c:v>44465.716016435188</c:v>
                </c:pt>
                <c:pt idx="4176">
                  <c:v>44465.716710879627</c:v>
                </c:pt>
                <c:pt idx="4177">
                  <c:v>44465.717405324074</c:v>
                </c:pt>
                <c:pt idx="4178">
                  <c:v>44465.718099768521</c:v>
                </c:pt>
                <c:pt idx="4179">
                  <c:v>44465.71879421296</c:v>
                </c:pt>
                <c:pt idx="4180">
                  <c:v>44465.719488657407</c:v>
                </c:pt>
                <c:pt idx="4181">
                  <c:v>44465.720183101854</c:v>
                </c:pt>
                <c:pt idx="4182">
                  <c:v>44465.720877546293</c:v>
                </c:pt>
                <c:pt idx="4183">
                  <c:v>44465.72157199074</c:v>
                </c:pt>
                <c:pt idx="4184">
                  <c:v>44465.722266435187</c:v>
                </c:pt>
                <c:pt idx="4185">
                  <c:v>44465.722960879626</c:v>
                </c:pt>
                <c:pt idx="4186">
                  <c:v>44465.723655324073</c:v>
                </c:pt>
                <c:pt idx="4187">
                  <c:v>44465.724349768519</c:v>
                </c:pt>
                <c:pt idx="4188">
                  <c:v>44465.725044212966</c:v>
                </c:pt>
                <c:pt idx="4189">
                  <c:v>44465.725738657406</c:v>
                </c:pt>
                <c:pt idx="4190">
                  <c:v>44465.726433101852</c:v>
                </c:pt>
                <c:pt idx="4191">
                  <c:v>44465.727127546299</c:v>
                </c:pt>
                <c:pt idx="4192">
                  <c:v>44465.727821990738</c:v>
                </c:pt>
                <c:pt idx="4193">
                  <c:v>44465.728516435185</c:v>
                </c:pt>
                <c:pt idx="4194">
                  <c:v>44465.729210879632</c:v>
                </c:pt>
                <c:pt idx="4195">
                  <c:v>44465.729905324071</c:v>
                </c:pt>
                <c:pt idx="4196">
                  <c:v>44465.730599768518</c:v>
                </c:pt>
                <c:pt idx="4197">
                  <c:v>44465.731294212965</c:v>
                </c:pt>
                <c:pt idx="4198">
                  <c:v>44465.731988657404</c:v>
                </c:pt>
                <c:pt idx="4199">
                  <c:v>44465.732683101851</c:v>
                </c:pt>
                <c:pt idx="4200">
                  <c:v>44465.733377546298</c:v>
                </c:pt>
                <c:pt idx="4201">
                  <c:v>44465.734071990744</c:v>
                </c:pt>
                <c:pt idx="4202">
                  <c:v>44465.734766435184</c:v>
                </c:pt>
                <c:pt idx="4203">
                  <c:v>44465.73546087963</c:v>
                </c:pt>
                <c:pt idx="4204">
                  <c:v>44465.736155324077</c:v>
                </c:pt>
                <c:pt idx="4205">
                  <c:v>44465.736849768517</c:v>
                </c:pt>
                <c:pt idx="4206">
                  <c:v>44465.737544212963</c:v>
                </c:pt>
                <c:pt idx="4207">
                  <c:v>44465.73823865741</c:v>
                </c:pt>
                <c:pt idx="4208">
                  <c:v>44465.738933101849</c:v>
                </c:pt>
                <c:pt idx="4209">
                  <c:v>44465.739627546296</c:v>
                </c:pt>
                <c:pt idx="4210">
                  <c:v>44465.740321990743</c:v>
                </c:pt>
                <c:pt idx="4211">
                  <c:v>44465.741016435182</c:v>
                </c:pt>
                <c:pt idx="4212">
                  <c:v>44465.741710879629</c:v>
                </c:pt>
                <c:pt idx="4213">
                  <c:v>44465.742405324076</c:v>
                </c:pt>
                <c:pt idx="4214">
                  <c:v>44465.743099768515</c:v>
                </c:pt>
                <c:pt idx="4215">
                  <c:v>44465.743794212962</c:v>
                </c:pt>
                <c:pt idx="4216">
                  <c:v>44465.744488657409</c:v>
                </c:pt>
                <c:pt idx="4217">
                  <c:v>44465.745183101855</c:v>
                </c:pt>
                <c:pt idx="4218">
                  <c:v>44465.745877546295</c:v>
                </c:pt>
                <c:pt idx="4219">
                  <c:v>44465.746571990741</c:v>
                </c:pt>
                <c:pt idx="4220">
                  <c:v>44465.747266435188</c:v>
                </c:pt>
                <c:pt idx="4221">
                  <c:v>44465.747960879627</c:v>
                </c:pt>
                <c:pt idx="4222">
                  <c:v>44465.748655324074</c:v>
                </c:pt>
                <c:pt idx="4223">
                  <c:v>44465.749349768521</c:v>
                </c:pt>
                <c:pt idx="4224">
                  <c:v>44465.750055787037</c:v>
                </c:pt>
                <c:pt idx="4225">
                  <c:v>44465.750750231484</c:v>
                </c:pt>
                <c:pt idx="4226">
                  <c:v>44465.751444675923</c:v>
                </c:pt>
                <c:pt idx="4227">
                  <c:v>44465.75213912037</c:v>
                </c:pt>
                <c:pt idx="4228">
                  <c:v>44465.752833564817</c:v>
                </c:pt>
                <c:pt idx="4229">
                  <c:v>44465.753528009256</c:v>
                </c:pt>
                <c:pt idx="4230">
                  <c:v>44465.754222453703</c:v>
                </c:pt>
                <c:pt idx="4231">
                  <c:v>44465.75491689815</c:v>
                </c:pt>
                <c:pt idx="4232">
                  <c:v>44465.755611342589</c:v>
                </c:pt>
                <c:pt idx="4233">
                  <c:v>44465.756305787036</c:v>
                </c:pt>
                <c:pt idx="4234">
                  <c:v>44465.757000231482</c:v>
                </c:pt>
                <c:pt idx="4235">
                  <c:v>44465.757694675929</c:v>
                </c:pt>
                <c:pt idx="4236">
                  <c:v>44465.758389120369</c:v>
                </c:pt>
                <c:pt idx="4237">
                  <c:v>44465.759083564815</c:v>
                </c:pt>
                <c:pt idx="4238">
                  <c:v>44465.759778009262</c:v>
                </c:pt>
                <c:pt idx="4239">
                  <c:v>44465.760472453701</c:v>
                </c:pt>
                <c:pt idx="4240">
                  <c:v>44465.761166898148</c:v>
                </c:pt>
                <c:pt idx="4241">
                  <c:v>44465.761861342595</c:v>
                </c:pt>
                <c:pt idx="4242">
                  <c:v>44465.762555787034</c:v>
                </c:pt>
                <c:pt idx="4243">
                  <c:v>44465.763250231481</c:v>
                </c:pt>
                <c:pt idx="4244">
                  <c:v>44465.763944675928</c:v>
                </c:pt>
                <c:pt idx="4245">
                  <c:v>44465.764639120367</c:v>
                </c:pt>
                <c:pt idx="4246">
                  <c:v>44465.765333564814</c:v>
                </c:pt>
                <c:pt idx="4247">
                  <c:v>44465.76602800926</c:v>
                </c:pt>
                <c:pt idx="4248">
                  <c:v>44465.766722453707</c:v>
                </c:pt>
                <c:pt idx="4249">
                  <c:v>44465.767416898147</c:v>
                </c:pt>
                <c:pt idx="4250">
                  <c:v>44465.768111342593</c:v>
                </c:pt>
                <c:pt idx="4251">
                  <c:v>44465.76880578704</c:v>
                </c:pt>
                <c:pt idx="4252">
                  <c:v>44465.769500231479</c:v>
                </c:pt>
                <c:pt idx="4253">
                  <c:v>44465.770194675926</c:v>
                </c:pt>
                <c:pt idx="4254">
                  <c:v>44465.770889120373</c:v>
                </c:pt>
                <c:pt idx="4255">
                  <c:v>44465.771583564812</c:v>
                </c:pt>
                <c:pt idx="4256">
                  <c:v>44465.772278009259</c:v>
                </c:pt>
                <c:pt idx="4257">
                  <c:v>44465.772972453706</c:v>
                </c:pt>
                <c:pt idx="4258">
                  <c:v>44465.773666898145</c:v>
                </c:pt>
                <c:pt idx="4259">
                  <c:v>44465.774361342592</c:v>
                </c:pt>
                <c:pt idx="4260">
                  <c:v>44465.775055787039</c:v>
                </c:pt>
                <c:pt idx="4261">
                  <c:v>44465.775750231478</c:v>
                </c:pt>
                <c:pt idx="4262">
                  <c:v>44465.776444675925</c:v>
                </c:pt>
                <c:pt idx="4263">
                  <c:v>44465.777139120371</c:v>
                </c:pt>
                <c:pt idx="4264">
                  <c:v>44465.777833564818</c:v>
                </c:pt>
                <c:pt idx="4265">
                  <c:v>44465.778528009258</c:v>
                </c:pt>
                <c:pt idx="4266">
                  <c:v>44465.779222453704</c:v>
                </c:pt>
                <c:pt idx="4267">
                  <c:v>44465.779916898151</c:v>
                </c:pt>
                <c:pt idx="4268">
                  <c:v>44465.78061134259</c:v>
                </c:pt>
                <c:pt idx="4269">
                  <c:v>44465.781305787037</c:v>
                </c:pt>
                <c:pt idx="4270">
                  <c:v>44465.782000231484</c:v>
                </c:pt>
                <c:pt idx="4271">
                  <c:v>44465.782694675923</c:v>
                </c:pt>
                <c:pt idx="4272">
                  <c:v>44465.78338912037</c:v>
                </c:pt>
                <c:pt idx="4273">
                  <c:v>44465.784083564817</c:v>
                </c:pt>
                <c:pt idx="4274">
                  <c:v>44465.784778009256</c:v>
                </c:pt>
                <c:pt idx="4275">
                  <c:v>44465.785472453703</c:v>
                </c:pt>
                <c:pt idx="4276">
                  <c:v>44465.78616689815</c:v>
                </c:pt>
                <c:pt idx="4277">
                  <c:v>44465.786861342589</c:v>
                </c:pt>
                <c:pt idx="4278">
                  <c:v>44465.787555787036</c:v>
                </c:pt>
                <c:pt idx="4279">
                  <c:v>44465.788250231482</c:v>
                </c:pt>
                <c:pt idx="4280">
                  <c:v>44465.788944675929</c:v>
                </c:pt>
                <c:pt idx="4281">
                  <c:v>44465.789639120369</c:v>
                </c:pt>
                <c:pt idx="4282">
                  <c:v>44465.790333564815</c:v>
                </c:pt>
                <c:pt idx="4283">
                  <c:v>44465.791028009262</c:v>
                </c:pt>
                <c:pt idx="4284">
                  <c:v>44465.791722453701</c:v>
                </c:pt>
                <c:pt idx="4285">
                  <c:v>44465.792416898148</c:v>
                </c:pt>
                <c:pt idx="4286">
                  <c:v>44465.793111342595</c:v>
                </c:pt>
                <c:pt idx="4287">
                  <c:v>44465.793805787034</c:v>
                </c:pt>
                <c:pt idx="4288">
                  <c:v>44465.794500231481</c:v>
                </c:pt>
                <c:pt idx="4289">
                  <c:v>44465.795194675928</c:v>
                </c:pt>
                <c:pt idx="4290">
                  <c:v>44465.795889120367</c:v>
                </c:pt>
                <c:pt idx="4291">
                  <c:v>44465.796583564814</c:v>
                </c:pt>
                <c:pt idx="4292">
                  <c:v>44465.79727800926</c:v>
                </c:pt>
                <c:pt idx="4293">
                  <c:v>44465.797972453707</c:v>
                </c:pt>
                <c:pt idx="4294">
                  <c:v>44465.798666898147</c:v>
                </c:pt>
                <c:pt idx="4295">
                  <c:v>44465.799361342593</c:v>
                </c:pt>
                <c:pt idx="4296">
                  <c:v>44465.80005578704</c:v>
                </c:pt>
                <c:pt idx="4297">
                  <c:v>44465.800750231479</c:v>
                </c:pt>
                <c:pt idx="4298">
                  <c:v>44465.801444675926</c:v>
                </c:pt>
                <c:pt idx="4299">
                  <c:v>44465.802139120373</c:v>
                </c:pt>
                <c:pt idx="4300">
                  <c:v>44465.802833564812</c:v>
                </c:pt>
                <c:pt idx="4301">
                  <c:v>44465.803528009259</c:v>
                </c:pt>
                <c:pt idx="4302">
                  <c:v>44465.804222453706</c:v>
                </c:pt>
                <c:pt idx="4303">
                  <c:v>44465.804916898145</c:v>
                </c:pt>
                <c:pt idx="4304">
                  <c:v>44465.805611342592</c:v>
                </c:pt>
                <c:pt idx="4305">
                  <c:v>44465.806305787039</c:v>
                </c:pt>
                <c:pt idx="4306">
                  <c:v>44465.807000231478</c:v>
                </c:pt>
                <c:pt idx="4307">
                  <c:v>44465.807694675925</c:v>
                </c:pt>
                <c:pt idx="4308">
                  <c:v>44465.808389120371</c:v>
                </c:pt>
                <c:pt idx="4309">
                  <c:v>44465.809083564818</c:v>
                </c:pt>
                <c:pt idx="4310">
                  <c:v>44465.809778009258</c:v>
                </c:pt>
                <c:pt idx="4311">
                  <c:v>44465.810472453704</c:v>
                </c:pt>
                <c:pt idx="4312">
                  <c:v>44465.811166898151</c:v>
                </c:pt>
                <c:pt idx="4313">
                  <c:v>44465.81186134259</c:v>
                </c:pt>
                <c:pt idx="4314">
                  <c:v>44465.812555787037</c:v>
                </c:pt>
                <c:pt idx="4315">
                  <c:v>44465.813250231484</c:v>
                </c:pt>
                <c:pt idx="4316">
                  <c:v>44465.813944675923</c:v>
                </c:pt>
                <c:pt idx="4317">
                  <c:v>44465.81463912037</c:v>
                </c:pt>
                <c:pt idx="4318">
                  <c:v>44465.815333564817</c:v>
                </c:pt>
                <c:pt idx="4319">
                  <c:v>44465.816028009256</c:v>
                </c:pt>
                <c:pt idx="4320">
                  <c:v>44465.816722453703</c:v>
                </c:pt>
                <c:pt idx="4321">
                  <c:v>44465.81741689815</c:v>
                </c:pt>
                <c:pt idx="4322">
                  <c:v>44465.818111342589</c:v>
                </c:pt>
                <c:pt idx="4323">
                  <c:v>44465.818805787036</c:v>
                </c:pt>
                <c:pt idx="4324">
                  <c:v>44465.819500231482</c:v>
                </c:pt>
                <c:pt idx="4325">
                  <c:v>44465.820194675929</c:v>
                </c:pt>
                <c:pt idx="4326">
                  <c:v>44465.820889120369</c:v>
                </c:pt>
                <c:pt idx="4327">
                  <c:v>44465.821583564815</c:v>
                </c:pt>
                <c:pt idx="4328">
                  <c:v>44465.822278009262</c:v>
                </c:pt>
                <c:pt idx="4329">
                  <c:v>44465.822972453701</c:v>
                </c:pt>
                <c:pt idx="4330">
                  <c:v>44465.823666898148</c:v>
                </c:pt>
                <c:pt idx="4331">
                  <c:v>44465.824361342595</c:v>
                </c:pt>
                <c:pt idx="4332">
                  <c:v>44465.825055787034</c:v>
                </c:pt>
                <c:pt idx="4333">
                  <c:v>44465.825750231481</c:v>
                </c:pt>
                <c:pt idx="4334">
                  <c:v>44465.826444675928</c:v>
                </c:pt>
                <c:pt idx="4335">
                  <c:v>44465.827139120367</c:v>
                </c:pt>
                <c:pt idx="4336">
                  <c:v>44465.827833564814</c:v>
                </c:pt>
                <c:pt idx="4337">
                  <c:v>44465.82852800926</c:v>
                </c:pt>
                <c:pt idx="4338">
                  <c:v>44465.829222453707</c:v>
                </c:pt>
                <c:pt idx="4339">
                  <c:v>44465.829916898147</c:v>
                </c:pt>
                <c:pt idx="4340">
                  <c:v>44465.830611342593</c:v>
                </c:pt>
                <c:pt idx="4341">
                  <c:v>44465.83130578704</c:v>
                </c:pt>
                <c:pt idx="4342">
                  <c:v>44465.832000231479</c:v>
                </c:pt>
                <c:pt idx="4343">
                  <c:v>44465.832694675926</c:v>
                </c:pt>
                <c:pt idx="4344">
                  <c:v>44465.833400694442</c:v>
                </c:pt>
                <c:pt idx="4345">
                  <c:v>44465.834095138889</c:v>
                </c:pt>
                <c:pt idx="4346">
                  <c:v>44465.834789583336</c:v>
                </c:pt>
                <c:pt idx="4347">
                  <c:v>44465.835484027775</c:v>
                </c:pt>
                <c:pt idx="4348">
                  <c:v>44465.836178472222</c:v>
                </c:pt>
                <c:pt idx="4349">
                  <c:v>44465.836872916669</c:v>
                </c:pt>
                <c:pt idx="4350">
                  <c:v>44465.837567361108</c:v>
                </c:pt>
                <c:pt idx="4351">
                  <c:v>44465.838261805555</c:v>
                </c:pt>
                <c:pt idx="4352">
                  <c:v>44465.838956250002</c:v>
                </c:pt>
                <c:pt idx="4353">
                  <c:v>44465.839650694441</c:v>
                </c:pt>
                <c:pt idx="4354">
                  <c:v>44465.840345138888</c:v>
                </c:pt>
                <c:pt idx="4355">
                  <c:v>44465.841039583334</c:v>
                </c:pt>
                <c:pt idx="4356">
                  <c:v>44465.841734027781</c:v>
                </c:pt>
                <c:pt idx="4357">
                  <c:v>44465.84242847222</c:v>
                </c:pt>
                <c:pt idx="4358">
                  <c:v>44465.843122916667</c:v>
                </c:pt>
                <c:pt idx="4359">
                  <c:v>44465.843817361114</c:v>
                </c:pt>
                <c:pt idx="4360">
                  <c:v>44465.844511805553</c:v>
                </c:pt>
                <c:pt idx="4361">
                  <c:v>44465.84520625</c:v>
                </c:pt>
                <c:pt idx="4362">
                  <c:v>44465.845900694447</c:v>
                </c:pt>
                <c:pt idx="4363">
                  <c:v>44465.846595138886</c:v>
                </c:pt>
                <c:pt idx="4364">
                  <c:v>44465.847289583333</c:v>
                </c:pt>
                <c:pt idx="4365">
                  <c:v>44465.84798402778</c:v>
                </c:pt>
                <c:pt idx="4366">
                  <c:v>44465.848678472219</c:v>
                </c:pt>
                <c:pt idx="4367">
                  <c:v>44465.849372916666</c:v>
                </c:pt>
                <c:pt idx="4368">
                  <c:v>44465.850067361112</c:v>
                </c:pt>
                <c:pt idx="4369">
                  <c:v>44465.850761805559</c:v>
                </c:pt>
                <c:pt idx="4370">
                  <c:v>44465.851456249999</c:v>
                </c:pt>
                <c:pt idx="4371">
                  <c:v>44465.852150694445</c:v>
                </c:pt>
                <c:pt idx="4372">
                  <c:v>44465.852845138892</c:v>
                </c:pt>
                <c:pt idx="4373">
                  <c:v>44465.853539583331</c:v>
                </c:pt>
                <c:pt idx="4374">
                  <c:v>44465.854234027778</c:v>
                </c:pt>
                <c:pt idx="4375">
                  <c:v>44465.854928472225</c:v>
                </c:pt>
                <c:pt idx="4376">
                  <c:v>44465.855622916664</c:v>
                </c:pt>
                <c:pt idx="4377">
                  <c:v>44465.856317361111</c:v>
                </c:pt>
                <c:pt idx="4378">
                  <c:v>44465.857011805558</c:v>
                </c:pt>
                <c:pt idx="4379">
                  <c:v>44465.857706249997</c:v>
                </c:pt>
                <c:pt idx="4380">
                  <c:v>44465.858400694444</c:v>
                </c:pt>
                <c:pt idx="4381">
                  <c:v>44465.859095138891</c:v>
                </c:pt>
                <c:pt idx="4382">
                  <c:v>44465.859789699076</c:v>
                </c:pt>
                <c:pt idx="4383">
                  <c:v>44465.860484027777</c:v>
                </c:pt>
                <c:pt idx="4384">
                  <c:v>44465.861178472223</c:v>
                </c:pt>
                <c:pt idx="4385">
                  <c:v>44465.86187291667</c:v>
                </c:pt>
                <c:pt idx="4386">
                  <c:v>44465.86256736111</c:v>
                </c:pt>
                <c:pt idx="4387">
                  <c:v>44465.863261805556</c:v>
                </c:pt>
                <c:pt idx="4388">
                  <c:v>44465.863956250003</c:v>
                </c:pt>
                <c:pt idx="4389">
                  <c:v>44465.864650694442</c:v>
                </c:pt>
                <c:pt idx="4390">
                  <c:v>44465.865345138889</c:v>
                </c:pt>
                <c:pt idx="4391">
                  <c:v>44465.866039583336</c:v>
                </c:pt>
                <c:pt idx="4392">
                  <c:v>44465.866734027775</c:v>
                </c:pt>
                <c:pt idx="4393">
                  <c:v>44465.867428472222</c:v>
                </c:pt>
                <c:pt idx="4394">
                  <c:v>44465.868122916669</c:v>
                </c:pt>
                <c:pt idx="4395">
                  <c:v>44465.868817361108</c:v>
                </c:pt>
                <c:pt idx="4396">
                  <c:v>44465.869511805555</c:v>
                </c:pt>
                <c:pt idx="4397">
                  <c:v>44465.870206250002</c:v>
                </c:pt>
                <c:pt idx="4398">
                  <c:v>44465.870900694441</c:v>
                </c:pt>
                <c:pt idx="4399">
                  <c:v>44465.871595138888</c:v>
                </c:pt>
                <c:pt idx="4400">
                  <c:v>44465.872289583334</c:v>
                </c:pt>
                <c:pt idx="4401">
                  <c:v>44465.872984027781</c:v>
                </c:pt>
                <c:pt idx="4402">
                  <c:v>44465.87367847222</c:v>
                </c:pt>
                <c:pt idx="4403">
                  <c:v>44465.874372916667</c:v>
                </c:pt>
                <c:pt idx="4404">
                  <c:v>44465.875078935183</c:v>
                </c:pt>
                <c:pt idx="4405">
                  <c:v>44465.87577337963</c:v>
                </c:pt>
                <c:pt idx="4406">
                  <c:v>44465.876467824077</c:v>
                </c:pt>
                <c:pt idx="4407">
                  <c:v>44465.877162268516</c:v>
                </c:pt>
                <c:pt idx="4408">
                  <c:v>44465.877856712963</c:v>
                </c:pt>
                <c:pt idx="4409">
                  <c:v>44465.87855115741</c:v>
                </c:pt>
                <c:pt idx="4410">
                  <c:v>44465.879245601849</c:v>
                </c:pt>
                <c:pt idx="4411">
                  <c:v>44465.879940046296</c:v>
                </c:pt>
                <c:pt idx="4412">
                  <c:v>44465.880634490743</c:v>
                </c:pt>
                <c:pt idx="4413">
                  <c:v>44465.881328935182</c:v>
                </c:pt>
                <c:pt idx="4414">
                  <c:v>44465.882023379629</c:v>
                </c:pt>
                <c:pt idx="4415">
                  <c:v>44465.882717824075</c:v>
                </c:pt>
                <c:pt idx="4416">
                  <c:v>44465.883412268522</c:v>
                </c:pt>
                <c:pt idx="4417">
                  <c:v>44465.884106712962</c:v>
                </c:pt>
                <c:pt idx="4418">
                  <c:v>44465.884801157408</c:v>
                </c:pt>
                <c:pt idx="4419">
                  <c:v>44465.885495601855</c:v>
                </c:pt>
                <c:pt idx="4420">
                  <c:v>44465.886190046294</c:v>
                </c:pt>
                <c:pt idx="4421">
                  <c:v>44465.886884490741</c:v>
                </c:pt>
                <c:pt idx="4422">
                  <c:v>44465.887578935188</c:v>
                </c:pt>
                <c:pt idx="4423">
                  <c:v>44465.888273379627</c:v>
                </c:pt>
                <c:pt idx="4424">
                  <c:v>44465.888967824074</c:v>
                </c:pt>
                <c:pt idx="4425">
                  <c:v>44465.889662268521</c:v>
                </c:pt>
                <c:pt idx="4426">
                  <c:v>44465.89035671296</c:v>
                </c:pt>
                <c:pt idx="4427">
                  <c:v>44465.891051157407</c:v>
                </c:pt>
                <c:pt idx="4428">
                  <c:v>44465.891745601853</c:v>
                </c:pt>
                <c:pt idx="4429">
                  <c:v>44465.892440046293</c:v>
                </c:pt>
                <c:pt idx="4430">
                  <c:v>44465.89313449074</c:v>
                </c:pt>
                <c:pt idx="4431">
                  <c:v>44465.893828935186</c:v>
                </c:pt>
                <c:pt idx="4432">
                  <c:v>44465.894523379633</c:v>
                </c:pt>
                <c:pt idx="4433">
                  <c:v>44465.895217824072</c:v>
                </c:pt>
                <c:pt idx="4434">
                  <c:v>44465.895912268519</c:v>
                </c:pt>
                <c:pt idx="4435">
                  <c:v>44465.896606712966</c:v>
                </c:pt>
                <c:pt idx="4436">
                  <c:v>44465.897301157405</c:v>
                </c:pt>
                <c:pt idx="4437">
                  <c:v>44465.897995601852</c:v>
                </c:pt>
                <c:pt idx="4438">
                  <c:v>44465.898690046299</c:v>
                </c:pt>
                <c:pt idx="4439">
                  <c:v>44465.899384490738</c:v>
                </c:pt>
                <c:pt idx="4440">
                  <c:v>44465.900078935185</c:v>
                </c:pt>
                <c:pt idx="4441">
                  <c:v>44465.900773379632</c:v>
                </c:pt>
                <c:pt idx="4442">
                  <c:v>44465.901467824071</c:v>
                </c:pt>
                <c:pt idx="4443">
                  <c:v>44465.902162268518</c:v>
                </c:pt>
                <c:pt idx="4444">
                  <c:v>44465.902856712964</c:v>
                </c:pt>
                <c:pt idx="4445">
                  <c:v>44465.903551157404</c:v>
                </c:pt>
                <c:pt idx="4446">
                  <c:v>44465.904245601851</c:v>
                </c:pt>
                <c:pt idx="4447">
                  <c:v>44465.904940046297</c:v>
                </c:pt>
                <c:pt idx="4448">
                  <c:v>44465.905634490744</c:v>
                </c:pt>
                <c:pt idx="4449">
                  <c:v>44465.906328935183</c:v>
                </c:pt>
                <c:pt idx="4450">
                  <c:v>44465.90702337963</c:v>
                </c:pt>
                <c:pt idx="4451">
                  <c:v>44465.907717824077</c:v>
                </c:pt>
                <c:pt idx="4452">
                  <c:v>44465.908412268516</c:v>
                </c:pt>
                <c:pt idx="4453">
                  <c:v>44465.909106712963</c:v>
                </c:pt>
                <c:pt idx="4454">
                  <c:v>44465.90980115741</c:v>
                </c:pt>
                <c:pt idx="4455">
                  <c:v>44465.910495601849</c:v>
                </c:pt>
                <c:pt idx="4456">
                  <c:v>44465.911190046296</c:v>
                </c:pt>
                <c:pt idx="4457">
                  <c:v>44465.911884490743</c:v>
                </c:pt>
                <c:pt idx="4458">
                  <c:v>44465.912578935182</c:v>
                </c:pt>
                <c:pt idx="4459">
                  <c:v>44465.913273379629</c:v>
                </c:pt>
                <c:pt idx="4460">
                  <c:v>44465.913967824075</c:v>
                </c:pt>
                <c:pt idx="4461">
                  <c:v>44465.914662268522</c:v>
                </c:pt>
                <c:pt idx="4462">
                  <c:v>44465.915356712962</c:v>
                </c:pt>
                <c:pt idx="4463">
                  <c:v>44465.916051157408</c:v>
                </c:pt>
                <c:pt idx="4464">
                  <c:v>44465.916757175924</c:v>
                </c:pt>
                <c:pt idx="4465">
                  <c:v>44465.917451620371</c:v>
                </c:pt>
                <c:pt idx="4466">
                  <c:v>44465.918146064818</c:v>
                </c:pt>
                <c:pt idx="4467">
                  <c:v>44465.918840509257</c:v>
                </c:pt>
                <c:pt idx="4468">
                  <c:v>44465.919534953704</c:v>
                </c:pt>
                <c:pt idx="4469">
                  <c:v>44465.920229398151</c:v>
                </c:pt>
                <c:pt idx="4470">
                  <c:v>44465.92092384259</c:v>
                </c:pt>
                <c:pt idx="4471">
                  <c:v>44465.921618287037</c:v>
                </c:pt>
                <c:pt idx="4472">
                  <c:v>44465.922312731484</c:v>
                </c:pt>
                <c:pt idx="4473">
                  <c:v>44465.923007175923</c:v>
                </c:pt>
                <c:pt idx="4474">
                  <c:v>44465.92370162037</c:v>
                </c:pt>
                <c:pt idx="4475">
                  <c:v>44465.924396064816</c:v>
                </c:pt>
                <c:pt idx="4476">
                  <c:v>44465.925090509256</c:v>
                </c:pt>
                <c:pt idx="4477">
                  <c:v>44465.925784953703</c:v>
                </c:pt>
                <c:pt idx="4478">
                  <c:v>44465.926479398149</c:v>
                </c:pt>
                <c:pt idx="4479">
                  <c:v>44465.927173842596</c:v>
                </c:pt>
                <c:pt idx="4480">
                  <c:v>44465.927868287035</c:v>
                </c:pt>
                <c:pt idx="4481">
                  <c:v>44465.928562731482</c:v>
                </c:pt>
                <c:pt idx="4482">
                  <c:v>44465.929257175929</c:v>
                </c:pt>
                <c:pt idx="4483">
                  <c:v>44465.929951620368</c:v>
                </c:pt>
                <c:pt idx="4484">
                  <c:v>44465.930646064815</c:v>
                </c:pt>
                <c:pt idx="4485">
                  <c:v>44465.931340509262</c:v>
                </c:pt>
                <c:pt idx="4486">
                  <c:v>44465.932034953701</c:v>
                </c:pt>
                <c:pt idx="4487">
                  <c:v>44465.932729398148</c:v>
                </c:pt>
                <c:pt idx="4488">
                  <c:v>44465.933423842594</c:v>
                </c:pt>
                <c:pt idx="4489">
                  <c:v>44465.934118287034</c:v>
                </c:pt>
                <c:pt idx="4490">
                  <c:v>44465.934812731481</c:v>
                </c:pt>
                <c:pt idx="4491">
                  <c:v>44465.935507175927</c:v>
                </c:pt>
                <c:pt idx="4492">
                  <c:v>44465.936201620367</c:v>
                </c:pt>
                <c:pt idx="4493">
                  <c:v>44465.936896064813</c:v>
                </c:pt>
                <c:pt idx="4494">
                  <c:v>44465.93759050926</c:v>
                </c:pt>
                <c:pt idx="4495">
                  <c:v>44465.938284953707</c:v>
                </c:pt>
                <c:pt idx="4496">
                  <c:v>44465.938979398146</c:v>
                </c:pt>
                <c:pt idx="4497">
                  <c:v>44465.939673842593</c:v>
                </c:pt>
                <c:pt idx="4498">
                  <c:v>44465.94036828704</c:v>
                </c:pt>
                <c:pt idx="4499">
                  <c:v>44465.941062731479</c:v>
                </c:pt>
                <c:pt idx="4500">
                  <c:v>44465.941757175926</c:v>
                </c:pt>
                <c:pt idx="4501">
                  <c:v>44465.942451620373</c:v>
                </c:pt>
                <c:pt idx="4502">
                  <c:v>44465.943146064812</c:v>
                </c:pt>
                <c:pt idx="4503">
                  <c:v>44465.943840509259</c:v>
                </c:pt>
                <c:pt idx="4504">
                  <c:v>44465.944534953705</c:v>
                </c:pt>
                <c:pt idx="4505">
                  <c:v>44465.945229398145</c:v>
                </c:pt>
                <c:pt idx="4506">
                  <c:v>44465.945923842592</c:v>
                </c:pt>
                <c:pt idx="4507">
                  <c:v>44465.946618287038</c:v>
                </c:pt>
                <c:pt idx="4508">
                  <c:v>44465.947312731485</c:v>
                </c:pt>
                <c:pt idx="4509">
                  <c:v>44465.948007175924</c:v>
                </c:pt>
                <c:pt idx="4510">
                  <c:v>44465.948701620371</c:v>
                </c:pt>
                <c:pt idx="4511">
                  <c:v>44465.949396064818</c:v>
                </c:pt>
                <c:pt idx="4512">
                  <c:v>44465.950090509257</c:v>
                </c:pt>
                <c:pt idx="4513">
                  <c:v>44465.950784953704</c:v>
                </c:pt>
                <c:pt idx="4514">
                  <c:v>44465.951479398151</c:v>
                </c:pt>
                <c:pt idx="4515">
                  <c:v>44465.95217384259</c:v>
                </c:pt>
                <c:pt idx="4516">
                  <c:v>44465.952868287037</c:v>
                </c:pt>
                <c:pt idx="4517">
                  <c:v>44465.953562731484</c:v>
                </c:pt>
                <c:pt idx="4518">
                  <c:v>44465.954257175923</c:v>
                </c:pt>
                <c:pt idx="4519">
                  <c:v>44465.95495162037</c:v>
                </c:pt>
                <c:pt idx="4520">
                  <c:v>44465.955646064816</c:v>
                </c:pt>
                <c:pt idx="4521">
                  <c:v>44465.956340509256</c:v>
                </c:pt>
                <c:pt idx="4522">
                  <c:v>44465.957034953703</c:v>
                </c:pt>
                <c:pt idx="4523">
                  <c:v>44465.957729398149</c:v>
                </c:pt>
                <c:pt idx="4524">
                  <c:v>44465.958435416665</c:v>
                </c:pt>
                <c:pt idx="4525">
                  <c:v>44465.959129861112</c:v>
                </c:pt>
                <c:pt idx="4526">
                  <c:v>44465.959824305559</c:v>
                </c:pt>
                <c:pt idx="4527">
                  <c:v>44465.960518749998</c:v>
                </c:pt>
                <c:pt idx="4528">
                  <c:v>44465.961213194445</c:v>
                </c:pt>
                <c:pt idx="4529">
                  <c:v>44465.961907638892</c:v>
                </c:pt>
                <c:pt idx="4530">
                  <c:v>44465.962602083331</c:v>
                </c:pt>
                <c:pt idx="4531">
                  <c:v>44465.963296527778</c:v>
                </c:pt>
                <c:pt idx="4532">
                  <c:v>44465.963990972225</c:v>
                </c:pt>
                <c:pt idx="4533">
                  <c:v>44465.964685416664</c:v>
                </c:pt>
                <c:pt idx="4534">
                  <c:v>44465.965379861111</c:v>
                </c:pt>
                <c:pt idx="4535">
                  <c:v>44465.966074305557</c:v>
                </c:pt>
                <c:pt idx="4536">
                  <c:v>44465.966768749997</c:v>
                </c:pt>
                <c:pt idx="4537">
                  <c:v>44465.967463194444</c:v>
                </c:pt>
                <c:pt idx="4538">
                  <c:v>44465.96815763889</c:v>
                </c:pt>
                <c:pt idx="4539">
                  <c:v>44465.968852083337</c:v>
                </c:pt>
                <c:pt idx="4540">
                  <c:v>44465.969546527776</c:v>
                </c:pt>
                <c:pt idx="4541">
                  <c:v>44465.970240972223</c:v>
                </c:pt>
                <c:pt idx="4542">
                  <c:v>44465.97093541667</c:v>
                </c:pt>
                <c:pt idx="4543">
                  <c:v>44465.971629861109</c:v>
                </c:pt>
                <c:pt idx="4544">
                  <c:v>44465.972324305556</c:v>
                </c:pt>
                <c:pt idx="4545">
                  <c:v>44465.973018750003</c:v>
                </c:pt>
                <c:pt idx="4546">
                  <c:v>44465.973713194442</c:v>
                </c:pt>
                <c:pt idx="4547">
                  <c:v>44465.974407638889</c:v>
                </c:pt>
                <c:pt idx="4548">
                  <c:v>44465.975102083336</c:v>
                </c:pt>
                <c:pt idx="4549">
                  <c:v>44465.975796527775</c:v>
                </c:pt>
                <c:pt idx="4550">
                  <c:v>44465.976490972222</c:v>
                </c:pt>
                <c:pt idx="4551">
                  <c:v>44465.977185416668</c:v>
                </c:pt>
                <c:pt idx="4552">
                  <c:v>44465.977879861108</c:v>
                </c:pt>
                <c:pt idx="4553">
                  <c:v>44465.978574305555</c:v>
                </c:pt>
                <c:pt idx="4554">
                  <c:v>44465.979268750001</c:v>
                </c:pt>
                <c:pt idx="4555">
                  <c:v>44465.979963194448</c:v>
                </c:pt>
                <c:pt idx="4556">
                  <c:v>44465.980657638887</c:v>
                </c:pt>
                <c:pt idx="4557">
                  <c:v>44465.981352083334</c:v>
                </c:pt>
                <c:pt idx="4558">
                  <c:v>44465.982046527781</c:v>
                </c:pt>
                <c:pt idx="4559">
                  <c:v>44465.98274097222</c:v>
                </c:pt>
                <c:pt idx="4560">
                  <c:v>44465.983435416667</c:v>
                </c:pt>
                <c:pt idx="4561">
                  <c:v>44465.984129861114</c:v>
                </c:pt>
                <c:pt idx="4562">
                  <c:v>44465.984824305553</c:v>
                </c:pt>
                <c:pt idx="4563">
                  <c:v>44465.98551875</c:v>
                </c:pt>
                <c:pt idx="4564">
                  <c:v>44465.986213194446</c:v>
                </c:pt>
                <c:pt idx="4565">
                  <c:v>44465.986907638886</c:v>
                </c:pt>
                <c:pt idx="4566">
                  <c:v>44465.987602083333</c:v>
                </c:pt>
                <c:pt idx="4567">
                  <c:v>44465.988296527779</c:v>
                </c:pt>
                <c:pt idx="4568">
                  <c:v>44465.988990972219</c:v>
                </c:pt>
                <c:pt idx="4569">
                  <c:v>44465.989685416665</c:v>
                </c:pt>
                <c:pt idx="4570">
                  <c:v>44465.990379861112</c:v>
                </c:pt>
                <c:pt idx="4571">
                  <c:v>44465.991074305559</c:v>
                </c:pt>
                <c:pt idx="4572">
                  <c:v>44465.991768749998</c:v>
                </c:pt>
                <c:pt idx="4573">
                  <c:v>44465.992463194445</c:v>
                </c:pt>
                <c:pt idx="4574">
                  <c:v>44465.993157638892</c:v>
                </c:pt>
                <c:pt idx="4575">
                  <c:v>44465.993852083331</c:v>
                </c:pt>
                <c:pt idx="4576">
                  <c:v>44465.994546527778</c:v>
                </c:pt>
                <c:pt idx="4577">
                  <c:v>44465.995240972225</c:v>
                </c:pt>
                <c:pt idx="4578">
                  <c:v>44465.995935416664</c:v>
                </c:pt>
                <c:pt idx="4579">
                  <c:v>44465.996629861111</c:v>
                </c:pt>
                <c:pt idx="4580">
                  <c:v>44465.997324305557</c:v>
                </c:pt>
                <c:pt idx="4581">
                  <c:v>44465.998018749997</c:v>
                </c:pt>
                <c:pt idx="4582">
                  <c:v>44465.998713194444</c:v>
                </c:pt>
                <c:pt idx="4583">
                  <c:v>44465.99940763889</c:v>
                </c:pt>
                <c:pt idx="4584">
                  <c:v>44466.000113657406</c:v>
                </c:pt>
                <c:pt idx="4585">
                  <c:v>44466.000808101853</c:v>
                </c:pt>
                <c:pt idx="4586">
                  <c:v>44466.0015025463</c:v>
                </c:pt>
                <c:pt idx="4587">
                  <c:v>44466.002196990739</c:v>
                </c:pt>
                <c:pt idx="4588">
                  <c:v>44466.002891435186</c:v>
                </c:pt>
                <c:pt idx="4589">
                  <c:v>44466.003585879633</c:v>
                </c:pt>
                <c:pt idx="4590">
                  <c:v>44466.004280324072</c:v>
                </c:pt>
                <c:pt idx="4591">
                  <c:v>44466.004974768519</c:v>
                </c:pt>
                <c:pt idx="4592">
                  <c:v>44466.005669212966</c:v>
                </c:pt>
                <c:pt idx="4593">
                  <c:v>44466.006363657405</c:v>
                </c:pt>
                <c:pt idx="4594">
                  <c:v>44466.007058101852</c:v>
                </c:pt>
                <c:pt idx="4595">
                  <c:v>44466.007752546298</c:v>
                </c:pt>
                <c:pt idx="4596">
                  <c:v>44466.008446990738</c:v>
                </c:pt>
                <c:pt idx="4597">
                  <c:v>44466.009141435185</c:v>
                </c:pt>
                <c:pt idx="4598">
                  <c:v>44466.009835879631</c:v>
                </c:pt>
                <c:pt idx="4599">
                  <c:v>44466.010530324071</c:v>
                </c:pt>
                <c:pt idx="4600">
                  <c:v>44466.011224768517</c:v>
                </c:pt>
                <c:pt idx="4601">
                  <c:v>44466.011919212964</c:v>
                </c:pt>
                <c:pt idx="4602">
                  <c:v>44466.012613657411</c:v>
                </c:pt>
                <c:pt idx="4603">
                  <c:v>44466.01330810185</c:v>
                </c:pt>
                <c:pt idx="4604">
                  <c:v>44466.014002546297</c:v>
                </c:pt>
                <c:pt idx="4605">
                  <c:v>44466.014696990744</c:v>
                </c:pt>
                <c:pt idx="4606">
                  <c:v>44466.015391435183</c:v>
                </c:pt>
                <c:pt idx="4607">
                  <c:v>44466.01608587963</c:v>
                </c:pt>
                <c:pt idx="4608">
                  <c:v>44466.016780324077</c:v>
                </c:pt>
                <c:pt idx="4609">
                  <c:v>44466.017474768516</c:v>
                </c:pt>
                <c:pt idx="4610">
                  <c:v>44466.018169212963</c:v>
                </c:pt>
                <c:pt idx="4611">
                  <c:v>44466.018863657409</c:v>
                </c:pt>
                <c:pt idx="4612">
                  <c:v>44466.019558101849</c:v>
                </c:pt>
                <c:pt idx="4613">
                  <c:v>44466.020252546296</c:v>
                </c:pt>
                <c:pt idx="4614">
                  <c:v>44466.020946990742</c:v>
                </c:pt>
                <c:pt idx="4615">
                  <c:v>44466.021641435182</c:v>
                </c:pt>
                <c:pt idx="4616">
                  <c:v>44466.022335879628</c:v>
                </c:pt>
                <c:pt idx="4617">
                  <c:v>44466.023030324075</c:v>
                </c:pt>
                <c:pt idx="4618">
                  <c:v>44466.023724768522</c:v>
                </c:pt>
                <c:pt idx="4619">
                  <c:v>44466.024419212961</c:v>
                </c:pt>
                <c:pt idx="4620">
                  <c:v>44466.025113657408</c:v>
                </c:pt>
                <c:pt idx="4621">
                  <c:v>44466.025808101855</c:v>
                </c:pt>
                <c:pt idx="4622">
                  <c:v>44466.026502546294</c:v>
                </c:pt>
                <c:pt idx="4623">
                  <c:v>44466.027196990741</c:v>
                </c:pt>
                <c:pt idx="4624">
                  <c:v>44466.027891435187</c:v>
                </c:pt>
                <c:pt idx="4625">
                  <c:v>44466.028585879627</c:v>
                </c:pt>
                <c:pt idx="4626">
                  <c:v>44466.029280324074</c:v>
                </c:pt>
                <c:pt idx="4627">
                  <c:v>44466.02997476852</c:v>
                </c:pt>
                <c:pt idx="4628">
                  <c:v>44466.03066921296</c:v>
                </c:pt>
                <c:pt idx="4629">
                  <c:v>44466.031363657406</c:v>
                </c:pt>
                <c:pt idx="4630">
                  <c:v>44466.032058101853</c:v>
                </c:pt>
                <c:pt idx="4631">
                  <c:v>44466.0327525463</c:v>
                </c:pt>
                <c:pt idx="4632">
                  <c:v>44466.033446990739</c:v>
                </c:pt>
                <c:pt idx="4633">
                  <c:v>44466.034141435186</c:v>
                </c:pt>
                <c:pt idx="4634">
                  <c:v>44466.034835879633</c:v>
                </c:pt>
                <c:pt idx="4635">
                  <c:v>44466.035530324072</c:v>
                </c:pt>
                <c:pt idx="4636">
                  <c:v>44466.036224768519</c:v>
                </c:pt>
                <c:pt idx="4637">
                  <c:v>44466.036919212966</c:v>
                </c:pt>
                <c:pt idx="4638">
                  <c:v>44466.037613657405</c:v>
                </c:pt>
                <c:pt idx="4639">
                  <c:v>44466.038308101852</c:v>
                </c:pt>
                <c:pt idx="4640">
                  <c:v>44466.039002546298</c:v>
                </c:pt>
                <c:pt idx="4641">
                  <c:v>44466.039696990738</c:v>
                </c:pt>
                <c:pt idx="4642">
                  <c:v>44466.040391435185</c:v>
                </c:pt>
                <c:pt idx="4643">
                  <c:v>44466.041085879631</c:v>
                </c:pt>
                <c:pt idx="4644">
                  <c:v>44466.041780324071</c:v>
                </c:pt>
                <c:pt idx="4645">
                  <c:v>44466.042474768517</c:v>
                </c:pt>
                <c:pt idx="4646">
                  <c:v>44466.043169212964</c:v>
                </c:pt>
                <c:pt idx="4647">
                  <c:v>44466.043863657411</c:v>
                </c:pt>
                <c:pt idx="4648">
                  <c:v>44466.04455810185</c:v>
                </c:pt>
                <c:pt idx="4649">
                  <c:v>44466.045252546297</c:v>
                </c:pt>
                <c:pt idx="4650">
                  <c:v>44466.045946990744</c:v>
                </c:pt>
                <c:pt idx="4651">
                  <c:v>44466.046641435183</c:v>
                </c:pt>
                <c:pt idx="4652">
                  <c:v>44466.04733587963</c:v>
                </c:pt>
                <c:pt idx="4653">
                  <c:v>44466.048030324077</c:v>
                </c:pt>
                <c:pt idx="4654">
                  <c:v>44466.048724768516</c:v>
                </c:pt>
                <c:pt idx="4655">
                  <c:v>44466.049419212963</c:v>
                </c:pt>
                <c:pt idx="4656">
                  <c:v>44466.050113657409</c:v>
                </c:pt>
                <c:pt idx="4657">
                  <c:v>44466.050808101849</c:v>
                </c:pt>
                <c:pt idx="4658">
                  <c:v>44466.051502546296</c:v>
                </c:pt>
                <c:pt idx="4659">
                  <c:v>44466.052196990742</c:v>
                </c:pt>
                <c:pt idx="4660">
                  <c:v>44466.052891435182</c:v>
                </c:pt>
                <c:pt idx="4661">
                  <c:v>44466.053585879628</c:v>
                </c:pt>
                <c:pt idx="4662">
                  <c:v>44466.054280324075</c:v>
                </c:pt>
                <c:pt idx="4663">
                  <c:v>44466.054974768522</c:v>
                </c:pt>
                <c:pt idx="4664">
                  <c:v>44466.055669212961</c:v>
                </c:pt>
                <c:pt idx="4665">
                  <c:v>44466.056363657408</c:v>
                </c:pt>
                <c:pt idx="4666">
                  <c:v>44466.057058101855</c:v>
                </c:pt>
                <c:pt idx="4667">
                  <c:v>44466.057752546294</c:v>
                </c:pt>
                <c:pt idx="4668">
                  <c:v>44466.058446990741</c:v>
                </c:pt>
                <c:pt idx="4669">
                  <c:v>44466.059141435187</c:v>
                </c:pt>
                <c:pt idx="4670">
                  <c:v>44466.059835879627</c:v>
                </c:pt>
                <c:pt idx="4671">
                  <c:v>44466.060530324074</c:v>
                </c:pt>
                <c:pt idx="4672">
                  <c:v>44466.06122476852</c:v>
                </c:pt>
                <c:pt idx="4673">
                  <c:v>44466.06191921296</c:v>
                </c:pt>
                <c:pt idx="4674">
                  <c:v>44466.062613657406</c:v>
                </c:pt>
                <c:pt idx="4675">
                  <c:v>44466.063308101853</c:v>
                </c:pt>
                <c:pt idx="4676">
                  <c:v>44466.0640025463</c:v>
                </c:pt>
                <c:pt idx="4677">
                  <c:v>44466.064696990739</c:v>
                </c:pt>
                <c:pt idx="4678">
                  <c:v>44466.065391435186</c:v>
                </c:pt>
                <c:pt idx="4679">
                  <c:v>44466.066085879633</c:v>
                </c:pt>
                <c:pt idx="4680">
                  <c:v>44466.066780324072</c:v>
                </c:pt>
                <c:pt idx="4681">
                  <c:v>44466.067474768519</c:v>
                </c:pt>
                <c:pt idx="4682">
                  <c:v>44466.068169212966</c:v>
                </c:pt>
                <c:pt idx="4683">
                  <c:v>44466.068863657405</c:v>
                </c:pt>
                <c:pt idx="4684">
                  <c:v>44466.069558101852</c:v>
                </c:pt>
                <c:pt idx="4685">
                  <c:v>44466.070252546298</c:v>
                </c:pt>
                <c:pt idx="4686">
                  <c:v>44466.070946990738</c:v>
                </c:pt>
                <c:pt idx="4687">
                  <c:v>44466.071641435185</c:v>
                </c:pt>
                <c:pt idx="4688">
                  <c:v>44466.072335879631</c:v>
                </c:pt>
                <c:pt idx="4689">
                  <c:v>44466.073030324071</c:v>
                </c:pt>
                <c:pt idx="4690">
                  <c:v>44466.073724768517</c:v>
                </c:pt>
                <c:pt idx="4691">
                  <c:v>44466.074419212964</c:v>
                </c:pt>
                <c:pt idx="4692">
                  <c:v>44466.075113657411</c:v>
                </c:pt>
                <c:pt idx="4693">
                  <c:v>44466.07580810185</c:v>
                </c:pt>
                <c:pt idx="4694">
                  <c:v>44466.076502546297</c:v>
                </c:pt>
                <c:pt idx="4695">
                  <c:v>44466.077196990744</c:v>
                </c:pt>
                <c:pt idx="4696">
                  <c:v>44466.077891435183</c:v>
                </c:pt>
                <c:pt idx="4697">
                  <c:v>44466.07858587963</c:v>
                </c:pt>
                <c:pt idx="4698">
                  <c:v>44466.079280324077</c:v>
                </c:pt>
                <c:pt idx="4699">
                  <c:v>44466.079974768516</c:v>
                </c:pt>
                <c:pt idx="4700">
                  <c:v>44466.080669212963</c:v>
                </c:pt>
                <c:pt idx="4701">
                  <c:v>44466.081363657409</c:v>
                </c:pt>
                <c:pt idx="4702">
                  <c:v>44466.082058101849</c:v>
                </c:pt>
                <c:pt idx="4703">
                  <c:v>44466.082752546296</c:v>
                </c:pt>
                <c:pt idx="4704">
                  <c:v>44466.083458564812</c:v>
                </c:pt>
                <c:pt idx="4705">
                  <c:v>44466.084153009258</c:v>
                </c:pt>
                <c:pt idx="4706">
                  <c:v>44466.084847453705</c:v>
                </c:pt>
                <c:pt idx="4707">
                  <c:v>44466.085541898145</c:v>
                </c:pt>
                <c:pt idx="4708">
                  <c:v>44466.086236342591</c:v>
                </c:pt>
                <c:pt idx="4709">
                  <c:v>44466.086930787038</c:v>
                </c:pt>
                <c:pt idx="4710">
                  <c:v>44466.087625231485</c:v>
                </c:pt>
                <c:pt idx="4711">
                  <c:v>44466.088319675924</c:v>
                </c:pt>
                <c:pt idx="4712">
                  <c:v>44466.089014120371</c:v>
                </c:pt>
                <c:pt idx="4713">
                  <c:v>44466.089708564818</c:v>
                </c:pt>
                <c:pt idx="4714">
                  <c:v>44466.090403009257</c:v>
                </c:pt>
                <c:pt idx="4715">
                  <c:v>44466.091097453704</c:v>
                </c:pt>
                <c:pt idx="4716">
                  <c:v>44466.09179189815</c:v>
                </c:pt>
                <c:pt idx="4717">
                  <c:v>44466.09248634259</c:v>
                </c:pt>
                <c:pt idx="4718">
                  <c:v>44466.093180787037</c:v>
                </c:pt>
                <c:pt idx="4719">
                  <c:v>44466.093875231483</c:v>
                </c:pt>
                <c:pt idx="4720">
                  <c:v>44466.094569675923</c:v>
                </c:pt>
                <c:pt idx="4721">
                  <c:v>44466.095264120369</c:v>
                </c:pt>
                <c:pt idx="4722">
                  <c:v>44466.095958564816</c:v>
                </c:pt>
                <c:pt idx="4723">
                  <c:v>44466.096653009263</c:v>
                </c:pt>
                <c:pt idx="4724">
                  <c:v>44466.097347453702</c:v>
                </c:pt>
                <c:pt idx="4725">
                  <c:v>44466.098041898149</c:v>
                </c:pt>
                <c:pt idx="4726">
                  <c:v>44466.098736342596</c:v>
                </c:pt>
                <c:pt idx="4727">
                  <c:v>44466.099430787035</c:v>
                </c:pt>
                <c:pt idx="4728">
                  <c:v>44466.100125231482</c:v>
                </c:pt>
                <c:pt idx="4729">
                  <c:v>44466.100819675929</c:v>
                </c:pt>
                <c:pt idx="4730">
                  <c:v>44466.101514120368</c:v>
                </c:pt>
                <c:pt idx="4731">
                  <c:v>44466.102208564815</c:v>
                </c:pt>
                <c:pt idx="4732">
                  <c:v>44466.102903009261</c:v>
                </c:pt>
                <c:pt idx="4733">
                  <c:v>44466.103597453701</c:v>
                </c:pt>
                <c:pt idx="4734">
                  <c:v>44466.104291898147</c:v>
                </c:pt>
                <c:pt idx="4735">
                  <c:v>44466.104986342594</c:v>
                </c:pt>
                <c:pt idx="4736">
                  <c:v>44466.105680787034</c:v>
                </c:pt>
                <c:pt idx="4737">
                  <c:v>44466.10637523148</c:v>
                </c:pt>
                <c:pt idx="4738">
                  <c:v>44466.107069675927</c:v>
                </c:pt>
                <c:pt idx="4739">
                  <c:v>44466.107764120374</c:v>
                </c:pt>
                <c:pt idx="4740">
                  <c:v>44466.108458564813</c:v>
                </c:pt>
                <c:pt idx="4741">
                  <c:v>44466.10915300926</c:v>
                </c:pt>
                <c:pt idx="4742">
                  <c:v>44466.109847453707</c:v>
                </c:pt>
                <c:pt idx="4743">
                  <c:v>44466.110541898146</c:v>
                </c:pt>
                <c:pt idx="4744">
                  <c:v>44466.111236342593</c:v>
                </c:pt>
                <c:pt idx="4745">
                  <c:v>44466.111930787039</c:v>
                </c:pt>
                <c:pt idx="4746">
                  <c:v>44466.112625231479</c:v>
                </c:pt>
                <c:pt idx="4747">
                  <c:v>44466.113319675926</c:v>
                </c:pt>
                <c:pt idx="4748">
                  <c:v>44466.114014120372</c:v>
                </c:pt>
                <c:pt idx="4749">
                  <c:v>44466.114708564812</c:v>
                </c:pt>
                <c:pt idx="4750">
                  <c:v>44466.115403009258</c:v>
                </c:pt>
                <c:pt idx="4751">
                  <c:v>44466.116097453705</c:v>
                </c:pt>
                <c:pt idx="4752">
                  <c:v>44466.116791898145</c:v>
                </c:pt>
                <c:pt idx="4753">
                  <c:v>44466.117486342591</c:v>
                </c:pt>
                <c:pt idx="4754">
                  <c:v>44466.118180787038</c:v>
                </c:pt>
                <c:pt idx="4755">
                  <c:v>44466.118875231485</c:v>
                </c:pt>
                <c:pt idx="4756">
                  <c:v>44466.119569675924</c:v>
                </c:pt>
                <c:pt idx="4757">
                  <c:v>44466.120264120371</c:v>
                </c:pt>
                <c:pt idx="4758">
                  <c:v>44466.120958564818</c:v>
                </c:pt>
                <c:pt idx="4759">
                  <c:v>44466.121653009257</c:v>
                </c:pt>
                <c:pt idx="4760">
                  <c:v>44466.122347453704</c:v>
                </c:pt>
                <c:pt idx="4761">
                  <c:v>44466.12304189815</c:v>
                </c:pt>
                <c:pt idx="4762">
                  <c:v>44466.12373634259</c:v>
                </c:pt>
                <c:pt idx="4763">
                  <c:v>44466.124430787037</c:v>
                </c:pt>
                <c:pt idx="4764">
                  <c:v>44466.125136805553</c:v>
                </c:pt>
                <c:pt idx="4765">
                  <c:v>44466.125831249999</c:v>
                </c:pt>
                <c:pt idx="4766">
                  <c:v>44466.126525694446</c:v>
                </c:pt>
                <c:pt idx="4767">
                  <c:v>44466.127220138886</c:v>
                </c:pt>
                <c:pt idx="4768">
                  <c:v>44466.127914583332</c:v>
                </c:pt>
                <c:pt idx="4769">
                  <c:v>44466.128609027779</c:v>
                </c:pt>
                <c:pt idx="4770">
                  <c:v>44466.129303472226</c:v>
                </c:pt>
                <c:pt idx="4771">
                  <c:v>44466.129997916665</c:v>
                </c:pt>
                <c:pt idx="4772">
                  <c:v>44466.130692361112</c:v>
                </c:pt>
                <c:pt idx="4773">
                  <c:v>44466.131386805559</c:v>
                </c:pt>
                <c:pt idx="4774">
                  <c:v>44466.132081249998</c:v>
                </c:pt>
                <c:pt idx="4775">
                  <c:v>44466.132775694445</c:v>
                </c:pt>
                <c:pt idx="4776">
                  <c:v>44466.133470138891</c:v>
                </c:pt>
                <c:pt idx="4777">
                  <c:v>44466.134164583331</c:v>
                </c:pt>
                <c:pt idx="4778">
                  <c:v>44466.134859027778</c:v>
                </c:pt>
                <c:pt idx="4779">
                  <c:v>44466.135553472224</c:v>
                </c:pt>
                <c:pt idx="4780">
                  <c:v>44466.136247916664</c:v>
                </c:pt>
                <c:pt idx="4781">
                  <c:v>44466.13694236111</c:v>
                </c:pt>
                <c:pt idx="4782">
                  <c:v>44466.137636805557</c:v>
                </c:pt>
                <c:pt idx="4783">
                  <c:v>44466.138331249997</c:v>
                </c:pt>
                <c:pt idx="4784">
                  <c:v>44466.139025694443</c:v>
                </c:pt>
                <c:pt idx="4785">
                  <c:v>44466.13972013889</c:v>
                </c:pt>
                <c:pt idx="4786">
                  <c:v>44466.140414583337</c:v>
                </c:pt>
                <c:pt idx="4787">
                  <c:v>44466.141109027776</c:v>
                </c:pt>
                <c:pt idx="4788">
                  <c:v>44466.141803472223</c:v>
                </c:pt>
                <c:pt idx="4789">
                  <c:v>44466.14249791667</c:v>
                </c:pt>
                <c:pt idx="4790">
                  <c:v>44466.143192361109</c:v>
                </c:pt>
                <c:pt idx="4791">
                  <c:v>44466.143886805556</c:v>
                </c:pt>
                <c:pt idx="4792">
                  <c:v>44466.144581250002</c:v>
                </c:pt>
                <c:pt idx="4793">
                  <c:v>44466.145275694442</c:v>
                </c:pt>
                <c:pt idx="4794">
                  <c:v>44466.145970138889</c:v>
                </c:pt>
                <c:pt idx="4795">
                  <c:v>44466.146664583335</c:v>
                </c:pt>
                <c:pt idx="4796">
                  <c:v>44466.147359027775</c:v>
                </c:pt>
                <c:pt idx="4797">
                  <c:v>44466.148053472221</c:v>
                </c:pt>
                <c:pt idx="4798">
                  <c:v>44466.148747916668</c:v>
                </c:pt>
                <c:pt idx="4799">
                  <c:v>44466.149442361108</c:v>
                </c:pt>
                <c:pt idx="4800">
                  <c:v>44466.150136805554</c:v>
                </c:pt>
                <c:pt idx="4801">
                  <c:v>44466.150831250001</c:v>
                </c:pt>
                <c:pt idx="4802">
                  <c:v>44466.151525694448</c:v>
                </c:pt>
                <c:pt idx="4803">
                  <c:v>44466.152220138887</c:v>
                </c:pt>
                <c:pt idx="4804">
                  <c:v>44466.152914583334</c:v>
                </c:pt>
                <c:pt idx="4805">
                  <c:v>44466.15360902778</c:v>
                </c:pt>
                <c:pt idx="4806">
                  <c:v>44466.15430347222</c:v>
                </c:pt>
                <c:pt idx="4807">
                  <c:v>44466.154997916667</c:v>
                </c:pt>
                <c:pt idx="4808">
                  <c:v>44466.155692361113</c:v>
                </c:pt>
                <c:pt idx="4809">
                  <c:v>44466.156386805553</c:v>
                </c:pt>
                <c:pt idx="4810">
                  <c:v>44466.157081249999</c:v>
                </c:pt>
                <c:pt idx="4811">
                  <c:v>44466.157775694446</c:v>
                </c:pt>
                <c:pt idx="4812">
                  <c:v>44466.158470138886</c:v>
                </c:pt>
                <c:pt idx="4813">
                  <c:v>44466.159164583332</c:v>
                </c:pt>
                <c:pt idx="4814">
                  <c:v>44466.159859027779</c:v>
                </c:pt>
                <c:pt idx="4815">
                  <c:v>44466.160553472226</c:v>
                </c:pt>
                <c:pt idx="4816">
                  <c:v>44466.161247916665</c:v>
                </c:pt>
                <c:pt idx="4817">
                  <c:v>44466.161942361112</c:v>
                </c:pt>
                <c:pt idx="4818">
                  <c:v>44466.162636805559</c:v>
                </c:pt>
                <c:pt idx="4819">
                  <c:v>44466.163331249998</c:v>
                </c:pt>
                <c:pt idx="4820">
                  <c:v>44466.164025694445</c:v>
                </c:pt>
                <c:pt idx="4821">
                  <c:v>44466.164720138891</c:v>
                </c:pt>
                <c:pt idx="4822">
                  <c:v>44466.165414583331</c:v>
                </c:pt>
                <c:pt idx="4823">
                  <c:v>44466.166109027778</c:v>
                </c:pt>
                <c:pt idx="4824">
                  <c:v>44466.166815046294</c:v>
                </c:pt>
                <c:pt idx="4825">
                  <c:v>44466.16750949074</c:v>
                </c:pt>
                <c:pt idx="4826">
                  <c:v>44466.168203935187</c:v>
                </c:pt>
                <c:pt idx="4827">
                  <c:v>44466.168898379627</c:v>
                </c:pt>
                <c:pt idx="4828">
                  <c:v>44466.169592824073</c:v>
                </c:pt>
                <c:pt idx="4829">
                  <c:v>44466.17028726852</c:v>
                </c:pt>
                <c:pt idx="4830">
                  <c:v>44466.170981712959</c:v>
                </c:pt>
                <c:pt idx="4831">
                  <c:v>44466.171676157406</c:v>
                </c:pt>
                <c:pt idx="4832">
                  <c:v>44466.172370601853</c:v>
                </c:pt>
                <c:pt idx="4833">
                  <c:v>44466.1730650463</c:v>
                </c:pt>
                <c:pt idx="4834">
                  <c:v>44466.173759490739</c:v>
                </c:pt>
                <c:pt idx="4835">
                  <c:v>44466.174453935186</c:v>
                </c:pt>
                <c:pt idx="4836">
                  <c:v>44466.175148379632</c:v>
                </c:pt>
                <c:pt idx="4837">
                  <c:v>44466.175842824072</c:v>
                </c:pt>
                <c:pt idx="4838">
                  <c:v>44466.176537268519</c:v>
                </c:pt>
                <c:pt idx="4839">
                  <c:v>44466.177231712965</c:v>
                </c:pt>
                <c:pt idx="4840">
                  <c:v>44466.177926157405</c:v>
                </c:pt>
                <c:pt idx="4841">
                  <c:v>44466.178620601851</c:v>
                </c:pt>
                <c:pt idx="4842">
                  <c:v>44466.179315046298</c:v>
                </c:pt>
                <c:pt idx="4843">
                  <c:v>44466.180009490738</c:v>
                </c:pt>
                <c:pt idx="4844">
                  <c:v>44466.180703935184</c:v>
                </c:pt>
                <c:pt idx="4845">
                  <c:v>44466.181398379631</c:v>
                </c:pt>
                <c:pt idx="4846">
                  <c:v>44466.182092824078</c:v>
                </c:pt>
                <c:pt idx="4847">
                  <c:v>44466.182787268517</c:v>
                </c:pt>
                <c:pt idx="4848">
                  <c:v>44466.183481712964</c:v>
                </c:pt>
                <c:pt idx="4849">
                  <c:v>44466.184176157411</c:v>
                </c:pt>
                <c:pt idx="4850">
                  <c:v>44466.18487060185</c:v>
                </c:pt>
                <c:pt idx="4851">
                  <c:v>44466.185565046297</c:v>
                </c:pt>
                <c:pt idx="4852">
                  <c:v>44466.186259490743</c:v>
                </c:pt>
                <c:pt idx="4853">
                  <c:v>44466.186953935183</c:v>
                </c:pt>
                <c:pt idx="4854">
                  <c:v>44466.18764837963</c:v>
                </c:pt>
                <c:pt idx="4855">
                  <c:v>44466.188342824076</c:v>
                </c:pt>
                <c:pt idx="4856">
                  <c:v>44466.189037268516</c:v>
                </c:pt>
                <c:pt idx="4857">
                  <c:v>44466.189731712962</c:v>
                </c:pt>
                <c:pt idx="4858">
                  <c:v>44466.190426157409</c:v>
                </c:pt>
                <c:pt idx="4859">
                  <c:v>44466.191120601849</c:v>
                </c:pt>
                <c:pt idx="4860">
                  <c:v>44466.191815046295</c:v>
                </c:pt>
                <c:pt idx="4861">
                  <c:v>44466.192509490742</c:v>
                </c:pt>
                <c:pt idx="4862">
                  <c:v>44466.193203935189</c:v>
                </c:pt>
                <c:pt idx="4863">
                  <c:v>44466.193898379628</c:v>
                </c:pt>
                <c:pt idx="4864">
                  <c:v>44466.194592824075</c:v>
                </c:pt>
                <c:pt idx="4865">
                  <c:v>44466.195287268521</c:v>
                </c:pt>
                <c:pt idx="4866">
                  <c:v>44466.195981712961</c:v>
                </c:pt>
                <c:pt idx="4867">
                  <c:v>44466.196676157408</c:v>
                </c:pt>
                <c:pt idx="4868">
                  <c:v>44466.197370601854</c:v>
                </c:pt>
                <c:pt idx="4869">
                  <c:v>44466.198065046294</c:v>
                </c:pt>
                <c:pt idx="4870">
                  <c:v>44466.19875949074</c:v>
                </c:pt>
                <c:pt idx="4871">
                  <c:v>44466.199453935187</c:v>
                </c:pt>
                <c:pt idx="4872">
                  <c:v>44466.200148379627</c:v>
                </c:pt>
                <c:pt idx="4873">
                  <c:v>44466.200842824073</c:v>
                </c:pt>
                <c:pt idx="4874">
                  <c:v>44466.20153726852</c:v>
                </c:pt>
                <c:pt idx="4875">
                  <c:v>44466.202231712959</c:v>
                </c:pt>
                <c:pt idx="4876">
                  <c:v>44466.202926157406</c:v>
                </c:pt>
                <c:pt idx="4877">
                  <c:v>44466.203620601853</c:v>
                </c:pt>
                <c:pt idx="4878">
                  <c:v>44466.2043150463</c:v>
                </c:pt>
                <c:pt idx="4879">
                  <c:v>44466.205009490739</c:v>
                </c:pt>
                <c:pt idx="4880">
                  <c:v>44466.205703935186</c:v>
                </c:pt>
                <c:pt idx="4881">
                  <c:v>44466.206398379632</c:v>
                </c:pt>
                <c:pt idx="4882">
                  <c:v>44466.207092824072</c:v>
                </c:pt>
                <c:pt idx="4883">
                  <c:v>44466.207787268519</c:v>
                </c:pt>
                <c:pt idx="4884">
                  <c:v>44466.208493287035</c:v>
                </c:pt>
                <c:pt idx="4885">
                  <c:v>44466.209187731482</c:v>
                </c:pt>
                <c:pt idx="4886">
                  <c:v>44466.209882175928</c:v>
                </c:pt>
                <c:pt idx="4887">
                  <c:v>44466.210576620368</c:v>
                </c:pt>
                <c:pt idx="4888">
                  <c:v>44466.211271064814</c:v>
                </c:pt>
                <c:pt idx="4889">
                  <c:v>44466.211965509261</c:v>
                </c:pt>
                <c:pt idx="4890">
                  <c:v>44466.2126599537</c:v>
                </c:pt>
                <c:pt idx="4891">
                  <c:v>44466.213354398147</c:v>
                </c:pt>
                <c:pt idx="4892">
                  <c:v>44466.214048842594</c:v>
                </c:pt>
                <c:pt idx="4893">
                  <c:v>44466.214743287041</c:v>
                </c:pt>
                <c:pt idx="4894">
                  <c:v>44466.21543773148</c:v>
                </c:pt>
                <c:pt idx="4895">
                  <c:v>44466.216132175927</c:v>
                </c:pt>
                <c:pt idx="4896">
                  <c:v>44466.216826620373</c:v>
                </c:pt>
                <c:pt idx="4897">
                  <c:v>44466.217521064813</c:v>
                </c:pt>
                <c:pt idx="4898">
                  <c:v>44466.21821550926</c:v>
                </c:pt>
                <c:pt idx="4899">
                  <c:v>44466.218909953706</c:v>
                </c:pt>
                <c:pt idx="4900">
                  <c:v>44466.219604398146</c:v>
                </c:pt>
                <c:pt idx="4901">
                  <c:v>44466.220298842592</c:v>
                </c:pt>
                <c:pt idx="4902">
                  <c:v>44466.220993287039</c:v>
                </c:pt>
                <c:pt idx="4903">
                  <c:v>44466.221687731479</c:v>
                </c:pt>
                <c:pt idx="4904">
                  <c:v>44466.222382175925</c:v>
                </c:pt>
                <c:pt idx="4905">
                  <c:v>44466.223076620372</c:v>
                </c:pt>
                <c:pt idx="4906">
                  <c:v>44466.223771064811</c:v>
                </c:pt>
                <c:pt idx="4907">
                  <c:v>44466.224465509258</c:v>
                </c:pt>
                <c:pt idx="4908">
                  <c:v>44466.225159953705</c:v>
                </c:pt>
                <c:pt idx="4909">
                  <c:v>44466.225854398152</c:v>
                </c:pt>
                <c:pt idx="4910">
                  <c:v>44466.226548842591</c:v>
                </c:pt>
                <c:pt idx="4911">
                  <c:v>44466.227243287038</c:v>
                </c:pt>
                <c:pt idx="4912">
                  <c:v>44466.227937731484</c:v>
                </c:pt>
                <c:pt idx="4913">
                  <c:v>44466.228632175924</c:v>
                </c:pt>
                <c:pt idx="4914">
                  <c:v>44466.229326620371</c:v>
                </c:pt>
                <c:pt idx="4915">
                  <c:v>44466.230021064817</c:v>
                </c:pt>
                <c:pt idx="4916">
                  <c:v>44466.230715509257</c:v>
                </c:pt>
                <c:pt idx="4917">
                  <c:v>44466.231409953703</c:v>
                </c:pt>
                <c:pt idx="4918">
                  <c:v>44466.23210439815</c:v>
                </c:pt>
                <c:pt idx="4919">
                  <c:v>44466.23279884259</c:v>
                </c:pt>
                <c:pt idx="4920">
                  <c:v>44466.233493287036</c:v>
                </c:pt>
                <c:pt idx="4921">
                  <c:v>44466.234187731483</c:v>
                </c:pt>
                <c:pt idx="4922">
                  <c:v>44466.234882175922</c:v>
                </c:pt>
                <c:pt idx="4923">
                  <c:v>44466.235576620369</c:v>
                </c:pt>
                <c:pt idx="4924">
                  <c:v>44466.236271064816</c:v>
                </c:pt>
                <c:pt idx="4925">
                  <c:v>44466.236965509263</c:v>
                </c:pt>
                <c:pt idx="4926">
                  <c:v>44466.237659953702</c:v>
                </c:pt>
                <c:pt idx="4927">
                  <c:v>44466.238354398149</c:v>
                </c:pt>
                <c:pt idx="4928">
                  <c:v>44466.239048842595</c:v>
                </c:pt>
                <c:pt idx="4929">
                  <c:v>44466.239743287035</c:v>
                </c:pt>
                <c:pt idx="4930">
                  <c:v>44466.240437731482</c:v>
                </c:pt>
                <c:pt idx="4931">
                  <c:v>44466.241132175928</c:v>
                </c:pt>
                <c:pt idx="4932">
                  <c:v>44466.241826620368</c:v>
                </c:pt>
                <c:pt idx="4933">
                  <c:v>44466.242521064814</c:v>
                </c:pt>
                <c:pt idx="4934">
                  <c:v>44466.243215509261</c:v>
                </c:pt>
                <c:pt idx="4935">
                  <c:v>44466.2439099537</c:v>
                </c:pt>
                <c:pt idx="4936">
                  <c:v>44466.244604398147</c:v>
                </c:pt>
                <c:pt idx="4937">
                  <c:v>44466.245298842594</c:v>
                </c:pt>
                <c:pt idx="4938">
                  <c:v>44466.245993287041</c:v>
                </c:pt>
                <c:pt idx="4939">
                  <c:v>44466.24668773148</c:v>
                </c:pt>
                <c:pt idx="4940">
                  <c:v>44466.247382175927</c:v>
                </c:pt>
                <c:pt idx="4941">
                  <c:v>44466.248076620373</c:v>
                </c:pt>
                <c:pt idx="4942">
                  <c:v>44466.248771064813</c:v>
                </c:pt>
                <c:pt idx="4943">
                  <c:v>44466.24946550926</c:v>
                </c:pt>
                <c:pt idx="4944">
                  <c:v>44466.250159953706</c:v>
                </c:pt>
                <c:pt idx="4945">
                  <c:v>44466.250854398146</c:v>
                </c:pt>
                <c:pt idx="4946">
                  <c:v>44466.251548842592</c:v>
                </c:pt>
                <c:pt idx="4947">
                  <c:v>44466.252243287039</c:v>
                </c:pt>
                <c:pt idx="4948">
                  <c:v>44466.252937731479</c:v>
                </c:pt>
                <c:pt idx="4949">
                  <c:v>44466.253632175925</c:v>
                </c:pt>
                <c:pt idx="4950">
                  <c:v>44466.254326620372</c:v>
                </c:pt>
                <c:pt idx="4951">
                  <c:v>44466.255021064811</c:v>
                </c:pt>
                <c:pt idx="4952">
                  <c:v>44466.255715509258</c:v>
                </c:pt>
                <c:pt idx="4953">
                  <c:v>44466.256409953705</c:v>
                </c:pt>
                <c:pt idx="4954">
                  <c:v>44466.257104398152</c:v>
                </c:pt>
                <c:pt idx="4955">
                  <c:v>44466.257798842591</c:v>
                </c:pt>
                <c:pt idx="4956">
                  <c:v>44466.258493287038</c:v>
                </c:pt>
                <c:pt idx="4957">
                  <c:v>44466.259187731484</c:v>
                </c:pt>
                <c:pt idx="4958">
                  <c:v>44466.259882175924</c:v>
                </c:pt>
                <c:pt idx="4959">
                  <c:v>44466.260576620371</c:v>
                </c:pt>
                <c:pt idx="4960">
                  <c:v>44466.261271064817</c:v>
                </c:pt>
                <c:pt idx="4961">
                  <c:v>44466.261965509257</c:v>
                </c:pt>
                <c:pt idx="4962">
                  <c:v>44466.262659953703</c:v>
                </c:pt>
                <c:pt idx="4963">
                  <c:v>44466.26335439815</c:v>
                </c:pt>
                <c:pt idx="4964">
                  <c:v>44466.26404884259</c:v>
                </c:pt>
                <c:pt idx="4965">
                  <c:v>44466.264743287036</c:v>
                </c:pt>
                <c:pt idx="4966">
                  <c:v>44466.265437731483</c:v>
                </c:pt>
                <c:pt idx="4967">
                  <c:v>44466.266132175922</c:v>
                </c:pt>
                <c:pt idx="4968">
                  <c:v>44466.266826620369</c:v>
                </c:pt>
                <c:pt idx="4969">
                  <c:v>44466.267521064816</c:v>
                </c:pt>
                <c:pt idx="4970">
                  <c:v>44466.268215509263</c:v>
                </c:pt>
                <c:pt idx="4971">
                  <c:v>44466.268909953702</c:v>
                </c:pt>
                <c:pt idx="4972">
                  <c:v>44466.269604398149</c:v>
                </c:pt>
                <c:pt idx="4973">
                  <c:v>44466.270298842595</c:v>
                </c:pt>
                <c:pt idx="4974">
                  <c:v>44466.270993287035</c:v>
                </c:pt>
                <c:pt idx="4975">
                  <c:v>44466.271687731482</c:v>
                </c:pt>
                <c:pt idx="4976">
                  <c:v>44466.272382175928</c:v>
                </c:pt>
                <c:pt idx="4977">
                  <c:v>44466.273076620368</c:v>
                </c:pt>
                <c:pt idx="4978">
                  <c:v>44466.273771064814</c:v>
                </c:pt>
                <c:pt idx="4979">
                  <c:v>44466.274465509261</c:v>
                </c:pt>
                <c:pt idx="4980">
                  <c:v>44466.2751599537</c:v>
                </c:pt>
                <c:pt idx="4981">
                  <c:v>44466.275854398147</c:v>
                </c:pt>
                <c:pt idx="4982">
                  <c:v>44466.276548842594</c:v>
                </c:pt>
                <c:pt idx="4983">
                  <c:v>44466.277243287041</c:v>
                </c:pt>
                <c:pt idx="4984">
                  <c:v>44466.27793773148</c:v>
                </c:pt>
                <c:pt idx="4985">
                  <c:v>44466.278632175927</c:v>
                </c:pt>
                <c:pt idx="4986">
                  <c:v>44466.279326620373</c:v>
                </c:pt>
                <c:pt idx="4987">
                  <c:v>44466.280021064813</c:v>
                </c:pt>
                <c:pt idx="4988">
                  <c:v>44466.28071550926</c:v>
                </c:pt>
                <c:pt idx="4989">
                  <c:v>44466.281409953706</c:v>
                </c:pt>
                <c:pt idx="4990">
                  <c:v>44466.282104398146</c:v>
                </c:pt>
                <c:pt idx="4991">
                  <c:v>44466.282798842592</c:v>
                </c:pt>
                <c:pt idx="4992">
                  <c:v>44466.283493287039</c:v>
                </c:pt>
                <c:pt idx="4993">
                  <c:v>44466.284187731479</c:v>
                </c:pt>
                <c:pt idx="4994">
                  <c:v>44466.284882175925</c:v>
                </c:pt>
                <c:pt idx="4995">
                  <c:v>44466.285576620372</c:v>
                </c:pt>
                <c:pt idx="4996">
                  <c:v>44466.286271064811</c:v>
                </c:pt>
                <c:pt idx="4997">
                  <c:v>44466.286965509258</c:v>
                </c:pt>
                <c:pt idx="4998">
                  <c:v>44466.287659953705</c:v>
                </c:pt>
                <c:pt idx="4999">
                  <c:v>44466.288354398152</c:v>
                </c:pt>
                <c:pt idx="5000">
                  <c:v>44466.289048842591</c:v>
                </c:pt>
                <c:pt idx="5001">
                  <c:v>44466.289743287038</c:v>
                </c:pt>
                <c:pt idx="5002">
                  <c:v>44466.290437731484</c:v>
                </c:pt>
                <c:pt idx="5003">
                  <c:v>44466.291132175924</c:v>
                </c:pt>
                <c:pt idx="5004">
                  <c:v>44466.291838194447</c:v>
                </c:pt>
                <c:pt idx="5005">
                  <c:v>44466.292532638887</c:v>
                </c:pt>
                <c:pt idx="5006">
                  <c:v>44466.293227083333</c:v>
                </c:pt>
                <c:pt idx="5007">
                  <c:v>44466.29392152778</c:v>
                </c:pt>
                <c:pt idx="5008">
                  <c:v>44466.29461597222</c:v>
                </c:pt>
                <c:pt idx="5009">
                  <c:v>44466.295310416666</c:v>
                </c:pt>
                <c:pt idx="5010">
                  <c:v>44466.296004861113</c:v>
                </c:pt>
                <c:pt idx="5011">
                  <c:v>44466.296699305552</c:v>
                </c:pt>
                <c:pt idx="5012">
                  <c:v>44466.297393749999</c:v>
                </c:pt>
                <c:pt idx="5013">
                  <c:v>44466.298088194446</c:v>
                </c:pt>
                <c:pt idx="5014">
                  <c:v>44466.298782638885</c:v>
                </c:pt>
                <c:pt idx="5015">
                  <c:v>44466.299477083332</c:v>
                </c:pt>
                <c:pt idx="5016">
                  <c:v>44466.300171527779</c:v>
                </c:pt>
                <c:pt idx="5017">
                  <c:v>44466.300865972225</c:v>
                </c:pt>
                <c:pt idx="5018">
                  <c:v>44466.301560416665</c:v>
                </c:pt>
                <c:pt idx="5019">
                  <c:v>44466.302254861112</c:v>
                </c:pt>
                <c:pt idx="5020">
                  <c:v>44466.302949305558</c:v>
                </c:pt>
                <c:pt idx="5021">
                  <c:v>44466.303643749998</c:v>
                </c:pt>
                <c:pt idx="5022">
                  <c:v>44466.304338194444</c:v>
                </c:pt>
                <c:pt idx="5023">
                  <c:v>44466.305032638891</c:v>
                </c:pt>
                <c:pt idx="5024">
                  <c:v>44466.305727083331</c:v>
                </c:pt>
                <c:pt idx="5025">
                  <c:v>44466.306421527777</c:v>
                </c:pt>
                <c:pt idx="5026">
                  <c:v>44466.307115972224</c:v>
                </c:pt>
                <c:pt idx="5027">
                  <c:v>44466.307810416663</c:v>
                </c:pt>
                <c:pt idx="5028">
                  <c:v>44466.30850486111</c:v>
                </c:pt>
                <c:pt idx="5029">
                  <c:v>44466.309199305557</c:v>
                </c:pt>
                <c:pt idx="5030">
                  <c:v>44466.309893750004</c:v>
                </c:pt>
                <c:pt idx="5031">
                  <c:v>44466.310588194443</c:v>
                </c:pt>
                <c:pt idx="5032">
                  <c:v>44466.31128263889</c:v>
                </c:pt>
                <c:pt idx="5033">
                  <c:v>44466.311977083336</c:v>
                </c:pt>
                <c:pt idx="5034">
                  <c:v>44466.312671527776</c:v>
                </c:pt>
                <c:pt idx="5035">
                  <c:v>44466.313365972223</c:v>
                </c:pt>
                <c:pt idx="5036">
                  <c:v>44466.314060416669</c:v>
                </c:pt>
                <c:pt idx="5037">
                  <c:v>44466.314754861109</c:v>
                </c:pt>
                <c:pt idx="5038">
                  <c:v>44466.315449305555</c:v>
                </c:pt>
                <c:pt idx="5039">
                  <c:v>44466.316143750002</c:v>
                </c:pt>
                <c:pt idx="5040">
                  <c:v>44466.316838194442</c:v>
                </c:pt>
                <c:pt idx="5041">
                  <c:v>44466.317532638888</c:v>
                </c:pt>
                <c:pt idx="5042">
                  <c:v>44466.318227083335</c:v>
                </c:pt>
                <c:pt idx="5043">
                  <c:v>44466.318921527774</c:v>
                </c:pt>
                <c:pt idx="5044">
                  <c:v>44466.319615972221</c:v>
                </c:pt>
                <c:pt idx="5045">
                  <c:v>44466.320310416668</c:v>
                </c:pt>
                <c:pt idx="5046">
                  <c:v>44466.321004861114</c:v>
                </c:pt>
                <c:pt idx="5047">
                  <c:v>44466.321699305554</c:v>
                </c:pt>
                <c:pt idx="5048">
                  <c:v>44466.322393750001</c:v>
                </c:pt>
                <c:pt idx="5049">
                  <c:v>44466.323088194447</c:v>
                </c:pt>
                <c:pt idx="5050">
                  <c:v>44466.323782638887</c:v>
                </c:pt>
                <c:pt idx="5051">
                  <c:v>44466.324477083333</c:v>
                </c:pt>
                <c:pt idx="5052">
                  <c:v>44466.32517152778</c:v>
                </c:pt>
                <c:pt idx="5053">
                  <c:v>44466.32586597222</c:v>
                </c:pt>
                <c:pt idx="5054">
                  <c:v>44466.326560416666</c:v>
                </c:pt>
                <c:pt idx="5055">
                  <c:v>44466.327254861113</c:v>
                </c:pt>
                <c:pt idx="5056">
                  <c:v>44466.327949305552</c:v>
                </c:pt>
                <c:pt idx="5057">
                  <c:v>44466.328643749999</c:v>
                </c:pt>
                <c:pt idx="5058">
                  <c:v>44466.329338194446</c:v>
                </c:pt>
                <c:pt idx="5059">
                  <c:v>44466.330032638885</c:v>
                </c:pt>
                <c:pt idx="5060">
                  <c:v>44466.330727083332</c:v>
                </c:pt>
                <c:pt idx="5061">
                  <c:v>44466.331421527779</c:v>
                </c:pt>
                <c:pt idx="5062">
                  <c:v>44466.332115972225</c:v>
                </c:pt>
                <c:pt idx="5063">
                  <c:v>44466.332810416665</c:v>
                </c:pt>
                <c:pt idx="5064">
                  <c:v>44466.333516435188</c:v>
                </c:pt>
                <c:pt idx="5065">
                  <c:v>44466.334210879628</c:v>
                </c:pt>
                <c:pt idx="5066">
                  <c:v>44466.334905324074</c:v>
                </c:pt>
                <c:pt idx="5067">
                  <c:v>44466.335599768521</c:v>
                </c:pt>
                <c:pt idx="5068">
                  <c:v>44466.336294212961</c:v>
                </c:pt>
                <c:pt idx="5069">
                  <c:v>44466.336988657407</c:v>
                </c:pt>
                <c:pt idx="5070">
                  <c:v>44466.337683101854</c:v>
                </c:pt>
                <c:pt idx="5071">
                  <c:v>44466.338377546293</c:v>
                </c:pt>
                <c:pt idx="5072">
                  <c:v>44466.33907199074</c:v>
                </c:pt>
                <c:pt idx="5073">
                  <c:v>44466.339766435187</c:v>
                </c:pt>
                <c:pt idx="5074">
                  <c:v>44466.340460879626</c:v>
                </c:pt>
                <c:pt idx="5075">
                  <c:v>44466.341155324073</c:v>
                </c:pt>
                <c:pt idx="5076">
                  <c:v>44466.34184976852</c:v>
                </c:pt>
                <c:pt idx="5077">
                  <c:v>44466.342544212966</c:v>
                </c:pt>
                <c:pt idx="5078">
                  <c:v>44466.343238657406</c:v>
                </c:pt>
                <c:pt idx="5079">
                  <c:v>44466.343933101853</c:v>
                </c:pt>
                <c:pt idx="5080">
                  <c:v>44466.344627546299</c:v>
                </c:pt>
                <c:pt idx="5081">
                  <c:v>44466.345321990739</c:v>
                </c:pt>
                <c:pt idx="5082">
                  <c:v>44466.346016435185</c:v>
                </c:pt>
                <c:pt idx="5083">
                  <c:v>44466.346710879632</c:v>
                </c:pt>
                <c:pt idx="5084">
                  <c:v>44466.347405324072</c:v>
                </c:pt>
                <c:pt idx="5085">
                  <c:v>44466.348099768518</c:v>
                </c:pt>
                <c:pt idx="5086">
                  <c:v>44466.348794212965</c:v>
                </c:pt>
                <c:pt idx="5087">
                  <c:v>44466.349488657404</c:v>
                </c:pt>
                <c:pt idx="5088">
                  <c:v>44466.350183101851</c:v>
                </c:pt>
                <c:pt idx="5089">
                  <c:v>44466.350877546298</c:v>
                </c:pt>
                <c:pt idx="5090">
                  <c:v>44466.351571990737</c:v>
                </c:pt>
                <c:pt idx="5091">
                  <c:v>44466.352266435184</c:v>
                </c:pt>
                <c:pt idx="5092">
                  <c:v>44466.352960879631</c:v>
                </c:pt>
                <c:pt idx="5093">
                  <c:v>44466.353655324077</c:v>
                </c:pt>
                <c:pt idx="5094">
                  <c:v>44466.354349768517</c:v>
                </c:pt>
                <c:pt idx="5095">
                  <c:v>44466.355044212964</c:v>
                </c:pt>
                <c:pt idx="5096">
                  <c:v>44466.35573865741</c:v>
                </c:pt>
                <c:pt idx="5097">
                  <c:v>44466.35643310185</c:v>
                </c:pt>
                <c:pt idx="5098">
                  <c:v>44466.357127546296</c:v>
                </c:pt>
                <c:pt idx="5099">
                  <c:v>44466.357821990743</c:v>
                </c:pt>
                <c:pt idx="5100">
                  <c:v>44466.358516435183</c:v>
                </c:pt>
                <c:pt idx="5101">
                  <c:v>44466.359210879629</c:v>
                </c:pt>
                <c:pt idx="5102">
                  <c:v>44466.359905324076</c:v>
                </c:pt>
                <c:pt idx="5103">
                  <c:v>44466.360599768515</c:v>
                </c:pt>
                <c:pt idx="5104">
                  <c:v>44466.361294212962</c:v>
                </c:pt>
                <c:pt idx="5105">
                  <c:v>44466.361988657409</c:v>
                </c:pt>
                <c:pt idx="5106">
                  <c:v>44466.362683101848</c:v>
                </c:pt>
                <c:pt idx="5107">
                  <c:v>44466.363377546295</c:v>
                </c:pt>
                <c:pt idx="5108">
                  <c:v>44466.364071990742</c:v>
                </c:pt>
                <c:pt idx="5109">
                  <c:v>44466.364766435188</c:v>
                </c:pt>
                <c:pt idx="5110">
                  <c:v>44466.365460879628</c:v>
                </c:pt>
                <c:pt idx="5111">
                  <c:v>44466.366155324074</c:v>
                </c:pt>
                <c:pt idx="5112">
                  <c:v>44466.366849768521</c:v>
                </c:pt>
                <c:pt idx="5113">
                  <c:v>44466.367544212961</c:v>
                </c:pt>
                <c:pt idx="5114">
                  <c:v>44466.368238657407</c:v>
                </c:pt>
                <c:pt idx="5115">
                  <c:v>44466.368933101854</c:v>
                </c:pt>
                <c:pt idx="5116">
                  <c:v>44466.369627546293</c:v>
                </c:pt>
                <c:pt idx="5117">
                  <c:v>44466.37032199074</c:v>
                </c:pt>
                <c:pt idx="5118">
                  <c:v>44466.371016435187</c:v>
                </c:pt>
                <c:pt idx="5119">
                  <c:v>44466.371710879626</c:v>
                </c:pt>
                <c:pt idx="5120">
                  <c:v>44466.372405324073</c:v>
                </c:pt>
                <c:pt idx="5121">
                  <c:v>44466.37309976852</c:v>
                </c:pt>
                <c:pt idx="5122">
                  <c:v>44466.373794212966</c:v>
                </c:pt>
                <c:pt idx="5123">
                  <c:v>44466.374488657406</c:v>
                </c:pt>
                <c:pt idx="5124">
                  <c:v>44466.375194675929</c:v>
                </c:pt>
                <c:pt idx="5125">
                  <c:v>44466.375889120369</c:v>
                </c:pt>
                <c:pt idx="5126">
                  <c:v>44466.376583564816</c:v>
                </c:pt>
                <c:pt idx="5127">
                  <c:v>44466.377278009262</c:v>
                </c:pt>
                <c:pt idx="5128">
                  <c:v>44466.377972453702</c:v>
                </c:pt>
                <c:pt idx="5129">
                  <c:v>44466.378666898148</c:v>
                </c:pt>
                <c:pt idx="5130">
                  <c:v>44466.379361342595</c:v>
                </c:pt>
                <c:pt idx="5131">
                  <c:v>44466.380055787035</c:v>
                </c:pt>
                <c:pt idx="5132">
                  <c:v>44466.380750231481</c:v>
                </c:pt>
                <c:pt idx="5133">
                  <c:v>44466.381444675928</c:v>
                </c:pt>
                <c:pt idx="5134">
                  <c:v>44466.382139120367</c:v>
                </c:pt>
                <c:pt idx="5135">
                  <c:v>44466.382833564814</c:v>
                </c:pt>
                <c:pt idx="5136">
                  <c:v>44466.383528009261</c:v>
                </c:pt>
                <c:pt idx="5137">
                  <c:v>44466.3842224537</c:v>
                </c:pt>
                <c:pt idx="5138">
                  <c:v>44466.384916898147</c:v>
                </c:pt>
                <c:pt idx="5139">
                  <c:v>44466.385611342594</c:v>
                </c:pt>
                <c:pt idx="5140">
                  <c:v>44466.38630578704</c:v>
                </c:pt>
                <c:pt idx="5141">
                  <c:v>44466.38700023148</c:v>
                </c:pt>
                <c:pt idx="5142">
                  <c:v>44466.387694675926</c:v>
                </c:pt>
                <c:pt idx="5143">
                  <c:v>44466.388389120373</c:v>
                </c:pt>
                <c:pt idx="5144">
                  <c:v>44466.389083564813</c:v>
                </c:pt>
                <c:pt idx="5145">
                  <c:v>44466.389778009259</c:v>
                </c:pt>
                <c:pt idx="5146">
                  <c:v>44466.390472453706</c:v>
                </c:pt>
                <c:pt idx="5147">
                  <c:v>44466.391166898145</c:v>
                </c:pt>
                <c:pt idx="5148">
                  <c:v>44466.391861342592</c:v>
                </c:pt>
                <c:pt idx="5149">
                  <c:v>44466.392555787039</c:v>
                </c:pt>
                <c:pt idx="5150">
                  <c:v>44466.393250231478</c:v>
                </c:pt>
                <c:pt idx="5151">
                  <c:v>44466.393944675925</c:v>
                </c:pt>
                <c:pt idx="5152">
                  <c:v>44466.394639120372</c:v>
                </c:pt>
                <c:pt idx="5153">
                  <c:v>44466.395333564818</c:v>
                </c:pt>
                <c:pt idx="5154">
                  <c:v>44466.396028009258</c:v>
                </c:pt>
                <c:pt idx="5155">
                  <c:v>44466.396722453705</c:v>
                </c:pt>
                <c:pt idx="5156">
                  <c:v>44466.397416898151</c:v>
                </c:pt>
                <c:pt idx="5157">
                  <c:v>44466.398111342591</c:v>
                </c:pt>
                <c:pt idx="5158">
                  <c:v>44466.398805787037</c:v>
                </c:pt>
                <c:pt idx="5159">
                  <c:v>44466.399500231484</c:v>
                </c:pt>
                <c:pt idx="5160">
                  <c:v>44466.400194675924</c:v>
                </c:pt>
                <c:pt idx="5161">
                  <c:v>44466.40088912037</c:v>
                </c:pt>
                <c:pt idx="5162">
                  <c:v>44466.401583564817</c:v>
                </c:pt>
                <c:pt idx="5163">
                  <c:v>44466.402278009256</c:v>
                </c:pt>
                <c:pt idx="5164">
                  <c:v>44466.402972453703</c:v>
                </c:pt>
                <c:pt idx="5165">
                  <c:v>44466.40366689815</c:v>
                </c:pt>
                <c:pt idx="5166">
                  <c:v>44466.404361342589</c:v>
                </c:pt>
                <c:pt idx="5167">
                  <c:v>44466.405055787036</c:v>
                </c:pt>
                <c:pt idx="5168">
                  <c:v>44466.405750231483</c:v>
                </c:pt>
                <c:pt idx="5169">
                  <c:v>44466.406444675929</c:v>
                </c:pt>
                <c:pt idx="5170">
                  <c:v>44466.407139120369</c:v>
                </c:pt>
                <c:pt idx="5171">
                  <c:v>44466.407833564816</c:v>
                </c:pt>
                <c:pt idx="5172">
                  <c:v>44466.408528009262</c:v>
                </c:pt>
                <c:pt idx="5173">
                  <c:v>44466.409222453702</c:v>
                </c:pt>
                <c:pt idx="5174">
                  <c:v>44466.409916898148</c:v>
                </c:pt>
                <c:pt idx="5175">
                  <c:v>44466.410611342595</c:v>
                </c:pt>
                <c:pt idx="5176">
                  <c:v>44466.411305787035</c:v>
                </c:pt>
                <c:pt idx="5177">
                  <c:v>44466.412000231481</c:v>
                </c:pt>
                <c:pt idx="5178">
                  <c:v>44466.412694675928</c:v>
                </c:pt>
                <c:pt idx="5179">
                  <c:v>44466.413389120367</c:v>
                </c:pt>
                <c:pt idx="5180">
                  <c:v>44466.414083564814</c:v>
                </c:pt>
                <c:pt idx="5181">
                  <c:v>44466.414778009261</c:v>
                </c:pt>
                <c:pt idx="5182">
                  <c:v>44466.4154724537</c:v>
                </c:pt>
                <c:pt idx="5183">
                  <c:v>44466.416166898147</c:v>
                </c:pt>
                <c:pt idx="5184">
                  <c:v>44466.416872916663</c:v>
                </c:pt>
                <c:pt idx="5185">
                  <c:v>44466.41756736111</c:v>
                </c:pt>
                <c:pt idx="5186">
                  <c:v>44466.418261805557</c:v>
                </c:pt>
                <c:pt idx="5187">
                  <c:v>44466.418956250003</c:v>
                </c:pt>
                <c:pt idx="5188">
                  <c:v>44466.419650694443</c:v>
                </c:pt>
                <c:pt idx="5189">
                  <c:v>44466.420345138889</c:v>
                </c:pt>
                <c:pt idx="5190">
                  <c:v>44466.421039583336</c:v>
                </c:pt>
                <c:pt idx="5191">
                  <c:v>44466.421734027776</c:v>
                </c:pt>
                <c:pt idx="5192">
                  <c:v>44466.422428472222</c:v>
                </c:pt>
                <c:pt idx="5193">
                  <c:v>44466.423122916669</c:v>
                </c:pt>
                <c:pt idx="5194">
                  <c:v>44466.423817361108</c:v>
                </c:pt>
                <c:pt idx="5195">
                  <c:v>44466.424511805555</c:v>
                </c:pt>
                <c:pt idx="5196">
                  <c:v>44466.425206250002</c:v>
                </c:pt>
                <c:pt idx="5197">
                  <c:v>44466.425900694441</c:v>
                </c:pt>
                <c:pt idx="5198">
                  <c:v>44466.426595138888</c:v>
                </c:pt>
                <c:pt idx="5199">
                  <c:v>44466.427289583335</c:v>
                </c:pt>
                <c:pt idx="5200">
                  <c:v>44466.427984027781</c:v>
                </c:pt>
                <c:pt idx="5201">
                  <c:v>44466.428678472221</c:v>
                </c:pt>
                <c:pt idx="5202">
                  <c:v>44466.429372916667</c:v>
                </c:pt>
                <c:pt idx="5203">
                  <c:v>44466.430067361114</c:v>
                </c:pt>
                <c:pt idx="5204">
                  <c:v>44466.430761805554</c:v>
                </c:pt>
                <c:pt idx="5205">
                  <c:v>44466.43145625</c:v>
                </c:pt>
                <c:pt idx="5206">
                  <c:v>44466.432150694447</c:v>
                </c:pt>
                <c:pt idx="5207">
                  <c:v>44466.432845138886</c:v>
                </c:pt>
                <c:pt idx="5208">
                  <c:v>44466.433539583333</c:v>
                </c:pt>
                <c:pt idx="5209">
                  <c:v>44466.43423402778</c:v>
                </c:pt>
                <c:pt idx="5210">
                  <c:v>44466.434928472219</c:v>
                </c:pt>
                <c:pt idx="5211">
                  <c:v>44466.435622916666</c:v>
                </c:pt>
                <c:pt idx="5212">
                  <c:v>44466.436317361113</c:v>
                </c:pt>
                <c:pt idx="5213">
                  <c:v>44466.437011805552</c:v>
                </c:pt>
                <c:pt idx="5214">
                  <c:v>44466.437706249999</c:v>
                </c:pt>
                <c:pt idx="5215">
                  <c:v>44466.438400694446</c:v>
                </c:pt>
                <c:pt idx="5216">
                  <c:v>44466.439095138892</c:v>
                </c:pt>
                <c:pt idx="5217">
                  <c:v>44466.439789583332</c:v>
                </c:pt>
                <c:pt idx="5218">
                  <c:v>44466.440484027778</c:v>
                </c:pt>
                <c:pt idx="5219">
                  <c:v>44466.441178472225</c:v>
                </c:pt>
                <c:pt idx="5220">
                  <c:v>44466.441872916665</c:v>
                </c:pt>
                <c:pt idx="5221">
                  <c:v>44466.442567361111</c:v>
                </c:pt>
                <c:pt idx="5222">
                  <c:v>44466.443261805558</c:v>
                </c:pt>
                <c:pt idx="5223">
                  <c:v>44466.443956249997</c:v>
                </c:pt>
                <c:pt idx="5224">
                  <c:v>44466.444650694444</c:v>
                </c:pt>
                <c:pt idx="5225">
                  <c:v>44466.445345138891</c:v>
                </c:pt>
                <c:pt idx="5226">
                  <c:v>44466.44603958333</c:v>
                </c:pt>
                <c:pt idx="5227">
                  <c:v>44466.446734027777</c:v>
                </c:pt>
                <c:pt idx="5228">
                  <c:v>44466.447428472224</c:v>
                </c:pt>
                <c:pt idx="5229">
                  <c:v>44466.448122916663</c:v>
                </c:pt>
                <c:pt idx="5230">
                  <c:v>44466.44881736111</c:v>
                </c:pt>
                <c:pt idx="5231">
                  <c:v>44466.449511805557</c:v>
                </c:pt>
                <c:pt idx="5232">
                  <c:v>44466.450206250003</c:v>
                </c:pt>
                <c:pt idx="5233">
                  <c:v>44466.450900694443</c:v>
                </c:pt>
                <c:pt idx="5234">
                  <c:v>44466.451595138889</c:v>
                </c:pt>
                <c:pt idx="5235">
                  <c:v>44466.452289583336</c:v>
                </c:pt>
                <c:pt idx="5236">
                  <c:v>44466.452984027776</c:v>
                </c:pt>
                <c:pt idx="5237">
                  <c:v>44466.453678472222</c:v>
                </c:pt>
                <c:pt idx="5238">
                  <c:v>44466.454372916669</c:v>
                </c:pt>
                <c:pt idx="5239">
                  <c:v>44466.455067361108</c:v>
                </c:pt>
                <c:pt idx="5240">
                  <c:v>44466.455761805555</c:v>
                </c:pt>
                <c:pt idx="5241">
                  <c:v>44466.456456250002</c:v>
                </c:pt>
                <c:pt idx="5242">
                  <c:v>44466.457150694441</c:v>
                </c:pt>
                <c:pt idx="5243">
                  <c:v>44466.457845138888</c:v>
                </c:pt>
                <c:pt idx="5244">
                  <c:v>44466.458551157404</c:v>
                </c:pt>
                <c:pt idx="5245">
                  <c:v>44466.459245601851</c:v>
                </c:pt>
                <c:pt idx="5246">
                  <c:v>44466.459940046298</c:v>
                </c:pt>
                <c:pt idx="5247">
                  <c:v>44466.460634490744</c:v>
                </c:pt>
                <c:pt idx="5248">
                  <c:v>44466.461328935184</c:v>
                </c:pt>
                <c:pt idx="5249">
                  <c:v>44466.46202337963</c:v>
                </c:pt>
                <c:pt idx="5250">
                  <c:v>44466.462717824077</c:v>
                </c:pt>
                <c:pt idx="5251">
                  <c:v>44466.463412268517</c:v>
                </c:pt>
                <c:pt idx="5252">
                  <c:v>44466.464106712963</c:v>
                </c:pt>
                <c:pt idx="5253">
                  <c:v>44466.46480115741</c:v>
                </c:pt>
                <c:pt idx="5254">
                  <c:v>44466.465495601849</c:v>
                </c:pt>
                <c:pt idx="5255">
                  <c:v>44466.466190046296</c:v>
                </c:pt>
                <c:pt idx="5256">
                  <c:v>44466.466884490743</c:v>
                </c:pt>
                <c:pt idx="5257">
                  <c:v>44466.467578935182</c:v>
                </c:pt>
                <c:pt idx="5258">
                  <c:v>44466.468273379629</c:v>
                </c:pt>
                <c:pt idx="5259">
                  <c:v>44466.468967824076</c:v>
                </c:pt>
                <c:pt idx="5260">
                  <c:v>44466.469662268515</c:v>
                </c:pt>
                <c:pt idx="5261">
                  <c:v>44466.470356712962</c:v>
                </c:pt>
                <c:pt idx="5262">
                  <c:v>44466.471051157409</c:v>
                </c:pt>
                <c:pt idx="5263">
                  <c:v>44466.471745601855</c:v>
                </c:pt>
                <c:pt idx="5264">
                  <c:v>44466.472440046295</c:v>
                </c:pt>
                <c:pt idx="5265">
                  <c:v>44466.473134490741</c:v>
                </c:pt>
                <c:pt idx="5266">
                  <c:v>44466.473828935188</c:v>
                </c:pt>
                <c:pt idx="5267">
                  <c:v>44466.474523379627</c:v>
                </c:pt>
                <c:pt idx="5268">
                  <c:v>44466.475217824074</c:v>
                </c:pt>
                <c:pt idx="5269">
                  <c:v>44466.475912268521</c:v>
                </c:pt>
                <c:pt idx="5270">
                  <c:v>44466.47660671296</c:v>
                </c:pt>
                <c:pt idx="5271">
                  <c:v>44466.477301157407</c:v>
                </c:pt>
                <c:pt idx="5272">
                  <c:v>44466.477995601854</c:v>
                </c:pt>
                <c:pt idx="5273">
                  <c:v>44466.478690046293</c:v>
                </c:pt>
                <c:pt idx="5274">
                  <c:v>44466.47938449074</c:v>
                </c:pt>
                <c:pt idx="5275">
                  <c:v>44466.480078935187</c:v>
                </c:pt>
                <c:pt idx="5276">
                  <c:v>44466.480773379626</c:v>
                </c:pt>
                <c:pt idx="5277">
                  <c:v>44466.481467824073</c:v>
                </c:pt>
                <c:pt idx="5278">
                  <c:v>44466.482162268519</c:v>
                </c:pt>
                <c:pt idx="5279">
                  <c:v>44466.482856712966</c:v>
                </c:pt>
                <c:pt idx="5280">
                  <c:v>44466.483551157406</c:v>
                </c:pt>
                <c:pt idx="5281">
                  <c:v>44466.484245601852</c:v>
                </c:pt>
                <c:pt idx="5282">
                  <c:v>44466.484940046299</c:v>
                </c:pt>
                <c:pt idx="5283">
                  <c:v>44466.485634490738</c:v>
                </c:pt>
                <c:pt idx="5284">
                  <c:v>44466.486328935185</c:v>
                </c:pt>
                <c:pt idx="5285">
                  <c:v>44466.487023379632</c:v>
                </c:pt>
                <c:pt idx="5286">
                  <c:v>44466.487717824071</c:v>
                </c:pt>
                <c:pt idx="5287">
                  <c:v>44466.488412268518</c:v>
                </c:pt>
                <c:pt idx="5288">
                  <c:v>44466.489106712965</c:v>
                </c:pt>
                <c:pt idx="5289">
                  <c:v>44466.489801157404</c:v>
                </c:pt>
                <c:pt idx="5290">
                  <c:v>44466.490495601851</c:v>
                </c:pt>
                <c:pt idx="5291">
                  <c:v>44466.491190046298</c:v>
                </c:pt>
                <c:pt idx="5292">
                  <c:v>44466.491884490744</c:v>
                </c:pt>
                <c:pt idx="5293">
                  <c:v>44466.492578935184</c:v>
                </c:pt>
                <c:pt idx="5294">
                  <c:v>44466.49327337963</c:v>
                </c:pt>
                <c:pt idx="5295">
                  <c:v>44466.493967824077</c:v>
                </c:pt>
                <c:pt idx="5296">
                  <c:v>44466.494662268517</c:v>
                </c:pt>
                <c:pt idx="5297">
                  <c:v>44466.495356712963</c:v>
                </c:pt>
                <c:pt idx="5298">
                  <c:v>44466.49605115741</c:v>
                </c:pt>
                <c:pt idx="5299">
                  <c:v>44466.496745601849</c:v>
                </c:pt>
                <c:pt idx="5300">
                  <c:v>44466.497440046296</c:v>
                </c:pt>
                <c:pt idx="5301">
                  <c:v>44466.498134490743</c:v>
                </c:pt>
                <c:pt idx="5302">
                  <c:v>44466.498828935182</c:v>
                </c:pt>
                <c:pt idx="5303">
                  <c:v>44466.499523379629</c:v>
                </c:pt>
                <c:pt idx="5304">
                  <c:v>44466.500217824076</c:v>
                </c:pt>
                <c:pt idx="5305">
                  <c:v>44466.500912268515</c:v>
                </c:pt>
                <c:pt idx="5306">
                  <c:v>44466.501606712962</c:v>
                </c:pt>
                <c:pt idx="5307">
                  <c:v>44466.502301157409</c:v>
                </c:pt>
                <c:pt idx="5308">
                  <c:v>44466.502995601855</c:v>
                </c:pt>
                <c:pt idx="5309">
                  <c:v>44466.503690046295</c:v>
                </c:pt>
                <c:pt idx="5310">
                  <c:v>44466.504384490741</c:v>
                </c:pt>
                <c:pt idx="5311">
                  <c:v>44466.505078935188</c:v>
                </c:pt>
                <c:pt idx="5312">
                  <c:v>44466.505773379627</c:v>
                </c:pt>
                <c:pt idx="5313">
                  <c:v>44466.506467824074</c:v>
                </c:pt>
                <c:pt idx="5314">
                  <c:v>44466.507162268521</c:v>
                </c:pt>
                <c:pt idx="5315">
                  <c:v>44466.50785671296</c:v>
                </c:pt>
                <c:pt idx="5316">
                  <c:v>44466.508551157407</c:v>
                </c:pt>
                <c:pt idx="5317">
                  <c:v>44466.509245601854</c:v>
                </c:pt>
                <c:pt idx="5318">
                  <c:v>44466.509940046293</c:v>
                </c:pt>
                <c:pt idx="5319">
                  <c:v>44466.51063449074</c:v>
                </c:pt>
                <c:pt idx="5320">
                  <c:v>44466.511328935187</c:v>
                </c:pt>
                <c:pt idx="5321">
                  <c:v>44466.512023379626</c:v>
                </c:pt>
                <c:pt idx="5322">
                  <c:v>44466.512717824073</c:v>
                </c:pt>
                <c:pt idx="5323">
                  <c:v>44466.513412268519</c:v>
                </c:pt>
                <c:pt idx="5324">
                  <c:v>44466.514106712966</c:v>
                </c:pt>
                <c:pt idx="5325">
                  <c:v>44466.514801157406</c:v>
                </c:pt>
                <c:pt idx="5326">
                  <c:v>44466.515495601852</c:v>
                </c:pt>
                <c:pt idx="5327">
                  <c:v>44466.516190046299</c:v>
                </c:pt>
                <c:pt idx="5328">
                  <c:v>44466.516884490738</c:v>
                </c:pt>
                <c:pt idx="5329">
                  <c:v>44466.517578935185</c:v>
                </c:pt>
                <c:pt idx="5330">
                  <c:v>44466.518273379632</c:v>
                </c:pt>
                <c:pt idx="5331">
                  <c:v>44466.518967824071</c:v>
                </c:pt>
                <c:pt idx="5332">
                  <c:v>44466.519662268518</c:v>
                </c:pt>
                <c:pt idx="5333">
                  <c:v>44466.520356712965</c:v>
                </c:pt>
                <c:pt idx="5334">
                  <c:v>44466.521051157404</c:v>
                </c:pt>
                <c:pt idx="5335">
                  <c:v>44466.521745601851</c:v>
                </c:pt>
                <c:pt idx="5336">
                  <c:v>44466.522440046298</c:v>
                </c:pt>
                <c:pt idx="5337">
                  <c:v>44466.523134490744</c:v>
                </c:pt>
                <c:pt idx="5338">
                  <c:v>44466.523828935184</c:v>
                </c:pt>
                <c:pt idx="5339">
                  <c:v>44466.52452337963</c:v>
                </c:pt>
                <c:pt idx="5340">
                  <c:v>44466.525217824077</c:v>
                </c:pt>
                <c:pt idx="5341">
                  <c:v>44466.525912268517</c:v>
                </c:pt>
                <c:pt idx="5342">
                  <c:v>44466.526606712963</c:v>
                </c:pt>
                <c:pt idx="5343">
                  <c:v>44466.52730115741</c:v>
                </c:pt>
                <c:pt idx="5344">
                  <c:v>44466.527995601849</c:v>
                </c:pt>
                <c:pt idx="5345">
                  <c:v>44466.528690046296</c:v>
                </c:pt>
                <c:pt idx="5346">
                  <c:v>44466.529384490743</c:v>
                </c:pt>
                <c:pt idx="5347">
                  <c:v>44466.530078935182</c:v>
                </c:pt>
                <c:pt idx="5348">
                  <c:v>44466.530773379629</c:v>
                </c:pt>
                <c:pt idx="5349">
                  <c:v>44466.531467824076</c:v>
                </c:pt>
                <c:pt idx="5350">
                  <c:v>44466.532162268515</c:v>
                </c:pt>
                <c:pt idx="5351">
                  <c:v>44466.532856712962</c:v>
                </c:pt>
                <c:pt idx="5352">
                  <c:v>44466.533551157409</c:v>
                </c:pt>
                <c:pt idx="5353">
                  <c:v>44466.534245601855</c:v>
                </c:pt>
                <c:pt idx="5354">
                  <c:v>44466.534940046295</c:v>
                </c:pt>
                <c:pt idx="5355">
                  <c:v>44466.535634490741</c:v>
                </c:pt>
                <c:pt idx="5356">
                  <c:v>44466.536328935188</c:v>
                </c:pt>
                <c:pt idx="5357">
                  <c:v>44466.537023379627</c:v>
                </c:pt>
                <c:pt idx="5358">
                  <c:v>44466.537717824074</c:v>
                </c:pt>
                <c:pt idx="5359">
                  <c:v>44466.538412268521</c:v>
                </c:pt>
                <c:pt idx="5360">
                  <c:v>44466.53910671296</c:v>
                </c:pt>
                <c:pt idx="5361">
                  <c:v>44466.539801157407</c:v>
                </c:pt>
                <c:pt idx="5362">
                  <c:v>44466.540495601854</c:v>
                </c:pt>
                <c:pt idx="5363">
                  <c:v>44466.541190046293</c:v>
                </c:pt>
                <c:pt idx="5364">
                  <c:v>44466.541896064817</c:v>
                </c:pt>
                <c:pt idx="5365">
                  <c:v>44466.542590509256</c:v>
                </c:pt>
                <c:pt idx="5366">
                  <c:v>44466.543284953703</c:v>
                </c:pt>
                <c:pt idx="5367">
                  <c:v>44466.54397939815</c:v>
                </c:pt>
                <c:pt idx="5368">
                  <c:v>44466.544673842589</c:v>
                </c:pt>
                <c:pt idx="5369">
                  <c:v>44466.545368287036</c:v>
                </c:pt>
                <c:pt idx="5370">
                  <c:v>44466.546062731482</c:v>
                </c:pt>
                <c:pt idx="5371">
                  <c:v>44466.546757175929</c:v>
                </c:pt>
                <c:pt idx="5372">
                  <c:v>44466.547451620369</c:v>
                </c:pt>
                <c:pt idx="5373">
                  <c:v>44466.548146064815</c:v>
                </c:pt>
                <c:pt idx="5374">
                  <c:v>44466.548840509262</c:v>
                </c:pt>
                <c:pt idx="5375">
                  <c:v>44466.549534953701</c:v>
                </c:pt>
                <c:pt idx="5376">
                  <c:v>44466.550229398148</c:v>
                </c:pt>
                <c:pt idx="5377">
                  <c:v>44466.550923842595</c:v>
                </c:pt>
                <c:pt idx="5378">
                  <c:v>44466.551618287034</c:v>
                </c:pt>
                <c:pt idx="5379">
                  <c:v>44466.552312731481</c:v>
                </c:pt>
                <c:pt idx="5380">
                  <c:v>44466.553007175928</c:v>
                </c:pt>
                <c:pt idx="5381">
                  <c:v>44466.553701620367</c:v>
                </c:pt>
                <c:pt idx="5382">
                  <c:v>44466.554396064814</c:v>
                </c:pt>
                <c:pt idx="5383">
                  <c:v>44466.55509050926</c:v>
                </c:pt>
                <c:pt idx="5384">
                  <c:v>44466.555784953707</c:v>
                </c:pt>
                <c:pt idx="5385">
                  <c:v>44466.556479398147</c:v>
                </c:pt>
                <c:pt idx="5386">
                  <c:v>44466.557173842593</c:v>
                </c:pt>
                <c:pt idx="5387">
                  <c:v>44466.55786828704</c:v>
                </c:pt>
                <c:pt idx="5388">
                  <c:v>44466.558562731479</c:v>
                </c:pt>
                <c:pt idx="5389">
                  <c:v>44466.559257175926</c:v>
                </c:pt>
                <c:pt idx="5390">
                  <c:v>44466.559951620373</c:v>
                </c:pt>
                <c:pt idx="5391">
                  <c:v>44466.560646064812</c:v>
                </c:pt>
                <c:pt idx="5392">
                  <c:v>44466.561340509259</c:v>
                </c:pt>
                <c:pt idx="5393">
                  <c:v>44466.562034953706</c:v>
                </c:pt>
                <c:pt idx="5394">
                  <c:v>44466.562729398145</c:v>
                </c:pt>
                <c:pt idx="5395">
                  <c:v>44466.563423842592</c:v>
                </c:pt>
                <c:pt idx="5396">
                  <c:v>44466.564118287039</c:v>
                </c:pt>
                <c:pt idx="5397">
                  <c:v>44466.564812731478</c:v>
                </c:pt>
                <c:pt idx="5398">
                  <c:v>44466.565507175925</c:v>
                </c:pt>
                <c:pt idx="5399">
                  <c:v>44466.566201620371</c:v>
                </c:pt>
                <c:pt idx="5400">
                  <c:v>44466.566896064818</c:v>
                </c:pt>
                <c:pt idx="5401">
                  <c:v>44466.567590509258</c:v>
                </c:pt>
                <c:pt idx="5402">
                  <c:v>44466.568284953704</c:v>
                </c:pt>
                <c:pt idx="5403">
                  <c:v>44466.568979398151</c:v>
                </c:pt>
                <c:pt idx="5404">
                  <c:v>44466.56967384259</c:v>
                </c:pt>
                <c:pt idx="5405">
                  <c:v>44466.570368287037</c:v>
                </c:pt>
                <c:pt idx="5406">
                  <c:v>44466.571062731484</c:v>
                </c:pt>
                <c:pt idx="5407">
                  <c:v>44466.571757175923</c:v>
                </c:pt>
                <c:pt idx="5408">
                  <c:v>44466.57245162037</c:v>
                </c:pt>
                <c:pt idx="5409">
                  <c:v>44466.573146064817</c:v>
                </c:pt>
                <c:pt idx="5410">
                  <c:v>44466.573840509256</c:v>
                </c:pt>
                <c:pt idx="5411">
                  <c:v>44466.574534953703</c:v>
                </c:pt>
                <c:pt idx="5412">
                  <c:v>44466.57522939815</c:v>
                </c:pt>
                <c:pt idx="5413">
                  <c:v>44466.575923842589</c:v>
                </c:pt>
                <c:pt idx="5414">
                  <c:v>44466.576618287036</c:v>
                </c:pt>
                <c:pt idx="5415">
                  <c:v>44466.577312731482</c:v>
                </c:pt>
                <c:pt idx="5416">
                  <c:v>44466.578007175929</c:v>
                </c:pt>
                <c:pt idx="5417">
                  <c:v>44466.578701620369</c:v>
                </c:pt>
                <c:pt idx="5418">
                  <c:v>44466.579396064815</c:v>
                </c:pt>
                <c:pt idx="5419">
                  <c:v>44466.580090509262</c:v>
                </c:pt>
                <c:pt idx="5420">
                  <c:v>44466.580784953701</c:v>
                </c:pt>
                <c:pt idx="5421">
                  <c:v>44466.581479398148</c:v>
                </c:pt>
                <c:pt idx="5422">
                  <c:v>44466.582173842595</c:v>
                </c:pt>
                <c:pt idx="5423">
                  <c:v>44466.582868287034</c:v>
                </c:pt>
                <c:pt idx="5424">
                  <c:v>44466.583574305558</c:v>
                </c:pt>
                <c:pt idx="5425">
                  <c:v>44466.584268749997</c:v>
                </c:pt>
                <c:pt idx="5426">
                  <c:v>44466.584963194444</c:v>
                </c:pt>
                <c:pt idx="5427">
                  <c:v>44466.585657638891</c:v>
                </c:pt>
                <c:pt idx="5428">
                  <c:v>44466.58635208333</c:v>
                </c:pt>
                <c:pt idx="5429">
                  <c:v>44466.587046527777</c:v>
                </c:pt>
                <c:pt idx="5430">
                  <c:v>44466.587740972223</c:v>
                </c:pt>
                <c:pt idx="5431">
                  <c:v>44466.58843541667</c:v>
                </c:pt>
                <c:pt idx="5432">
                  <c:v>44466.58912986111</c:v>
                </c:pt>
                <c:pt idx="5433">
                  <c:v>44466.589824305556</c:v>
                </c:pt>
                <c:pt idx="5434">
                  <c:v>44466.590518750003</c:v>
                </c:pt>
                <c:pt idx="5435">
                  <c:v>44466.591213194442</c:v>
                </c:pt>
                <c:pt idx="5436">
                  <c:v>44466.591907638889</c:v>
                </c:pt>
                <c:pt idx="5437">
                  <c:v>44466.592602083336</c:v>
                </c:pt>
                <c:pt idx="5438">
                  <c:v>44466.593296527775</c:v>
                </c:pt>
                <c:pt idx="5439">
                  <c:v>44466.593990972222</c:v>
                </c:pt>
                <c:pt idx="5440">
                  <c:v>44466.594685416669</c:v>
                </c:pt>
                <c:pt idx="5441">
                  <c:v>44466.595379861108</c:v>
                </c:pt>
                <c:pt idx="5442">
                  <c:v>44466.596074305555</c:v>
                </c:pt>
                <c:pt idx="5443">
                  <c:v>44466.596768750002</c:v>
                </c:pt>
                <c:pt idx="5444">
                  <c:v>44466.597463194441</c:v>
                </c:pt>
                <c:pt idx="5445">
                  <c:v>44466.598157638888</c:v>
                </c:pt>
                <c:pt idx="5446">
                  <c:v>44466.598852083334</c:v>
                </c:pt>
                <c:pt idx="5447">
                  <c:v>44466.599546527781</c:v>
                </c:pt>
                <c:pt idx="5448">
                  <c:v>44466.60024097222</c:v>
                </c:pt>
                <c:pt idx="5449">
                  <c:v>44466.600935416667</c:v>
                </c:pt>
                <c:pt idx="5450">
                  <c:v>44466.601629861114</c:v>
                </c:pt>
                <c:pt idx="5451">
                  <c:v>44466.602324305553</c:v>
                </c:pt>
                <c:pt idx="5452">
                  <c:v>44466.60301875</c:v>
                </c:pt>
                <c:pt idx="5453">
                  <c:v>44466.603713194447</c:v>
                </c:pt>
                <c:pt idx="5454">
                  <c:v>44466.604407638886</c:v>
                </c:pt>
                <c:pt idx="5455">
                  <c:v>44466.605102083333</c:v>
                </c:pt>
                <c:pt idx="5456">
                  <c:v>44466.60579652778</c:v>
                </c:pt>
                <c:pt idx="5457">
                  <c:v>44466.606490972219</c:v>
                </c:pt>
                <c:pt idx="5458">
                  <c:v>44466.607185416666</c:v>
                </c:pt>
                <c:pt idx="5459">
                  <c:v>44466.607879861112</c:v>
                </c:pt>
                <c:pt idx="5460">
                  <c:v>44466.608574305559</c:v>
                </c:pt>
                <c:pt idx="5461">
                  <c:v>44466.609268749999</c:v>
                </c:pt>
                <c:pt idx="5462">
                  <c:v>44466.609963194445</c:v>
                </c:pt>
                <c:pt idx="5463">
                  <c:v>44466.610657638892</c:v>
                </c:pt>
                <c:pt idx="5464">
                  <c:v>44466.611352083331</c:v>
                </c:pt>
                <c:pt idx="5465">
                  <c:v>44466.612046527778</c:v>
                </c:pt>
                <c:pt idx="5466">
                  <c:v>44466.612740972225</c:v>
                </c:pt>
                <c:pt idx="5467">
                  <c:v>44466.613435416664</c:v>
                </c:pt>
                <c:pt idx="5468">
                  <c:v>44466.614129861111</c:v>
                </c:pt>
                <c:pt idx="5469">
                  <c:v>44466.614824305558</c:v>
                </c:pt>
                <c:pt idx="5470">
                  <c:v>44466.615518749997</c:v>
                </c:pt>
                <c:pt idx="5471">
                  <c:v>44466.616213194444</c:v>
                </c:pt>
                <c:pt idx="5472">
                  <c:v>44466.616907638891</c:v>
                </c:pt>
                <c:pt idx="5473">
                  <c:v>44466.61760208333</c:v>
                </c:pt>
                <c:pt idx="5474">
                  <c:v>44466.618296527777</c:v>
                </c:pt>
                <c:pt idx="5475">
                  <c:v>44466.618990972223</c:v>
                </c:pt>
                <c:pt idx="5476">
                  <c:v>44466.61968541667</c:v>
                </c:pt>
                <c:pt idx="5477">
                  <c:v>44466.62037986111</c:v>
                </c:pt>
                <c:pt idx="5478">
                  <c:v>44466.621074305556</c:v>
                </c:pt>
                <c:pt idx="5479">
                  <c:v>44466.621768750003</c:v>
                </c:pt>
                <c:pt idx="5480">
                  <c:v>44466.622463194442</c:v>
                </c:pt>
                <c:pt idx="5481">
                  <c:v>44466.623157638889</c:v>
                </c:pt>
                <c:pt idx="5482">
                  <c:v>44466.623852083336</c:v>
                </c:pt>
                <c:pt idx="5483">
                  <c:v>44466.624546527775</c:v>
                </c:pt>
                <c:pt idx="5484">
                  <c:v>44466.625252546299</c:v>
                </c:pt>
                <c:pt idx="5485">
                  <c:v>44466.625946990738</c:v>
                </c:pt>
                <c:pt idx="5486">
                  <c:v>44466.626641435185</c:v>
                </c:pt>
                <c:pt idx="5487">
                  <c:v>44466.627335879632</c:v>
                </c:pt>
                <c:pt idx="5488">
                  <c:v>44466.628030324071</c:v>
                </c:pt>
                <c:pt idx="5489">
                  <c:v>44466.628724768518</c:v>
                </c:pt>
                <c:pt idx="5490">
                  <c:v>44466.629419212964</c:v>
                </c:pt>
                <c:pt idx="5491">
                  <c:v>44466.630113657404</c:v>
                </c:pt>
                <c:pt idx="5492">
                  <c:v>44466.630808101851</c:v>
                </c:pt>
                <c:pt idx="5493">
                  <c:v>44466.631502546297</c:v>
                </c:pt>
                <c:pt idx="5494">
                  <c:v>44466.632196990744</c:v>
                </c:pt>
                <c:pt idx="5495">
                  <c:v>44466.632891435183</c:v>
                </c:pt>
                <c:pt idx="5496">
                  <c:v>44466.63358587963</c:v>
                </c:pt>
                <c:pt idx="5497">
                  <c:v>44466.634280324077</c:v>
                </c:pt>
                <c:pt idx="5498">
                  <c:v>44466.634974768516</c:v>
                </c:pt>
                <c:pt idx="5499">
                  <c:v>44466.635669212963</c:v>
                </c:pt>
                <c:pt idx="5500">
                  <c:v>44466.63636365741</c:v>
                </c:pt>
                <c:pt idx="5501">
                  <c:v>44466.637058101849</c:v>
                </c:pt>
                <c:pt idx="5502">
                  <c:v>44466.637752546296</c:v>
                </c:pt>
                <c:pt idx="5503">
                  <c:v>44466.638446990743</c:v>
                </c:pt>
                <c:pt idx="5504">
                  <c:v>44466.639141435182</c:v>
                </c:pt>
                <c:pt idx="5505">
                  <c:v>44466.639835879629</c:v>
                </c:pt>
                <c:pt idx="5506">
                  <c:v>44466.640530324075</c:v>
                </c:pt>
                <c:pt idx="5507">
                  <c:v>44466.641224768522</c:v>
                </c:pt>
                <c:pt idx="5508">
                  <c:v>44466.641919212962</c:v>
                </c:pt>
                <c:pt idx="5509">
                  <c:v>44466.642613657408</c:v>
                </c:pt>
                <c:pt idx="5510">
                  <c:v>44466.643308101855</c:v>
                </c:pt>
                <c:pt idx="5511">
                  <c:v>44466.644002546294</c:v>
                </c:pt>
                <c:pt idx="5512">
                  <c:v>44466.644696990741</c:v>
                </c:pt>
                <c:pt idx="5513">
                  <c:v>44466.645391435188</c:v>
                </c:pt>
                <c:pt idx="5514">
                  <c:v>44466.646085879627</c:v>
                </c:pt>
                <c:pt idx="5515">
                  <c:v>44466.646780324074</c:v>
                </c:pt>
                <c:pt idx="5516">
                  <c:v>44466.647474768521</c:v>
                </c:pt>
                <c:pt idx="5517">
                  <c:v>44466.64816921296</c:v>
                </c:pt>
                <c:pt idx="5518">
                  <c:v>44466.648863657407</c:v>
                </c:pt>
                <c:pt idx="5519">
                  <c:v>44466.649558101853</c:v>
                </c:pt>
                <c:pt idx="5520">
                  <c:v>44466.650252546293</c:v>
                </c:pt>
                <c:pt idx="5521">
                  <c:v>44466.65094699074</c:v>
                </c:pt>
                <c:pt idx="5522">
                  <c:v>44466.651641435186</c:v>
                </c:pt>
                <c:pt idx="5523">
                  <c:v>44466.652335879633</c:v>
                </c:pt>
                <c:pt idx="5524">
                  <c:v>44466.653030324072</c:v>
                </c:pt>
                <c:pt idx="5525">
                  <c:v>44466.653724768519</c:v>
                </c:pt>
                <c:pt idx="5526">
                  <c:v>44466.654419212966</c:v>
                </c:pt>
                <c:pt idx="5527">
                  <c:v>44466.655113657405</c:v>
                </c:pt>
                <c:pt idx="5528">
                  <c:v>44466.655808101852</c:v>
                </c:pt>
                <c:pt idx="5529">
                  <c:v>44466.656502546299</c:v>
                </c:pt>
                <c:pt idx="5530">
                  <c:v>44466.657196990738</c:v>
                </c:pt>
                <c:pt idx="5531">
                  <c:v>44466.657891435185</c:v>
                </c:pt>
                <c:pt idx="5532">
                  <c:v>44466.658585879632</c:v>
                </c:pt>
                <c:pt idx="5533">
                  <c:v>44466.659280324071</c:v>
                </c:pt>
                <c:pt idx="5534">
                  <c:v>44466.659974768518</c:v>
                </c:pt>
                <c:pt idx="5535">
                  <c:v>44466.660669212964</c:v>
                </c:pt>
                <c:pt idx="5536">
                  <c:v>44466.661363657404</c:v>
                </c:pt>
                <c:pt idx="5537">
                  <c:v>44466.662058101851</c:v>
                </c:pt>
                <c:pt idx="5538">
                  <c:v>44466.662752546297</c:v>
                </c:pt>
                <c:pt idx="5539">
                  <c:v>44466.663446990744</c:v>
                </c:pt>
                <c:pt idx="5540">
                  <c:v>44466.664141435183</c:v>
                </c:pt>
                <c:pt idx="5541">
                  <c:v>44466.66483587963</c:v>
                </c:pt>
                <c:pt idx="5542">
                  <c:v>44466.665530324077</c:v>
                </c:pt>
                <c:pt idx="5543">
                  <c:v>44466.666224768516</c:v>
                </c:pt>
                <c:pt idx="5544">
                  <c:v>44466.66693078704</c:v>
                </c:pt>
                <c:pt idx="5545">
                  <c:v>44466.667625231479</c:v>
                </c:pt>
                <c:pt idx="5546">
                  <c:v>44466.668319675926</c:v>
                </c:pt>
                <c:pt idx="5547">
                  <c:v>44466.669014120373</c:v>
                </c:pt>
                <c:pt idx="5548">
                  <c:v>44466.669708564812</c:v>
                </c:pt>
                <c:pt idx="5549">
                  <c:v>44466.670403009259</c:v>
                </c:pt>
                <c:pt idx="5550">
                  <c:v>44466.671097453705</c:v>
                </c:pt>
                <c:pt idx="5551">
                  <c:v>44466.671791898145</c:v>
                </c:pt>
                <c:pt idx="5552">
                  <c:v>44466.672486342592</c:v>
                </c:pt>
                <c:pt idx="5553">
                  <c:v>44466.673180787038</c:v>
                </c:pt>
                <c:pt idx="5554">
                  <c:v>44466.673875231485</c:v>
                </c:pt>
                <c:pt idx="5555">
                  <c:v>44466.674569675924</c:v>
                </c:pt>
                <c:pt idx="5556">
                  <c:v>44466.675264120371</c:v>
                </c:pt>
                <c:pt idx="5557">
                  <c:v>44466.675958564818</c:v>
                </c:pt>
                <c:pt idx="5558">
                  <c:v>44466.676653009257</c:v>
                </c:pt>
                <c:pt idx="5559">
                  <c:v>44466.677347453704</c:v>
                </c:pt>
                <c:pt idx="5560">
                  <c:v>44466.678041898151</c:v>
                </c:pt>
                <c:pt idx="5561">
                  <c:v>44466.67873634259</c:v>
                </c:pt>
                <c:pt idx="5562">
                  <c:v>44466.679430787037</c:v>
                </c:pt>
                <c:pt idx="5563">
                  <c:v>44466.680125231484</c:v>
                </c:pt>
                <c:pt idx="5564">
                  <c:v>44466.680819675923</c:v>
                </c:pt>
                <c:pt idx="5565">
                  <c:v>44466.68151412037</c:v>
                </c:pt>
                <c:pt idx="5566">
                  <c:v>44466.682208564816</c:v>
                </c:pt>
                <c:pt idx="5567">
                  <c:v>44466.682903009256</c:v>
                </c:pt>
                <c:pt idx="5568">
                  <c:v>44466.683597453703</c:v>
                </c:pt>
                <c:pt idx="5569">
                  <c:v>44466.684291898149</c:v>
                </c:pt>
                <c:pt idx="5570">
                  <c:v>44466.684986342596</c:v>
                </c:pt>
                <c:pt idx="5571">
                  <c:v>44466.685680787035</c:v>
                </c:pt>
                <c:pt idx="5572">
                  <c:v>44466.686375231482</c:v>
                </c:pt>
                <c:pt idx="5573">
                  <c:v>44466.687069675929</c:v>
                </c:pt>
                <c:pt idx="5574">
                  <c:v>44466.687764120368</c:v>
                </c:pt>
                <c:pt idx="5575">
                  <c:v>44466.688458564815</c:v>
                </c:pt>
                <c:pt idx="5576">
                  <c:v>44466.689153009262</c:v>
                </c:pt>
                <c:pt idx="5577">
                  <c:v>44466.689847453701</c:v>
                </c:pt>
                <c:pt idx="5578">
                  <c:v>44466.690541898148</c:v>
                </c:pt>
                <c:pt idx="5579">
                  <c:v>44466.691236342594</c:v>
                </c:pt>
                <c:pt idx="5580">
                  <c:v>44466.691930787034</c:v>
                </c:pt>
                <c:pt idx="5581">
                  <c:v>44466.692625231481</c:v>
                </c:pt>
                <c:pt idx="5582">
                  <c:v>44466.693319675927</c:v>
                </c:pt>
                <c:pt idx="5583">
                  <c:v>44466.694014120367</c:v>
                </c:pt>
                <c:pt idx="5584">
                  <c:v>44466.694708564813</c:v>
                </c:pt>
                <c:pt idx="5585">
                  <c:v>44466.69540300926</c:v>
                </c:pt>
                <c:pt idx="5586">
                  <c:v>44466.696097453707</c:v>
                </c:pt>
                <c:pt idx="5587">
                  <c:v>44466.696791898146</c:v>
                </c:pt>
                <c:pt idx="5588">
                  <c:v>44466.697486342593</c:v>
                </c:pt>
                <c:pt idx="5589">
                  <c:v>44466.69818078704</c:v>
                </c:pt>
                <c:pt idx="5590">
                  <c:v>44466.698875231479</c:v>
                </c:pt>
                <c:pt idx="5591">
                  <c:v>44466.699569675926</c:v>
                </c:pt>
                <c:pt idx="5592">
                  <c:v>44466.700264120373</c:v>
                </c:pt>
                <c:pt idx="5593">
                  <c:v>44466.700958564812</c:v>
                </c:pt>
                <c:pt idx="5594">
                  <c:v>44466.701653009259</c:v>
                </c:pt>
                <c:pt idx="5595">
                  <c:v>44466.702347453705</c:v>
                </c:pt>
                <c:pt idx="5596">
                  <c:v>44466.703041898145</c:v>
                </c:pt>
                <c:pt idx="5597">
                  <c:v>44466.703736342592</c:v>
                </c:pt>
                <c:pt idx="5598">
                  <c:v>44466.704430787038</c:v>
                </c:pt>
                <c:pt idx="5599">
                  <c:v>44466.705125231485</c:v>
                </c:pt>
                <c:pt idx="5600">
                  <c:v>44466.705819675924</c:v>
                </c:pt>
                <c:pt idx="5601">
                  <c:v>44466.706514120371</c:v>
                </c:pt>
                <c:pt idx="5602">
                  <c:v>44466.707208564818</c:v>
                </c:pt>
                <c:pt idx="5603">
                  <c:v>44466.707903009257</c:v>
                </c:pt>
                <c:pt idx="5604">
                  <c:v>44466.708597453704</c:v>
                </c:pt>
                <c:pt idx="5605">
                  <c:v>44466.709291898151</c:v>
                </c:pt>
                <c:pt idx="5606">
                  <c:v>44466.70998634259</c:v>
                </c:pt>
                <c:pt idx="5607">
                  <c:v>44466.710680787037</c:v>
                </c:pt>
                <c:pt idx="5608">
                  <c:v>44466.711375231484</c:v>
                </c:pt>
                <c:pt idx="5609">
                  <c:v>44466.712069675923</c:v>
                </c:pt>
                <c:pt idx="5610">
                  <c:v>44466.71276412037</c:v>
                </c:pt>
                <c:pt idx="5611">
                  <c:v>44466.713458564816</c:v>
                </c:pt>
                <c:pt idx="5612">
                  <c:v>44466.714153009256</c:v>
                </c:pt>
                <c:pt idx="5613">
                  <c:v>44466.714847453703</c:v>
                </c:pt>
                <c:pt idx="5614">
                  <c:v>44466.715541898149</c:v>
                </c:pt>
                <c:pt idx="5615">
                  <c:v>44466.716236342596</c:v>
                </c:pt>
                <c:pt idx="5616">
                  <c:v>44466.716930787035</c:v>
                </c:pt>
                <c:pt idx="5617">
                  <c:v>44466.717625231482</c:v>
                </c:pt>
                <c:pt idx="5618">
                  <c:v>44466.718319675929</c:v>
                </c:pt>
                <c:pt idx="5619">
                  <c:v>44466.719014120368</c:v>
                </c:pt>
                <c:pt idx="5620">
                  <c:v>44466.719708564815</c:v>
                </c:pt>
                <c:pt idx="5621">
                  <c:v>44466.720403009262</c:v>
                </c:pt>
                <c:pt idx="5622">
                  <c:v>44466.721097453701</c:v>
                </c:pt>
                <c:pt idx="5623">
                  <c:v>44466.721791898148</c:v>
                </c:pt>
                <c:pt idx="5624">
                  <c:v>44466.722486342594</c:v>
                </c:pt>
                <c:pt idx="5625">
                  <c:v>44466.723180787034</c:v>
                </c:pt>
                <c:pt idx="5626">
                  <c:v>44466.723875231481</c:v>
                </c:pt>
                <c:pt idx="5627">
                  <c:v>44466.724569675927</c:v>
                </c:pt>
                <c:pt idx="5628">
                  <c:v>44466.725264120367</c:v>
                </c:pt>
                <c:pt idx="5629">
                  <c:v>44466.725958564813</c:v>
                </c:pt>
                <c:pt idx="5630">
                  <c:v>44466.72665300926</c:v>
                </c:pt>
                <c:pt idx="5631">
                  <c:v>44466.727347453707</c:v>
                </c:pt>
                <c:pt idx="5632">
                  <c:v>44466.728041898146</c:v>
                </c:pt>
                <c:pt idx="5633">
                  <c:v>44466.728736342593</c:v>
                </c:pt>
                <c:pt idx="5634">
                  <c:v>44466.72943078704</c:v>
                </c:pt>
                <c:pt idx="5635">
                  <c:v>44466.730125231479</c:v>
                </c:pt>
                <c:pt idx="5636">
                  <c:v>44466.730819675926</c:v>
                </c:pt>
                <c:pt idx="5637">
                  <c:v>44466.731514120373</c:v>
                </c:pt>
                <c:pt idx="5638">
                  <c:v>44466.732208564812</c:v>
                </c:pt>
                <c:pt idx="5639">
                  <c:v>44466.732903009259</c:v>
                </c:pt>
                <c:pt idx="5640">
                  <c:v>44466.733597453705</c:v>
                </c:pt>
                <c:pt idx="5641">
                  <c:v>44466.734291898145</c:v>
                </c:pt>
                <c:pt idx="5642">
                  <c:v>44466.734986342592</c:v>
                </c:pt>
                <c:pt idx="5643">
                  <c:v>44466.735680787038</c:v>
                </c:pt>
                <c:pt idx="5644">
                  <c:v>44466.736375231485</c:v>
                </c:pt>
                <c:pt idx="5645">
                  <c:v>44466.737069675924</c:v>
                </c:pt>
                <c:pt idx="5646">
                  <c:v>44466.737764120371</c:v>
                </c:pt>
                <c:pt idx="5647">
                  <c:v>44466.738458564818</c:v>
                </c:pt>
                <c:pt idx="5648">
                  <c:v>44466.739153009257</c:v>
                </c:pt>
                <c:pt idx="5649">
                  <c:v>44466.739847453704</c:v>
                </c:pt>
                <c:pt idx="5650">
                  <c:v>44466.740541898151</c:v>
                </c:pt>
                <c:pt idx="5651">
                  <c:v>44466.74123634259</c:v>
                </c:pt>
                <c:pt idx="5652">
                  <c:v>44466.741930787037</c:v>
                </c:pt>
                <c:pt idx="5653">
                  <c:v>44466.742625231484</c:v>
                </c:pt>
                <c:pt idx="5654">
                  <c:v>44466.743319675923</c:v>
                </c:pt>
                <c:pt idx="5655">
                  <c:v>44466.74401412037</c:v>
                </c:pt>
                <c:pt idx="5656">
                  <c:v>44466.744708564816</c:v>
                </c:pt>
                <c:pt idx="5657">
                  <c:v>44466.745403009256</c:v>
                </c:pt>
                <c:pt idx="5658">
                  <c:v>44466.746097453703</c:v>
                </c:pt>
                <c:pt idx="5659">
                  <c:v>44466.746791898149</c:v>
                </c:pt>
                <c:pt idx="5660">
                  <c:v>44466.747486342596</c:v>
                </c:pt>
                <c:pt idx="5661">
                  <c:v>44466.748180787035</c:v>
                </c:pt>
                <c:pt idx="5662">
                  <c:v>44466.748875231482</c:v>
                </c:pt>
                <c:pt idx="5663">
                  <c:v>44466.749569675929</c:v>
                </c:pt>
                <c:pt idx="5664">
                  <c:v>44466.750275694445</c:v>
                </c:pt>
                <c:pt idx="5665">
                  <c:v>44466.750970138892</c:v>
                </c:pt>
                <c:pt idx="5666">
                  <c:v>44466.751664583331</c:v>
                </c:pt>
                <c:pt idx="5667">
                  <c:v>44466.752359027778</c:v>
                </c:pt>
                <c:pt idx="5668">
                  <c:v>44466.753053472225</c:v>
                </c:pt>
                <c:pt idx="5669">
                  <c:v>44466.753747916664</c:v>
                </c:pt>
                <c:pt idx="5670">
                  <c:v>44466.754442361111</c:v>
                </c:pt>
                <c:pt idx="5671">
                  <c:v>44466.755136805557</c:v>
                </c:pt>
                <c:pt idx="5672">
                  <c:v>44466.755831249997</c:v>
                </c:pt>
                <c:pt idx="5673">
                  <c:v>44466.756525694444</c:v>
                </c:pt>
                <c:pt idx="5674">
                  <c:v>44466.75722013889</c:v>
                </c:pt>
                <c:pt idx="5675">
                  <c:v>44466.757914583337</c:v>
                </c:pt>
                <c:pt idx="5676">
                  <c:v>44466.758609027776</c:v>
                </c:pt>
                <c:pt idx="5677">
                  <c:v>44466.759303472223</c:v>
                </c:pt>
                <c:pt idx="5678">
                  <c:v>44466.75999791667</c:v>
                </c:pt>
                <c:pt idx="5679">
                  <c:v>44466.760692361109</c:v>
                </c:pt>
                <c:pt idx="5680">
                  <c:v>44466.761386805556</c:v>
                </c:pt>
                <c:pt idx="5681">
                  <c:v>44466.762081250003</c:v>
                </c:pt>
                <c:pt idx="5682">
                  <c:v>44466.762775694442</c:v>
                </c:pt>
                <c:pt idx="5683">
                  <c:v>44466.763470138889</c:v>
                </c:pt>
                <c:pt idx="5684">
                  <c:v>44466.764164583336</c:v>
                </c:pt>
                <c:pt idx="5685">
                  <c:v>44466.764859027775</c:v>
                </c:pt>
                <c:pt idx="5686">
                  <c:v>44466.765553472222</c:v>
                </c:pt>
                <c:pt idx="5687">
                  <c:v>44466.766247916668</c:v>
                </c:pt>
                <c:pt idx="5688">
                  <c:v>44466.766942361108</c:v>
                </c:pt>
                <c:pt idx="5689">
                  <c:v>44466.767636805555</c:v>
                </c:pt>
                <c:pt idx="5690">
                  <c:v>44466.768331250001</c:v>
                </c:pt>
                <c:pt idx="5691">
                  <c:v>44466.769025694448</c:v>
                </c:pt>
                <c:pt idx="5692">
                  <c:v>44466.769720138887</c:v>
                </c:pt>
                <c:pt idx="5693">
                  <c:v>44466.770414583334</c:v>
                </c:pt>
                <c:pt idx="5694">
                  <c:v>44466.771109027781</c:v>
                </c:pt>
                <c:pt idx="5695">
                  <c:v>44466.77180347222</c:v>
                </c:pt>
                <c:pt idx="5696">
                  <c:v>44466.772497916667</c:v>
                </c:pt>
                <c:pt idx="5697">
                  <c:v>44466.773192361114</c:v>
                </c:pt>
                <c:pt idx="5698">
                  <c:v>44466.773886805553</c:v>
                </c:pt>
                <c:pt idx="5699">
                  <c:v>44466.77458125</c:v>
                </c:pt>
                <c:pt idx="5700">
                  <c:v>44466.775275694446</c:v>
                </c:pt>
                <c:pt idx="5701">
                  <c:v>44466.775970138886</c:v>
                </c:pt>
                <c:pt idx="5702">
                  <c:v>44466.776664583333</c:v>
                </c:pt>
                <c:pt idx="5703">
                  <c:v>44466.777359027779</c:v>
                </c:pt>
                <c:pt idx="5704">
                  <c:v>44466.778053472219</c:v>
                </c:pt>
                <c:pt idx="5705">
                  <c:v>44466.778747916665</c:v>
                </c:pt>
                <c:pt idx="5706">
                  <c:v>44466.779442361112</c:v>
                </c:pt>
                <c:pt idx="5707">
                  <c:v>44466.780136805559</c:v>
                </c:pt>
                <c:pt idx="5708">
                  <c:v>44466.780831249998</c:v>
                </c:pt>
                <c:pt idx="5709">
                  <c:v>44466.781525694445</c:v>
                </c:pt>
                <c:pt idx="5710">
                  <c:v>44466.782220138892</c:v>
                </c:pt>
                <c:pt idx="5711">
                  <c:v>44466.782914583331</c:v>
                </c:pt>
                <c:pt idx="5712">
                  <c:v>44466.783609027778</c:v>
                </c:pt>
                <c:pt idx="5713">
                  <c:v>44466.784303472225</c:v>
                </c:pt>
                <c:pt idx="5714">
                  <c:v>44466.784997916664</c:v>
                </c:pt>
                <c:pt idx="5715">
                  <c:v>44466.785692361111</c:v>
                </c:pt>
                <c:pt idx="5716">
                  <c:v>44466.786386805557</c:v>
                </c:pt>
                <c:pt idx="5717">
                  <c:v>44466.787081249997</c:v>
                </c:pt>
                <c:pt idx="5718">
                  <c:v>44466.787775694444</c:v>
                </c:pt>
                <c:pt idx="5719">
                  <c:v>44466.78847013889</c:v>
                </c:pt>
                <c:pt idx="5720">
                  <c:v>44466.789164583337</c:v>
                </c:pt>
                <c:pt idx="5721">
                  <c:v>44466.789859027776</c:v>
                </c:pt>
                <c:pt idx="5722">
                  <c:v>44466.790553472223</c:v>
                </c:pt>
                <c:pt idx="5723">
                  <c:v>44466.79124791667</c:v>
                </c:pt>
                <c:pt idx="5724">
                  <c:v>44466.791953935186</c:v>
                </c:pt>
                <c:pt idx="5725">
                  <c:v>44466.792648379633</c:v>
                </c:pt>
                <c:pt idx="5726">
                  <c:v>44466.793342824072</c:v>
                </c:pt>
                <c:pt idx="5727">
                  <c:v>44466.794037268519</c:v>
                </c:pt>
                <c:pt idx="5728">
                  <c:v>44466.794731712966</c:v>
                </c:pt>
                <c:pt idx="5729">
                  <c:v>44466.795426157405</c:v>
                </c:pt>
                <c:pt idx="5730">
                  <c:v>44466.796120601852</c:v>
                </c:pt>
                <c:pt idx="5731">
                  <c:v>44466.796815046298</c:v>
                </c:pt>
                <c:pt idx="5732">
                  <c:v>44466.797509490738</c:v>
                </c:pt>
                <c:pt idx="5733">
                  <c:v>44466.798203935185</c:v>
                </c:pt>
                <c:pt idx="5734">
                  <c:v>44466.798898379631</c:v>
                </c:pt>
                <c:pt idx="5735">
                  <c:v>44466.799592824071</c:v>
                </c:pt>
                <c:pt idx="5736">
                  <c:v>44466.800287268517</c:v>
                </c:pt>
                <c:pt idx="5737">
                  <c:v>44466.800981712964</c:v>
                </c:pt>
                <c:pt idx="5738">
                  <c:v>44466.801676157411</c:v>
                </c:pt>
                <c:pt idx="5739">
                  <c:v>44466.80237060185</c:v>
                </c:pt>
                <c:pt idx="5740">
                  <c:v>44466.803065046297</c:v>
                </c:pt>
                <c:pt idx="5741">
                  <c:v>44466.803759490744</c:v>
                </c:pt>
                <c:pt idx="5742">
                  <c:v>44466.804453935183</c:v>
                </c:pt>
                <c:pt idx="5743">
                  <c:v>44466.80514837963</c:v>
                </c:pt>
                <c:pt idx="5744">
                  <c:v>44466.805842824077</c:v>
                </c:pt>
                <c:pt idx="5745">
                  <c:v>44466.806537268516</c:v>
                </c:pt>
                <c:pt idx="5746">
                  <c:v>44466.807231712963</c:v>
                </c:pt>
                <c:pt idx="5747">
                  <c:v>44466.807926157409</c:v>
                </c:pt>
                <c:pt idx="5748">
                  <c:v>44466.808620601849</c:v>
                </c:pt>
                <c:pt idx="5749">
                  <c:v>44466.809315046296</c:v>
                </c:pt>
                <c:pt idx="5750">
                  <c:v>44466.810009490742</c:v>
                </c:pt>
                <c:pt idx="5751">
                  <c:v>44466.810703935182</c:v>
                </c:pt>
                <c:pt idx="5752">
                  <c:v>44466.811398379628</c:v>
                </c:pt>
                <c:pt idx="5753">
                  <c:v>44466.812092824075</c:v>
                </c:pt>
                <c:pt idx="5754">
                  <c:v>44466.812787268522</c:v>
                </c:pt>
                <c:pt idx="5755">
                  <c:v>44466.813481712961</c:v>
                </c:pt>
                <c:pt idx="5756">
                  <c:v>44466.814176157408</c:v>
                </c:pt>
                <c:pt idx="5757">
                  <c:v>44466.814870601855</c:v>
                </c:pt>
                <c:pt idx="5758">
                  <c:v>44466.815565046294</c:v>
                </c:pt>
                <c:pt idx="5759">
                  <c:v>44466.816259490741</c:v>
                </c:pt>
                <c:pt idx="5760">
                  <c:v>44466.816953935187</c:v>
                </c:pt>
                <c:pt idx="5761">
                  <c:v>44466.817648379627</c:v>
                </c:pt>
                <c:pt idx="5762">
                  <c:v>44466.818342824074</c:v>
                </c:pt>
                <c:pt idx="5763">
                  <c:v>44466.81903726852</c:v>
                </c:pt>
                <c:pt idx="5764">
                  <c:v>44466.81973171296</c:v>
                </c:pt>
                <c:pt idx="5765">
                  <c:v>44466.820426157406</c:v>
                </c:pt>
                <c:pt idx="5766">
                  <c:v>44466.821120601853</c:v>
                </c:pt>
                <c:pt idx="5767">
                  <c:v>44466.8218150463</c:v>
                </c:pt>
                <c:pt idx="5768">
                  <c:v>44466.822509490739</c:v>
                </c:pt>
                <c:pt idx="5769">
                  <c:v>44466.823203935186</c:v>
                </c:pt>
                <c:pt idx="5770">
                  <c:v>44466.823898379633</c:v>
                </c:pt>
                <c:pt idx="5771">
                  <c:v>44466.824592824072</c:v>
                </c:pt>
                <c:pt idx="5772">
                  <c:v>44466.825287268519</c:v>
                </c:pt>
                <c:pt idx="5773">
                  <c:v>44466.825981712966</c:v>
                </c:pt>
                <c:pt idx="5774">
                  <c:v>44466.826676157405</c:v>
                </c:pt>
                <c:pt idx="5775">
                  <c:v>44466.827370601852</c:v>
                </c:pt>
                <c:pt idx="5776">
                  <c:v>44466.828065046298</c:v>
                </c:pt>
                <c:pt idx="5777">
                  <c:v>44466.828759490738</c:v>
                </c:pt>
                <c:pt idx="5778">
                  <c:v>44466.829453935185</c:v>
                </c:pt>
                <c:pt idx="5779">
                  <c:v>44466.830148379631</c:v>
                </c:pt>
                <c:pt idx="5780">
                  <c:v>44466.830842824071</c:v>
                </c:pt>
                <c:pt idx="5781">
                  <c:v>44466.831537268517</c:v>
                </c:pt>
                <c:pt idx="5782">
                  <c:v>44466.832231712964</c:v>
                </c:pt>
                <c:pt idx="5783">
                  <c:v>44466.832926157411</c:v>
                </c:pt>
                <c:pt idx="5784">
                  <c:v>44466.833632175927</c:v>
                </c:pt>
                <c:pt idx="5785">
                  <c:v>44466.834326620374</c:v>
                </c:pt>
                <c:pt idx="5786">
                  <c:v>44466.835021064813</c:v>
                </c:pt>
                <c:pt idx="5787">
                  <c:v>44466.83571550926</c:v>
                </c:pt>
                <c:pt idx="5788">
                  <c:v>44466.836409953707</c:v>
                </c:pt>
                <c:pt idx="5789">
                  <c:v>44466.837104398146</c:v>
                </c:pt>
                <c:pt idx="5790">
                  <c:v>44466.837798842593</c:v>
                </c:pt>
                <c:pt idx="5791">
                  <c:v>44466.838493287039</c:v>
                </c:pt>
                <c:pt idx="5792">
                  <c:v>44466.839187731479</c:v>
                </c:pt>
                <c:pt idx="5793">
                  <c:v>44466.839882175926</c:v>
                </c:pt>
                <c:pt idx="5794">
                  <c:v>44466.840576620372</c:v>
                </c:pt>
                <c:pt idx="5795">
                  <c:v>44466.841271064812</c:v>
                </c:pt>
                <c:pt idx="5796">
                  <c:v>44466.841965509258</c:v>
                </c:pt>
                <c:pt idx="5797">
                  <c:v>44466.842659953705</c:v>
                </c:pt>
                <c:pt idx="5798">
                  <c:v>44466.843354398145</c:v>
                </c:pt>
                <c:pt idx="5799">
                  <c:v>44466.844048842591</c:v>
                </c:pt>
                <c:pt idx="5800">
                  <c:v>44466.844743287038</c:v>
                </c:pt>
                <c:pt idx="5801">
                  <c:v>44466.845437731485</c:v>
                </c:pt>
                <c:pt idx="5802">
                  <c:v>44466.846132175924</c:v>
                </c:pt>
                <c:pt idx="5803">
                  <c:v>44466.846826620371</c:v>
                </c:pt>
                <c:pt idx="5804">
                  <c:v>44466.847521064818</c:v>
                </c:pt>
                <c:pt idx="5805">
                  <c:v>44466.848215509257</c:v>
                </c:pt>
                <c:pt idx="5806">
                  <c:v>44466.848909953704</c:v>
                </c:pt>
                <c:pt idx="5807">
                  <c:v>44466.84960439815</c:v>
                </c:pt>
                <c:pt idx="5808">
                  <c:v>44466.85029884259</c:v>
                </c:pt>
                <c:pt idx="5809">
                  <c:v>44466.850993287037</c:v>
                </c:pt>
                <c:pt idx="5810">
                  <c:v>44466.851687731483</c:v>
                </c:pt>
                <c:pt idx="5811">
                  <c:v>44466.852382175923</c:v>
                </c:pt>
                <c:pt idx="5812">
                  <c:v>44466.853076620369</c:v>
                </c:pt>
                <c:pt idx="5813">
                  <c:v>44466.853771064816</c:v>
                </c:pt>
                <c:pt idx="5814">
                  <c:v>44466.854465509263</c:v>
                </c:pt>
                <c:pt idx="5815">
                  <c:v>44466.855159953702</c:v>
                </c:pt>
                <c:pt idx="5816">
                  <c:v>44466.855854398149</c:v>
                </c:pt>
                <c:pt idx="5817">
                  <c:v>44466.856548842596</c:v>
                </c:pt>
                <c:pt idx="5818">
                  <c:v>44466.857243287035</c:v>
                </c:pt>
                <c:pt idx="5819">
                  <c:v>44466.857937731482</c:v>
                </c:pt>
                <c:pt idx="5820">
                  <c:v>44466.858632175929</c:v>
                </c:pt>
                <c:pt idx="5821">
                  <c:v>44466.859326620368</c:v>
                </c:pt>
                <c:pt idx="5822">
                  <c:v>44466.860021064815</c:v>
                </c:pt>
                <c:pt idx="5823">
                  <c:v>44466.860715509261</c:v>
                </c:pt>
                <c:pt idx="5824">
                  <c:v>44466.861409953701</c:v>
                </c:pt>
                <c:pt idx="5825">
                  <c:v>44466.862104398147</c:v>
                </c:pt>
                <c:pt idx="5826">
                  <c:v>44466.862798842594</c:v>
                </c:pt>
                <c:pt idx="5827">
                  <c:v>44466.863493287034</c:v>
                </c:pt>
                <c:pt idx="5828">
                  <c:v>44466.86418773148</c:v>
                </c:pt>
                <c:pt idx="5829">
                  <c:v>44466.864882175927</c:v>
                </c:pt>
                <c:pt idx="5830">
                  <c:v>44466.865576620374</c:v>
                </c:pt>
                <c:pt idx="5831">
                  <c:v>44466.866271064813</c:v>
                </c:pt>
                <c:pt idx="5832">
                  <c:v>44466.86696550926</c:v>
                </c:pt>
                <c:pt idx="5833">
                  <c:v>44466.867659953707</c:v>
                </c:pt>
                <c:pt idx="5834">
                  <c:v>44466.868354398146</c:v>
                </c:pt>
                <c:pt idx="5835">
                  <c:v>44466.869048842593</c:v>
                </c:pt>
                <c:pt idx="5836">
                  <c:v>44466.869743287039</c:v>
                </c:pt>
                <c:pt idx="5837">
                  <c:v>44466.870437731479</c:v>
                </c:pt>
                <c:pt idx="5838">
                  <c:v>44466.871132175926</c:v>
                </c:pt>
                <c:pt idx="5839">
                  <c:v>44466.871826620372</c:v>
                </c:pt>
                <c:pt idx="5840">
                  <c:v>44466.872521064812</c:v>
                </c:pt>
                <c:pt idx="5841">
                  <c:v>44466.873215509258</c:v>
                </c:pt>
                <c:pt idx="5842">
                  <c:v>44466.873909953705</c:v>
                </c:pt>
                <c:pt idx="5843">
                  <c:v>44466.874604398145</c:v>
                </c:pt>
                <c:pt idx="5844">
                  <c:v>44466.875310416668</c:v>
                </c:pt>
                <c:pt idx="5845">
                  <c:v>44466.876004861108</c:v>
                </c:pt>
                <c:pt idx="5846">
                  <c:v>44466.876699305554</c:v>
                </c:pt>
                <c:pt idx="5847">
                  <c:v>44466.877393750001</c:v>
                </c:pt>
                <c:pt idx="5848">
                  <c:v>44466.878088194448</c:v>
                </c:pt>
                <c:pt idx="5849">
                  <c:v>44466.878782638887</c:v>
                </c:pt>
                <c:pt idx="5850">
                  <c:v>44466.879477083334</c:v>
                </c:pt>
                <c:pt idx="5851">
                  <c:v>44466.88017152778</c:v>
                </c:pt>
                <c:pt idx="5852">
                  <c:v>44466.88086597222</c:v>
                </c:pt>
                <c:pt idx="5853">
                  <c:v>44466.881560416667</c:v>
                </c:pt>
                <c:pt idx="5854">
                  <c:v>44466.882254861113</c:v>
                </c:pt>
                <c:pt idx="5855">
                  <c:v>44466.882949305553</c:v>
                </c:pt>
                <c:pt idx="5856">
                  <c:v>44466.883643749999</c:v>
                </c:pt>
                <c:pt idx="5857">
                  <c:v>44466.884338194446</c:v>
                </c:pt>
                <c:pt idx="5858">
                  <c:v>44466.885032638886</c:v>
                </c:pt>
                <c:pt idx="5859">
                  <c:v>44466.885727083332</c:v>
                </c:pt>
                <c:pt idx="5860">
                  <c:v>44466.886421527779</c:v>
                </c:pt>
                <c:pt idx="5861">
                  <c:v>44466.887115972226</c:v>
                </c:pt>
                <c:pt idx="5862">
                  <c:v>44466.887810416665</c:v>
                </c:pt>
                <c:pt idx="5863">
                  <c:v>44466.888504861112</c:v>
                </c:pt>
                <c:pt idx="5864">
                  <c:v>44466.889199305559</c:v>
                </c:pt>
                <c:pt idx="5865">
                  <c:v>44466.889893749998</c:v>
                </c:pt>
                <c:pt idx="5866">
                  <c:v>44466.890588194445</c:v>
                </c:pt>
                <c:pt idx="5867">
                  <c:v>44466.891282638891</c:v>
                </c:pt>
                <c:pt idx="5868">
                  <c:v>44466.891977083331</c:v>
                </c:pt>
                <c:pt idx="5869">
                  <c:v>44466.892671527778</c:v>
                </c:pt>
                <c:pt idx="5870">
                  <c:v>44466.893365972224</c:v>
                </c:pt>
                <c:pt idx="5871">
                  <c:v>44466.894060416664</c:v>
                </c:pt>
                <c:pt idx="5872">
                  <c:v>44466.89475486111</c:v>
                </c:pt>
                <c:pt idx="5873">
                  <c:v>44466.895449305557</c:v>
                </c:pt>
                <c:pt idx="5874">
                  <c:v>44466.896143749997</c:v>
                </c:pt>
                <c:pt idx="5875">
                  <c:v>44466.896838194443</c:v>
                </c:pt>
                <c:pt idx="5876">
                  <c:v>44466.89753263889</c:v>
                </c:pt>
                <c:pt idx="5877">
                  <c:v>44466.898227083337</c:v>
                </c:pt>
                <c:pt idx="5878">
                  <c:v>44466.898921527776</c:v>
                </c:pt>
                <c:pt idx="5879">
                  <c:v>44466.899615972223</c:v>
                </c:pt>
                <c:pt idx="5880">
                  <c:v>44466.90031041667</c:v>
                </c:pt>
                <c:pt idx="5881">
                  <c:v>44466.901004861109</c:v>
                </c:pt>
                <c:pt idx="5882">
                  <c:v>44466.901699305556</c:v>
                </c:pt>
                <c:pt idx="5883">
                  <c:v>44466.902393750002</c:v>
                </c:pt>
                <c:pt idx="5884">
                  <c:v>44466.903088194442</c:v>
                </c:pt>
                <c:pt idx="5885">
                  <c:v>44466.903782638889</c:v>
                </c:pt>
                <c:pt idx="5886">
                  <c:v>44466.904477083335</c:v>
                </c:pt>
                <c:pt idx="5887">
                  <c:v>44466.905171527775</c:v>
                </c:pt>
                <c:pt idx="5888">
                  <c:v>44466.905865972221</c:v>
                </c:pt>
                <c:pt idx="5889">
                  <c:v>44466.906560416668</c:v>
                </c:pt>
                <c:pt idx="5890">
                  <c:v>44466.907254861108</c:v>
                </c:pt>
                <c:pt idx="5891">
                  <c:v>44466.907949305554</c:v>
                </c:pt>
                <c:pt idx="5892">
                  <c:v>44466.908643750001</c:v>
                </c:pt>
                <c:pt idx="5893">
                  <c:v>44466.909338194448</c:v>
                </c:pt>
                <c:pt idx="5894">
                  <c:v>44466.910032638887</c:v>
                </c:pt>
                <c:pt idx="5895">
                  <c:v>44466.910727083334</c:v>
                </c:pt>
                <c:pt idx="5896">
                  <c:v>44466.91142152778</c:v>
                </c:pt>
                <c:pt idx="5897">
                  <c:v>44466.91211597222</c:v>
                </c:pt>
                <c:pt idx="5898">
                  <c:v>44466.912810416667</c:v>
                </c:pt>
                <c:pt idx="5899">
                  <c:v>44466.913504861113</c:v>
                </c:pt>
                <c:pt idx="5900">
                  <c:v>44466.914199305553</c:v>
                </c:pt>
                <c:pt idx="5901">
                  <c:v>44466.914893749999</c:v>
                </c:pt>
                <c:pt idx="5902">
                  <c:v>44466.915588194446</c:v>
                </c:pt>
                <c:pt idx="5903">
                  <c:v>44466.916282638886</c:v>
                </c:pt>
                <c:pt idx="5904">
                  <c:v>44466.916988657409</c:v>
                </c:pt>
                <c:pt idx="5905">
                  <c:v>44466.917683101849</c:v>
                </c:pt>
                <c:pt idx="5906">
                  <c:v>44466.918377546295</c:v>
                </c:pt>
                <c:pt idx="5907">
                  <c:v>44466.919071990742</c:v>
                </c:pt>
                <c:pt idx="5908">
                  <c:v>44466.919766435189</c:v>
                </c:pt>
                <c:pt idx="5909">
                  <c:v>44466.920460879628</c:v>
                </c:pt>
                <c:pt idx="5910">
                  <c:v>44466.921155324075</c:v>
                </c:pt>
                <c:pt idx="5911">
                  <c:v>44466.921849768521</c:v>
                </c:pt>
                <c:pt idx="5912">
                  <c:v>44466.922544212961</c:v>
                </c:pt>
                <c:pt idx="5913">
                  <c:v>44466.923238657408</c:v>
                </c:pt>
                <c:pt idx="5914">
                  <c:v>44466.923933101854</c:v>
                </c:pt>
                <c:pt idx="5915">
                  <c:v>44466.924627546294</c:v>
                </c:pt>
                <c:pt idx="5916">
                  <c:v>44466.92532199074</c:v>
                </c:pt>
                <c:pt idx="5917">
                  <c:v>44466.926016435187</c:v>
                </c:pt>
                <c:pt idx="5918">
                  <c:v>44466.926710879627</c:v>
                </c:pt>
                <c:pt idx="5919">
                  <c:v>44466.927405324073</c:v>
                </c:pt>
                <c:pt idx="5920">
                  <c:v>44466.92809976852</c:v>
                </c:pt>
                <c:pt idx="5921">
                  <c:v>44466.928794212959</c:v>
                </c:pt>
                <c:pt idx="5922">
                  <c:v>44466.929488657406</c:v>
                </c:pt>
                <c:pt idx="5923">
                  <c:v>44466.930183101853</c:v>
                </c:pt>
                <c:pt idx="5924">
                  <c:v>44466.9308775463</c:v>
                </c:pt>
                <c:pt idx="5925">
                  <c:v>44466.931571990739</c:v>
                </c:pt>
                <c:pt idx="5926">
                  <c:v>44466.932266435186</c:v>
                </c:pt>
                <c:pt idx="5927">
                  <c:v>44466.932960879632</c:v>
                </c:pt>
                <c:pt idx="5928">
                  <c:v>44466.933655324072</c:v>
                </c:pt>
                <c:pt idx="5929">
                  <c:v>44466.934349768519</c:v>
                </c:pt>
                <c:pt idx="5930">
                  <c:v>44466.935044212965</c:v>
                </c:pt>
                <c:pt idx="5931">
                  <c:v>44466.935738657405</c:v>
                </c:pt>
                <c:pt idx="5932">
                  <c:v>44466.936433101851</c:v>
                </c:pt>
                <c:pt idx="5933">
                  <c:v>44466.937127546298</c:v>
                </c:pt>
                <c:pt idx="5934">
                  <c:v>44466.937821990738</c:v>
                </c:pt>
                <c:pt idx="5935">
                  <c:v>44466.938516435184</c:v>
                </c:pt>
                <c:pt idx="5936">
                  <c:v>44466.939210879631</c:v>
                </c:pt>
                <c:pt idx="5937">
                  <c:v>44466.939905324078</c:v>
                </c:pt>
                <c:pt idx="5938">
                  <c:v>44466.940599768517</c:v>
                </c:pt>
                <c:pt idx="5939">
                  <c:v>44466.941294212964</c:v>
                </c:pt>
                <c:pt idx="5940">
                  <c:v>44466.941988657411</c:v>
                </c:pt>
                <c:pt idx="5941">
                  <c:v>44466.94268310185</c:v>
                </c:pt>
                <c:pt idx="5942">
                  <c:v>44466.943377546297</c:v>
                </c:pt>
                <c:pt idx="5943">
                  <c:v>44466.944071990743</c:v>
                </c:pt>
                <c:pt idx="5944">
                  <c:v>44466.944766435183</c:v>
                </c:pt>
                <c:pt idx="5945">
                  <c:v>44466.94546087963</c:v>
                </c:pt>
                <c:pt idx="5946">
                  <c:v>44466.946155324076</c:v>
                </c:pt>
                <c:pt idx="5947">
                  <c:v>44466.946849768516</c:v>
                </c:pt>
                <c:pt idx="5948">
                  <c:v>44466.947544212962</c:v>
                </c:pt>
                <c:pt idx="5949">
                  <c:v>44466.948238657409</c:v>
                </c:pt>
                <c:pt idx="5950">
                  <c:v>44466.948933101849</c:v>
                </c:pt>
                <c:pt idx="5951">
                  <c:v>44466.949627546295</c:v>
                </c:pt>
                <c:pt idx="5952">
                  <c:v>44466.950321990742</c:v>
                </c:pt>
                <c:pt idx="5953">
                  <c:v>44466.951016435189</c:v>
                </c:pt>
                <c:pt idx="5954">
                  <c:v>44466.951710879628</c:v>
                </c:pt>
                <c:pt idx="5955">
                  <c:v>44466.952405324075</c:v>
                </c:pt>
                <c:pt idx="5956">
                  <c:v>44466.953099768521</c:v>
                </c:pt>
                <c:pt idx="5957">
                  <c:v>44466.953794212961</c:v>
                </c:pt>
                <c:pt idx="5958">
                  <c:v>44466.954488657408</c:v>
                </c:pt>
                <c:pt idx="5959">
                  <c:v>44466.955183101854</c:v>
                </c:pt>
                <c:pt idx="5960">
                  <c:v>44466.955877546294</c:v>
                </c:pt>
                <c:pt idx="5961">
                  <c:v>44466.95657199074</c:v>
                </c:pt>
                <c:pt idx="5962">
                  <c:v>44466.957266435187</c:v>
                </c:pt>
                <c:pt idx="5963">
                  <c:v>44466.957960879627</c:v>
                </c:pt>
                <c:pt idx="5964">
                  <c:v>44466.958655324073</c:v>
                </c:pt>
                <c:pt idx="5965">
                  <c:v>44466.95934976852</c:v>
                </c:pt>
                <c:pt idx="5966">
                  <c:v>44466.960044212959</c:v>
                </c:pt>
                <c:pt idx="5967">
                  <c:v>44466.960738657406</c:v>
                </c:pt>
                <c:pt idx="5968">
                  <c:v>44466.961433101853</c:v>
                </c:pt>
                <c:pt idx="5969">
                  <c:v>44466.9621275463</c:v>
                </c:pt>
                <c:pt idx="5970">
                  <c:v>44466.962821990739</c:v>
                </c:pt>
                <c:pt idx="5971">
                  <c:v>44466.963516435186</c:v>
                </c:pt>
                <c:pt idx="5972">
                  <c:v>44466.964210879632</c:v>
                </c:pt>
                <c:pt idx="5973">
                  <c:v>44466.964905324072</c:v>
                </c:pt>
                <c:pt idx="5974">
                  <c:v>44466.965599768519</c:v>
                </c:pt>
                <c:pt idx="5975">
                  <c:v>44466.966294212965</c:v>
                </c:pt>
                <c:pt idx="5976">
                  <c:v>44466.966988657405</c:v>
                </c:pt>
                <c:pt idx="5977">
                  <c:v>44466.967683101851</c:v>
                </c:pt>
                <c:pt idx="5978">
                  <c:v>44466.968377546298</c:v>
                </c:pt>
                <c:pt idx="5979">
                  <c:v>44466.969071990738</c:v>
                </c:pt>
                <c:pt idx="5980">
                  <c:v>44466.969766435184</c:v>
                </c:pt>
                <c:pt idx="5981">
                  <c:v>44466.970460879631</c:v>
                </c:pt>
                <c:pt idx="5982">
                  <c:v>44466.971155324078</c:v>
                </c:pt>
                <c:pt idx="5983">
                  <c:v>44466.971849768517</c:v>
                </c:pt>
                <c:pt idx="5984">
                  <c:v>44466.972544212964</c:v>
                </c:pt>
                <c:pt idx="5985">
                  <c:v>44466.973238657411</c:v>
                </c:pt>
                <c:pt idx="5986">
                  <c:v>44466.97393310185</c:v>
                </c:pt>
                <c:pt idx="5987">
                  <c:v>44466.974627546297</c:v>
                </c:pt>
                <c:pt idx="5988">
                  <c:v>44466.975321990743</c:v>
                </c:pt>
                <c:pt idx="5989">
                  <c:v>44466.976016435183</c:v>
                </c:pt>
                <c:pt idx="5990">
                  <c:v>44466.97671087963</c:v>
                </c:pt>
                <c:pt idx="5991">
                  <c:v>44466.977405324076</c:v>
                </c:pt>
                <c:pt idx="5992">
                  <c:v>44466.978099768516</c:v>
                </c:pt>
                <c:pt idx="5993">
                  <c:v>44466.978794212962</c:v>
                </c:pt>
                <c:pt idx="5994">
                  <c:v>44466.979488657409</c:v>
                </c:pt>
                <c:pt idx="5995">
                  <c:v>44466.980183101849</c:v>
                </c:pt>
                <c:pt idx="5996">
                  <c:v>44466.980877546295</c:v>
                </c:pt>
                <c:pt idx="5997">
                  <c:v>44466.981571990742</c:v>
                </c:pt>
                <c:pt idx="5998">
                  <c:v>44466.982266435189</c:v>
                </c:pt>
                <c:pt idx="5999">
                  <c:v>44466.982960879628</c:v>
                </c:pt>
                <c:pt idx="6000">
                  <c:v>44466.983655324075</c:v>
                </c:pt>
                <c:pt idx="6001">
                  <c:v>44466.984349768521</c:v>
                </c:pt>
                <c:pt idx="6002">
                  <c:v>44466.985044212961</c:v>
                </c:pt>
                <c:pt idx="6003">
                  <c:v>44466.985738657408</c:v>
                </c:pt>
                <c:pt idx="6004">
                  <c:v>44466.986433101854</c:v>
                </c:pt>
                <c:pt idx="6005">
                  <c:v>44466.987127546294</c:v>
                </c:pt>
                <c:pt idx="6006">
                  <c:v>44466.98782199074</c:v>
                </c:pt>
                <c:pt idx="6007">
                  <c:v>44466.988516435187</c:v>
                </c:pt>
                <c:pt idx="6008">
                  <c:v>44466.989210879627</c:v>
                </c:pt>
                <c:pt idx="6009">
                  <c:v>44466.989905324073</c:v>
                </c:pt>
                <c:pt idx="6010">
                  <c:v>44466.99059976852</c:v>
                </c:pt>
                <c:pt idx="6011">
                  <c:v>44466.991294212959</c:v>
                </c:pt>
                <c:pt idx="6012">
                  <c:v>44466.991988657406</c:v>
                </c:pt>
                <c:pt idx="6013">
                  <c:v>44466.992683101853</c:v>
                </c:pt>
                <c:pt idx="6014">
                  <c:v>44466.9933775463</c:v>
                </c:pt>
                <c:pt idx="6015">
                  <c:v>44466.994071990739</c:v>
                </c:pt>
                <c:pt idx="6016">
                  <c:v>44466.994766435186</c:v>
                </c:pt>
                <c:pt idx="6017">
                  <c:v>44466.995460879632</c:v>
                </c:pt>
                <c:pt idx="6018">
                  <c:v>44466.996155324072</c:v>
                </c:pt>
                <c:pt idx="6019">
                  <c:v>44466.996849768519</c:v>
                </c:pt>
                <c:pt idx="6020">
                  <c:v>44466.997544212965</c:v>
                </c:pt>
                <c:pt idx="6021">
                  <c:v>44466.998238657405</c:v>
                </c:pt>
                <c:pt idx="6022">
                  <c:v>44466.998933101851</c:v>
                </c:pt>
                <c:pt idx="6023">
                  <c:v>44466.999627546298</c:v>
                </c:pt>
                <c:pt idx="6024">
                  <c:v>44467.000333564814</c:v>
                </c:pt>
                <c:pt idx="6025">
                  <c:v>44467.001028009261</c:v>
                </c:pt>
                <c:pt idx="6026">
                  <c:v>44467.0017224537</c:v>
                </c:pt>
                <c:pt idx="6027">
                  <c:v>44467.002416898147</c:v>
                </c:pt>
                <c:pt idx="6028">
                  <c:v>44467.003111342594</c:v>
                </c:pt>
                <c:pt idx="6029">
                  <c:v>44467.003805787041</c:v>
                </c:pt>
                <c:pt idx="6030">
                  <c:v>44467.00450023148</c:v>
                </c:pt>
                <c:pt idx="6031">
                  <c:v>44467.005194675927</c:v>
                </c:pt>
                <c:pt idx="6032">
                  <c:v>44467.005889120373</c:v>
                </c:pt>
                <c:pt idx="6033">
                  <c:v>44467.006583564813</c:v>
                </c:pt>
                <c:pt idx="6034">
                  <c:v>44467.00727800926</c:v>
                </c:pt>
                <c:pt idx="6035">
                  <c:v>44467.007972453706</c:v>
                </c:pt>
                <c:pt idx="6036">
                  <c:v>44467.008666898146</c:v>
                </c:pt>
                <c:pt idx="6037">
                  <c:v>44467.009361342592</c:v>
                </c:pt>
                <c:pt idx="6038">
                  <c:v>44467.010055787039</c:v>
                </c:pt>
                <c:pt idx="6039">
                  <c:v>44467.010750231479</c:v>
                </c:pt>
                <c:pt idx="6040">
                  <c:v>44467.011444675925</c:v>
                </c:pt>
                <c:pt idx="6041">
                  <c:v>44467.012139120372</c:v>
                </c:pt>
                <c:pt idx="6042">
                  <c:v>44467.012833564811</c:v>
                </c:pt>
                <c:pt idx="6043">
                  <c:v>44467.013528009258</c:v>
                </c:pt>
                <c:pt idx="6044">
                  <c:v>44467.014222453705</c:v>
                </c:pt>
                <c:pt idx="6045">
                  <c:v>44467.014916898152</c:v>
                </c:pt>
                <c:pt idx="6046">
                  <c:v>44467.015611342591</c:v>
                </c:pt>
                <c:pt idx="6047">
                  <c:v>44467.016305787038</c:v>
                </c:pt>
                <c:pt idx="6048">
                  <c:v>44467.017000231484</c:v>
                </c:pt>
                <c:pt idx="6049">
                  <c:v>44467.017694675924</c:v>
                </c:pt>
                <c:pt idx="6050">
                  <c:v>44467.018389120371</c:v>
                </c:pt>
                <c:pt idx="6051">
                  <c:v>44467.019083564817</c:v>
                </c:pt>
                <c:pt idx="6052">
                  <c:v>44467.019778009257</c:v>
                </c:pt>
                <c:pt idx="6053">
                  <c:v>44467.020472453703</c:v>
                </c:pt>
                <c:pt idx="6054">
                  <c:v>44467.02116689815</c:v>
                </c:pt>
                <c:pt idx="6055">
                  <c:v>44467.02186134259</c:v>
                </c:pt>
                <c:pt idx="6056">
                  <c:v>44467.022555787036</c:v>
                </c:pt>
                <c:pt idx="6057">
                  <c:v>44467.023250231483</c:v>
                </c:pt>
                <c:pt idx="6058">
                  <c:v>44467.023944675922</c:v>
                </c:pt>
                <c:pt idx="6059">
                  <c:v>44467.024639120369</c:v>
                </c:pt>
                <c:pt idx="6060">
                  <c:v>44467.025333564816</c:v>
                </c:pt>
                <c:pt idx="6061">
                  <c:v>44467.026028009263</c:v>
                </c:pt>
                <c:pt idx="6062">
                  <c:v>44467.026722453702</c:v>
                </c:pt>
                <c:pt idx="6063">
                  <c:v>44467.027416898149</c:v>
                </c:pt>
                <c:pt idx="6064">
                  <c:v>44467.028111342595</c:v>
                </c:pt>
                <c:pt idx="6065">
                  <c:v>44467.028805787035</c:v>
                </c:pt>
                <c:pt idx="6066">
                  <c:v>44467.029500231482</c:v>
                </c:pt>
                <c:pt idx="6067">
                  <c:v>44467.030194675928</c:v>
                </c:pt>
                <c:pt idx="6068">
                  <c:v>44467.030889120368</c:v>
                </c:pt>
                <c:pt idx="6069">
                  <c:v>44467.031583564814</c:v>
                </c:pt>
                <c:pt idx="6070">
                  <c:v>44467.032278009261</c:v>
                </c:pt>
                <c:pt idx="6071">
                  <c:v>44467.0329724537</c:v>
                </c:pt>
                <c:pt idx="6072">
                  <c:v>44467.033666898147</c:v>
                </c:pt>
                <c:pt idx="6073">
                  <c:v>44467.034361342594</c:v>
                </c:pt>
                <c:pt idx="6074">
                  <c:v>44467.035055787041</c:v>
                </c:pt>
                <c:pt idx="6075">
                  <c:v>44467.03575023148</c:v>
                </c:pt>
                <c:pt idx="6076">
                  <c:v>44467.036444675927</c:v>
                </c:pt>
                <c:pt idx="6077">
                  <c:v>44467.037139120373</c:v>
                </c:pt>
                <c:pt idx="6078">
                  <c:v>44467.037833564813</c:v>
                </c:pt>
                <c:pt idx="6079">
                  <c:v>44467.03852800926</c:v>
                </c:pt>
                <c:pt idx="6080">
                  <c:v>44467.039222453706</c:v>
                </c:pt>
                <c:pt idx="6081">
                  <c:v>44467.039916898146</c:v>
                </c:pt>
                <c:pt idx="6082">
                  <c:v>44467.040611342592</c:v>
                </c:pt>
                <c:pt idx="6083">
                  <c:v>44467.041305787039</c:v>
                </c:pt>
                <c:pt idx="6084">
                  <c:v>44467.042011805555</c:v>
                </c:pt>
                <c:pt idx="6085">
                  <c:v>44467.042706250002</c:v>
                </c:pt>
                <c:pt idx="6086">
                  <c:v>44467.043400694442</c:v>
                </c:pt>
                <c:pt idx="6087">
                  <c:v>44467.044095138888</c:v>
                </c:pt>
                <c:pt idx="6088">
                  <c:v>44467.044789583335</c:v>
                </c:pt>
                <c:pt idx="6089">
                  <c:v>44467.045484027774</c:v>
                </c:pt>
                <c:pt idx="6090">
                  <c:v>44467.046178472221</c:v>
                </c:pt>
                <c:pt idx="6091">
                  <c:v>44467.046872916668</c:v>
                </c:pt>
                <c:pt idx="6092">
                  <c:v>44467.047567361114</c:v>
                </c:pt>
                <c:pt idx="6093">
                  <c:v>44467.048261805554</c:v>
                </c:pt>
                <c:pt idx="6094">
                  <c:v>44467.048956250001</c:v>
                </c:pt>
                <c:pt idx="6095">
                  <c:v>44467.049650694447</c:v>
                </c:pt>
                <c:pt idx="6096">
                  <c:v>44467.050345138887</c:v>
                </c:pt>
                <c:pt idx="6097">
                  <c:v>44467.051039583333</c:v>
                </c:pt>
                <c:pt idx="6098">
                  <c:v>44467.05173402778</c:v>
                </c:pt>
                <c:pt idx="6099">
                  <c:v>44467.05242847222</c:v>
                </c:pt>
                <c:pt idx="6100">
                  <c:v>44467.053122916666</c:v>
                </c:pt>
                <c:pt idx="6101">
                  <c:v>44467.053817361113</c:v>
                </c:pt>
                <c:pt idx="6102">
                  <c:v>44467.054511805552</c:v>
                </c:pt>
                <c:pt idx="6103">
                  <c:v>44467.055206249999</c:v>
                </c:pt>
                <c:pt idx="6104">
                  <c:v>44467.055900694446</c:v>
                </c:pt>
                <c:pt idx="6105">
                  <c:v>44467.056595138885</c:v>
                </c:pt>
                <c:pt idx="6106">
                  <c:v>44467.057289583332</c:v>
                </c:pt>
                <c:pt idx="6107">
                  <c:v>44467.057984027779</c:v>
                </c:pt>
                <c:pt idx="6108">
                  <c:v>44467.058678472225</c:v>
                </c:pt>
                <c:pt idx="6109">
                  <c:v>44467.059372916665</c:v>
                </c:pt>
                <c:pt idx="6110">
                  <c:v>44467.060067361112</c:v>
                </c:pt>
                <c:pt idx="6111">
                  <c:v>44467.060761805558</c:v>
                </c:pt>
                <c:pt idx="6112">
                  <c:v>44467.061456249998</c:v>
                </c:pt>
                <c:pt idx="6113">
                  <c:v>44467.062150694444</c:v>
                </c:pt>
                <c:pt idx="6114">
                  <c:v>44467.062845138891</c:v>
                </c:pt>
                <c:pt idx="6115">
                  <c:v>44467.063539583331</c:v>
                </c:pt>
                <c:pt idx="6116">
                  <c:v>44467.064234027777</c:v>
                </c:pt>
                <c:pt idx="6117">
                  <c:v>44467.064928472224</c:v>
                </c:pt>
                <c:pt idx="6118">
                  <c:v>44467.065622916663</c:v>
                </c:pt>
                <c:pt idx="6119">
                  <c:v>44467.06631736111</c:v>
                </c:pt>
                <c:pt idx="6120">
                  <c:v>44467.067011805557</c:v>
                </c:pt>
                <c:pt idx="6121">
                  <c:v>44467.067706250004</c:v>
                </c:pt>
                <c:pt idx="6122">
                  <c:v>44467.068400694443</c:v>
                </c:pt>
                <c:pt idx="6123">
                  <c:v>44467.06909513889</c:v>
                </c:pt>
                <c:pt idx="6124">
                  <c:v>44467.069789583336</c:v>
                </c:pt>
                <c:pt idx="6125">
                  <c:v>44467.070484027776</c:v>
                </c:pt>
                <c:pt idx="6126">
                  <c:v>44467.071178472223</c:v>
                </c:pt>
                <c:pt idx="6127">
                  <c:v>44467.071872916669</c:v>
                </c:pt>
                <c:pt idx="6128">
                  <c:v>44467.072567361109</c:v>
                </c:pt>
                <c:pt idx="6129">
                  <c:v>44467.073261805555</c:v>
                </c:pt>
                <c:pt idx="6130">
                  <c:v>44467.073956250002</c:v>
                </c:pt>
                <c:pt idx="6131">
                  <c:v>44467.074650694442</c:v>
                </c:pt>
                <c:pt idx="6132">
                  <c:v>44467.075345138888</c:v>
                </c:pt>
                <c:pt idx="6133">
                  <c:v>44467.076039583335</c:v>
                </c:pt>
                <c:pt idx="6134">
                  <c:v>44467.076734027774</c:v>
                </c:pt>
                <c:pt idx="6135">
                  <c:v>44467.077428472221</c:v>
                </c:pt>
                <c:pt idx="6136">
                  <c:v>44467.078122916668</c:v>
                </c:pt>
                <c:pt idx="6137">
                  <c:v>44467.078817361114</c:v>
                </c:pt>
                <c:pt idx="6138">
                  <c:v>44467.079511805554</c:v>
                </c:pt>
                <c:pt idx="6139">
                  <c:v>44467.080206250001</c:v>
                </c:pt>
                <c:pt idx="6140">
                  <c:v>44467.080900694447</c:v>
                </c:pt>
                <c:pt idx="6141">
                  <c:v>44467.081595138887</c:v>
                </c:pt>
                <c:pt idx="6142">
                  <c:v>44467.082289583333</c:v>
                </c:pt>
                <c:pt idx="6143">
                  <c:v>44467.08298402778</c:v>
                </c:pt>
                <c:pt idx="6144">
                  <c:v>44467.083690046296</c:v>
                </c:pt>
                <c:pt idx="6145">
                  <c:v>44467.084384490743</c:v>
                </c:pt>
                <c:pt idx="6146">
                  <c:v>44467.085078935183</c:v>
                </c:pt>
                <c:pt idx="6147">
                  <c:v>44467.085773379629</c:v>
                </c:pt>
                <c:pt idx="6148">
                  <c:v>44467.086467824076</c:v>
                </c:pt>
                <c:pt idx="6149">
                  <c:v>44467.087162268515</c:v>
                </c:pt>
                <c:pt idx="6150">
                  <c:v>44467.087856712962</c:v>
                </c:pt>
                <c:pt idx="6151">
                  <c:v>44467.088551157409</c:v>
                </c:pt>
                <c:pt idx="6152">
                  <c:v>44467.089245601848</c:v>
                </c:pt>
                <c:pt idx="6153">
                  <c:v>44467.089940046295</c:v>
                </c:pt>
                <c:pt idx="6154">
                  <c:v>44467.090634490742</c:v>
                </c:pt>
                <c:pt idx="6155">
                  <c:v>44467.091328935188</c:v>
                </c:pt>
                <c:pt idx="6156">
                  <c:v>44467.092023379628</c:v>
                </c:pt>
                <c:pt idx="6157">
                  <c:v>44467.092717824074</c:v>
                </c:pt>
                <c:pt idx="6158">
                  <c:v>44467.093412268521</c:v>
                </c:pt>
                <c:pt idx="6159">
                  <c:v>44467.094106712961</c:v>
                </c:pt>
                <c:pt idx="6160">
                  <c:v>44467.094801157407</c:v>
                </c:pt>
                <c:pt idx="6161">
                  <c:v>44467.095495601854</c:v>
                </c:pt>
                <c:pt idx="6162">
                  <c:v>44467.096190046293</c:v>
                </c:pt>
                <c:pt idx="6163">
                  <c:v>44467.09688449074</c:v>
                </c:pt>
                <c:pt idx="6164">
                  <c:v>44467.097578935187</c:v>
                </c:pt>
                <c:pt idx="6165">
                  <c:v>44467.098273379626</c:v>
                </c:pt>
                <c:pt idx="6166">
                  <c:v>44467.098967824073</c:v>
                </c:pt>
                <c:pt idx="6167">
                  <c:v>44467.09966226852</c:v>
                </c:pt>
                <c:pt idx="6168">
                  <c:v>44467.100356712966</c:v>
                </c:pt>
                <c:pt idx="6169">
                  <c:v>44467.101051157406</c:v>
                </c:pt>
                <c:pt idx="6170">
                  <c:v>44467.101745601853</c:v>
                </c:pt>
                <c:pt idx="6171">
                  <c:v>44467.102440046299</c:v>
                </c:pt>
                <c:pt idx="6172">
                  <c:v>44467.103134490739</c:v>
                </c:pt>
                <c:pt idx="6173">
                  <c:v>44467.103828935185</c:v>
                </c:pt>
                <c:pt idx="6174">
                  <c:v>44467.104523379632</c:v>
                </c:pt>
                <c:pt idx="6175">
                  <c:v>44467.105217824072</c:v>
                </c:pt>
                <c:pt idx="6176">
                  <c:v>44467.105912268518</c:v>
                </c:pt>
                <c:pt idx="6177">
                  <c:v>44467.106606712965</c:v>
                </c:pt>
                <c:pt idx="6178">
                  <c:v>44467.107301157404</c:v>
                </c:pt>
                <c:pt idx="6179">
                  <c:v>44467.107995601851</c:v>
                </c:pt>
                <c:pt idx="6180">
                  <c:v>44467.108690046298</c:v>
                </c:pt>
                <c:pt idx="6181">
                  <c:v>44467.109384490737</c:v>
                </c:pt>
                <c:pt idx="6182">
                  <c:v>44467.110078935184</c:v>
                </c:pt>
                <c:pt idx="6183">
                  <c:v>44467.110773379631</c:v>
                </c:pt>
                <c:pt idx="6184">
                  <c:v>44467.111467824077</c:v>
                </c:pt>
                <c:pt idx="6185">
                  <c:v>44467.112162268517</c:v>
                </c:pt>
                <c:pt idx="6186">
                  <c:v>44467.112856712964</c:v>
                </c:pt>
                <c:pt idx="6187">
                  <c:v>44467.11355115741</c:v>
                </c:pt>
                <c:pt idx="6188">
                  <c:v>44467.11424560185</c:v>
                </c:pt>
                <c:pt idx="6189">
                  <c:v>44467.114940046296</c:v>
                </c:pt>
                <c:pt idx="6190">
                  <c:v>44467.115634490743</c:v>
                </c:pt>
                <c:pt idx="6191">
                  <c:v>44467.116328935183</c:v>
                </c:pt>
                <c:pt idx="6192">
                  <c:v>44467.117023379629</c:v>
                </c:pt>
                <c:pt idx="6193">
                  <c:v>44467.117717824076</c:v>
                </c:pt>
                <c:pt idx="6194">
                  <c:v>44467.118412268515</c:v>
                </c:pt>
                <c:pt idx="6195">
                  <c:v>44467.119106712962</c:v>
                </c:pt>
                <c:pt idx="6196">
                  <c:v>44467.119801157409</c:v>
                </c:pt>
                <c:pt idx="6197">
                  <c:v>44467.120495601848</c:v>
                </c:pt>
                <c:pt idx="6198">
                  <c:v>44467.121190046295</c:v>
                </c:pt>
                <c:pt idx="6199">
                  <c:v>44467.121884490742</c:v>
                </c:pt>
                <c:pt idx="6200">
                  <c:v>44467.122578935188</c:v>
                </c:pt>
                <c:pt idx="6201">
                  <c:v>44467.123273379628</c:v>
                </c:pt>
                <c:pt idx="6202">
                  <c:v>44467.123967824074</c:v>
                </c:pt>
                <c:pt idx="6203">
                  <c:v>44467.124662268521</c:v>
                </c:pt>
                <c:pt idx="6204">
                  <c:v>44467.125368287037</c:v>
                </c:pt>
                <c:pt idx="6205">
                  <c:v>44467.126062731484</c:v>
                </c:pt>
                <c:pt idx="6206">
                  <c:v>44467.126757175924</c:v>
                </c:pt>
                <c:pt idx="6207">
                  <c:v>44467.12745162037</c:v>
                </c:pt>
                <c:pt idx="6208">
                  <c:v>44467.128146064817</c:v>
                </c:pt>
                <c:pt idx="6209">
                  <c:v>44467.128840509256</c:v>
                </c:pt>
                <c:pt idx="6210">
                  <c:v>44467.129534953703</c:v>
                </c:pt>
                <c:pt idx="6211">
                  <c:v>44467.13022939815</c:v>
                </c:pt>
                <c:pt idx="6212">
                  <c:v>44467.130923842589</c:v>
                </c:pt>
                <c:pt idx="6213">
                  <c:v>44467.131618287036</c:v>
                </c:pt>
                <c:pt idx="6214">
                  <c:v>44467.132312731483</c:v>
                </c:pt>
                <c:pt idx="6215">
                  <c:v>44467.133007175929</c:v>
                </c:pt>
                <c:pt idx="6216">
                  <c:v>44467.133701620369</c:v>
                </c:pt>
                <c:pt idx="6217">
                  <c:v>44467.134396064816</c:v>
                </c:pt>
                <c:pt idx="6218">
                  <c:v>44467.135090509262</c:v>
                </c:pt>
                <c:pt idx="6219">
                  <c:v>44467.135784953702</c:v>
                </c:pt>
                <c:pt idx="6220">
                  <c:v>44467.136479398148</c:v>
                </c:pt>
                <c:pt idx="6221">
                  <c:v>44467.137173842595</c:v>
                </c:pt>
                <c:pt idx="6222">
                  <c:v>44467.137868287035</c:v>
                </c:pt>
                <c:pt idx="6223">
                  <c:v>44467.138562731481</c:v>
                </c:pt>
                <c:pt idx="6224">
                  <c:v>44467.139257175928</c:v>
                </c:pt>
                <c:pt idx="6225">
                  <c:v>44467.139951620367</c:v>
                </c:pt>
                <c:pt idx="6226">
                  <c:v>44467.140646064814</c:v>
                </c:pt>
                <c:pt idx="6227">
                  <c:v>44467.141340509261</c:v>
                </c:pt>
                <c:pt idx="6228">
                  <c:v>44467.1420349537</c:v>
                </c:pt>
                <c:pt idx="6229">
                  <c:v>44467.142729398147</c:v>
                </c:pt>
                <c:pt idx="6230">
                  <c:v>44467.143423842594</c:v>
                </c:pt>
                <c:pt idx="6231">
                  <c:v>44467.14411828704</c:v>
                </c:pt>
                <c:pt idx="6232">
                  <c:v>44467.14481273148</c:v>
                </c:pt>
                <c:pt idx="6233">
                  <c:v>44467.145507175926</c:v>
                </c:pt>
                <c:pt idx="6234">
                  <c:v>44467.146201620373</c:v>
                </c:pt>
                <c:pt idx="6235">
                  <c:v>44467.146896064813</c:v>
                </c:pt>
                <c:pt idx="6236">
                  <c:v>44467.147590509259</c:v>
                </c:pt>
                <c:pt idx="6237">
                  <c:v>44467.148284953706</c:v>
                </c:pt>
                <c:pt idx="6238">
                  <c:v>44467.148979398145</c:v>
                </c:pt>
                <c:pt idx="6239">
                  <c:v>44467.149673842592</c:v>
                </c:pt>
                <c:pt idx="6240">
                  <c:v>44467.150368287039</c:v>
                </c:pt>
                <c:pt idx="6241">
                  <c:v>44467.151062731478</c:v>
                </c:pt>
                <c:pt idx="6242">
                  <c:v>44467.151757175925</c:v>
                </c:pt>
                <c:pt idx="6243">
                  <c:v>44467.152451620372</c:v>
                </c:pt>
                <c:pt idx="6244">
                  <c:v>44467.153146064818</c:v>
                </c:pt>
                <c:pt idx="6245">
                  <c:v>44467.153840509258</c:v>
                </c:pt>
                <c:pt idx="6246">
                  <c:v>44467.154534953705</c:v>
                </c:pt>
                <c:pt idx="6247">
                  <c:v>44467.155229398151</c:v>
                </c:pt>
                <c:pt idx="6248">
                  <c:v>44467.155923842591</c:v>
                </c:pt>
                <c:pt idx="6249">
                  <c:v>44467.156618287037</c:v>
                </c:pt>
                <c:pt idx="6250">
                  <c:v>44467.157312731484</c:v>
                </c:pt>
                <c:pt idx="6251">
                  <c:v>44467.158007175924</c:v>
                </c:pt>
                <c:pt idx="6252">
                  <c:v>44467.15870162037</c:v>
                </c:pt>
                <c:pt idx="6253">
                  <c:v>44467.159396064817</c:v>
                </c:pt>
                <c:pt idx="6254">
                  <c:v>44467.160090509256</c:v>
                </c:pt>
                <c:pt idx="6255">
                  <c:v>44467.160784953703</c:v>
                </c:pt>
                <c:pt idx="6256">
                  <c:v>44467.16147939815</c:v>
                </c:pt>
                <c:pt idx="6257">
                  <c:v>44467.162173842589</c:v>
                </c:pt>
                <c:pt idx="6258">
                  <c:v>44467.162868287036</c:v>
                </c:pt>
                <c:pt idx="6259">
                  <c:v>44467.163562731483</c:v>
                </c:pt>
                <c:pt idx="6260">
                  <c:v>44467.164257175929</c:v>
                </c:pt>
                <c:pt idx="6261">
                  <c:v>44467.164951620369</c:v>
                </c:pt>
                <c:pt idx="6262">
                  <c:v>44467.165646064816</c:v>
                </c:pt>
                <c:pt idx="6263">
                  <c:v>44467.166340509262</c:v>
                </c:pt>
                <c:pt idx="6264">
                  <c:v>44467.167034953702</c:v>
                </c:pt>
                <c:pt idx="6265">
                  <c:v>44467.167729398148</c:v>
                </c:pt>
                <c:pt idx="6266">
                  <c:v>44467.168423842595</c:v>
                </c:pt>
                <c:pt idx="6267">
                  <c:v>44467.169118287035</c:v>
                </c:pt>
                <c:pt idx="6268">
                  <c:v>44467.169812731481</c:v>
                </c:pt>
                <c:pt idx="6269">
                  <c:v>44467.170507175928</c:v>
                </c:pt>
                <c:pt idx="6270">
                  <c:v>44467.171201620367</c:v>
                </c:pt>
                <c:pt idx="6271">
                  <c:v>44467.171896064814</c:v>
                </c:pt>
                <c:pt idx="6272">
                  <c:v>44467.172590509261</c:v>
                </c:pt>
                <c:pt idx="6273">
                  <c:v>44467.1732849537</c:v>
                </c:pt>
                <c:pt idx="6274">
                  <c:v>44467.173979398147</c:v>
                </c:pt>
                <c:pt idx="6275">
                  <c:v>44467.174673842594</c:v>
                </c:pt>
                <c:pt idx="6276">
                  <c:v>44467.17536828704</c:v>
                </c:pt>
                <c:pt idx="6277">
                  <c:v>44467.17606273148</c:v>
                </c:pt>
                <c:pt idx="6278">
                  <c:v>44467.176757175926</c:v>
                </c:pt>
                <c:pt idx="6279">
                  <c:v>44467.177451620373</c:v>
                </c:pt>
                <c:pt idx="6280">
                  <c:v>44467.178146064813</c:v>
                </c:pt>
                <c:pt idx="6281">
                  <c:v>44467.178840509259</c:v>
                </c:pt>
                <c:pt idx="6282">
                  <c:v>44467.179534953706</c:v>
                </c:pt>
                <c:pt idx="6283">
                  <c:v>44467.180229398145</c:v>
                </c:pt>
                <c:pt idx="6284">
                  <c:v>44467.180923842592</c:v>
                </c:pt>
                <c:pt idx="6285">
                  <c:v>44467.181618287039</c:v>
                </c:pt>
                <c:pt idx="6286">
                  <c:v>44467.182312731478</c:v>
                </c:pt>
                <c:pt idx="6287">
                  <c:v>44467.183007175925</c:v>
                </c:pt>
                <c:pt idx="6288">
                  <c:v>44467.183701620372</c:v>
                </c:pt>
                <c:pt idx="6289">
                  <c:v>44467.184396064818</c:v>
                </c:pt>
                <c:pt idx="6290">
                  <c:v>44467.185090509258</c:v>
                </c:pt>
                <c:pt idx="6291">
                  <c:v>44467.185784953705</c:v>
                </c:pt>
                <c:pt idx="6292">
                  <c:v>44467.186479398151</c:v>
                </c:pt>
                <c:pt idx="6293">
                  <c:v>44467.187173842591</c:v>
                </c:pt>
                <c:pt idx="6294">
                  <c:v>44467.187868287037</c:v>
                </c:pt>
                <c:pt idx="6295">
                  <c:v>44467.188562731484</c:v>
                </c:pt>
                <c:pt idx="6296">
                  <c:v>44467.189257175924</c:v>
                </c:pt>
                <c:pt idx="6297">
                  <c:v>44467.18995162037</c:v>
                </c:pt>
                <c:pt idx="6298">
                  <c:v>44467.190646064817</c:v>
                </c:pt>
                <c:pt idx="6299">
                  <c:v>44467.191340509256</c:v>
                </c:pt>
                <c:pt idx="6300">
                  <c:v>44467.192034953703</c:v>
                </c:pt>
                <c:pt idx="6301">
                  <c:v>44467.19272939815</c:v>
                </c:pt>
                <c:pt idx="6302">
                  <c:v>44467.193423842589</c:v>
                </c:pt>
                <c:pt idx="6303">
                  <c:v>44467.194118287036</c:v>
                </c:pt>
                <c:pt idx="6304">
                  <c:v>44467.194812731483</c:v>
                </c:pt>
                <c:pt idx="6305">
                  <c:v>44467.195507175929</c:v>
                </c:pt>
                <c:pt idx="6306">
                  <c:v>44467.196201620369</c:v>
                </c:pt>
                <c:pt idx="6307">
                  <c:v>44467.196896064816</c:v>
                </c:pt>
                <c:pt idx="6308">
                  <c:v>44467.197590509262</c:v>
                </c:pt>
                <c:pt idx="6309">
                  <c:v>44467.198284953702</c:v>
                </c:pt>
                <c:pt idx="6310">
                  <c:v>44467.198979398148</c:v>
                </c:pt>
                <c:pt idx="6311">
                  <c:v>44467.199673842595</c:v>
                </c:pt>
                <c:pt idx="6312">
                  <c:v>44467.200368287035</c:v>
                </c:pt>
                <c:pt idx="6313">
                  <c:v>44467.201062731481</c:v>
                </c:pt>
                <c:pt idx="6314">
                  <c:v>44467.201757175928</c:v>
                </c:pt>
                <c:pt idx="6315">
                  <c:v>44467.202451620367</c:v>
                </c:pt>
                <c:pt idx="6316">
                  <c:v>44467.203146064814</c:v>
                </c:pt>
                <c:pt idx="6317">
                  <c:v>44467.203840509261</c:v>
                </c:pt>
                <c:pt idx="6318">
                  <c:v>44467.2045349537</c:v>
                </c:pt>
                <c:pt idx="6319">
                  <c:v>44467.205229398147</c:v>
                </c:pt>
                <c:pt idx="6320">
                  <c:v>44467.205923842594</c:v>
                </c:pt>
                <c:pt idx="6321">
                  <c:v>44467.20661828704</c:v>
                </c:pt>
                <c:pt idx="6322">
                  <c:v>44467.20731273148</c:v>
                </c:pt>
                <c:pt idx="6323">
                  <c:v>44467.208007175926</c:v>
                </c:pt>
                <c:pt idx="6324">
                  <c:v>44467.208713194443</c:v>
                </c:pt>
                <c:pt idx="6325">
                  <c:v>44467.209407638889</c:v>
                </c:pt>
                <c:pt idx="6326">
                  <c:v>44467.210102083336</c:v>
                </c:pt>
                <c:pt idx="6327">
                  <c:v>44467.210796527776</c:v>
                </c:pt>
                <c:pt idx="6328">
                  <c:v>44467.211490972222</c:v>
                </c:pt>
                <c:pt idx="6329">
                  <c:v>44467.212185416669</c:v>
                </c:pt>
                <c:pt idx="6330">
                  <c:v>44467.212879861108</c:v>
                </c:pt>
                <c:pt idx="6331">
                  <c:v>44467.213574305555</c:v>
                </c:pt>
                <c:pt idx="6332">
                  <c:v>44467.214268750002</c:v>
                </c:pt>
                <c:pt idx="6333">
                  <c:v>44467.214963194441</c:v>
                </c:pt>
                <c:pt idx="6334">
                  <c:v>44467.215657638888</c:v>
                </c:pt>
                <c:pt idx="6335">
                  <c:v>44467.216352083335</c:v>
                </c:pt>
                <c:pt idx="6336">
                  <c:v>44467.217046527781</c:v>
                </c:pt>
                <c:pt idx="6337">
                  <c:v>44467.217740972221</c:v>
                </c:pt>
                <c:pt idx="6338">
                  <c:v>44467.218435416667</c:v>
                </c:pt>
                <c:pt idx="6339">
                  <c:v>44467.219129861114</c:v>
                </c:pt>
                <c:pt idx="6340">
                  <c:v>44467.219824305554</c:v>
                </c:pt>
                <c:pt idx="6341">
                  <c:v>44467.22051875</c:v>
                </c:pt>
                <c:pt idx="6342">
                  <c:v>44467.221213194447</c:v>
                </c:pt>
                <c:pt idx="6343">
                  <c:v>44467.221907638886</c:v>
                </c:pt>
                <c:pt idx="6344">
                  <c:v>44467.222602083333</c:v>
                </c:pt>
                <c:pt idx="6345">
                  <c:v>44467.22329652778</c:v>
                </c:pt>
                <c:pt idx="6346">
                  <c:v>44467.223990972219</c:v>
                </c:pt>
                <c:pt idx="6347">
                  <c:v>44467.224685416666</c:v>
                </c:pt>
                <c:pt idx="6348">
                  <c:v>44467.225379861113</c:v>
                </c:pt>
                <c:pt idx="6349">
                  <c:v>44467.226074305552</c:v>
                </c:pt>
                <c:pt idx="6350">
                  <c:v>44467.226768749999</c:v>
                </c:pt>
                <c:pt idx="6351">
                  <c:v>44467.227463194446</c:v>
                </c:pt>
                <c:pt idx="6352">
                  <c:v>44467.228157638892</c:v>
                </c:pt>
                <c:pt idx="6353">
                  <c:v>44467.228852083332</c:v>
                </c:pt>
                <c:pt idx="6354">
                  <c:v>44467.229546527778</c:v>
                </c:pt>
                <c:pt idx="6355">
                  <c:v>44467.230240972225</c:v>
                </c:pt>
                <c:pt idx="6356">
                  <c:v>44467.230935416665</c:v>
                </c:pt>
                <c:pt idx="6357">
                  <c:v>44467.231629861111</c:v>
                </c:pt>
                <c:pt idx="6358">
                  <c:v>44467.232324305558</c:v>
                </c:pt>
                <c:pt idx="6359">
                  <c:v>44467.233018749997</c:v>
                </c:pt>
                <c:pt idx="6360">
                  <c:v>44467.233713194444</c:v>
                </c:pt>
                <c:pt idx="6361">
                  <c:v>44467.234407638891</c:v>
                </c:pt>
                <c:pt idx="6362">
                  <c:v>44467.23510208333</c:v>
                </c:pt>
                <c:pt idx="6363">
                  <c:v>44467.235796527777</c:v>
                </c:pt>
                <c:pt idx="6364">
                  <c:v>44467.236490972224</c:v>
                </c:pt>
                <c:pt idx="6365">
                  <c:v>44467.237185416663</c:v>
                </c:pt>
                <c:pt idx="6366">
                  <c:v>44467.23787986111</c:v>
                </c:pt>
                <c:pt idx="6367">
                  <c:v>44467.238574305557</c:v>
                </c:pt>
                <c:pt idx="6368">
                  <c:v>44467.239268750003</c:v>
                </c:pt>
                <c:pt idx="6369">
                  <c:v>44467.239963194443</c:v>
                </c:pt>
                <c:pt idx="6370">
                  <c:v>44467.240657638889</c:v>
                </c:pt>
                <c:pt idx="6371">
                  <c:v>44467.241352083336</c:v>
                </c:pt>
                <c:pt idx="6372">
                  <c:v>44467.242046527776</c:v>
                </c:pt>
                <c:pt idx="6373">
                  <c:v>44467.242740972222</c:v>
                </c:pt>
                <c:pt idx="6374">
                  <c:v>44467.243435416669</c:v>
                </c:pt>
                <c:pt idx="6375">
                  <c:v>44467.244129861108</c:v>
                </c:pt>
                <c:pt idx="6376">
                  <c:v>44467.244824305555</c:v>
                </c:pt>
                <c:pt idx="6377">
                  <c:v>44467.245518750002</c:v>
                </c:pt>
                <c:pt idx="6378">
                  <c:v>44467.246213194441</c:v>
                </c:pt>
                <c:pt idx="6379">
                  <c:v>44467.246907638888</c:v>
                </c:pt>
                <c:pt idx="6380">
                  <c:v>44467.247602083335</c:v>
                </c:pt>
                <c:pt idx="6381">
                  <c:v>44467.248296527781</c:v>
                </c:pt>
                <c:pt idx="6382">
                  <c:v>44467.248990972221</c:v>
                </c:pt>
                <c:pt idx="6383">
                  <c:v>44467.249685416667</c:v>
                </c:pt>
                <c:pt idx="6384">
                  <c:v>44467.250391435184</c:v>
                </c:pt>
                <c:pt idx="6385">
                  <c:v>44467.25108587963</c:v>
                </c:pt>
                <c:pt idx="6386">
                  <c:v>44467.251780324077</c:v>
                </c:pt>
                <c:pt idx="6387">
                  <c:v>44467.252474768517</c:v>
                </c:pt>
                <c:pt idx="6388">
                  <c:v>44467.253169212963</c:v>
                </c:pt>
                <c:pt idx="6389">
                  <c:v>44467.25386365741</c:v>
                </c:pt>
                <c:pt idx="6390">
                  <c:v>44467.254558101849</c:v>
                </c:pt>
                <c:pt idx="6391">
                  <c:v>44467.255252546296</c:v>
                </c:pt>
                <c:pt idx="6392">
                  <c:v>44467.255946990743</c:v>
                </c:pt>
                <c:pt idx="6393">
                  <c:v>44467.256641435182</c:v>
                </c:pt>
                <c:pt idx="6394">
                  <c:v>44467.257335879629</c:v>
                </c:pt>
                <c:pt idx="6395">
                  <c:v>44467.258030324076</c:v>
                </c:pt>
                <c:pt idx="6396">
                  <c:v>44467.258724768515</c:v>
                </c:pt>
                <c:pt idx="6397">
                  <c:v>44467.259419212962</c:v>
                </c:pt>
                <c:pt idx="6398">
                  <c:v>44467.260113657409</c:v>
                </c:pt>
                <c:pt idx="6399">
                  <c:v>44467.260808101855</c:v>
                </c:pt>
                <c:pt idx="6400">
                  <c:v>44467.261502546295</c:v>
                </c:pt>
                <c:pt idx="6401">
                  <c:v>44467.262196990741</c:v>
                </c:pt>
                <c:pt idx="6402">
                  <c:v>44467.262891435188</c:v>
                </c:pt>
                <c:pt idx="6403">
                  <c:v>44467.263585879627</c:v>
                </c:pt>
                <c:pt idx="6404">
                  <c:v>44467.264280324074</c:v>
                </c:pt>
                <c:pt idx="6405">
                  <c:v>44467.264974768521</c:v>
                </c:pt>
                <c:pt idx="6406">
                  <c:v>44467.26566921296</c:v>
                </c:pt>
                <c:pt idx="6407">
                  <c:v>44467.266363657407</c:v>
                </c:pt>
                <c:pt idx="6408">
                  <c:v>44467.267058101854</c:v>
                </c:pt>
                <c:pt idx="6409">
                  <c:v>44467.267752546293</c:v>
                </c:pt>
                <c:pt idx="6410">
                  <c:v>44467.26844699074</c:v>
                </c:pt>
                <c:pt idx="6411">
                  <c:v>44467.269141435187</c:v>
                </c:pt>
                <c:pt idx="6412">
                  <c:v>44467.269835879626</c:v>
                </c:pt>
                <c:pt idx="6413">
                  <c:v>44467.270530324073</c:v>
                </c:pt>
                <c:pt idx="6414">
                  <c:v>44467.271224768519</c:v>
                </c:pt>
                <c:pt idx="6415">
                  <c:v>44467.271919212966</c:v>
                </c:pt>
                <c:pt idx="6416">
                  <c:v>44467.272613657406</c:v>
                </c:pt>
                <c:pt idx="6417">
                  <c:v>44467.273308101852</c:v>
                </c:pt>
                <c:pt idx="6418">
                  <c:v>44467.274002546299</c:v>
                </c:pt>
                <c:pt idx="6419">
                  <c:v>44467.274696990738</c:v>
                </c:pt>
                <c:pt idx="6420">
                  <c:v>44467.275391435185</c:v>
                </c:pt>
                <c:pt idx="6421">
                  <c:v>44467.276085879632</c:v>
                </c:pt>
                <c:pt idx="6422">
                  <c:v>44467.276780324071</c:v>
                </c:pt>
                <c:pt idx="6423">
                  <c:v>44467.277474768518</c:v>
                </c:pt>
                <c:pt idx="6424">
                  <c:v>44467.278169212965</c:v>
                </c:pt>
                <c:pt idx="6425">
                  <c:v>44467.278863657404</c:v>
                </c:pt>
                <c:pt idx="6426">
                  <c:v>44467.279558101851</c:v>
                </c:pt>
                <c:pt idx="6427">
                  <c:v>44467.280252546298</c:v>
                </c:pt>
                <c:pt idx="6428">
                  <c:v>44467.280946990744</c:v>
                </c:pt>
                <c:pt idx="6429">
                  <c:v>44467.281641435184</c:v>
                </c:pt>
                <c:pt idx="6430">
                  <c:v>44467.28233587963</c:v>
                </c:pt>
                <c:pt idx="6431">
                  <c:v>44467.283030324077</c:v>
                </c:pt>
                <c:pt idx="6432">
                  <c:v>44467.283724768517</c:v>
                </c:pt>
                <c:pt idx="6433">
                  <c:v>44467.284419212963</c:v>
                </c:pt>
                <c:pt idx="6434">
                  <c:v>44467.28511365741</c:v>
                </c:pt>
                <c:pt idx="6435">
                  <c:v>44467.285808101849</c:v>
                </c:pt>
                <c:pt idx="6436">
                  <c:v>44467.286502546296</c:v>
                </c:pt>
                <c:pt idx="6437">
                  <c:v>44467.287196990743</c:v>
                </c:pt>
                <c:pt idx="6438">
                  <c:v>44467.287891435182</c:v>
                </c:pt>
                <c:pt idx="6439">
                  <c:v>44467.288585879629</c:v>
                </c:pt>
                <c:pt idx="6440">
                  <c:v>44467.289280324076</c:v>
                </c:pt>
                <c:pt idx="6441">
                  <c:v>44467.289974768515</c:v>
                </c:pt>
                <c:pt idx="6442">
                  <c:v>44467.290669212962</c:v>
                </c:pt>
                <c:pt idx="6443">
                  <c:v>44467.291363657409</c:v>
                </c:pt>
                <c:pt idx="6444">
                  <c:v>44467.292069675925</c:v>
                </c:pt>
                <c:pt idx="6445">
                  <c:v>44467.292764120371</c:v>
                </c:pt>
                <c:pt idx="6446">
                  <c:v>44467.293458564818</c:v>
                </c:pt>
                <c:pt idx="6447">
                  <c:v>44467.294153009258</c:v>
                </c:pt>
                <c:pt idx="6448">
                  <c:v>44467.294847453704</c:v>
                </c:pt>
                <c:pt idx="6449">
                  <c:v>44467.295541898151</c:v>
                </c:pt>
                <c:pt idx="6450">
                  <c:v>44467.29623634259</c:v>
                </c:pt>
                <c:pt idx="6451">
                  <c:v>44467.296930787037</c:v>
                </c:pt>
                <c:pt idx="6452">
                  <c:v>44467.297625231484</c:v>
                </c:pt>
                <c:pt idx="6453">
                  <c:v>44467.298319675923</c:v>
                </c:pt>
                <c:pt idx="6454">
                  <c:v>44467.29901412037</c:v>
                </c:pt>
                <c:pt idx="6455">
                  <c:v>44467.299708564817</c:v>
                </c:pt>
                <c:pt idx="6456">
                  <c:v>44467.300403009256</c:v>
                </c:pt>
                <c:pt idx="6457">
                  <c:v>44467.301097453703</c:v>
                </c:pt>
                <c:pt idx="6458">
                  <c:v>44467.30179189815</c:v>
                </c:pt>
                <c:pt idx="6459">
                  <c:v>44467.302486342589</c:v>
                </c:pt>
                <c:pt idx="6460">
                  <c:v>44467.303180787036</c:v>
                </c:pt>
                <c:pt idx="6461">
                  <c:v>44467.303875231482</c:v>
                </c:pt>
                <c:pt idx="6462">
                  <c:v>44467.304569675929</c:v>
                </c:pt>
                <c:pt idx="6463">
                  <c:v>44467.305264120369</c:v>
                </c:pt>
                <c:pt idx="6464">
                  <c:v>44467.305958564815</c:v>
                </c:pt>
                <c:pt idx="6465">
                  <c:v>44467.306653009262</c:v>
                </c:pt>
                <c:pt idx="6466">
                  <c:v>44467.307347453701</c:v>
                </c:pt>
                <c:pt idx="6467">
                  <c:v>44467.308041898148</c:v>
                </c:pt>
                <c:pt idx="6468">
                  <c:v>44467.308736342595</c:v>
                </c:pt>
                <c:pt idx="6469">
                  <c:v>44467.309430787034</c:v>
                </c:pt>
                <c:pt idx="6470">
                  <c:v>44467.310125231481</c:v>
                </c:pt>
                <c:pt idx="6471">
                  <c:v>44467.310819675928</c:v>
                </c:pt>
                <c:pt idx="6472">
                  <c:v>44467.311514120367</c:v>
                </c:pt>
                <c:pt idx="6473">
                  <c:v>44467.312208564814</c:v>
                </c:pt>
                <c:pt idx="6474">
                  <c:v>44467.31290300926</c:v>
                </c:pt>
                <c:pt idx="6475">
                  <c:v>44467.313597453707</c:v>
                </c:pt>
                <c:pt idx="6476">
                  <c:v>44467.314291898147</c:v>
                </c:pt>
                <c:pt idx="6477">
                  <c:v>44467.314986342593</c:v>
                </c:pt>
                <c:pt idx="6478">
                  <c:v>44467.31568078704</c:v>
                </c:pt>
                <c:pt idx="6479">
                  <c:v>44467.316375231479</c:v>
                </c:pt>
                <c:pt idx="6480">
                  <c:v>44467.317069675926</c:v>
                </c:pt>
                <c:pt idx="6481">
                  <c:v>44467.317764120373</c:v>
                </c:pt>
                <c:pt idx="6482">
                  <c:v>44467.318458564812</c:v>
                </c:pt>
                <c:pt idx="6483">
                  <c:v>44467.319153009259</c:v>
                </c:pt>
                <c:pt idx="6484">
                  <c:v>44467.319847453706</c:v>
                </c:pt>
                <c:pt idx="6485">
                  <c:v>44467.320541898145</c:v>
                </c:pt>
                <c:pt idx="6486">
                  <c:v>44467.321236342592</c:v>
                </c:pt>
                <c:pt idx="6487">
                  <c:v>44467.321930787039</c:v>
                </c:pt>
                <c:pt idx="6488">
                  <c:v>44467.322625231478</c:v>
                </c:pt>
                <c:pt idx="6489">
                  <c:v>44467.323319675925</c:v>
                </c:pt>
                <c:pt idx="6490">
                  <c:v>44467.324014120371</c:v>
                </c:pt>
                <c:pt idx="6491">
                  <c:v>44467.324708564818</c:v>
                </c:pt>
                <c:pt idx="6492">
                  <c:v>44467.325403009258</c:v>
                </c:pt>
                <c:pt idx="6493">
                  <c:v>44467.326097453704</c:v>
                </c:pt>
                <c:pt idx="6494">
                  <c:v>44467.326791898151</c:v>
                </c:pt>
                <c:pt idx="6495">
                  <c:v>44467.32748634259</c:v>
                </c:pt>
                <c:pt idx="6496">
                  <c:v>44467.328180787037</c:v>
                </c:pt>
                <c:pt idx="6497">
                  <c:v>44467.328875231484</c:v>
                </c:pt>
                <c:pt idx="6498">
                  <c:v>44467.329569675923</c:v>
                </c:pt>
                <c:pt idx="6499">
                  <c:v>44467.33026412037</c:v>
                </c:pt>
                <c:pt idx="6500">
                  <c:v>44467.330958564817</c:v>
                </c:pt>
                <c:pt idx="6501">
                  <c:v>44467.331653009256</c:v>
                </c:pt>
                <c:pt idx="6502">
                  <c:v>44467.332347453703</c:v>
                </c:pt>
                <c:pt idx="6503">
                  <c:v>44467.33304189815</c:v>
                </c:pt>
                <c:pt idx="6504">
                  <c:v>44467.333747916666</c:v>
                </c:pt>
                <c:pt idx="6505">
                  <c:v>44467.334442361112</c:v>
                </c:pt>
                <c:pt idx="6506">
                  <c:v>44467.335136805559</c:v>
                </c:pt>
                <c:pt idx="6507">
                  <c:v>44467.335831249999</c:v>
                </c:pt>
                <c:pt idx="6508">
                  <c:v>44467.336525694445</c:v>
                </c:pt>
                <c:pt idx="6509">
                  <c:v>44467.337220138892</c:v>
                </c:pt>
                <c:pt idx="6510">
                  <c:v>44467.337914583331</c:v>
                </c:pt>
                <c:pt idx="6511">
                  <c:v>44467.338609027778</c:v>
                </c:pt>
                <c:pt idx="6512">
                  <c:v>44467.339303472225</c:v>
                </c:pt>
                <c:pt idx="6513">
                  <c:v>44467.339997916664</c:v>
                </c:pt>
                <c:pt idx="6514">
                  <c:v>44467.340692361111</c:v>
                </c:pt>
                <c:pt idx="6515">
                  <c:v>44467.341386805558</c:v>
                </c:pt>
                <c:pt idx="6516">
                  <c:v>44467.342081249997</c:v>
                </c:pt>
                <c:pt idx="6517">
                  <c:v>44467.342775694444</c:v>
                </c:pt>
                <c:pt idx="6518">
                  <c:v>44467.343470138891</c:v>
                </c:pt>
                <c:pt idx="6519">
                  <c:v>44467.34416458333</c:v>
                </c:pt>
                <c:pt idx="6520">
                  <c:v>44467.344859027777</c:v>
                </c:pt>
                <c:pt idx="6521">
                  <c:v>44467.345553472223</c:v>
                </c:pt>
                <c:pt idx="6522">
                  <c:v>44467.34624791667</c:v>
                </c:pt>
                <c:pt idx="6523">
                  <c:v>44467.34694236111</c:v>
                </c:pt>
                <c:pt idx="6524">
                  <c:v>44467.347636805556</c:v>
                </c:pt>
                <c:pt idx="6525">
                  <c:v>44467.348331250003</c:v>
                </c:pt>
                <c:pt idx="6526">
                  <c:v>44467.349025694442</c:v>
                </c:pt>
                <c:pt idx="6527">
                  <c:v>44467.349720138889</c:v>
                </c:pt>
                <c:pt idx="6528">
                  <c:v>44467.350414583336</c:v>
                </c:pt>
                <c:pt idx="6529">
                  <c:v>44467.351109027775</c:v>
                </c:pt>
                <c:pt idx="6530">
                  <c:v>44467.351803472222</c:v>
                </c:pt>
                <c:pt idx="6531">
                  <c:v>44467.352497916669</c:v>
                </c:pt>
                <c:pt idx="6532">
                  <c:v>44467.353192361108</c:v>
                </c:pt>
                <c:pt idx="6533">
                  <c:v>44467.353886805555</c:v>
                </c:pt>
                <c:pt idx="6534">
                  <c:v>44467.354581250002</c:v>
                </c:pt>
                <c:pt idx="6535">
                  <c:v>44467.355275694441</c:v>
                </c:pt>
                <c:pt idx="6536">
                  <c:v>44467.355970138888</c:v>
                </c:pt>
                <c:pt idx="6537">
                  <c:v>44467.356664583334</c:v>
                </c:pt>
                <c:pt idx="6538">
                  <c:v>44467.357359027781</c:v>
                </c:pt>
                <c:pt idx="6539">
                  <c:v>44467.35805347222</c:v>
                </c:pt>
                <c:pt idx="6540">
                  <c:v>44467.358747916667</c:v>
                </c:pt>
                <c:pt idx="6541">
                  <c:v>44467.359442361114</c:v>
                </c:pt>
                <c:pt idx="6542">
                  <c:v>44467.360136805553</c:v>
                </c:pt>
                <c:pt idx="6543">
                  <c:v>44467.36083125</c:v>
                </c:pt>
                <c:pt idx="6544">
                  <c:v>44467.361525694447</c:v>
                </c:pt>
                <c:pt idx="6545">
                  <c:v>44467.362220138886</c:v>
                </c:pt>
                <c:pt idx="6546">
                  <c:v>44467.362914583333</c:v>
                </c:pt>
                <c:pt idx="6547">
                  <c:v>44467.36360902778</c:v>
                </c:pt>
                <c:pt idx="6548">
                  <c:v>44467.364303472219</c:v>
                </c:pt>
                <c:pt idx="6549">
                  <c:v>44467.364997916666</c:v>
                </c:pt>
                <c:pt idx="6550">
                  <c:v>44467.365692361112</c:v>
                </c:pt>
                <c:pt idx="6551">
                  <c:v>44467.366386805559</c:v>
                </c:pt>
                <c:pt idx="6552">
                  <c:v>44467.367081249999</c:v>
                </c:pt>
                <c:pt idx="6553">
                  <c:v>44467.367775694445</c:v>
                </c:pt>
                <c:pt idx="6554">
                  <c:v>44467.368470138892</c:v>
                </c:pt>
                <c:pt idx="6555">
                  <c:v>44467.369164583331</c:v>
                </c:pt>
                <c:pt idx="6556">
                  <c:v>44467.369859027778</c:v>
                </c:pt>
                <c:pt idx="6557">
                  <c:v>44467.370553472225</c:v>
                </c:pt>
                <c:pt idx="6558">
                  <c:v>44467.371247916664</c:v>
                </c:pt>
                <c:pt idx="6559">
                  <c:v>44467.371942361111</c:v>
                </c:pt>
                <c:pt idx="6560">
                  <c:v>44467.372636805558</c:v>
                </c:pt>
                <c:pt idx="6561">
                  <c:v>44467.373331249997</c:v>
                </c:pt>
                <c:pt idx="6562">
                  <c:v>44467.374025694444</c:v>
                </c:pt>
                <c:pt idx="6563">
                  <c:v>44467.374720138891</c:v>
                </c:pt>
                <c:pt idx="6564">
                  <c:v>44467.37541458333</c:v>
                </c:pt>
                <c:pt idx="6565">
                  <c:v>44467.376109027777</c:v>
                </c:pt>
                <c:pt idx="6566">
                  <c:v>44467.376803472223</c:v>
                </c:pt>
                <c:pt idx="6567">
                  <c:v>44467.37749791667</c:v>
                </c:pt>
                <c:pt idx="6568">
                  <c:v>44467.37819236111</c:v>
                </c:pt>
                <c:pt idx="6569">
                  <c:v>44467.378886805556</c:v>
                </c:pt>
                <c:pt idx="6570">
                  <c:v>44467.379581250003</c:v>
                </c:pt>
                <c:pt idx="6571">
                  <c:v>44467.380275694442</c:v>
                </c:pt>
                <c:pt idx="6572">
                  <c:v>44467.380970138889</c:v>
                </c:pt>
                <c:pt idx="6573">
                  <c:v>44467.381664583336</c:v>
                </c:pt>
                <c:pt idx="6574">
                  <c:v>44467.382359027775</c:v>
                </c:pt>
                <c:pt idx="6575">
                  <c:v>44467.383053472222</c:v>
                </c:pt>
                <c:pt idx="6576">
                  <c:v>44467.383747916669</c:v>
                </c:pt>
                <c:pt idx="6577">
                  <c:v>44467.384442361108</c:v>
                </c:pt>
                <c:pt idx="6578">
                  <c:v>44467.385136805555</c:v>
                </c:pt>
                <c:pt idx="6579">
                  <c:v>44467.385831250002</c:v>
                </c:pt>
                <c:pt idx="6580">
                  <c:v>44467.386525694441</c:v>
                </c:pt>
                <c:pt idx="6581">
                  <c:v>44467.387220138888</c:v>
                </c:pt>
                <c:pt idx="6582">
                  <c:v>44467.387914583334</c:v>
                </c:pt>
                <c:pt idx="6583">
                  <c:v>44467.388609027781</c:v>
                </c:pt>
                <c:pt idx="6584">
                  <c:v>44467.38930347222</c:v>
                </c:pt>
                <c:pt idx="6585">
                  <c:v>44467.389997916667</c:v>
                </c:pt>
                <c:pt idx="6586">
                  <c:v>44467.390692361114</c:v>
                </c:pt>
                <c:pt idx="6587">
                  <c:v>44467.391386805553</c:v>
                </c:pt>
                <c:pt idx="6588">
                  <c:v>44467.39208125</c:v>
                </c:pt>
                <c:pt idx="6589">
                  <c:v>44467.392775694447</c:v>
                </c:pt>
                <c:pt idx="6590">
                  <c:v>44467.393470138886</c:v>
                </c:pt>
                <c:pt idx="6591">
                  <c:v>44467.394164583333</c:v>
                </c:pt>
                <c:pt idx="6592">
                  <c:v>44467.39485902778</c:v>
                </c:pt>
                <c:pt idx="6593">
                  <c:v>44467.395553472219</c:v>
                </c:pt>
                <c:pt idx="6594">
                  <c:v>44467.396247916666</c:v>
                </c:pt>
                <c:pt idx="6595">
                  <c:v>44467.396942361112</c:v>
                </c:pt>
                <c:pt idx="6596">
                  <c:v>44467.397636805559</c:v>
                </c:pt>
                <c:pt idx="6597">
                  <c:v>44467.398331249999</c:v>
                </c:pt>
                <c:pt idx="6598">
                  <c:v>44467.399025694445</c:v>
                </c:pt>
                <c:pt idx="6599">
                  <c:v>44467.399720138892</c:v>
                </c:pt>
                <c:pt idx="6600">
                  <c:v>44467.400414583331</c:v>
                </c:pt>
                <c:pt idx="6601">
                  <c:v>44467.401109027778</c:v>
                </c:pt>
                <c:pt idx="6602">
                  <c:v>44467.401803472225</c:v>
                </c:pt>
                <c:pt idx="6603">
                  <c:v>44467.402497916664</c:v>
                </c:pt>
                <c:pt idx="6604">
                  <c:v>44467.403192361111</c:v>
                </c:pt>
                <c:pt idx="6605">
                  <c:v>44467.403886805558</c:v>
                </c:pt>
                <c:pt idx="6606">
                  <c:v>44467.404581249997</c:v>
                </c:pt>
                <c:pt idx="6607">
                  <c:v>44467.405275694444</c:v>
                </c:pt>
                <c:pt idx="6608">
                  <c:v>44467.405970138891</c:v>
                </c:pt>
                <c:pt idx="6609">
                  <c:v>44467.40666458333</c:v>
                </c:pt>
                <c:pt idx="6610">
                  <c:v>44467.407359027777</c:v>
                </c:pt>
                <c:pt idx="6611">
                  <c:v>44467.408053472223</c:v>
                </c:pt>
                <c:pt idx="6612">
                  <c:v>44467.40874791667</c:v>
                </c:pt>
                <c:pt idx="6613">
                  <c:v>44467.40944236111</c:v>
                </c:pt>
                <c:pt idx="6614">
                  <c:v>44467.410136805556</c:v>
                </c:pt>
                <c:pt idx="6615">
                  <c:v>44467.410831250003</c:v>
                </c:pt>
                <c:pt idx="6616">
                  <c:v>44467.411525694442</c:v>
                </c:pt>
                <c:pt idx="6617">
                  <c:v>44467.412220138889</c:v>
                </c:pt>
                <c:pt idx="6618">
                  <c:v>44467.412914583336</c:v>
                </c:pt>
                <c:pt idx="6619">
                  <c:v>44467.413609027775</c:v>
                </c:pt>
                <c:pt idx="6620">
                  <c:v>44467.414303472222</c:v>
                </c:pt>
                <c:pt idx="6621">
                  <c:v>44467.414997916669</c:v>
                </c:pt>
                <c:pt idx="6622">
                  <c:v>44467.415692361108</c:v>
                </c:pt>
                <c:pt idx="6623">
                  <c:v>44467.416386805555</c:v>
                </c:pt>
                <c:pt idx="6624">
                  <c:v>44467.417092824071</c:v>
                </c:pt>
                <c:pt idx="6625">
                  <c:v>44467.417787268518</c:v>
                </c:pt>
                <c:pt idx="6626">
                  <c:v>44467.418481712964</c:v>
                </c:pt>
                <c:pt idx="6627">
                  <c:v>44467.419176157404</c:v>
                </c:pt>
                <c:pt idx="6628">
                  <c:v>44467.419870601851</c:v>
                </c:pt>
                <c:pt idx="6629">
                  <c:v>44467.420565046297</c:v>
                </c:pt>
                <c:pt idx="6630">
                  <c:v>44467.421259490744</c:v>
                </c:pt>
                <c:pt idx="6631">
                  <c:v>44467.421953935183</c:v>
                </c:pt>
                <c:pt idx="6632">
                  <c:v>44467.42264837963</c:v>
                </c:pt>
                <c:pt idx="6633">
                  <c:v>44467.423342824077</c:v>
                </c:pt>
                <c:pt idx="6634">
                  <c:v>44467.424037268516</c:v>
                </c:pt>
                <c:pt idx="6635">
                  <c:v>44467.424731712963</c:v>
                </c:pt>
                <c:pt idx="6636">
                  <c:v>44467.42542615741</c:v>
                </c:pt>
                <c:pt idx="6637">
                  <c:v>44467.426120601849</c:v>
                </c:pt>
                <c:pt idx="6638">
                  <c:v>44467.426815046296</c:v>
                </c:pt>
                <c:pt idx="6639">
                  <c:v>44467.427509490743</c:v>
                </c:pt>
                <c:pt idx="6640">
                  <c:v>44467.428203935182</c:v>
                </c:pt>
                <c:pt idx="6641">
                  <c:v>44467.428898379629</c:v>
                </c:pt>
                <c:pt idx="6642">
                  <c:v>44467.429592824075</c:v>
                </c:pt>
                <c:pt idx="6643">
                  <c:v>44467.430287268522</c:v>
                </c:pt>
                <c:pt idx="6644">
                  <c:v>44467.430981712962</c:v>
                </c:pt>
                <c:pt idx="6645">
                  <c:v>44467.431676157408</c:v>
                </c:pt>
                <c:pt idx="6646">
                  <c:v>44467.432370601855</c:v>
                </c:pt>
                <c:pt idx="6647">
                  <c:v>44467.433065046294</c:v>
                </c:pt>
                <c:pt idx="6648">
                  <c:v>44467.433759490741</c:v>
                </c:pt>
                <c:pt idx="6649">
                  <c:v>44467.434453935188</c:v>
                </c:pt>
                <c:pt idx="6650">
                  <c:v>44467.435148379627</c:v>
                </c:pt>
                <c:pt idx="6651">
                  <c:v>44467.435842824074</c:v>
                </c:pt>
                <c:pt idx="6652">
                  <c:v>44467.436537268521</c:v>
                </c:pt>
                <c:pt idx="6653">
                  <c:v>44467.43723171296</c:v>
                </c:pt>
                <c:pt idx="6654">
                  <c:v>44467.437926157407</c:v>
                </c:pt>
                <c:pt idx="6655">
                  <c:v>44467.438620601853</c:v>
                </c:pt>
                <c:pt idx="6656">
                  <c:v>44467.439315046293</c:v>
                </c:pt>
                <c:pt idx="6657">
                  <c:v>44467.44000949074</c:v>
                </c:pt>
                <c:pt idx="6658">
                  <c:v>44467.440703935186</c:v>
                </c:pt>
                <c:pt idx="6659">
                  <c:v>44467.441398379633</c:v>
                </c:pt>
                <c:pt idx="6660">
                  <c:v>44467.442092824072</c:v>
                </c:pt>
                <c:pt idx="6661">
                  <c:v>44467.442787268519</c:v>
                </c:pt>
                <c:pt idx="6662">
                  <c:v>44467.443481712966</c:v>
                </c:pt>
                <c:pt idx="6663">
                  <c:v>44467.444176157405</c:v>
                </c:pt>
                <c:pt idx="6664">
                  <c:v>44467.444870601852</c:v>
                </c:pt>
                <c:pt idx="6665">
                  <c:v>44467.445565046299</c:v>
                </c:pt>
                <c:pt idx="6666">
                  <c:v>44467.446259490738</c:v>
                </c:pt>
                <c:pt idx="6667">
                  <c:v>44467.446953935185</c:v>
                </c:pt>
                <c:pt idx="6668">
                  <c:v>44467.447648379632</c:v>
                </c:pt>
                <c:pt idx="6669">
                  <c:v>44467.448342824071</c:v>
                </c:pt>
                <c:pt idx="6670">
                  <c:v>44467.449037268518</c:v>
                </c:pt>
                <c:pt idx="6671">
                  <c:v>44467.449731712964</c:v>
                </c:pt>
                <c:pt idx="6672">
                  <c:v>44467.450426157404</c:v>
                </c:pt>
                <c:pt idx="6673">
                  <c:v>44467.451120601851</c:v>
                </c:pt>
                <c:pt idx="6674">
                  <c:v>44467.451815046297</c:v>
                </c:pt>
                <c:pt idx="6675">
                  <c:v>44467.452509490744</c:v>
                </c:pt>
                <c:pt idx="6676">
                  <c:v>44467.453203935183</c:v>
                </c:pt>
                <c:pt idx="6677">
                  <c:v>44467.45389837963</c:v>
                </c:pt>
                <c:pt idx="6678">
                  <c:v>44467.454592824077</c:v>
                </c:pt>
                <c:pt idx="6679">
                  <c:v>44467.455287268516</c:v>
                </c:pt>
                <c:pt idx="6680">
                  <c:v>44467.455981712963</c:v>
                </c:pt>
                <c:pt idx="6681">
                  <c:v>44467.45667615741</c:v>
                </c:pt>
                <c:pt idx="6682">
                  <c:v>44467.457370601849</c:v>
                </c:pt>
                <c:pt idx="6683">
                  <c:v>44467.458065046296</c:v>
                </c:pt>
                <c:pt idx="6684">
                  <c:v>44467.458771064812</c:v>
                </c:pt>
                <c:pt idx="6685">
                  <c:v>44467.459465509259</c:v>
                </c:pt>
                <c:pt idx="6686">
                  <c:v>44467.460159953705</c:v>
                </c:pt>
                <c:pt idx="6687">
                  <c:v>44467.460854398145</c:v>
                </c:pt>
                <c:pt idx="6688">
                  <c:v>44467.461548842592</c:v>
                </c:pt>
                <c:pt idx="6689">
                  <c:v>44467.462243287038</c:v>
                </c:pt>
                <c:pt idx="6690">
                  <c:v>44467.462937731485</c:v>
                </c:pt>
                <c:pt idx="6691">
                  <c:v>44467.463632175924</c:v>
                </c:pt>
                <c:pt idx="6692">
                  <c:v>44467.464326620371</c:v>
                </c:pt>
                <c:pt idx="6693">
                  <c:v>44467.465021064818</c:v>
                </c:pt>
                <c:pt idx="6694">
                  <c:v>44467.465715509257</c:v>
                </c:pt>
                <c:pt idx="6695">
                  <c:v>44467.466409953704</c:v>
                </c:pt>
                <c:pt idx="6696">
                  <c:v>44467.467104398151</c:v>
                </c:pt>
                <c:pt idx="6697">
                  <c:v>44467.46779884259</c:v>
                </c:pt>
                <c:pt idx="6698">
                  <c:v>44467.468493287037</c:v>
                </c:pt>
                <c:pt idx="6699">
                  <c:v>44467.469187731484</c:v>
                </c:pt>
                <c:pt idx="6700">
                  <c:v>44467.469882175923</c:v>
                </c:pt>
                <c:pt idx="6701">
                  <c:v>44467.47057662037</c:v>
                </c:pt>
                <c:pt idx="6702">
                  <c:v>44467.471271064816</c:v>
                </c:pt>
                <c:pt idx="6703">
                  <c:v>44467.471965509256</c:v>
                </c:pt>
                <c:pt idx="6704">
                  <c:v>44467.472659953703</c:v>
                </c:pt>
                <c:pt idx="6705">
                  <c:v>44467.473354398149</c:v>
                </c:pt>
                <c:pt idx="6706">
                  <c:v>44467.474048842596</c:v>
                </c:pt>
                <c:pt idx="6707">
                  <c:v>44467.474743287035</c:v>
                </c:pt>
                <c:pt idx="6708">
                  <c:v>44467.475437731482</c:v>
                </c:pt>
                <c:pt idx="6709">
                  <c:v>44467.476132175929</c:v>
                </c:pt>
                <c:pt idx="6710">
                  <c:v>44467.476826620368</c:v>
                </c:pt>
                <c:pt idx="6711">
                  <c:v>44467.477521064815</c:v>
                </c:pt>
                <c:pt idx="6712">
                  <c:v>44467.478215509262</c:v>
                </c:pt>
                <c:pt idx="6713">
                  <c:v>44467.478909953701</c:v>
                </c:pt>
                <c:pt idx="6714">
                  <c:v>44467.479604398148</c:v>
                </c:pt>
                <c:pt idx="6715">
                  <c:v>44467.480298842594</c:v>
                </c:pt>
                <c:pt idx="6716">
                  <c:v>44467.480993287034</c:v>
                </c:pt>
                <c:pt idx="6717">
                  <c:v>44467.481687731481</c:v>
                </c:pt>
                <c:pt idx="6718">
                  <c:v>44467.482382175927</c:v>
                </c:pt>
                <c:pt idx="6719">
                  <c:v>44467.483076620367</c:v>
                </c:pt>
                <c:pt idx="6720">
                  <c:v>44467.483771064813</c:v>
                </c:pt>
                <c:pt idx="6721">
                  <c:v>44467.48446550926</c:v>
                </c:pt>
                <c:pt idx="6722">
                  <c:v>44467.485159953707</c:v>
                </c:pt>
                <c:pt idx="6723">
                  <c:v>44467.485854398146</c:v>
                </c:pt>
                <c:pt idx="6724">
                  <c:v>44467.486548842593</c:v>
                </c:pt>
                <c:pt idx="6725">
                  <c:v>44467.48724328704</c:v>
                </c:pt>
                <c:pt idx="6726">
                  <c:v>44467.487937731479</c:v>
                </c:pt>
                <c:pt idx="6727">
                  <c:v>44467.488632175926</c:v>
                </c:pt>
                <c:pt idx="6728">
                  <c:v>44467.489326620373</c:v>
                </c:pt>
                <c:pt idx="6729">
                  <c:v>44467.490021064812</c:v>
                </c:pt>
                <c:pt idx="6730">
                  <c:v>44467.490715509259</c:v>
                </c:pt>
                <c:pt idx="6731">
                  <c:v>44467.491409953705</c:v>
                </c:pt>
                <c:pt idx="6732">
                  <c:v>44467.492104398145</c:v>
                </c:pt>
                <c:pt idx="6733">
                  <c:v>44467.492798842592</c:v>
                </c:pt>
                <c:pt idx="6734">
                  <c:v>44467.493493287038</c:v>
                </c:pt>
                <c:pt idx="6735">
                  <c:v>44467.494187731485</c:v>
                </c:pt>
                <c:pt idx="6736">
                  <c:v>44467.494882175924</c:v>
                </c:pt>
                <c:pt idx="6737">
                  <c:v>44467.495576620371</c:v>
                </c:pt>
                <c:pt idx="6738">
                  <c:v>44467.496271064818</c:v>
                </c:pt>
                <c:pt idx="6739">
                  <c:v>44467.496965509257</c:v>
                </c:pt>
                <c:pt idx="6740">
                  <c:v>44467.497659953704</c:v>
                </c:pt>
                <c:pt idx="6741">
                  <c:v>44467.498354398151</c:v>
                </c:pt>
                <c:pt idx="6742">
                  <c:v>44467.49904884259</c:v>
                </c:pt>
                <c:pt idx="6743">
                  <c:v>44467.499743287037</c:v>
                </c:pt>
                <c:pt idx="6744">
                  <c:v>44467.500449305553</c:v>
                </c:pt>
                <c:pt idx="6745">
                  <c:v>44467.50114375</c:v>
                </c:pt>
                <c:pt idx="6746">
                  <c:v>44467.501838194446</c:v>
                </c:pt>
                <c:pt idx="6747">
                  <c:v>44467.502532638886</c:v>
                </c:pt>
                <c:pt idx="6748">
                  <c:v>44467.503227083333</c:v>
                </c:pt>
                <c:pt idx="6749">
                  <c:v>44467.503921527779</c:v>
                </c:pt>
                <c:pt idx="6750">
                  <c:v>44467.504615972219</c:v>
                </c:pt>
                <c:pt idx="6751">
                  <c:v>44467.505310416665</c:v>
                </c:pt>
                <c:pt idx="6752">
                  <c:v>44467.506004861112</c:v>
                </c:pt>
                <c:pt idx="6753">
                  <c:v>44467.506699305559</c:v>
                </c:pt>
                <c:pt idx="6754">
                  <c:v>44467.507393749998</c:v>
                </c:pt>
                <c:pt idx="6755">
                  <c:v>44467.508088194445</c:v>
                </c:pt>
                <c:pt idx="6756">
                  <c:v>44467.508782638892</c:v>
                </c:pt>
                <c:pt idx="6757">
                  <c:v>44467.509477083331</c:v>
                </c:pt>
                <c:pt idx="6758">
                  <c:v>44467.510171527778</c:v>
                </c:pt>
                <c:pt idx="6759">
                  <c:v>44467.510865972225</c:v>
                </c:pt>
                <c:pt idx="6760">
                  <c:v>44467.511560416664</c:v>
                </c:pt>
                <c:pt idx="6761">
                  <c:v>44467.512254861111</c:v>
                </c:pt>
                <c:pt idx="6762">
                  <c:v>44467.512949305557</c:v>
                </c:pt>
                <c:pt idx="6763">
                  <c:v>44467.513643749997</c:v>
                </c:pt>
                <c:pt idx="6764">
                  <c:v>44467.514338194444</c:v>
                </c:pt>
                <c:pt idx="6765">
                  <c:v>44467.51503263889</c:v>
                </c:pt>
                <c:pt idx="6766">
                  <c:v>44467.515727083337</c:v>
                </c:pt>
                <c:pt idx="6767">
                  <c:v>44467.516421527776</c:v>
                </c:pt>
                <c:pt idx="6768">
                  <c:v>44467.517115972223</c:v>
                </c:pt>
                <c:pt idx="6769">
                  <c:v>44467.51781041667</c:v>
                </c:pt>
                <c:pt idx="6770">
                  <c:v>44467.518504861109</c:v>
                </c:pt>
                <c:pt idx="6771">
                  <c:v>44467.519199305556</c:v>
                </c:pt>
                <c:pt idx="6772">
                  <c:v>44467.519893750003</c:v>
                </c:pt>
                <c:pt idx="6773">
                  <c:v>44467.520588194442</c:v>
                </c:pt>
                <c:pt idx="6774">
                  <c:v>44467.521282638889</c:v>
                </c:pt>
                <c:pt idx="6775">
                  <c:v>44467.521977083336</c:v>
                </c:pt>
                <c:pt idx="6776">
                  <c:v>44467.522671527775</c:v>
                </c:pt>
                <c:pt idx="6777">
                  <c:v>44467.523365972222</c:v>
                </c:pt>
                <c:pt idx="6778">
                  <c:v>44467.524060416668</c:v>
                </c:pt>
                <c:pt idx="6779">
                  <c:v>44467.524754861108</c:v>
                </c:pt>
                <c:pt idx="6780">
                  <c:v>44467.525449305555</c:v>
                </c:pt>
                <c:pt idx="6781">
                  <c:v>44467.526143750001</c:v>
                </c:pt>
                <c:pt idx="6782">
                  <c:v>44467.526838194448</c:v>
                </c:pt>
                <c:pt idx="6783">
                  <c:v>44467.527532638887</c:v>
                </c:pt>
                <c:pt idx="6784">
                  <c:v>44467.528227083334</c:v>
                </c:pt>
                <c:pt idx="6785">
                  <c:v>44467.528921527781</c:v>
                </c:pt>
                <c:pt idx="6786">
                  <c:v>44467.52961597222</c:v>
                </c:pt>
                <c:pt idx="6787">
                  <c:v>44467.530310416667</c:v>
                </c:pt>
                <c:pt idx="6788">
                  <c:v>44467.531004861114</c:v>
                </c:pt>
                <c:pt idx="6789">
                  <c:v>44467.531699305553</c:v>
                </c:pt>
                <c:pt idx="6790">
                  <c:v>44467.53239375</c:v>
                </c:pt>
                <c:pt idx="6791">
                  <c:v>44467.533088194446</c:v>
                </c:pt>
                <c:pt idx="6792">
                  <c:v>44467.533782638886</c:v>
                </c:pt>
                <c:pt idx="6793">
                  <c:v>44467.534477083333</c:v>
                </c:pt>
                <c:pt idx="6794">
                  <c:v>44467.535171527779</c:v>
                </c:pt>
                <c:pt idx="6795">
                  <c:v>44467.535865972219</c:v>
                </c:pt>
                <c:pt idx="6796">
                  <c:v>44467.536560416665</c:v>
                </c:pt>
                <c:pt idx="6797">
                  <c:v>44467.537254861112</c:v>
                </c:pt>
                <c:pt idx="6798">
                  <c:v>44467.537949305559</c:v>
                </c:pt>
                <c:pt idx="6799">
                  <c:v>44467.538643749998</c:v>
                </c:pt>
                <c:pt idx="6800">
                  <c:v>44467.539338194445</c:v>
                </c:pt>
                <c:pt idx="6801">
                  <c:v>44467.540032638892</c:v>
                </c:pt>
                <c:pt idx="6802">
                  <c:v>44467.540727083331</c:v>
                </c:pt>
                <c:pt idx="6803">
                  <c:v>44467.541421527778</c:v>
                </c:pt>
                <c:pt idx="6804">
                  <c:v>44467.542127546294</c:v>
                </c:pt>
                <c:pt idx="6805">
                  <c:v>44467.542821990741</c:v>
                </c:pt>
                <c:pt idx="6806">
                  <c:v>44467.543516435187</c:v>
                </c:pt>
                <c:pt idx="6807">
                  <c:v>44467.544210879627</c:v>
                </c:pt>
                <c:pt idx="6808">
                  <c:v>44467.544905324074</c:v>
                </c:pt>
                <c:pt idx="6809">
                  <c:v>44467.54559976852</c:v>
                </c:pt>
                <c:pt idx="6810">
                  <c:v>44467.54629421296</c:v>
                </c:pt>
                <c:pt idx="6811">
                  <c:v>44467.546988657406</c:v>
                </c:pt>
                <c:pt idx="6812">
                  <c:v>44467.547683101853</c:v>
                </c:pt>
                <c:pt idx="6813">
                  <c:v>44467.5483775463</c:v>
                </c:pt>
                <c:pt idx="6814">
                  <c:v>44467.549071990739</c:v>
                </c:pt>
                <c:pt idx="6815">
                  <c:v>44467.549766435186</c:v>
                </c:pt>
                <c:pt idx="6816">
                  <c:v>44467.550460879633</c:v>
                </c:pt>
                <c:pt idx="6817">
                  <c:v>44467.551155324072</c:v>
                </c:pt>
                <c:pt idx="6818">
                  <c:v>44467.551849768519</c:v>
                </c:pt>
                <c:pt idx="6819">
                  <c:v>44467.552544212966</c:v>
                </c:pt>
                <c:pt idx="6820">
                  <c:v>44467.553238657405</c:v>
                </c:pt>
                <c:pt idx="6821">
                  <c:v>44467.553933101852</c:v>
                </c:pt>
                <c:pt idx="6822">
                  <c:v>44467.554627546298</c:v>
                </c:pt>
                <c:pt idx="6823">
                  <c:v>44467.555321990738</c:v>
                </c:pt>
                <c:pt idx="6824">
                  <c:v>44467.556016435185</c:v>
                </c:pt>
                <c:pt idx="6825">
                  <c:v>44467.556710879631</c:v>
                </c:pt>
                <c:pt idx="6826">
                  <c:v>44467.557405324071</c:v>
                </c:pt>
                <c:pt idx="6827">
                  <c:v>44467.558099768517</c:v>
                </c:pt>
                <c:pt idx="6828">
                  <c:v>44467.558794212964</c:v>
                </c:pt>
                <c:pt idx="6829">
                  <c:v>44467.559488657411</c:v>
                </c:pt>
                <c:pt idx="6830">
                  <c:v>44467.56018310185</c:v>
                </c:pt>
                <c:pt idx="6831">
                  <c:v>44467.560877546297</c:v>
                </c:pt>
                <c:pt idx="6832">
                  <c:v>44467.561571990744</c:v>
                </c:pt>
                <c:pt idx="6833">
                  <c:v>44467.562266435183</c:v>
                </c:pt>
                <c:pt idx="6834">
                  <c:v>44467.56296087963</c:v>
                </c:pt>
                <c:pt idx="6835">
                  <c:v>44467.563655324077</c:v>
                </c:pt>
                <c:pt idx="6836">
                  <c:v>44467.564349768516</c:v>
                </c:pt>
                <c:pt idx="6837">
                  <c:v>44467.565044212963</c:v>
                </c:pt>
                <c:pt idx="6838">
                  <c:v>44467.565738657409</c:v>
                </c:pt>
                <c:pt idx="6839">
                  <c:v>44467.566433101849</c:v>
                </c:pt>
                <c:pt idx="6840">
                  <c:v>44467.567127546296</c:v>
                </c:pt>
                <c:pt idx="6841">
                  <c:v>44467.567821990742</c:v>
                </c:pt>
                <c:pt idx="6842">
                  <c:v>44467.568516435182</c:v>
                </c:pt>
                <c:pt idx="6843">
                  <c:v>44467.569210879628</c:v>
                </c:pt>
                <c:pt idx="6844">
                  <c:v>44467.569905324075</c:v>
                </c:pt>
                <c:pt idx="6845">
                  <c:v>44467.570599768522</c:v>
                </c:pt>
                <c:pt idx="6846">
                  <c:v>44467.571294212961</c:v>
                </c:pt>
                <c:pt idx="6847">
                  <c:v>44467.571988657408</c:v>
                </c:pt>
                <c:pt idx="6848">
                  <c:v>44467.572683101855</c:v>
                </c:pt>
                <c:pt idx="6849">
                  <c:v>44467.573377546294</c:v>
                </c:pt>
                <c:pt idx="6850">
                  <c:v>44467.574071990741</c:v>
                </c:pt>
                <c:pt idx="6851">
                  <c:v>44467.574766435187</c:v>
                </c:pt>
                <c:pt idx="6852">
                  <c:v>44467.575460879627</c:v>
                </c:pt>
                <c:pt idx="6853">
                  <c:v>44467.576155324074</c:v>
                </c:pt>
                <c:pt idx="6854">
                  <c:v>44467.57684976852</c:v>
                </c:pt>
                <c:pt idx="6855">
                  <c:v>44467.57754421296</c:v>
                </c:pt>
                <c:pt idx="6856">
                  <c:v>44467.578238657406</c:v>
                </c:pt>
                <c:pt idx="6857">
                  <c:v>44467.578933101853</c:v>
                </c:pt>
                <c:pt idx="6858">
                  <c:v>44467.5796275463</c:v>
                </c:pt>
                <c:pt idx="6859">
                  <c:v>44467.580321990739</c:v>
                </c:pt>
                <c:pt idx="6860">
                  <c:v>44467.581016435186</c:v>
                </c:pt>
                <c:pt idx="6861">
                  <c:v>44467.581710879633</c:v>
                </c:pt>
                <c:pt idx="6862">
                  <c:v>44467.582405324072</c:v>
                </c:pt>
                <c:pt idx="6863">
                  <c:v>44467.583099768519</c:v>
                </c:pt>
                <c:pt idx="6864">
                  <c:v>44467.583805787035</c:v>
                </c:pt>
                <c:pt idx="6865">
                  <c:v>44467.584500231482</c:v>
                </c:pt>
                <c:pt idx="6866">
                  <c:v>44467.585194675929</c:v>
                </c:pt>
                <c:pt idx="6867">
                  <c:v>44467.585889120368</c:v>
                </c:pt>
                <c:pt idx="6868">
                  <c:v>44467.586583564815</c:v>
                </c:pt>
                <c:pt idx="6869">
                  <c:v>44467.587278009261</c:v>
                </c:pt>
                <c:pt idx="6870">
                  <c:v>44467.587972453701</c:v>
                </c:pt>
                <c:pt idx="6871">
                  <c:v>44467.588666898147</c:v>
                </c:pt>
                <c:pt idx="6872">
                  <c:v>44467.589361342594</c:v>
                </c:pt>
                <c:pt idx="6873">
                  <c:v>44467.590055787034</c:v>
                </c:pt>
                <c:pt idx="6874">
                  <c:v>44467.59075023148</c:v>
                </c:pt>
                <c:pt idx="6875">
                  <c:v>44467.591444675927</c:v>
                </c:pt>
                <c:pt idx="6876">
                  <c:v>44467.592139120374</c:v>
                </c:pt>
                <c:pt idx="6877">
                  <c:v>44467.592833564813</c:v>
                </c:pt>
                <c:pt idx="6878">
                  <c:v>44467.59352800926</c:v>
                </c:pt>
                <c:pt idx="6879">
                  <c:v>44467.594222453707</c:v>
                </c:pt>
                <c:pt idx="6880">
                  <c:v>44467.594916898146</c:v>
                </c:pt>
                <c:pt idx="6881">
                  <c:v>44467.595611342593</c:v>
                </c:pt>
                <c:pt idx="6882">
                  <c:v>44467.596305787039</c:v>
                </c:pt>
                <c:pt idx="6883">
                  <c:v>44467.597000231479</c:v>
                </c:pt>
                <c:pt idx="6884">
                  <c:v>44467.597694675926</c:v>
                </c:pt>
                <c:pt idx="6885">
                  <c:v>44467.598389120372</c:v>
                </c:pt>
                <c:pt idx="6886">
                  <c:v>44467.599083564812</c:v>
                </c:pt>
                <c:pt idx="6887">
                  <c:v>44467.599778124997</c:v>
                </c:pt>
                <c:pt idx="6888">
                  <c:v>44467.600472453705</c:v>
                </c:pt>
                <c:pt idx="6889">
                  <c:v>44467.601166898145</c:v>
                </c:pt>
                <c:pt idx="6890">
                  <c:v>44467.601861342591</c:v>
                </c:pt>
                <c:pt idx="6891">
                  <c:v>44467.602555787038</c:v>
                </c:pt>
                <c:pt idx="6892">
                  <c:v>44467.603250231485</c:v>
                </c:pt>
                <c:pt idx="6893">
                  <c:v>44467.603944675924</c:v>
                </c:pt>
                <c:pt idx="6894">
                  <c:v>44467.604639120371</c:v>
                </c:pt>
                <c:pt idx="6895">
                  <c:v>44467.605333564818</c:v>
                </c:pt>
                <c:pt idx="6896">
                  <c:v>44467.606028009257</c:v>
                </c:pt>
                <c:pt idx="6897">
                  <c:v>44467.606722453704</c:v>
                </c:pt>
                <c:pt idx="6898">
                  <c:v>44467.60741689815</c:v>
                </c:pt>
                <c:pt idx="6899">
                  <c:v>44467.60811134259</c:v>
                </c:pt>
                <c:pt idx="6900">
                  <c:v>44467.608805787037</c:v>
                </c:pt>
                <c:pt idx="6901">
                  <c:v>44467.609500231483</c:v>
                </c:pt>
                <c:pt idx="6902">
                  <c:v>44467.610194675923</c:v>
                </c:pt>
                <c:pt idx="6903">
                  <c:v>44467.610889120369</c:v>
                </c:pt>
                <c:pt idx="6904">
                  <c:v>44467.611583564816</c:v>
                </c:pt>
                <c:pt idx="6905">
                  <c:v>44467.612278009263</c:v>
                </c:pt>
                <c:pt idx="6906">
                  <c:v>44467.612972453702</c:v>
                </c:pt>
                <c:pt idx="6907">
                  <c:v>44467.613666898149</c:v>
                </c:pt>
                <c:pt idx="6908">
                  <c:v>44467.614361342596</c:v>
                </c:pt>
                <c:pt idx="6909">
                  <c:v>44467.615055787035</c:v>
                </c:pt>
                <c:pt idx="6910">
                  <c:v>44467.615750231482</c:v>
                </c:pt>
                <c:pt idx="6911">
                  <c:v>44467.616444675929</c:v>
                </c:pt>
                <c:pt idx="6912">
                  <c:v>44467.617139120368</c:v>
                </c:pt>
                <c:pt idx="6913">
                  <c:v>44467.617833564815</c:v>
                </c:pt>
                <c:pt idx="6914">
                  <c:v>44467.618528009261</c:v>
                </c:pt>
                <c:pt idx="6915">
                  <c:v>44467.619222453701</c:v>
                </c:pt>
                <c:pt idx="6916">
                  <c:v>44467.619916898147</c:v>
                </c:pt>
                <c:pt idx="6917">
                  <c:v>44467.620611342594</c:v>
                </c:pt>
                <c:pt idx="6918">
                  <c:v>44467.621305787034</c:v>
                </c:pt>
                <c:pt idx="6919">
                  <c:v>44467.62200023148</c:v>
                </c:pt>
                <c:pt idx="6920">
                  <c:v>44467.622694675927</c:v>
                </c:pt>
                <c:pt idx="6921">
                  <c:v>44467.623389120374</c:v>
                </c:pt>
                <c:pt idx="6922">
                  <c:v>44467.624083564813</c:v>
                </c:pt>
                <c:pt idx="6923">
                  <c:v>44467.62477800926</c:v>
                </c:pt>
                <c:pt idx="6924">
                  <c:v>44467.625472453707</c:v>
                </c:pt>
                <c:pt idx="6925">
                  <c:v>44467.626166898146</c:v>
                </c:pt>
                <c:pt idx="6926">
                  <c:v>44467.626861342593</c:v>
                </c:pt>
                <c:pt idx="6927">
                  <c:v>44467.627555787039</c:v>
                </c:pt>
                <c:pt idx="6928">
                  <c:v>44467.628250231479</c:v>
                </c:pt>
                <c:pt idx="6929">
                  <c:v>44467.628944675926</c:v>
                </c:pt>
                <c:pt idx="6930">
                  <c:v>44467.629639120372</c:v>
                </c:pt>
                <c:pt idx="6931">
                  <c:v>44467.630333564812</c:v>
                </c:pt>
                <c:pt idx="6932">
                  <c:v>44467.631028009258</c:v>
                </c:pt>
                <c:pt idx="6933">
                  <c:v>44467.631722453705</c:v>
                </c:pt>
                <c:pt idx="6934">
                  <c:v>44467.632416898145</c:v>
                </c:pt>
                <c:pt idx="6935">
                  <c:v>44467.633111342591</c:v>
                </c:pt>
                <c:pt idx="6936">
                  <c:v>44467.633805787038</c:v>
                </c:pt>
                <c:pt idx="6937">
                  <c:v>44467.634500231485</c:v>
                </c:pt>
                <c:pt idx="6938">
                  <c:v>44467.635194675924</c:v>
                </c:pt>
                <c:pt idx="6939">
                  <c:v>44467.635889120371</c:v>
                </c:pt>
                <c:pt idx="6940">
                  <c:v>44467.636583564818</c:v>
                </c:pt>
                <c:pt idx="6941">
                  <c:v>44467.637278009257</c:v>
                </c:pt>
                <c:pt idx="6942">
                  <c:v>44467.637972453704</c:v>
                </c:pt>
                <c:pt idx="6943">
                  <c:v>44467.63866689815</c:v>
                </c:pt>
                <c:pt idx="6944">
                  <c:v>44467.63936134259</c:v>
                </c:pt>
                <c:pt idx="6945">
                  <c:v>44467.640055787037</c:v>
                </c:pt>
                <c:pt idx="6946">
                  <c:v>44467.640750231483</c:v>
                </c:pt>
                <c:pt idx="6947">
                  <c:v>44467.641444675923</c:v>
                </c:pt>
                <c:pt idx="6948">
                  <c:v>44467.642139120369</c:v>
                </c:pt>
                <c:pt idx="6949">
                  <c:v>44467.642833564816</c:v>
                </c:pt>
                <c:pt idx="6950">
                  <c:v>44467.643528009263</c:v>
                </c:pt>
                <c:pt idx="6951">
                  <c:v>44467.644222453702</c:v>
                </c:pt>
                <c:pt idx="6952">
                  <c:v>44467.644916898149</c:v>
                </c:pt>
                <c:pt idx="6953">
                  <c:v>44467.645611342596</c:v>
                </c:pt>
                <c:pt idx="6954">
                  <c:v>44467.646305787035</c:v>
                </c:pt>
                <c:pt idx="6955">
                  <c:v>44467.647000231482</c:v>
                </c:pt>
                <c:pt idx="6956">
                  <c:v>44467.647694675929</c:v>
                </c:pt>
                <c:pt idx="6957">
                  <c:v>44467.648389120368</c:v>
                </c:pt>
                <c:pt idx="6958">
                  <c:v>44467.649083564815</c:v>
                </c:pt>
                <c:pt idx="6959">
                  <c:v>44467.649778009261</c:v>
                </c:pt>
                <c:pt idx="6960">
                  <c:v>44467.650472453701</c:v>
                </c:pt>
                <c:pt idx="6961">
                  <c:v>44467.651166898147</c:v>
                </c:pt>
                <c:pt idx="6962">
                  <c:v>44467.651861342594</c:v>
                </c:pt>
                <c:pt idx="6963">
                  <c:v>44467.652555787034</c:v>
                </c:pt>
                <c:pt idx="6964">
                  <c:v>44467.65325023148</c:v>
                </c:pt>
                <c:pt idx="6965">
                  <c:v>44467.653944675927</c:v>
                </c:pt>
                <c:pt idx="6966">
                  <c:v>44467.654639120374</c:v>
                </c:pt>
                <c:pt idx="6967">
                  <c:v>44467.655333564813</c:v>
                </c:pt>
                <c:pt idx="6968">
                  <c:v>44467.65602800926</c:v>
                </c:pt>
                <c:pt idx="6969">
                  <c:v>44467.656722453707</c:v>
                </c:pt>
                <c:pt idx="6970">
                  <c:v>44467.657416898146</c:v>
                </c:pt>
                <c:pt idx="6971">
                  <c:v>44467.658111342593</c:v>
                </c:pt>
                <c:pt idx="6972">
                  <c:v>44467.658805787039</c:v>
                </c:pt>
                <c:pt idx="6973">
                  <c:v>44467.659500231479</c:v>
                </c:pt>
                <c:pt idx="6974">
                  <c:v>44467.660194675926</c:v>
                </c:pt>
                <c:pt idx="6975">
                  <c:v>44467.660889120372</c:v>
                </c:pt>
                <c:pt idx="6976">
                  <c:v>44467.661583564812</c:v>
                </c:pt>
                <c:pt idx="6977">
                  <c:v>44467.662278009258</c:v>
                </c:pt>
                <c:pt idx="6978">
                  <c:v>44467.662972453705</c:v>
                </c:pt>
                <c:pt idx="6979">
                  <c:v>44467.663666898145</c:v>
                </c:pt>
                <c:pt idx="6980">
                  <c:v>44467.664361342591</c:v>
                </c:pt>
                <c:pt idx="6981">
                  <c:v>44467.665055787038</c:v>
                </c:pt>
                <c:pt idx="6982">
                  <c:v>44467.665750231485</c:v>
                </c:pt>
                <c:pt idx="6983">
                  <c:v>44467.666444675924</c:v>
                </c:pt>
                <c:pt idx="6984">
                  <c:v>44467.667150694448</c:v>
                </c:pt>
                <c:pt idx="6985">
                  <c:v>44467.667845138887</c:v>
                </c:pt>
                <c:pt idx="6986">
                  <c:v>44467.668539583334</c:v>
                </c:pt>
                <c:pt idx="6987">
                  <c:v>44467.66923402778</c:v>
                </c:pt>
                <c:pt idx="6988">
                  <c:v>44467.66992847222</c:v>
                </c:pt>
                <c:pt idx="6989">
                  <c:v>44467.670622916667</c:v>
                </c:pt>
                <c:pt idx="6990">
                  <c:v>44467.671317361113</c:v>
                </c:pt>
                <c:pt idx="6991">
                  <c:v>44467.672011805553</c:v>
                </c:pt>
                <c:pt idx="6992">
                  <c:v>44467.672706249999</c:v>
                </c:pt>
                <c:pt idx="6993">
                  <c:v>44467.673400694446</c:v>
                </c:pt>
                <c:pt idx="6994">
                  <c:v>44467.674095138886</c:v>
                </c:pt>
                <c:pt idx="6995">
                  <c:v>44467.674789583332</c:v>
                </c:pt>
                <c:pt idx="6996">
                  <c:v>44467.675484027779</c:v>
                </c:pt>
                <c:pt idx="6997">
                  <c:v>44467.676178472226</c:v>
                </c:pt>
                <c:pt idx="6998">
                  <c:v>44467.676872916665</c:v>
                </c:pt>
                <c:pt idx="6999">
                  <c:v>44467.677567361112</c:v>
                </c:pt>
                <c:pt idx="7000">
                  <c:v>44467.678261805559</c:v>
                </c:pt>
                <c:pt idx="7001">
                  <c:v>44467.678956249998</c:v>
                </c:pt>
                <c:pt idx="7002">
                  <c:v>44467.679650694445</c:v>
                </c:pt>
                <c:pt idx="7003">
                  <c:v>44467.680345138891</c:v>
                </c:pt>
                <c:pt idx="7004">
                  <c:v>44467.681039583331</c:v>
                </c:pt>
                <c:pt idx="7005">
                  <c:v>44467.681734027778</c:v>
                </c:pt>
                <c:pt idx="7006">
                  <c:v>44467.682428472224</c:v>
                </c:pt>
                <c:pt idx="7007">
                  <c:v>44467.683122916664</c:v>
                </c:pt>
                <c:pt idx="7008">
                  <c:v>44467.68381736111</c:v>
                </c:pt>
                <c:pt idx="7009">
                  <c:v>44467.684511805557</c:v>
                </c:pt>
                <c:pt idx="7010">
                  <c:v>44467.685206249997</c:v>
                </c:pt>
                <c:pt idx="7011">
                  <c:v>44467.685900694443</c:v>
                </c:pt>
                <c:pt idx="7012">
                  <c:v>44467.68659513889</c:v>
                </c:pt>
                <c:pt idx="7013">
                  <c:v>44467.687289583337</c:v>
                </c:pt>
                <c:pt idx="7014">
                  <c:v>44467.687984027776</c:v>
                </c:pt>
                <c:pt idx="7015">
                  <c:v>44467.688678472223</c:v>
                </c:pt>
                <c:pt idx="7016">
                  <c:v>44467.68937291667</c:v>
                </c:pt>
                <c:pt idx="7017">
                  <c:v>44467.690067361109</c:v>
                </c:pt>
                <c:pt idx="7018">
                  <c:v>44467.690761805556</c:v>
                </c:pt>
                <c:pt idx="7019">
                  <c:v>44467.691456250002</c:v>
                </c:pt>
                <c:pt idx="7020">
                  <c:v>44467.692150694442</c:v>
                </c:pt>
                <c:pt idx="7021">
                  <c:v>44467.692845138889</c:v>
                </c:pt>
                <c:pt idx="7022">
                  <c:v>44467.693539583335</c:v>
                </c:pt>
                <c:pt idx="7023">
                  <c:v>44467.694234027775</c:v>
                </c:pt>
                <c:pt idx="7024">
                  <c:v>44467.694928472221</c:v>
                </c:pt>
                <c:pt idx="7025">
                  <c:v>44467.695622916668</c:v>
                </c:pt>
                <c:pt idx="7026">
                  <c:v>44467.696317361108</c:v>
                </c:pt>
                <c:pt idx="7027">
                  <c:v>44467.697011805554</c:v>
                </c:pt>
                <c:pt idx="7028">
                  <c:v>44467.697706250001</c:v>
                </c:pt>
                <c:pt idx="7029">
                  <c:v>44467.698400694448</c:v>
                </c:pt>
                <c:pt idx="7030">
                  <c:v>44467.699095138887</c:v>
                </c:pt>
                <c:pt idx="7031">
                  <c:v>44467.699789583334</c:v>
                </c:pt>
                <c:pt idx="7032">
                  <c:v>44467.70048402778</c:v>
                </c:pt>
                <c:pt idx="7033">
                  <c:v>44467.70117847222</c:v>
                </c:pt>
                <c:pt idx="7034">
                  <c:v>44467.701872916667</c:v>
                </c:pt>
                <c:pt idx="7035">
                  <c:v>44467.702567361113</c:v>
                </c:pt>
                <c:pt idx="7036">
                  <c:v>44467.703261805553</c:v>
                </c:pt>
                <c:pt idx="7037">
                  <c:v>44467.703956249999</c:v>
                </c:pt>
                <c:pt idx="7038">
                  <c:v>44467.704650694446</c:v>
                </c:pt>
                <c:pt idx="7039">
                  <c:v>44467.705345138886</c:v>
                </c:pt>
                <c:pt idx="7040">
                  <c:v>44467.706039583332</c:v>
                </c:pt>
                <c:pt idx="7041">
                  <c:v>44467.706734027779</c:v>
                </c:pt>
                <c:pt idx="7042">
                  <c:v>44467.707428472226</c:v>
                </c:pt>
                <c:pt idx="7043">
                  <c:v>44467.708122916665</c:v>
                </c:pt>
                <c:pt idx="7044">
                  <c:v>44467.708828935189</c:v>
                </c:pt>
                <c:pt idx="7045">
                  <c:v>44467.709523379628</c:v>
                </c:pt>
                <c:pt idx="7046">
                  <c:v>44467.710217824075</c:v>
                </c:pt>
                <c:pt idx="7047">
                  <c:v>44467.710912268521</c:v>
                </c:pt>
                <c:pt idx="7048">
                  <c:v>44467.711606712961</c:v>
                </c:pt>
                <c:pt idx="7049">
                  <c:v>44467.712301157408</c:v>
                </c:pt>
                <c:pt idx="7050">
                  <c:v>44467.712995601854</c:v>
                </c:pt>
                <c:pt idx="7051">
                  <c:v>44467.713690046294</c:v>
                </c:pt>
                <c:pt idx="7052">
                  <c:v>44467.71438449074</c:v>
                </c:pt>
                <c:pt idx="7053">
                  <c:v>44467.715078935187</c:v>
                </c:pt>
                <c:pt idx="7054">
                  <c:v>44467.715773379627</c:v>
                </c:pt>
                <c:pt idx="7055">
                  <c:v>44467.716467824073</c:v>
                </c:pt>
                <c:pt idx="7056">
                  <c:v>44467.71716226852</c:v>
                </c:pt>
                <c:pt idx="7057">
                  <c:v>44467.717856712959</c:v>
                </c:pt>
                <c:pt idx="7058">
                  <c:v>44467.718551157406</c:v>
                </c:pt>
                <c:pt idx="7059">
                  <c:v>44467.719245601853</c:v>
                </c:pt>
                <c:pt idx="7060">
                  <c:v>44467.7199400463</c:v>
                </c:pt>
                <c:pt idx="7061">
                  <c:v>44467.720634490739</c:v>
                </c:pt>
                <c:pt idx="7062">
                  <c:v>44467.721328935186</c:v>
                </c:pt>
                <c:pt idx="7063">
                  <c:v>44467.722023379632</c:v>
                </c:pt>
                <c:pt idx="7064">
                  <c:v>44467.722717824072</c:v>
                </c:pt>
                <c:pt idx="7065">
                  <c:v>44467.723412268519</c:v>
                </c:pt>
                <c:pt idx="7066">
                  <c:v>44467.724106712965</c:v>
                </c:pt>
                <c:pt idx="7067">
                  <c:v>44467.724801157405</c:v>
                </c:pt>
                <c:pt idx="7068">
                  <c:v>44467.725495601851</c:v>
                </c:pt>
                <c:pt idx="7069">
                  <c:v>44467.726190046298</c:v>
                </c:pt>
                <c:pt idx="7070">
                  <c:v>44467.726884490738</c:v>
                </c:pt>
                <c:pt idx="7071">
                  <c:v>44467.727578935184</c:v>
                </c:pt>
                <c:pt idx="7072">
                  <c:v>44467.728273379631</c:v>
                </c:pt>
                <c:pt idx="7073">
                  <c:v>44467.728967824078</c:v>
                </c:pt>
                <c:pt idx="7074">
                  <c:v>44467.729662268517</c:v>
                </c:pt>
                <c:pt idx="7075">
                  <c:v>44467.730356712964</c:v>
                </c:pt>
                <c:pt idx="7076">
                  <c:v>44467.731051157411</c:v>
                </c:pt>
                <c:pt idx="7077">
                  <c:v>44467.73174560185</c:v>
                </c:pt>
                <c:pt idx="7078">
                  <c:v>44467.732440046297</c:v>
                </c:pt>
                <c:pt idx="7079">
                  <c:v>44467.733134490743</c:v>
                </c:pt>
                <c:pt idx="7080">
                  <c:v>44467.733828935183</c:v>
                </c:pt>
                <c:pt idx="7081">
                  <c:v>44467.73452337963</c:v>
                </c:pt>
                <c:pt idx="7082">
                  <c:v>44467.735217824076</c:v>
                </c:pt>
                <c:pt idx="7083">
                  <c:v>44467.735912268516</c:v>
                </c:pt>
                <c:pt idx="7084">
                  <c:v>44467.736606712962</c:v>
                </c:pt>
                <c:pt idx="7085">
                  <c:v>44467.737301157409</c:v>
                </c:pt>
                <c:pt idx="7086">
                  <c:v>44467.737995601849</c:v>
                </c:pt>
                <c:pt idx="7087">
                  <c:v>44467.738690046295</c:v>
                </c:pt>
                <c:pt idx="7088">
                  <c:v>44467.739384490742</c:v>
                </c:pt>
                <c:pt idx="7089">
                  <c:v>44467.740078935189</c:v>
                </c:pt>
                <c:pt idx="7090">
                  <c:v>44467.740773379628</c:v>
                </c:pt>
                <c:pt idx="7091">
                  <c:v>44467.741467824075</c:v>
                </c:pt>
                <c:pt idx="7092">
                  <c:v>44467.742162268521</c:v>
                </c:pt>
                <c:pt idx="7093">
                  <c:v>44467.742856712961</c:v>
                </c:pt>
                <c:pt idx="7094">
                  <c:v>44467.743551157408</c:v>
                </c:pt>
                <c:pt idx="7095">
                  <c:v>44467.744245601854</c:v>
                </c:pt>
                <c:pt idx="7096">
                  <c:v>44467.744940046294</c:v>
                </c:pt>
                <c:pt idx="7097">
                  <c:v>44467.74563449074</c:v>
                </c:pt>
                <c:pt idx="7098">
                  <c:v>44467.746328935187</c:v>
                </c:pt>
                <c:pt idx="7099">
                  <c:v>44467.747023379627</c:v>
                </c:pt>
                <c:pt idx="7100">
                  <c:v>44467.747717824073</c:v>
                </c:pt>
                <c:pt idx="7101">
                  <c:v>44467.74841226852</c:v>
                </c:pt>
                <c:pt idx="7102">
                  <c:v>44467.749106712959</c:v>
                </c:pt>
                <c:pt idx="7103">
                  <c:v>44467.749801157406</c:v>
                </c:pt>
                <c:pt idx="7104">
                  <c:v>44467.750507175922</c:v>
                </c:pt>
                <c:pt idx="7105">
                  <c:v>44467.751201620369</c:v>
                </c:pt>
                <c:pt idx="7106">
                  <c:v>44467.751896064816</c:v>
                </c:pt>
                <c:pt idx="7107">
                  <c:v>44467.752590509263</c:v>
                </c:pt>
                <c:pt idx="7108">
                  <c:v>44467.753284953702</c:v>
                </c:pt>
                <c:pt idx="7109">
                  <c:v>44467.753979398149</c:v>
                </c:pt>
                <c:pt idx="7110">
                  <c:v>44467.754673842595</c:v>
                </c:pt>
                <c:pt idx="7111">
                  <c:v>44467.755368287035</c:v>
                </c:pt>
                <c:pt idx="7112">
                  <c:v>44467.756062731482</c:v>
                </c:pt>
                <c:pt idx="7113">
                  <c:v>44467.756757175928</c:v>
                </c:pt>
                <c:pt idx="7114">
                  <c:v>44467.757451620368</c:v>
                </c:pt>
                <c:pt idx="7115">
                  <c:v>44467.758146064814</c:v>
                </c:pt>
                <c:pt idx="7116">
                  <c:v>44467.758840509261</c:v>
                </c:pt>
                <c:pt idx="7117">
                  <c:v>44467.7595349537</c:v>
                </c:pt>
                <c:pt idx="7118">
                  <c:v>44467.760229398147</c:v>
                </c:pt>
                <c:pt idx="7119">
                  <c:v>44467.760923842594</c:v>
                </c:pt>
                <c:pt idx="7120">
                  <c:v>44467.761618287041</c:v>
                </c:pt>
                <c:pt idx="7121">
                  <c:v>44467.76231273148</c:v>
                </c:pt>
                <c:pt idx="7122">
                  <c:v>44467.763007175927</c:v>
                </c:pt>
                <c:pt idx="7123">
                  <c:v>44467.763701620373</c:v>
                </c:pt>
                <c:pt idx="7124">
                  <c:v>44467.764396064813</c:v>
                </c:pt>
                <c:pt idx="7125">
                  <c:v>44467.76509050926</c:v>
                </c:pt>
                <c:pt idx="7126">
                  <c:v>44467.765784953706</c:v>
                </c:pt>
                <c:pt idx="7127">
                  <c:v>44467.766479398146</c:v>
                </c:pt>
                <c:pt idx="7128">
                  <c:v>44467.767173842592</c:v>
                </c:pt>
                <c:pt idx="7129">
                  <c:v>44467.767868287039</c:v>
                </c:pt>
                <c:pt idx="7130">
                  <c:v>44467.768562731479</c:v>
                </c:pt>
                <c:pt idx="7131">
                  <c:v>44467.769257175925</c:v>
                </c:pt>
                <c:pt idx="7132">
                  <c:v>44467.769951620372</c:v>
                </c:pt>
                <c:pt idx="7133">
                  <c:v>44467.770646064811</c:v>
                </c:pt>
                <c:pt idx="7134">
                  <c:v>44467.771340509258</c:v>
                </c:pt>
                <c:pt idx="7135">
                  <c:v>44467.772034953705</c:v>
                </c:pt>
                <c:pt idx="7136">
                  <c:v>44467.772729398152</c:v>
                </c:pt>
                <c:pt idx="7137">
                  <c:v>44467.773423842591</c:v>
                </c:pt>
                <c:pt idx="7138">
                  <c:v>44467.774118287038</c:v>
                </c:pt>
                <c:pt idx="7139">
                  <c:v>44467.774812731484</c:v>
                </c:pt>
                <c:pt idx="7140">
                  <c:v>44467.775507175924</c:v>
                </c:pt>
                <c:pt idx="7141">
                  <c:v>44467.776201620371</c:v>
                </c:pt>
                <c:pt idx="7142">
                  <c:v>44467.776896064817</c:v>
                </c:pt>
                <c:pt idx="7143">
                  <c:v>44467.777590509257</c:v>
                </c:pt>
                <c:pt idx="7144">
                  <c:v>44467.778284953703</c:v>
                </c:pt>
                <c:pt idx="7145">
                  <c:v>44467.77897939815</c:v>
                </c:pt>
                <c:pt idx="7146">
                  <c:v>44467.77967384259</c:v>
                </c:pt>
                <c:pt idx="7147">
                  <c:v>44467.780368287036</c:v>
                </c:pt>
                <c:pt idx="7148">
                  <c:v>44467.781062731483</c:v>
                </c:pt>
                <c:pt idx="7149">
                  <c:v>44467.781757175922</c:v>
                </c:pt>
                <c:pt idx="7150">
                  <c:v>44467.782451620369</c:v>
                </c:pt>
                <c:pt idx="7151">
                  <c:v>44467.783146064816</c:v>
                </c:pt>
                <c:pt idx="7152">
                  <c:v>44467.783840509263</c:v>
                </c:pt>
                <c:pt idx="7153">
                  <c:v>44467.784534953702</c:v>
                </c:pt>
                <c:pt idx="7154">
                  <c:v>44467.785229398149</c:v>
                </c:pt>
                <c:pt idx="7155">
                  <c:v>44467.785923842595</c:v>
                </c:pt>
                <c:pt idx="7156">
                  <c:v>44467.786618287035</c:v>
                </c:pt>
                <c:pt idx="7157">
                  <c:v>44467.787312731482</c:v>
                </c:pt>
                <c:pt idx="7158">
                  <c:v>44467.788007175928</c:v>
                </c:pt>
                <c:pt idx="7159">
                  <c:v>44467.788701620368</c:v>
                </c:pt>
                <c:pt idx="7160">
                  <c:v>44467.789396064814</c:v>
                </c:pt>
                <c:pt idx="7161">
                  <c:v>44467.790090509261</c:v>
                </c:pt>
                <c:pt idx="7162">
                  <c:v>44467.7907849537</c:v>
                </c:pt>
                <c:pt idx="7163">
                  <c:v>44467.791479398147</c:v>
                </c:pt>
                <c:pt idx="7164">
                  <c:v>44467.792185416663</c:v>
                </c:pt>
                <c:pt idx="7165">
                  <c:v>44467.79287986111</c:v>
                </c:pt>
                <c:pt idx="7166">
                  <c:v>44467.793574305557</c:v>
                </c:pt>
                <c:pt idx="7167">
                  <c:v>44467.794268750004</c:v>
                </c:pt>
                <c:pt idx="7168">
                  <c:v>44467.794963194443</c:v>
                </c:pt>
                <c:pt idx="7169">
                  <c:v>44467.79565763889</c:v>
                </c:pt>
                <c:pt idx="7170">
                  <c:v>44467.796352083336</c:v>
                </c:pt>
                <c:pt idx="7171">
                  <c:v>44467.797046527776</c:v>
                </c:pt>
                <c:pt idx="7172">
                  <c:v>44467.797740972223</c:v>
                </c:pt>
                <c:pt idx="7173">
                  <c:v>44467.798435416669</c:v>
                </c:pt>
                <c:pt idx="7174">
                  <c:v>44467.799129861109</c:v>
                </c:pt>
                <c:pt idx="7175">
                  <c:v>44467.799824305555</c:v>
                </c:pt>
                <c:pt idx="7176">
                  <c:v>44467.800518750002</c:v>
                </c:pt>
                <c:pt idx="7177">
                  <c:v>44467.801213194442</c:v>
                </c:pt>
                <c:pt idx="7178">
                  <c:v>44467.801907638888</c:v>
                </c:pt>
                <c:pt idx="7179">
                  <c:v>44467.802602083335</c:v>
                </c:pt>
                <c:pt idx="7180">
                  <c:v>44467.803296527774</c:v>
                </c:pt>
                <c:pt idx="7181">
                  <c:v>44467.803990972221</c:v>
                </c:pt>
                <c:pt idx="7182">
                  <c:v>44467.804685416668</c:v>
                </c:pt>
                <c:pt idx="7183">
                  <c:v>44467.805379861114</c:v>
                </c:pt>
                <c:pt idx="7184">
                  <c:v>44467.806074305554</c:v>
                </c:pt>
                <c:pt idx="7185">
                  <c:v>44467.806768750001</c:v>
                </c:pt>
                <c:pt idx="7186">
                  <c:v>44467.807463194447</c:v>
                </c:pt>
                <c:pt idx="7187">
                  <c:v>44467.808157638887</c:v>
                </c:pt>
                <c:pt idx="7188">
                  <c:v>44467.808852083333</c:v>
                </c:pt>
                <c:pt idx="7189">
                  <c:v>44467.80954652778</c:v>
                </c:pt>
                <c:pt idx="7190">
                  <c:v>44467.81024097222</c:v>
                </c:pt>
                <c:pt idx="7191">
                  <c:v>44467.810935416666</c:v>
                </c:pt>
                <c:pt idx="7192">
                  <c:v>44467.811629861113</c:v>
                </c:pt>
                <c:pt idx="7193">
                  <c:v>44467.812324305552</c:v>
                </c:pt>
                <c:pt idx="7194">
                  <c:v>44467.813018749999</c:v>
                </c:pt>
                <c:pt idx="7195">
                  <c:v>44467.813713194446</c:v>
                </c:pt>
                <c:pt idx="7196">
                  <c:v>44467.814407638885</c:v>
                </c:pt>
                <c:pt idx="7197">
                  <c:v>44467.815102083332</c:v>
                </c:pt>
                <c:pt idx="7198">
                  <c:v>44467.815796527779</c:v>
                </c:pt>
                <c:pt idx="7199">
                  <c:v>44467.816490972225</c:v>
                </c:pt>
                <c:pt idx="7200">
                  <c:v>44467.817185416665</c:v>
                </c:pt>
                <c:pt idx="7201">
                  <c:v>44467.817879861112</c:v>
                </c:pt>
                <c:pt idx="7202">
                  <c:v>44467.818574421297</c:v>
                </c:pt>
                <c:pt idx="7203">
                  <c:v>44467.819268749998</c:v>
                </c:pt>
                <c:pt idx="7204">
                  <c:v>44467.819963194444</c:v>
                </c:pt>
                <c:pt idx="7205">
                  <c:v>44467.820657638891</c:v>
                </c:pt>
                <c:pt idx="7206">
                  <c:v>44467.821352083331</c:v>
                </c:pt>
                <c:pt idx="7207">
                  <c:v>44467.822046527777</c:v>
                </c:pt>
                <c:pt idx="7208">
                  <c:v>44467.822740972224</c:v>
                </c:pt>
                <c:pt idx="7209">
                  <c:v>44467.823435416663</c:v>
                </c:pt>
                <c:pt idx="7210">
                  <c:v>44467.82412986111</c:v>
                </c:pt>
                <c:pt idx="7211">
                  <c:v>44467.824824305557</c:v>
                </c:pt>
                <c:pt idx="7212">
                  <c:v>44467.825518750004</c:v>
                </c:pt>
                <c:pt idx="7213">
                  <c:v>44467.826213194443</c:v>
                </c:pt>
                <c:pt idx="7214">
                  <c:v>44467.82690763889</c:v>
                </c:pt>
                <c:pt idx="7215">
                  <c:v>44467.827602083336</c:v>
                </c:pt>
                <c:pt idx="7216">
                  <c:v>44467.828296527776</c:v>
                </c:pt>
                <c:pt idx="7217">
                  <c:v>44467.828990972223</c:v>
                </c:pt>
                <c:pt idx="7218">
                  <c:v>44467.829685416669</c:v>
                </c:pt>
                <c:pt idx="7219">
                  <c:v>44467.830379861109</c:v>
                </c:pt>
                <c:pt idx="7220">
                  <c:v>44467.831074305555</c:v>
                </c:pt>
                <c:pt idx="7221">
                  <c:v>44467.831768750002</c:v>
                </c:pt>
                <c:pt idx="7222">
                  <c:v>44467.832463194442</c:v>
                </c:pt>
                <c:pt idx="7223">
                  <c:v>44467.833157638888</c:v>
                </c:pt>
                <c:pt idx="7224">
                  <c:v>44467.833852083335</c:v>
                </c:pt>
                <c:pt idx="7225">
                  <c:v>44467.834546527774</c:v>
                </c:pt>
                <c:pt idx="7226">
                  <c:v>44467.835240972221</c:v>
                </c:pt>
                <c:pt idx="7227">
                  <c:v>44467.835935416668</c:v>
                </c:pt>
                <c:pt idx="7228">
                  <c:v>44467.836629861114</c:v>
                </c:pt>
                <c:pt idx="7229">
                  <c:v>44467.837324305554</c:v>
                </c:pt>
                <c:pt idx="7230">
                  <c:v>44467.838018750001</c:v>
                </c:pt>
                <c:pt idx="7231">
                  <c:v>44467.838713194447</c:v>
                </c:pt>
                <c:pt idx="7232">
                  <c:v>44467.839407638887</c:v>
                </c:pt>
                <c:pt idx="7233">
                  <c:v>44467.840102083333</c:v>
                </c:pt>
                <c:pt idx="7234">
                  <c:v>44467.84079652778</c:v>
                </c:pt>
                <c:pt idx="7235">
                  <c:v>44467.84149097222</c:v>
                </c:pt>
                <c:pt idx="7236">
                  <c:v>44467.842185416666</c:v>
                </c:pt>
                <c:pt idx="7237">
                  <c:v>44467.842879861113</c:v>
                </c:pt>
                <c:pt idx="7238">
                  <c:v>44467.843574305552</c:v>
                </c:pt>
                <c:pt idx="7239">
                  <c:v>44467.844268749999</c:v>
                </c:pt>
                <c:pt idx="7240">
                  <c:v>44467.844963194446</c:v>
                </c:pt>
                <c:pt idx="7241">
                  <c:v>44467.845657638885</c:v>
                </c:pt>
                <c:pt idx="7242">
                  <c:v>44467.846352083332</c:v>
                </c:pt>
                <c:pt idx="7243">
                  <c:v>44467.847046527779</c:v>
                </c:pt>
                <c:pt idx="7244">
                  <c:v>44467.847740972225</c:v>
                </c:pt>
                <c:pt idx="7245">
                  <c:v>44467.848435416665</c:v>
                </c:pt>
                <c:pt idx="7246">
                  <c:v>44467.849129861112</c:v>
                </c:pt>
                <c:pt idx="7247">
                  <c:v>44467.849824305558</c:v>
                </c:pt>
                <c:pt idx="7248">
                  <c:v>44467.850518749998</c:v>
                </c:pt>
                <c:pt idx="7249">
                  <c:v>44467.851213194444</c:v>
                </c:pt>
                <c:pt idx="7250">
                  <c:v>44467.851907638891</c:v>
                </c:pt>
                <c:pt idx="7251">
                  <c:v>44467.852602083331</c:v>
                </c:pt>
                <c:pt idx="7252">
                  <c:v>44467.853296527777</c:v>
                </c:pt>
                <c:pt idx="7253">
                  <c:v>44467.853990972224</c:v>
                </c:pt>
                <c:pt idx="7254">
                  <c:v>44467.854685416663</c:v>
                </c:pt>
                <c:pt idx="7255">
                  <c:v>44467.85537986111</c:v>
                </c:pt>
                <c:pt idx="7256">
                  <c:v>44467.856074305557</c:v>
                </c:pt>
                <c:pt idx="7257">
                  <c:v>44467.856768750004</c:v>
                </c:pt>
                <c:pt idx="7258">
                  <c:v>44467.857463194443</c:v>
                </c:pt>
                <c:pt idx="7259">
                  <c:v>44467.85815763889</c:v>
                </c:pt>
                <c:pt idx="7260">
                  <c:v>44467.858852083336</c:v>
                </c:pt>
                <c:pt idx="7261">
                  <c:v>44467.859546527776</c:v>
                </c:pt>
                <c:pt idx="7262">
                  <c:v>44467.860240972223</c:v>
                </c:pt>
                <c:pt idx="7263">
                  <c:v>44467.860935416669</c:v>
                </c:pt>
                <c:pt idx="7264">
                  <c:v>44467.861629861109</c:v>
                </c:pt>
                <c:pt idx="7265">
                  <c:v>44467.862324305555</c:v>
                </c:pt>
                <c:pt idx="7266">
                  <c:v>44467.863018750002</c:v>
                </c:pt>
                <c:pt idx="7267">
                  <c:v>44467.863713194442</c:v>
                </c:pt>
                <c:pt idx="7268">
                  <c:v>44467.864407638888</c:v>
                </c:pt>
                <c:pt idx="7269">
                  <c:v>44467.865102083335</c:v>
                </c:pt>
                <c:pt idx="7270">
                  <c:v>44467.865796527774</c:v>
                </c:pt>
                <c:pt idx="7271">
                  <c:v>44467.866490972221</c:v>
                </c:pt>
                <c:pt idx="7272">
                  <c:v>44467.867185416668</c:v>
                </c:pt>
                <c:pt idx="7273">
                  <c:v>44467.867879861114</c:v>
                </c:pt>
                <c:pt idx="7274">
                  <c:v>44467.868574305554</c:v>
                </c:pt>
                <c:pt idx="7275">
                  <c:v>44467.869268750001</c:v>
                </c:pt>
                <c:pt idx="7276">
                  <c:v>44467.869963194447</c:v>
                </c:pt>
                <c:pt idx="7277">
                  <c:v>44467.870657638887</c:v>
                </c:pt>
                <c:pt idx="7278">
                  <c:v>44467.871352083333</c:v>
                </c:pt>
                <c:pt idx="7279">
                  <c:v>44467.87204652778</c:v>
                </c:pt>
                <c:pt idx="7280">
                  <c:v>44467.87274097222</c:v>
                </c:pt>
                <c:pt idx="7281">
                  <c:v>44467.873435416666</c:v>
                </c:pt>
                <c:pt idx="7282">
                  <c:v>44467.874129861113</c:v>
                </c:pt>
                <c:pt idx="7283">
                  <c:v>44467.874824305552</c:v>
                </c:pt>
                <c:pt idx="7284">
                  <c:v>44467.875530324076</c:v>
                </c:pt>
                <c:pt idx="7285">
                  <c:v>44467.876224768515</c:v>
                </c:pt>
                <c:pt idx="7286">
                  <c:v>44467.876919212962</c:v>
                </c:pt>
                <c:pt idx="7287">
                  <c:v>44467.877613657409</c:v>
                </c:pt>
                <c:pt idx="7288">
                  <c:v>44467.878308101848</c:v>
                </c:pt>
                <c:pt idx="7289">
                  <c:v>44467.879002546295</c:v>
                </c:pt>
                <c:pt idx="7290">
                  <c:v>44467.879696990742</c:v>
                </c:pt>
                <c:pt idx="7291">
                  <c:v>44467.880391435188</c:v>
                </c:pt>
                <c:pt idx="7292">
                  <c:v>44467.881085879628</c:v>
                </c:pt>
                <c:pt idx="7293">
                  <c:v>44467.881780324074</c:v>
                </c:pt>
                <c:pt idx="7294">
                  <c:v>44467.882474768521</c:v>
                </c:pt>
                <c:pt idx="7295">
                  <c:v>44467.883169212961</c:v>
                </c:pt>
                <c:pt idx="7296">
                  <c:v>44467.883863657407</c:v>
                </c:pt>
                <c:pt idx="7297">
                  <c:v>44467.884558101854</c:v>
                </c:pt>
                <c:pt idx="7298">
                  <c:v>44467.885252546293</c:v>
                </c:pt>
                <c:pt idx="7299">
                  <c:v>44467.88594699074</c:v>
                </c:pt>
                <c:pt idx="7300">
                  <c:v>44467.886641435187</c:v>
                </c:pt>
                <c:pt idx="7301">
                  <c:v>44467.887335879626</c:v>
                </c:pt>
                <c:pt idx="7302">
                  <c:v>44467.888030324073</c:v>
                </c:pt>
                <c:pt idx="7303">
                  <c:v>44467.88872476852</c:v>
                </c:pt>
                <c:pt idx="7304">
                  <c:v>44467.889419212966</c:v>
                </c:pt>
                <c:pt idx="7305">
                  <c:v>44467.890113657406</c:v>
                </c:pt>
                <c:pt idx="7306">
                  <c:v>44467.890808101853</c:v>
                </c:pt>
                <c:pt idx="7307">
                  <c:v>44467.891502546299</c:v>
                </c:pt>
                <c:pt idx="7308">
                  <c:v>44467.892196990739</c:v>
                </c:pt>
                <c:pt idx="7309">
                  <c:v>44467.892891435185</c:v>
                </c:pt>
                <c:pt idx="7310">
                  <c:v>44467.893585879632</c:v>
                </c:pt>
                <c:pt idx="7311">
                  <c:v>44467.894280324072</c:v>
                </c:pt>
                <c:pt idx="7312">
                  <c:v>44467.894974768518</c:v>
                </c:pt>
                <c:pt idx="7313">
                  <c:v>44467.895669212965</c:v>
                </c:pt>
                <c:pt idx="7314">
                  <c:v>44467.896363657404</c:v>
                </c:pt>
                <c:pt idx="7315">
                  <c:v>44467.897058101851</c:v>
                </c:pt>
                <c:pt idx="7316">
                  <c:v>44467.897752546298</c:v>
                </c:pt>
                <c:pt idx="7317">
                  <c:v>44467.898446990737</c:v>
                </c:pt>
                <c:pt idx="7318">
                  <c:v>44467.899141435184</c:v>
                </c:pt>
                <c:pt idx="7319">
                  <c:v>44467.899835879631</c:v>
                </c:pt>
                <c:pt idx="7320">
                  <c:v>44467.900530324077</c:v>
                </c:pt>
                <c:pt idx="7321">
                  <c:v>44467.901224768517</c:v>
                </c:pt>
                <c:pt idx="7322">
                  <c:v>44467.901919212964</c:v>
                </c:pt>
                <c:pt idx="7323">
                  <c:v>44467.90261365741</c:v>
                </c:pt>
                <c:pt idx="7324">
                  <c:v>44467.90330810185</c:v>
                </c:pt>
                <c:pt idx="7325">
                  <c:v>44467.904002546296</c:v>
                </c:pt>
                <c:pt idx="7326">
                  <c:v>44467.904696990743</c:v>
                </c:pt>
                <c:pt idx="7327">
                  <c:v>44467.905391435183</c:v>
                </c:pt>
                <c:pt idx="7328">
                  <c:v>44467.906085879629</c:v>
                </c:pt>
                <c:pt idx="7329">
                  <c:v>44467.906780324076</c:v>
                </c:pt>
                <c:pt idx="7330">
                  <c:v>44467.907474768515</c:v>
                </c:pt>
                <c:pt idx="7331">
                  <c:v>44467.908169212962</c:v>
                </c:pt>
                <c:pt idx="7332">
                  <c:v>44467.908863657409</c:v>
                </c:pt>
                <c:pt idx="7333">
                  <c:v>44467.909558101848</c:v>
                </c:pt>
                <c:pt idx="7334">
                  <c:v>44467.910252546295</c:v>
                </c:pt>
                <c:pt idx="7335">
                  <c:v>44467.910946990742</c:v>
                </c:pt>
                <c:pt idx="7336">
                  <c:v>44467.911641435188</c:v>
                </c:pt>
                <c:pt idx="7337">
                  <c:v>44467.912335879628</c:v>
                </c:pt>
                <c:pt idx="7338">
                  <c:v>44467.913030324074</c:v>
                </c:pt>
                <c:pt idx="7339">
                  <c:v>44467.913724768521</c:v>
                </c:pt>
                <c:pt idx="7340">
                  <c:v>44467.914419212961</c:v>
                </c:pt>
                <c:pt idx="7341">
                  <c:v>44467.915113657407</c:v>
                </c:pt>
                <c:pt idx="7342">
                  <c:v>44467.915808101854</c:v>
                </c:pt>
                <c:pt idx="7343">
                  <c:v>44467.916502546293</c:v>
                </c:pt>
                <c:pt idx="7344">
                  <c:v>44467.917208564817</c:v>
                </c:pt>
                <c:pt idx="7345">
                  <c:v>44467.917903009256</c:v>
                </c:pt>
                <c:pt idx="7346">
                  <c:v>44467.918597453703</c:v>
                </c:pt>
                <c:pt idx="7347">
                  <c:v>44467.91929189815</c:v>
                </c:pt>
                <c:pt idx="7348">
                  <c:v>44467.919986342589</c:v>
                </c:pt>
                <c:pt idx="7349">
                  <c:v>44467.920680787036</c:v>
                </c:pt>
                <c:pt idx="7350">
                  <c:v>44467.921375231483</c:v>
                </c:pt>
                <c:pt idx="7351">
                  <c:v>44467.922069675929</c:v>
                </c:pt>
                <c:pt idx="7352">
                  <c:v>44467.922764120369</c:v>
                </c:pt>
                <c:pt idx="7353">
                  <c:v>44467.923458564816</c:v>
                </c:pt>
                <c:pt idx="7354">
                  <c:v>44467.924153009262</c:v>
                </c:pt>
                <c:pt idx="7355">
                  <c:v>44467.924847453702</c:v>
                </c:pt>
                <c:pt idx="7356">
                  <c:v>44467.925541898148</c:v>
                </c:pt>
                <c:pt idx="7357">
                  <c:v>44467.926236342595</c:v>
                </c:pt>
                <c:pt idx="7358">
                  <c:v>44467.926930787035</c:v>
                </c:pt>
                <c:pt idx="7359">
                  <c:v>44467.927625231481</c:v>
                </c:pt>
                <c:pt idx="7360">
                  <c:v>44467.928319675928</c:v>
                </c:pt>
                <c:pt idx="7361">
                  <c:v>44467.929014120367</c:v>
                </c:pt>
                <c:pt idx="7362">
                  <c:v>44467.929708564814</c:v>
                </c:pt>
                <c:pt idx="7363">
                  <c:v>44467.930403009261</c:v>
                </c:pt>
                <c:pt idx="7364">
                  <c:v>44467.9310974537</c:v>
                </c:pt>
                <c:pt idx="7365">
                  <c:v>44467.931791898147</c:v>
                </c:pt>
                <c:pt idx="7366">
                  <c:v>44467.932486342594</c:v>
                </c:pt>
                <c:pt idx="7367">
                  <c:v>44467.93318078704</c:v>
                </c:pt>
                <c:pt idx="7368">
                  <c:v>44467.93387523148</c:v>
                </c:pt>
                <c:pt idx="7369">
                  <c:v>44467.934569675926</c:v>
                </c:pt>
                <c:pt idx="7370">
                  <c:v>44467.935264120373</c:v>
                </c:pt>
                <c:pt idx="7371">
                  <c:v>44467.935958564813</c:v>
                </c:pt>
                <c:pt idx="7372">
                  <c:v>44467.936653009259</c:v>
                </c:pt>
                <c:pt idx="7373">
                  <c:v>44467.937347453706</c:v>
                </c:pt>
                <c:pt idx="7374">
                  <c:v>44467.938041898145</c:v>
                </c:pt>
                <c:pt idx="7375">
                  <c:v>44467.938736342592</c:v>
                </c:pt>
                <c:pt idx="7376">
                  <c:v>44467.939430787039</c:v>
                </c:pt>
                <c:pt idx="7377">
                  <c:v>44467.940125231478</c:v>
                </c:pt>
                <c:pt idx="7378">
                  <c:v>44467.940819675925</c:v>
                </c:pt>
                <c:pt idx="7379">
                  <c:v>44467.941514120372</c:v>
                </c:pt>
                <c:pt idx="7380">
                  <c:v>44467.942208564818</c:v>
                </c:pt>
                <c:pt idx="7381">
                  <c:v>44467.942903009258</c:v>
                </c:pt>
                <c:pt idx="7382">
                  <c:v>44467.943597453705</c:v>
                </c:pt>
                <c:pt idx="7383">
                  <c:v>44467.944291898151</c:v>
                </c:pt>
                <c:pt idx="7384">
                  <c:v>44467.944986342591</c:v>
                </c:pt>
                <c:pt idx="7385">
                  <c:v>44467.945680787037</c:v>
                </c:pt>
                <c:pt idx="7386">
                  <c:v>44467.946375231484</c:v>
                </c:pt>
                <c:pt idx="7387">
                  <c:v>44467.947069675924</c:v>
                </c:pt>
                <c:pt idx="7388">
                  <c:v>44467.94776412037</c:v>
                </c:pt>
                <c:pt idx="7389">
                  <c:v>44467.948458564817</c:v>
                </c:pt>
                <c:pt idx="7390">
                  <c:v>44467.949153009256</c:v>
                </c:pt>
                <c:pt idx="7391">
                  <c:v>44467.949847453703</c:v>
                </c:pt>
                <c:pt idx="7392">
                  <c:v>44467.95054189815</c:v>
                </c:pt>
                <c:pt idx="7393">
                  <c:v>44467.951236342589</c:v>
                </c:pt>
                <c:pt idx="7394">
                  <c:v>44467.951930787036</c:v>
                </c:pt>
                <c:pt idx="7395">
                  <c:v>44467.952625231483</c:v>
                </c:pt>
                <c:pt idx="7396">
                  <c:v>44467.953319675929</c:v>
                </c:pt>
                <c:pt idx="7397">
                  <c:v>44467.954014120369</c:v>
                </c:pt>
                <c:pt idx="7398">
                  <c:v>44467.954708564816</c:v>
                </c:pt>
                <c:pt idx="7399">
                  <c:v>44467.955403009262</c:v>
                </c:pt>
                <c:pt idx="7400">
                  <c:v>44467.956097453702</c:v>
                </c:pt>
                <c:pt idx="7401">
                  <c:v>44467.956791898148</c:v>
                </c:pt>
                <c:pt idx="7402">
                  <c:v>44467.957486342595</c:v>
                </c:pt>
                <c:pt idx="7403">
                  <c:v>44467.958180787035</c:v>
                </c:pt>
                <c:pt idx="7404">
                  <c:v>44467.958886805558</c:v>
                </c:pt>
                <c:pt idx="7405">
                  <c:v>44467.959581249997</c:v>
                </c:pt>
                <c:pt idx="7406">
                  <c:v>44467.960275694444</c:v>
                </c:pt>
                <c:pt idx="7407">
                  <c:v>44467.960970138891</c:v>
                </c:pt>
                <c:pt idx="7408">
                  <c:v>44467.96166458333</c:v>
                </c:pt>
                <c:pt idx="7409">
                  <c:v>44467.962359027777</c:v>
                </c:pt>
                <c:pt idx="7410">
                  <c:v>44467.963053472224</c:v>
                </c:pt>
                <c:pt idx="7411">
                  <c:v>44467.963747916663</c:v>
                </c:pt>
                <c:pt idx="7412">
                  <c:v>44467.96444236111</c:v>
                </c:pt>
                <c:pt idx="7413">
                  <c:v>44467.965136805557</c:v>
                </c:pt>
                <c:pt idx="7414">
                  <c:v>44467.965831250003</c:v>
                </c:pt>
                <c:pt idx="7415">
                  <c:v>44467.966525694443</c:v>
                </c:pt>
                <c:pt idx="7416">
                  <c:v>44467.967220138889</c:v>
                </c:pt>
                <c:pt idx="7417">
                  <c:v>44467.967914583336</c:v>
                </c:pt>
                <c:pt idx="7418">
                  <c:v>44467.968609027776</c:v>
                </c:pt>
                <c:pt idx="7419">
                  <c:v>44467.969303472222</c:v>
                </c:pt>
                <c:pt idx="7420">
                  <c:v>44467.969997916669</c:v>
                </c:pt>
                <c:pt idx="7421">
                  <c:v>44467.970692361108</c:v>
                </c:pt>
                <c:pt idx="7422">
                  <c:v>44467.971386805555</c:v>
                </c:pt>
                <c:pt idx="7423">
                  <c:v>44467.972081250002</c:v>
                </c:pt>
                <c:pt idx="7424">
                  <c:v>44467.972775694441</c:v>
                </c:pt>
                <c:pt idx="7425">
                  <c:v>44467.973470138888</c:v>
                </c:pt>
                <c:pt idx="7426">
                  <c:v>44467.974164583335</c:v>
                </c:pt>
                <c:pt idx="7427">
                  <c:v>44467.974859027781</c:v>
                </c:pt>
                <c:pt idx="7428">
                  <c:v>44467.975553472221</c:v>
                </c:pt>
                <c:pt idx="7429">
                  <c:v>44467.976247916667</c:v>
                </c:pt>
                <c:pt idx="7430">
                  <c:v>44467.976942361114</c:v>
                </c:pt>
                <c:pt idx="7431">
                  <c:v>44467.977636805554</c:v>
                </c:pt>
                <c:pt idx="7432">
                  <c:v>44467.97833125</c:v>
                </c:pt>
                <c:pt idx="7433">
                  <c:v>44467.979025694447</c:v>
                </c:pt>
                <c:pt idx="7434">
                  <c:v>44467.979720138886</c:v>
                </c:pt>
                <c:pt idx="7435">
                  <c:v>44467.980414583333</c:v>
                </c:pt>
                <c:pt idx="7436">
                  <c:v>44467.98110902778</c:v>
                </c:pt>
                <c:pt idx="7437">
                  <c:v>44467.981803472219</c:v>
                </c:pt>
                <c:pt idx="7438">
                  <c:v>44467.982497916666</c:v>
                </c:pt>
                <c:pt idx="7439">
                  <c:v>44467.983192361113</c:v>
                </c:pt>
                <c:pt idx="7440">
                  <c:v>44467.983886805552</c:v>
                </c:pt>
                <c:pt idx="7441">
                  <c:v>44467.984581249999</c:v>
                </c:pt>
                <c:pt idx="7442">
                  <c:v>44467.985275694446</c:v>
                </c:pt>
                <c:pt idx="7443">
                  <c:v>44467.985970138892</c:v>
                </c:pt>
                <c:pt idx="7444">
                  <c:v>44467.986664583332</c:v>
                </c:pt>
                <c:pt idx="7445">
                  <c:v>44467.987359027778</c:v>
                </c:pt>
                <c:pt idx="7446">
                  <c:v>44467.988053472225</c:v>
                </c:pt>
                <c:pt idx="7447">
                  <c:v>44467.988747916665</c:v>
                </c:pt>
                <c:pt idx="7448">
                  <c:v>44467.989442361111</c:v>
                </c:pt>
                <c:pt idx="7449">
                  <c:v>44467.990136805558</c:v>
                </c:pt>
                <c:pt idx="7450">
                  <c:v>44467.990831249997</c:v>
                </c:pt>
                <c:pt idx="7451">
                  <c:v>44467.991525694444</c:v>
                </c:pt>
                <c:pt idx="7452">
                  <c:v>44467.992220138891</c:v>
                </c:pt>
                <c:pt idx="7453">
                  <c:v>44467.99291458333</c:v>
                </c:pt>
                <c:pt idx="7454">
                  <c:v>44467.993609027777</c:v>
                </c:pt>
                <c:pt idx="7455">
                  <c:v>44467.994303472224</c:v>
                </c:pt>
                <c:pt idx="7456">
                  <c:v>44467.994997916663</c:v>
                </c:pt>
                <c:pt idx="7457">
                  <c:v>44467.99569236111</c:v>
                </c:pt>
                <c:pt idx="7458">
                  <c:v>44467.996386805557</c:v>
                </c:pt>
                <c:pt idx="7459">
                  <c:v>44467.997081250003</c:v>
                </c:pt>
                <c:pt idx="7460">
                  <c:v>44467.997775694443</c:v>
                </c:pt>
                <c:pt idx="7461">
                  <c:v>44467.998470138889</c:v>
                </c:pt>
                <c:pt idx="7462">
                  <c:v>44467.999164583336</c:v>
                </c:pt>
                <c:pt idx="7463">
                  <c:v>44467.999859027776</c:v>
                </c:pt>
                <c:pt idx="7464">
                  <c:v>44468.000565046299</c:v>
                </c:pt>
                <c:pt idx="7465">
                  <c:v>44468.001259490738</c:v>
                </c:pt>
                <c:pt idx="7466">
                  <c:v>44468.001953935185</c:v>
                </c:pt>
                <c:pt idx="7467">
                  <c:v>44468.002648379632</c:v>
                </c:pt>
                <c:pt idx="7468">
                  <c:v>44468.003342824071</c:v>
                </c:pt>
                <c:pt idx="7469">
                  <c:v>44468.004037268518</c:v>
                </c:pt>
                <c:pt idx="7470">
                  <c:v>44468.004731712965</c:v>
                </c:pt>
                <c:pt idx="7471">
                  <c:v>44468.005426157404</c:v>
                </c:pt>
                <c:pt idx="7472">
                  <c:v>44468.006120601851</c:v>
                </c:pt>
                <c:pt idx="7473">
                  <c:v>44468.006815046298</c:v>
                </c:pt>
                <c:pt idx="7474">
                  <c:v>44468.007509490744</c:v>
                </c:pt>
                <c:pt idx="7475">
                  <c:v>44468.008203935184</c:v>
                </c:pt>
                <c:pt idx="7476">
                  <c:v>44468.00889837963</c:v>
                </c:pt>
                <c:pt idx="7477">
                  <c:v>44468.009592824077</c:v>
                </c:pt>
                <c:pt idx="7478">
                  <c:v>44468.010287268517</c:v>
                </c:pt>
                <c:pt idx="7479">
                  <c:v>44468.010981712963</c:v>
                </c:pt>
                <c:pt idx="7480">
                  <c:v>44468.01167615741</c:v>
                </c:pt>
                <c:pt idx="7481">
                  <c:v>44468.012370601849</c:v>
                </c:pt>
                <c:pt idx="7482">
                  <c:v>44468.013065046296</c:v>
                </c:pt>
                <c:pt idx="7483">
                  <c:v>44468.013759490743</c:v>
                </c:pt>
                <c:pt idx="7484">
                  <c:v>44468.014453935182</c:v>
                </c:pt>
                <c:pt idx="7485">
                  <c:v>44468.015148379629</c:v>
                </c:pt>
                <c:pt idx="7486">
                  <c:v>44468.015842824076</c:v>
                </c:pt>
                <c:pt idx="7487">
                  <c:v>44468.016537268515</c:v>
                </c:pt>
                <c:pt idx="7488">
                  <c:v>44468.017231712962</c:v>
                </c:pt>
                <c:pt idx="7489">
                  <c:v>44468.017926157409</c:v>
                </c:pt>
                <c:pt idx="7490">
                  <c:v>44468.018620601855</c:v>
                </c:pt>
                <c:pt idx="7491">
                  <c:v>44468.019315046295</c:v>
                </c:pt>
                <c:pt idx="7492">
                  <c:v>44468.020009490741</c:v>
                </c:pt>
                <c:pt idx="7493">
                  <c:v>44468.020703935188</c:v>
                </c:pt>
                <c:pt idx="7494">
                  <c:v>44468.021398379627</c:v>
                </c:pt>
                <c:pt idx="7495">
                  <c:v>44468.022092824074</c:v>
                </c:pt>
                <c:pt idx="7496">
                  <c:v>44468.022787268521</c:v>
                </c:pt>
                <c:pt idx="7497">
                  <c:v>44468.02348171296</c:v>
                </c:pt>
                <c:pt idx="7498">
                  <c:v>44468.024176157407</c:v>
                </c:pt>
                <c:pt idx="7499">
                  <c:v>44468.024870601854</c:v>
                </c:pt>
                <c:pt idx="7500">
                  <c:v>44468.025565046293</c:v>
                </c:pt>
                <c:pt idx="7501">
                  <c:v>44468.02625949074</c:v>
                </c:pt>
                <c:pt idx="7502">
                  <c:v>44468.026953935187</c:v>
                </c:pt>
                <c:pt idx="7503">
                  <c:v>44468.027648379626</c:v>
                </c:pt>
                <c:pt idx="7504">
                  <c:v>44468.028342824073</c:v>
                </c:pt>
                <c:pt idx="7505">
                  <c:v>44468.029037268519</c:v>
                </c:pt>
                <c:pt idx="7506">
                  <c:v>44468.029731712966</c:v>
                </c:pt>
                <c:pt idx="7507">
                  <c:v>44468.030426157406</c:v>
                </c:pt>
                <c:pt idx="7508">
                  <c:v>44468.031120601852</c:v>
                </c:pt>
                <c:pt idx="7509">
                  <c:v>44468.031815046299</c:v>
                </c:pt>
                <c:pt idx="7510">
                  <c:v>44468.032509490738</c:v>
                </c:pt>
                <c:pt idx="7511">
                  <c:v>44468.033203935185</c:v>
                </c:pt>
                <c:pt idx="7512">
                  <c:v>44468.033898379632</c:v>
                </c:pt>
                <c:pt idx="7513">
                  <c:v>44468.034592824071</c:v>
                </c:pt>
                <c:pt idx="7514">
                  <c:v>44468.035287268518</c:v>
                </c:pt>
                <c:pt idx="7515">
                  <c:v>44468.035981712965</c:v>
                </c:pt>
                <c:pt idx="7516">
                  <c:v>44468.036676157404</c:v>
                </c:pt>
                <c:pt idx="7517">
                  <c:v>44468.037370601851</c:v>
                </c:pt>
                <c:pt idx="7518">
                  <c:v>44468.038065046298</c:v>
                </c:pt>
                <c:pt idx="7519">
                  <c:v>44468.038759490744</c:v>
                </c:pt>
                <c:pt idx="7520">
                  <c:v>44468.039453935184</c:v>
                </c:pt>
                <c:pt idx="7521">
                  <c:v>44468.04014837963</c:v>
                </c:pt>
                <c:pt idx="7522">
                  <c:v>44468.040842824077</c:v>
                </c:pt>
                <c:pt idx="7523">
                  <c:v>44468.041537268517</c:v>
                </c:pt>
                <c:pt idx="7524">
                  <c:v>44468.04224328704</c:v>
                </c:pt>
                <c:pt idx="7525">
                  <c:v>44468.042937731479</c:v>
                </c:pt>
                <c:pt idx="7526">
                  <c:v>44468.043632175926</c:v>
                </c:pt>
                <c:pt idx="7527">
                  <c:v>44468.044326620373</c:v>
                </c:pt>
                <c:pt idx="7528">
                  <c:v>44468.045021064812</c:v>
                </c:pt>
                <c:pt idx="7529">
                  <c:v>44468.045715509259</c:v>
                </c:pt>
                <c:pt idx="7530">
                  <c:v>44468.046409953706</c:v>
                </c:pt>
                <c:pt idx="7531">
                  <c:v>44468.047104398145</c:v>
                </c:pt>
                <c:pt idx="7532">
                  <c:v>44468.047798842592</c:v>
                </c:pt>
                <c:pt idx="7533">
                  <c:v>44468.048493287039</c:v>
                </c:pt>
                <c:pt idx="7534">
                  <c:v>44468.049187731478</c:v>
                </c:pt>
                <c:pt idx="7535">
                  <c:v>44468.049882175925</c:v>
                </c:pt>
                <c:pt idx="7536">
                  <c:v>44468.050576620371</c:v>
                </c:pt>
                <c:pt idx="7537">
                  <c:v>44468.051271064818</c:v>
                </c:pt>
                <c:pt idx="7538">
                  <c:v>44468.051965509258</c:v>
                </c:pt>
                <c:pt idx="7539">
                  <c:v>44468.052659953704</c:v>
                </c:pt>
                <c:pt idx="7540">
                  <c:v>44468.053354398151</c:v>
                </c:pt>
                <c:pt idx="7541">
                  <c:v>44468.05404884259</c:v>
                </c:pt>
                <c:pt idx="7542">
                  <c:v>44468.054743287037</c:v>
                </c:pt>
                <c:pt idx="7543">
                  <c:v>44468.055437731484</c:v>
                </c:pt>
                <c:pt idx="7544">
                  <c:v>44468.056132175923</c:v>
                </c:pt>
                <c:pt idx="7545">
                  <c:v>44468.05682662037</c:v>
                </c:pt>
                <c:pt idx="7546">
                  <c:v>44468.057521064817</c:v>
                </c:pt>
                <c:pt idx="7547">
                  <c:v>44468.058215509256</c:v>
                </c:pt>
                <c:pt idx="7548">
                  <c:v>44468.058909953703</c:v>
                </c:pt>
                <c:pt idx="7549">
                  <c:v>44468.05960439815</c:v>
                </c:pt>
                <c:pt idx="7550">
                  <c:v>44468.060298842589</c:v>
                </c:pt>
                <c:pt idx="7551">
                  <c:v>44468.060993287036</c:v>
                </c:pt>
                <c:pt idx="7552">
                  <c:v>44468.061687731482</c:v>
                </c:pt>
                <c:pt idx="7553">
                  <c:v>44468.062382175929</c:v>
                </c:pt>
                <c:pt idx="7554">
                  <c:v>44468.063076620369</c:v>
                </c:pt>
                <c:pt idx="7555">
                  <c:v>44468.063771064815</c:v>
                </c:pt>
                <c:pt idx="7556">
                  <c:v>44468.064465509262</c:v>
                </c:pt>
                <c:pt idx="7557">
                  <c:v>44468.065159953701</c:v>
                </c:pt>
                <c:pt idx="7558">
                  <c:v>44468.065854398148</c:v>
                </c:pt>
                <c:pt idx="7559">
                  <c:v>44468.066548842595</c:v>
                </c:pt>
                <c:pt idx="7560">
                  <c:v>44468.067243287034</c:v>
                </c:pt>
                <c:pt idx="7561">
                  <c:v>44468.067937731481</c:v>
                </c:pt>
                <c:pt idx="7562">
                  <c:v>44468.068632175928</c:v>
                </c:pt>
                <c:pt idx="7563">
                  <c:v>44468.069326620367</c:v>
                </c:pt>
                <c:pt idx="7564">
                  <c:v>44468.070021064814</c:v>
                </c:pt>
                <c:pt idx="7565">
                  <c:v>44468.07071550926</c:v>
                </c:pt>
                <c:pt idx="7566">
                  <c:v>44468.071409953707</c:v>
                </c:pt>
                <c:pt idx="7567">
                  <c:v>44468.072104398147</c:v>
                </c:pt>
                <c:pt idx="7568">
                  <c:v>44468.072798842593</c:v>
                </c:pt>
                <c:pt idx="7569">
                  <c:v>44468.07349328704</c:v>
                </c:pt>
                <c:pt idx="7570">
                  <c:v>44468.074187731479</c:v>
                </c:pt>
                <c:pt idx="7571">
                  <c:v>44468.074882175926</c:v>
                </c:pt>
                <c:pt idx="7572">
                  <c:v>44468.075576620373</c:v>
                </c:pt>
                <c:pt idx="7573">
                  <c:v>44468.076271064812</c:v>
                </c:pt>
                <c:pt idx="7574">
                  <c:v>44468.076965509259</c:v>
                </c:pt>
                <c:pt idx="7575">
                  <c:v>44468.077659953706</c:v>
                </c:pt>
                <c:pt idx="7576">
                  <c:v>44468.078354398145</c:v>
                </c:pt>
                <c:pt idx="7577">
                  <c:v>44468.079048842592</c:v>
                </c:pt>
                <c:pt idx="7578">
                  <c:v>44468.079743287039</c:v>
                </c:pt>
                <c:pt idx="7579">
                  <c:v>44468.080437731478</c:v>
                </c:pt>
                <c:pt idx="7580">
                  <c:v>44468.081132175925</c:v>
                </c:pt>
                <c:pt idx="7581">
                  <c:v>44468.081826620371</c:v>
                </c:pt>
                <c:pt idx="7582">
                  <c:v>44468.082521064818</c:v>
                </c:pt>
                <c:pt idx="7583">
                  <c:v>44468.083215509258</c:v>
                </c:pt>
                <c:pt idx="7584">
                  <c:v>44468.083909953704</c:v>
                </c:pt>
                <c:pt idx="7585">
                  <c:v>44468.084604398151</c:v>
                </c:pt>
                <c:pt idx="7586">
                  <c:v>44468.08529884259</c:v>
                </c:pt>
                <c:pt idx="7587">
                  <c:v>44468.085993287037</c:v>
                </c:pt>
                <c:pt idx="7588">
                  <c:v>44468.086687731484</c:v>
                </c:pt>
                <c:pt idx="7589">
                  <c:v>44468.087382175923</c:v>
                </c:pt>
                <c:pt idx="7590">
                  <c:v>44468.08807662037</c:v>
                </c:pt>
                <c:pt idx="7591">
                  <c:v>44468.088771064817</c:v>
                </c:pt>
                <c:pt idx="7592">
                  <c:v>44468.089465509256</c:v>
                </c:pt>
                <c:pt idx="7593">
                  <c:v>44468.090159953703</c:v>
                </c:pt>
                <c:pt idx="7594">
                  <c:v>44468.09085439815</c:v>
                </c:pt>
                <c:pt idx="7595">
                  <c:v>44468.091548842589</c:v>
                </c:pt>
                <c:pt idx="7596">
                  <c:v>44468.092243287036</c:v>
                </c:pt>
                <c:pt idx="7597">
                  <c:v>44468.092937731482</c:v>
                </c:pt>
                <c:pt idx="7598">
                  <c:v>44468.093632175929</c:v>
                </c:pt>
                <c:pt idx="7599">
                  <c:v>44468.094326620369</c:v>
                </c:pt>
                <c:pt idx="7600">
                  <c:v>44468.095021064815</c:v>
                </c:pt>
                <c:pt idx="7601">
                  <c:v>44468.095715509262</c:v>
                </c:pt>
                <c:pt idx="7602">
                  <c:v>44468.096409953701</c:v>
                </c:pt>
                <c:pt idx="7603">
                  <c:v>44468.097104398148</c:v>
                </c:pt>
                <c:pt idx="7604">
                  <c:v>44468.097798842595</c:v>
                </c:pt>
                <c:pt idx="7605">
                  <c:v>44468.098493287034</c:v>
                </c:pt>
                <c:pt idx="7606">
                  <c:v>44468.099187731481</c:v>
                </c:pt>
                <c:pt idx="7607">
                  <c:v>44468.099882175928</c:v>
                </c:pt>
                <c:pt idx="7608">
                  <c:v>44468.100576620367</c:v>
                </c:pt>
                <c:pt idx="7609">
                  <c:v>44468.101271064814</c:v>
                </c:pt>
                <c:pt idx="7610">
                  <c:v>44468.10196550926</c:v>
                </c:pt>
                <c:pt idx="7611">
                  <c:v>44468.102659953707</c:v>
                </c:pt>
                <c:pt idx="7612">
                  <c:v>44468.103354398147</c:v>
                </c:pt>
                <c:pt idx="7613">
                  <c:v>44468.104048842593</c:v>
                </c:pt>
                <c:pt idx="7614">
                  <c:v>44468.10474328704</c:v>
                </c:pt>
                <c:pt idx="7615">
                  <c:v>44468.105437731479</c:v>
                </c:pt>
                <c:pt idx="7616">
                  <c:v>44468.106132175926</c:v>
                </c:pt>
                <c:pt idx="7617">
                  <c:v>44468.106826620373</c:v>
                </c:pt>
                <c:pt idx="7618">
                  <c:v>44468.107521064812</c:v>
                </c:pt>
                <c:pt idx="7619">
                  <c:v>44468.108215509259</c:v>
                </c:pt>
                <c:pt idx="7620">
                  <c:v>44468.108909953706</c:v>
                </c:pt>
                <c:pt idx="7621">
                  <c:v>44468.109604398145</c:v>
                </c:pt>
                <c:pt idx="7622">
                  <c:v>44468.110298842592</c:v>
                </c:pt>
                <c:pt idx="7623">
                  <c:v>44468.110993287039</c:v>
                </c:pt>
                <c:pt idx="7624">
                  <c:v>44468.111687731478</c:v>
                </c:pt>
                <c:pt idx="7625">
                  <c:v>44468.112382175925</c:v>
                </c:pt>
                <c:pt idx="7626">
                  <c:v>44468.113076620371</c:v>
                </c:pt>
                <c:pt idx="7627">
                  <c:v>44468.113771064818</c:v>
                </c:pt>
                <c:pt idx="7628">
                  <c:v>44468.114465509258</c:v>
                </c:pt>
                <c:pt idx="7629">
                  <c:v>44468.115159953704</c:v>
                </c:pt>
                <c:pt idx="7630">
                  <c:v>44468.115854398151</c:v>
                </c:pt>
                <c:pt idx="7631">
                  <c:v>44468.11654884259</c:v>
                </c:pt>
                <c:pt idx="7632">
                  <c:v>44468.117243287037</c:v>
                </c:pt>
                <c:pt idx="7633">
                  <c:v>44468.117937731484</c:v>
                </c:pt>
                <c:pt idx="7634">
                  <c:v>44468.118632175923</c:v>
                </c:pt>
                <c:pt idx="7635">
                  <c:v>44468.11932662037</c:v>
                </c:pt>
                <c:pt idx="7636">
                  <c:v>44468.120021064817</c:v>
                </c:pt>
                <c:pt idx="7637">
                  <c:v>44468.120715509256</c:v>
                </c:pt>
                <c:pt idx="7638">
                  <c:v>44468.121409953703</c:v>
                </c:pt>
                <c:pt idx="7639">
                  <c:v>44468.12210439815</c:v>
                </c:pt>
                <c:pt idx="7640">
                  <c:v>44468.122798842589</c:v>
                </c:pt>
                <c:pt idx="7641">
                  <c:v>44468.123493287036</c:v>
                </c:pt>
                <c:pt idx="7642">
                  <c:v>44468.124187731482</c:v>
                </c:pt>
                <c:pt idx="7643">
                  <c:v>44468.124882175929</c:v>
                </c:pt>
                <c:pt idx="7644">
                  <c:v>44468.125588194445</c:v>
                </c:pt>
                <c:pt idx="7645">
                  <c:v>44468.126282638892</c:v>
                </c:pt>
                <c:pt idx="7646">
                  <c:v>44468.126977083331</c:v>
                </c:pt>
                <c:pt idx="7647">
                  <c:v>44468.127671527778</c:v>
                </c:pt>
                <c:pt idx="7648">
                  <c:v>44468.128365972225</c:v>
                </c:pt>
                <c:pt idx="7649">
                  <c:v>44468.129060416664</c:v>
                </c:pt>
                <c:pt idx="7650">
                  <c:v>44468.129754861111</c:v>
                </c:pt>
                <c:pt idx="7651">
                  <c:v>44468.130449305558</c:v>
                </c:pt>
                <c:pt idx="7652">
                  <c:v>44468.131143749997</c:v>
                </c:pt>
                <c:pt idx="7653">
                  <c:v>44468.131838194444</c:v>
                </c:pt>
                <c:pt idx="7654">
                  <c:v>44468.132532638891</c:v>
                </c:pt>
                <c:pt idx="7655">
                  <c:v>44468.13322708333</c:v>
                </c:pt>
                <c:pt idx="7656">
                  <c:v>44468.133921527777</c:v>
                </c:pt>
                <c:pt idx="7657">
                  <c:v>44468.134615972223</c:v>
                </c:pt>
                <c:pt idx="7658">
                  <c:v>44468.13531041667</c:v>
                </c:pt>
                <c:pt idx="7659">
                  <c:v>44468.13600486111</c:v>
                </c:pt>
                <c:pt idx="7660">
                  <c:v>44468.136699305556</c:v>
                </c:pt>
                <c:pt idx="7661">
                  <c:v>44468.137393750003</c:v>
                </c:pt>
                <c:pt idx="7662">
                  <c:v>44468.138088194442</c:v>
                </c:pt>
                <c:pt idx="7663">
                  <c:v>44468.138782638889</c:v>
                </c:pt>
                <c:pt idx="7664">
                  <c:v>44468.139477083336</c:v>
                </c:pt>
                <c:pt idx="7665">
                  <c:v>44468.140171527775</c:v>
                </c:pt>
                <c:pt idx="7666">
                  <c:v>44468.140865972222</c:v>
                </c:pt>
                <c:pt idx="7667">
                  <c:v>44468.141560416669</c:v>
                </c:pt>
                <c:pt idx="7668">
                  <c:v>44468.142254861108</c:v>
                </c:pt>
                <c:pt idx="7669">
                  <c:v>44468.142949305555</c:v>
                </c:pt>
                <c:pt idx="7670">
                  <c:v>44468.143643750002</c:v>
                </c:pt>
                <c:pt idx="7671">
                  <c:v>44468.144338194441</c:v>
                </c:pt>
                <c:pt idx="7672">
                  <c:v>44468.145032638888</c:v>
                </c:pt>
                <c:pt idx="7673">
                  <c:v>44468.145727083334</c:v>
                </c:pt>
                <c:pt idx="7674">
                  <c:v>44468.146421527781</c:v>
                </c:pt>
                <c:pt idx="7675">
                  <c:v>44468.14711597222</c:v>
                </c:pt>
                <c:pt idx="7676">
                  <c:v>44468.147810416667</c:v>
                </c:pt>
                <c:pt idx="7677">
                  <c:v>44468.148504861114</c:v>
                </c:pt>
                <c:pt idx="7678">
                  <c:v>44468.149199305553</c:v>
                </c:pt>
                <c:pt idx="7679">
                  <c:v>44468.14989375</c:v>
                </c:pt>
                <c:pt idx="7680">
                  <c:v>44468.150588194447</c:v>
                </c:pt>
                <c:pt idx="7681">
                  <c:v>44468.151282638886</c:v>
                </c:pt>
                <c:pt idx="7682">
                  <c:v>44468.151977083333</c:v>
                </c:pt>
                <c:pt idx="7683">
                  <c:v>44468.15267152778</c:v>
                </c:pt>
                <c:pt idx="7684">
                  <c:v>44468.153365972219</c:v>
                </c:pt>
                <c:pt idx="7685">
                  <c:v>44468.154060416666</c:v>
                </c:pt>
                <c:pt idx="7686">
                  <c:v>44468.154754861112</c:v>
                </c:pt>
                <c:pt idx="7687">
                  <c:v>44468.155449305559</c:v>
                </c:pt>
                <c:pt idx="7688">
                  <c:v>44468.156143749999</c:v>
                </c:pt>
                <c:pt idx="7689">
                  <c:v>44468.156838194445</c:v>
                </c:pt>
                <c:pt idx="7690">
                  <c:v>44468.157532638892</c:v>
                </c:pt>
                <c:pt idx="7691">
                  <c:v>44468.158227083331</c:v>
                </c:pt>
                <c:pt idx="7692">
                  <c:v>44468.158921527778</c:v>
                </c:pt>
                <c:pt idx="7693">
                  <c:v>44468.159615972225</c:v>
                </c:pt>
                <c:pt idx="7694">
                  <c:v>44468.160310416664</c:v>
                </c:pt>
                <c:pt idx="7695">
                  <c:v>44468.161004861111</c:v>
                </c:pt>
                <c:pt idx="7696">
                  <c:v>44468.161699305558</c:v>
                </c:pt>
                <c:pt idx="7697">
                  <c:v>44468.162393749997</c:v>
                </c:pt>
                <c:pt idx="7698">
                  <c:v>44468.163088194444</c:v>
                </c:pt>
                <c:pt idx="7699">
                  <c:v>44468.163782638891</c:v>
                </c:pt>
                <c:pt idx="7700">
                  <c:v>44468.16447708333</c:v>
                </c:pt>
                <c:pt idx="7701">
                  <c:v>44468.165171527777</c:v>
                </c:pt>
                <c:pt idx="7702">
                  <c:v>44468.165865972223</c:v>
                </c:pt>
                <c:pt idx="7703">
                  <c:v>44468.16656041667</c:v>
                </c:pt>
                <c:pt idx="7704">
                  <c:v>44468.167266435186</c:v>
                </c:pt>
                <c:pt idx="7705">
                  <c:v>44468.167960879633</c:v>
                </c:pt>
                <c:pt idx="7706">
                  <c:v>44468.168655324072</c:v>
                </c:pt>
                <c:pt idx="7707">
                  <c:v>44468.169349768519</c:v>
                </c:pt>
                <c:pt idx="7708">
                  <c:v>44468.170044212966</c:v>
                </c:pt>
                <c:pt idx="7709">
                  <c:v>44468.170738657405</c:v>
                </c:pt>
                <c:pt idx="7710">
                  <c:v>44468.171433101852</c:v>
                </c:pt>
                <c:pt idx="7711">
                  <c:v>44468.172127546299</c:v>
                </c:pt>
                <c:pt idx="7712">
                  <c:v>44468.172821990738</c:v>
                </c:pt>
                <c:pt idx="7713">
                  <c:v>44468.173516435185</c:v>
                </c:pt>
                <c:pt idx="7714">
                  <c:v>44468.174210879632</c:v>
                </c:pt>
                <c:pt idx="7715">
                  <c:v>44468.174905324071</c:v>
                </c:pt>
                <c:pt idx="7716">
                  <c:v>44468.175599768518</c:v>
                </c:pt>
                <c:pt idx="7717">
                  <c:v>44468.176294212964</c:v>
                </c:pt>
                <c:pt idx="7718">
                  <c:v>44468.176988657404</c:v>
                </c:pt>
                <c:pt idx="7719">
                  <c:v>44468.177683101851</c:v>
                </c:pt>
                <c:pt idx="7720">
                  <c:v>44468.178377546297</c:v>
                </c:pt>
                <c:pt idx="7721">
                  <c:v>44468.179071990744</c:v>
                </c:pt>
                <c:pt idx="7722">
                  <c:v>44468.179766435183</c:v>
                </c:pt>
                <c:pt idx="7723">
                  <c:v>44468.18046087963</c:v>
                </c:pt>
                <c:pt idx="7724">
                  <c:v>44468.181155324077</c:v>
                </c:pt>
                <c:pt idx="7725">
                  <c:v>44468.181849768516</c:v>
                </c:pt>
                <c:pt idx="7726">
                  <c:v>44468.182544212963</c:v>
                </c:pt>
                <c:pt idx="7727">
                  <c:v>44468.18323865741</c:v>
                </c:pt>
                <c:pt idx="7728">
                  <c:v>44468.183933101849</c:v>
                </c:pt>
                <c:pt idx="7729">
                  <c:v>44468.184627546296</c:v>
                </c:pt>
                <c:pt idx="7730">
                  <c:v>44468.185321990743</c:v>
                </c:pt>
                <c:pt idx="7731">
                  <c:v>44468.186016435182</c:v>
                </c:pt>
                <c:pt idx="7732">
                  <c:v>44468.186710879629</c:v>
                </c:pt>
                <c:pt idx="7733">
                  <c:v>44468.187405324075</c:v>
                </c:pt>
                <c:pt idx="7734">
                  <c:v>44468.188099768522</c:v>
                </c:pt>
                <c:pt idx="7735">
                  <c:v>44468.188794212962</c:v>
                </c:pt>
                <c:pt idx="7736">
                  <c:v>44468.189488657408</c:v>
                </c:pt>
                <c:pt idx="7737">
                  <c:v>44468.190183101855</c:v>
                </c:pt>
                <c:pt idx="7738">
                  <c:v>44468.190877546294</c:v>
                </c:pt>
                <c:pt idx="7739">
                  <c:v>44468.191571990741</c:v>
                </c:pt>
                <c:pt idx="7740">
                  <c:v>44468.192266435188</c:v>
                </c:pt>
                <c:pt idx="7741">
                  <c:v>44468.192960879627</c:v>
                </c:pt>
                <c:pt idx="7742">
                  <c:v>44468.193655324074</c:v>
                </c:pt>
                <c:pt idx="7743">
                  <c:v>44468.194349768521</c:v>
                </c:pt>
                <c:pt idx="7744">
                  <c:v>44468.19504421296</c:v>
                </c:pt>
                <c:pt idx="7745">
                  <c:v>44468.195738657407</c:v>
                </c:pt>
                <c:pt idx="7746">
                  <c:v>44468.196433101853</c:v>
                </c:pt>
                <c:pt idx="7747">
                  <c:v>44468.197127546293</c:v>
                </c:pt>
                <c:pt idx="7748">
                  <c:v>44468.19782199074</c:v>
                </c:pt>
                <c:pt idx="7749">
                  <c:v>44468.198516435186</c:v>
                </c:pt>
                <c:pt idx="7750">
                  <c:v>44468.199210879633</c:v>
                </c:pt>
                <c:pt idx="7751">
                  <c:v>44468.199905324072</c:v>
                </c:pt>
                <c:pt idx="7752">
                  <c:v>44468.200599768519</c:v>
                </c:pt>
                <c:pt idx="7753">
                  <c:v>44468.201294212966</c:v>
                </c:pt>
                <c:pt idx="7754">
                  <c:v>44468.201988657405</c:v>
                </c:pt>
                <c:pt idx="7755">
                  <c:v>44468.202683101852</c:v>
                </c:pt>
                <c:pt idx="7756">
                  <c:v>44468.203377546299</c:v>
                </c:pt>
                <c:pt idx="7757">
                  <c:v>44468.204071990738</c:v>
                </c:pt>
                <c:pt idx="7758">
                  <c:v>44468.204766435185</c:v>
                </c:pt>
                <c:pt idx="7759">
                  <c:v>44468.205460879632</c:v>
                </c:pt>
                <c:pt idx="7760">
                  <c:v>44468.206155324071</c:v>
                </c:pt>
                <c:pt idx="7761">
                  <c:v>44468.206849768518</c:v>
                </c:pt>
                <c:pt idx="7762">
                  <c:v>44468.207544212964</c:v>
                </c:pt>
                <c:pt idx="7763">
                  <c:v>44468.208238657404</c:v>
                </c:pt>
                <c:pt idx="7764">
                  <c:v>44468.208944675927</c:v>
                </c:pt>
                <c:pt idx="7765">
                  <c:v>44468.209639120367</c:v>
                </c:pt>
                <c:pt idx="7766">
                  <c:v>44468.210333564813</c:v>
                </c:pt>
                <c:pt idx="7767">
                  <c:v>44468.21102800926</c:v>
                </c:pt>
                <c:pt idx="7768">
                  <c:v>44468.211722453707</c:v>
                </c:pt>
                <c:pt idx="7769">
                  <c:v>44468.212416898146</c:v>
                </c:pt>
                <c:pt idx="7770">
                  <c:v>44468.213111342593</c:v>
                </c:pt>
                <c:pt idx="7771">
                  <c:v>44468.21380578704</c:v>
                </c:pt>
                <c:pt idx="7772">
                  <c:v>44468.214500231479</c:v>
                </c:pt>
                <c:pt idx="7773">
                  <c:v>44468.215194675926</c:v>
                </c:pt>
                <c:pt idx="7774">
                  <c:v>44468.215889120373</c:v>
                </c:pt>
                <c:pt idx="7775">
                  <c:v>44468.216583564812</c:v>
                </c:pt>
                <c:pt idx="7776">
                  <c:v>44468.217278009259</c:v>
                </c:pt>
                <c:pt idx="7777">
                  <c:v>44468.217972453705</c:v>
                </c:pt>
                <c:pt idx="7778">
                  <c:v>44468.218666898145</c:v>
                </c:pt>
                <c:pt idx="7779">
                  <c:v>44468.219361342592</c:v>
                </c:pt>
                <c:pt idx="7780">
                  <c:v>44468.220055787038</c:v>
                </c:pt>
                <c:pt idx="7781">
                  <c:v>44468.220750231485</c:v>
                </c:pt>
                <c:pt idx="7782">
                  <c:v>44468.221444675924</c:v>
                </c:pt>
                <c:pt idx="7783">
                  <c:v>44468.222139120371</c:v>
                </c:pt>
                <c:pt idx="7784">
                  <c:v>44468.222833564818</c:v>
                </c:pt>
                <c:pt idx="7785">
                  <c:v>44468.223528009257</c:v>
                </c:pt>
                <c:pt idx="7786">
                  <c:v>44468.224222453704</c:v>
                </c:pt>
                <c:pt idx="7787">
                  <c:v>44468.224916898151</c:v>
                </c:pt>
                <c:pt idx="7788">
                  <c:v>44468.22561134259</c:v>
                </c:pt>
                <c:pt idx="7789">
                  <c:v>44468.226305787037</c:v>
                </c:pt>
                <c:pt idx="7790">
                  <c:v>44468.227000231484</c:v>
                </c:pt>
                <c:pt idx="7791">
                  <c:v>44468.227694675923</c:v>
                </c:pt>
                <c:pt idx="7792">
                  <c:v>44468.22838912037</c:v>
                </c:pt>
                <c:pt idx="7793">
                  <c:v>44468.229083564816</c:v>
                </c:pt>
                <c:pt idx="7794">
                  <c:v>44468.229778009256</c:v>
                </c:pt>
                <c:pt idx="7795">
                  <c:v>44468.230472453703</c:v>
                </c:pt>
                <c:pt idx="7796">
                  <c:v>44468.231166898149</c:v>
                </c:pt>
                <c:pt idx="7797">
                  <c:v>44468.231861342596</c:v>
                </c:pt>
                <c:pt idx="7798">
                  <c:v>44468.232555787035</c:v>
                </c:pt>
                <c:pt idx="7799">
                  <c:v>44468.233250231482</c:v>
                </c:pt>
                <c:pt idx="7800">
                  <c:v>44468.233944675929</c:v>
                </c:pt>
                <c:pt idx="7801">
                  <c:v>44468.234639120368</c:v>
                </c:pt>
                <c:pt idx="7802">
                  <c:v>44468.2353337963</c:v>
                </c:pt>
                <c:pt idx="7803">
                  <c:v>44468.236028009262</c:v>
                </c:pt>
                <c:pt idx="7804">
                  <c:v>44468.236722453701</c:v>
                </c:pt>
                <c:pt idx="7805">
                  <c:v>44468.237416898148</c:v>
                </c:pt>
                <c:pt idx="7806">
                  <c:v>44468.238111342594</c:v>
                </c:pt>
                <c:pt idx="7807">
                  <c:v>44468.238805787034</c:v>
                </c:pt>
                <c:pt idx="7808">
                  <c:v>44468.239500231481</c:v>
                </c:pt>
                <c:pt idx="7809">
                  <c:v>44468.240194675927</c:v>
                </c:pt>
                <c:pt idx="7810">
                  <c:v>44468.240889120367</c:v>
                </c:pt>
                <c:pt idx="7811">
                  <c:v>44468.241583564813</c:v>
                </c:pt>
                <c:pt idx="7812">
                  <c:v>44468.24227800926</c:v>
                </c:pt>
                <c:pt idx="7813">
                  <c:v>44468.242972453707</c:v>
                </c:pt>
                <c:pt idx="7814">
                  <c:v>44468.243666898146</c:v>
                </c:pt>
                <c:pt idx="7815">
                  <c:v>44468.244361342593</c:v>
                </c:pt>
                <c:pt idx="7816">
                  <c:v>44468.24505578704</c:v>
                </c:pt>
                <c:pt idx="7817">
                  <c:v>44468.245750231479</c:v>
                </c:pt>
                <c:pt idx="7818">
                  <c:v>44468.246444675926</c:v>
                </c:pt>
                <c:pt idx="7819">
                  <c:v>44468.247139120373</c:v>
                </c:pt>
                <c:pt idx="7820">
                  <c:v>44468.247833564812</c:v>
                </c:pt>
                <c:pt idx="7821">
                  <c:v>44468.248528009259</c:v>
                </c:pt>
                <c:pt idx="7822">
                  <c:v>44468.249222453705</c:v>
                </c:pt>
                <c:pt idx="7823">
                  <c:v>44468.249916898145</c:v>
                </c:pt>
                <c:pt idx="7824">
                  <c:v>44468.250622916668</c:v>
                </c:pt>
                <c:pt idx="7825">
                  <c:v>44468.251317361108</c:v>
                </c:pt>
                <c:pt idx="7826">
                  <c:v>44468.252011805555</c:v>
                </c:pt>
                <c:pt idx="7827">
                  <c:v>44468.252706250001</c:v>
                </c:pt>
                <c:pt idx="7828">
                  <c:v>44468.253400694448</c:v>
                </c:pt>
                <c:pt idx="7829">
                  <c:v>44468.254095138887</c:v>
                </c:pt>
                <c:pt idx="7830">
                  <c:v>44468.254789583334</c:v>
                </c:pt>
                <c:pt idx="7831">
                  <c:v>44468.255484027781</c:v>
                </c:pt>
                <c:pt idx="7832">
                  <c:v>44468.25617847222</c:v>
                </c:pt>
                <c:pt idx="7833">
                  <c:v>44468.256872916667</c:v>
                </c:pt>
                <c:pt idx="7834">
                  <c:v>44468.257567361114</c:v>
                </c:pt>
                <c:pt idx="7835">
                  <c:v>44468.258261805553</c:v>
                </c:pt>
                <c:pt idx="7836">
                  <c:v>44468.25895625</c:v>
                </c:pt>
                <c:pt idx="7837">
                  <c:v>44468.259650694446</c:v>
                </c:pt>
                <c:pt idx="7838">
                  <c:v>44468.260345138886</c:v>
                </c:pt>
                <c:pt idx="7839">
                  <c:v>44468.261039583333</c:v>
                </c:pt>
                <c:pt idx="7840">
                  <c:v>44468.261734027779</c:v>
                </c:pt>
                <c:pt idx="7841">
                  <c:v>44468.262428472219</c:v>
                </c:pt>
                <c:pt idx="7842">
                  <c:v>44468.263122916665</c:v>
                </c:pt>
                <c:pt idx="7843">
                  <c:v>44468.263817361112</c:v>
                </c:pt>
                <c:pt idx="7844">
                  <c:v>44468.264511805559</c:v>
                </c:pt>
                <c:pt idx="7845">
                  <c:v>44468.265206249998</c:v>
                </c:pt>
                <c:pt idx="7846">
                  <c:v>44468.265900694445</c:v>
                </c:pt>
                <c:pt idx="7847">
                  <c:v>44468.266595138892</c:v>
                </c:pt>
                <c:pt idx="7848">
                  <c:v>44468.267289583331</c:v>
                </c:pt>
                <c:pt idx="7849">
                  <c:v>44468.267984027778</c:v>
                </c:pt>
                <c:pt idx="7850">
                  <c:v>44468.268678472225</c:v>
                </c:pt>
                <c:pt idx="7851">
                  <c:v>44468.269372916664</c:v>
                </c:pt>
                <c:pt idx="7852">
                  <c:v>44468.270067361111</c:v>
                </c:pt>
                <c:pt idx="7853">
                  <c:v>44468.270761805557</c:v>
                </c:pt>
                <c:pt idx="7854">
                  <c:v>44468.271456249997</c:v>
                </c:pt>
                <c:pt idx="7855">
                  <c:v>44468.272150694444</c:v>
                </c:pt>
                <c:pt idx="7856">
                  <c:v>44468.27284513889</c:v>
                </c:pt>
                <c:pt idx="7857">
                  <c:v>44468.273539583337</c:v>
                </c:pt>
                <c:pt idx="7858">
                  <c:v>44468.274234027776</c:v>
                </c:pt>
                <c:pt idx="7859">
                  <c:v>44468.274928472223</c:v>
                </c:pt>
                <c:pt idx="7860">
                  <c:v>44468.27562291667</c:v>
                </c:pt>
                <c:pt idx="7861">
                  <c:v>44468.276317361109</c:v>
                </c:pt>
                <c:pt idx="7862">
                  <c:v>44468.277011805556</c:v>
                </c:pt>
                <c:pt idx="7863">
                  <c:v>44468.277706250003</c:v>
                </c:pt>
                <c:pt idx="7864">
                  <c:v>44468.278400694442</c:v>
                </c:pt>
                <c:pt idx="7865">
                  <c:v>44468.279095138889</c:v>
                </c:pt>
                <c:pt idx="7866">
                  <c:v>44468.279789583336</c:v>
                </c:pt>
                <c:pt idx="7867">
                  <c:v>44468.280484027775</c:v>
                </c:pt>
                <c:pt idx="7868">
                  <c:v>44468.281178472222</c:v>
                </c:pt>
                <c:pt idx="7869">
                  <c:v>44468.281872916668</c:v>
                </c:pt>
                <c:pt idx="7870">
                  <c:v>44468.282567361108</c:v>
                </c:pt>
                <c:pt idx="7871">
                  <c:v>44468.283261805555</c:v>
                </c:pt>
                <c:pt idx="7872">
                  <c:v>44468.283956250001</c:v>
                </c:pt>
                <c:pt idx="7873">
                  <c:v>44468.284650694448</c:v>
                </c:pt>
                <c:pt idx="7874">
                  <c:v>44468.285345138887</c:v>
                </c:pt>
                <c:pt idx="7875">
                  <c:v>44468.286039583334</c:v>
                </c:pt>
                <c:pt idx="7876">
                  <c:v>44468.286734027781</c:v>
                </c:pt>
                <c:pt idx="7877">
                  <c:v>44468.28742847222</c:v>
                </c:pt>
                <c:pt idx="7878">
                  <c:v>44468.288122916667</c:v>
                </c:pt>
                <c:pt idx="7879">
                  <c:v>44468.288817361114</c:v>
                </c:pt>
                <c:pt idx="7880">
                  <c:v>44468.289511805553</c:v>
                </c:pt>
                <c:pt idx="7881">
                  <c:v>44468.29020625</c:v>
                </c:pt>
                <c:pt idx="7882">
                  <c:v>44468.290900694446</c:v>
                </c:pt>
                <c:pt idx="7883">
                  <c:v>44468.291595138886</c:v>
                </c:pt>
                <c:pt idx="7884">
                  <c:v>44468.292289583333</c:v>
                </c:pt>
                <c:pt idx="7885">
                  <c:v>44468.292984027779</c:v>
                </c:pt>
                <c:pt idx="7886">
                  <c:v>44468.293678472219</c:v>
                </c:pt>
                <c:pt idx="7887">
                  <c:v>44468.294372916665</c:v>
                </c:pt>
                <c:pt idx="7888">
                  <c:v>44468.295067361112</c:v>
                </c:pt>
                <c:pt idx="7889">
                  <c:v>44468.295761805559</c:v>
                </c:pt>
                <c:pt idx="7890">
                  <c:v>44468.296456249998</c:v>
                </c:pt>
                <c:pt idx="7891">
                  <c:v>44468.297150694445</c:v>
                </c:pt>
                <c:pt idx="7892">
                  <c:v>44468.297845138892</c:v>
                </c:pt>
                <c:pt idx="7893">
                  <c:v>44468.298539583331</c:v>
                </c:pt>
                <c:pt idx="7894">
                  <c:v>44468.299234027778</c:v>
                </c:pt>
                <c:pt idx="7895">
                  <c:v>44468.299928472225</c:v>
                </c:pt>
                <c:pt idx="7896">
                  <c:v>44468.300622916664</c:v>
                </c:pt>
                <c:pt idx="7897">
                  <c:v>44468.301317361111</c:v>
                </c:pt>
                <c:pt idx="7898">
                  <c:v>44468.302011805557</c:v>
                </c:pt>
                <c:pt idx="7899">
                  <c:v>44468.302706249997</c:v>
                </c:pt>
                <c:pt idx="7900">
                  <c:v>44468.303400694444</c:v>
                </c:pt>
                <c:pt idx="7901">
                  <c:v>44468.30409513889</c:v>
                </c:pt>
                <c:pt idx="7902">
                  <c:v>44468.304789583337</c:v>
                </c:pt>
                <c:pt idx="7903">
                  <c:v>44468.305484027776</c:v>
                </c:pt>
                <c:pt idx="7904">
                  <c:v>44468.306178472223</c:v>
                </c:pt>
                <c:pt idx="7905">
                  <c:v>44468.30687291667</c:v>
                </c:pt>
                <c:pt idx="7906">
                  <c:v>44468.307567361109</c:v>
                </c:pt>
                <c:pt idx="7907">
                  <c:v>44468.308261805556</c:v>
                </c:pt>
                <c:pt idx="7908">
                  <c:v>44468.308956250003</c:v>
                </c:pt>
                <c:pt idx="7909">
                  <c:v>44468.309650694442</c:v>
                </c:pt>
                <c:pt idx="7910">
                  <c:v>44468.310345138889</c:v>
                </c:pt>
                <c:pt idx="7911">
                  <c:v>44468.311039583336</c:v>
                </c:pt>
                <c:pt idx="7912">
                  <c:v>44468.311734027775</c:v>
                </c:pt>
                <c:pt idx="7913">
                  <c:v>44468.312428472222</c:v>
                </c:pt>
                <c:pt idx="7914">
                  <c:v>44468.313122916668</c:v>
                </c:pt>
                <c:pt idx="7915">
                  <c:v>44468.313817361108</c:v>
                </c:pt>
                <c:pt idx="7916">
                  <c:v>44468.314511805555</c:v>
                </c:pt>
                <c:pt idx="7917">
                  <c:v>44468.315206250001</c:v>
                </c:pt>
                <c:pt idx="7918">
                  <c:v>44468.315900694448</c:v>
                </c:pt>
                <c:pt idx="7919">
                  <c:v>44468.316595138887</c:v>
                </c:pt>
                <c:pt idx="7920">
                  <c:v>44468.317289583334</c:v>
                </c:pt>
                <c:pt idx="7921">
                  <c:v>44468.317984027781</c:v>
                </c:pt>
                <c:pt idx="7922">
                  <c:v>44468.31867847222</c:v>
                </c:pt>
                <c:pt idx="7923">
                  <c:v>44468.319372916667</c:v>
                </c:pt>
                <c:pt idx="7924">
                  <c:v>44468.320067361114</c:v>
                </c:pt>
                <c:pt idx="7925">
                  <c:v>44468.320761805553</c:v>
                </c:pt>
                <c:pt idx="7926">
                  <c:v>44468.32145625</c:v>
                </c:pt>
                <c:pt idx="7927">
                  <c:v>44468.322150694446</c:v>
                </c:pt>
                <c:pt idx="7928">
                  <c:v>44468.322845138886</c:v>
                </c:pt>
                <c:pt idx="7929">
                  <c:v>44468.323539583333</c:v>
                </c:pt>
                <c:pt idx="7930">
                  <c:v>44468.324234027779</c:v>
                </c:pt>
                <c:pt idx="7931">
                  <c:v>44468.324928472219</c:v>
                </c:pt>
                <c:pt idx="7932">
                  <c:v>44468.325622916665</c:v>
                </c:pt>
                <c:pt idx="7933">
                  <c:v>44468.326317361112</c:v>
                </c:pt>
                <c:pt idx="7934">
                  <c:v>44468.327011805559</c:v>
                </c:pt>
                <c:pt idx="7935">
                  <c:v>44468.327706249998</c:v>
                </c:pt>
                <c:pt idx="7936">
                  <c:v>44468.328400694445</c:v>
                </c:pt>
                <c:pt idx="7937">
                  <c:v>44468.329095138892</c:v>
                </c:pt>
                <c:pt idx="7938">
                  <c:v>44468.329789583331</c:v>
                </c:pt>
                <c:pt idx="7939">
                  <c:v>44468.330484027778</c:v>
                </c:pt>
                <c:pt idx="7940">
                  <c:v>44468.331178472225</c:v>
                </c:pt>
                <c:pt idx="7941">
                  <c:v>44468.331872916664</c:v>
                </c:pt>
                <c:pt idx="7942">
                  <c:v>44468.332567361111</c:v>
                </c:pt>
                <c:pt idx="7943">
                  <c:v>44468.333261805557</c:v>
                </c:pt>
                <c:pt idx="7944">
                  <c:v>44468.333967824074</c:v>
                </c:pt>
                <c:pt idx="7945">
                  <c:v>44468.33466226852</c:v>
                </c:pt>
                <c:pt idx="7946">
                  <c:v>44468.33535671296</c:v>
                </c:pt>
                <c:pt idx="7947">
                  <c:v>44468.336051157406</c:v>
                </c:pt>
                <c:pt idx="7948">
                  <c:v>44468.336745601853</c:v>
                </c:pt>
                <c:pt idx="7949">
                  <c:v>44468.3374400463</c:v>
                </c:pt>
                <c:pt idx="7950">
                  <c:v>44468.338134490739</c:v>
                </c:pt>
                <c:pt idx="7951">
                  <c:v>44468.338828935186</c:v>
                </c:pt>
                <c:pt idx="7952">
                  <c:v>44468.339523379633</c:v>
                </c:pt>
                <c:pt idx="7953">
                  <c:v>44468.340217824072</c:v>
                </c:pt>
                <c:pt idx="7954">
                  <c:v>44468.340912268519</c:v>
                </c:pt>
                <c:pt idx="7955">
                  <c:v>44468.341606712966</c:v>
                </c:pt>
                <c:pt idx="7956">
                  <c:v>44468.342301157405</c:v>
                </c:pt>
                <c:pt idx="7957">
                  <c:v>44468.342995601852</c:v>
                </c:pt>
                <c:pt idx="7958">
                  <c:v>44468.343690046298</c:v>
                </c:pt>
                <c:pt idx="7959">
                  <c:v>44468.344384490738</c:v>
                </c:pt>
                <c:pt idx="7960">
                  <c:v>44468.345078935185</c:v>
                </c:pt>
                <c:pt idx="7961">
                  <c:v>44468.345773379631</c:v>
                </c:pt>
                <c:pt idx="7962">
                  <c:v>44468.346467824071</c:v>
                </c:pt>
                <c:pt idx="7963">
                  <c:v>44468.347162268517</c:v>
                </c:pt>
                <c:pt idx="7964">
                  <c:v>44468.347856712964</c:v>
                </c:pt>
                <c:pt idx="7965">
                  <c:v>44468.348551157411</c:v>
                </c:pt>
                <c:pt idx="7966">
                  <c:v>44468.34924560185</c:v>
                </c:pt>
                <c:pt idx="7967">
                  <c:v>44468.349940046297</c:v>
                </c:pt>
                <c:pt idx="7968">
                  <c:v>44468.350634490744</c:v>
                </c:pt>
                <c:pt idx="7969">
                  <c:v>44468.351328935183</c:v>
                </c:pt>
                <c:pt idx="7970">
                  <c:v>44468.35202337963</c:v>
                </c:pt>
                <c:pt idx="7971">
                  <c:v>44468.352717824077</c:v>
                </c:pt>
                <c:pt idx="7972">
                  <c:v>44468.353412268516</c:v>
                </c:pt>
                <c:pt idx="7973">
                  <c:v>44468.354106712963</c:v>
                </c:pt>
                <c:pt idx="7974">
                  <c:v>44468.354801157409</c:v>
                </c:pt>
                <c:pt idx="7975">
                  <c:v>44468.355495601849</c:v>
                </c:pt>
                <c:pt idx="7976">
                  <c:v>44468.356190046296</c:v>
                </c:pt>
                <c:pt idx="7977">
                  <c:v>44468.356884490742</c:v>
                </c:pt>
                <c:pt idx="7978">
                  <c:v>44468.357578935182</c:v>
                </c:pt>
                <c:pt idx="7979">
                  <c:v>44468.358273379628</c:v>
                </c:pt>
                <c:pt idx="7980">
                  <c:v>44468.358967824075</c:v>
                </c:pt>
                <c:pt idx="7981">
                  <c:v>44468.359662268522</c:v>
                </c:pt>
                <c:pt idx="7982">
                  <c:v>44468.360356828707</c:v>
                </c:pt>
                <c:pt idx="7983">
                  <c:v>44468.361051157408</c:v>
                </c:pt>
                <c:pt idx="7984">
                  <c:v>44468.361745601855</c:v>
                </c:pt>
                <c:pt idx="7985">
                  <c:v>44468.362440046294</c:v>
                </c:pt>
                <c:pt idx="7986">
                  <c:v>44468.363134490741</c:v>
                </c:pt>
                <c:pt idx="7987">
                  <c:v>44468.363828935187</c:v>
                </c:pt>
                <c:pt idx="7988">
                  <c:v>44468.364523379627</c:v>
                </c:pt>
                <c:pt idx="7989">
                  <c:v>44468.365217824074</c:v>
                </c:pt>
                <c:pt idx="7990">
                  <c:v>44468.36591226852</c:v>
                </c:pt>
                <c:pt idx="7991">
                  <c:v>44468.36660671296</c:v>
                </c:pt>
                <c:pt idx="7992">
                  <c:v>44468.367301157406</c:v>
                </c:pt>
                <c:pt idx="7993">
                  <c:v>44468.367995601853</c:v>
                </c:pt>
                <c:pt idx="7994">
                  <c:v>44468.3686900463</c:v>
                </c:pt>
                <c:pt idx="7995">
                  <c:v>44468.369384490739</c:v>
                </c:pt>
                <c:pt idx="7996">
                  <c:v>44468.370078935186</c:v>
                </c:pt>
                <c:pt idx="7997">
                  <c:v>44468.370773379633</c:v>
                </c:pt>
                <c:pt idx="7998">
                  <c:v>44468.371467824072</c:v>
                </c:pt>
                <c:pt idx="7999">
                  <c:v>44468.372162268519</c:v>
                </c:pt>
                <c:pt idx="8000">
                  <c:v>44468.372856712966</c:v>
                </c:pt>
                <c:pt idx="8001">
                  <c:v>44468.373551157405</c:v>
                </c:pt>
                <c:pt idx="8002">
                  <c:v>44468.374245601852</c:v>
                </c:pt>
                <c:pt idx="8003">
                  <c:v>44468.374940046298</c:v>
                </c:pt>
                <c:pt idx="8004">
                  <c:v>44468.375646064815</c:v>
                </c:pt>
                <c:pt idx="8005">
                  <c:v>44468.376340509261</c:v>
                </c:pt>
                <c:pt idx="8006">
                  <c:v>44468.377034953701</c:v>
                </c:pt>
                <c:pt idx="8007">
                  <c:v>44468.377729398147</c:v>
                </c:pt>
                <c:pt idx="8008">
                  <c:v>44468.378423842594</c:v>
                </c:pt>
                <c:pt idx="8009">
                  <c:v>44468.379118287034</c:v>
                </c:pt>
                <c:pt idx="8010">
                  <c:v>44468.37981273148</c:v>
                </c:pt>
                <c:pt idx="8011">
                  <c:v>44468.380507175927</c:v>
                </c:pt>
                <c:pt idx="8012">
                  <c:v>44468.381201620374</c:v>
                </c:pt>
                <c:pt idx="8013">
                  <c:v>44468.381896064813</c:v>
                </c:pt>
                <c:pt idx="8014">
                  <c:v>44468.38259050926</c:v>
                </c:pt>
                <c:pt idx="8015">
                  <c:v>44468.383284953707</c:v>
                </c:pt>
                <c:pt idx="8016">
                  <c:v>44468.383979398146</c:v>
                </c:pt>
                <c:pt idx="8017">
                  <c:v>44468.384673842593</c:v>
                </c:pt>
                <c:pt idx="8018">
                  <c:v>44468.385368287039</c:v>
                </c:pt>
                <c:pt idx="8019">
                  <c:v>44468.386062731479</c:v>
                </c:pt>
                <c:pt idx="8020">
                  <c:v>44468.386757175926</c:v>
                </c:pt>
                <c:pt idx="8021">
                  <c:v>44468.387451620372</c:v>
                </c:pt>
                <c:pt idx="8022">
                  <c:v>44468.388146064812</c:v>
                </c:pt>
                <c:pt idx="8023">
                  <c:v>44468.388840509258</c:v>
                </c:pt>
                <c:pt idx="8024">
                  <c:v>44468.389534953705</c:v>
                </c:pt>
                <c:pt idx="8025">
                  <c:v>44468.390229398145</c:v>
                </c:pt>
                <c:pt idx="8026">
                  <c:v>44468.390923842591</c:v>
                </c:pt>
                <c:pt idx="8027">
                  <c:v>44468.391618287038</c:v>
                </c:pt>
                <c:pt idx="8028">
                  <c:v>44468.392312731485</c:v>
                </c:pt>
                <c:pt idx="8029">
                  <c:v>44468.393007175924</c:v>
                </c:pt>
                <c:pt idx="8030">
                  <c:v>44468.393701620371</c:v>
                </c:pt>
                <c:pt idx="8031">
                  <c:v>44468.394396064818</c:v>
                </c:pt>
                <c:pt idx="8032">
                  <c:v>44468.395090509257</c:v>
                </c:pt>
                <c:pt idx="8033">
                  <c:v>44468.395784953704</c:v>
                </c:pt>
                <c:pt idx="8034">
                  <c:v>44468.39647939815</c:v>
                </c:pt>
                <c:pt idx="8035">
                  <c:v>44468.39717384259</c:v>
                </c:pt>
                <c:pt idx="8036">
                  <c:v>44468.397868287037</c:v>
                </c:pt>
                <c:pt idx="8037">
                  <c:v>44468.398562731483</c:v>
                </c:pt>
                <c:pt idx="8038">
                  <c:v>44468.399257175923</c:v>
                </c:pt>
                <c:pt idx="8039">
                  <c:v>44468.399951620369</c:v>
                </c:pt>
                <c:pt idx="8040">
                  <c:v>44468.400646064816</c:v>
                </c:pt>
                <c:pt idx="8041">
                  <c:v>44468.401340509263</c:v>
                </c:pt>
                <c:pt idx="8042">
                  <c:v>44468.402034953702</c:v>
                </c:pt>
                <c:pt idx="8043">
                  <c:v>44468.402729398149</c:v>
                </c:pt>
                <c:pt idx="8044">
                  <c:v>44468.403423842596</c:v>
                </c:pt>
                <c:pt idx="8045">
                  <c:v>44468.404118287035</c:v>
                </c:pt>
                <c:pt idx="8046">
                  <c:v>44468.404812731482</c:v>
                </c:pt>
                <c:pt idx="8047">
                  <c:v>44468.405507175929</c:v>
                </c:pt>
                <c:pt idx="8048">
                  <c:v>44468.406201620368</c:v>
                </c:pt>
                <c:pt idx="8049">
                  <c:v>44468.406896064815</c:v>
                </c:pt>
                <c:pt idx="8050">
                  <c:v>44468.407590509261</c:v>
                </c:pt>
                <c:pt idx="8051">
                  <c:v>44468.408284953701</c:v>
                </c:pt>
                <c:pt idx="8052">
                  <c:v>44468.408979398147</c:v>
                </c:pt>
                <c:pt idx="8053">
                  <c:v>44468.409673842594</c:v>
                </c:pt>
                <c:pt idx="8054">
                  <c:v>44468.410368287034</c:v>
                </c:pt>
                <c:pt idx="8055">
                  <c:v>44468.41106273148</c:v>
                </c:pt>
                <c:pt idx="8056">
                  <c:v>44468.411757175927</c:v>
                </c:pt>
                <c:pt idx="8057">
                  <c:v>44468.412451620374</c:v>
                </c:pt>
                <c:pt idx="8058">
                  <c:v>44468.413146064813</c:v>
                </c:pt>
                <c:pt idx="8059">
                  <c:v>44468.41384050926</c:v>
                </c:pt>
                <c:pt idx="8060">
                  <c:v>44468.414534953707</c:v>
                </c:pt>
                <c:pt idx="8061">
                  <c:v>44468.415229398146</c:v>
                </c:pt>
                <c:pt idx="8062">
                  <c:v>44468.415923842593</c:v>
                </c:pt>
                <c:pt idx="8063">
                  <c:v>44468.416618287039</c:v>
                </c:pt>
                <c:pt idx="8064">
                  <c:v>44468.417324305556</c:v>
                </c:pt>
                <c:pt idx="8065">
                  <c:v>44468.418018750002</c:v>
                </c:pt>
                <c:pt idx="8066">
                  <c:v>44468.418713194442</c:v>
                </c:pt>
                <c:pt idx="8067">
                  <c:v>44468.419407638889</c:v>
                </c:pt>
                <c:pt idx="8068">
                  <c:v>44468.420102083335</c:v>
                </c:pt>
                <c:pt idx="8069">
                  <c:v>44468.420796527775</c:v>
                </c:pt>
                <c:pt idx="8070">
                  <c:v>44468.421490972221</c:v>
                </c:pt>
                <c:pt idx="8071">
                  <c:v>44468.422185416668</c:v>
                </c:pt>
                <c:pt idx="8072">
                  <c:v>44468.422879861108</c:v>
                </c:pt>
                <c:pt idx="8073">
                  <c:v>44468.423574305554</c:v>
                </c:pt>
                <c:pt idx="8074">
                  <c:v>44468.424268750001</c:v>
                </c:pt>
                <c:pt idx="8075">
                  <c:v>44468.424963194448</c:v>
                </c:pt>
                <c:pt idx="8076">
                  <c:v>44468.425657638887</c:v>
                </c:pt>
                <c:pt idx="8077">
                  <c:v>44468.426352083334</c:v>
                </c:pt>
                <c:pt idx="8078">
                  <c:v>44468.42704652778</c:v>
                </c:pt>
                <c:pt idx="8079">
                  <c:v>44468.42774097222</c:v>
                </c:pt>
                <c:pt idx="8080">
                  <c:v>44468.428435416667</c:v>
                </c:pt>
                <c:pt idx="8081">
                  <c:v>44468.429129861113</c:v>
                </c:pt>
                <c:pt idx="8082">
                  <c:v>44468.429824305553</c:v>
                </c:pt>
                <c:pt idx="8083">
                  <c:v>44468.430518749999</c:v>
                </c:pt>
                <c:pt idx="8084">
                  <c:v>44468.431213194446</c:v>
                </c:pt>
                <c:pt idx="8085">
                  <c:v>44468.431907638886</c:v>
                </c:pt>
                <c:pt idx="8086">
                  <c:v>44468.432602083332</c:v>
                </c:pt>
                <c:pt idx="8087">
                  <c:v>44468.433296527779</c:v>
                </c:pt>
                <c:pt idx="8088">
                  <c:v>44468.433990972226</c:v>
                </c:pt>
                <c:pt idx="8089">
                  <c:v>44468.434685416665</c:v>
                </c:pt>
                <c:pt idx="8090">
                  <c:v>44468.435379861112</c:v>
                </c:pt>
                <c:pt idx="8091">
                  <c:v>44468.436074305559</c:v>
                </c:pt>
                <c:pt idx="8092">
                  <c:v>44468.436768749998</c:v>
                </c:pt>
                <c:pt idx="8093">
                  <c:v>44468.437463194445</c:v>
                </c:pt>
                <c:pt idx="8094">
                  <c:v>44468.438157638891</c:v>
                </c:pt>
                <c:pt idx="8095">
                  <c:v>44468.438852083331</c:v>
                </c:pt>
                <c:pt idx="8096">
                  <c:v>44468.439546527778</c:v>
                </c:pt>
                <c:pt idx="8097">
                  <c:v>44468.440240972224</c:v>
                </c:pt>
                <c:pt idx="8098">
                  <c:v>44468.440935416664</c:v>
                </c:pt>
                <c:pt idx="8099">
                  <c:v>44468.44162986111</c:v>
                </c:pt>
                <c:pt idx="8100">
                  <c:v>44468.442324305557</c:v>
                </c:pt>
                <c:pt idx="8101">
                  <c:v>44468.443018749997</c:v>
                </c:pt>
                <c:pt idx="8102">
                  <c:v>44468.443713194443</c:v>
                </c:pt>
                <c:pt idx="8103">
                  <c:v>44468.44440763889</c:v>
                </c:pt>
                <c:pt idx="8104">
                  <c:v>44468.445102083337</c:v>
                </c:pt>
                <c:pt idx="8105">
                  <c:v>44468.445796527776</c:v>
                </c:pt>
                <c:pt idx="8106">
                  <c:v>44468.446490972223</c:v>
                </c:pt>
                <c:pt idx="8107">
                  <c:v>44468.44718541667</c:v>
                </c:pt>
                <c:pt idx="8108">
                  <c:v>44468.447879861109</c:v>
                </c:pt>
                <c:pt idx="8109">
                  <c:v>44468.448574305556</c:v>
                </c:pt>
                <c:pt idx="8110">
                  <c:v>44468.449268750002</c:v>
                </c:pt>
                <c:pt idx="8111">
                  <c:v>44468.449963194442</c:v>
                </c:pt>
                <c:pt idx="8112">
                  <c:v>44468.450657638889</c:v>
                </c:pt>
                <c:pt idx="8113">
                  <c:v>44468.451352083335</c:v>
                </c:pt>
                <c:pt idx="8114">
                  <c:v>44468.452046527775</c:v>
                </c:pt>
                <c:pt idx="8115">
                  <c:v>44468.452740972221</c:v>
                </c:pt>
                <c:pt idx="8116">
                  <c:v>44468.453435416668</c:v>
                </c:pt>
                <c:pt idx="8117">
                  <c:v>44468.454129861108</c:v>
                </c:pt>
                <c:pt idx="8118">
                  <c:v>44468.454824305554</c:v>
                </c:pt>
                <c:pt idx="8119">
                  <c:v>44468.455518750001</c:v>
                </c:pt>
                <c:pt idx="8120">
                  <c:v>44468.456213194448</c:v>
                </c:pt>
                <c:pt idx="8121">
                  <c:v>44468.456907638887</c:v>
                </c:pt>
                <c:pt idx="8122">
                  <c:v>44468.457602083334</c:v>
                </c:pt>
                <c:pt idx="8123">
                  <c:v>44468.45829652778</c:v>
                </c:pt>
                <c:pt idx="8124">
                  <c:v>44468.459002546297</c:v>
                </c:pt>
                <c:pt idx="8125">
                  <c:v>44468.459696990743</c:v>
                </c:pt>
                <c:pt idx="8126">
                  <c:v>44468.460391435183</c:v>
                </c:pt>
                <c:pt idx="8127">
                  <c:v>44468.46108587963</c:v>
                </c:pt>
                <c:pt idx="8128">
                  <c:v>44468.461780324076</c:v>
                </c:pt>
                <c:pt idx="8129">
                  <c:v>44468.462474768516</c:v>
                </c:pt>
                <c:pt idx="8130">
                  <c:v>44468.463169212962</c:v>
                </c:pt>
                <c:pt idx="8131">
                  <c:v>44468.463863657409</c:v>
                </c:pt>
                <c:pt idx="8132">
                  <c:v>44468.464558101849</c:v>
                </c:pt>
                <c:pt idx="8133">
                  <c:v>44468.465252546295</c:v>
                </c:pt>
                <c:pt idx="8134">
                  <c:v>44468.465946990742</c:v>
                </c:pt>
                <c:pt idx="8135">
                  <c:v>44468.466641435189</c:v>
                </c:pt>
                <c:pt idx="8136">
                  <c:v>44468.467335879628</c:v>
                </c:pt>
                <c:pt idx="8137">
                  <c:v>44468.468030324075</c:v>
                </c:pt>
                <c:pt idx="8138">
                  <c:v>44468.468724768521</c:v>
                </c:pt>
                <c:pt idx="8139">
                  <c:v>44468.469419212961</c:v>
                </c:pt>
                <c:pt idx="8140">
                  <c:v>44468.470113657408</c:v>
                </c:pt>
                <c:pt idx="8141">
                  <c:v>44468.470808101854</c:v>
                </c:pt>
                <c:pt idx="8142">
                  <c:v>44468.471502546294</c:v>
                </c:pt>
                <c:pt idx="8143">
                  <c:v>44468.47219699074</c:v>
                </c:pt>
                <c:pt idx="8144">
                  <c:v>44468.472891435187</c:v>
                </c:pt>
                <c:pt idx="8145">
                  <c:v>44468.473585879627</c:v>
                </c:pt>
                <c:pt idx="8146">
                  <c:v>44468.474280324073</c:v>
                </c:pt>
                <c:pt idx="8147">
                  <c:v>44468.47497476852</c:v>
                </c:pt>
                <c:pt idx="8148">
                  <c:v>44468.475669212959</c:v>
                </c:pt>
                <c:pt idx="8149">
                  <c:v>44468.476363657406</c:v>
                </c:pt>
                <c:pt idx="8150">
                  <c:v>44468.477058101853</c:v>
                </c:pt>
                <c:pt idx="8151">
                  <c:v>44468.4777525463</c:v>
                </c:pt>
                <c:pt idx="8152">
                  <c:v>44468.478446990739</c:v>
                </c:pt>
                <c:pt idx="8153">
                  <c:v>44468.479141435186</c:v>
                </c:pt>
                <c:pt idx="8154">
                  <c:v>44468.479835879632</c:v>
                </c:pt>
                <c:pt idx="8155">
                  <c:v>44468.480530324072</c:v>
                </c:pt>
                <c:pt idx="8156">
                  <c:v>44468.481224768519</c:v>
                </c:pt>
                <c:pt idx="8157">
                  <c:v>44468.481919212965</c:v>
                </c:pt>
                <c:pt idx="8158">
                  <c:v>44468.482613657405</c:v>
                </c:pt>
                <c:pt idx="8159">
                  <c:v>44468.483308101851</c:v>
                </c:pt>
                <c:pt idx="8160">
                  <c:v>44468.484002546298</c:v>
                </c:pt>
                <c:pt idx="8161">
                  <c:v>44468.484696990738</c:v>
                </c:pt>
                <c:pt idx="8162">
                  <c:v>44468.485391435184</c:v>
                </c:pt>
                <c:pt idx="8163">
                  <c:v>44468.486085879631</c:v>
                </c:pt>
                <c:pt idx="8164">
                  <c:v>44468.486780324078</c:v>
                </c:pt>
                <c:pt idx="8165">
                  <c:v>44468.487474768517</c:v>
                </c:pt>
                <c:pt idx="8166">
                  <c:v>44468.488169212964</c:v>
                </c:pt>
                <c:pt idx="8167">
                  <c:v>44468.488863657411</c:v>
                </c:pt>
                <c:pt idx="8168">
                  <c:v>44468.48955810185</c:v>
                </c:pt>
                <c:pt idx="8169">
                  <c:v>44468.490252546297</c:v>
                </c:pt>
                <c:pt idx="8170">
                  <c:v>44468.490946990743</c:v>
                </c:pt>
                <c:pt idx="8171">
                  <c:v>44468.491641435183</c:v>
                </c:pt>
                <c:pt idx="8172">
                  <c:v>44468.49233587963</c:v>
                </c:pt>
                <c:pt idx="8173">
                  <c:v>44468.493030324076</c:v>
                </c:pt>
                <c:pt idx="8174">
                  <c:v>44468.493724768516</c:v>
                </c:pt>
                <c:pt idx="8175">
                  <c:v>44468.494419212962</c:v>
                </c:pt>
                <c:pt idx="8176">
                  <c:v>44468.495113657409</c:v>
                </c:pt>
                <c:pt idx="8177">
                  <c:v>44468.495808101849</c:v>
                </c:pt>
                <c:pt idx="8178">
                  <c:v>44468.496502546295</c:v>
                </c:pt>
                <c:pt idx="8179">
                  <c:v>44468.497196990742</c:v>
                </c:pt>
                <c:pt idx="8180">
                  <c:v>44468.497891435189</c:v>
                </c:pt>
                <c:pt idx="8181">
                  <c:v>44468.498585879628</c:v>
                </c:pt>
                <c:pt idx="8182">
                  <c:v>44468.499280324075</c:v>
                </c:pt>
                <c:pt idx="8183">
                  <c:v>44468.499974768521</c:v>
                </c:pt>
                <c:pt idx="8184">
                  <c:v>44468.500669212961</c:v>
                </c:pt>
                <c:pt idx="8185">
                  <c:v>44468.501363657408</c:v>
                </c:pt>
                <c:pt idx="8186">
                  <c:v>44468.502058101854</c:v>
                </c:pt>
                <c:pt idx="8187">
                  <c:v>44468.502752546294</c:v>
                </c:pt>
                <c:pt idx="8188">
                  <c:v>44468.50344699074</c:v>
                </c:pt>
                <c:pt idx="8189">
                  <c:v>44468.504141435187</c:v>
                </c:pt>
                <c:pt idx="8190">
                  <c:v>44468.504835879627</c:v>
                </c:pt>
                <c:pt idx="8191">
                  <c:v>44468.505530324073</c:v>
                </c:pt>
                <c:pt idx="8192">
                  <c:v>44468.50622476852</c:v>
                </c:pt>
                <c:pt idx="8193">
                  <c:v>44468.506919212959</c:v>
                </c:pt>
                <c:pt idx="8194">
                  <c:v>44468.507613657406</c:v>
                </c:pt>
                <c:pt idx="8195">
                  <c:v>44468.508308101853</c:v>
                </c:pt>
                <c:pt idx="8196">
                  <c:v>44468.5090025463</c:v>
                </c:pt>
                <c:pt idx="8197">
                  <c:v>44468.509696990739</c:v>
                </c:pt>
                <c:pt idx="8198">
                  <c:v>44468.510391435186</c:v>
                </c:pt>
                <c:pt idx="8199">
                  <c:v>44468.511085879632</c:v>
                </c:pt>
                <c:pt idx="8200">
                  <c:v>44468.511780324072</c:v>
                </c:pt>
                <c:pt idx="8201">
                  <c:v>44468.512474768519</c:v>
                </c:pt>
                <c:pt idx="8202">
                  <c:v>44468.513169212965</c:v>
                </c:pt>
                <c:pt idx="8203">
                  <c:v>44468.513863657405</c:v>
                </c:pt>
                <c:pt idx="8204">
                  <c:v>44468.514558101851</c:v>
                </c:pt>
                <c:pt idx="8205">
                  <c:v>44468.515252546298</c:v>
                </c:pt>
                <c:pt idx="8206">
                  <c:v>44468.515946990738</c:v>
                </c:pt>
                <c:pt idx="8207">
                  <c:v>44468.516641435184</c:v>
                </c:pt>
                <c:pt idx="8208">
                  <c:v>44468.517335879631</c:v>
                </c:pt>
                <c:pt idx="8209">
                  <c:v>44468.518030324078</c:v>
                </c:pt>
                <c:pt idx="8210">
                  <c:v>44468.518724768517</c:v>
                </c:pt>
                <c:pt idx="8211">
                  <c:v>44468.519419212964</c:v>
                </c:pt>
                <c:pt idx="8212">
                  <c:v>44468.520113657411</c:v>
                </c:pt>
                <c:pt idx="8213">
                  <c:v>44468.52080810185</c:v>
                </c:pt>
                <c:pt idx="8214">
                  <c:v>44468.521502546297</c:v>
                </c:pt>
                <c:pt idx="8215">
                  <c:v>44468.522196990743</c:v>
                </c:pt>
                <c:pt idx="8216">
                  <c:v>44468.522891435183</c:v>
                </c:pt>
                <c:pt idx="8217">
                  <c:v>44468.52358587963</c:v>
                </c:pt>
                <c:pt idx="8218">
                  <c:v>44468.524280324076</c:v>
                </c:pt>
                <c:pt idx="8219">
                  <c:v>44468.524974768516</c:v>
                </c:pt>
                <c:pt idx="8220">
                  <c:v>44468.525669212962</c:v>
                </c:pt>
                <c:pt idx="8221">
                  <c:v>44468.526363657409</c:v>
                </c:pt>
                <c:pt idx="8222">
                  <c:v>44468.527058101849</c:v>
                </c:pt>
                <c:pt idx="8223">
                  <c:v>44468.527752546295</c:v>
                </c:pt>
                <c:pt idx="8224">
                  <c:v>44468.528446990742</c:v>
                </c:pt>
                <c:pt idx="8225">
                  <c:v>44468.529141435189</c:v>
                </c:pt>
                <c:pt idx="8226">
                  <c:v>44468.529835879628</c:v>
                </c:pt>
                <c:pt idx="8227">
                  <c:v>44468.530530324075</c:v>
                </c:pt>
                <c:pt idx="8228">
                  <c:v>44468.531224768521</c:v>
                </c:pt>
                <c:pt idx="8229">
                  <c:v>44468.531919212961</c:v>
                </c:pt>
                <c:pt idx="8230">
                  <c:v>44468.532613657408</c:v>
                </c:pt>
                <c:pt idx="8231">
                  <c:v>44468.533308101854</c:v>
                </c:pt>
                <c:pt idx="8232">
                  <c:v>44468.534002546294</c:v>
                </c:pt>
                <c:pt idx="8233">
                  <c:v>44468.53469699074</c:v>
                </c:pt>
                <c:pt idx="8234">
                  <c:v>44468.535391435187</c:v>
                </c:pt>
                <c:pt idx="8235">
                  <c:v>44468.536085879627</c:v>
                </c:pt>
                <c:pt idx="8236">
                  <c:v>44468.536780324073</c:v>
                </c:pt>
                <c:pt idx="8237">
                  <c:v>44468.53747476852</c:v>
                </c:pt>
                <c:pt idx="8238">
                  <c:v>44468.538169212959</c:v>
                </c:pt>
                <c:pt idx="8239">
                  <c:v>44468.538863657406</c:v>
                </c:pt>
                <c:pt idx="8240">
                  <c:v>44468.539558101853</c:v>
                </c:pt>
                <c:pt idx="8241">
                  <c:v>44468.5402525463</c:v>
                </c:pt>
                <c:pt idx="8242">
                  <c:v>44468.540946990739</c:v>
                </c:pt>
                <c:pt idx="8243">
                  <c:v>44468.541641435186</c:v>
                </c:pt>
                <c:pt idx="8244">
                  <c:v>44468.542347453702</c:v>
                </c:pt>
                <c:pt idx="8245">
                  <c:v>44468.543041898149</c:v>
                </c:pt>
                <c:pt idx="8246">
                  <c:v>44468.543736342595</c:v>
                </c:pt>
                <c:pt idx="8247">
                  <c:v>44468.544430787035</c:v>
                </c:pt>
                <c:pt idx="8248">
                  <c:v>44468.545125231482</c:v>
                </c:pt>
                <c:pt idx="8249">
                  <c:v>44468.545819675928</c:v>
                </c:pt>
                <c:pt idx="8250">
                  <c:v>44468.546514120368</c:v>
                </c:pt>
                <c:pt idx="8251">
                  <c:v>44468.547208564814</c:v>
                </c:pt>
                <c:pt idx="8252">
                  <c:v>44468.547903009261</c:v>
                </c:pt>
                <c:pt idx="8253">
                  <c:v>44468.5485974537</c:v>
                </c:pt>
                <c:pt idx="8254">
                  <c:v>44468.549291898147</c:v>
                </c:pt>
                <c:pt idx="8255">
                  <c:v>44468.549986342594</c:v>
                </c:pt>
                <c:pt idx="8256">
                  <c:v>44468.550680787041</c:v>
                </c:pt>
                <c:pt idx="8257">
                  <c:v>44468.55137523148</c:v>
                </c:pt>
                <c:pt idx="8258">
                  <c:v>44468.552069675927</c:v>
                </c:pt>
                <c:pt idx="8259">
                  <c:v>44468.552764120373</c:v>
                </c:pt>
                <c:pt idx="8260">
                  <c:v>44468.553458564813</c:v>
                </c:pt>
                <c:pt idx="8261">
                  <c:v>44468.55415300926</c:v>
                </c:pt>
                <c:pt idx="8262">
                  <c:v>44468.554847453706</c:v>
                </c:pt>
                <c:pt idx="8263">
                  <c:v>44468.555541898146</c:v>
                </c:pt>
                <c:pt idx="8264">
                  <c:v>44468.556236342592</c:v>
                </c:pt>
                <c:pt idx="8265">
                  <c:v>44468.556930787039</c:v>
                </c:pt>
                <c:pt idx="8266">
                  <c:v>44468.557625231479</c:v>
                </c:pt>
                <c:pt idx="8267">
                  <c:v>44468.558319675925</c:v>
                </c:pt>
                <c:pt idx="8268">
                  <c:v>44468.559014120372</c:v>
                </c:pt>
                <c:pt idx="8269">
                  <c:v>44468.559708564811</c:v>
                </c:pt>
                <c:pt idx="8270">
                  <c:v>44468.560403009258</c:v>
                </c:pt>
                <c:pt idx="8271">
                  <c:v>44468.561097453705</c:v>
                </c:pt>
                <c:pt idx="8272">
                  <c:v>44468.561791898152</c:v>
                </c:pt>
                <c:pt idx="8273">
                  <c:v>44468.562486342591</c:v>
                </c:pt>
                <c:pt idx="8274">
                  <c:v>44468.563180787038</c:v>
                </c:pt>
                <c:pt idx="8275">
                  <c:v>44468.563875231484</c:v>
                </c:pt>
                <c:pt idx="8276">
                  <c:v>44468.564569675924</c:v>
                </c:pt>
                <c:pt idx="8277">
                  <c:v>44468.565264120371</c:v>
                </c:pt>
                <c:pt idx="8278">
                  <c:v>44468.565958564817</c:v>
                </c:pt>
                <c:pt idx="8279">
                  <c:v>44468.566653009257</c:v>
                </c:pt>
                <c:pt idx="8280">
                  <c:v>44468.567347453703</c:v>
                </c:pt>
                <c:pt idx="8281">
                  <c:v>44468.56804189815</c:v>
                </c:pt>
                <c:pt idx="8282">
                  <c:v>44468.56873634259</c:v>
                </c:pt>
                <c:pt idx="8283">
                  <c:v>44468.569430787036</c:v>
                </c:pt>
                <c:pt idx="8284">
                  <c:v>44468.570125231483</c:v>
                </c:pt>
                <c:pt idx="8285">
                  <c:v>44468.570819675922</c:v>
                </c:pt>
                <c:pt idx="8286">
                  <c:v>44468.571514120369</c:v>
                </c:pt>
                <c:pt idx="8287">
                  <c:v>44468.572208564816</c:v>
                </c:pt>
                <c:pt idx="8288">
                  <c:v>44468.572903009263</c:v>
                </c:pt>
                <c:pt idx="8289">
                  <c:v>44468.573597453702</c:v>
                </c:pt>
                <c:pt idx="8290">
                  <c:v>44468.574291898149</c:v>
                </c:pt>
                <c:pt idx="8291">
                  <c:v>44468.574986342595</c:v>
                </c:pt>
                <c:pt idx="8292">
                  <c:v>44468.575680787035</c:v>
                </c:pt>
                <c:pt idx="8293">
                  <c:v>44468.576375231482</c:v>
                </c:pt>
                <c:pt idx="8294">
                  <c:v>44468.577069675928</c:v>
                </c:pt>
                <c:pt idx="8295">
                  <c:v>44468.577764120368</c:v>
                </c:pt>
                <c:pt idx="8296">
                  <c:v>44468.578458564814</c:v>
                </c:pt>
                <c:pt idx="8297">
                  <c:v>44468.579153009261</c:v>
                </c:pt>
                <c:pt idx="8298">
                  <c:v>44468.5798474537</c:v>
                </c:pt>
                <c:pt idx="8299">
                  <c:v>44468.580541898147</c:v>
                </c:pt>
                <c:pt idx="8300">
                  <c:v>44468.581236342594</c:v>
                </c:pt>
                <c:pt idx="8301">
                  <c:v>44468.581930787041</c:v>
                </c:pt>
                <c:pt idx="8302">
                  <c:v>44468.58262523148</c:v>
                </c:pt>
                <c:pt idx="8303">
                  <c:v>44468.583319675927</c:v>
                </c:pt>
                <c:pt idx="8304">
                  <c:v>44468.584025694443</c:v>
                </c:pt>
                <c:pt idx="8305">
                  <c:v>44468.58472013889</c:v>
                </c:pt>
                <c:pt idx="8306">
                  <c:v>44468.585414583336</c:v>
                </c:pt>
                <c:pt idx="8307">
                  <c:v>44468.586109027776</c:v>
                </c:pt>
                <c:pt idx="8308">
                  <c:v>44468.586803472223</c:v>
                </c:pt>
                <c:pt idx="8309">
                  <c:v>44468.587497916669</c:v>
                </c:pt>
                <c:pt idx="8310">
                  <c:v>44468.588192361109</c:v>
                </c:pt>
                <c:pt idx="8311">
                  <c:v>44468.588886805555</c:v>
                </c:pt>
                <c:pt idx="8312">
                  <c:v>44468.589581250002</c:v>
                </c:pt>
                <c:pt idx="8313">
                  <c:v>44468.590275694442</c:v>
                </c:pt>
                <c:pt idx="8314">
                  <c:v>44468.590970138888</c:v>
                </c:pt>
                <c:pt idx="8315">
                  <c:v>44468.591664583335</c:v>
                </c:pt>
                <c:pt idx="8316">
                  <c:v>44468.592359027774</c:v>
                </c:pt>
                <c:pt idx="8317">
                  <c:v>44468.593053472221</c:v>
                </c:pt>
                <c:pt idx="8318">
                  <c:v>44468.593747916668</c:v>
                </c:pt>
                <c:pt idx="8319">
                  <c:v>44468.594442361114</c:v>
                </c:pt>
                <c:pt idx="8320">
                  <c:v>44468.595136805554</c:v>
                </c:pt>
                <c:pt idx="8321">
                  <c:v>44468.595831250001</c:v>
                </c:pt>
                <c:pt idx="8322">
                  <c:v>44468.596525694447</c:v>
                </c:pt>
                <c:pt idx="8323">
                  <c:v>44468.597220138887</c:v>
                </c:pt>
                <c:pt idx="8324">
                  <c:v>44468.597914583333</c:v>
                </c:pt>
                <c:pt idx="8325">
                  <c:v>44468.59860902778</c:v>
                </c:pt>
                <c:pt idx="8326">
                  <c:v>44468.59930347222</c:v>
                </c:pt>
                <c:pt idx="8327">
                  <c:v>44468.599997916666</c:v>
                </c:pt>
                <c:pt idx="8328">
                  <c:v>44468.600692361113</c:v>
                </c:pt>
                <c:pt idx="8329">
                  <c:v>44468.601386805552</c:v>
                </c:pt>
                <c:pt idx="8330">
                  <c:v>44468.602081249999</c:v>
                </c:pt>
                <c:pt idx="8331">
                  <c:v>44468.602775694446</c:v>
                </c:pt>
                <c:pt idx="8332">
                  <c:v>44468.603470138885</c:v>
                </c:pt>
                <c:pt idx="8333">
                  <c:v>44468.604164583332</c:v>
                </c:pt>
                <c:pt idx="8334">
                  <c:v>44468.604859027779</c:v>
                </c:pt>
                <c:pt idx="8335">
                  <c:v>44468.605553472225</c:v>
                </c:pt>
                <c:pt idx="8336">
                  <c:v>44468.606247916665</c:v>
                </c:pt>
                <c:pt idx="8337">
                  <c:v>44468.606942361112</c:v>
                </c:pt>
                <c:pt idx="8338">
                  <c:v>44468.607636805558</c:v>
                </c:pt>
                <c:pt idx="8339">
                  <c:v>44468.608331249998</c:v>
                </c:pt>
                <c:pt idx="8340">
                  <c:v>44468.609025694444</c:v>
                </c:pt>
                <c:pt idx="8341">
                  <c:v>44468.609720138891</c:v>
                </c:pt>
                <c:pt idx="8342">
                  <c:v>44468.610414583331</c:v>
                </c:pt>
                <c:pt idx="8343">
                  <c:v>44468.611109027777</c:v>
                </c:pt>
                <c:pt idx="8344">
                  <c:v>44468.611803472224</c:v>
                </c:pt>
                <c:pt idx="8345">
                  <c:v>44468.612497916663</c:v>
                </c:pt>
                <c:pt idx="8346">
                  <c:v>44468.61319236111</c:v>
                </c:pt>
                <c:pt idx="8347">
                  <c:v>44468.613886805557</c:v>
                </c:pt>
                <c:pt idx="8348">
                  <c:v>44468.614581250004</c:v>
                </c:pt>
                <c:pt idx="8349">
                  <c:v>44468.615275694443</c:v>
                </c:pt>
                <c:pt idx="8350">
                  <c:v>44468.61597013889</c:v>
                </c:pt>
                <c:pt idx="8351">
                  <c:v>44468.616664583336</c:v>
                </c:pt>
                <c:pt idx="8352">
                  <c:v>44468.617359027776</c:v>
                </c:pt>
                <c:pt idx="8353">
                  <c:v>44468.618053472223</c:v>
                </c:pt>
                <c:pt idx="8354">
                  <c:v>44468.618747916669</c:v>
                </c:pt>
                <c:pt idx="8355">
                  <c:v>44468.619442361109</c:v>
                </c:pt>
                <c:pt idx="8356">
                  <c:v>44468.620136805555</c:v>
                </c:pt>
                <c:pt idx="8357">
                  <c:v>44468.620831250002</c:v>
                </c:pt>
                <c:pt idx="8358">
                  <c:v>44468.621525694442</c:v>
                </c:pt>
                <c:pt idx="8359">
                  <c:v>44468.622220138888</c:v>
                </c:pt>
                <c:pt idx="8360">
                  <c:v>44468.622914583335</c:v>
                </c:pt>
                <c:pt idx="8361">
                  <c:v>44468.623609027774</c:v>
                </c:pt>
                <c:pt idx="8362">
                  <c:v>44468.624303472221</c:v>
                </c:pt>
                <c:pt idx="8363">
                  <c:v>44468.624997916668</c:v>
                </c:pt>
                <c:pt idx="8364">
                  <c:v>44468.625703935184</c:v>
                </c:pt>
                <c:pt idx="8365">
                  <c:v>44468.626398379631</c:v>
                </c:pt>
                <c:pt idx="8366">
                  <c:v>44468.627092824077</c:v>
                </c:pt>
                <c:pt idx="8367">
                  <c:v>44468.627787268517</c:v>
                </c:pt>
                <c:pt idx="8368">
                  <c:v>44468.628481712964</c:v>
                </c:pt>
                <c:pt idx="8369">
                  <c:v>44468.62917615741</c:v>
                </c:pt>
                <c:pt idx="8370">
                  <c:v>44468.62987060185</c:v>
                </c:pt>
                <c:pt idx="8371">
                  <c:v>44468.630565046296</c:v>
                </c:pt>
                <c:pt idx="8372">
                  <c:v>44468.631259490743</c:v>
                </c:pt>
                <c:pt idx="8373">
                  <c:v>44468.631953935183</c:v>
                </c:pt>
                <c:pt idx="8374">
                  <c:v>44468.632648379629</c:v>
                </c:pt>
                <c:pt idx="8375">
                  <c:v>44468.633342824076</c:v>
                </c:pt>
                <c:pt idx="8376">
                  <c:v>44468.634037268515</c:v>
                </c:pt>
                <c:pt idx="8377">
                  <c:v>44468.634731712962</c:v>
                </c:pt>
                <c:pt idx="8378">
                  <c:v>44468.635426157409</c:v>
                </c:pt>
                <c:pt idx="8379">
                  <c:v>44468.636120601848</c:v>
                </c:pt>
                <c:pt idx="8380">
                  <c:v>44468.636815046295</c:v>
                </c:pt>
                <c:pt idx="8381">
                  <c:v>44468.637509490742</c:v>
                </c:pt>
                <c:pt idx="8382">
                  <c:v>44468.638203935188</c:v>
                </c:pt>
                <c:pt idx="8383">
                  <c:v>44468.638898379628</c:v>
                </c:pt>
                <c:pt idx="8384">
                  <c:v>44468.639592824074</c:v>
                </c:pt>
                <c:pt idx="8385">
                  <c:v>44468.640287268521</c:v>
                </c:pt>
                <c:pt idx="8386">
                  <c:v>44468.640981712961</c:v>
                </c:pt>
                <c:pt idx="8387">
                  <c:v>44468.641676157407</c:v>
                </c:pt>
                <c:pt idx="8388">
                  <c:v>44468.642370601854</c:v>
                </c:pt>
                <c:pt idx="8389">
                  <c:v>44468.643065046293</c:v>
                </c:pt>
                <c:pt idx="8390">
                  <c:v>44468.64375949074</c:v>
                </c:pt>
                <c:pt idx="8391">
                  <c:v>44468.644453935187</c:v>
                </c:pt>
                <c:pt idx="8392">
                  <c:v>44468.645148379626</c:v>
                </c:pt>
                <c:pt idx="8393">
                  <c:v>44468.645842824073</c:v>
                </c:pt>
                <c:pt idx="8394">
                  <c:v>44468.64653726852</c:v>
                </c:pt>
                <c:pt idx="8395">
                  <c:v>44468.647231712966</c:v>
                </c:pt>
                <c:pt idx="8396">
                  <c:v>44468.647926157406</c:v>
                </c:pt>
                <c:pt idx="8397">
                  <c:v>44468.648620601853</c:v>
                </c:pt>
                <c:pt idx="8398">
                  <c:v>44468.649315046299</c:v>
                </c:pt>
                <c:pt idx="8399">
                  <c:v>44468.650009490739</c:v>
                </c:pt>
                <c:pt idx="8400">
                  <c:v>44468.650703935185</c:v>
                </c:pt>
                <c:pt idx="8401">
                  <c:v>44468.651398379632</c:v>
                </c:pt>
                <c:pt idx="8402">
                  <c:v>44468.652092824072</c:v>
                </c:pt>
                <c:pt idx="8403">
                  <c:v>44468.652787268518</c:v>
                </c:pt>
                <c:pt idx="8404">
                  <c:v>44468.653481712965</c:v>
                </c:pt>
                <c:pt idx="8405">
                  <c:v>44468.654176157404</c:v>
                </c:pt>
                <c:pt idx="8406">
                  <c:v>44468.654870601851</c:v>
                </c:pt>
                <c:pt idx="8407">
                  <c:v>44468.655565046298</c:v>
                </c:pt>
                <c:pt idx="8408">
                  <c:v>44468.656259490737</c:v>
                </c:pt>
                <c:pt idx="8409">
                  <c:v>44468.656953935184</c:v>
                </c:pt>
                <c:pt idx="8410">
                  <c:v>44468.657648379631</c:v>
                </c:pt>
                <c:pt idx="8411">
                  <c:v>44468.658342824077</c:v>
                </c:pt>
                <c:pt idx="8412">
                  <c:v>44468.659037268517</c:v>
                </c:pt>
                <c:pt idx="8413">
                  <c:v>44468.659731712964</c:v>
                </c:pt>
                <c:pt idx="8414">
                  <c:v>44468.66042615741</c:v>
                </c:pt>
                <c:pt idx="8415">
                  <c:v>44468.66112060185</c:v>
                </c:pt>
                <c:pt idx="8416">
                  <c:v>44468.661815046296</c:v>
                </c:pt>
                <c:pt idx="8417">
                  <c:v>44468.662509490743</c:v>
                </c:pt>
                <c:pt idx="8418">
                  <c:v>44468.663203935183</c:v>
                </c:pt>
                <c:pt idx="8419">
                  <c:v>44468.663898379629</c:v>
                </c:pt>
                <c:pt idx="8420">
                  <c:v>44468.664592824076</c:v>
                </c:pt>
                <c:pt idx="8421">
                  <c:v>44468.665287268515</c:v>
                </c:pt>
                <c:pt idx="8422">
                  <c:v>44468.665981712962</c:v>
                </c:pt>
                <c:pt idx="8423">
                  <c:v>44468.666687731478</c:v>
                </c:pt>
                <c:pt idx="8424">
                  <c:v>44468.667382175925</c:v>
                </c:pt>
                <c:pt idx="8425">
                  <c:v>44468.668076620372</c:v>
                </c:pt>
                <c:pt idx="8426">
                  <c:v>44468.668771064818</c:v>
                </c:pt>
                <c:pt idx="8427">
                  <c:v>44468.669465509258</c:v>
                </c:pt>
                <c:pt idx="8428">
                  <c:v>44468.670159953705</c:v>
                </c:pt>
                <c:pt idx="8429">
                  <c:v>44468.670854398151</c:v>
                </c:pt>
                <c:pt idx="8430">
                  <c:v>44468.671548842591</c:v>
                </c:pt>
                <c:pt idx="8431">
                  <c:v>44468.672243287037</c:v>
                </c:pt>
                <c:pt idx="8432">
                  <c:v>44468.672937731484</c:v>
                </c:pt>
                <c:pt idx="8433">
                  <c:v>44468.673632175924</c:v>
                </c:pt>
                <c:pt idx="8434">
                  <c:v>44468.67432662037</c:v>
                </c:pt>
                <c:pt idx="8435">
                  <c:v>44468.675021064817</c:v>
                </c:pt>
                <c:pt idx="8436">
                  <c:v>44468.675715509256</c:v>
                </c:pt>
                <c:pt idx="8437">
                  <c:v>44468.676409953703</c:v>
                </c:pt>
                <c:pt idx="8438">
                  <c:v>44468.67710439815</c:v>
                </c:pt>
                <c:pt idx="8439">
                  <c:v>44468.677798842589</c:v>
                </c:pt>
                <c:pt idx="8440">
                  <c:v>44468.678493287036</c:v>
                </c:pt>
                <c:pt idx="8441">
                  <c:v>44468.679187731483</c:v>
                </c:pt>
                <c:pt idx="8442">
                  <c:v>44468.679882175929</c:v>
                </c:pt>
                <c:pt idx="8443">
                  <c:v>44468.680576620369</c:v>
                </c:pt>
                <c:pt idx="8444">
                  <c:v>44468.681271064816</c:v>
                </c:pt>
                <c:pt idx="8445">
                  <c:v>44468.681965509262</c:v>
                </c:pt>
                <c:pt idx="8446">
                  <c:v>44468.682659953702</c:v>
                </c:pt>
                <c:pt idx="8447">
                  <c:v>44468.683354398148</c:v>
                </c:pt>
                <c:pt idx="8448">
                  <c:v>44468.684048842595</c:v>
                </c:pt>
                <c:pt idx="8449">
                  <c:v>44468.684743287035</c:v>
                </c:pt>
                <c:pt idx="8450">
                  <c:v>44468.685437731481</c:v>
                </c:pt>
                <c:pt idx="8451">
                  <c:v>44468.686132175928</c:v>
                </c:pt>
                <c:pt idx="8452">
                  <c:v>44468.686826620367</c:v>
                </c:pt>
                <c:pt idx="8453">
                  <c:v>44468.687521064814</c:v>
                </c:pt>
                <c:pt idx="8454">
                  <c:v>44468.688215509261</c:v>
                </c:pt>
                <c:pt idx="8455">
                  <c:v>44468.6889099537</c:v>
                </c:pt>
                <c:pt idx="8456">
                  <c:v>44468.689604398147</c:v>
                </c:pt>
                <c:pt idx="8457">
                  <c:v>44468.690298842594</c:v>
                </c:pt>
                <c:pt idx="8458">
                  <c:v>44468.69099328704</c:v>
                </c:pt>
                <c:pt idx="8459">
                  <c:v>44468.69168773148</c:v>
                </c:pt>
                <c:pt idx="8460">
                  <c:v>44468.692382175926</c:v>
                </c:pt>
                <c:pt idx="8461">
                  <c:v>44468.693076620373</c:v>
                </c:pt>
                <c:pt idx="8462">
                  <c:v>44468.693771064813</c:v>
                </c:pt>
                <c:pt idx="8463">
                  <c:v>44468.694465509259</c:v>
                </c:pt>
                <c:pt idx="8464">
                  <c:v>44468.695159953706</c:v>
                </c:pt>
                <c:pt idx="8465">
                  <c:v>44468.695854398145</c:v>
                </c:pt>
                <c:pt idx="8466">
                  <c:v>44468.696548842592</c:v>
                </c:pt>
                <c:pt idx="8467">
                  <c:v>44468.697243287039</c:v>
                </c:pt>
                <c:pt idx="8468">
                  <c:v>44468.697937731478</c:v>
                </c:pt>
                <c:pt idx="8469">
                  <c:v>44468.698632175925</c:v>
                </c:pt>
                <c:pt idx="8470">
                  <c:v>44468.699326620372</c:v>
                </c:pt>
                <c:pt idx="8471">
                  <c:v>44468.700021064818</c:v>
                </c:pt>
                <c:pt idx="8472">
                  <c:v>44468.700715509258</c:v>
                </c:pt>
                <c:pt idx="8473">
                  <c:v>44468.701409953705</c:v>
                </c:pt>
                <c:pt idx="8474">
                  <c:v>44468.702104398151</c:v>
                </c:pt>
                <c:pt idx="8475">
                  <c:v>44468.702798842591</c:v>
                </c:pt>
                <c:pt idx="8476">
                  <c:v>44468.703493287037</c:v>
                </c:pt>
                <c:pt idx="8477">
                  <c:v>44468.704187731484</c:v>
                </c:pt>
                <c:pt idx="8478">
                  <c:v>44468.704882175924</c:v>
                </c:pt>
                <c:pt idx="8479">
                  <c:v>44468.70557662037</c:v>
                </c:pt>
                <c:pt idx="8480">
                  <c:v>44468.706271064817</c:v>
                </c:pt>
                <c:pt idx="8481">
                  <c:v>44468.706965509256</c:v>
                </c:pt>
                <c:pt idx="8482">
                  <c:v>44468.707659953703</c:v>
                </c:pt>
                <c:pt idx="8483">
                  <c:v>44468.708365972219</c:v>
                </c:pt>
                <c:pt idx="8484">
                  <c:v>44468.709060416666</c:v>
                </c:pt>
                <c:pt idx="8485">
                  <c:v>44468.709754861113</c:v>
                </c:pt>
                <c:pt idx="8486">
                  <c:v>44468.710449305552</c:v>
                </c:pt>
                <c:pt idx="8487">
                  <c:v>44468.711143749999</c:v>
                </c:pt>
                <c:pt idx="8488">
                  <c:v>44468.711838194446</c:v>
                </c:pt>
                <c:pt idx="8489">
                  <c:v>44468.712532638892</c:v>
                </c:pt>
                <c:pt idx="8490">
                  <c:v>44468.713227083332</c:v>
                </c:pt>
                <c:pt idx="8491">
                  <c:v>44468.713921527778</c:v>
                </c:pt>
                <c:pt idx="8492">
                  <c:v>44468.714615972225</c:v>
                </c:pt>
                <c:pt idx="8493">
                  <c:v>44468.715310416665</c:v>
                </c:pt>
                <c:pt idx="8494">
                  <c:v>44468.716004861111</c:v>
                </c:pt>
                <c:pt idx="8495">
                  <c:v>44468.716699305558</c:v>
                </c:pt>
                <c:pt idx="8496">
                  <c:v>44468.717393749997</c:v>
                </c:pt>
                <c:pt idx="8497">
                  <c:v>44468.718088194444</c:v>
                </c:pt>
                <c:pt idx="8498">
                  <c:v>44468.718782638891</c:v>
                </c:pt>
                <c:pt idx="8499">
                  <c:v>44468.71947708333</c:v>
                </c:pt>
                <c:pt idx="8500">
                  <c:v>44468.720171527777</c:v>
                </c:pt>
                <c:pt idx="8501">
                  <c:v>44468.720865972224</c:v>
                </c:pt>
                <c:pt idx="8502">
                  <c:v>44468.721560416663</c:v>
                </c:pt>
                <c:pt idx="8503">
                  <c:v>44468.72225486111</c:v>
                </c:pt>
                <c:pt idx="8504">
                  <c:v>44468.722949305557</c:v>
                </c:pt>
                <c:pt idx="8505">
                  <c:v>44468.723643750003</c:v>
                </c:pt>
                <c:pt idx="8506">
                  <c:v>44468.724338194443</c:v>
                </c:pt>
                <c:pt idx="8507">
                  <c:v>44468.725032638889</c:v>
                </c:pt>
                <c:pt idx="8508">
                  <c:v>44468.725727083336</c:v>
                </c:pt>
                <c:pt idx="8509">
                  <c:v>44468.726421527776</c:v>
                </c:pt>
                <c:pt idx="8510">
                  <c:v>44468.727115972222</c:v>
                </c:pt>
                <c:pt idx="8511">
                  <c:v>44468.727810416669</c:v>
                </c:pt>
                <c:pt idx="8512">
                  <c:v>44468.728504861108</c:v>
                </c:pt>
                <c:pt idx="8513">
                  <c:v>44468.729199305555</c:v>
                </c:pt>
                <c:pt idx="8514">
                  <c:v>44468.729893750002</c:v>
                </c:pt>
                <c:pt idx="8515">
                  <c:v>44468.730588194441</c:v>
                </c:pt>
                <c:pt idx="8516">
                  <c:v>44468.731282638888</c:v>
                </c:pt>
                <c:pt idx="8517">
                  <c:v>44468.731977083335</c:v>
                </c:pt>
                <c:pt idx="8518">
                  <c:v>44468.732671527781</c:v>
                </c:pt>
                <c:pt idx="8519">
                  <c:v>44468.733365972221</c:v>
                </c:pt>
                <c:pt idx="8520">
                  <c:v>44468.734060416667</c:v>
                </c:pt>
                <c:pt idx="8521">
                  <c:v>44468.734754861114</c:v>
                </c:pt>
                <c:pt idx="8522">
                  <c:v>44468.735449305554</c:v>
                </c:pt>
                <c:pt idx="8523">
                  <c:v>44468.73614375</c:v>
                </c:pt>
                <c:pt idx="8524">
                  <c:v>44468.736838194447</c:v>
                </c:pt>
                <c:pt idx="8525">
                  <c:v>44468.737532638886</c:v>
                </c:pt>
                <c:pt idx="8526">
                  <c:v>44468.738227083333</c:v>
                </c:pt>
                <c:pt idx="8527">
                  <c:v>44468.73892152778</c:v>
                </c:pt>
                <c:pt idx="8528">
                  <c:v>44468.739615972219</c:v>
                </c:pt>
                <c:pt idx="8529">
                  <c:v>44468.740310416666</c:v>
                </c:pt>
                <c:pt idx="8530">
                  <c:v>44468.741004861113</c:v>
                </c:pt>
                <c:pt idx="8531">
                  <c:v>44468.741699305552</c:v>
                </c:pt>
                <c:pt idx="8532">
                  <c:v>44468.742393749999</c:v>
                </c:pt>
                <c:pt idx="8533">
                  <c:v>44468.743088194446</c:v>
                </c:pt>
                <c:pt idx="8534">
                  <c:v>44468.743782638892</c:v>
                </c:pt>
                <c:pt idx="8535">
                  <c:v>44468.744477083332</c:v>
                </c:pt>
                <c:pt idx="8536">
                  <c:v>44468.745171527778</c:v>
                </c:pt>
                <c:pt idx="8537">
                  <c:v>44468.745865972225</c:v>
                </c:pt>
                <c:pt idx="8538">
                  <c:v>44468.746560416665</c:v>
                </c:pt>
                <c:pt idx="8539">
                  <c:v>44468.747254861111</c:v>
                </c:pt>
                <c:pt idx="8540">
                  <c:v>44468.747949305558</c:v>
                </c:pt>
                <c:pt idx="8541">
                  <c:v>44468.748643749997</c:v>
                </c:pt>
                <c:pt idx="8542">
                  <c:v>44468.749338194444</c:v>
                </c:pt>
                <c:pt idx="8543">
                  <c:v>44468.750032638891</c:v>
                </c:pt>
                <c:pt idx="8544">
                  <c:v>44468.75072708333</c:v>
                </c:pt>
                <c:pt idx="8545">
                  <c:v>44468.751421527777</c:v>
                </c:pt>
                <c:pt idx="8546">
                  <c:v>44468.752115972224</c:v>
                </c:pt>
                <c:pt idx="8547">
                  <c:v>44468.752810416663</c:v>
                </c:pt>
                <c:pt idx="8548">
                  <c:v>44468.75350486111</c:v>
                </c:pt>
                <c:pt idx="8549">
                  <c:v>44468.754199305557</c:v>
                </c:pt>
                <c:pt idx="8550">
                  <c:v>44468.754893750003</c:v>
                </c:pt>
                <c:pt idx="8551">
                  <c:v>44468.755588194443</c:v>
                </c:pt>
                <c:pt idx="8552">
                  <c:v>44468.756282638889</c:v>
                </c:pt>
                <c:pt idx="8553">
                  <c:v>44468.756977083336</c:v>
                </c:pt>
                <c:pt idx="8554">
                  <c:v>44468.757671527776</c:v>
                </c:pt>
                <c:pt idx="8555">
                  <c:v>44468.758365972222</c:v>
                </c:pt>
                <c:pt idx="8556">
                  <c:v>44468.759060416669</c:v>
                </c:pt>
                <c:pt idx="8557">
                  <c:v>44468.759754861108</c:v>
                </c:pt>
                <c:pt idx="8558">
                  <c:v>44468.760449305555</c:v>
                </c:pt>
                <c:pt idx="8559">
                  <c:v>44468.761143750002</c:v>
                </c:pt>
                <c:pt idx="8560">
                  <c:v>44468.761838194441</c:v>
                </c:pt>
                <c:pt idx="8561">
                  <c:v>44468.762532638888</c:v>
                </c:pt>
                <c:pt idx="8562">
                  <c:v>44468.763227083335</c:v>
                </c:pt>
                <c:pt idx="8563">
                  <c:v>44468.763921527781</c:v>
                </c:pt>
                <c:pt idx="8564">
                  <c:v>44468.764615972221</c:v>
                </c:pt>
                <c:pt idx="8565">
                  <c:v>44468.765310416667</c:v>
                </c:pt>
                <c:pt idx="8566">
                  <c:v>44468.766004861114</c:v>
                </c:pt>
                <c:pt idx="8567">
                  <c:v>44468.766699305554</c:v>
                </c:pt>
                <c:pt idx="8568">
                  <c:v>44468.76739375</c:v>
                </c:pt>
                <c:pt idx="8569">
                  <c:v>44468.768088194447</c:v>
                </c:pt>
                <c:pt idx="8570">
                  <c:v>44468.768782638886</c:v>
                </c:pt>
                <c:pt idx="8571">
                  <c:v>44468.769477083333</c:v>
                </c:pt>
                <c:pt idx="8572">
                  <c:v>44468.77017152778</c:v>
                </c:pt>
                <c:pt idx="8573">
                  <c:v>44468.770865972219</c:v>
                </c:pt>
                <c:pt idx="8574">
                  <c:v>44468.771560416666</c:v>
                </c:pt>
                <c:pt idx="8575">
                  <c:v>44468.772254861113</c:v>
                </c:pt>
                <c:pt idx="8576">
                  <c:v>44468.772949305552</c:v>
                </c:pt>
                <c:pt idx="8577">
                  <c:v>44468.773643749999</c:v>
                </c:pt>
                <c:pt idx="8578">
                  <c:v>44468.774338194446</c:v>
                </c:pt>
                <c:pt idx="8579">
                  <c:v>44468.775032638892</c:v>
                </c:pt>
                <c:pt idx="8580">
                  <c:v>44468.775727083332</c:v>
                </c:pt>
                <c:pt idx="8581">
                  <c:v>44468.776421527778</c:v>
                </c:pt>
                <c:pt idx="8582">
                  <c:v>44468.777115972225</c:v>
                </c:pt>
                <c:pt idx="8583">
                  <c:v>44468.777810416665</c:v>
                </c:pt>
                <c:pt idx="8584">
                  <c:v>44468.778504861111</c:v>
                </c:pt>
                <c:pt idx="8585">
                  <c:v>44468.779199305558</c:v>
                </c:pt>
                <c:pt idx="8586">
                  <c:v>44468.779893749997</c:v>
                </c:pt>
                <c:pt idx="8587">
                  <c:v>44468.780588194444</c:v>
                </c:pt>
                <c:pt idx="8588">
                  <c:v>44468.781282638891</c:v>
                </c:pt>
                <c:pt idx="8589">
                  <c:v>44468.78197708333</c:v>
                </c:pt>
                <c:pt idx="8590">
                  <c:v>44468.782671527777</c:v>
                </c:pt>
                <c:pt idx="8591">
                  <c:v>44468.783365972224</c:v>
                </c:pt>
                <c:pt idx="8592">
                  <c:v>44468.784060416663</c:v>
                </c:pt>
                <c:pt idx="8593">
                  <c:v>44468.78475486111</c:v>
                </c:pt>
                <c:pt idx="8594">
                  <c:v>44468.785449305557</c:v>
                </c:pt>
                <c:pt idx="8595">
                  <c:v>44468.786143750003</c:v>
                </c:pt>
                <c:pt idx="8596">
                  <c:v>44468.786838194443</c:v>
                </c:pt>
                <c:pt idx="8597">
                  <c:v>44468.787532638889</c:v>
                </c:pt>
                <c:pt idx="8598">
                  <c:v>44468.788227083336</c:v>
                </c:pt>
                <c:pt idx="8599">
                  <c:v>44468.788921527776</c:v>
                </c:pt>
                <c:pt idx="8600">
                  <c:v>44468.789615972222</c:v>
                </c:pt>
                <c:pt idx="8601">
                  <c:v>44468.790310416669</c:v>
                </c:pt>
                <c:pt idx="8602">
                  <c:v>44468.791004861108</c:v>
                </c:pt>
                <c:pt idx="8603">
                  <c:v>44468.791710879632</c:v>
                </c:pt>
                <c:pt idx="8604">
                  <c:v>44468.792405324071</c:v>
                </c:pt>
                <c:pt idx="8605">
                  <c:v>44468.793099768518</c:v>
                </c:pt>
                <c:pt idx="8606">
                  <c:v>44468.793794212965</c:v>
                </c:pt>
                <c:pt idx="8607">
                  <c:v>44468.794488657404</c:v>
                </c:pt>
                <c:pt idx="8608">
                  <c:v>44468.795183101851</c:v>
                </c:pt>
                <c:pt idx="8609">
                  <c:v>44468.795877546298</c:v>
                </c:pt>
                <c:pt idx="8610">
                  <c:v>44468.796571990744</c:v>
                </c:pt>
                <c:pt idx="8611">
                  <c:v>44468.797266435184</c:v>
                </c:pt>
                <c:pt idx="8612">
                  <c:v>44468.79796087963</c:v>
                </c:pt>
                <c:pt idx="8613">
                  <c:v>44468.798655324077</c:v>
                </c:pt>
                <c:pt idx="8614">
                  <c:v>44468.799349768517</c:v>
                </c:pt>
                <c:pt idx="8615">
                  <c:v>44468.800044212963</c:v>
                </c:pt>
                <c:pt idx="8616">
                  <c:v>44468.80073865741</c:v>
                </c:pt>
                <c:pt idx="8617">
                  <c:v>44468.801433101849</c:v>
                </c:pt>
                <c:pt idx="8618">
                  <c:v>44468.802127546296</c:v>
                </c:pt>
                <c:pt idx="8619">
                  <c:v>44468.802821990743</c:v>
                </c:pt>
                <c:pt idx="8620">
                  <c:v>44468.803516435182</c:v>
                </c:pt>
                <c:pt idx="8621">
                  <c:v>44468.804210879629</c:v>
                </c:pt>
                <c:pt idx="8622">
                  <c:v>44468.804905324076</c:v>
                </c:pt>
                <c:pt idx="8623">
                  <c:v>44468.805599768515</c:v>
                </c:pt>
                <c:pt idx="8624">
                  <c:v>44468.806294212962</c:v>
                </c:pt>
                <c:pt idx="8625">
                  <c:v>44468.806988657409</c:v>
                </c:pt>
                <c:pt idx="8626">
                  <c:v>44468.807683101855</c:v>
                </c:pt>
                <c:pt idx="8627">
                  <c:v>44468.808377546295</c:v>
                </c:pt>
                <c:pt idx="8628">
                  <c:v>44468.809071990741</c:v>
                </c:pt>
                <c:pt idx="8629">
                  <c:v>44468.809766435188</c:v>
                </c:pt>
                <c:pt idx="8630">
                  <c:v>44468.810460879627</c:v>
                </c:pt>
                <c:pt idx="8631">
                  <c:v>44468.811155324074</c:v>
                </c:pt>
                <c:pt idx="8632">
                  <c:v>44468.811849768521</c:v>
                </c:pt>
                <c:pt idx="8633">
                  <c:v>44468.81254421296</c:v>
                </c:pt>
                <c:pt idx="8634">
                  <c:v>44468.813238657407</c:v>
                </c:pt>
                <c:pt idx="8635">
                  <c:v>44468.813933101854</c:v>
                </c:pt>
                <c:pt idx="8636">
                  <c:v>44468.814627546293</c:v>
                </c:pt>
                <c:pt idx="8637">
                  <c:v>44468.81532199074</c:v>
                </c:pt>
                <c:pt idx="8638">
                  <c:v>44468.816016435187</c:v>
                </c:pt>
                <c:pt idx="8639">
                  <c:v>44468.816710879626</c:v>
                </c:pt>
                <c:pt idx="8640">
                  <c:v>44468.817405324073</c:v>
                </c:pt>
                <c:pt idx="8641">
                  <c:v>44468.818099768519</c:v>
                </c:pt>
                <c:pt idx="8642">
                  <c:v>44468.818794212966</c:v>
                </c:pt>
                <c:pt idx="8643">
                  <c:v>44468.819488657406</c:v>
                </c:pt>
                <c:pt idx="8644">
                  <c:v>44468.820183101852</c:v>
                </c:pt>
                <c:pt idx="8645">
                  <c:v>44468.820877546299</c:v>
                </c:pt>
                <c:pt idx="8646">
                  <c:v>44468.821571990738</c:v>
                </c:pt>
                <c:pt idx="8647">
                  <c:v>44468.822266435185</c:v>
                </c:pt>
                <c:pt idx="8648">
                  <c:v>44468.822960879632</c:v>
                </c:pt>
                <c:pt idx="8649">
                  <c:v>44468.823655324071</c:v>
                </c:pt>
                <c:pt idx="8650">
                  <c:v>44468.824349768518</c:v>
                </c:pt>
                <c:pt idx="8651">
                  <c:v>44468.825044212965</c:v>
                </c:pt>
                <c:pt idx="8652">
                  <c:v>44468.825738657404</c:v>
                </c:pt>
                <c:pt idx="8653">
                  <c:v>44468.826433101851</c:v>
                </c:pt>
                <c:pt idx="8654">
                  <c:v>44468.827127546298</c:v>
                </c:pt>
                <c:pt idx="8655">
                  <c:v>44468.827821990744</c:v>
                </c:pt>
                <c:pt idx="8656">
                  <c:v>44468.828516435184</c:v>
                </c:pt>
                <c:pt idx="8657">
                  <c:v>44468.82921087963</c:v>
                </c:pt>
                <c:pt idx="8658">
                  <c:v>44468.829905324077</c:v>
                </c:pt>
                <c:pt idx="8659">
                  <c:v>44468.830599768517</c:v>
                </c:pt>
                <c:pt idx="8660">
                  <c:v>44468.831294212963</c:v>
                </c:pt>
                <c:pt idx="8661">
                  <c:v>44468.83198865741</c:v>
                </c:pt>
                <c:pt idx="8662">
                  <c:v>44468.832683101849</c:v>
                </c:pt>
                <c:pt idx="8663">
                  <c:v>44468.833389120373</c:v>
                </c:pt>
                <c:pt idx="8664">
                  <c:v>44468.834083564812</c:v>
                </c:pt>
                <c:pt idx="8665">
                  <c:v>44468.834778009259</c:v>
                </c:pt>
                <c:pt idx="8666">
                  <c:v>44468.835472453706</c:v>
                </c:pt>
                <c:pt idx="8667">
                  <c:v>44468.836166898145</c:v>
                </c:pt>
                <c:pt idx="8668">
                  <c:v>44468.836861342592</c:v>
                </c:pt>
                <c:pt idx="8669">
                  <c:v>44468.837555787039</c:v>
                </c:pt>
                <c:pt idx="8670">
                  <c:v>44468.838250231478</c:v>
                </c:pt>
                <c:pt idx="8671">
                  <c:v>44468.838944675925</c:v>
                </c:pt>
                <c:pt idx="8672">
                  <c:v>44468.839639120371</c:v>
                </c:pt>
                <c:pt idx="8673">
                  <c:v>44468.840333564818</c:v>
                </c:pt>
                <c:pt idx="8674">
                  <c:v>44468.841028009258</c:v>
                </c:pt>
                <c:pt idx="8675">
                  <c:v>44468.841722453704</c:v>
                </c:pt>
                <c:pt idx="8676">
                  <c:v>44468.842416898151</c:v>
                </c:pt>
                <c:pt idx="8677">
                  <c:v>44468.84311134259</c:v>
                </c:pt>
                <c:pt idx="8678">
                  <c:v>44468.843805787037</c:v>
                </c:pt>
                <c:pt idx="8679">
                  <c:v>44468.844500231484</c:v>
                </c:pt>
                <c:pt idx="8680">
                  <c:v>44468.845194675923</c:v>
                </c:pt>
                <c:pt idx="8681">
                  <c:v>44468.84588912037</c:v>
                </c:pt>
                <c:pt idx="8682">
                  <c:v>44468.846583564817</c:v>
                </c:pt>
                <c:pt idx="8683">
                  <c:v>44468.847278009256</c:v>
                </c:pt>
                <c:pt idx="8684">
                  <c:v>44468.847972453703</c:v>
                </c:pt>
                <c:pt idx="8685">
                  <c:v>44468.84866689815</c:v>
                </c:pt>
                <c:pt idx="8686">
                  <c:v>44468.849361342589</c:v>
                </c:pt>
                <c:pt idx="8687">
                  <c:v>44468.850055787036</c:v>
                </c:pt>
                <c:pt idx="8688">
                  <c:v>44468.850750231482</c:v>
                </c:pt>
                <c:pt idx="8689">
                  <c:v>44468.851444675929</c:v>
                </c:pt>
                <c:pt idx="8690">
                  <c:v>44468.852139120369</c:v>
                </c:pt>
                <c:pt idx="8691">
                  <c:v>44468.852833564815</c:v>
                </c:pt>
                <c:pt idx="8692">
                  <c:v>44468.853528009262</c:v>
                </c:pt>
                <c:pt idx="8693">
                  <c:v>44468.854222453701</c:v>
                </c:pt>
                <c:pt idx="8694">
                  <c:v>44468.854916898148</c:v>
                </c:pt>
                <c:pt idx="8695">
                  <c:v>44468.855611342595</c:v>
                </c:pt>
                <c:pt idx="8696">
                  <c:v>44468.856305787034</c:v>
                </c:pt>
                <c:pt idx="8697">
                  <c:v>44468.857000231481</c:v>
                </c:pt>
                <c:pt idx="8698">
                  <c:v>44468.857694675928</c:v>
                </c:pt>
                <c:pt idx="8699">
                  <c:v>44468.858389120367</c:v>
                </c:pt>
                <c:pt idx="8700">
                  <c:v>44468.859083564814</c:v>
                </c:pt>
                <c:pt idx="8701">
                  <c:v>44468.85977800926</c:v>
                </c:pt>
                <c:pt idx="8702">
                  <c:v>44468.860472453707</c:v>
                </c:pt>
                <c:pt idx="8703">
                  <c:v>44468.861166898147</c:v>
                </c:pt>
                <c:pt idx="8704">
                  <c:v>44468.861861342593</c:v>
                </c:pt>
                <c:pt idx="8705">
                  <c:v>44468.86255578704</c:v>
                </c:pt>
                <c:pt idx="8706">
                  <c:v>44468.863250231479</c:v>
                </c:pt>
                <c:pt idx="8707">
                  <c:v>44468.863944675926</c:v>
                </c:pt>
                <c:pt idx="8708">
                  <c:v>44468.864639120373</c:v>
                </c:pt>
                <c:pt idx="8709">
                  <c:v>44468.865333564812</c:v>
                </c:pt>
                <c:pt idx="8710">
                  <c:v>44468.866028009259</c:v>
                </c:pt>
                <c:pt idx="8711">
                  <c:v>44468.866722453706</c:v>
                </c:pt>
                <c:pt idx="8712">
                  <c:v>44468.867416898145</c:v>
                </c:pt>
                <c:pt idx="8713">
                  <c:v>44468.868111342592</c:v>
                </c:pt>
                <c:pt idx="8714">
                  <c:v>44468.868805787039</c:v>
                </c:pt>
                <c:pt idx="8715">
                  <c:v>44468.869500231478</c:v>
                </c:pt>
                <c:pt idx="8716">
                  <c:v>44468.870194675925</c:v>
                </c:pt>
                <c:pt idx="8717">
                  <c:v>44468.870889120371</c:v>
                </c:pt>
                <c:pt idx="8718">
                  <c:v>44468.871583564818</c:v>
                </c:pt>
                <c:pt idx="8719">
                  <c:v>44468.872278009258</c:v>
                </c:pt>
                <c:pt idx="8720">
                  <c:v>44468.872972453704</c:v>
                </c:pt>
                <c:pt idx="8721">
                  <c:v>44468.873666898151</c:v>
                </c:pt>
                <c:pt idx="8722">
                  <c:v>44468.87436134259</c:v>
                </c:pt>
                <c:pt idx="8723">
                  <c:v>44468.875067361114</c:v>
                </c:pt>
                <c:pt idx="8724">
                  <c:v>44468.875761805553</c:v>
                </c:pt>
                <c:pt idx="8725">
                  <c:v>44468.87645625</c:v>
                </c:pt>
                <c:pt idx="8726">
                  <c:v>44468.877150694447</c:v>
                </c:pt>
                <c:pt idx="8727">
                  <c:v>44468.877845138886</c:v>
                </c:pt>
                <c:pt idx="8728">
                  <c:v>44468.878539583333</c:v>
                </c:pt>
                <c:pt idx="8729">
                  <c:v>44468.87923402778</c:v>
                </c:pt>
                <c:pt idx="8730">
                  <c:v>44468.879928472219</c:v>
                </c:pt>
                <c:pt idx="8731">
                  <c:v>44468.880622916666</c:v>
                </c:pt>
                <c:pt idx="8732">
                  <c:v>44468.881317361112</c:v>
                </c:pt>
                <c:pt idx="8733">
                  <c:v>44468.882011805559</c:v>
                </c:pt>
                <c:pt idx="8734">
                  <c:v>44468.882706249999</c:v>
                </c:pt>
                <c:pt idx="8735">
                  <c:v>44468.883400694445</c:v>
                </c:pt>
                <c:pt idx="8736">
                  <c:v>44468.884095138892</c:v>
                </c:pt>
                <c:pt idx="8737">
                  <c:v>44468.884789583331</c:v>
                </c:pt>
                <c:pt idx="8738">
                  <c:v>44468.885484027778</c:v>
                </c:pt>
                <c:pt idx="8739">
                  <c:v>44468.886178472225</c:v>
                </c:pt>
                <c:pt idx="8740">
                  <c:v>44468.886872916664</c:v>
                </c:pt>
                <c:pt idx="8741">
                  <c:v>44468.887567361111</c:v>
                </c:pt>
                <c:pt idx="8742">
                  <c:v>44468.888261805558</c:v>
                </c:pt>
                <c:pt idx="8743">
                  <c:v>44468.888956249997</c:v>
                </c:pt>
                <c:pt idx="8744">
                  <c:v>44468.889650694444</c:v>
                </c:pt>
                <c:pt idx="8745">
                  <c:v>44468.890345138891</c:v>
                </c:pt>
                <c:pt idx="8746">
                  <c:v>44468.89103958333</c:v>
                </c:pt>
                <c:pt idx="8747">
                  <c:v>44468.891734027777</c:v>
                </c:pt>
                <c:pt idx="8748">
                  <c:v>44468.892428472223</c:v>
                </c:pt>
                <c:pt idx="8749">
                  <c:v>44468.89312291667</c:v>
                </c:pt>
                <c:pt idx="8750">
                  <c:v>44468.89381736111</c:v>
                </c:pt>
                <c:pt idx="8751">
                  <c:v>44468.894511805556</c:v>
                </c:pt>
                <c:pt idx="8752">
                  <c:v>44468.895206250003</c:v>
                </c:pt>
                <c:pt idx="8753">
                  <c:v>44468.895900694442</c:v>
                </c:pt>
                <c:pt idx="8754">
                  <c:v>44468.896595138889</c:v>
                </c:pt>
                <c:pt idx="8755">
                  <c:v>44468.897289583336</c:v>
                </c:pt>
                <c:pt idx="8756">
                  <c:v>44468.897984027775</c:v>
                </c:pt>
                <c:pt idx="8757">
                  <c:v>44468.898678472222</c:v>
                </c:pt>
                <c:pt idx="8758">
                  <c:v>44468.899372916669</c:v>
                </c:pt>
                <c:pt idx="8759">
                  <c:v>44468.900067361108</c:v>
                </c:pt>
                <c:pt idx="8760">
                  <c:v>44468.900761805555</c:v>
                </c:pt>
                <c:pt idx="8761">
                  <c:v>44468.901456250002</c:v>
                </c:pt>
                <c:pt idx="8762">
                  <c:v>44468.902150694441</c:v>
                </c:pt>
                <c:pt idx="8763">
                  <c:v>44468.902845138888</c:v>
                </c:pt>
                <c:pt idx="8764">
                  <c:v>44468.903539583334</c:v>
                </c:pt>
                <c:pt idx="8765">
                  <c:v>44468.904234027781</c:v>
                </c:pt>
                <c:pt idx="8766">
                  <c:v>44468.90492847222</c:v>
                </c:pt>
                <c:pt idx="8767">
                  <c:v>44468.905622916667</c:v>
                </c:pt>
                <c:pt idx="8768">
                  <c:v>44468.906317361114</c:v>
                </c:pt>
                <c:pt idx="8769">
                  <c:v>44468.907011805553</c:v>
                </c:pt>
                <c:pt idx="8770">
                  <c:v>44468.90770625</c:v>
                </c:pt>
                <c:pt idx="8771">
                  <c:v>44468.908400694447</c:v>
                </c:pt>
                <c:pt idx="8772">
                  <c:v>44468.909095138886</c:v>
                </c:pt>
                <c:pt idx="8773">
                  <c:v>44468.909789583333</c:v>
                </c:pt>
                <c:pt idx="8774">
                  <c:v>44468.91048402778</c:v>
                </c:pt>
                <c:pt idx="8775">
                  <c:v>44468.911178472219</c:v>
                </c:pt>
                <c:pt idx="8776">
                  <c:v>44468.911872916666</c:v>
                </c:pt>
                <c:pt idx="8777">
                  <c:v>44468.912567361112</c:v>
                </c:pt>
                <c:pt idx="8778">
                  <c:v>44468.913261805559</c:v>
                </c:pt>
                <c:pt idx="8779">
                  <c:v>44468.913956249999</c:v>
                </c:pt>
                <c:pt idx="8780">
                  <c:v>44468.914650694445</c:v>
                </c:pt>
                <c:pt idx="8781">
                  <c:v>44468.915345138892</c:v>
                </c:pt>
                <c:pt idx="8782">
                  <c:v>44468.916039583331</c:v>
                </c:pt>
                <c:pt idx="8783">
                  <c:v>44468.916745601855</c:v>
                </c:pt>
                <c:pt idx="8784">
                  <c:v>44468.917440046294</c:v>
                </c:pt>
                <c:pt idx="8785">
                  <c:v>44468.918134490741</c:v>
                </c:pt>
                <c:pt idx="8786">
                  <c:v>44468.918828935188</c:v>
                </c:pt>
                <c:pt idx="8787">
                  <c:v>44468.919523379627</c:v>
                </c:pt>
                <c:pt idx="8788">
                  <c:v>44468.920217824074</c:v>
                </c:pt>
                <c:pt idx="8789">
                  <c:v>44468.920912268521</c:v>
                </c:pt>
                <c:pt idx="8790">
                  <c:v>44468.92160671296</c:v>
                </c:pt>
                <c:pt idx="8791">
                  <c:v>44468.922301157407</c:v>
                </c:pt>
                <c:pt idx="8792">
                  <c:v>44468.922995601853</c:v>
                </c:pt>
                <c:pt idx="8793">
                  <c:v>44468.923690046293</c:v>
                </c:pt>
                <c:pt idx="8794">
                  <c:v>44468.92438449074</c:v>
                </c:pt>
                <c:pt idx="8795">
                  <c:v>44468.925078935186</c:v>
                </c:pt>
                <c:pt idx="8796">
                  <c:v>44468.925773379633</c:v>
                </c:pt>
                <c:pt idx="8797">
                  <c:v>44468.926467824072</c:v>
                </c:pt>
                <c:pt idx="8798">
                  <c:v>44468.927162268519</c:v>
                </c:pt>
                <c:pt idx="8799">
                  <c:v>44468.927856712966</c:v>
                </c:pt>
                <c:pt idx="8800">
                  <c:v>44468.928551157405</c:v>
                </c:pt>
                <c:pt idx="8801">
                  <c:v>44468.929245601852</c:v>
                </c:pt>
                <c:pt idx="8802">
                  <c:v>44468.929940046299</c:v>
                </c:pt>
                <c:pt idx="8803">
                  <c:v>44468.930634490738</c:v>
                </c:pt>
                <c:pt idx="8804">
                  <c:v>44468.931328935185</c:v>
                </c:pt>
                <c:pt idx="8805">
                  <c:v>44468.932023379632</c:v>
                </c:pt>
                <c:pt idx="8806">
                  <c:v>44468.932717824071</c:v>
                </c:pt>
                <c:pt idx="8807">
                  <c:v>44468.933412268518</c:v>
                </c:pt>
                <c:pt idx="8808">
                  <c:v>44468.934106712964</c:v>
                </c:pt>
                <c:pt idx="8809">
                  <c:v>44468.934801157404</c:v>
                </c:pt>
                <c:pt idx="8810">
                  <c:v>44468.935495601851</c:v>
                </c:pt>
                <c:pt idx="8811">
                  <c:v>44468.936190046297</c:v>
                </c:pt>
                <c:pt idx="8812">
                  <c:v>44468.936884490744</c:v>
                </c:pt>
                <c:pt idx="8813">
                  <c:v>44468.937578935183</c:v>
                </c:pt>
                <c:pt idx="8814">
                  <c:v>44468.93827337963</c:v>
                </c:pt>
                <c:pt idx="8815">
                  <c:v>44468.938967824077</c:v>
                </c:pt>
                <c:pt idx="8816">
                  <c:v>44468.939662268516</c:v>
                </c:pt>
                <c:pt idx="8817">
                  <c:v>44468.940356712963</c:v>
                </c:pt>
                <c:pt idx="8818">
                  <c:v>44468.94105115741</c:v>
                </c:pt>
                <c:pt idx="8819">
                  <c:v>44468.941745601849</c:v>
                </c:pt>
                <c:pt idx="8820">
                  <c:v>44468.942440046296</c:v>
                </c:pt>
                <c:pt idx="8821">
                  <c:v>44468.943134490743</c:v>
                </c:pt>
                <c:pt idx="8822">
                  <c:v>44468.943828935182</c:v>
                </c:pt>
                <c:pt idx="8823">
                  <c:v>44468.944523379629</c:v>
                </c:pt>
                <c:pt idx="8824">
                  <c:v>44468.945217824075</c:v>
                </c:pt>
                <c:pt idx="8825">
                  <c:v>44468.945912268522</c:v>
                </c:pt>
                <c:pt idx="8826">
                  <c:v>44468.946606712962</c:v>
                </c:pt>
                <c:pt idx="8827">
                  <c:v>44468.947301157408</c:v>
                </c:pt>
                <c:pt idx="8828">
                  <c:v>44468.947995601855</c:v>
                </c:pt>
                <c:pt idx="8829">
                  <c:v>44468.948690046294</c:v>
                </c:pt>
                <c:pt idx="8830">
                  <c:v>44468.949384490741</c:v>
                </c:pt>
                <c:pt idx="8831">
                  <c:v>44468.950078935188</c:v>
                </c:pt>
                <c:pt idx="8832">
                  <c:v>44468.950773379627</c:v>
                </c:pt>
                <c:pt idx="8833">
                  <c:v>44468.951467824074</c:v>
                </c:pt>
                <c:pt idx="8834">
                  <c:v>44468.952162268521</c:v>
                </c:pt>
                <c:pt idx="8835">
                  <c:v>44468.95285671296</c:v>
                </c:pt>
                <c:pt idx="8836">
                  <c:v>44468.953551157407</c:v>
                </c:pt>
                <c:pt idx="8837">
                  <c:v>44468.954245601853</c:v>
                </c:pt>
                <c:pt idx="8838">
                  <c:v>44468.954940046293</c:v>
                </c:pt>
                <c:pt idx="8839">
                  <c:v>44468.95563449074</c:v>
                </c:pt>
                <c:pt idx="8840">
                  <c:v>44468.956328935186</c:v>
                </c:pt>
                <c:pt idx="8841">
                  <c:v>44468.957023379633</c:v>
                </c:pt>
                <c:pt idx="8842">
                  <c:v>44468.957717824072</c:v>
                </c:pt>
                <c:pt idx="8843">
                  <c:v>44468.958412268519</c:v>
                </c:pt>
                <c:pt idx="8844">
                  <c:v>44468.959106712966</c:v>
                </c:pt>
                <c:pt idx="8845">
                  <c:v>44468.959801157405</c:v>
                </c:pt>
                <c:pt idx="8846">
                  <c:v>44468.960495601852</c:v>
                </c:pt>
                <c:pt idx="8847">
                  <c:v>44468.961190046299</c:v>
                </c:pt>
                <c:pt idx="8848">
                  <c:v>44468.961884490738</c:v>
                </c:pt>
                <c:pt idx="8849">
                  <c:v>44468.962578935185</c:v>
                </c:pt>
                <c:pt idx="8850">
                  <c:v>44468.963273379632</c:v>
                </c:pt>
                <c:pt idx="8851">
                  <c:v>44468.963967824071</c:v>
                </c:pt>
                <c:pt idx="8852">
                  <c:v>44468.964662268518</c:v>
                </c:pt>
                <c:pt idx="8853">
                  <c:v>44468.965356712964</c:v>
                </c:pt>
                <c:pt idx="8854">
                  <c:v>44468.966051157404</c:v>
                </c:pt>
                <c:pt idx="8855">
                  <c:v>44468.966745601851</c:v>
                </c:pt>
                <c:pt idx="8856">
                  <c:v>44468.967440046297</c:v>
                </c:pt>
                <c:pt idx="8857">
                  <c:v>44468.968134490744</c:v>
                </c:pt>
                <c:pt idx="8858">
                  <c:v>44468.968828935183</c:v>
                </c:pt>
                <c:pt idx="8859">
                  <c:v>44468.96952337963</c:v>
                </c:pt>
                <c:pt idx="8860">
                  <c:v>44468.970217824077</c:v>
                </c:pt>
                <c:pt idx="8861">
                  <c:v>44468.970912268516</c:v>
                </c:pt>
                <c:pt idx="8862">
                  <c:v>44468.971606712963</c:v>
                </c:pt>
                <c:pt idx="8863">
                  <c:v>44468.97230115741</c:v>
                </c:pt>
                <c:pt idx="8864">
                  <c:v>44468.972995601849</c:v>
                </c:pt>
                <c:pt idx="8865">
                  <c:v>44468.973690046296</c:v>
                </c:pt>
                <c:pt idx="8866">
                  <c:v>44468.974384490743</c:v>
                </c:pt>
                <c:pt idx="8867">
                  <c:v>44468.975078935182</c:v>
                </c:pt>
                <c:pt idx="8868">
                  <c:v>44468.975773379629</c:v>
                </c:pt>
                <c:pt idx="8869">
                  <c:v>44468.976467824075</c:v>
                </c:pt>
                <c:pt idx="8870">
                  <c:v>44468.977162268522</c:v>
                </c:pt>
                <c:pt idx="8871">
                  <c:v>44468.977856712962</c:v>
                </c:pt>
                <c:pt idx="8872">
                  <c:v>44468.978551157408</c:v>
                </c:pt>
                <c:pt idx="8873">
                  <c:v>44468.979245601855</c:v>
                </c:pt>
                <c:pt idx="8874">
                  <c:v>44468.979940046294</c:v>
                </c:pt>
                <c:pt idx="8875">
                  <c:v>44468.980634490741</c:v>
                </c:pt>
                <c:pt idx="8876">
                  <c:v>44468.981328935188</c:v>
                </c:pt>
                <c:pt idx="8877">
                  <c:v>44468.982023379627</c:v>
                </c:pt>
                <c:pt idx="8878">
                  <c:v>44468.982717824074</c:v>
                </c:pt>
                <c:pt idx="8879">
                  <c:v>44468.983412268521</c:v>
                </c:pt>
                <c:pt idx="8880">
                  <c:v>44468.98410671296</c:v>
                </c:pt>
                <c:pt idx="8881">
                  <c:v>44468.984801157407</c:v>
                </c:pt>
                <c:pt idx="8882">
                  <c:v>44468.985495601853</c:v>
                </c:pt>
                <c:pt idx="8883">
                  <c:v>44468.986190046293</c:v>
                </c:pt>
                <c:pt idx="8884">
                  <c:v>44468.98688449074</c:v>
                </c:pt>
                <c:pt idx="8885">
                  <c:v>44468.987578935186</c:v>
                </c:pt>
                <c:pt idx="8886">
                  <c:v>44468.988273379633</c:v>
                </c:pt>
                <c:pt idx="8887">
                  <c:v>44468.988967824072</c:v>
                </c:pt>
                <c:pt idx="8888">
                  <c:v>44468.989662268519</c:v>
                </c:pt>
                <c:pt idx="8889">
                  <c:v>44468.990356712966</c:v>
                </c:pt>
                <c:pt idx="8890">
                  <c:v>44468.991051157405</c:v>
                </c:pt>
                <c:pt idx="8891">
                  <c:v>44468.991745601852</c:v>
                </c:pt>
                <c:pt idx="8892">
                  <c:v>44468.992440046299</c:v>
                </c:pt>
                <c:pt idx="8893">
                  <c:v>44468.993134490738</c:v>
                </c:pt>
                <c:pt idx="8894">
                  <c:v>44468.993828935185</c:v>
                </c:pt>
                <c:pt idx="8895">
                  <c:v>44468.994523379632</c:v>
                </c:pt>
                <c:pt idx="8896">
                  <c:v>44468.995217824071</c:v>
                </c:pt>
                <c:pt idx="8897">
                  <c:v>44468.995912268518</c:v>
                </c:pt>
                <c:pt idx="8898">
                  <c:v>44468.996606712964</c:v>
                </c:pt>
                <c:pt idx="8899">
                  <c:v>44468.997301157404</c:v>
                </c:pt>
                <c:pt idx="8900">
                  <c:v>44468.997995601851</c:v>
                </c:pt>
                <c:pt idx="8901">
                  <c:v>44468.998690046297</c:v>
                </c:pt>
                <c:pt idx="8902">
                  <c:v>44468.999384490744</c:v>
                </c:pt>
                <c:pt idx="8903">
                  <c:v>44469.00009050926</c:v>
                </c:pt>
                <c:pt idx="8904">
                  <c:v>44469.000784953707</c:v>
                </c:pt>
                <c:pt idx="8905">
                  <c:v>44469.001479398146</c:v>
                </c:pt>
                <c:pt idx="8906">
                  <c:v>44469.002173842593</c:v>
                </c:pt>
                <c:pt idx="8907">
                  <c:v>44469.00286828704</c:v>
                </c:pt>
                <c:pt idx="8908">
                  <c:v>44469.003562731479</c:v>
                </c:pt>
                <c:pt idx="8909">
                  <c:v>44469.004257175926</c:v>
                </c:pt>
                <c:pt idx="8910">
                  <c:v>44469.004951620373</c:v>
                </c:pt>
                <c:pt idx="8911">
                  <c:v>44469.005646064812</c:v>
                </c:pt>
                <c:pt idx="8912">
                  <c:v>44469.006340509259</c:v>
                </c:pt>
                <c:pt idx="8913">
                  <c:v>44469.007034953705</c:v>
                </c:pt>
                <c:pt idx="8914">
                  <c:v>44469.007729398145</c:v>
                </c:pt>
                <c:pt idx="8915">
                  <c:v>44469.008423842592</c:v>
                </c:pt>
                <c:pt idx="8916">
                  <c:v>44469.009118287038</c:v>
                </c:pt>
                <c:pt idx="8917">
                  <c:v>44469.009812731485</c:v>
                </c:pt>
                <c:pt idx="8918">
                  <c:v>44469.010507175924</c:v>
                </c:pt>
                <c:pt idx="8919">
                  <c:v>44469.011201620371</c:v>
                </c:pt>
                <c:pt idx="8920">
                  <c:v>44469.011896064818</c:v>
                </c:pt>
                <c:pt idx="8921">
                  <c:v>44469.012590509257</c:v>
                </c:pt>
                <c:pt idx="8922">
                  <c:v>44469.013284953704</c:v>
                </c:pt>
                <c:pt idx="8923">
                  <c:v>44469.013979398151</c:v>
                </c:pt>
                <c:pt idx="8924">
                  <c:v>44469.01467384259</c:v>
                </c:pt>
                <c:pt idx="8925">
                  <c:v>44469.015368287037</c:v>
                </c:pt>
                <c:pt idx="8926">
                  <c:v>44469.016062731484</c:v>
                </c:pt>
                <c:pt idx="8927">
                  <c:v>44469.016757175923</c:v>
                </c:pt>
                <c:pt idx="8928">
                  <c:v>44469.01745162037</c:v>
                </c:pt>
                <c:pt idx="8929">
                  <c:v>44469.018146064816</c:v>
                </c:pt>
                <c:pt idx="8930">
                  <c:v>44469.018840509256</c:v>
                </c:pt>
                <c:pt idx="8931">
                  <c:v>44469.019534953703</c:v>
                </c:pt>
                <c:pt idx="8932">
                  <c:v>44469.020229398149</c:v>
                </c:pt>
                <c:pt idx="8933">
                  <c:v>44469.020923842596</c:v>
                </c:pt>
                <c:pt idx="8934">
                  <c:v>44469.021618287035</c:v>
                </c:pt>
                <c:pt idx="8935">
                  <c:v>44469.022312731482</c:v>
                </c:pt>
                <c:pt idx="8936">
                  <c:v>44469.023007175929</c:v>
                </c:pt>
                <c:pt idx="8937">
                  <c:v>44469.023701620368</c:v>
                </c:pt>
                <c:pt idx="8938">
                  <c:v>44469.024396064815</c:v>
                </c:pt>
                <c:pt idx="8939">
                  <c:v>44469.025090509262</c:v>
                </c:pt>
                <c:pt idx="8940">
                  <c:v>44469.025784953701</c:v>
                </c:pt>
                <c:pt idx="8941">
                  <c:v>44469.026479398148</c:v>
                </c:pt>
                <c:pt idx="8942">
                  <c:v>44469.027173842594</c:v>
                </c:pt>
                <c:pt idx="8943">
                  <c:v>44469.027868287034</c:v>
                </c:pt>
                <c:pt idx="8944">
                  <c:v>44469.028562731481</c:v>
                </c:pt>
                <c:pt idx="8945">
                  <c:v>44469.029257175927</c:v>
                </c:pt>
                <c:pt idx="8946">
                  <c:v>44469.029951620367</c:v>
                </c:pt>
                <c:pt idx="8947">
                  <c:v>44469.030646064813</c:v>
                </c:pt>
                <c:pt idx="8948">
                  <c:v>44469.03134050926</c:v>
                </c:pt>
                <c:pt idx="8949">
                  <c:v>44469.032034953707</c:v>
                </c:pt>
                <c:pt idx="8950">
                  <c:v>44469.032729398146</c:v>
                </c:pt>
                <c:pt idx="8951">
                  <c:v>44469.033423842593</c:v>
                </c:pt>
                <c:pt idx="8952">
                  <c:v>44469.03411828704</c:v>
                </c:pt>
                <c:pt idx="8953">
                  <c:v>44469.034812731479</c:v>
                </c:pt>
                <c:pt idx="8954">
                  <c:v>44469.035507175926</c:v>
                </c:pt>
                <c:pt idx="8955">
                  <c:v>44469.036201620373</c:v>
                </c:pt>
                <c:pt idx="8956">
                  <c:v>44469.036896064812</c:v>
                </c:pt>
                <c:pt idx="8957">
                  <c:v>44469.037590509259</c:v>
                </c:pt>
                <c:pt idx="8958">
                  <c:v>44469.038284953705</c:v>
                </c:pt>
                <c:pt idx="8959">
                  <c:v>44469.038979398145</c:v>
                </c:pt>
                <c:pt idx="8960">
                  <c:v>44469.039673842592</c:v>
                </c:pt>
                <c:pt idx="8961">
                  <c:v>44469.040368287038</c:v>
                </c:pt>
                <c:pt idx="8962">
                  <c:v>44469.041062731485</c:v>
                </c:pt>
                <c:pt idx="8963">
                  <c:v>44469.041768750001</c:v>
                </c:pt>
                <c:pt idx="8964">
                  <c:v>44469.042463194448</c:v>
                </c:pt>
                <c:pt idx="8965">
                  <c:v>44469.043157638887</c:v>
                </c:pt>
                <c:pt idx="8966">
                  <c:v>44469.043852083334</c:v>
                </c:pt>
                <c:pt idx="8967">
                  <c:v>44469.044546527781</c:v>
                </c:pt>
                <c:pt idx="8968">
                  <c:v>44469.04524097222</c:v>
                </c:pt>
                <c:pt idx="8969">
                  <c:v>44469.045935416667</c:v>
                </c:pt>
                <c:pt idx="8970">
                  <c:v>44469.046629861114</c:v>
                </c:pt>
                <c:pt idx="8971">
                  <c:v>44469.047324305553</c:v>
                </c:pt>
                <c:pt idx="8972">
                  <c:v>44469.04801875</c:v>
                </c:pt>
                <c:pt idx="8973">
                  <c:v>44469.048713194446</c:v>
                </c:pt>
                <c:pt idx="8974">
                  <c:v>44469.049407638886</c:v>
                </c:pt>
                <c:pt idx="8975">
                  <c:v>44469.050102083333</c:v>
                </c:pt>
                <c:pt idx="8976">
                  <c:v>44469.050796527779</c:v>
                </c:pt>
                <c:pt idx="8977">
                  <c:v>44469.051490972219</c:v>
                </c:pt>
                <c:pt idx="8978">
                  <c:v>44469.052185416665</c:v>
                </c:pt>
                <c:pt idx="8979">
                  <c:v>44469.052879861112</c:v>
                </c:pt>
                <c:pt idx="8980">
                  <c:v>44469.053574305559</c:v>
                </c:pt>
                <c:pt idx="8981">
                  <c:v>44469.054268749998</c:v>
                </c:pt>
                <c:pt idx="8982">
                  <c:v>44469.054963194445</c:v>
                </c:pt>
                <c:pt idx="8983">
                  <c:v>44469.055657638892</c:v>
                </c:pt>
                <c:pt idx="8984">
                  <c:v>44469.056352083331</c:v>
                </c:pt>
                <c:pt idx="8985">
                  <c:v>44469.057046527778</c:v>
                </c:pt>
                <c:pt idx="8986">
                  <c:v>44469.057740972225</c:v>
                </c:pt>
                <c:pt idx="8987">
                  <c:v>44469.058435416664</c:v>
                </c:pt>
                <c:pt idx="8988">
                  <c:v>44469.059129861111</c:v>
                </c:pt>
                <c:pt idx="8989">
                  <c:v>44469.059824305557</c:v>
                </c:pt>
                <c:pt idx="8990">
                  <c:v>44469.060518749997</c:v>
                </c:pt>
                <c:pt idx="8991">
                  <c:v>44469.061213194444</c:v>
                </c:pt>
                <c:pt idx="8992">
                  <c:v>44469.06190763889</c:v>
                </c:pt>
                <c:pt idx="8993">
                  <c:v>44469.062602083337</c:v>
                </c:pt>
                <c:pt idx="8994">
                  <c:v>44469.063296527776</c:v>
                </c:pt>
                <c:pt idx="8995">
                  <c:v>44469.063990972223</c:v>
                </c:pt>
                <c:pt idx="8996">
                  <c:v>44469.06468541667</c:v>
                </c:pt>
                <c:pt idx="8997">
                  <c:v>44469.065379861109</c:v>
                </c:pt>
                <c:pt idx="8998">
                  <c:v>44469.066074305556</c:v>
                </c:pt>
                <c:pt idx="8999">
                  <c:v>44469.066768750003</c:v>
                </c:pt>
                <c:pt idx="9000">
                  <c:v>44469.067463194442</c:v>
                </c:pt>
                <c:pt idx="9001">
                  <c:v>44469.068157638889</c:v>
                </c:pt>
                <c:pt idx="9002">
                  <c:v>44469.068852083336</c:v>
                </c:pt>
                <c:pt idx="9003">
                  <c:v>44469.069546527775</c:v>
                </c:pt>
                <c:pt idx="9004">
                  <c:v>44469.070240972222</c:v>
                </c:pt>
                <c:pt idx="9005">
                  <c:v>44469.070935416668</c:v>
                </c:pt>
                <c:pt idx="9006">
                  <c:v>44469.071629861108</c:v>
                </c:pt>
                <c:pt idx="9007">
                  <c:v>44469.072324305555</c:v>
                </c:pt>
                <c:pt idx="9008">
                  <c:v>44469.073018750001</c:v>
                </c:pt>
                <c:pt idx="9009">
                  <c:v>44469.073713194448</c:v>
                </c:pt>
                <c:pt idx="9010">
                  <c:v>44469.074407638887</c:v>
                </c:pt>
                <c:pt idx="9011">
                  <c:v>44469.075102083334</c:v>
                </c:pt>
                <c:pt idx="9012">
                  <c:v>44469.075796527781</c:v>
                </c:pt>
                <c:pt idx="9013">
                  <c:v>44469.07649097222</c:v>
                </c:pt>
                <c:pt idx="9014">
                  <c:v>44469.077185416667</c:v>
                </c:pt>
                <c:pt idx="9015">
                  <c:v>44469.077879861114</c:v>
                </c:pt>
                <c:pt idx="9016">
                  <c:v>44469.078574305553</c:v>
                </c:pt>
                <c:pt idx="9017">
                  <c:v>44469.07926875</c:v>
                </c:pt>
                <c:pt idx="9018">
                  <c:v>44469.079963194446</c:v>
                </c:pt>
                <c:pt idx="9019">
                  <c:v>44469.080657638886</c:v>
                </c:pt>
                <c:pt idx="9020">
                  <c:v>44469.081352083333</c:v>
                </c:pt>
                <c:pt idx="9021">
                  <c:v>44469.082046527779</c:v>
                </c:pt>
                <c:pt idx="9022">
                  <c:v>44469.082740972219</c:v>
                </c:pt>
                <c:pt idx="9023">
                  <c:v>44469.083446990742</c:v>
                </c:pt>
                <c:pt idx="9024">
                  <c:v>44469.084141435182</c:v>
                </c:pt>
                <c:pt idx="9025">
                  <c:v>44469.084835879628</c:v>
                </c:pt>
                <c:pt idx="9026">
                  <c:v>44469.085530324075</c:v>
                </c:pt>
                <c:pt idx="9027">
                  <c:v>44469.086224768522</c:v>
                </c:pt>
                <c:pt idx="9028">
                  <c:v>44469.086919212961</c:v>
                </c:pt>
                <c:pt idx="9029">
                  <c:v>44469.087613657408</c:v>
                </c:pt>
                <c:pt idx="9030">
                  <c:v>44469.088308101855</c:v>
                </c:pt>
                <c:pt idx="9031">
                  <c:v>44469.089002546294</c:v>
                </c:pt>
                <c:pt idx="9032">
                  <c:v>44469.089696990741</c:v>
                </c:pt>
                <c:pt idx="9033">
                  <c:v>44469.090391435187</c:v>
                </c:pt>
                <c:pt idx="9034">
                  <c:v>44469.091085879627</c:v>
                </c:pt>
                <c:pt idx="9035">
                  <c:v>44469.091780324074</c:v>
                </c:pt>
                <c:pt idx="9036">
                  <c:v>44469.09247476852</c:v>
                </c:pt>
                <c:pt idx="9037">
                  <c:v>44469.09316921296</c:v>
                </c:pt>
                <c:pt idx="9038">
                  <c:v>44469.093863657406</c:v>
                </c:pt>
                <c:pt idx="9039">
                  <c:v>44469.094558101853</c:v>
                </c:pt>
                <c:pt idx="9040">
                  <c:v>44469.0952525463</c:v>
                </c:pt>
                <c:pt idx="9041">
                  <c:v>44469.095946990739</c:v>
                </c:pt>
                <c:pt idx="9042">
                  <c:v>44469.096641435186</c:v>
                </c:pt>
                <c:pt idx="9043">
                  <c:v>44469.097335879633</c:v>
                </c:pt>
                <c:pt idx="9044">
                  <c:v>44469.098030324072</c:v>
                </c:pt>
                <c:pt idx="9045">
                  <c:v>44469.098724768519</c:v>
                </c:pt>
                <c:pt idx="9046">
                  <c:v>44469.099419212966</c:v>
                </c:pt>
                <c:pt idx="9047">
                  <c:v>44469.100113657405</c:v>
                </c:pt>
                <c:pt idx="9048">
                  <c:v>44469.100808101852</c:v>
                </c:pt>
                <c:pt idx="9049">
                  <c:v>44469.101502546298</c:v>
                </c:pt>
                <c:pt idx="9050">
                  <c:v>44469.102196990738</c:v>
                </c:pt>
                <c:pt idx="9051">
                  <c:v>44469.102891435185</c:v>
                </c:pt>
                <c:pt idx="9052">
                  <c:v>44469.103585879631</c:v>
                </c:pt>
                <c:pt idx="9053">
                  <c:v>44469.104280324071</c:v>
                </c:pt>
                <c:pt idx="9054">
                  <c:v>44469.104974768517</c:v>
                </c:pt>
                <c:pt idx="9055">
                  <c:v>44469.105669212964</c:v>
                </c:pt>
                <c:pt idx="9056">
                  <c:v>44469.106363657411</c:v>
                </c:pt>
                <c:pt idx="9057">
                  <c:v>44469.10705810185</c:v>
                </c:pt>
                <c:pt idx="9058">
                  <c:v>44469.107752546297</c:v>
                </c:pt>
                <c:pt idx="9059">
                  <c:v>44469.108446990744</c:v>
                </c:pt>
                <c:pt idx="9060">
                  <c:v>44469.109141435183</c:v>
                </c:pt>
                <c:pt idx="9061">
                  <c:v>44469.10983587963</c:v>
                </c:pt>
                <c:pt idx="9062">
                  <c:v>44469.110530324077</c:v>
                </c:pt>
                <c:pt idx="9063">
                  <c:v>44469.111224768516</c:v>
                </c:pt>
                <c:pt idx="9064">
                  <c:v>44469.111919212963</c:v>
                </c:pt>
                <c:pt idx="9065">
                  <c:v>44469.112613657409</c:v>
                </c:pt>
                <c:pt idx="9066">
                  <c:v>44469.113308101849</c:v>
                </c:pt>
                <c:pt idx="9067">
                  <c:v>44469.114002546296</c:v>
                </c:pt>
                <c:pt idx="9068">
                  <c:v>44469.114696990742</c:v>
                </c:pt>
                <c:pt idx="9069">
                  <c:v>44469.115391435182</c:v>
                </c:pt>
                <c:pt idx="9070">
                  <c:v>44469.116085879628</c:v>
                </c:pt>
                <c:pt idx="9071">
                  <c:v>44469.116780324075</c:v>
                </c:pt>
                <c:pt idx="9072">
                  <c:v>44469.117474768522</c:v>
                </c:pt>
                <c:pt idx="9073">
                  <c:v>44469.118169212961</c:v>
                </c:pt>
                <c:pt idx="9074">
                  <c:v>44469.118863657408</c:v>
                </c:pt>
                <c:pt idx="9075">
                  <c:v>44469.119558101855</c:v>
                </c:pt>
                <c:pt idx="9076">
                  <c:v>44469.120252546294</c:v>
                </c:pt>
                <c:pt idx="9077">
                  <c:v>44469.120946990741</c:v>
                </c:pt>
                <c:pt idx="9078">
                  <c:v>44469.121641435187</c:v>
                </c:pt>
                <c:pt idx="9079">
                  <c:v>44469.122335879627</c:v>
                </c:pt>
                <c:pt idx="9080">
                  <c:v>44469.123030324074</c:v>
                </c:pt>
                <c:pt idx="9081">
                  <c:v>44469.12372476852</c:v>
                </c:pt>
                <c:pt idx="9082">
                  <c:v>44469.12441921296</c:v>
                </c:pt>
                <c:pt idx="9083">
                  <c:v>44469.125125231483</c:v>
                </c:pt>
                <c:pt idx="9084">
                  <c:v>44469.125819675923</c:v>
                </c:pt>
                <c:pt idx="9085">
                  <c:v>44469.126514120369</c:v>
                </c:pt>
                <c:pt idx="9086">
                  <c:v>44469.127208564816</c:v>
                </c:pt>
                <c:pt idx="9087">
                  <c:v>44469.127903009263</c:v>
                </c:pt>
                <c:pt idx="9088">
                  <c:v>44469.128597453702</c:v>
                </c:pt>
                <c:pt idx="9089">
                  <c:v>44469.129291898149</c:v>
                </c:pt>
                <c:pt idx="9090">
                  <c:v>44469.129986342596</c:v>
                </c:pt>
                <c:pt idx="9091">
                  <c:v>44469.130680787035</c:v>
                </c:pt>
                <c:pt idx="9092">
                  <c:v>44469.131375231482</c:v>
                </c:pt>
                <c:pt idx="9093">
                  <c:v>44469.132069675929</c:v>
                </c:pt>
                <c:pt idx="9094">
                  <c:v>44469.132764120368</c:v>
                </c:pt>
                <c:pt idx="9095">
                  <c:v>44469.133458564815</c:v>
                </c:pt>
                <c:pt idx="9096">
                  <c:v>44469.134153009261</c:v>
                </c:pt>
                <c:pt idx="9097">
                  <c:v>44469.134847453701</c:v>
                </c:pt>
                <c:pt idx="9098">
                  <c:v>44469.135541898147</c:v>
                </c:pt>
                <c:pt idx="9099">
                  <c:v>44469.136236342594</c:v>
                </c:pt>
                <c:pt idx="9100">
                  <c:v>44469.136930787034</c:v>
                </c:pt>
                <c:pt idx="9101">
                  <c:v>44469.13762523148</c:v>
                </c:pt>
                <c:pt idx="9102">
                  <c:v>44469.138319675927</c:v>
                </c:pt>
                <c:pt idx="9103">
                  <c:v>44469.139014120374</c:v>
                </c:pt>
                <c:pt idx="9104">
                  <c:v>44469.139708564813</c:v>
                </c:pt>
                <c:pt idx="9105">
                  <c:v>44469.14040300926</c:v>
                </c:pt>
                <c:pt idx="9106">
                  <c:v>44469.141097453707</c:v>
                </c:pt>
                <c:pt idx="9107">
                  <c:v>44469.141791898146</c:v>
                </c:pt>
                <c:pt idx="9108">
                  <c:v>44469.142486342593</c:v>
                </c:pt>
                <c:pt idx="9109">
                  <c:v>44469.143180787039</c:v>
                </c:pt>
                <c:pt idx="9110">
                  <c:v>44469.143875231479</c:v>
                </c:pt>
                <c:pt idx="9111">
                  <c:v>44469.144569675926</c:v>
                </c:pt>
                <c:pt idx="9112">
                  <c:v>44469.145264120372</c:v>
                </c:pt>
                <c:pt idx="9113">
                  <c:v>44469.145958564812</c:v>
                </c:pt>
                <c:pt idx="9114">
                  <c:v>44469.146653009258</c:v>
                </c:pt>
                <c:pt idx="9115">
                  <c:v>44469.147347453705</c:v>
                </c:pt>
                <c:pt idx="9116">
                  <c:v>44469.148041898145</c:v>
                </c:pt>
                <c:pt idx="9117">
                  <c:v>44469.148736342591</c:v>
                </c:pt>
                <c:pt idx="9118">
                  <c:v>44469.149430787038</c:v>
                </c:pt>
                <c:pt idx="9119">
                  <c:v>44469.150125231485</c:v>
                </c:pt>
                <c:pt idx="9120">
                  <c:v>44469.150819675924</c:v>
                </c:pt>
                <c:pt idx="9121">
                  <c:v>44469.151514120371</c:v>
                </c:pt>
                <c:pt idx="9122">
                  <c:v>44469.152208564818</c:v>
                </c:pt>
                <c:pt idx="9123">
                  <c:v>44469.152903009257</c:v>
                </c:pt>
                <c:pt idx="9124">
                  <c:v>44469.153597453704</c:v>
                </c:pt>
                <c:pt idx="9125">
                  <c:v>44469.15429189815</c:v>
                </c:pt>
                <c:pt idx="9126">
                  <c:v>44469.15498634259</c:v>
                </c:pt>
                <c:pt idx="9127">
                  <c:v>44469.155680787037</c:v>
                </c:pt>
                <c:pt idx="9128">
                  <c:v>44469.156375231483</c:v>
                </c:pt>
                <c:pt idx="9129">
                  <c:v>44469.157069675923</c:v>
                </c:pt>
                <c:pt idx="9130">
                  <c:v>44469.157764120369</c:v>
                </c:pt>
                <c:pt idx="9131">
                  <c:v>44469.158458564816</c:v>
                </c:pt>
                <c:pt idx="9132">
                  <c:v>44469.159153009263</c:v>
                </c:pt>
                <c:pt idx="9133">
                  <c:v>44469.159847453702</c:v>
                </c:pt>
                <c:pt idx="9134">
                  <c:v>44469.160541898149</c:v>
                </c:pt>
                <c:pt idx="9135">
                  <c:v>44469.161236342596</c:v>
                </c:pt>
                <c:pt idx="9136">
                  <c:v>44469.161930787035</c:v>
                </c:pt>
                <c:pt idx="9137">
                  <c:v>44469.162625231482</c:v>
                </c:pt>
                <c:pt idx="9138">
                  <c:v>44469.163319675929</c:v>
                </c:pt>
                <c:pt idx="9139">
                  <c:v>44469.164014120368</c:v>
                </c:pt>
                <c:pt idx="9140">
                  <c:v>44469.164708564815</c:v>
                </c:pt>
                <c:pt idx="9141">
                  <c:v>44469.165403009261</c:v>
                </c:pt>
                <c:pt idx="9142">
                  <c:v>44469.166097453701</c:v>
                </c:pt>
                <c:pt idx="9143">
                  <c:v>44469.166803472224</c:v>
                </c:pt>
                <c:pt idx="9144">
                  <c:v>44469.167497916664</c:v>
                </c:pt>
                <c:pt idx="9145">
                  <c:v>44469.16819236111</c:v>
                </c:pt>
                <c:pt idx="9146">
                  <c:v>44469.168886805557</c:v>
                </c:pt>
                <c:pt idx="9147">
                  <c:v>44469.169581249997</c:v>
                </c:pt>
                <c:pt idx="9148">
                  <c:v>44469.170275694443</c:v>
                </c:pt>
                <c:pt idx="9149">
                  <c:v>44469.17097013889</c:v>
                </c:pt>
                <c:pt idx="9150">
                  <c:v>44469.171664583337</c:v>
                </c:pt>
                <c:pt idx="9151">
                  <c:v>44469.172359027776</c:v>
                </c:pt>
                <c:pt idx="9152">
                  <c:v>44469.173053472223</c:v>
                </c:pt>
                <c:pt idx="9153">
                  <c:v>44469.17374791667</c:v>
                </c:pt>
                <c:pt idx="9154">
                  <c:v>44469.174442361109</c:v>
                </c:pt>
                <c:pt idx="9155">
                  <c:v>44469.175136805556</c:v>
                </c:pt>
                <c:pt idx="9156">
                  <c:v>44469.175831250002</c:v>
                </c:pt>
                <c:pt idx="9157">
                  <c:v>44469.176525694442</c:v>
                </c:pt>
                <c:pt idx="9158">
                  <c:v>44469.177220138889</c:v>
                </c:pt>
                <c:pt idx="9159">
                  <c:v>44469.177914583335</c:v>
                </c:pt>
                <c:pt idx="9160">
                  <c:v>44469.178609027775</c:v>
                </c:pt>
                <c:pt idx="9161">
                  <c:v>44469.179303472221</c:v>
                </c:pt>
                <c:pt idx="9162">
                  <c:v>44469.179997916668</c:v>
                </c:pt>
                <c:pt idx="9163">
                  <c:v>44469.180692361108</c:v>
                </c:pt>
                <c:pt idx="9164">
                  <c:v>44469.181386805554</c:v>
                </c:pt>
                <c:pt idx="9165">
                  <c:v>44469.182081250001</c:v>
                </c:pt>
                <c:pt idx="9166">
                  <c:v>44469.182775694448</c:v>
                </c:pt>
                <c:pt idx="9167">
                  <c:v>44469.183470138887</c:v>
                </c:pt>
                <c:pt idx="9168">
                  <c:v>44469.184164583334</c:v>
                </c:pt>
                <c:pt idx="9169">
                  <c:v>44469.18485902778</c:v>
                </c:pt>
                <c:pt idx="9170">
                  <c:v>44469.18555347222</c:v>
                </c:pt>
                <c:pt idx="9171">
                  <c:v>44469.186247916667</c:v>
                </c:pt>
                <c:pt idx="9172">
                  <c:v>44469.186942361113</c:v>
                </c:pt>
                <c:pt idx="9173">
                  <c:v>44469.187636805553</c:v>
                </c:pt>
                <c:pt idx="9174">
                  <c:v>44469.188331249999</c:v>
                </c:pt>
                <c:pt idx="9175">
                  <c:v>44469.189025694446</c:v>
                </c:pt>
                <c:pt idx="9176">
                  <c:v>44469.189720138886</c:v>
                </c:pt>
                <c:pt idx="9177">
                  <c:v>44469.190414583332</c:v>
                </c:pt>
                <c:pt idx="9178">
                  <c:v>44469.191109027779</c:v>
                </c:pt>
                <c:pt idx="9179">
                  <c:v>44469.191803472226</c:v>
                </c:pt>
                <c:pt idx="9180">
                  <c:v>44469.192497916665</c:v>
                </c:pt>
                <c:pt idx="9181">
                  <c:v>44469.193192361112</c:v>
                </c:pt>
                <c:pt idx="9182">
                  <c:v>44469.193886805559</c:v>
                </c:pt>
                <c:pt idx="9183">
                  <c:v>44469.194581249998</c:v>
                </c:pt>
                <c:pt idx="9184">
                  <c:v>44469.195275694445</c:v>
                </c:pt>
                <c:pt idx="9185">
                  <c:v>44469.195970138891</c:v>
                </c:pt>
                <c:pt idx="9186">
                  <c:v>44469.196664583331</c:v>
                </c:pt>
                <c:pt idx="9187">
                  <c:v>44469.197359027778</c:v>
                </c:pt>
                <c:pt idx="9188">
                  <c:v>44469.198053472224</c:v>
                </c:pt>
                <c:pt idx="9189">
                  <c:v>44469.198747916664</c:v>
                </c:pt>
                <c:pt idx="9190">
                  <c:v>44469.19944236111</c:v>
                </c:pt>
                <c:pt idx="9191">
                  <c:v>44469.200136805557</c:v>
                </c:pt>
                <c:pt idx="9192">
                  <c:v>44469.200831249997</c:v>
                </c:pt>
                <c:pt idx="9193">
                  <c:v>44469.201525694443</c:v>
                </c:pt>
                <c:pt idx="9194">
                  <c:v>44469.20222013889</c:v>
                </c:pt>
                <c:pt idx="9195">
                  <c:v>44469.202914583337</c:v>
                </c:pt>
                <c:pt idx="9196">
                  <c:v>44469.203609027776</c:v>
                </c:pt>
                <c:pt idx="9197">
                  <c:v>44469.204303472223</c:v>
                </c:pt>
                <c:pt idx="9198">
                  <c:v>44469.20499791667</c:v>
                </c:pt>
                <c:pt idx="9199">
                  <c:v>44469.205692361109</c:v>
                </c:pt>
                <c:pt idx="9200">
                  <c:v>44469.206386805556</c:v>
                </c:pt>
                <c:pt idx="9201">
                  <c:v>44469.207081250002</c:v>
                </c:pt>
                <c:pt idx="9202">
                  <c:v>44469.207775694442</c:v>
                </c:pt>
                <c:pt idx="9203">
                  <c:v>44469.208470138889</c:v>
                </c:pt>
                <c:pt idx="9204">
                  <c:v>44469.209164583335</c:v>
                </c:pt>
                <c:pt idx="9205">
                  <c:v>44469.209859027775</c:v>
                </c:pt>
                <c:pt idx="9206">
                  <c:v>44469.210553472221</c:v>
                </c:pt>
                <c:pt idx="9207">
                  <c:v>44469.211247916668</c:v>
                </c:pt>
                <c:pt idx="9208">
                  <c:v>44469.211942361108</c:v>
                </c:pt>
                <c:pt idx="9209">
                  <c:v>44469.212636805554</c:v>
                </c:pt>
                <c:pt idx="9210">
                  <c:v>44469.213331250001</c:v>
                </c:pt>
                <c:pt idx="9211">
                  <c:v>44469.214025694448</c:v>
                </c:pt>
                <c:pt idx="9212">
                  <c:v>44469.214720138887</c:v>
                </c:pt>
                <c:pt idx="9213">
                  <c:v>44469.215414583334</c:v>
                </c:pt>
                <c:pt idx="9214">
                  <c:v>44469.21610902778</c:v>
                </c:pt>
                <c:pt idx="9215">
                  <c:v>44469.21680347222</c:v>
                </c:pt>
                <c:pt idx="9216">
                  <c:v>44469.217497916667</c:v>
                </c:pt>
                <c:pt idx="9217">
                  <c:v>44469.218192361113</c:v>
                </c:pt>
                <c:pt idx="9218">
                  <c:v>44469.218886805553</c:v>
                </c:pt>
                <c:pt idx="9219">
                  <c:v>44469.219581249999</c:v>
                </c:pt>
                <c:pt idx="9220">
                  <c:v>44469.220275694446</c:v>
                </c:pt>
                <c:pt idx="9221">
                  <c:v>44469.220970138886</c:v>
                </c:pt>
                <c:pt idx="9222">
                  <c:v>44469.221664583332</c:v>
                </c:pt>
                <c:pt idx="9223">
                  <c:v>44469.222359027779</c:v>
                </c:pt>
                <c:pt idx="9224">
                  <c:v>44469.223053472226</c:v>
                </c:pt>
                <c:pt idx="9225">
                  <c:v>44469.223747916665</c:v>
                </c:pt>
                <c:pt idx="9226">
                  <c:v>44469.224442361112</c:v>
                </c:pt>
                <c:pt idx="9227">
                  <c:v>44469.225136805559</c:v>
                </c:pt>
                <c:pt idx="9228">
                  <c:v>44469.225831249998</c:v>
                </c:pt>
                <c:pt idx="9229">
                  <c:v>44469.226525694445</c:v>
                </c:pt>
                <c:pt idx="9230">
                  <c:v>44469.227220138891</c:v>
                </c:pt>
                <c:pt idx="9231">
                  <c:v>44469.227914583331</c:v>
                </c:pt>
                <c:pt idx="9232">
                  <c:v>44469.228609027778</c:v>
                </c:pt>
                <c:pt idx="9233">
                  <c:v>44469.229303472224</c:v>
                </c:pt>
                <c:pt idx="9234">
                  <c:v>44469.229997916664</c:v>
                </c:pt>
                <c:pt idx="9235">
                  <c:v>44469.23069236111</c:v>
                </c:pt>
                <c:pt idx="9236">
                  <c:v>44469.231386805557</c:v>
                </c:pt>
                <c:pt idx="9237">
                  <c:v>44469.232081249997</c:v>
                </c:pt>
                <c:pt idx="9238">
                  <c:v>44469.232775694443</c:v>
                </c:pt>
                <c:pt idx="9239">
                  <c:v>44469.23347013889</c:v>
                </c:pt>
                <c:pt idx="9240">
                  <c:v>44469.234164583337</c:v>
                </c:pt>
                <c:pt idx="9241">
                  <c:v>44469.234859027776</c:v>
                </c:pt>
                <c:pt idx="9242">
                  <c:v>44469.235553472223</c:v>
                </c:pt>
                <c:pt idx="9243">
                  <c:v>44469.23624791667</c:v>
                </c:pt>
                <c:pt idx="9244">
                  <c:v>44469.236942361109</c:v>
                </c:pt>
                <c:pt idx="9245">
                  <c:v>44469.237636805556</c:v>
                </c:pt>
                <c:pt idx="9246">
                  <c:v>44469.238331250002</c:v>
                </c:pt>
                <c:pt idx="9247">
                  <c:v>44469.239025694442</c:v>
                </c:pt>
                <c:pt idx="9248">
                  <c:v>44469.239720138889</c:v>
                </c:pt>
                <c:pt idx="9249">
                  <c:v>44469.240414583335</c:v>
                </c:pt>
                <c:pt idx="9250">
                  <c:v>44469.241109027775</c:v>
                </c:pt>
                <c:pt idx="9251">
                  <c:v>44469.241803472221</c:v>
                </c:pt>
                <c:pt idx="9252">
                  <c:v>44469.242497916668</c:v>
                </c:pt>
                <c:pt idx="9253">
                  <c:v>44469.243192361108</c:v>
                </c:pt>
                <c:pt idx="9254">
                  <c:v>44469.243886805554</c:v>
                </c:pt>
                <c:pt idx="9255">
                  <c:v>44469.244581250001</c:v>
                </c:pt>
                <c:pt idx="9256">
                  <c:v>44469.245275694448</c:v>
                </c:pt>
                <c:pt idx="9257">
                  <c:v>44469.245970138887</c:v>
                </c:pt>
                <c:pt idx="9258">
                  <c:v>44469.246664583334</c:v>
                </c:pt>
                <c:pt idx="9259">
                  <c:v>44469.24735902778</c:v>
                </c:pt>
                <c:pt idx="9260">
                  <c:v>44469.24805347222</c:v>
                </c:pt>
                <c:pt idx="9261">
                  <c:v>44469.248747916667</c:v>
                </c:pt>
                <c:pt idx="9262">
                  <c:v>44469.249442361113</c:v>
                </c:pt>
                <c:pt idx="9263">
                  <c:v>44469.25014837963</c:v>
                </c:pt>
                <c:pt idx="9264">
                  <c:v>44469.250842824076</c:v>
                </c:pt>
                <c:pt idx="9265">
                  <c:v>44469.251537268516</c:v>
                </c:pt>
                <c:pt idx="9266">
                  <c:v>44469.252231712962</c:v>
                </c:pt>
                <c:pt idx="9267">
                  <c:v>44469.252926157409</c:v>
                </c:pt>
                <c:pt idx="9268">
                  <c:v>44469.253620601849</c:v>
                </c:pt>
                <c:pt idx="9269">
                  <c:v>44469.254315046295</c:v>
                </c:pt>
                <c:pt idx="9270">
                  <c:v>44469.255009490742</c:v>
                </c:pt>
                <c:pt idx="9271">
                  <c:v>44469.255703935189</c:v>
                </c:pt>
                <c:pt idx="9272">
                  <c:v>44469.256398379628</c:v>
                </c:pt>
                <c:pt idx="9273">
                  <c:v>44469.257092824075</c:v>
                </c:pt>
                <c:pt idx="9274">
                  <c:v>44469.257787268521</c:v>
                </c:pt>
                <c:pt idx="9275">
                  <c:v>44469.258481712961</c:v>
                </c:pt>
                <c:pt idx="9276">
                  <c:v>44469.259176157408</c:v>
                </c:pt>
                <c:pt idx="9277">
                  <c:v>44469.259870601854</c:v>
                </c:pt>
                <c:pt idx="9278">
                  <c:v>44469.260565046294</c:v>
                </c:pt>
                <c:pt idx="9279">
                  <c:v>44469.26125949074</c:v>
                </c:pt>
                <c:pt idx="9280">
                  <c:v>44469.261953935187</c:v>
                </c:pt>
                <c:pt idx="9281">
                  <c:v>44469.262648379627</c:v>
                </c:pt>
                <c:pt idx="9282">
                  <c:v>44469.263342824073</c:v>
                </c:pt>
                <c:pt idx="9283">
                  <c:v>44469.26403726852</c:v>
                </c:pt>
                <c:pt idx="9284">
                  <c:v>44469.264731712959</c:v>
                </c:pt>
                <c:pt idx="9285">
                  <c:v>44469.265426157406</c:v>
                </c:pt>
                <c:pt idx="9286">
                  <c:v>44469.266120601853</c:v>
                </c:pt>
                <c:pt idx="9287">
                  <c:v>44469.2668150463</c:v>
                </c:pt>
                <c:pt idx="9288">
                  <c:v>44469.267509490739</c:v>
                </c:pt>
                <c:pt idx="9289">
                  <c:v>44469.268203935186</c:v>
                </c:pt>
                <c:pt idx="9290">
                  <c:v>44469.268898379632</c:v>
                </c:pt>
                <c:pt idx="9291">
                  <c:v>44469.269592824072</c:v>
                </c:pt>
                <c:pt idx="9292">
                  <c:v>44469.270287268519</c:v>
                </c:pt>
                <c:pt idx="9293">
                  <c:v>44469.270981712965</c:v>
                </c:pt>
                <c:pt idx="9294">
                  <c:v>44469.271676157405</c:v>
                </c:pt>
                <c:pt idx="9295">
                  <c:v>44469.272370601851</c:v>
                </c:pt>
                <c:pt idx="9296">
                  <c:v>44469.273065046298</c:v>
                </c:pt>
                <c:pt idx="9297">
                  <c:v>44469.273759490738</c:v>
                </c:pt>
                <c:pt idx="9298">
                  <c:v>44469.274453935184</c:v>
                </c:pt>
                <c:pt idx="9299">
                  <c:v>44469.275148379631</c:v>
                </c:pt>
                <c:pt idx="9300">
                  <c:v>44469.275842824078</c:v>
                </c:pt>
                <c:pt idx="9301">
                  <c:v>44469.276537268517</c:v>
                </c:pt>
                <c:pt idx="9302">
                  <c:v>44469.277231712964</c:v>
                </c:pt>
                <c:pt idx="9303">
                  <c:v>44469.277926157411</c:v>
                </c:pt>
                <c:pt idx="9304">
                  <c:v>44469.27862060185</c:v>
                </c:pt>
                <c:pt idx="9305">
                  <c:v>44469.279315046297</c:v>
                </c:pt>
                <c:pt idx="9306">
                  <c:v>44469.280009490743</c:v>
                </c:pt>
                <c:pt idx="9307">
                  <c:v>44469.280703935183</c:v>
                </c:pt>
                <c:pt idx="9308">
                  <c:v>44469.28139837963</c:v>
                </c:pt>
                <c:pt idx="9309">
                  <c:v>44469.282092824076</c:v>
                </c:pt>
                <c:pt idx="9310">
                  <c:v>44469.282787268516</c:v>
                </c:pt>
                <c:pt idx="9311">
                  <c:v>44469.283481712962</c:v>
                </c:pt>
                <c:pt idx="9312">
                  <c:v>44469.284176157409</c:v>
                </c:pt>
                <c:pt idx="9313">
                  <c:v>44469.284870601849</c:v>
                </c:pt>
                <c:pt idx="9314">
                  <c:v>44469.285565046295</c:v>
                </c:pt>
                <c:pt idx="9315">
                  <c:v>44469.286259490742</c:v>
                </c:pt>
                <c:pt idx="9316">
                  <c:v>44469.286953935189</c:v>
                </c:pt>
                <c:pt idx="9317">
                  <c:v>44469.287648379628</c:v>
                </c:pt>
                <c:pt idx="9318">
                  <c:v>44469.288342824075</c:v>
                </c:pt>
                <c:pt idx="9319">
                  <c:v>44469.289037268521</c:v>
                </c:pt>
                <c:pt idx="9320">
                  <c:v>44469.289731712961</c:v>
                </c:pt>
                <c:pt idx="9321">
                  <c:v>44469.290426157408</c:v>
                </c:pt>
                <c:pt idx="9322">
                  <c:v>44469.291120601854</c:v>
                </c:pt>
                <c:pt idx="9323">
                  <c:v>44469.291826620371</c:v>
                </c:pt>
                <c:pt idx="9324">
                  <c:v>44469.292521064817</c:v>
                </c:pt>
                <c:pt idx="9325">
                  <c:v>44469.293215509257</c:v>
                </c:pt>
                <c:pt idx="9326">
                  <c:v>44469.293909953703</c:v>
                </c:pt>
                <c:pt idx="9327">
                  <c:v>44469.29460439815</c:v>
                </c:pt>
                <c:pt idx="9328">
                  <c:v>44469.29529884259</c:v>
                </c:pt>
                <c:pt idx="9329">
                  <c:v>44469.295993287036</c:v>
                </c:pt>
                <c:pt idx="9330">
                  <c:v>44469.296687731483</c:v>
                </c:pt>
                <c:pt idx="9331">
                  <c:v>44469.297382175922</c:v>
                </c:pt>
                <c:pt idx="9332">
                  <c:v>44469.298076620369</c:v>
                </c:pt>
                <c:pt idx="9333">
                  <c:v>44469.298771064816</c:v>
                </c:pt>
                <c:pt idx="9334">
                  <c:v>44469.299465509263</c:v>
                </c:pt>
                <c:pt idx="9335">
                  <c:v>44469.300159953702</c:v>
                </c:pt>
                <c:pt idx="9336">
                  <c:v>44469.300854398149</c:v>
                </c:pt>
                <c:pt idx="9337">
                  <c:v>44469.301548842595</c:v>
                </c:pt>
                <c:pt idx="9338">
                  <c:v>44469.302243287035</c:v>
                </c:pt>
                <c:pt idx="9339">
                  <c:v>44469.302937731482</c:v>
                </c:pt>
                <c:pt idx="9340">
                  <c:v>44469.303632175928</c:v>
                </c:pt>
                <c:pt idx="9341">
                  <c:v>44469.304326620368</c:v>
                </c:pt>
                <c:pt idx="9342">
                  <c:v>44469.305021064814</c:v>
                </c:pt>
                <c:pt idx="9343">
                  <c:v>44469.305715509261</c:v>
                </c:pt>
                <c:pt idx="9344">
                  <c:v>44469.3064099537</c:v>
                </c:pt>
                <c:pt idx="9345">
                  <c:v>44469.307104398147</c:v>
                </c:pt>
                <c:pt idx="9346">
                  <c:v>44469.307798842594</c:v>
                </c:pt>
                <c:pt idx="9347">
                  <c:v>44469.308493287041</c:v>
                </c:pt>
                <c:pt idx="9348">
                  <c:v>44469.30918773148</c:v>
                </c:pt>
                <c:pt idx="9349">
                  <c:v>44469.309882175927</c:v>
                </c:pt>
                <c:pt idx="9350">
                  <c:v>44469.310576620373</c:v>
                </c:pt>
                <c:pt idx="9351">
                  <c:v>44469.311271064813</c:v>
                </c:pt>
                <c:pt idx="9352">
                  <c:v>44469.31196550926</c:v>
                </c:pt>
                <c:pt idx="9353">
                  <c:v>44469.312659953706</c:v>
                </c:pt>
                <c:pt idx="9354">
                  <c:v>44469.313354398146</c:v>
                </c:pt>
                <c:pt idx="9355">
                  <c:v>44469.314048842592</c:v>
                </c:pt>
                <c:pt idx="9356">
                  <c:v>44469.314743287039</c:v>
                </c:pt>
                <c:pt idx="9357">
                  <c:v>44469.315437731479</c:v>
                </c:pt>
                <c:pt idx="9358">
                  <c:v>44469.316132175925</c:v>
                </c:pt>
                <c:pt idx="9359">
                  <c:v>44469.316826620372</c:v>
                </c:pt>
                <c:pt idx="9360">
                  <c:v>44469.317521064811</c:v>
                </c:pt>
                <c:pt idx="9361">
                  <c:v>44469.318215509258</c:v>
                </c:pt>
                <c:pt idx="9362">
                  <c:v>44469.318909953705</c:v>
                </c:pt>
                <c:pt idx="9363">
                  <c:v>44469.319604398152</c:v>
                </c:pt>
                <c:pt idx="9364">
                  <c:v>44469.320298842591</c:v>
                </c:pt>
                <c:pt idx="9365">
                  <c:v>44469.320993287038</c:v>
                </c:pt>
                <c:pt idx="9366">
                  <c:v>44469.321687731484</c:v>
                </c:pt>
                <c:pt idx="9367">
                  <c:v>44469.322382175924</c:v>
                </c:pt>
                <c:pt idx="9368">
                  <c:v>44469.323076620371</c:v>
                </c:pt>
                <c:pt idx="9369">
                  <c:v>44469.323771064817</c:v>
                </c:pt>
                <c:pt idx="9370">
                  <c:v>44469.324465509257</c:v>
                </c:pt>
                <c:pt idx="9371">
                  <c:v>44469.325159953703</c:v>
                </c:pt>
                <c:pt idx="9372">
                  <c:v>44469.32585439815</c:v>
                </c:pt>
                <c:pt idx="9373">
                  <c:v>44469.32654884259</c:v>
                </c:pt>
                <c:pt idx="9374">
                  <c:v>44469.327243287036</c:v>
                </c:pt>
                <c:pt idx="9375">
                  <c:v>44469.327937731483</c:v>
                </c:pt>
                <c:pt idx="9376">
                  <c:v>44469.328632175922</c:v>
                </c:pt>
                <c:pt idx="9377">
                  <c:v>44469.329326620369</c:v>
                </c:pt>
                <c:pt idx="9378">
                  <c:v>44469.330021064816</c:v>
                </c:pt>
                <c:pt idx="9379">
                  <c:v>44469.330715509263</c:v>
                </c:pt>
                <c:pt idx="9380">
                  <c:v>44469.331409953702</c:v>
                </c:pt>
                <c:pt idx="9381">
                  <c:v>44469.332104398149</c:v>
                </c:pt>
                <c:pt idx="9382">
                  <c:v>44469.332798842595</c:v>
                </c:pt>
                <c:pt idx="9383">
                  <c:v>44469.333504861112</c:v>
                </c:pt>
                <c:pt idx="9384">
                  <c:v>44469.334199305558</c:v>
                </c:pt>
                <c:pt idx="9385">
                  <c:v>44469.334893749998</c:v>
                </c:pt>
                <c:pt idx="9386">
                  <c:v>44469.335588194444</c:v>
                </c:pt>
                <c:pt idx="9387">
                  <c:v>44469.336282638891</c:v>
                </c:pt>
                <c:pt idx="9388">
                  <c:v>44469.336977083331</c:v>
                </c:pt>
                <c:pt idx="9389">
                  <c:v>44469.337671527777</c:v>
                </c:pt>
                <c:pt idx="9390">
                  <c:v>44469.338365972224</c:v>
                </c:pt>
                <c:pt idx="9391">
                  <c:v>44469.339060416663</c:v>
                </c:pt>
                <c:pt idx="9392">
                  <c:v>44469.33975486111</c:v>
                </c:pt>
                <c:pt idx="9393">
                  <c:v>44469.340449305557</c:v>
                </c:pt>
                <c:pt idx="9394">
                  <c:v>44469.341143750004</c:v>
                </c:pt>
                <c:pt idx="9395">
                  <c:v>44469.341838194443</c:v>
                </c:pt>
                <c:pt idx="9396">
                  <c:v>44469.34253263889</c:v>
                </c:pt>
                <c:pt idx="9397">
                  <c:v>44469.343227083336</c:v>
                </c:pt>
                <c:pt idx="9398">
                  <c:v>44469.343921527776</c:v>
                </c:pt>
                <c:pt idx="9399">
                  <c:v>44469.344615972223</c:v>
                </c:pt>
                <c:pt idx="9400">
                  <c:v>44469.345310416669</c:v>
                </c:pt>
                <c:pt idx="9401">
                  <c:v>44469.346004861109</c:v>
                </c:pt>
                <c:pt idx="9402">
                  <c:v>44469.346699305555</c:v>
                </c:pt>
                <c:pt idx="9403">
                  <c:v>44469.347393750002</c:v>
                </c:pt>
                <c:pt idx="9404">
                  <c:v>44469.348088194442</c:v>
                </c:pt>
                <c:pt idx="9405">
                  <c:v>44469.348782638888</c:v>
                </c:pt>
                <c:pt idx="9406">
                  <c:v>44469.349477083335</c:v>
                </c:pt>
                <c:pt idx="9407">
                  <c:v>44469.350171527774</c:v>
                </c:pt>
                <c:pt idx="9408">
                  <c:v>44469.350865972221</c:v>
                </c:pt>
                <c:pt idx="9409">
                  <c:v>44469.351560416668</c:v>
                </c:pt>
                <c:pt idx="9410">
                  <c:v>44469.352254861114</c:v>
                </c:pt>
                <c:pt idx="9411">
                  <c:v>44469.352949305554</c:v>
                </c:pt>
                <c:pt idx="9412">
                  <c:v>44469.353643750001</c:v>
                </c:pt>
                <c:pt idx="9413">
                  <c:v>44469.354338194447</c:v>
                </c:pt>
                <c:pt idx="9414">
                  <c:v>44469.355032638887</c:v>
                </c:pt>
                <c:pt idx="9415">
                  <c:v>44469.355727083333</c:v>
                </c:pt>
                <c:pt idx="9416">
                  <c:v>44469.35642152778</c:v>
                </c:pt>
                <c:pt idx="9417">
                  <c:v>44469.35711597222</c:v>
                </c:pt>
                <c:pt idx="9418">
                  <c:v>44469.357810416666</c:v>
                </c:pt>
                <c:pt idx="9419">
                  <c:v>44469.358504861113</c:v>
                </c:pt>
                <c:pt idx="9420">
                  <c:v>44469.359199305552</c:v>
                </c:pt>
                <c:pt idx="9421">
                  <c:v>44469.359893749999</c:v>
                </c:pt>
                <c:pt idx="9422">
                  <c:v>44469.360588194446</c:v>
                </c:pt>
                <c:pt idx="9423">
                  <c:v>44469.361282638885</c:v>
                </c:pt>
                <c:pt idx="9424">
                  <c:v>44469.361977083332</c:v>
                </c:pt>
                <c:pt idx="9425">
                  <c:v>44469.362671527779</c:v>
                </c:pt>
                <c:pt idx="9426">
                  <c:v>44469.363365972225</c:v>
                </c:pt>
                <c:pt idx="9427">
                  <c:v>44469.364060416665</c:v>
                </c:pt>
                <c:pt idx="9428">
                  <c:v>44469.364754861112</c:v>
                </c:pt>
                <c:pt idx="9429">
                  <c:v>44469.365449305558</c:v>
                </c:pt>
                <c:pt idx="9430">
                  <c:v>44469.366143749998</c:v>
                </c:pt>
                <c:pt idx="9431">
                  <c:v>44469.366838194444</c:v>
                </c:pt>
                <c:pt idx="9432">
                  <c:v>44469.367532638891</c:v>
                </c:pt>
                <c:pt idx="9433">
                  <c:v>44469.368227083331</c:v>
                </c:pt>
                <c:pt idx="9434">
                  <c:v>44469.368921527777</c:v>
                </c:pt>
                <c:pt idx="9435">
                  <c:v>44469.369615972224</c:v>
                </c:pt>
                <c:pt idx="9436">
                  <c:v>44469.370310416663</c:v>
                </c:pt>
                <c:pt idx="9437">
                  <c:v>44469.37100486111</c:v>
                </c:pt>
                <c:pt idx="9438">
                  <c:v>44469.371699305557</c:v>
                </c:pt>
                <c:pt idx="9439">
                  <c:v>44469.372393750004</c:v>
                </c:pt>
                <c:pt idx="9440">
                  <c:v>44469.373088194443</c:v>
                </c:pt>
                <c:pt idx="9441">
                  <c:v>44469.37378263889</c:v>
                </c:pt>
                <c:pt idx="9442">
                  <c:v>44469.374477083336</c:v>
                </c:pt>
                <c:pt idx="9443">
                  <c:v>44469.375183101853</c:v>
                </c:pt>
                <c:pt idx="9444">
                  <c:v>44469.375877546299</c:v>
                </c:pt>
                <c:pt idx="9445">
                  <c:v>44469.376571990739</c:v>
                </c:pt>
                <c:pt idx="9446">
                  <c:v>44469.377266435185</c:v>
                </c:pt>
                <c:pt idx="9447">
                  <c:v>44469.377960879632</c:v>
                </c:pt>
                <c:pt idx="9448">
                  <c:v>44469.378655324072</c:v>
                </c:pt>
                <c:pt idx="9449">
                  <c:v>44469.379349768518</c:v>
                </c:pt>
                <c:pt idx="9450">
                  <c:v>44469.380044212965</c:v>
                </c:pt>
                <c:pt idx="9451">
                  <c:v>44469.380738657404</c:v>
                </c:pt>
                <c:pt idx="9452">
                  <c:v>44469.381433101851</c:v>
                </c:pt>
                <c:pt idx="9453">
                  <c:v>44469.382127546298</c:v>
                </c:pt>
                <c:pt idx="9454">
                  <c:v>44469.382821990737</c:v>
                </c:pt>
                <c:pt idx="9455">
                  <c:v>44469.383516435184</c:v>
                </c:pt>
                <c:pt idx="9456">
                  <c:v>44469.384210879631</c:v>
                </c:pt>
                <c:pt idx="9457">
                  <c:v>44469.384905324077</c:v>
                </c:pt>
                <c:pt idx="9458">
                  <c:v>44469.385599768517</c:v>
                </c:pt>
                <c:pt idx="9459">
                  <c:v>44469.386294212964</c:v>
                </c:pt>
                <c:pt idx="9460">
                  <c:v>44469.38698865741</c:v>
                </c:pt>
                <c:pt idx="9461">
                  <c:v>44469.38768310185</c:v>
                </c:pt>
                <c:pt idx="9462">
                  <c:v>44469.388377546296</c:v>
                </c:pt>
                <c:pt idx="9463">
                  <c:v>44469.389071990743</c:v>
                </c:pt>
                <c:pt idx="9464">
                  <c:v>44469.389766435183</c:v>
                </c:pt>
                <c:pt idx="9465">
                  <c:v>44469.390460879629</c:v>
                </c:pt>
                <c:pt idx="9466">
                  <c:v>44469.391155324076</c:v>
                </c:pt>
                <c:pt idx="9467">
                  <c:v>44469.391849768515</c:v>
                </c:pt>
                <c:pt idx="9468">
                  <c:v>44469.392544212962</c:v>
                </c:pt>
                <c:pt idx="9469">
                  <c:v>44469.393238657409</c:v>
                </c:pt>
                <c:pt idx="9470">
                  <c:v>44469.393933101848</c:v>
                </c:pt>
                <c:pt idx="9471">
                  <c:v>44469.394627546295</c:v>
                </c:pt>
                <c:pt idx="9472">
                  <c:v>44469.395321990742</c:v>
                </c:pt>
                <c:pt idx="9473">
                  <c:v>44469.396016435188</c:v>
                </c:pt>
                <c:pt idx="9474">
                  <c:v>44469.396710879628</c:v>
                </c:pt>
                <c:pt idx="9475">
                  <c:v>44469.397405324074</c:v>
                </c:pt>
                <c:pt idx="9476">
                  <c:v>44469.398099768521</c:v>
                </c:pt>
                <c:pt idx="9477">
                  <c:v>44469.398794212961</c:v>
                </c:pt>
                <c:pt idx="9478">
                  <c:v>44469.399488657407</c:v>
                </c:pt>
                <c:pt idx="9479">
                  <c:v>44469.400183101854</c:v>
                </c:pt>
                <c:pt idx="9480">
                  <c:v>44469.400877546293</c:v>
                </c:pt>
                <c:pt idx="9481">
                  <c:v>44469.40157199074</c:v>
                </c:pt>
                <c:pt idx="9482">
                  <c:v>44469.402266435187</c:v>
                </c:pt>
                <c:pt idx="9483">
                  <c:v>44469.402960879626</c:v>
                </c:pt>
                <c:pt idx="9484">
                  <c:v>44469.403655324073</c:v>
                </c:pt>
                <c:pt idx="9485">
                  <c:v>44469.40434976852</c:v>
                </c:pt>
                <c:pt idx="9486">
                  <c:v>44469.405044212966</c:v>
                </c:pt>
                <c:pt idx="9487">
                  <c:v>44469.405738657406</c:v>
                </c:pt>
                <c:pt idx="9488">
                  <c:v>44469.406433101853</c:v>
                </c:pt>
                <c:pt idx="9489">
                  <c:v>44469.407127546299</c:v>
                </c:pt>
                <c:pt idx="9490">
                  <c:v>44469.407821990739</c:v>
                </c:pt>
                <c:pt idx="9491">
                  <c:v>44469.408516435185</c:v>
                </c:pt>
                <c:pt idx="9492">
                  <c:v>44469.409210879632</c:v>
                </c:pt>
                <c:pt idx="9493">
                  <c:v>44469.409905324072</c:v>
                </c:pt>
                <c:pt idx="9494">
                  <c:v>44469.410599768518</c:v>
                </c:pt>
                <c:pt idx="9495">
                  <c:v>44469.411294212965</c:v>
                </c:pt>
                <c:pt idx="9496">
                  <c:v>44469.411988657404</c:v>
                </c:pt>
                <c:pt idx="9497">
                  <c:v>44469.412683101851</c:v>
                </c:pt>
                <c:pt idx="9498">
                  <c:v>44469.413377546298</c:v>
                </c:pt>
                <c:pt idx="9499">
                  <c:v>44469.414071990737</c:v>
                </c:pt>
                <c:pt idx="9500">
                  <c:v>44469.414766435184</c:v>
                </c:pt>
                <c:pt idx="9501">
                  <c:v>44469.415460879631</c:v>
                </c:pt>
                <c:pt idx="9502">
                  <c:v>44469.416155324077</c:v>
                </c:pt>
                <c:pt idx="9503">
                  <c:v>44469.416849768517</c:v>
                </c:pt>
                <c:pt idx="9504">
                  <c:v>44469.417544212964</c:v>
                </c:pt>
                <c:pt idx="9505">
                  <c:v>44469.41823865741</c:v>
                </c:pt>
                <c:pt idx="9506">
                  <c:v>44469.41893310185</c:v>
                </c:pt>
                <c:pt idx="9507">
                  <c:v>44469.419627546296</c:v>
                </c:pt>
                <c:pt idx="9508">
                  <c:v>44469.420321990743</c:v>
                </c:pt>
                <c:pt idx="9509">
                  <c:v>44469.421016435183</c:v>
                </c:pt>
                <c:pt idx="9510">
                  <c:v>44469.421710879629</c:v>
                </c:pt>
                <c:pt idx="9511">
                  <c:v>44469.422405324076</c:v>
                </c:pt>
                <c:pt idx="9512">
                  <c:v>44469.423099768515</c:v>
                </c:pt>
                <c:pt idx="9513">
                  <c:v>44469.423794212962</c:v>
                </c:pt>
                <c:pt idx="9514">
                  <c:v>44469.424488657409</c:v>
                </c:pt>
                <c:pt idx="9515">
                  <c:v>44469.425183101848</c:v>
                </c:pt>
                <c:pt idx="9516">
                  <c:v>44469.425877546295</c:v>
                </c:pt>
                <c:pt idx="9517">
                  <c:v>44469.426571990742</c:v>
                </c:pt>
                <c:pt idx="9518">
                  <c:v>44469.427266435188</c:v>
                </c:pt>
                <c:pt idx="9519">
                  <c:v>44469.427960879628</c:v>
                </c:pt>
                <c:pt idx="9520">
                  <c:v>44469.428655324074</c:v>
                </c:pt>
                <c:pt idx="9521">
                  <c:v>44469.429349768521</c:v>
                </c:pt>
                <c:pt idx="9522">
                  <c:v>44469.430044212961</c:v>
                </c:pt>
                <c:pt idx="9523">
                  <c:v>44469.430738657407</c:v>
                </c:pt>
                <c:pt idx="9524">
                  <c:v>44469.431433101854</c:v>
                </c:pt>
                <c:pt idx="9525">
                  <c:v>44469.432127546293</c:v>
                </c:pt>
                <c:pt idx="9526">
                  <c:v>44469.43282199074</c:v>
                </c:pt>
                <c:pt idx="9527">
                  <c:v>44469.433516435187</c:v>
                </c:pt>
                <c:pt idx="9528">
                  <c:v>44469.434210879626</c:v>
                </c:pt>
                <c:pt idx="9529">
                  <c:v>44469.434905324073</c:v>
                </c:pt>
                <c:pt idx="9530">
                  <c:v>44469.43559976852</c:v>
                </c:pt>
                <c:pt idx="9531">
                  <c:v>44469.436294212966</c:v>
                </c:pt>
                <c:pt idx="9532">
                  <c:v>44469.436988657406</c:v>
                </c:pt>
                <c:pt idx="9533">
                  <c:v>44469.437683101853</c:v>
                </c:pt>
                <c:pt idx="9534">
                  <c:v>44469.438377546299</c:v>
                </c:pt>
                <c:pt idx="9535">
                  <c:v>44469.439071990739</c:v>
                </c:pt>
                <c:pt idx="9536">
                  <c:v>44469.439766435185</c:v>
                </c:pt>
                <c:pt idx="9537">
                  <c:v>44469.440460879632</c:v>
                </c:pt>
                <c:pt idx="9538">
                  <c:v>44469.441155324072</c:v>
                </c:pt>
                <c:pt idx="9539">
                  <c:v>44469.441849768518</c:v>
                </c:pt>
                <c:pt idx="9540">
                  <c:v>44469.442544212965</c:v>
                </c:pt>
                <c:pt idx="9541">
                  <c:v>44469.443238657404</c:v>
                </c:pt>
                <c:pt idx="9542">
                  <c:v>44469.443933101851</c:v>
                </c:pt>
                <c:pt idx="9543">
                  <c:v>44469.444627546298</c:v>
                </c:pt>
                <c:pt idx="9544">
                  <c:v>44469.445321990737</c:v>
                </c:pt>
                <c:pt idx="9545">
                  <c:v>44469.446016435184</c:v>
                </c:pt>
                <c:pt idx="9546">
                  <c:v>44469.446710879631</c:v>
                </c:pt>
                <c:pt idx="9547">
                  <c:v>44469.447405324077</c:v>
                </c:pt>
                <c:pt idx="9548">
                  <c:v>44469.448099768517</c:v>
                </c:pt>
                <c:pt idx="9549">
                  <c:v>44469.448794212964</c:v>
                </c:pt>
                <c:pt idx="9550">
                  <c:v>44469.44948865741</c:v>
                </c:pt>
                <c:pt idx="9551">
                  <c:v>44469.45018310185</c:v>
                </c:pt>
                <c:pt idx="9552">
                  <c:v>44469.450877546296</c:v>
                </c:pt>
                <c:pt idx="9553">
                  <c:v>44469.451571990743</c:v>
                </c:pt>
                <c:pt idx="9554">
                  <c:v>44469.452266435183</c:v>
                </c:pt>
                <c:pt idx="9555">
                  <c:v>44469.452960879629</c:v>
                </c:pt>
                <c:pt idx="9556">
                  <c:v>44469.453655324076</c:v>
                </c:pt>
                <c:pt idx="9557">
                  <c:v>44469.454349768515</c:v>
                </c:pt>
                <c:pt idx="9558">
                  <c:v>44469.455044212962</c:v>
                </c:pt>
                <c:pt idx="9559">
                  <c:v>44469.455738657409</c:v>
                </c:pt>
                <c:pt idx="9560">
                  <c:v>44469.456433101848</c:v>
                </c:pt>
                <c:pt idx="9561">
                  <c:v>44469.457127546295</c:v>
                </c:pt>
                <c:pt idx="9562">
                  <c:v>44469.457821990742</c:v>
                </c:pt>
                <c:pt idx="9563">
                  <c:v>44469.458528009258</c:v>
                </c:pt>
                <c:pt idx="9564">
                  <c:v>44469.459222453705</c:v>
                </c:pt>
                <c:pt idx="9565">
                  <c:v>44469.459916898151</c:v>
                </c:pt>
                <c:pt idx="9566">
                  <c:v>44469.460611342591</c:v>
                </c:pt>
                <c:pt idx="9567">
                  <c:v>44469.461305787037</c:v>
                </c:pt>
                <c:pt idx="9568">
                  <c:v>44469.462000231484</c:v>
                </c:pt>
                <c:pt idx="9569">
                  <c:v>44469.462694675924</c:v>
                </c:pt>
                <c:pt idx="9570">
                  <c:v>44469.46338912037</c:v>
                </c:pt>
                <c:pt idx="9571">
                  <c:v>44469.464083564817</c:v>
                </c:pt>
                <c:pt idx="9572">
                  <c:v>44469.464778009256</c:v>
                </c:pt>
                <c:pt idx="9573">
                  <c:v>44469.465472453703</c:v>
                </c:pt>
                <c:pt idx="9574">
                  <c:v>44469.46616689815</c:v>
                </c:pt>
                <c:pt idx="9575">
                  <c:v>44469.466861342589</c:v>
                </c:pt>
                <c:pt idx="9576">
                  <c:v>44469.467555787036</c:v>
                </c:pt>
                <c:pt idx="9577">
                  <c:v>44469.468250231483</c:v>
                </c:pt>
                <c:pt idx="9578">
                  <c:v>44469.468944675929</c:v>
                </c:pt>
                <c:pt idx="9579">
                  <c:v>44469.469639120369</c:v>
                </c:pt>
                <c:pt idx="9580">
                  <c:v>44469.470333564816</c:v>
                </c:pt>
                <c:pt idx="9581">
                  <c:v>44469.471028009262</c:v>
                </c:pt>
                <c:pt idx="9582">
                  <c:v>44469.471722453702</c:v>
                </c:pt>
                <c:pt idx="9583">
                  <c:v>44469.472416898148</c:v>
                </c:pt>
                <c:pt idx="9584">
                  <c:v>44469.473111342595</c:v>
                </c:pt>
                <c:pt idx="9585">
                  <c:v>44469.473805787035</c:v>
                </c:pt>
                <c:pt idx="9586">
                  <c:v>44469.474500231481</c:v>
                </c:pt>
                <c:pt idx="9587">
                  <c:v>44469.475194675928</c:v>
                </c:pt>
                <c:pt idx="9588">
                  <c:v>44469.475889120367</c:v>
                </c:pt>
                <c:pt idx="9589">
                  <c:v>44469.476583564814</c:v>
                </c:pt>
                <c:pt idx="9590">
                  <c:v>44469.477278009261</c:v>
                </c:pt>
                <c:pt idx="9591">
                  <c:v>44469.4779724537</c:v>
                </c:pt>
                <c:pt idx="9592">
                  <c:v>44469.478666898147</c:v>
                </c:pt>
                <c:pt idx="9593">
                  <c:v>44469.479361342594</c:v>
                </c:pt>
                <c:pt idx="9594">
                  <c:v>44469.48005578704</c:v>
                </c:pt>
                <c:pt idx="9595">
                  <c:v>44469.48075023148</c:v>
                </c:pt>
                <c:pt idx="9596">
                  <c:v>44469.481444675926</c:v>
                </c:pt>
                <c:pt idx="9597">
                  <c:v>44469.482139120373</c:v>
                </c:pt>
                <c:pt idx="9598">
                  <c:v>44469.482833564813</c:v>
                </c:pt>
                <c:pt idx="9599">
                  <c:v>44469.483528009259</c:v>
                </c:pt>
                <c:pt idx="9600">
                  <c:v>44469.484222453706</c:v>
                </c:pt>
                <c:pt idx="9601">
                  <c:v>44469.484916898145</c:v>
                </c:pt>
                <c:pt idx="9602">
                  <c:v>44469.485611342592</c:v>
                </c:pt>
                <c:pt idx="9603">
                  <c:v>44469.486305787039</c:v>
                </c:pt>
                <c:pt idx="9604">
                  <c:v>44469.487000231478</c:v>
                </c:pt>
                <c:pt idx="9605">
                  <c:v>44469.487694675925</c:v>
                </c:pt>
                <c:pt idx="9606">
                  <c:v>44469.488389120372</c:v>
                </c:pt>
                <c:pt idx="9607">
                  <c:v>44469.489083564818</c:v>
                </c:pt>
                <c:pt idx="9608">
                  <c:v>44469.489778009258</c:v>
                </c:pt>
                <c:pt idx="9609">
                  <c:v>44469.490472453705</c:v>
                </c:pt>
                <c:pt idx="9610">
                  <c:v>44469.491166898151</c:v>
                </c:pt>
                <c:pt idx="9611">
                  <c:v>44469.491861342591</c:v>
                </c:pt>
                <c:pt idx="9612">
                  <c:v>44469.492555787037</c:v>
                </c:pt>
                <c:pt idx="9613">
                  <c:v>44469.493250231484</c:v>
                </c:pt>
                <c:pt idx="9614">
                  <c:v>44469.493944675924</c:v>
                </c:pt>
                <c:pt idx="9615">
                  <c:v>44469.49463912037</c:v>
                </c:pt>
                <c:pt idx="9616">
                  <c:v>44469.495333564817</c:v>
                </c:pt>
                <c:pt idx="9617">
                  <c:v>44469.496028009256</c:v>
                </c:pt>
                <c:pt idx="9618">
                  <c:v>44469.496722453703</c:v>
                </c:pt>
                <c:pt idx="9619">
                  <c:v>44469.49741689815</c:v>
                </c:pt>
                <c:pt idx="9620">
                  <c:v>44469.498111342589</c:v>
                </c:pt>
                <c:pt idx="9621">
                  <c:v>44469.498805787036</c:v>
                </c:pt>
                <c:pt idx="9622">
                  <c:v>44469.499500231483</c:v>
                </c:pt>
                <c:pt idx="9623">
                  <c:v>44469.500206249999</c:v>
                </c:pt>
                <c:pt idx="9624">
                  <c:v>44469.500900694446</c:v>
                </c:pt>
                <c:pt idx="9625">
                  <c:v>44469.501595138892</c:v>
                </c:pt>
                <c:pt idx="9626">
                  <c:v>44469.502289583332</c:v>
                </c:pt>
                <c:pt idx="9627">
                  <c:v>44469.502984027778</c:v>
                </c:pt>
                <c:pt idx="9628">
                  <c:v>44469.503678472225</c:v>
                </c:pt>
                <c:pt idx="9629">
                  <c:v>44469.504372916665</c:v>
                </c:pt>
                <c:pt idx="9630">
                  <c:v>44469.505067361111</c:v>
                </c:pt>
                <c:pt idx="9631">
                  <c:v>44469.505761805558</c:v>
                </c:pt>
                <c:pt idx="9632">
                  <c:v>44469.506456249997</c:v>
                </c:pt>
                <c:pt idx="9633">
                  <c:v>44469.507150694444</c:v>
                </c:pt>
                <c:pt idx="9634">
                  <c:v>44469.507845138891</c:v>
                </c:pt>
                <c:pt idx="9635">
                  <c:v>44469.50853958333</c:v>
                </c:pt>
                <c:pt idx="9636">
                  <c:v>44469.509234027777</c:v>
                </c:pt>
                <c:pt idx="9637">
                  <c:v>44469.509928472224</c:v>
                </c:pt>
                <c:pt idx="9638">
                  <c:v>44469.510622916663</c:v>
                </c:pt>
                <c:pt idx="9639">
                  <c:v>44469.51131736111</c:v>
                </c:pt>
                <c:pt idx="9640">
                  <c:v>44469.512011805557</c:v>
                </c:pt>
                <c:pt idx="9641">
                  <c:v>44469.512706250003</c:v>
                </c:pt>
                <c:pt idx="9642">
                  <c:v>44469.513400694443</c:v>
                </c:pt>
                <c:pt idx="9643">
                  <c:v>44469.514095138889</c:v>
                </c:pt>
                <c:pt idx="9644">
                  <c:v>44469.514789583336</c:v>
                </c:pt>
                <c:pt idx="9645">
                  <c:v>44469.515484027776</c:v>
                </c:pt>
                <c:pt idx="9646">
                  <c:v>44469.516178472222</c:v>
                </c:pt>
                <c:pt idx="9647">
                  <c:v>44469.516872916669</c:v>
                </c:pt>
                <c:pt idx="9648">
                  <c:v>44469.517567361108</c:v>
                </c:pt>
                <c:pt idx="9649">
                  <c:v>44469.518261805555</c:v>
                </c:pt>
                <c:pt idx="9650">
                  <c:v>44469.518956250002</c:v>
                </c:pt>
                <c:pt idx="9651">
                  <c:v>44469.519650694441</c:v>
                </c:pt>
                <c:pt idx="9652">
                  <c:v>44469.520345138888</c:v>
                </c:pt>
                <c:pt idx="9653">
                  <c:v>44469.521039583335</c:v>
                </c:pt>
                <c:pt idx="9654">
                  <c:v>44469.521734027781</c:v>
                </c:pt>
                <c:pt idx="9655">
                  <c:v>44469.522428472221</c:v>
                </c:pt>
                <c:pt idx="9656">
                  <c:v>44469.523122916667</c:v>
                </c:pt>
                <c:pt idx="9657">
                  <c:v>44469.523817361114</c:v>
                </c:pt>
                <c:pt idx="9658">
                  <c:v>44469.524511805554</c:v>
                </c:pt>
                <c:pt idx="9659">
                  <c:v>44469.52520625</c:v>
                </c:pt>
                <c:pt idx="9660">
                  <c:v>44469.525900694447</c:v>
                </c:pt>
                <c:pt idx="9661">
                  <c:v>44469.526595138886</c:v>
                </c:pt>
                <c:pt idx="9662">
                  <c:v>44469.527289583333</c:v>
                </c:pt>
                <c:pt idx="9663">
                  <c:v>44469.52798402778</c:v>
                </c:pt>
                <c:pt idx="9664">
                  <c:v>44469.528678472219</c:v>
                </c:pt>
                <c:pt idx="9665">
                  <c:v>44469.529372916666</c:v>
                </c:pt>
                <c:pt idx="9666">
                  <c:v>44469.530067361113</c:v>
                </c:pt>
                <c:pt idx="9667">
                  <c:v>44469.530761805552</c:v>
                </c:pt>
                <c:pt idx="9668">
                  <c:v>44469.531456249999</c:v>
                </c:pt>
                <c:pt idx="9669">
                  <c:v>44469.532150694446</c:v>
                </c:pt>
                <c:pt idx="9670">
                  <c:v>44469.532845138892</c:v>
                </c:pt>
                <c:pt idx="9671">
                  <c:v>44469.533539583332</c:v>
                </c:pt>
                <c:pt idx="9672">
                  <c:v>44469.534234027778</c:v>
                </c:pt>
                <c:pt idx="9673">
                  <c:v>44469.534928472225</c:v>
                </c:pt>
                <c:pt idx="9674">
                  <c:v>44469.535622916665</c:v>
                </c:pt>
                <c:pt idx="9675">
                  <c:v>44469.536317361111</c:v>
                </c:pt>
                <c:pt idx="9676">
                  <c:v>44469.537011805558</c:v>
                </c:pt>
                <c:pt idx="9677">
                  <c:v>44469.537706249997</c:v>
                </c:pt>
                <c:pt idx="9678">
                  <c:v>44469.538400694444</c:v>
                </c:pt>
                <c:pt idx="9679">
                  <c:v>44469.539095138891</c:v>
                </c:pt>
                <c:pt idx="9680">
                  <c:v>44469.53978958333</c:v>
                </c:pt>
                <c:pt idx="9681">
                  <c:v>44469.540484027777</c:v>
                </c:pt>
                <c:pt idx="9682">
                  <c:v>44469.541178472224</c:v>
                </c:pt>
                <c:pt idx="9683">
                  <c:v>44469.54188449074</c:v>
                </c:pt>
                <c:pt idx="9684">
                  <c:v>44469.542578935187</c:v>
                </c:pt>
                <c:pt idx="9685">
                  <c:v>44469.543273379626</c:v>
                </c:pt>
                <c:pt idx="9686">
                  <c:v>44469.543967824073</c:v>
                </c:pt>
                <c:pt idx="9687">
                  <c:v>44469.544662268519</c:v>
                </c:pt>
                <c:pt idx="9688">
                  <c:v>44469.545356712966</c:v>
                </c:pt>
                <c:pt idx="9689">
                  <c:v>44469.546051157406</c:v>
                </c:pt>
                <c:pt idx="9690">
                  <c:v>44469.546745601852</c:v>
                </c:pt>
                <c:pt idx="9691">
                  <c:v>44469.547440046299</c:v>
                </c:pt>
                <c:pt idx="9692">
                  <c:v>44469.548134490738</c:v>
                </c:pt>
                <c:pt idx="9693">
                  <c:v>44469.548828935185</c:v>
                </c:pt>
                <c:pt idx="9694">
                  <c:v>44469.549523379632</c:v>
                </c:pt>
                <c:pt idx="9695">
                  <c:v>44469.550217824071</c:v>
                </c:pt>
                <c:pt idx="9696">
                  <c:v>44469.550912268518</c:v>
                </c:pt>
                <c:pt idx="9697">
                  <c:v>44469.551606712965</c:v>
                </c:pt>
                <c:pt idx="9698">
                  <c:v>44469.552301157404</c:v>
                </c:pt>
                <c:pt idx="9699">
                  <c:v>44469.552995601851</c:v>
                </c:pt>
                <c:pt idx="9700">
                  <c:v>44469.553690046298</c:v>
                </c:pt>
                <c:pt idx="9701">
                  <c:v>44469.554384490744</c:v>
                </c:pt>
                <c:pt idx="9702">
                  <c:v>44469.555078935184</c:v>
                </c:pt>
                <c:pt idx="9703">
                  <c:v>44469.55577337963</c:v>
                </c:pt>
                <c:pt idx="9704">
                  <c:v>44469.556467824077</c:v>
                </c:pt>
                <c:pt idx="9705">
                  <c:v>44469.557162268517</c:v>
                </c:pt>
                <c:pt idx="9706">
                  <c:v>44469.557856712963</c:v>
                </c:pt>
                <c:pt idx="9707">
                  <c:v>44469.55855115741</c:v>
                </c:pt>
                <c:pt idx="9708">
                  <c:v>44469.559245601849</c:v>
                </c:pt>
                <c:pt idx="9709">
                  <c:v>44469.559940046296</c:v>
                </c:pt>
                <c:pt idx="9710">
                  <c:v>44469.560634490743</c:v>
                </c:pt>
                <c:pt idx="9711">
                  <c:v>44469.561328935182</c:v>
                </c:pt>
                <c:pt idx="9712">
                  <c:v>44469.562023379629</c:v>
                </c:pt>
                <c:pt idx="9713">
                  <c:v>44469.562717824076</c:v>
                </c:pt>
                <c:pt idx="9714">
                  <c:v>44469.563412268515</c:v>
                </c:pt>
                <c:pt idx="9715">
                  <c:v>44469.564106712962</c:v>
                </c:pt>
                <c:pt idx="9716">
                  <c:v>44469.564801157409</c:v>
                </c:pt>
                <c:pt idx="9717">
                  <c:v>44469.565495601855</c:v>
                </c:pt>
                <c:pt idx="9718">
                  <c:v>44469.566190046295</c:v>
                </c:pt>
                <c:pt idx="9719">
                  <c:v>44469.566884490741</c:v>
                </c:pt>
                <c:pt idx="9720">
                  <c:v>44469.567578935188</c:v>
                </c:pt>
                <c:pt idx="9721">
                  <c:v>44469.568273379627</c:v>
                </c:pt>
                <c:pt idx="9722">
                  <c:v>44469.568967824074</c:v>
                </c:pt>
                <c:pt idx="9723">
                  <c:v>44469.569662268521</c:v>
                </c:pt>
                <c:pt idx="9724">
                  <c:v>44469.57035671296</c:v>
                </c:pt>
                <c:pt idx="9725">
                  <c:v>44469.571051157407</c:v>
                </c:pt>
                <c:pt idx="9726">
                  <c:v>44469.571745601854</c:v>
                </c:pt>
                <c:pt idx="9727">
                  <c:v>44469.572440046293</c:v>
                </c:pt>
                <c:pt idx="9728">
                  <c:v>44469.57313449074</c:v>
                </c:pt>
                <c:pt idx="9729">
                  <c:v>44469.573828935187</c:v>
                </c:pt>
                <c:pt idx="9730">
                  <c:v>44469.574523379626</c:v>
                </c:pt>
                <c:pt idx="9731">
                  <c:v>44469.575217824073</c:v>
                </c:pt>
                <c:pt idx="9732">
                  <c:v>44469.575912268519</c:v>
                </c:pt>
                <c:pt idx="9733">
                  <c:v>44469.576606712966</c:v>
                </c:pt>
                <c:pt idx="9734">
                  <c:v>44469.577301157406</c:v>
                </c:pt>
                <c:pt idx="9735">
                  <c:v>44469.577995601852</c:v>
                </c:pt>
                <c:pt idx="9736">
                  <c:v>44469.578690046299</c:v>
                </c:pt>
                <c:pt idx="9737">
                  <c:v>44469.579384490738</c:v>
                </c:pt>
                <c:pt idx="9738">
                  <c:v>44469.580078935185</c:v>
                </c:pt>
                <c:pt idx="9739">
                  <c:v>44469.580773379632</c:v>
                </c:pt>
                <c:pt idx="9740">
                  <c:v>44469.581467824071</c:v>
                </c:pt>
                <c:pt idx="9741">
                  <c:v>44469.582162268518</c:v>
                </c:pt>
                <c:pt idx="9742">
                  <c:v>44469.582856712965</c:v>
                </c:pt>
                <c:pt idx="9743">
                  <c:v>44469.583562731481</c:v>
                </c:pt>
                <c:pt idx="9744">
                  <c:v>44469.584257175928</c:v>
                </c:pt>
                <c:pt idx="9745">
                  <c:v>44469.584951620367</c:v>
                </c:pt>
                <c:pt idx="9746">
                  <c:v>44469.585646064814</c:v>
                </c:pt>
                <c:pt idx="9747">
                  <c:v>44469.58634050926</c:v>
                </c:pt>
                <c:pt idx="9748">
                  <c:v>44469.587034953707</c:v>
                </c:pt>
                <c:pt idx="9749">
                  <c:v>44469.587729398147</c:v>
                </c:pt>
                <c:pt idx="9750">
                  <c:v>44469.588423842593</c:v>
                </c:pt>
                <c:pt idx="9751">
                  <c:v>44469.58911828704</c:v>
                </c:pt>
                <c:pt idx="9752">
                  <c:v>44469.589812731479</c:v>
                </c:pt>
                <c:pt idx="9753">
                  <c:v>44469.590507175926</c:v>
                </c:pt>
                <c:pt idx="9754">
                  <c:v>44469.591201620373</c:v>
                </c:pt>
                <c:pt idx="9755">
                  <c:v>44469.591896064812</c:v>
                </c:pt>
                <c:pt idx="9756">
                  <c:v>44469.592590509259</c:v>
                </c:pt>
                <c:pt idx="9757">
                  <c:v>44469.593284953706</c:v>
                </c:pt>
                <c:pt idx="9758">
                  <c:v>44469.593979398145</c:v>
                </c:pt>
                <c:pt idx="9759">
                  <c:v>44469.594673842592</c:v>
                </c:pt>
                <c:pt idx="9760">
                  <c:v>44469.595368287039</c:v>
                </c:pt>
                <c:pt idx="9761">
                  <c:v>44469.596062731478</c:v>
                </c:pt>
                <c:pt idx="9762">
                  <c:v>44469.596757175925</c:v>
                </c:pt>
                <c:pt idx="9763">
                  <c:v>44469.597451620371</c:v>
                </c:pt>
                <c:pt idx="9764">
                  <c:v>44469.598146064818</c:v>
                </c:pt>
                <c:pt idx="9765">
                  <c:v>44469.598840509258</c:v>
                </c:pt>
                <c:pt idx="9766">
                  <c:v>44469.599534953704</c:v>
                </c:pt>
                <c:pt idx="9767">
                  <c:v>44469.600229398151</c:v>
                </c:pt>
                <c:pt idx="9768">
                  <c:v>44469.60092384259</c:v>
                </c:pt>
                <c:pt idx="9769">
                  <c:v>44469.601618287037</c:v>
                </c:pt>
                <c:pt idx="9770">
                  <c:v>44469.602312731484</c:v>
                </c:pt>
                <c:pt idx="9771">
                  <c:v>44469.603007175923</c:v>
                </c:pt>
                <c:pt idx="9772">
                  <c:v>44469.60370162037</c:v>
                </c:pt>
                <c:pt idx="9773">
                  <c:v>44469.604396064817</c:v>
                </c:pt>
                <c:pt idx="9774">
                  <c:v>44469.605090509256</c:v>
                </c:pt>
                <c:pt idx="9775">
                  <c:v>44469.605784953703</c:v>
                </c:pt>
                <c:pt idx="9776">
                  <c:v>44469.60647939815</c:v>
                </c:pt>
                <c:pt idx="9777">
                  <c:v>44469.607173842589</c:v>
                </c:pt>
                <c:pt idx="9778">
                  <c:v>44469.607868287036</c:v>
                </c:pt>
                <c:pt idx="9779">
                  <c:v>44469.608562731482</c:v>
                </c:pt>
                <c:pt idx="9780">
                  <c:v>44469.609257175929</c:v>
                </c:pt>
                <c:pt idx="9781">
                  <c:v>44469.609951620369</c:v>
                </c:pt>
                <c:pt idx="9782">
                  <c:v>44469.610646064815</c:v>
                </c:pt>
                <c:pt idx="9783">
                  <c:v>44469.611340509262</c:v>
                </c:pt>
                <c:pt idx="9784">
                  <c:v>44469.612034953701</c:v>
                </c:pt>
                <c:pt idx="9785">
                  <c:v>44469.612729398148</c:v>
                </c:pt>
                <c:pt idx="9786">
                  <c:v>44469.613423842595</c:v>
                </c:pt>
                <c:pt idx="9787">
                  <c:v>44469.614118287034</c:v>
                </c:pt>
                <c:pt idx="9788">
                  <c:v>44469.614812731481</c:v>
                </c:pt>
                <c:pt idx="9789">
                  <c:v>44469.615507175928</c:v>
                </c:pt>
                <c:pt idx="9790">
                  <c:v>44469.616201620367</c:v>
                </c:pt>
                <c:pt idx="9791">
                  <c:v>44469.616896064814</c:v>
                </c:pt>
                <c:pt idx="9792">
                  <c:v>44469.61759050926</c:v>
                </c:pt>
                <c:pt idx="9793">
                  <c:v>44469.618284953707</c:v>
                </c:pt>
                <c:pt idx="9794">
                  <c:v>44469.618979398147</c:v>
                </c:pt>
                <c:pt idx="9795">
                  <c:v>44469.619673842593</c:v>
                </c:pt>
                <c:pt idx="9796">
                  <c:v>44469.62036828704</c:v>
                </c:pt>
                <c:pt idx="9797">
                  <c:v>44469.621062731479</c:v>
                </c:pt>
                <c:pt idx="9798">
                  <c:v>44469.621757175926</c:v>
                </c:pt>
                <c:pt idx="9799">
                  <c:v>44469.622451620373</c:v>
                </c:pt>
                <c:pt idx="9800">
                  <c:v>44469.623146064812</c:v>
                </c:pt>
                <c:pt idx="9801">
                  <c:v>44469.623840509259</c:v>
                </c:pt>
                <c:pt idx="9802">
                  <c:v>44469.624534953706</c:v>
                </c:pt>
                <c:pt idx="9803">
                  <c:v>44469.625240972222</c:v>
                </c:pt>
                <c:pt idx="9804">
                  <c:v>44469.625935416669</c:v>
                </c:pt>
                <c:pt idx="9805">
                  <c:v>44469.626629861108</c:v>
                </c:pt>
                <c:pt idx="9806">
                  <c:v>44469.627324305555</c:v>
                </c:pt>
                <c:pt idx="9807">
                  <c:v>44469.628018750002</c:v>
                </c:pt>
                <c:pt idx="9808">
                  <c:v>44469.628713194441</c:v>
                </c:pt>
                <c:pt idx="9809">
                  <c:v>44469.629407638888</c:v>
                </c:pt>
                <c:pt idx="9810">
                  <c:v>44469.630102083334</c:v>
                </c:pt>
                <c:pt idx="9811">
                  <c:v>44469.630796527781</c:v>
                </c:pt>
                <c:pt idx="9812">
                  <c:v>44469.63149097222</c:v>
                </c:pt>
                <c:pt idx="9813">
                  <c:v>44469.632185416667</c:v>
                </c:pt>
                <c:pt idx="9814">
                  <c:v>44469.632879861114</c:v>
                </c:pt>
                <c:pt idx="9815">
                  <c:v>44469.633574305553</c:v>
                </c:pt>
                <c:pt idx="9816">
                  <c:v>44469.63426875</c:v>
                </c:pt>
                <c:pt idx="9817">
                  <c:v>44469.634963194447</c:v>
                </c:pt>
                <c:pt idx="9818">
                  <c:v>44469.635657638886</c:v>
                </c:pt>
                <c:pt idx="9819">
                  <c:v>44469.636352083333</c:v>
                </c:pt>
                <c:pt idx="9820">
                  <c:v>44469.63704652778</c:v>
                </c:pt>
                <c:pt idx="9821">
                  <c:v>44469.637740972219</c:v>
                </c:pt>
                <c:pt idx="9822">
                  <c:v>44469.638435416666</c:v>
                </c:pt>
                <c:pt idx="9823">
                  <c:v>44469.639129861112</c:v>
                </c:pt>
                <c:pt idx="9824">
                  <c:v>44469.639824305559</c:v>
                </c:pt>
                <c:pt idx="9825">
                  <c:v>44469.640518749999</c:v>
                </c:pt>
                <c:pt idx="9826">
                  <c:v>44469.641213194445</c:v>
                </c:pt>
                <c:pt idx="9827">
                  <c:v>44469.641907638892</c:v>
                </c:pt>
                <c:pt idx="9828">
                  <c:v>44469.642602083331</c:v>
                </c:pt>
                <c:pt idx="9829">
                  <c:v>44469.643296527778</c:v>
                </c:pt>
                <c:pt idx="9830">
                  <c:v>44469.643990972225</c:v>
                </c:pt>
                <c:pt idx="9831">
                  <c:v>44469.644685416664</c:v>
                </c:pt>
                <c:pt idx="9832">
                  <c:v>44469.645379861111</c:v>
                </c:pt>
                <c:pt idx="9833">
                  <c:v>44469.646074305558</c:v>
                </c:pt>
                <c:pt idx="9834">
                  <c:v>44469.646768749997</c:v>
                </c:pt>
                <c:pt idx="9835">
                  <c:v>44469.647463194444</c:v>
                </c:pt>
                <c:pt idx="9836">
                  <c:v>44469.648157638891</c:v>
                </c:pt>
                <c:pt idx="9837">
                  <c:v>44469.64885208333</c:v>
                </c:pt>
                <c:pt idx="9838">
                  <c:v>44469.649546527777</c:v>
                </c:pt>
                <c:pt idx="9839">
                  <c:v>44469.650240972223</c:v>
                </c:pt>
                <c:pt idx="9840">
                  <c:v>44469.65093541667</c:v>
                </c:pt>
                <c:pt idx="9841">
                  <c:v>44469.65162986111</c:v>
                </c:pt>
                <c:pt idx="9842">
                  <c:v>44469.652324305556</c:v>
                </c:pt>
                <c:pt idx="9843">
                  <c:v>44469.653018750003</c:v>
                </c:pt>
                <c:pt idx="9844">
                  <c:v>44469.653713194442</c:v>
                </c:pt>
                <c:pt idx="9845">
                  <c:v>44469.654407638889</c:v>
                </c:pt>
                <c:pt idx="9846">
                  <c:v>44469.655102083336</c:v>
                </c:pt>
                <c:pt idx="9847">
                  <c:v>44469.655796527775</c:v>
                </c:pt>
                <c:pt idx="9848">
                  <c:v>44469.656490972222</c:v>
                </c:pt>
                <c:pt idx="9849">
                  <c:v>44469.657185416669</c:v>
                </c:pt>
                <c:pt idx="9850">
                  <c:v>44469.657879861108</c:v>
                </c:pt>
                <c:pt idx="9851">
                  <c:v>44469.658574305555</c:v>
                </c:pt>
                <c:pt idx="9852">
                  <c:v>44469.659268750002</c:v>
                </c:pt>
                <c:pt idx="9853">
                  <c:v>44469.659963194441</c:v>
                </c:pt>
                <c:pt idx="9854">
                  <c:v>44469.660657638888</c:v>
                </c:pt>
                <c:pt idx="9855">
                  <c:v>44469.661352083334</c:v>
                </c:pt>
                <c:pt idx="9856">
                  <c:v>44469.662046527781</c:v>
                </c:pt>
                <c:pt idx="9857">
                  <c:v>44469.66274097222</c:v>
                </c:pt>
                <c:pt idx="9858">
                  <c:v>44469.663435416667</c:v>
                </c:pt>
                <c:pt idx="9859">
                  <c:v>44469.664129861114</c:v>
                </c:pt>
                <c:pt idx="9860">
                  <c:v>44469.664824305553</c:v>
                </c:pt>
                <c:pt idx="9861">
                  <c:v>44469.66551875</c:v>
                </c:pt>
                <c:pt idx="9862">
                  <c:v>44469.666213194447</c:v>
                </c:pt>
                <c:pt idx="9863">
                  <c:v>44469.666907638886</c:v>
                </c:pt>
                <c:pt idx="9864">
                  <c:v>44469.667602083333</c:v>
                </c:pt>
                <c:pt idx="9865">
                  <c:v>44469.66829652778</c:v>
                </c:pt>
                <c:pt idx="9866">
                  <c:v>44469.668990972219</c:v>
                </c:pt>
                <c:pt idx="9867">
                  <c:v>44469.669685416666</c:v>
                </c:pt>
                <c:pt idx="9868">
                  <c:v>44469.670379861112</c:v>
                </c:pt>
                <c:pt idx="9869">
                  <c:v>44469.671074305559</c:v>
                </c:pt>
                <c:pt idx="9870">
                  <c:v>44469.671768749999</c:v>
                </c:pt>
                <c:pt idx="9871">
                  <c:v>44469.672463194445</c:v>
                </c:pt>
                <c:pt idx="9872">
                  <c:v>44469.673157638892</c:v>
                </c:pt>
                <c:pt idx="9873">
                  <c:v>44469.673852083331</c:v>
                </c:pt>
                <c:pt idx="9874">
                  <c:v>44469.674546527778</c:v>
                </c:pt>
                <c:pt idx="9875">
                  <c:v>44469.675240972225</c:v>
                </c:pt>
                <c:pt idx="9876">
                  <c:v>44469.675935416664</c:v>
                </c:pt>
                <c:pt idx="9877">
                  <c:v>44469.676629861111</c:v>
                </c:pt>
                <c:pt idx="9878">
                  <c:v>44469.677324305558</c:v>
                </c:pt>
                <c:pt idx="9879">
                  <c:v>44469.678018749997</c:v>
                </c:pt>
                <c:pt idx="9880">
                  <c:v>44469.678713194444</c:v>
                </c:pt>
                <c:pt idx="9881">
                  <c:v>44469.679407638891</c:v>
                </c:pt>
                <c:pt idx="9882">
                  <c:v>44469.68010208333</c:v>
                </c:pt>
                <c:pt idx="9883">
                  <c:v>44469.680796527777</c:v>
                </c:pt>
                <c:pt idx="9884">
                  <c:v>44469.681490972223</c:v>
                </c:pt>
                <c:pt idx="9885">
                  <c:v>44469.68218541667</c:v>
                </c:pt>
                <c:pt idx="9886">
                  <c:v>44469.68287986111</c:v>
                </c:pt>
                <c:pt idx="9887">
                  <c:v>44469.683574305556</c:v>
                </c:pt>
                <c:pt idx="9888">
                  <c:v>44469.684268750003</c:v>
                </c:pt>
                <c:pt idx="9889">
                  <c:v>44469.684963194442</c:v>
                </c:pt>
                <c:pt idx="9890">
                  <c:v>44469.685657638889</c:v>
                </c:pt>
                <c:pt idx="9891">
                  <c:v>44469.686352083336</c:v>
                </c:pt>
                <c:pt idx="9892">
                  <c:v>44469.687046527775</c:v>
                </c:pt>
                <c:pt idx="9893">
                  <c:v>44469.687740972222</c:v>
                </c:pt>
                <c:pt idx="9894">
                  <c:v>44469.688435416669</c:v>
                </c:pt>
                <c:pt idx="9895">
                  <c:v>44469.689129861108</c:v>
                </c:pt>
                <c:pt idx="9896">
                  <c:v>44469.689824305555</c:v>
                </c:pt>
                <c:pt idx="9897">
                  <c:v>44469.690518750002</c:v>
                </c:pt>
                <c:pt idx="9898">
                  <c:v>44469.691213194441</c:v>
                </c:pt>
                <c:pt idx="9899">
                  <c:v>44469.691907638888</c:v>
                </c:pt>
                <c:pt idx="9900">
                  <c:v>44469.692602083334</c:v>
                </c:pt>
                <c:pt idx="9901">
                  <c:v>44469.693296527781</c:v>
                </c:pt>
                <c:pt idx="9902">
                  <c:v>44469.69399097222</c:v>
                </c:pt>
                <c:pt idx="9903">
                  <c:v>44469.694685416667</c:v>
                </c:pt>
                <c:pt idx="9904">
                  <c:v>44469.695379861114</c:v>
                </c:pt>
                <c:pt idx="9905">
                  <c:v>44469.696074305553</c:v>
                </c:pt>
                <c:pt idx="9906">
                  <c:v>44469.69676875</c:v>
                </c:pt>
                <c:pt idx="9907">
                  <c:v>44469.697463194447</c:v>
                </c:pt>
                <c:pt idx="9908">
                  <c:v>44469.698157638886</c:v>
                </c:pt>
                <c:pt idx="9909">
                  <c:v>44469.698852083333</c:v>
                </c:pt>
                <c:pt idx="9910">
                  <c:v>44469.69954652778</c:v>
                </c:pt>
                <c:pt idx="9911">
                  <c:v>44469.700240972219</c:v>
                </c:pt>
                <c:pt idx="9912">
                  <c:v>44469.700935416666</c:v>
                </c:pt>
                <c:pt idx="9913">
                  <c:v>44469.701629861112</c:v>
                </c:pt>
                <c:pt idx="9914">
                  <c:v>44469.702324305559</c:v>
                </c:pt>
                <c:pt idx="9915">
                  <c:v>44469.703018749999</c:v>
                </c:pt>
                <c:pt idx="9916">
                  <c:v>44469.703713194445</c:v>
                </c:pt>
                <c:pt idx="9917">
                  <c:v>44469.704407638892</c:v>
                </c:pt>
                <c:pt idx="9918">
                  <c:v>44469.705102083331</c:v>
                </c:pt>
                <c:pt idx="9919">
                  <c:v>44469.705796527778</c:v>
                </c:pt>
                <c:pt idx="9920">
                  <c:v>44469.706490972225</c:v>
                </c:pt>
                <c:pt idx="9921">
                  <c:v>44469.707185416664</c:v>
                </c:pt>
                <c:pt idx="9922">
                  <c:v>44469.707879861111</c:v>
                </c:pt>
                <c:pt idx="9923">
                  <c:v>44469.708585879627</c:v>
                </c:pt>
                <c:pt idx="9924">
                  <c:v>44469.709280324074</c:v>
                </c:pt>
                <c:pt idx="9925">
                  <c:v>44469.709974768521</c:v>
                </c:pt>
                <c:pt idx="9926">
                  <c:v>44469.71066921296</c:v>
                </c:pt>
                <c:pt idx="9927">
                  <c:v>44469.711363657407</c:v>
                </c:pt>
                <c:pt idx="9928">
                  <c:v>44469.712058101853</c:v>
                </c:pt>
                <c:pt idx="9929">
                  <c:v>44469.712752546293</c:v>
                </c:pt>
                <c:pt idx="9930">
                  <c:v>44469.71344699074</c:v>
                </c:pt>
                <c:pt idx="9931">
                  <c:v>44469.714141435186</c:v>
                </c:pt>
                <c:pt idx="9932">
                  <c:v>44469.714835879633</c:v>
                </c:pt>
                <c:pt idx="9933">
                  <c:v>44469.715530324072</c:v>
                </c:pt>
                <c:pt idx="9934">
                  <c:v>44469.716224768519</c:v>
                </c:pt>
                <c:pt idx="9935">
                  <c:v>44469.716919212966</c:v>
                </c:pt>
                <c:pt idx="9936">
                  <c:v>44469.717613657405</c:v>
                </c:pt>
                <c:pt idx="9937">
                  <c:v>44469.718308101852</c:v>
                </c:pt>
                <c:pt idx="9938">
                  <c:v>44469.719002546299</c:v>
                </c:pt>
                <c:pt idx="9939">
                  <c:v>44469.719696990738</c:v>
                </c:pt>
                <c:pt idx="9940">
                  <c:v>44469.720391435185</c:v>
                </c:pt>
                <c:pt idx="9941">
                  <c:v>44469.721085879632</c:v>
                </c:pt>
                <c:pt idx="9942">
                  <c:v>44469.721780324071</c:v>
                </c:pt>
                <c:pt idx="9943">
                  <c:v>44469.722474768518</c:v>
                </c:pt>
                <c:pt idx="9944">
                  <c:v>44469.723169212964</c:v>
                </c:pt>
                <c:pt idx="9945">
                  <c:v>44469.723863657404</c:v>
                </c:pt>
                <c:pt idx="9946">
                  <c:v>44469.724558101851</c:v>
                </c:pt>
                <c:pt idx="9947">
                  <c:v>44469.725252546297</c:v>
                </c:pt>
                <c:pt idx="9948">
                  <c:v>44469.725946990744</c:v>
                </c:pt>
                <c:pt idx="9949">
                  <c:v>44469.726641435183</c:v>
                </c:pt>
                <c:pt idx="9950">
                  <c:v>44469.72733587963</c:v>
                </c:pt>
                <c:pt idx="9951">
                  <c:v>44469.728030324077</c:v>
                </c:pt>
                <c:pt idx="9952">
                  <c:v>44469.728724768516</c:v>
                </c:pt>
                <c:pt idx="9953">
                  <c:v>44469.729419212963</c:v>
                </c:pt>
                <c:pt idx="9954">
                  <c:v>44469.73011365741</c:v>
                </c:pt>
                <c:pt idx="9955">
                  <c:v>44469.730808101849</c:v>
                </c:pt>
                <c:pt idx="9956">
                  <c:v>44469.731502546296</c:v>
                </c:pt>
                <c:pt idx="9957">
                  <c:v>44469.732196990743</c:v>
                </c:pt>
                <c:pt idx="9958">
                  <c:v>44469.732891435182</c:v>
                </c:pt>
                <c:pt idx="9959">
                  <c:v>44469.733585879629</c:v>
                </c:pt>
                <c:pt idx="9960">
                  <c:v>44469.734280324075</c:v>
                </c:pt>
                <c:pt idx="9961">
                  <c:v>44469.734974768522</c:v>
                </c:pt>
                <c:pt idx="9962">
                  <c:v>44469.735669212962</c:v>
                </c:pt>
                <c:pt idx="9963">
                  <c:v>44469.736363657408</c:v>
                </c:pt>
                <c:pt idx="9964">
                  <c:v>44469.737058101855</c:v>
                </c:pt>
                <c:pt idx="9965">
                  <c:v>44469.737752546294</c:v>
                </c:pt>
                <c:pt idx="9966">
                  <c:v>44469.738446990741</c:v>
                </c:pt>
                <c:pt idx="9967">
                  <c:v>44469.739141435188</c:v>
                </c:pt>
                <c:pt idx="9968">
                  <c:v>44469.739835879627</c:v>
                </c:pt>
                <c:pt idx="9969">
                  <c:v>44469.740530324074</c:v>
                </c:pt>
                <c:pt idx="9970">
                  <c:v>44469.741224768521</c:v>
                </c:pt>
                <c:pt idx="9971">
                  <c:v>44469.74191921296</c:v>
                </c:pt>
                <c:pt idx="9972">
                  <c:v>44469.742613657407</c:v>
                </c:pt>
                <c:pt idx="9973">
                  <c:v>44469.743308101853</c:v>
                </c:pt>
                <c:pt idx="9974">
                  <c:v>44469.744002546293</c:v>
                </c:pt>
                <c:pt idx="9975">
                  <c:v>44469.74469699074</c:v>
                </c:pt>
                <c:pt idx="9976">
                  <c:v>44469.745391435186</c:v>
                </c:pt>
                <c:pt idx="9977">
                  <c:v>44469.746085879633</c:v>
                </c:pt>
                <c:pt idx="9978">
                  <c:v>44469.746780324072</c:v>
                </c:pt>
                <c:pt idx="9979">
                  <c:v>44469.747474768519</c:v>
                </c:pt>
                <c:pt idx="9980">
                  <c:v>44469.748169212966</c:v>
                </c:pt>
                <c:pt idx="9981">
                  <c:v>44469.748863657405</c:v>
                </c:pt>
                <c:pt idx="9982">
                  <c:v>44469.749558101852</c:v>
                </c:pt>
                <c:pt idx="9983">
                  <c:v>44469.750264120368</c:v>
                </c:pt>
                <c:pt idx="9984">
                  <c:v>44469.750958564815</c:v>
                </c:pt>
                <c:pt idx="9985">
                  <c:v>44469.751653009262</c:v>
                </c:pt>
                <c:pt idx="9986">
                  <c:v>44469.752347453701</c:v>
                </c:pt>
                <c:pt idx="9987">
                  <c:v>44469.753041898148</c:v>
                </c:pt>
                <c:pt idx="9988">
                  <c:v>44469.753736342594</c:v>
                </c:pt>
                <c:pt idx="9989">
                  <c:v>44469.754430787034</c:v>
                </c:pt>
                <c:pt idx="9990">
                  <c:v>44469.755125231481</c:v>
                </c:pt>
                <c:pt idx="9991">
                  <c:v>44469.755819675927</c:v>
                </c:pt>
                <c:pt idx="9992">
                  <c:v>44469.756514120367</c:v>
                </c:pt>
                <c:pt idx="9993">
                  <c:v>44469.757208564813</c:v>
                </c:pt>
                <c:pt idx="9994">
                  <c:v>44469.75790300926</c:v>
                </c:pt>
                <c:pt idx="9995">
                  <c:v>44469.758597453707</c:v>
                </c:pt>
                <c:pt idx="9996">
                  <c:v>44469.759291898146</c:v>
                </c:pt>
                <c:pt idx="9997">
                  <c:v>44469.759986342593</c:v>
                </c:pt>
                <c:pt idx="9998">
                  <c:v>44469.76068078704</c:v>
                </c:pt>
                <c:pt idx="9999">
                  <c:v>44469.761375231479</c:v>
                </c:pt>
                <c:pt idx="10000">
                  <c:v>44469.762069675926</c:v>
                </c:pt>
                <c:pt idx="10001">
                  <c:v>44469.762764120373</c:v>
                </c:pt>
                <c:pt idx="10002">
                  <c:v>44469.763458564812</c:v>
                </c:pt>
                <c:pt idx="10003">
                  <c:v>44469.764153009259</c:v>
                </c:pt>
                <c:pt idx="10004">
                  <c:v>44469.764847453705</c:v>
                </c:pt>
                <c:pt idx="10005">
                  <c:v>44469.765541898145</c:v>
                </c:pt>
                <c:pt idx="10006">
                  <c:v>44469.766236342592</c:v>
                </c:pt>
                <c:pt idx="10007">
                  <c:v>44469.766930787038</c:v>
                </c:pt>
                <c:pt idx="10008">
                  <c:v>44469.767625231485</c:v>
                </c:pt>
                <c:pt idx="10009">
                  <c:v>44469.768319675924</c:v>
                </c:pt>
                <c:pt idx="10010">
                  <c:v>44469.769014120371</c:v>
                </c:pt>
                <c:pt idx="10011">
                  <c:v>44469.769708564818</c:v>
                </c:pt>
                <c:pt idx="10012">
                  <c:v>44469.770403009257</c:v>
                </c:pt>
                <c:pt idx="10013">
                  <c:v>44469.771097453704</c:v>
                </c:pt>
                <c:pt idx="10014">
                  <c:v>44469.771791898151</c:v>
                </c:pt>
                <c:pt idx="10015">
                  <c:v>44469.77248634259</c:v>
                </c:pt>
                <c:pt idx="10016">
                  <c:v>44469.773180787037</c:v>
                </c:pt>
                <c:pt idx="10017">
                  <c:v>44469.773875231484</c:v>
                </c:pt>
                <c:pt idx="10018">
                  <c:v>44469.774569675923</c:v>
                </c:pt>
                <c:pt idx="10019">
                  <c:v>44469.77526412037</c:v>
                </c:pt>
                <c:pt idx="10020">
                  <c:v>44469.775958564816</c:v>
                </c:pt>
                <c:pt idx="10021">
                  <c:v>44469.776653009256</c:v>
                </c:pt>
                <c:pt idx="10022">
                  <c:v>44469.777347453703</c:v>
                </c:pt>
                <c:pt idx="10023">
                  <c:v>44469.778041898149</c:v>
                </c:pt>
                <c:pt idx="10024">
                  <c:v>44469.778736342596</c:v>
                </c:pt>
                <c:pt idx="10025">
                  <c:v>44469.779430787035</c:v>
                </c:pt>
                <c:pt idx="10026">
                  <c:v>44469.780125231482</c:v>
                </c:pt>
                <c:pt idx="10027">
                  <c:v>44469.780819675929</c:v>
                </c:pt>
                <c:pt idx="10028">
                  <c:v>44469.781514120368</c:v>
                </c:pt>
                <c:pt idx="10029">
                  <c:v>44469.782208564815</c:v>
                </c:pt>
                <c:pt idx="10030">
                  <c:v>44469.782903009262</c:v>
                </c:pt>
                <c:pt idx="10031">
                  <c:v>44469.783597453701</c:v>
                </c:pt>
                <c:pt idx="10032">
                  <c:v>44469.784291898148</c:v>
                </c:pt>
                <c:pt idx="10033">
                  <c:v>44469.784986342594</c:v>
                </c:pt>
                <c:pt idx="10034">
                  <c:v>44469.785680787034</c:v>
                </c:pt>
                <c:pt idx="10035">
                  <c:v>44469.786375231481</c:v>
                </c:pt>
                <c:pt idx="10036">
                  <c:v>44469.787069675927</c:v>
                </c:pt>
                <c:pt idx="10037">
                  <c:v>44469.787764120367</c:v>
                </c:pt>
                <c:pt idx="10038">
                  <c:v>44469.788458564813</c:v>
                </c:pt>
                <c:pt idx="10039">
                  <c:v>44469.78915300926</c:v>
                </c:pt>
                <c:pt idx="10040">
                  <c:v>44469.789847453707</c:v>
                </c:pt>
                <c:pt idx="10041">
                  <c:v>44469.790541898146</c:v>
                </c:pt>
                <c:pt idx="10042">
                  <c:v>44469.791236342593</c:v>
                </c:pt>
                <c:pt idx="10043">
                  <c:v>44469.791942361109</c:v>
                </c:pt>
                <c:pt idx="10044">
                  <c:v>44469.792636805556</c:v>
                </c:pt>
                <c:pt idx="10045">
                  <c:v>44469.793331250003</c:v>
                </c:pt>
                <c:pt idx="10046">
                  <c:v>44469.794025694442</c:v>
                </c:pt>
                <c:pt idx="10047">
                  <c:v>44469.794720138889</c:v>
                </c:pt>
                <c:pt idx="10048">
                  <c:v>44469.795414583336</c:v>
                </c:pt>
                <c:pt idx="10049">
                  <c:v>44469.796109027775</c:v>
                </c:pt>
                <c:pt idx="10050">
                  <c:v>44469.796803472222</c:v>
                </c:pt>
                <c:pt idx="10051">
                  <c:v>44469.797497916668</c:v>
                </c:pt>
                <c:pt idx="10052">
                  <c:v>44469.798192361108</c:v>
                </c:pt>
                <c:pt idx="10053">
                  <c:v>44469.798886805555</c:v>
                </c:pt>
                <c:pt idx="10054">
                  <c:v>44469.799581250001</c:v>
                </c:pt>
                <c:pt idx="10055">
                  <c:v>44469.800275694448</c:v>
                </c:pt>
                <c:pt idx="10056">
                  <c:v>44469.800970138887</c:v>
                </c:pt>
                <c:pt idx="10057">
                  <c:v>44469.801664583334</c:v>
                </c:pt>
                <c:pt idx="10058">
                  <c:v>44469.802359027781</c:v>
                </c:pt>
                <c:pt idx="10059">
                  <c:v>44469.80305347222</c:v>
                </c:pt>
                <c:pt idx="10060">
                  <c:v>44469.803747916667</c:v>
                </c:pt>
                <c:pt idx="10061">
                  <c:v>44469.804442361114</c:v>
                </c:pt>
                <c:pt idx="10062">
                  <c:v>44469.805136805553</c:v>
                </c:pt>
                <c:pt idx="10063">
                  <c:v>44469.80583125</c:v>
                </c:pt>
                <c:pt idx="10064">
                  <c:v>44469.806525694446</c:v>
                </c:pt>
                <c:pt idx="10065">
                  <c:v>44469.807220138886</c:v>
                </c:pt>
                <c:pt idx="10066">
                  <c:v>44469.807914583333</c:v>
                </c:pt>
                <c:pt idx="10067">
                  <c:v>44469.808609027779</c:v>
                </c:pt>
                <c:pt idx="10068">
                  <c:v>44469.809303472219</c:v>
                </c:pt>
                <c:pt idx="10069">
                  <c:v>44469.809997916665</c:v>
                </c:pt>
                <c:pt idx="10070">
                  <c:v>44469.810692361112</c:v>
                </c:pt>
                <c:pt idx="10071">
                  <c:v>44469.811386805559</c:v>
                </c:pt>
                <c:pt idx="10072">
                  <c:v>44469.812081249998</c:v>
                </c:pt>
                <c:pt idx="10073">
                  <c:v>44469.812775694445</c:v>
                </c:pt>
                <c:pt idx="10074">
                  <c:v>44469.813470138892</c:v>
                </c:pt>
                <c:pt idx="10075">
                  <c:v>44469.814164583331</c:v>
                </c:pt>
                <c:pt idx="10076">
                  <c:v>44469.814859027778</c:v>
                </c:pt>
                <c:pt idx="10077">
                  <c:v>44469.815553472225</c:v>
                </c:pt>
                <c:pt idx="10078">
                  <c:v>44469.816247916664</c:v>
                </c:pt>
                <c:pt idx="10079">
                  <c:v>44469.816942361111</c:v>
                </c:pt>
                <c:pt idx="10080">
                  <c:v>44469.817636805557</c:v>
                </c:pt>
                <c:pt idx="10081">
                  <c:v>44469.818331249997</c:v>
                </c:pt>
                <c:pt idx="10082">
                  <c:v>44469.819025694444</c:v>
                </c:pt>
                <c:pt idx="10083">
                  <c:v>44469.81972013889</c:v>
                </c:pt>
                <c:pt idx="10084">
                  <c:v>44469.820414583337</c:v>
                </c:pt>
                <c:pt idx="10085">
                  <c:v>44469.821109027776</c:v>
                </c:pt>
                <c:pt idx="10086">
                  <c:v>44469.821803472223</c:v>
                </c:pt>
                <c:pt idx="10087">
                  <c:v>44469.82249791667</c:v>
                </c:pt>
                <c:pt idx="10088">
                  <c:v>44469.823192361109</c:v>
                </c:pt>
                <c:pt idx="10089">
                  <c:v>44469.823886805556</c:v>
                </c:pt>
                <c:pt idx="10090">
                  <c:v>44469.824581250003</c:v>
                </c:pt>
                <c:pt idx="10091">
                  <c:v>44469.825275694442</c:v>
                </c:pt>
                <c:pt idx="10092">
                  <c:v>44469.825970138889</c:v>
                </c:pt>
                <c:pt idx="10093">
                  <c:v>44469.826664583336</c:v>
                </c:pt>
                <c:pt idx="10094">
                  <c:v>44469.827359027775</c:v>
                </c:pt>
                <c:pt idx="10095">
                  <c:v>44469.828053472222</c:v>
                </c:pt>
                <c:pt idx="10096">
                  <c:v>44469.828747916668</c:v>
                </c:pt>
                <c:pt idx="10097">
                  <c:v>44469.829442361108</c:v>
                </c:pt>
                <c:pt idx="10098">
                  <c:v>44469.830136805555</c:v>
                </c:pt>
                <c:pt idx="10099">
                  <c:v>44469.830831250001</c:v>
                </c:pt>
                <c:pt idx="10100">
                  <c:v>44469.831525694448</c:v>
                </c:pt>
                <c:pt idx="10101">
                  <c:v>44469.832220138887</c:v>
                </c:pt>
                <c:pt idx="10102">
                  <c:v>44469.832914583334</c:v>
                </c:pt>
                <c:pt idx="10103">
                  <c:v>44469.83362060185</c:v>
                </c:pt>
                <c:pt idx="10104">
                  <c:v>44469.834315046297</c:v>
                </c:pt>
                <c:pt idx="10105">
                  <c:v>44469.835009490744</c:v>
                </c:pt>
                <c:pt idx="10106">
                  <c:v>44469.835703935183</c:v>
                </c:pt>
                <c:pt idx="10107">
                  <c:v>44469.83639837963</c:v>
                </c:pt>
                <c:pt idx="10108">
                  <c:v>44469.837092824077</c:v>
                </c:pt>
                <c:pt idx="10109">
                  <c:v>44469.837787268516</c:v>
                </c:pt>
                <c:pt idx="10110">
                  <c:v>44469.838481712963</c:v>
                </c:pt>
                <c:pt idx="10111">
                  <c:v>44469.839176157409</c:v>
                </c:pt>
                <c:pt idx="10112">
                  <c:v>44469.839870601849</c:v>
                </c:pt>
                <c:pt idx="10113">
                  <c:v>44469.840565046296</c:v>
                </c:pt>
                <c:pt idx="10114">
                  <c:v>44469.841259490742</c:v>
                </c:pt>
                <c:pt idx="10115">
                  <c:v>44469.841953935182</c:v>
                </c:pt>
                <c:pt idx="10116">
                  <c:v>44469.842648379628</c:v>
                </c:pt>
                <c:pt idx="10117">
                  <c:v>44469.843342824075</c:v>
                </c:pt>
                <c:pt idx="10118">
                  <c:v>44469.844037268522</c:v>
                </c:pt>
                <c:pt idx="10119">
                  <c:v>44469.844731712961</c:v>
                </c:pt>
                <c:pt idx="10120">
                  <c:v>44469.845426157408</c:v>
                </c:pt>
                <c:pt idx="10121">
                  <c:v>44469.846120601855</c:v>
                </c:pt>
                <c:pt idx="10122">
                  <c:v>44469.846815046294</c:v>
                </c:pt>
                <c:pt idx="10123">
                  <c:v>44469.847509490741</c:v>
                </c:pt>
                <c:pt idx="10124">
                  <c:v>44469.848203935187</c:v>
                </c:pt>
                <c:pt idx="10125">
                  <c:v>44469.848898379627</c:v>
                </c:pt>
                <c:pt idx="10126">
                  <c:v>44469.849592824074</c:v>
                </c:pt>
                <c:pt idx="10127">
                  <c:v>44469.85028726852</c:v>
                </c:pt>
                <c:pt idx="10128">
                  <c:v>44469.85098171296</c:v>
                </c:pt>
                <c:pt idx="10129">
                  <c:v>44469.851676157406</c:v>
                </c:pt>
                <c:pt idx="10130">
                  <c:v>44469.852370601853</c:v>
                </c:pt>
                <c:pt idx="10131">
                  <c:v>44469.8530650463</c:v>
                </c:pt>
                <c:pt idx="10132">
                  <c:v>44469.853759490739</c:v>
                </c:pt>
                <c:pt idx="10133">
                  <c:v>44469.854453935186</c:v>
                </c:pt>
                <c:pt idx="10134">
                  <c:v>44469.855148379633</c:v>
                </c:pt>
                <c:pt idx="10135">
                  <c:v>44469.855842824072</c:v>
                </c:pt>
                <c:pt idx="10136">
                  <c:v>44469.856537268519</c:v>
                </c:pt>
                <c:pt idx="10137">
                  <c:v>44469.857231712966</c:v>
                </c:pt>
                <c:pt idx="10138">
                  <c:v>44469.857926157405</c:v>
                </c:pt>
                <c:pt idx="10139">
                  <c:v>44469.858620601852</c:v>
                </c:pt>
                <c:pt idx="10140">
                  <c:v>44469.859315046298</c:v>
                </c:pt>
                <c:pt idx="10141">
                  <c:v>44469.860009490738</c:v>
                </c:pt>
                <c:pt idx="10142">
                  <c:v>44469.860703935185</c:v>
                </c:pt>
                <c:pt idx="10143">
                  <c:v>44469.861398379631</c:v>
                </c:pt>
                <c:pt idx="10144">
                  <c:v>44469.862092824071</c:v>
                </c:pt>
                <c:pt idx="10145">
                  <c:v>44469.862787268517</c:v>
                </c:pt>
                <c:pt idx="10146">
                  <c:v>44469.863481712964</c:v>
                </c:pt>
                <c:pt idx="10147">
                  <c:v>44469.864176157411</c:v>
                </c:pt>
                <c:pt idx="10148">
                  <c:v>44469.86487060185</c:v>
                </c:pt>
                <c:pt idx="10149">
                  <c:v>44469.865565046297</c:v>
                </c:pt>
                <c:pt idx="10150">
                  <c:v>44469.866259490744</c:v>
                </c:pt>
                <c:pt idx="10151">
                  <c:v>44469.866953935183</c:v>
                </c:pt>
                <c:pt idx="10152">
                  <c:v>44469.86764837963</c:v>
                </c:pt>
                <c:pt idx="10153">
                  <c:v>44469.868342824077</c:v>
                </c:pt>
                <c:pt idx="10154">
                  <c:v>44469.869037268516</c:v>
                </c:pt>
                <c:pt idx="10155">
                  <c:v>44469.869731712963</c:v>
                </c:pt>
                <c:pt idx="10156">
                  <c:v>44469.870426157409</c:v>
                </c:pt>
                <c:pt idx="10157">
                  <c:v>44469.871120601849</c:v>
                </c:pt>
                <c:pt idx="10158">
                  <c:v>44469.871815046296</c:v>
                </c:pt>
                <c:pt idx="10159">
                  <c:v>44469.872509490742</c:v>
                </c:pt>
                <c:pt idx="10160">
                  <c:v>44469.873203935182</c:v>
                </c:pt>
                <c:pt idx="10161">
                  <c:v>44469.873898379628</c:v>
                </c:pt>
                <c:pt idx="10162">
                  <c:v>44469.874592824075</c:v>
                </c:pt>
                <c:pt idx="10163">
                  <c:v>44469.875287268522</c:v>
                </c:pt>
                <c:pt idx="10164">
                  <c:v>44469.875981712961</c:v>
                </c:pt>
                <c:pt idx="10165">
                  <c:v>44469.876676157408</c:v>
                </c:pt>
                <c:pt idx="10166">
                  <c:v>44469.877370601855</c:v>
                </c:pt>
                <c:pt idx="10167">
                  <c:v>44469.878065046294</c:v>
                </c:pt>
                <c:pt idx="10168">
                  <c:v>44469.878759490741</c:v>
                </c:pt>
                <c:pt idx="10169">
                  <c:v>44469.879453935187</c:v>
                </c:pt>
                <c:pt idx="10170">
                  <c:v>44469.880148379627</c:v>
                </c:pt>
                <c:pt idx="10171">
                  <c:v>44469.880842824074</c:v>
                </c:pt>
                <c:pt idx="10172">
                  <c:v>44469.88153726852</c:v>
                </c:pt>
                <c:pt idx="10173">
                  <c:v>44469.88223171296</c:v>
                </c:pt>
                <c:pt idx="10174">
                  <c:v>44469.882926157406</c:v>
                </c:pt>
                <c:pt idx="10175">
                  <c:v>44469.883620601853</c:v>
                </c:pt>
                <c:pt idx="10176">
                  <c:v>44469.8843150463</c:v>
                </c:pt>
                <c:pt idx="10177">
                  <c:v>44469.885009490739</c:v>
                </c:pt>
                <c:pt idx="10178">
                  <c:v>44469.885703935186</c:v>
                </c:pt>
                <c:pt idx="10179">
                  <c:v>44469.886398379633</c:v>
                </c:pt>
                <c:pt idx="10180">
                  <c:v>44469.887092824072</c:v>
                </c:pt>
                <c:pt idx="10181">
                  <c:v>44469.887787268519</c:v>
                </c:pt>
                <c:pt idx="10182">
                  <c:v>44469.888481712966</c:v>
                </c:pt>
                <c:pt idx="10183">
                  <c:v>44469.889176157405</c:v>
                </c:pt>
                <c:pt idx="10184">
                  <c:v>44469.889870601852</c:v>
                </c:pt>
                <c:pt idx="10185">
                  <c:v>44469.890565046298</c:v>
                </c:pt>
                <c:pt idx="10186">
                  <c:v>44469.891259490738</c:v>
                </c:pt>
                <c:pt idx="10187">
                  <c:v>44469.891953935185</c:v>
                </c:pt>
                <c:pt idx="10188">
                  <c:v>44469.892648379631</c:v>
                </c:pt>
                <c:pt idx="10189">
                  <c:v>44469.893342824071</c:v>
                </c:pt>
                <c:pt idx="10190">
                  <c:v>44469.894037268517</c:v>
                </c:pt>
                <c:pt idx="10191">
                  <c:v>44469.894731712964</c:v>
                </c:pt>
                <c:pt idx="10192">
                  <c:v>44469.895426157411</c:v>
                </c:pt>
                <c:pt idx="10193">
                  <c:v>44469.89612060185</c:v>
                </c:pt>
                <c:pt idx="10194">
                  <c:v>44469.896815046297</c:v>
                </c:pt>
                <c:pt idx="10195">
                  <c:v>44469.897509490744</c:v>
                </c:pt>
                <c:pt idx="10196">
                  <c:v>44469.898203935183</c:v>
                </c:pt>
                <c:pt idx="10197">
                  <c:v>44469.89889837963</c:v>
                </c:pt>
                <c:pt idx="10198">
                  <c:v>44469.899592824077</c:v>
                </c:pt>
                <c:pt idx="10199">
                  <c:v>44469.900287268516</c:v>
                </c:pt>
                <c:pt idx="10200">
                  <c:v>44469.900981712963</c:v>
                </c:pt>
                <c:pt idx="10201">
                  <c:v>44469.901676157409</c:v>
                </c:pt>
                <c:pt idx="10202">
                  <c:v>44469.902370601849</c:v>
                </c:pt>
                <c:pt idx="10203">
                  <c:v>44469.903065046296</c:v>
                </c:pt>
                <c:pt idx="10204">
                  <c:v>44469.903759490742</c:v>
                </c:pt>
                <c:pt idx="10205">
                  <c:v>44469.904453935182</c:v>
                </c:pt>
                <c:pt idx="10206">
                  <c:v>44469.905148379628</c:v>
                </c:pt>
                <c:pt idx="10207">
                  <c:v>44469.905842824075</c:v>
                </c:pt>
                <c:pt idx="10208">
                  <c:v>44469.906537268522</c:v>
                </c:pt>
                <c:pt idx="10209">
                  <c:v>44469.907231712961</c:v>
                </c:pt>
                <c:pt idx="10210">
                  <c:v>44469.907926157408</c:v>
                </c:pt>
                <c:pt idx="10211">
                  <c:v>44469.908620601855</c:v>
                </c:pt>
                <c:pt idx="10212">
                  <c:v>44469.909315046294</c:v>
                </c:pt>
                <c:pt idx="10213">
                  <c:v>44469.910009490741</c:v>
                </c:pt>
                <c:pt idx="10214">
                  <c:v>44469.910703935187</c:v>
                </c:pt>
                <c:pt idx="10215">
                  <c:v>44469.911398379627</c:v>
                </c:pt>
                <c:pt idx="10216">
                  <c:v>44469.912092824074</c:v>
                </c:pt>
                <c:pt idx="10217">
                  <c:v>44469.91278726852</c:v>
                </c:pt>
                <c:pt idx="10218">
                  <c:v>44469.91348171296</c:v>
                </c:pt>
                <c:pt idx="10219">
                  <c:v>44469.914176157406</c:v>
                </c:pt>
                <c:pt idx="10220">
                  <c:v>44469.914870601853</c:v>
                </c:pt>
                <c:pt idx="10221">
                  <c:v>44469.9155650463</c:v>
                </c:pt>
                <c:pt idx="10222">
                  <c:v>44469.916259490739</c:v>
                </c:pt>
                <c:pt idx="10223">
                  <c:v>44469.916965509263</c:v>
                </c:pt>
                <c:pt idx="10224">
                  <c:v>44469.917659953702</c:v>
                </c:pt>
                <c:pt idx="10225">
                  <c:v>44469.918354398149</c:v>
                </c:pt>
                <c:pt idx="10226">
                  <c:v>44469.919048842596</c:v>
                </c:pt>
                <c:pt idx="10227">
                  <c:v>44469.919743287035</c:v>
                </c:pt>
                <c:pt idx="10228">
                  <c:v>44469.920437731482</c:v>
                </c:pt>
                <c:pt idx="10229">
                  <c:v>44469.921132175929</c:v>
                </c:pt>
                <c:pt idx="10230">
                  <c:v>44469.921826620368</c:v>
                </c:pt>
                <c:pt idx="10231">
                  <c:v>44469.922521064815</c:v>
                </c:pt>
                <c:pt idx="10232">
                  <c:v>44469.923215509261</c:v>
                </c:pt>
                <c:pt idx="10233">
                  <c:v>44469.923909953701</c:v>
                </c:pt>
                <c:pt idx="10234">
                  <c:v>44469.924604398147</c:v>
                </c:pt>
                <c:pt idx="10235">
                  <c:v>44469.925298842594</c:v>
                </c:pt>
                <c:pt idx="10236">
                  <c:v>44469.925993287034</c:v>
                </c:pt>
                <c:pt idx="10237">
                  <c:v>44469.92668773148</c:v>
                </c:pt>
                <c:pt idx="10238">
                  <c:v>44469.927382175927</c:v>
                </c:pt>
                <c:pt idx="10239">
                  <c:v>44469.928076620374</c:v>
                </c:pt>
                <c:pt idx="10240">
                  <c:v>44469.928771064813</c:v>
                </c:pt>
                <c:pt idx="10241">
                  <c:v>44469.92946550926</c:v>
                </c:pt>
                <c:pt idx="10242">
                  <c:v>44469.930159953707</c:v>
                </c:pt>
                <c:pt idx="10243">
                  <c:v>44469.930854398146</c:v>
                </c:pt>
                <c:pt idx="10244">
                  <c:v>44469.931548842593</c:v>
                </c:pt>
                <c:pt idx="10245">
                  <c:v>44469.932243287039</c:v>
                </c:pt>
                <c:pt idx="10246">
                  <c:v>44469.932937731479</c:v>
                </c:pt>
                <c:pt idx="10247">
                  <c:v>44469.933632175926</c:v>
                </c:pt>
                <c:pt idx="10248">
                  <c:v>44469.934326620372</c:v>
                </c:pt>
                <c:pt idx="10249">
                  <c:v>44469.935021064812</c:v>
                </c:pt>
                <c:pt idx="10250">
                  <c:v>44469.935715509258</c:v>
                </c:pt>
                <c:pt idx="10251">
                  <c:v>44469.936409953705</c:v>
                </c:pt>
                <c:pt idx="10252">
                  <c:v>44469.937104398145</c:v>
                </c:pt>
                <c:pt idx="10253">
                  <c:v>44469.937798842591</c:v>
                </c:pt>
                <c:pt idx="10254">
                  <c:v>44469.938493287038</c:v>
                </c:pt>
                <c:pt idx="10255">
                  <c:v>44469.939187731485</c:v>
                </c:pt>
                <c:pt idx="10256">
                  <c:v>44469.939882175924</c:v>
                </c:pt>
                <c:pt idx="10257">
                  <c:v>44469.940576620371</c:v>
                </c:pt>
                <c:pt idx="10258">
                  <c:v>44469.941271064818</c:v>
                </c:pt>
                <c:pt idx="10259">
                  <c:v>44469.941965509257</c:v>
                </c:pt>
                <c:pt idx="10260">
                  <c:v>44469.942659953704</c:v>
                </c:pt>
                <c:pt idx="10261">
                  <c:v>44469.94335439815</c:v>
                </c:pt>
                <c:pt idx="10262">
                  <c:v>44469.94404884259</c:v>
                </c:pt>
                <c:pt idx="10263">
                  <c:v>44469.944743287037</c:v>
                </c:pt>
                <c:pt idx="10264">
                  <c:v>44469.945437731483</c:v>
                </c:pt>
                <c:pt idx="10265">
                  <c:v>44469.946132175923</c:v>
                </c:pt>
                <c:pt idx="10266">
                  <c:v>44469.946826620369</c:v>
                </c:pt>
                <c:pt idx="10267">
                  <c:v>44469.947521064816</c:v>
                </c:pt>
                <c:pt idx="10268">
                  <c:v>44469.948215509263</c:v>
                </c:pt>
                <c:pt idx="10269">
                  <c:v>44469.948909953702</c:v>
                </c:pt>
                <c:pt idx="10270">
                  <c:v>44469.949604398149</c:v>
                </c:pt>
                <c:pt idx="10271">
                  <c:v>44469.950298842596</c:v>
                </c:pt>
                <c:pt idx="10272">
                  <c:v>44469.950993287035</c:v>
                </c:pt>
                <c:pt idx="10273">
                  <c:v>44469.951687731482</c:v>
                </c:pt>
                <c:pt idx="10274">
                  <c:v>44469.952382175929</c:v>
                </c:pt>
                <c:pt idx="10275">
                  <c:v>44469.953076620368</c:v>
                </c:pt>
                <c:pt idx="10276">
                  <c:v>44469.953771064815</c:v>
                </c:pt>
                <c:pt idx="10277">
                  <c:v>44469.954465509261</c:v>
                </c:pt>
                <c:pt idx="10278">
                  <c:v>44469.955159953701</c:v>
                </c:pt>
                <c:pt idx="10279">
                  <c:v>44469.955854398147</c:v>
                </c:pt>
                <c:pt idx="10280">
                  <c:v>44469.956548842594</c:v>
                </c:pt>
                <c:pt idx="10281">
                  <c:v>44469.957243287034</c:v>
                </c:pt>
                <c:pt idx="10282">
                  <c:v>44469.95793773148</c:v>
                </c:pt>
                <c:pt idx="10283">
                  <c:v>44469.958643749997</c:v>
                </c:pt>
                <c:pt idx="10284">
                  <c:v>44469.959338194443</c:v>
                </c:pt>
                <c:pt idx="10285">
                  <c:v>44469.96003263889</c:v>
                </c:pt>
                <c:pt idx="10286">
                  <c:v>44469.960727083337</c:v>
                </c:pt>
                <c:pt idx="10287">
                  <c:v>44469.961421527776</c:v>
                </c:pt>
                <c:pt idx="10288">
                  <c:v>44469.962115972223</c:v>
                </c:pt>
                <c:pt idx="10289">
                  <c:v>44469.96281041667</c:v>
                </c:pt>
                <c:pt idx="10290">
                  <c:v>44469.963504861109</c:v>
                </c:pt>
                <c:pt idx="10291">
                  <c:v>44469.964199305556</c:v>
                </c:pt>
                <c:pt idx="10292">
                  <c:v>44469.964893750002</c:v>
                </c:pt>
                <c:pt idx="10293">
                  <c:v>44469.965588194442</c:v>
                </c:pt>
                <c:pt idx="10294">
                  <c:v>44469.966282638889</c:v>
                </c:pt>
                <c:pt idx="10295">
                  <c:v>44469.966977083335</c:v>
                </c:pt>
                <c:pt idx="10296">
                  <c:v>44469.967671527775</c:v>
                </c:pt>
                <c:pt idx="10297">
                  <c:v>44469.968365972221</c:v>
                </c:pt>
                <c:pt idx="10298">
                  <c:v>44469.969060416668</c:v>
                </c:pt>
                <c:pt idx="10299">
                  <c:v>44469.969754861108</c:v>
                </c:pt>
                <c:pt idx="10300">
                  <c:v>44469.970449305554</c:v>
                </c:pt>
                <c:pt idx="10301">
                  <c:v>44469.971143750001</c:v>
                </c:pt>
                <c:pt idx="10302">
                  <c:v>44469.971838194448</c:v>
                </c:pt>
                <c:pt idx="10303">
                  <c:v>44469.972532638887</c:v>
                </c:pt>
                <c:pt idx="10304">
                  <c:v>44469.973227083334</c:v>
                </c:pt>
                <c:pt idx="10305">
                  <c:v>44469.97392152778</c:v>
                </c:pt>
                <c:pt idx="10306">
                  <c:v>44469.97461597222</c:v>
                </c:pt>
                <c:pt idx="10307">
                  <c:v>44469.975310416667</c:v>
                </c:pt>
                <c:pt idx="10308">
                  <c:v>44469.976004861113</c:v>
                </c:pt>
                <c:pt idx="10309">
                  <c:v>44469.976699305553</c:v>
                </c:pt>
                <c:pt idx="10310">
                  <c:v>44469.977393749999</c:v>
                </c:pt>
                <c:pt idx="10311">
                  <c:v>44469.978088194446</c:v>
                </c:pt>
                <c:pt idx="10312">
                  <c:v>44469.978782638886</c:v>
                </c:pt>
                <c:pt idx="10313">
                  <c:v>44469.979477083332</c:v>
                </c:pt>
                <c:pt idx="10314">
                  <c:v>44469.980171527779</c:v>
                </c:pt>
                <c:pt idx="10315">
                  <c:v>44469.980865972226</c:v>
                </c:pt>
                <c:pt idx="10316">
                  <c:v>44469.981560416665</c:v>
                </c:pt>
                <c:pt idx="10317">
                  <c:v>44469.982254861112</c:v>
                </c:pt>
                <c:pt idx="10318">
                  <c:v>44469.982949305559</c:v>
                </c:pt>
                <c:pt idx="10319">
                  <c:v>44469.983643749998</c:v>
                </c:pt>
                <c:pt idx="10320">
                  <c:v>44469.984338194445</c:v>
                </c:pt>
                <c:pt idx="10321">
                  <c:v>44469.985032638891</c:v>
                </c:pt>
                <c:pt idx="10322">
                  <c:v>44469.985727083331</c:v>
                </c:pt>
                <c:pt idx="10323">
                  <c:v>44469.986421527778</c:v>
                </c:pt>
                <c:pt idx="10324">
                  <c:v>44469.987115972224</c:v>
                </c:pt>
                <c:pt idx="10325">
                  <c:v>44469.987810416664</c:v>
                </c:pt>
                <c:pt idx="10326">
                  <c:v>44469.98850486111</c:v>
                </c:pt>
                <c:pt idx="10327">
                  <c:v>44469.989199305557</c:v>
                </c:pt>
                <c:pt idx="10328">
                  <c:v>44469.989893749997</c:v>
                </c:pt>
                <c:pt idx="10329">
                  <c:v>44469.990588194443</c:v>
                </c:pt>
                <c:pt idx="10330">
                  <c:v>44469.99128263889</c:v>
                </c:pt>
                <c:pt idx="10331">
                  <c:v>44469.991977083337</c:v>
                </c:pt>
                <c:pt idx="10332">
                  <c:v>44469.992671527776</c:v>
                </c:pt>
                <c:pt idx="10333">
                  <c:v>44469.993365972223</c:v>
                </c:pt>
                <c:pt idx="10334">
                  <c:v>44469.99406041667</c:v>
                </c:pt>
                <c:pt idx="10335">
                  <c:v>44469.994754861109</c:v>
                </c:pt>
                <c:pt idx="10336">
                  <c:v>44469.995449305556</c:v>
                </c:pt>
                <c:pt idx="10337">
                  <c:v>44469.996143750002</c:v>
                </c:pt>
                <c:pt idx="10338">
                  <c:v>44469.996838194442</c:v>
                </c:pt>
                <c:pt idx="10339">
                  <c:v>44469.997532638889</c:v>
                </c:pt>
                <c:pt idx="10340">
                  <c:v>44469.998227083335</c:v>
                </c:pt>
                <c:pt idx="10341">
                  <c:v>44469.998921527775</c:v>
                </c:pt>
                <c:pt idx="10342">
                  <c:v>44469.999615972221</c:v>
                </c:pt>
                <c:pt idx="10343">
                  <c:v>44470.000321990738</c:v>
                </c:pt>
                <c:pt idx="10344">
                  <c:v>44470.001016435184</c:v>
                </c:pt>
                <c:pt idx="10345">
                  <c:v>44470.001710879631</c:v>
                </c:pt>
                <c:pt idx="10346">
                  <c:v>44470.002405324078</c:v>
                </c:pt>
                <c:pt idx="10347">
                  <c:v>44470.003099768517</c:v>
                </c:pt>
                <c:pt idx="10348">
                  <c:v>44470.003794212964</c:v>
                </c:pt>
                <c:pt idx="10349">
                  <c:v>44470.004488657411</c:v>
                </c:pt>
                <c:pt idx="10350">
                  <c:v>44470.00518310185</c:v>
                </c:pt>
                <c:pt idx="10351">
                  <c:v>44470.005877546297</c:v>
                </c:pt>
                <c:pt idx="10352">
                  <c:v>44470.006571990743</c:v>
                </c:pt>
                <c:pt idx="10353">
                  <c:v>44470.007266435183</c:v>
                </c:pt>
                <c:pt idx="10354">
                  <c:v>44470.00796087963</c:v>
                </c:pt>
                <c:pt idx="10355">
                  <c:v>44470.008655324076</c:v>
                </c:pt>
                <c:pt idx="10356">
                  <c:v>44470.009349768516</c:v>
                </c:pt>
                <c:pt idx="10357">
                  <c:v>44470.010044212962</c:v>
                </c:pt>
                <c:pt idx="10358">
                  <c:v>44470.010738657409</c:v>
                </c:pt>
                <c:pt idx="10359">
                  <c:v>44470.011433101849</c:v>
                </c:pt>
                <c:pt idx="10360">
                  <c:v>44470.012127546295</c:v>
                </c:pt>
                <c:pt idx="10361">
                  <c:v>44470.012821990742</c:v>
                </c:pt>
                <c:pt idx="10362">
                  <c:v>44470.013516435189</c:v>
                </c:pt>
                <c:pt idx="10363">
                  <c:v>44470.014210879628</c:v>
                </c:pt>
                <c:pt idx="10364">
                  <c:v>44470.014905324075</c:v>
                </c:pt>
                <c:pt idx="10365">
                  <c:v>44470.015599768521</c:v>
                </c:pt>
                <c:pt idx="10366">
                  <c:v>44470.016294212961</c:v>
                </c:pt>
                <c:pt idx="10367">
                  <c:v>44470.016988657408</c:v>
                </c:pt>
                <c:pt idx="10368">
                  <c:v>44470.017683101854</c:v>
                </c:pt>
                <c:pt idx="10369">
                  <c:v>44470.018377546294</c:v>
                </c:pt>
                <c:pt idx="10370">
                  <c:v>44470.01907199074</c:v>
                </c:pt>
                <c:pt idx="10371">
                  <c:v>44470.019766435187</c:v>
                </c:pt>
                <c:pt idx="10372">
                  <c:v>44470.020460879627</c:v>
                </c:pt>
                <c:pt idx="10373">
                  <c:v>44470.021155324073</c:v>
                </c:pt>
                <c:pt idx="10374">
                  <c:v>44470.02184976852</c:v>
                </c:pt>
                <c:pt idx="10375">
                  <c:v>44470.022544212959</c:v>
                </c:pt>
                <c:pt idx="10376">
                  <c:v>44470.023238657406</c:v>
                </c:pt>
                <c:pt idx="10377">
                  <c:v>44470.023933101853</c:v>
                </c:pt>
                <c:pt idx="10378">
                  <c:v>44470.0246275463</c:v>
                </c:pt>
                <c:pt idx="10379">
                  <c:v>44470.025321990739</c:v>
                </c:pt>
                <c:pt idx="10380">
                  <c:v>44470.026016435186</c:v>
                </c:pt>
                <c:pt idx="10381">
                  <c:v>44470.026710879632</c:v>
                </c:pt>
                <c:pt idx="10382">
                  <c:v>44470.027405324072</c:v>
                </c:pt>
                <c:pt idx="10383">
                  <c:v>44470.028099768519</c:v>
                </c:pt>
                <c:pt idx="10384">
                  <c:v>44470.028794212965</c:v>
                </c:pt>
                <c:pt idx="10385">
                  <c:v>44470.029488657405</c:v>
                </c:pt>
                <c:pt idx="10386">
                  <c:v>44470.030183101851</c:v>
                </c:pt>
                <c:pt idx="10387">
                  <c:v>44470.030877546298</c:v>
                </c:pt>
                <c:pt idx="10388">
                  <c:v>44470.031571990738</c:v>
                </c:pt>
                <c:pt idx="10389">
                  <c:v>44470.032266435184</c:v>
                </c:pt>
                <c:pt idx="10390">
                  <c:v>44470.032960879631</c:v>
                </c:pt>
                <c:pt idx="10391">
                  <c:v>44470.033655324078</c:v>
                </c:pt>
                <c:pt idx="10392">
                  <c:v>44470.034349768517</c:v>
                </c:pt>
                <c:pt idx="10393">
                  <c:v>44470.035044212964</c:v>
                </c:pt>
                <c:pt idx="10394">
                  <c:v>44470.035738657411</c:v>
                </c:pt>
                <c:pt idx="10395">
                  <c:v>44470.03643310185</c:v>
                </c:pt>
                <c:pt idx="10396">
                  <c:v>44470.037127546297</c:v>
                </c:pt>
                <c:pt idx="10397">
                  <c:v>44470.037821990743</c:v>
                </c:pt>
                <c:pt idx="10398">
                  <c:v>44470.038516435183</c:v>
                </c:pt>
                <c:pt idx="10399">
                  <c:v>44470.03921087963</c:v>
                </c:pt>
                <c:pt idx="10400">
                  <c:v>44470.039905324076</c:v>
                </c:pt>
                <c:pt idx="10401">
                  <c:v>44470.040599768516</c:v>
                </c:pt>
                <c:pt idx="10402">
                  <c:v>44470.041294212962</c:v>
                </c:pt>
                <c:pt idx="10403">
                  <c:v>44470.042000231479</c:v>
                </c:pt>
                <c:pt idx="10404">
                  <c:v>44470.042694675925</c:v>
                </c:pt>
                <c:pt idx="10405">
                  <c:v>44470.043389120372</c:v>
                </c:pt>
                <c:pt idx="10406">
                  <c:v>44470.044083564811</c:v>
                </c:pt>
                <c:pt idx="10407">
                  <c:v>44470.044778009258</c:v>
                </c:pt>
                <c:pt idx="10408">
                  <c:v>44470.045472453705</c:v>
                </c:pt>
                <c:pt idx="10409">
                  <c:v>44470.046166898152</c:v>
                </c:pt>
                <c:pt idx="10410">
                  <c:v>44470.046861342591</c:v>
                </c:pt>
                <c:pt idx="10411">
                  <c:v>44470.047555787038</c:v>
                </c:pt>
                <c:pt idx="10412">
                  <c:v>44470.048250231484</c:v>
                </c:pt>
                <c:pt idx="10413">
                  <c:v>44470.048944675924</c:v>
                </c:pt>
                <c:pt idx="10414">
                  <c:v>44470.049639120371</c:v>
                </c:pt>
                <c:pt idx="10415">
                  <c:v>44470.050333564817</c:v>
                </c:pt>
                <c:pt idx="10416">
                  <c:v>44470.051028009257</c:v>
                </c:pt>
                <c:pt idx="10417">
                  <c:v>44470.051722453703</c:v>
                </c:pt>
                <c:pt idx="10418">
                  <c:v>44470.05241689815</c:v>
                </c:pt>
                <c:pt idx="10419">
                  <c:v>44470.05311134259</c:v>
                </c:pt>
                <c:pt idx="10420">
                  <c:v>44470.053805787036</c:v>
                </c:pt>
                <c:pt idx="10421">
                  <c:v>44470.054500231483</c:v>
                </c:pt>
                <c:pt idx="10422">
                  <c:v>44470.055194675922</c:v>
                </c:pt>
                <c:pt idx="10423">
                  <c:v>44470.055889120369</c:v>
                </c:pt>
                <c:pt idx="10424">
                  <c:v>44470.056583564816</c:v>
                </c:pt>
                <c:pt idx="10425">
                  <c:v>44470.057278009263</c:v>
                </c:pt>
                <c:pt idx="10426">
                  <c:v>44470.057972453702</c:v>
                </c:pt>
                <c:pt idx="10427">
                  <c:v>44470.058666898149</c:v>
                </c:pt>
                <c:pt idx="10428">
                  <c:v>44470.059361342595</c:v>
                </c:pt>
                <c:pt idx="10429">
                  <c:v>44470.060055787035</c:v>
                </c:pt>
                <c:pt idx="10430">
                  <c:v>44470.060750231482</c:v>
                </c:pt>
                <c:pt idx="10431">
                  <c:v>44470.061444675928</c:v>
                </c:pt>
                <c:pt idx="10432">
                  <c:v>44470.062139120368</c:v>
                </c:pt>
                <c:pt idx="10433">
                  <c:v>44470.062833564814</c:v>
                </c:pt>
                <c:pt idx="10434">
                  <c:v>44470.063528009261</c:v>
                </c:pt>
                <c:pt idx="10435">
                  <c:v>44470.0642224537</c:v>
                </c:pt>
                <c:pt idx="10436">
                  <c:v>44470.064916898147</c:v>
                </c:pt>
                <c:pt idx="10437">
                  <c:v>44470.065611342594</c:v>
                </c:pt>
                <c:pt idx="10438">
                  <c:v>44470.066305787041</c:v>
                </c:pt>
                <c:pt idx="10439">
                  <c:v>44470.06700023148</c:v>
                </c:pt>
                <c:pt idx="10440">
                  <c:v>44470.067694675927</c:v>
                </c:pt>
                <c:pt idx="10441">
                  <c:v>44470.068389120373</c:v>
                </c:pt>
                <c:pt idx="10442">
                  <c:v>44470.069083564813</c:v>
                </c:pt>
                <c:pt idx="10443">
                  <c:v>44470.06977800926</c:v>
                </c:pt>
                <c:pt idx="10444">
                  <c:v>44470.070472453706</c:v>
                </c:pt>
                <c:pt idx="10445">
                  <c:v>44470.071166898146</c:v>
                </c:pt>
                <c:pt idx="10446">
                  <c:v>44470.071861342592</c:v>
                </c:pt>
                <c:pt idx="10447">
                  <c:v>44470.072555787039</c:v>
                </c:pt>
                <c:pt idx="10448">
                  <c:v>44470.073250231479</c:v>
                </c:pt>
                <c:pt idx="10449">
                  <c:v>44470.073944675925</c:v>
                </c:pt>
                <c:pt idx="10450">
                  <c:v>44470.074639120372</c:v>
                </c:pt>
                <c:pt idx="10451">
                  <c:v>44470.075333564811</c:v>
                </c:pt>
                <c:pt idx="10452">
                  <c:v>44470.076028009258</c:v>
                </c:pt>
                <c:pt idx="10453">
                  <c:v>44470.076722453705</c:v>
                </c:pt>
                <c:pt idx="10454">
                  <c:v>44470.077416898152</c:v>
                </c:pt>
                <c:pt idx="10455">
                  <c:v>44470.078111342591</c:v>
                </c:pt>
                <c:pt idx="10456">
                  <c:v>44470.078805787038</c:v>
                </c:pt>
                <c:pt idx="10457">
                  <c:v>44470.079500231484</c:v>
                </c:pt>
                <c:pt idx="10458">
                  <c:v>44470.080194675924</c:v>
                </c:pt>
                <c:pt idx="10459">
                  <c:v>44470.080889120371</c:v>
                </c:pt>
                <c:pt idx="10460">
                  <c:v>44470.081583564817</c:v>
                </c:pt>
                <c:pt idx="10461">
                  <c:v>44470.082278009257</c:v>
                </c:pt>
                <c:pt idx="10462">
                  <c:v>44470.082972453703</c:v>
                </c:pt>
                <c:pt idx="10463">
                  <c:v>44470.08367847222</c:v>
                </c:pt>
                <c:pt idx="10464">
                  <c:v>44470.084372916666</c:v>
                </c:pt>
                <c:pt idx="10465">
                  <c:v>44470.085067361113</c:v>
                </c:pt>
                <c:pt idx="10466">
                  <c:v>44470.085761805552</c:v>
                </c:pt>
                <c:pt idx="10467">
                  <c:v>44470.086456249999</c:v>
                </c:pt>
                <c:pt idx="10468">
                  <c:v>44470.087150694446</c:v>
                </c:pt>
                <c:pt idx="10469">
                  <c:v>44470.087845138885</c:v>
                </c:pt>
                <c:pt idx="10470">
                  <c:v>44470.088539583332</c:v>
                </c:pt>
                <c:pt idx="10471">
                  <c:v>44470.089234027779</c:v>
                </c:pt>
                <c:pt idx="10472">
                  <c:v>44470.089928472225</c:v>
                </c:pt>
                <c:pt idx="10473">
                  <c:v>44470.090622916665</c:v>
                </c:pt>
                <c:pt idx="10474">
                  <c:v>44470.091317361112</c:v>
                </c:pt>
                <c:pt idx="10475">
                  <c:v>44470.092011805558</c:v>
                </c:pt>
                <c:pt idx="10476">
                  <c:v>44470.092706249998</c:v>
                </c:pt>
                <c:pt idx="10477">
                  <c:v>44470.093400694444</c:v>
                </c:pt>
                <c:pt idx="10478">
                  <c:v>44470.094095138891</c:v>
                </c:pt>
                <c:pt idx="10479">
                  <c:v>44470.094789583331</c:v>
                </c:pt>
                <c:pt idx="10480">
                  <c:v>44470.095484027777</c:v>
                </c:pt>
                <c:pt idx="10481">
                  <c:v>44470.096178472224</c:v>
                </c:pt>
                <c:pt idx="10482">
                  <c:v>44470.096872916663</c:v>
                </c:pt>
                <c:pt idx="10483">
                  <c:v>44470.09756736111</c:v>
                </c:pt>
                <c:pt idx="10484">
                  <c:v>44470.098261805557</c:v>
                </c:pt>
                <c:pt idx="10485">
                  <c:v>44470.098956250004</c:v>
                </c:pt>
                <c:pt idx="10486">
                  <c:v>44470.099650694443</c:v>
                </c:pt>
                <c:pt idx="10487">
                  <c:v>44470.10034513889</c:v>
                </c:pt>
                <c:pt idx="10488">
                  <c:v>44470.101039583336</c:v>
                </c:pt>
                <c:pt idx="10489">
                  <c:v>44470.101734027776</c:v>
                </c:pt>
                <c:pt idx="10490">
                  <c:v>44470.102428472223</c:v>
                </c:pt>
                <c:pt idx="10491">
                  <c:v>44470.103122916669</c:v>
                </c:pt>
                <c:pt idx="10492">
                  <c:v>44470.103817361109</c:v>
                </c:pt>
                <c:pt idx="10493">
                  <c:v>44470.104511805555</c:v>
                </c:pt>
                <c:pt idx="10494">
                  <c:v>44470.105206250002</c:v>
                </c:pt>
                <c:pt idx="10495">
                  <c:v>44470.105900694442</c:v>
                </c:pt>
                <c:pt idx="10496">
                  <c:v>44470.106595138888</c:v>
                </c:pt>
                <c:pt idx="10497">
                  <c:v>44470.107289583335</c:v>
                </c:pt>
                <c:pt idx="10498">
                  <c:v>44470.107984027774</c:v>
                </c:pt>
                <c:pt idx="10499">
                  <c:v>44470.108678472221</c:v>
                </c:pt>
                <c:pt idx="10500">
                  <c:v>44470.109372916668</c:v>
                </c:pt>
                <c:pt idx="10501">
                  <c:v>44470.110067361114</c:v>
                </c:pt>
                <c:pt idx="10502">
                  <c:v>44470.110761805554</c:v>
                </c:pt>
                <c:pt idx="10503">
                  <c:v>44470.111456250001</c:v>
                </c:pt>
                <c:pt idx="10504">
                  <c:v>44470.112150694447</c:v>
                </c:pt>
                <c:pt idx="10505">
                  <c:v>44470.112845138887</c:v>
                </c:pt>
                <c:pt idx="10506">
                  <c:v>44470.113539583333</c:v>
                </c:pt>
                <c:pt idx="10507">
                  <c:v>44470.11423402778</c:v>
                </c:pt>
                <c:pt idx="10508">
                  <c:v>44470.11492847222</c:v>
                </c:pt>
                <c:pt idx="10509">
                  <c:v>44470.115622916666</c:v>
                </c:pt>
                <c:pt idx="10510">
                  <c:v>44470.116317361113</c:v>
                </c:pt>
                <c:pt idx="10511">
                  <c:v>44470.117011805552</c:v>
                </c:pt>
                <c:pt idx="10512">
                  <c:v>44470.117706249999</c:v>
                </c:pt>
                <c:pt idx="10513">
                  <c:v>44470.118400694446</c:v>
                </c:pt>
                <c:pt idx="10514">
                  <c:v>44470.119095138885</c:v>
                </c:pt>
                <c:pt idx="10515">
                  <c:v>44470.119789583332</c:v>
                </c:pt>
                <c:pt idx="10516">
                  <c:v>44470.120484027779</c:v>
                </c:pt>
                <c:pt idx="10517">
                  <c:v>44470.121178472225</c:v>
                </c:pt>
                <c:pt idx="10518">
                  <c:v>44470.121872916665</c:v>
                </c:pt>
                <c:pt idx="10519">
                  <c:v>44470.122567361112</c:v>
                </c:pt>
                <c:pt idx="10520">
                  <c:v>44470.123261805558</c:v>
                </c:pt>
                <c:pt idx="10521">
                  <c:v>44470.123956249998</c:v>
                </c:pt>
                <c:pt idx="10522">
                  <c:v>44470.124650694444</c:v>
                </c:pt>
                <c:pt idx="10523">
                  <c:v>44470.125345138891</c:v>
                </c:pt>
                <c:pt idx="10524">
                  <c:v>44470.126039583331</c:v>
                </c:pt>
                <c:pt idx="10525">
                  <c:v>44470.126734027777</c:v>
                </c:pt>
                <c:pt idx="10526">
                  <c:v>44470.127428472224</c:v>
                </c:pt>
                <c:pt idx="10527">
                  <c:v>44470.128122916663</c:v>
                </c:pt>
                <c:pt idx="10528">
                  <c:v>44470.12881736111</c:v>
                </c:pt>
                <c:pt idx="10529">
                  <c:v>44470.129511805557</c:v>
                </c:pt>
                <c:pt idx="10530">
                  <c:v>44470.130206250004</c:v>
                </c:pt>
                <c:pt idx="10531">
                  <c:v>44470.130900694443</c:v>
                </c:pt>
                <c:pt idx="10532">
                  <c:v>44470.13159513889</c:v>
                </c:pt>
                <c:pt idx="10533">
                  <c:v>44470.132289583336</c:v>
                </c:pt>
                <c:pt idx="10534">
                  <c:v>44470.132984027776</c:v>
                </c:pt>
                <c:pt idx="10535">
                  <c:v>44470.133678472223</c:v>
                </c:pt>
                <c:pt idx="10536">
                  <c:v>44470.134372916669</c:v>
                </c:pt>
                <c:pt idx="10537">
                  <c:v>44470.135067361109</c:v>
                </c:pt>
                <c:pt idx="10538">
                  <c:v>44470.135761805555</c:v>
                </c:pt>
                <c:pt idx="10539">
                  <c:v>44470.136456250002</c:v>
                </c:pt>
                <c:pt idx="10540">
                  <c:v>44470.137150694442</c:v>
                </c:pt>
                <c:pt idx="10541">
                  <c:v>44470.137845138888</c:v>
                </c:pt>
                <c:pt idx="10542">
                  <c:v>44470.138539583335</c:v>
                </c:pt>
                <c:pt idx="10543">
                  <c:v>44470.139234027774</c:v>
                </c:pt>
                <c:pt idx="10544">
                  <c:v>44470.139928472221</c:v>
                </c:pt>
                <c:pt idx="10545">
                  <c:v>44470.140622916668</c:v>
                </c:pt>
                <c:pt idx="10546">
                  <c:v>44470.141317361114</c:v>
                </c:pt>
                <c:pt idx="10547">
                  <c:v>44470.142011805554</c:v>
                </c:pt>
                <c:pt idx="10548">
                  <c:v>44470.142706250001</c:v>
                </c:pt>
                <c:pt idx="10549">
                  <c:v>44470.143400694447</c:v>
                </c:pt>
                <c:pt idx="10550">
                  <c:v>44470.144095138887</c:v>
                </c:pt>
                <c:pt idx="10551">
                  <c:v>44470.144789583333</c:v>
                </c:pt>
                <c:pt idx="10552">
                  <c:v>44470.14548402778</c:v>
                </c:pt>
                <c:pt idx="10553">
                  <c:v>44470.14617847222</c:v>
                </c:pt>
                <c:pt idx="10554">
                  <c:v>44470.146872916666</c:v>
                </c:pt>
                <c:pt idx="10555">
                  <c:v>44470.147567361113</c:v>
                </c:pt>
                <c:pt idx="10556">
                  <c:v>44470.148261805552</c:v>
                </c:pt>
                <c:pt idx="10557">
                  <c:v>44470.148956249999</c:v>
                </c:pt>
                <c:pt idx="10558">
                  <c:v>44470.149650694446</c:v>
                </c:pt>
                <c:pt idx="10559">
                  <c:v>44470.150345138885</c:v>
                </c:pt>
                <c:pt idx="10560">
                  <c:v>44470.151039583332</c:v>
                </c:pt>
                <c:pt idx="10561">
                  <c:v>44470.151734027779</c:v>
                </c:pt>
                <c:pt idx="10562">
                  <c:v>44470.152428472225</c:v>
                </c:pt>
                <c:pt idx="10563">
                  <c:v>44470.153122916665</c:v>
                </c:pt>
                <c:pt idx="10564">
                  <c:v>44470.153817361112</c:v>
                </c:pt>
                <c:pt idx="10565">
                  <c:v>44470.154511805558</c:v>
                </c:pt>
                <c:pt idx="10566">
                  <c:v>44470.155206249998</c:v>
                </c:pt>
                <c:pt idx="10567">
                  <c:v>44470.155900694444</c:v>
                </c:pt>
                <c:pt idx="10568">
                  <c:v>44470.156595138891</c:v>
                </c:pt>
                <c:pt idx="10569">
                  <c:v>44470.157289583331</c:v>
                </c:pt>
                <c:pt idx="10570">
                  <c:v>44470.157984027777</c:v>
                </c:pt>
                <c:pt idx="10571">
                  <c:v>44470.158678472224</c:v>
                </c:pt>
                <c:pt idx="10572">
                  <c:v>44470.159372916663</c:v>
                </c:pt>
                <c:pt idx="10573">
                  <c:v>44470.16006736111</c:v>
                </c:pt>
                <c:pt idx="10574">
                  <c:v>44470.160761805557</c:v>
                </c:pt>
                <c:pt idx="10575">
                  <c:v>44470.161456250004</c:v>
                </c:pt>
                <c:pt idx="10576">
                  <c:v>44470.162150694443</c:v>
                </c:pt>
                <c:pt idx="10577">
                  <c:v>44470.16284513889</c:v>
                </c:pt>
                <c:pt idx="10578">
                  <c:v>44470.163539583336</c:v>
                </c:pt>
                <c:pt idx="10579">
                  <c:v>44470.164234027776</c:v>
                </c:pt>
                <c:pt idx="10580">
                  <c:v>44470.164928472223</c:v>
                </c:pt>
                <c:pt idx="10581">
                  <c:v>44470.165622916669</c:v>
                </c:pt>
                <c:pt idx="10582">
                  <c:v>44470.166317361109</c:v>
                </c:pt>
                <c:pt idx="10583">
                  <c:v>44470.167023379632</c:v>
                </c:pt>
                <c:pt idx="10584">
                  <c:v>44470.167717824072</c:v>
                </c:pt>
                <c:pt idx="10585">
                  <c:v>44470.168412268518</c:v>
                </c:pt>
                <c:pt idx="10586">
                  <c:v>44470.169106712965</c:v>
                </c:pt>
                <c:pt idx="10587">
                  <c:v>44470.169801157404</c:v>
                </c:pt>
                <c:pt idx="10588">
                  <c:v>44470.170495601851</c:v>
                </c:pt>
                <c:pt idx="10589">
                  <c:v>44470.171190046298</c:v>
                </c:pt>
                <c:pt idx="10590">
                  <c:v>44470.171884490737</c:v>
                </c:pt>
                <c:pt idx="10591">
                  <c:v>44470.172578935184</c:v>
                </c:pt>
                <c:pt idx="10592">
                  <c:v>44470.173273379631</c:v>
                </c:pt>
                <c:pt idx="10593">
                  <c:v>44470.173967824077</c:v>
                </c:pt>
                <c:pt idx="10594">
                  <c:v>44470.174662268517</c:v>
                </c:pt>
                <c:pt idx="10595">
                  <c:v>44470.175356712964</c:v>
                </c:pt>
                <c:pt idx="10596">
                  <c:v>44470.17605115741</c:v>
                </c:pt>
                <c:pt idx="10597">
                  <c:v>44470.17674560185</c:v>
                </c:pt>
                <c:pt idx="10598">
                  <c:v>44470.177440046296</c:v>
                </c:pt>
                <c:pt idx="10599">
                  <c:v>44470.178134490743</c:v>
                </c:pt>
                <c:pt idx="10600">
                  <c:v>44470.178828935183</c:v>
                </c:pt>
                <c:pt idx="10601">
                  <c:v>44470.179523379629</c:v>
                </c:pt>
                <c:pt idx="10602">
                  <c:v>44470.180217824076</c:v>
                </c:pt>
                <c:pt idx="10603">
                  <c:v>44470.180912268515</c:v>
                </c:pt>
                <c:pt idx="10604">
                  <c:v>44470.181606712962</c:v>
                </c:pt>
                <c:pt idx="10605">
                  <c:v>44470.182301157409</c:v>
                </c:pt>
                <c:pt idx="10606">
                  <c:v>44470.182995601848</c:v>
                </c:pt>
                <c:pt idx="10607">
                  <c:v>44470.183690046295</c:v>
                </c:pt>
                <c:pt idx="10608">
                  <c:v>44470.184384490742</c:v>
                </c:pt>
                <c:pt idx="10609">
                  <c:v>44470.185078935188</c:v>
                </c:pt>
                <c:pt idx="10610">
                  <c:v>44470.185773379628</c:v>
                </c:pt>
                <c:pt idx="10611">
                  <c:v>44470.186467824074</c:v>
                </c:pt>
                <c:pt idx="10612">
                  <c:v>44470.187162268521</c:v>
                </c:pt>
                <c:pt idx="10613">
                  <c:v>44470.187856712961</c:v>
                </c:pt>
                <c:pt idx="10614">
                  <c:v>44470.188551157407</c:v>
                </c:pt>
                <c:pt idx="10615">
                  <c:v>44470.189245601854</c:v>
                </c:pt>
                <c:pt idx="10616">
                  <c:v>44470.189940046293</c:v>
                </c:pt>
                <c:pt idx="10617">
                  <c:v>44470.19063449074</c:v>
                </c:pt>
                <c:pt idx="10618">
                  <c:v>44470.191328935187</c:v>
                </c:pt>
                <c:pt idx="10619">
                  <c:v>44470.192023379626</c:v>
                </c:pt>
                <c:pt idx="10620">
                  <c:v>44470.192717824073</c:v>
                </c:pt>
                <c:pt idx="10621">
                  <c:v>44470.19341226852</c:v>
                </c:pt>
                <c:pt idx="10622">
                  <c:v>44470.194106712966</c:v>
                </c:pt>
                <c:pt idx="10623">
                  <c:v>44470.194801157406</c:v>
                </c:pt>
                <c:pt idx="10624">
                  <c:v>44470.195495601853</c:v>
                </c:pt>
                <c:pt idx="10625">
                  <c:v>44470.196190046299</c:v>
                </c:pt>
                <c:pt idx="10626">
                  <c:v>44470.196884490739</c:v>
                </c:pt>
                <c:pt idx="10627">
                  <c:v>44470.197578935185</c:v>
                </c:pt>
                <c:pt idx="10628">
                  <c:v>44470.198273379632</c:v>
                </c:pt>
                <c:pt idx="10629">
                  <c:v>44470.198967824072</c:v>
                </c:pt>
                <c:pt idx="10630">
                  <c:v>44470.199662268518</c:v>
                </c:pt>
                <c:pt idx="10631">
                  <c:v>44470.200356712965</c:v>
                </c:pt>
                <c:pt idx="10632">
                  <c:v>44470.201051157404</c:v>
                </c:pt>
                <c:pt idx="10633">
                  <c:v>44470.201745601851</c:v>
                </c:pt>
                <c:pt idx="10634">
                  <c:v>44470.202440046298</c:v>
                </c:pt>
                <c:pt idx="10635">
                  <c:v>44470.203134490737</c:v>
                </c:pt>
                <c:pt idx="10636">
                  <c:v>44470.203828935184</c:v>
                </c:pt>
                <c:pt idx="10637">
                  <c:v>44470.204523379631</c:v>
                </c:pt>
                <c:pt idx="10638">
                  <c:v>44470.205217824077</c:v>
                </c:pt>
                <c:pt idx="10639">
                  <c:v>44470.205912268517</c:v>
                </c:pt>
                <c:pt idx="10640">
                  <c:v>44470.206606712964</c:v>
                </c:pt>
                <c:pt idx="10641">
                  <c:v>44470.20730115741</c:v>
                </c:pt>
                <c:pt idx="10642">
                  <c:v>44470.20799560185</c:v>
                </c:pt>
                <c:pt idx="10643">
                  <c:v>44470.208701620373</c:v>
                </c:pt>
                <c:pt idx="10644">
                  <c:v>44470.209396064813</c:v>
                </c:pt>
                <c:pt idx="10645">
                  <c:v>44470.210090509259</c:v>
                </c:pt>
                <c:pt idx="10646">
                  <c:v>44470.210784953706</c:v>
                </c:pt>
                <c:pt idx="10647">
                  <c:v>44470.211479398145</c:v>
                </c:pt>
                <c:pt idx="10648">
                  <c:v>44470.212173842592</c:v>
                </c:pt>
                <c:pt idx="10649">
                  <c:v>44470.212868287039</c:v>
                </c:pt>
                <c:pt idx="10650">
                  <c:v>44470.213562731478</c:v>
                </c:pt>
                <c:pt idx="10651">
                  <c:v>44470.214257175925</c:v>
                </c:pt>
                <c:pt idx="10652">
                  <c:v>44470.214951620372</c:v>
                </c:pt>
                <c:pt idx="10653">
                  <c:v>44470.215646064818</c:v>
                </c:pt>
                <c:pt idx="10654">
                  <c:v>44470.216340509258</c:v>
                </c:pt>
                <c:pt idx="10655">
                  <c:v>44470.217034953705</c:v>
                </c:pt>
                <c:pt idx="10656">
                  <c:v>44470.217729398151</c:v>
                </c:pt>
                <c:pt idx="10657">
                  <c:v>44470.218423842591</c:v>
                </c:pt>
                <c:pt idx="10658">
                  <c:v>44470.219118287037</c:v>
                </c:pt>
                <c:pt idx="10659">
                  <c:v>44470.219812731484</c:v>
                </c:pt>
                <c:pt idx="10660">
                  <c:v>44470.220507175924</c:v>
                </c:pt>
                <c:pt idx="10661">
                  <c:v>44470.22120162037</c:v>
                </c:pt>
                <c:pt idx="10662">
                  <c:v>44470.221896064817</c:v>
                </c:pt>
                <c:pt idx="10663">
                  <c:v>44470.222590509256</c:v>
                </c:pt>
                <c:pt idx="10664">
                  <c:v>44470.223284953703</c:v>
                </c:pt>
                <c:pt idx="10665">
                  <c:v>44470.22397939815</c:v>
                </c:pt>
                <c:pt idx="10666">
                  <c:v>44470.224673842589</c:v>
                </c:pt>
                <c:pt idx="10667">
                  <c:v>44470.225368287036</c:v>
                </c:pt>
                <c:pt idx="10668">
                  <c:v>44470.226062731483</c:v>
                </c:pt>
                <c:pt idx="10669">
                  <c:v>44470.226757175929</c:v>
                </c:pt>
                <c:pt idx="10670">
                  <c:v>44470.227451620369</c:v>
                </c:pt>
                <c:pt idx="10671">
                  <c:v>44470.228146064816</c:v>
                </c:pt>
                <c:pt idx="10672">
                  <c:v>44470.228840509262</c:v>
                </c:pt>
                <c:pt idx="10673">
                  <c:v>44470.229534953702</c:v>
                </c:pt>
                <c:pt idx="10674">
                  <c:v>44470.230229398148</c:v>
                </c:pt>
                <c:pt idx="10675">
                  <c:v>44470.230923842595</c:v>
                </c:pt>
                <c:pt idx="10676">
                  <c:v>44470.231618287035</c:v>
                </c:pt>
                <c:pt idx="10677">
                  <c:v>44470.232312731481</c:v>
                </c:pt>
                <c:pt idx="10678">
                  <c:v>44470.233007175928</c:v>
                </c:pt>
                <c:pt idx="10679">
                  <c:v>44470.233701620367</c:v>
                </c:pt>
                <c:pt idx="10680">
                  <c:v>44470.234396064814</c:v>
                </c:pt>
                <c:pt idx="10681">
                  <c:v>44470.235090509261</c:v>
                </c:pt>
                <c:pt idx="10682">
                  <c:v>44470.2357849537</c:v>
                </c:pt>
                <c:pt idx="10683">
                  <c:v>44470.236479398147</c:v>
                </c:pt>
                <c:pt idx="10684">
                  <c:v>44470.237173842594</c:v>
                </c:pt>
                <c:pt idx="10685">
                  <c:v>44470.23786828704</c:v>
                </c:pt>
                <c:pt idx="10686">
                  <c:v>44470.23856273148</c:v>
                </c:pt>
                <c:pt idx="10687">
                  <c:v>44470.239257175926</c:v>
                </c:pt>
                <c:pt idx="10688">
                  <c:v>44470.239951620373</c:v>
                </c:pt>
                <c:pt idx="10689">
                  <c:v>44470.240646064813</c:v>
                </c:pt>
                <c:pt idx="10690">
                  <c:v>44470.241340509259</c:v>
                </c:pt>
                <c:pt idx="10691">
                  <c:v>44470.242034953706</c:v>
                </c:pt>
                <c:pt idx="10692">
                  <c:v>44470.242729398145</c:v>
                </c:pt>
                <c:pt idx="10693">
                  <c:v>44470.243423842592</c:v>
                </c:pt>
                <c:pt idx="10694">
                  <c:v>44470.244118287039</c:v>
                </c:pt>
                <c:pt idx="10695">
                  <c:v>44470.244812731478</c:v>
                </c:pt>
                <c:pt idx="10696">
                  <c:v>44470.245507175925</c:v>
                </c:pt>
                <c:pt idx="10697">
                  <c:v>44470.246201620372</c:v>
                </c:pt>
                <c:pt idx="10698">
                  <c:v>44470.246896064818</c:v>
                </c:pt>
                <c:pt idx="10699">
                  <c:v>44470.247590509258</c:v>
                </c:pt>
                <c:pt idx="10700">
                  <c:v>44470.248284953705</c:v>
                </c:pt>
                <c:pt idx="10701">
                  <c:v>44470.248979398151</c:v>
                </c:pt>
                <c:pt idx="10702">
                  <c:v>44470.249673842591</c:v>
                </c:pt>
                <c:pt idx="10703">
                  <c:v>44470.250379861114</c:v>
                </c:pt>
                <c:pt idx="10704">
                  <c:v>44470.251074305554</c:v>
                </c:pt>
                <c:pt idx="10705">
                  <c:v>44470.25176875</c:v>
                </c:pt>
                <c:pt idx="10706">
                  <c:v>44470.252463194447</c:v>
                </c:pt>
                <c:pt idx="10707">
                  <c:v>44470.253157638886</c:v>
                </c:pt>
                <c:pt idx="10708">
                  <c:v>44470.253852083333</c:v>
                </c:pt>
                <c:pt idx="10709">
                  <c:v>44470.25454652778</c:v>
                </c:pt>
                <c:pt idx="10710">
                  <c:v>44470.255240972219</c:v>
                </c:pt>
                <c:pt idx="10711">
                  <c:v>44470.255935416666</c:v>
                </c:pt>
                <c:pt idx="10712">
                  <c:v>44470.256629861113</c:v>
                </c:pt>
                <c:pt idx="10713">
                  <c:v>44470.257324305552</c:v>
                </c:pt>
                <c:pt idx="10714">
                  <c:v>44470.258018749999</c:v>
                </c:pt>
                <c:pt idx="10715">
                  <c:v>44470.258713194446</c:v>
                </c:pt>
                <c:pt idx="10716">
                  <c:v>44470.259407638892</c:v>
                </c:pt>
                <c:pt idx="10717">
                  <c:v>44470.260102083332</c:v>
                </c:pt>
                <c:pt idx="10718">
                  <c:v>44470.260796527778</c:v>
                </c:pt>
                <c:pt idx="10719">
                  <c:v>44470.261490972225</c:v>
                </c:pt>
                <c:pt idx="10720">
                  <c:v>44470.262185416665</c:v>
                </c:pt>
                <c:pt idx="10721">
                  <c:v>44470.262879861111</c:v>
                </c:pt>
                <c:pt idx="10722">
                  <c:v>44470.263574305558</c:v>
                </c:pt>
                <c:pt idx="10723">
                  <c:v>44470.264268749997</c:v>
                </c:pt>
                <c:pt idx="10724">
                  <c:v>44470.264963194444</c:v>
                </c:pt>
                <c:pt idx="10725">
                  <c:v>44470.265657638891</c:v>
                </c:pt>
                <c:pt idx="10726">
                  <c:v>44470.26635208333</c:v>
                </c:pt>
                <c:pt idx="10727">
                  <c:v>44470.267046527777</c:v>
                </c:pt>
                <c:pt idx="10728">
                  <c:v>44470.267740972224</c:v>
                </c:pt>
                <c:pt idx="10729">
                  <c:v>44470.268435416663</c:v>
                </c:pt>
                <c:pt idx="10730">
                  <c:v>44470.26912986111</c:v>
                </c:pt>
                <c:pt idx="10731">
                  <c:v>44470.269824305557</c:v>
                </c:pt>
                <c:pt idx="10732">
                  <c:v>44470.270518750003</c:v>
                </c:pt>
                <c:pt idx="10733">
                  <c:v>44470.271213194443</c:v>
                </c:pt>
                <c:pt idx="10734">
                  <c:v>44470.271907638889</c:v>
                </c:pt>
                <c:pt idx="10735">
                  <c:v>44470.272602083336</c:v>
                </c:pt>
                <c:pt idx="10736">
                  <c:v>44470.273296527776</c:v>
                </c:pt>
                <c:pt idx="10737">
                  <c:v>44470.273990972222</c:v>
                </c:pt>
                <c:pt idx="10738">
                  <c:v>44470.274685416669</c:v>
                </c:pt>
                <c:pt idx="10739">
                  <c:v>44470.275379861108</c:v>
                </c:pt>
                <c:pt idx="10740">
                  <c:v>44470.276074305555</c:v>
                </c:pt>
                <c:pt idx="10741">
                  <c:v>44470.276768750002</c:v>
                </c:pt>
                <c:pt idx="10742">
                  <c:v>44470.277463194441</c:v>
                </c:pt>
                <c:pt idx="10743">
                  <c:v>44470.278157638888</c:v>
                </c:pt>
                <c:pt idx="10744">
                  <c:v>44470.278852083335</c:v>
                </c:pt>
                <c:pt idx="10745">
                  <c:v>44470.279546527781</c:v>
                </c:pt>
                <c:pt idx="10746">
                  <c:v>44470.280240972221</c:v>
                </c:pt>
                <c:pt idx="10747">
                  <c:v>44470.280935416667</c:v>
                </c:pt>
                <c:pt idx="10748">
                  <c:v>44470.281629861114</c:v>
                </c:pt>
                <c:pt idx="10749">
                  <c:v>44470.282324305554</c:v>
                </c:pt>
                <c:pt idx="10750">
                  <c:v>44470.28301875</c:v>
                </c:pt>
                <c:pt idx="10751">
                  <c:v>44470.283713194447</c:v>
                </c:pt>
                <c:pt idx="10752">
                  <c:v>44470.284407638886</c:v>
                </c:pt>
                <c:pt idx="10753">
                  <c:v>44470.285102083333</c:v>
                </c:pt>
                <c:pt idx="10754">
                  <c:v>44470.28579652778</c:v>
                </c:pt>
                <c:pt idx="10755">
                  <c:v>44470.286490972219</c:v>
                </c:pt>
                <c:pt idx="10756">
                  <c:v>44470.287185416666</c:v>
                </c:pt>
                <c:pt idx="10757">
                  <c:v>44470.287879861113</c:v>
                </c:pt>
                <c:pt idx="10758">
                  <c:v>44470.288574305552</c:v>
                </c:pt>
                <c:pt idx="10759">
                  <c:v>44470.289268749999</c:v>
                </c:pt>
                <c:pt idx="10760">
                  <c:v>44470.289963194446</c:v>
                </c:pt>
                <c:pt idx="10761">
                  <c:v>44470.290657638892</c:v>
                </c:pt>
                <c:pt idx="10762">
                  <c:v>44470.291352083332</c:v>
                </c:pt>
                <c:pt idx="10763">
                  <c:v>44470.292058101855</c:v>
                </c:pt>
                <c:pt idx="10764">
                  <c:v>44470.292752546295</c:v>
                </c:pt>
                <c:pt idx="10765">
                  <c:v>44470.293446990741</c:v>
                </c:pt>
                <c:pt idx="10766">
                  <c:v>44470.294141435188</c:v>
                </c:pt>
                <c:pt idx="10767">
                  <c:v>44470.294835879627</c:v>
                </c:pt>
                <c:pt idx="10768">
                  <c:v>44470.295530324074</c:v>
                </c:pt>
                <c:pt idx="10769">
                  <c:v>44470.296224768521</c:v>
                </c:pt>
                <c:pt idx="10770">
                  <c:v>44470.29691921296</c:v>
                </c:pt>
                <c:pt idx="10771">
                  <c:v>44470.297613657407</c:v>
                </c:pt>
                <c:pt idx="10772">
                  <c:v>44470.298308101854</c:v>
                </c:pt>
                <c:pt idx="10773">
                  <c:v>44470.299002546293</c:v>
                </c:pt>
                <c:pt idx="10774">
                  <c:v>44470.29969699074</c:v>
                </c:pt>
                <c:pt idx="10775">
                  <c:v>44470.300391435187</c:v>
                </c:pt>
                <c:pt idx="10776">
                  <c:v>44470.301085879626</c:v>
                </c:pt>
                <c:pt idx="10777">
                  <c:v>44470.301780324073</c:v>
                </c:pt>
                <c:pt idx="10778">
                  <c:v>44470.302474768519</c:v>
                </c:pt>
                <c:pt idx="10779">
                  <c:v>44470.303169212966</c:v>
                </c:pt>
                <c:pt idx="10780">
                  <c:v>44470.303863657406</c:v>
                </c:pt>
                <c:pt idx="10781">
                  <c:v>44470.304558101852</c:v>
                </c:pt>
                <c:pt idx="10782">
                  <c:v>44470.305252546299</c:v>
                </c:pt>
                <c:pt idx="10783">
                  <c:v>44470.305946990738</c:v>
                </c:pt>
                <c:pt idx="10784">
                  <c:v>44470.306641435185</c:v>
                </c:pt>
                <c:pt idx="10785">
                  <c:v>44470.307335879632</c:v>
                </c:pt>
                <c:pt idx="10786">
                  <c:v>44470.308030324071</c:v>
                </c:pt>
                <c:pt idx="10787">
                  <c:v>44470.308724768518</c:v>
                </c:pt>
                <c:pt idx="10788">
                  <c:v>44470.309419212965</c:v>
                </c:pt>
                <c:pt idx="10789">
                  <c:v>44470.310113657404</c:v>
                </c:pt>
                <c:pt idx="10790">
                  <c:v>44470.310808101851</c:v>
                </c:pt>
                <c:pt idx="10791">
                  <c:v>44470.311502546298</c:v>
                </c:pt>
                <c:pt idx="10792">
                  <c:v>44470.312196990744</c:v>
                </c:pt>
                <c:pt idx="10793">
                  <c:v>44470.312891435184</c:v>
                </c:pt>
                <c:pt idx="10794">
                  <c:v>44470.31358587963</c:v>
                </c:pt>
                <c:pt idx="10795">
                  <c:v>44470.314280324077</c:v>
                </c:pt>
                <c:pt idx="10796">
                  <c:v>44470.314974768517</c:v>
                </c:pt>
                <c:pt idx="10797">
                  <c:v>44470.315669212963</c:v>
                </c:pt>
                <c:pt idx="10798">
                  <c:v>44470.31636365741</c:v>
                </c:pt>
                <c:pt idx="10799">
                  <c:v>44470.317058101849</c:v>
                </c:pt>
                <c:pt idx="10800">
                  <c:v>44470.317752546296</c:v>
                </c:pt>
                <c:pt idx="10801">
                  <c:v>44470.318446990743</c:v>
                </c:pt>
                <c:pt idx="10802">
                  <c:v>44470.319141435182</c:v>
                </c:pt>
                <c:pt idx="10803">
                  <c:v>44470.319835879629</c:v>
                </c:pt>
                <c:pt idx="10804">
                  <c:v>44470.320530324076</c:v>
                </c:pt>
                <c:pt idx="10805">
                  <c:v>44470.321224768515</c:v>
                </c:pt>
                <c:pt idx="10806">
                  <c:v>44470.321919212962</c:v>
                </c:pt>
                <c:pt idx="10807">
                  <c:v>44470.322613657409</c:v>
                </c:pt>
                <c:pt idx="10808">
                  <c:v>44470.323308101855</c:v>
                </c:pt>
                <c:pt idx="10809">
                  <c:v>44470.324002546295</c:v>
                </c:pt>
                <c:pt idx="10810">
                  <c:v>44470.324696990741</c:v>
                </c:pt>
                <c:pt idx="10811">
                  <c:v>44470.325391435188</c:v>
                </c:pt>
                <c:pt idx="10812">
                  <c:v>44470.326085879627</c:v>
                </c:pt>
                <c:pt idx="10813">
                  <c:v>44470.326780324074</c:v>
                </c:pt>
                <c:pt idx="10814">
                  <c:v>44470.327474768521</c:v>
                </c:pt>
                <c:pt idx="10815">
                  <c:v>44470.32816921296</c:v>
                </c:pt>
                <c:pt idx="10816">
                  <c:v>44470.328863657407</c:v>
                </c:pt>
                <c:pt idx="10817">
                  <c:v>44470.329558101854</c:v>
                </c:pt>
                <c:pt idx="10818">
                  <c:v>44470.330252546293</c:v>
                </c:pt>
                <c:pt idx="10819">
                  <c:v>44470.33094699074</c:v>
                </c:pt>
                <c:pt idx="10820">
                  <c:v>44470.331641435187</c:v>
                </c:pt>
                <c:pt idx="10821">
                  <c:v>44470.332335879626</c:v>
                </c:pt>
                <c:pt idx="10822">
                  <c:v>44470.333030324073</c:v>
                </c:pt>
                <c:pt idx="10823">
                  <c:v>44470.333724768519</c:v>
                </c:pt>
                <c:pt idx="10824">
                  <c:v>44470.334419212966</c:v>
                </c:pt>
                <c:pt idx="10825">
                  <c:v>44470.335113657406</c:v>
                </c:pt>
                <c:pt idx="10826">
                  <c:v>44470.335808101852</c:v>
                </c:pt>
                <c:pt idx="10827">
                  <c:v>44470.336502546299</c:v>
                </c:pt>
                <c:pt idx="10828">
                  <c:v>44470.337196990738</c:v>
                </c:pt>
                <c:pt idx="10829">
                  <c:v>44470.337891435185</c:v>
                </c:pt>
                <c:pt idx="10830">
                  <c:v>44470.338585879632</c:v>
                </c:pt>
                <c:pt idx="10831">
                  <c:v>44470.339280324071</c:v>
                </c:pt>
                <c:pt idx="10832">
                  <c:v>44470.339974768518</c:v>
                </c:pt>
                <c:pt idx="10833">
                  <c:v>44470.340669212965</c:v>
                </c:pt>
                <c:pt idx="10834">
                  <c:v>44470.341363657404</c:v>
                </c:pt>
                <c:pt idx="10835">
                  <c:v>44470.342058101851</c:v>
                </c:pt>
                <c:pt idx="10836">
                  <c:v>44470.342752546298</c:v>
                </c:pt>
                <c:pt idx="10837">
                  <c:v>44470.343446990744</c:v>
                </c:pt>
                <c:pt idx="10838">
                  <c:v>44470.344141435184</c:v>
                </c:pt>
                <c:pt idx="10839">
                  <c:v>44470.34483587963</c:v>
                </c:pt>
                <c:pt idx="10840">
                  <c:v>44470.345530324077</c:v>
                </c:pt>
                <c:pt idx="10841">
                  <c:v>44470.346224768517</c:v>
                </c:pt>
                <c:pt idx="10842">
                  <c:v>44470.346919212963</c:v>
                </c:pt>
                <c:pt idx="10843">
                  <c:v>44470.34761365741</c:v>
                </c:pt>
                <c:pt idx="10844">
                  <c:v>44470.348308101849</c:v>
                </c:pt>
                <c:pt idx="10845">
                  <c:v>44470.349002546296</c:v>
                </c:pt>
                <c:pt idx="10846">
                  <c:v>44470.349696990743</c:v>
                </c:pt>
                <c:pt idx="10847">
                  <c:v>44470.350391435182</c:v>
                </c:pt>
                <c:pt idx="10848">
                  <c:v>44470.351085879629</c:v>
                </c:pt>
                <c:pt idx="10849">
                  <c:v>44470.351780324076</c:v>
                </c:pt>
                <c:pt idx="10850">
                  <c:v>44470.352474768515</c:v>
                </c:pt>
                <c:pt idx="10851">
                  <c:v>44470.353169212962</c:v>
                </c:pt>
                <c:pt idx="10852">
                  <c:v>44470.353863657409</c:v>
                </c:pt>
                <c:pt idx="10853">
                  <c:v>44470.354558101855</c:v>
                </c:pt>
                <c:pt idx="10854">
                  <c:v>44470.355252546295</c:v>
                </c:pt>
                <c:pt idx="10855">
                  <c:v>44470.355946990741</c:v>
                </c:pt>
                <c:pt idx="10856">
                  <c:v>44470.356641435188</c:v>
                </c:pt>
                <c:pt idx="10857">
                  <c:v>44470.357335879627</c:v>
                </c:pt>
                <c:pt idx="10858">
                  <c:v>44470.358030324074</c:v>
                </c:pt>
                <c:pt idx="10859">
                  <c:v>44470.358724768521</c:v>
                </c:pt>
                <c:pt idx="10860">
                  <c:v>44470.35941921296</c:v>
                </c:pt>
                <c:pt idx="10861">
                  <c:v>44470.360113657407</c:v>
                </c:pt>
                <c:pt idx="10862">
                  <c:v>44470.360808101854</c:v>
                </c:pt>
                <c:pt idx="10863">
                  <c:v>44470.361502546293</c:v>
                </c:pt>
                <c:pt idx="10864">
                  <c:v>44470.36219699074</c:v>
                </c:pt>
                <c:pt idx="10865">
                  <c:v>44470.362891435187</c:v>
                </c:pt>
                <c:pt idx="10866">
                  <c:v>44470.363585879626</c:v>
                </c:pt>
                <c:pt idx="10867">
                  <c:v>44470.364280324073</c:v>
                </c:pt>
                <c:pt idx="10868">
                  <c:v>44470.364974768519</c:v>
                </c:pt>
                <c:pt idx="10869">
                  <c:v>44470.365669212966</c:v>
                </c:pt>
                <c:pt idx="10870">
                  <c:v>44470.366363657406</c:v>
                </c:pt>
                <c:pt idx="10871">
                  <c:v>44470.367058101852</c:v>
                </c:pt>
                <c:pt idx="10872">
                  <c:v>44470.367752546299</c:v>
                </c:pt>
                <c:pt idx="10873">
                  <c:v>44470.368446990738</c:v>
                </c:pt>
                <c:pt idx="10874">
                  <c:v>44470.369141435185</c:v>
                </c:pt>
                <c:pt idx="10875">
                  <c:v>44470.369835879632</c:v>
                </c:pt>
                <c:pt idx="10876">
                  <c:v>44470.370530324071</c:v>
                </c:pt>
                <c:pt idx="10877">
                  <c:v>44470.371224768518</c:v>
                </c:pt>
                <c:pt idx="10878">
                  <c:v>44470.371919212965</c:v>
                </c:pt>
                <c:pt idx="10879">
                  <c:v>44470.372613657404</c:v>
                </c:pt>
                <c:pt idx="10880">
                  <c:v>44470.373308101851</c:v>
                </c:pt>
                <c:pt idx="10881">
                  <c:v>44470.374002546298</c:v>
                </c:pt>
                <c:pt idx="10882">
                  <c:v>44470.374696990744</c:v>
                </c:pt>
                <c:pt idx="10883">
                  <c:v>44470.37540300926</c:v>
                </c:pt>
                <c:pt idx="10884">
                  <c:v>44470.376097453707</c:v>
                </c:pt>
                <c:pt idx="10885">
                  <c:v>44470.376791898147</c:v>
                </c:pt>
                <c:pt idx="10886">
                  <c:v>44470.377486342593</c:v>
                </c:pt>
                <c:pt idx="10887">
                  <c:v>44470.37818078704</c:v>
                </c:pt>
                <c:pt idx="10888">
                  <c:v>44470.378875231479</c:v>
                </c:pt>
                <c:pt idx="10889">
                  <c:v>44470.379569675926</c:v>
                </c:pt>
                <c:pt idx="10890">
                  <c:v>44470.380264120373</c:v>
                </c:pt>
                <c:pt idx="10891">
                  <c:v>44470.380958564812</c:v>
                </c:pt>
                <c:pt idx="10892">
                  <c:v>44470.381653009259</c:v>
                </c:pt>
                <c:pt idx="10893">
                  <c:v>44470.382347453706</c:v>
                </c:pt>
                <c:pt idx="10894">
                  <c:v>44470.383041898145</c:v>
                </c:pt>
                <c:pt idx="10895">
                  <c:v>44470.383736342592</c:v>
                </c:pt>
                <c:pt idx="10896">
                  <c:v>44470.384430787039</c:v>
                </c:pt>
                <c:pt idx="10897">
                  <c:v>44470.385125231478</c:v>
                </c:pt>
                <c:pt idx="10898">
                  <c:v>44470.385819675925</c:v>
                </c:pt>
                <c:pt idx="10899">
                  <c:v>44470.386514120371</c:v>
                </c:pt>
                <c:pt idx="10900">
                  <c:v>44470.387208564818</c:v>
                </c:pt>
                <c:pt idx="10901">
                  <c:v>44470.387903009258</c:v>
                </c:pt>
                <c:pt idx="10902">
                  <c:v>44470.388597453704</c:v>
                </c:pt>
                <c:pt idx="10903">
                  <c:v>44470.389291898151</c:v>
                </c:pt>
                <c:pt idx="10904">
                  <c:v>44470.38998634259</c:v>
                </c:pt>
                <c:pt idx="10905">
                  <c:v>44470.390680787037</c:v>
                </c:pt>
                <c:pt idx="10906">
                  <c:v>44470.391375231484</c:v>
                </c:pt>
                <c:pt idx="10907">
                  <c:v>44470.392069675923</c:v>
                </c:pt>
                <c:pt idx="10908">
                  <c:v>44470.39276412037</c:v>
                </c:pt>
                <c:pt idx="10909">
                  <c:v>44470.393458564817</c:v>
                </c:pt>
                <c:pt idx="10910">
                  <c:v>44470.394153009256</c:v>
                </c:pt>
                <c:pt idx="10911">
                  <c:v>44470.394847453703</c:v>
                </c:pt>
                <c:pt idx="10912">
                  <c:v>44470.39554189815</c:v>
                </c:pt>
                <c:pt idx="10913">
                  <c:v>44470.396236342589</c:v>
                </c:pt>
                <c:pt idx="10914">
                  <c:v>44470.396930787036</c:v>
                </c:pt>
                <c:pt idx="10915">
                  <c:v>44470.397625231482</c:v>
                </c:pt>
                <c:pt idx="10916">
                  <c:v>44470.398319675929</c:v>
                </c:pt>
                <c:pt idx="10917">
                  <c:v>44470.399014120369</c:v>
                </c:pt>
                <c:pt idx="10918">
                  <c:v>44470.399708564815</c:v>
                </c:pt>
                <c:pt idx="10919">
                  <c:v>44470.400403009262</c:v>
                </c:pt>
                <c:pt idx="10920">
                  <c:v>44470.401097453701</c:v>
                </c:pt>
                <c:pt idx="10921">
                  <c:v>44470.401791898148</c:v>
                </c:pt>
                <c:pt idx="10922">
                  <c:v>44470.402486342595</c:v>
                </c:pt>
                <c:pt idx="10923">
                  <c:v>44470.403180787034</c:v>
                </c:pt>
                <c:pt idx="10924">
                  <c:v>44470.403875231481</c:v>
                </c:pt>
                <c:pt idx="10925">
                  <c:v>44470.404569675928</c:v>
                </c:pt>
                <c:pt idx="10926">
                  <c:v>44470.405264120367</c:v>
                </c:pt>
                <c:pt idx="10927">
                  <c:v>44470.405958564814</c:v>
                </c:pt>
                <c:pt idx="10928">
                  <c:v>44470.40665300926</c:v>
                </c:pt>
                <c:pt idx="10929">
                  <c:v>44470.407347453707</c:v>
                </c:pt>
                <c:pt idx="10930">
                  <c:v>44470.408041898147</c:v>
                </c:pt>
                <c:pt idx="10931">
                  <c:v>44470.408736342593</c:v>
                </c:pt>
                <c:pt idx="10932">
                  <c:v>44470.40943078704</c:v>
                </c:pt>
                <c:pt idx="10933">
                  <c:v>44470.410125231479</c:v>
                </c:pt>
                <c:pt idx="10934">
                  <c:v>44470.410819675926</c:v>
                </c:pt>
                <c:pt idx="10935">
                  <c:v>44470.411514120373</c:v>
                </c:pt>
                <c:pt idx="10936">
                  <c:v>44470.412208564812</c:v>
                </c:pt>
                <c:pt idx="10937">
                  <c:v>44470.412903009259</c:v>
                </c:pt>
                <c:pt idx="10938">
                  <c:v>44470.413597453706</c:v>
                </c:pt>
                <c:pt idx="10939">
                  <c:v>44470.414291898145</c:v>
                </c:pt>
                <c:pt idx="10940">
                  <c:v>44470.414986342592</c:v>
                </c:pt>
                <c:pt idx="10941">
                  <c:v>44470.415680787039</c:v>
                </c:pt>
                <c:pt idx="10942">
                  <c:v>44470.416375231478</c:v>
                </c:pt>
                <c:pt idx="10943">
                  <c:v>44470.417081250002</c:v>
                </c:pt>
                <c:pt idx="10944">
                  <c:v>44470.417775694441</c:v>
                </c:pt>
                <c:pt idx="10945">
                  <c:v>44470.418470138888</c:v>
                </c:pt>
                <c:pt idx="10946">
                  <c:v>44470.419164583334</c:v>
                </c:pt>
                <c:pt idx="10947">
                  <c:v>44470.419859027781</c:v>
                </c:pt>
                <c:pt idx="10948">
                  <c:v>44470.42055347222</c:v>
                </c:pt>
                <c:pt idx="10949">
                  <c:v>44470.421247916667</c:v>
                </c:pt>
                <c:pt idx="10950">
                  <c:v>44470.421942361114</c:v>
                </c:pt>
                <c:pt idx="10951">
                  <c:v>44470.422636805553</c:v>
                </c:pt>
                <c:pt idx="10952">
                  <c:v>44470.42333125</c:v>
                </c:pt>
                <c:pt idx="10953">
                  <c:v>44470.424025694447</c:v>
                </c:pt>
                <c:pt idx="10954">
                  <c:v>44470.424720138886</c:v>
                </c:pt>
                <c:pt idx="10955">
                  <c:v>44470.425414583333</c:v>
                </c:pt>
                <c:pt idx="10956">
                  <c:v>44470.42610902778</c:v>
                </c:pt>
                <c:pt idx="10957">
                  <c:v>44470.426803472219</c:v>
                </c:pt>
                <c:pt idx="10958">
                  <c:v>44470.427497916666</c:v>
                </c:pt>
                <c:pt idx="10959">
                  <c:v>44470.428192361112</c:v>
                </c:pt>
                <c:pt idx="10960">
                  <c:v>44470.428886805559</c:v>
                </c:pt>
                <c:pt idx="10961">
                  <c:v>44470.429581249999</c:v>
                </c:pt>
                <c:pt idx="10962">
                  <c:v>44470.430275694445</c:v>
                </c:pt>
                <c:pt idx="10963">
                  <c:v>44470.430970138892</c:v>
                </c:pt>
                <c:pt idx="10964">
                  <c:v>44470.431664583331</c:v>
                </c:pt>
                <c:pt idx="10965">
                  <c:v>44470.432359027778</c:v>
                </c:pt>
                <c:pt idx="10966">
                  <c:v>44470.433053472225</c:v>
                </c:pt>
                <c:pt idx="10967">
                  <c:v>44470.433747916664</c:v>
                </c:pt>
                <c:pt idx="10968">
                  <c:v>44470.434442361111</c:v>
                </c:pt>
                <c:pt idx="10969">
                  <c:v>44470.435136805558</c:v>
                </c:pt>
                <c:pt idx="10970">
                  <c:v>44470.435831249997</c:v>
                </c:pt>
                <c:pt idx="10971">
                  <c:v>44470.436525694444</c:v>
                </c:pt>
                <c:pt idx="10972">
                  <c:v>44470.437220138891</c:v>
                </c:pt>
                <c:pt idx="10973">
                  <c:v>44470.43791458333</c:v>
                </c:pt>
                <c:pt idx="10974">
                  <c:v>44470.438609027777</c:v>
                </c:pt>
                <c:pt idx="10975">
                  <c:v>44470.439303472223</c:v>
                </c:pt>
                <c:pt idx="10976">
                  <c:v>44470.43999791667</c:v>
                </c:pt>
                <c:pt idx="10977">
                  <c:v>44470.44069236111</c:v>
                </c:pt>
                <c:pt idx="10978">
                  <c:v>44470.441386805556</c:v>
                </c:pt>
                <c:pt idx="10979">
                  <c:v>44470.442081250003</c:v>
                </c:pt>
                <c:pt idx="10980">
                  <c:v>44470.442775694442</c:v>
                </c:pt>
                <c:pt idx="10981">
                  <c:v>44470.443470138889</c:v>
                </c:pt>
                <c:pt idx="10982">
                  <c:v>44470.444164583336</c:v>
                </c:pt>
                <c:pt idx="10983">
                  <c:v>44470.444859027775</c:v>
                </c:pt>
                <c:pt idx="10984">
                  <c:v>44470.445553472222</c:v>
                </c:pt>
                <c:pt idx="10985">
                  <c:v>44470.446247916669</c:v>
                </c:pt>
                <c:pt idx="10986">
                  <c:v>44470.446942361108</c:v>
                </c:pt>
                <c:pt idx="10987">
                  <c:v>44470.447636805555</c:v>
                </c:pt>
                <c:pt idx="10988">
                  <c:v>44470.448331250002</c:v>
                </c:pt>
                <c:pt idx="10989">
                  <c:v>44470.449025694441</c:v>
                </c:pt>
                <c:pt idx="10990">
                  <c:v>44470.449720138888</c:v>
                </c:pt>
                <c:pt idx="10991">
                  <c:v>44470.450414583334</c:v>
                </c:pt>
                <c:pt idx="10992">
                  <c:v>44470.451109027781</c:v>
                </c:pt>
                <c:pt idx="10993">
                  <c:v>44470.45180347222</c:v>
                </c:pt>
                <c:pt idx="10994">
                  <c:v>44470.452497916667</c:v>
                </c:pt>
                <c:pt idx="10995">
                  <c:v>44470.453192361114</c:v>
                </c:pt>
                <c:pt idx="10996">
                  <c:v>44470.453886805553</c:v>
                </c:pt>
                <c:pt idx="10997">
                  <c:v>44470.45458125</c:v>
                </c:pt>
                <c:pt idx="10998">
                  <c:v>44470.455275694447</c:v>
                </c:pt>
                <c:pt idx="10999">
                  <c:v>44470.455970138886</c:v>
                </c:pt>
                <c:pt idx="11000">
                  <c:v>44470.456664583333</c:v>
                </c:pt>
                <c:pt idx="11001">
                  <c:v>44470.45735902778</c:v>
                </c:pt>
                <c:pt idx="11002">
                  <c:v>44470.458053472219</c:v>
                </c:pt>
                <c:pt idx="11003">
                  <c:v>44470.458759490743</c:v>
                </c:pt>
                <c:pt idx="11004">
                  <c:v>44470.459453935182</c:v>
                </c:pt>
                <c:pt idx="11005">
                  <c:v>44470.460148379629</c:v>
                </c:pt>
                <c:pt idx="11006">
                  <c:v>44470.460842824075</c:v>
                </c:pt>
                <c:pt idx="11007">
                  <c:v>44470.461537268522</c:v>
                </c:pt>
                <c:pt idx="11008">
                  <c:v>44470.462231712962</c:v>
                </c:pt>
                <c:pt idx="11009">
                  <c:v>44470.462926157408</c:v>
                </c:pt>
                <c:pt idx="11010">
                  <c:v>44470.463620601855</c:v>
                </c:pt>
                <c:pt idx="11011">
                  <c:v>44470.464315046294</c:v>
                </c:pt>
                <c:pt idx="11012">
                  <c:v>44470.465009490741</c:v>
                </c:pt>
                <c:pt idx="11013">
                  <c:v>44470.465703935188</c:v>
                </c:pt>
                <c:pt idx="11014">
                  <c:v>44470.466398379627</c:v>
                </c:pt>
                <c:pt idx="11015">
                  <c:v>44470.467092824074</c:v>
                </c:pt>
                <c:pt idx="11016">
                  <c:v>44470.467787268521</c:v>
                </c:pt>
                <c:pt idx="11017">
                  <c:v>44470.46848171296</c:v>
                </c:pt>
                <c:pt idx="11018">
                  <c:v>44470.469176157407</c:v>
                </c:pt>
                <c:pt idx="11019">
                  <c:v>44470.469870601853</c:v>
                </c:pt>
                <c:pt idx="11020">
                  <c:v>44470.470565046293</c:v>
                </c:pt>
                <c:pt idx="11021">
                  <c:v>44470.47125949074</c:v>
                </c:pt>
                <c:pt idx="11022">
                  <c:v>44470.471953935186</c:v>
                </c:pt>
                <c:pt idx="11023">
                  <c:v>44470.472648379633</c:v>
                </c:pt>
                <c:pt idx="11024">
                  <c:v>44470.473342824072</c:v>
                </c:pt>
                <c:pt idx="11025">
                  <c:v>44470.474037268519</c:v>
                </c:pt>
                <c:pt idx="11026">
                  <c:v>44470.474731712966</c:v>
                </c:pt>
                <c:pt idx="11027">
                  <c:v>44470.475426157405</c:v>
                </c:pt>
                <c:pt idx="11028">
                  <c:v>44470.476120601852</c:v>
                </c:pt>
                <c:pt idx="11029">
                  <c:v>44470.476815046299</c:v>
                </c:pt>
                <c:pt idx="11030">
                  <c:v>44470.477509490738</c:v>
                </c:pt>
                <c:pt idx="11031">
                  <c:v>44470.478203935185</c:v>
                </c:pt>
                <c:pt idx="11032">
                  <c:v>44470.478898379632</c:v>
                </c:pt>
                <c:pt idx="11033">
                  <c:v>44470.479592824071</c:v>
                </c:pt>
                <c:pt idx="11034">
                  <c:v>44470.480287268518</c:v>
                </c:pt>
                <c:pt idx="11035">
                  <c:v>44470.480981712964</c:v>
                </c:pt>
                <c:pt idx="11036">
                  <c:v>44470.481676157404</c:v>
                </c:pt>
                <c:pt idx="11037">
                  <c:v>44470.482370601851</c:v>
                </c:pt>
                <c:pt idx="11038">
                  <c:v>44470.483065046297</c:v>
                </c:pt>
                <c:pt idx="11039">
                  <c:v>44470.483759490744</c:v>
                </c:pt>
              </c:numCache>
            </c:numRef>
          </c:xVal>
          <c:yVal>
            <c:numRef>
              <c:f>'[HT748.xlsx]CH5'!$C$2:$C$11041</c:f>
              <c:numCache>
                <c:formatCode>0.00E+00</c:formatCode>
                <c:ptCount val="11040"/>
                <c:pt idx="0">
                  <c:v>22.80892854423438</c:v>
                </c:pt>
                <c:pt idx="1">
                  <c:v>22.818207418916231</c:v>
                </c:pt>
                <c:pt idx="2">
                  <c:v>22.829009237540202</c:v>
                </c:pt>
                <c:pt idx="3">
                  <c:v>22.826730889129784</c:v>
                </c:pt>
                <c:pt idx="4">
                  <c:v>22.840598259542205</c:v>
                </c:pt>
                <c:pt idx="5">
                  <c:v>22.854993837553017</c:v>
                </c:pt>
                <c:pt idx="6">
                  <c:v>22.861242742695548</c:v>
                </c:pt>
                <c:pt idx="7">
                  <c:v>22.888237602891582</c:v>
                </c:pt>
                <c:pt idx="8">
                  <c:v>22.904299250637443</c:v>
                </c:pt>
                <c:pt idx="9">
                  <c:v>22.920299045482476</c:v>
                </c:pt>
                <c:pt idx="10">
                  <c:v>22.976553692194745</c:v>
                </c:pt>
                <c:pt idx="11">
                  <c:v>23.017808643517053</c:v>
                </c:pt>
                <c:pt idx="12">
                  <c:v>23.056521806915278</c:v>
                </c:pt>
                <c:pt idx="13">
                  <c:v>23.10147873603735</c:v>
                </c:pt>
                <c:pt idx="14">
                  <c:v>23.154277794125338</c:v>
                </c:pt>
                <c:pt idx="15">
                  <c:v>23.193417505525161</c:v>
                </c:pt>
                <c:pt idx="16">
                  <c:v>23.250374211872955</c:v>
                </c:pt>
                <c:pt idx="17">
                  <c:v>23.300027556683766</c:v>
                </c:pt>
                <c:pt idx="18">
                  <c:v>23.351898186756852</c:v>
                </c:pt>
                <c:pt idx="19">
                  <c:v>23.405152814944945</c:v>
                </c:pt>
                <c:pt idx="20">
                  <c:v>23.427670541368052</c:v>
                </c:pt>
                <c:pt idx="21">
                  <c:v>23.455136215290779</c:v>
                </c:pt>
                <c:pt idx="22">
                  <c:v>23.517302919435714</c:v>
                </c:pt>
                <c:pt idx="23">
                  <c:v>23.572146687022073</c:v>
                </c:pt>
                <c:pt idx="24">
                  <c:v>23.624438790921772</c:v>
                </c:pt>
                <c:pt idx="25">
                  <c:v>23.686735180597072</c:v>
                </c:pt>
                <c:pt idx="26">
                  <c:v>23.745323927556992</c:v>
                </c:pt>
                <c:pt idx="27">
                  <c:v>23.790379473576916</c:v>
                </c:pt>
                <c:pt idx="28">
                  <c:v>23.858743599921578</c:v>
                </c:pt>
                <c:pt idx="29">
                  <c:v>23.909137462954725</c:v>
                </c:pt>
                <c:pt idx="30">
                  <c:v>23.954377701204649</c:v>
                </c:pt>
                <c:pt idx="31">
                  <c:v>24.024351801246997</c:v>
                </c:pt>
                <c:pt idx="32">
                  <c:v>24.087091682079535</c:v>
                </c:pt>
                <c:pt idx="33">
                  <c:v>24.124022847627902</c:v>
                </c:pt>
                <c:pt idx="34">
                  <c:v>24.177669460822383</c:v>
                </c:pt>
                <c:pt idx="35">
                  <c:v>24.225575162624441</c:v>
                </c:pt>
                <c:pt idx="36">
                  <c:v>24.284740386229608</c:v>
                </c:pt>
                <c:pt idx="37">
                  <c:v>24.360589347246503</c:v>
                </c:pt>
                <c:pt idx="38">
                  <c:v>24.427152689511878</c:v>
                </c:pt>
                <c:pt idx="39">
                  <c:v>24.51719369692907</c:v>
                </c:pt>
                <c:pt idx="40">
                  <c:v>24.602681872381901</c:v>
                </c:pt>
                <c:pt idx="41">
                  <c:v>24.693681355453187</c:v>
                </c:pt>
                <c:pt idx="42">
                  <c:v>24.766762584073525</c:v>
                </c:pt>
                <c:pt idx="43">
                  <c:v>24.854031924529817</c:v>
                </c:pt>
                <c:pt idx="44">
                  <c:v>24.94594949920176</c:v>
                </c:pt>
                <c:pt idx="45">
                  <c:v>25.038146976166491</c:v>
                </c:pt>
                <c:pt idx="46">
                  <c:v>25.125539417214288</c:v>
                </c:pt>
                <c:pt idx="47">
                  <c:v>25.221288051659563</c:v>
                </c:pt>
                <c:pt idx="48">
                  <c:v>25.338090031878838</c:v>
                </c:pt>
                <c:pt idx="49">
                  <c:v>25.427102336619441</c:v>
                </c:pt>
                <c:pt idx="50">
                  <c:v>25.539873162653659</c:v>
                </c:pt>
                <c:pt idx="51">
                  <c:v>25.657201665898388</c:v>
                </c:pt>
                <c:pt idx="52">
                  <c:v>25.797834514602975</c:v>
                </c:pt>
                <c:pt idx="53">
                  <c:v>25.922336316551892</c:v>
                </c:pt>
                <c:pt idx="54">
                  <c:v>26.048540853797657</c:v>
                </c:pt>
                <c:pt idx="55">
                  <c:v>26.179747129756862</c:v>
                </c:pt>
                <c:pt idx="56">
                  <c:v>26.314823518370194</c:v>
                </c:pt>
                <c:pt idx="57">
                  <c:v>26.44591394828419</c:v>
                </c:pt>
                <c:pt idx="58">
                  <c:v>26.574362715194777</c:v>
                </c:pt>
                <c:pt idx="59">
                  <c:v>26.712810262358598</c:v>
                </c:pt>
                <c:pt idx="60">
                  <c:v>26.864145316524827</c:v>
                </c:pt>
                <c:pt idx="61">
                  <c:v>26.997105135504146</c:v>
                </c:pt>
                <c:pt idx="62">
                  <c:v>27.156903671974419</c:v>
                </c:pt>
                <c:pt idx="63">
                  <c:v>27.33483922877539</c:v>
                </c:pt>
                <c:pt idx="64">
                  <c:v>27.501185705275844</c:v>
                </c:pt>
                <c:pt idx="65">
                  <c:v>27.701537732512556</c:v>
                </c:pt>
                <c:pt idx="66">
                  <c:v>27.898723852433129</c:v>
                </c:pt>
                <c:pt idx="67">
                  <c:v>28.095030946095168</c:v>
                </c:pt>
                <c:pt idx="68">
                  <c:v>28.288202969334204</c:v>
                </c:pt>
                <c:pt idx="69">
                  <c:v>28.498863955674768</c:v>
                </c:pt>
                <c:pt idx="70">
                  <c:v>28.695436031095568</c:v>
                </c:pt>
                <c:pt idx="71">
                  <c:v>28.92530895012732</c:v>
                </c:pt>
                <c:pt idx="72">
                  <c:v>29.150648510493284</c:v>
                </c:pt>
                <c:pt idx="73">
                  <c:v>29.39966384932119</c:v>
                </c:pt>
                <c:pt idx="74">
                  <c:v>29.667434935431487</c:v>
                </c:pt>
                <c:pt idx="75">
                  <c:v>29.946756949692109</c:v>
                </c:pt>
                <c:pt idx="76">
                  <c:v>30.217492760477239</c:v>
                </c:pt>
                <c:pt idx="77">
                  <c:v>30.490558769347473</c:v>
                </c:pt>
                <c:pt idx="78">
                  <c:v>30.751469431246122</c:v>
                </c:pt>
                <c:pt idx="79">
                  <c:v>31.039329659067977</c:v>
                </c:pt>
                <c:pt idx="80">
                  <c:v>31.321727548440006</c:v>
                </c:pt>
                <c:pt idx="81">
                  <c:v>31.674873569800749</c:v>
                </c:pt>
                <c:pt idx="82">
                  <c:v>31.883942294458141</c:v>
                </c:pt>
                <c:pt idx="83">
                  <c:v>32.207687016657893</c:v>
                </c:pt>
                <c:pt idx="84">
                  <c:v>32.527142067947189</c:v>
                </c:pt>
                <c:pt idx="85">
                  <c:v>32.851813512161002</c:v>
                </c:pt>
                <c:pt idx="86">
                  <c:v>33.180770059595666</c:v>
                </c:pt>
                <c:pt idx="87">
                  <c:v>33.493949219718438</c:v>
                </c:pt>
                <c:pt idx="88">
                  <c:v>33.824837952623092</c:v>
                </c:pt>
                <c:pt idx="89">
                  <c:v>34.129298711468167</c:v>
                </c:pt>
                <c:pt idx="90">
                  <c:v>34.447425193324413</c:v>
                </c:pt>
                <c:pt idx="91">
                  <c:v>34.792329738921794</c:v>
                </c:pt>
                <c:pt idx="92">
                  <c:v>35.126328740996236</c:v>
                </c:pt>
                <c:pt idx="93">
                  <c:v>35.462607115374681</c:v>
                </c:pt>
                <c:pt idx="94">
                  <c:v>35.80718427649839</c:v>
                </c:pt>
                <c:pt idx="95">
                  <c:v>36.159001899889887</c:v>
                </c:pt>
                <c:pt idx="96">
                  <c:v>36.518485888685888</c:v>
                </c:pt>
                <c:pt idx="97">
                  <c:v>36.945372735661302</c:v>
                </c:pt>
                <c:pt idx="98">
                  <c:v>37.230918194866838</c:v>
                </c:pt>
                <c:pt idx="99">
                  <c:v>37.59701984407652</c:v>
                </c:pt>
                <c:pt idx="100">
                  <c:v>38.082136119231045</c:v>
                </c:pt>
                <c:pt idx="101">
                  <c:v>38.386530756977713</c:v>
                </c:pt>
                <c:pt idx="102">
                  <c:v>38.778367403472728</c:v>
                </c:pt>
                <c:pt idx="103">
                  <c:v>39.164847713603287</c:v>
                </c:pt>
                <c:pt idx="104">
                  <c:v>39.555533616835092</c:v>
                </c:pt>
                <c:pt idx="105">
                  <c:v>39.929249551189919</c:v>
                </c:pt>
                <c:pt idx="106">
                  <c:v>40.305520988857211</c:v>
                </c:pt>
                <c:pt idx="107">
                  <c:v>40.679632506475201</c:v>
                </c:pt>
                <c:pt idx="108">
                  <c:v>41.074556841467775</c:v>
                </c:pt>
                <c:pt idx="109">
                  <c:v>41.5068736248313</c:v>
                </c:pt>
                <c:pt idx="110">
                  <c:v>41.914371336763445</c:v>
                </c:pt>
                <c:pt idx="111">
                  <c:v>42.328619175231324</c:v>
                </c:pt>
                <c:pt idx="112">
                  <c:v>42.731830043421674</c:v>
                </c:pt>
                <c:pt idx="113">
                  <c:v>43.135820947862918</c:v>
                </c:pt>
                <c:pt idx="114">
                  <c:v>43.511689765054847</c:v>
                </c:pt>
                <c:pt idx="115">
                  <c:v>43.898971874712977</c:v>
                </c:pt>
                <c:pt idx="116">
                  <c:v>44.270473749205166</c:v>
                </c:pt>
                <c:pt idx="117">
                  <c:v>44.719294971665086</c:v>
                </c:pt>
                <c:pt idx="118">
                  <c:v>45.123180083283167</c:v>
                </c:pt>
                <c:pt idx="119">
                  <c:v>45.56972015342636</c:v>
                </c:pt>
                <c:pt idx="120">
                  <c:v>45.999559249821694</c:v>
                </c:pt>
                <c:pt idx="121">
                  <c:v>46.41944272340109</c:v>
                </c:pt>
                <c:pt idx="122">
                  <c:v>46.82486358381361</c:v>
                </c:pt>
                <c:pt idx="123">
                  <c:v>47.224746128275662</c:v>
                </c:pt>
                <c:pt idx="124">
                  <c:v>47.634013723224271</c:v>
                </c:pt>
                <c:pt idx="125">
                  <c:v>48.029875062811946</c:v>
                </c:pt>
                <c:pt idx="126">
                  <c:v>48.466087978045124</c:v>
                </c:pt>
                <c:pt idx="127">
                  <c:v>48.893805924231657</c:v>
                </c:pt>
                <c:pt idx="128">
                  <c:v>49.330753765082065</c:v>
                </c:pt>
                <c:pt idx="129">
                  <c:v>49.772831756169218</c:v>
                </c:pt>
                <c:pt idx="130">
                  <c:v>50.19609367417327</c:v>
                </c:pt>
                <c:pt idx="131">
                  <c:v>50.631745795363756</c:v>
                </c:pt>
                <c:pt idx="132">
                  <c:v>51.046721799763908</c:v>
                </c:pt>
                <c:pt idx="133">
                  <c:v>51.492596898296455</c:v>
                </c:pt>
                <c:pt idx="134">
                  <c:v>51.940904124067828</c:v>
                </c:pt>
                <c:pt idx="135">
                  <c:v>52.383860496278302</c:v>
                </c:pt>
                <c:pt idx="136">
                  <c:v>52.830216070921097</c:v>
                </c:pt>
                <c:pt idx="137">
                  <c:v>53.271203212732146</c:v>
                </c:pt>
                <c:pt idx="138">
                  <c:v>53.713159447665575</c:v>
                </c:pt>
                <c:pt idx="139">
                  <c:v>54.140608051914057</c:v>
                </c:pt>
                <c:pt idx="140">
                  <c:v>54.485272806418813</c:v>
                </c:pt>
                <c:pt idx="141">
                  <c:v>54.99213808426655</c:v>
                </c:pt>
                <c:pt idx="142">
                  <c:v>55.456460136090925</c:v>
                </c:pt>
                <c:pt idx="143">
                  <c:v>55.926115158700384</c:v>
                </c:pt>
                <c:pt idx="144">
                  <c:v>56.401278241629619</c:v>
                </c:pt>
                <c:pt idx="145">
                  <c:v>56.870255393363053</c:v>
                </c:pt>
                <c:pt idx="146">
                  <c:v>57.319255938001376</c:v>
                </c:pt>
                <c:pt idx="147">
                  <c:v>57.756833225279877</c:v>
                </c:pt>
                <c:pt idx="148">
                  <c:v>58.132768471745813</c:v>
                </c:pt>
                <c:pt idx="149">
                  <c:v>58.634548634043732</c:v>
                </c:pt>
                <c:pt idx="150">
                  <c:v>59.082399761740234</c:v>
                </c:pt>
                <c:pt idx="151">
                  <c:v>59.642460310247642</c:v>
                </c:pt>
                <c:pt idx="152">
                  <c:v>60.025312374801246</c:v>
                </c:pt>
                <c:pt idx="153">
                  <c:v>60.490738565997617</c:v>
                </c:pt>
                <c:pt idx="154">
                  <c:v>60.965589854140759</c:v>
                </c:pt>
                <c:pt idx="155">
                  <c:v>61.42427929444429</c:v>
                </c:pt>
                <c:pt idx="156">
                  <c:v>61.841903478784452</c:v>
                </c:pt>
                <c:pt idx="157">
                  <c:v>62.275012458649442</c:v>
                </c:pt>
                <c:pt idx="158">
                  <c:v>62.723635338626281</c:v>
                </c:pt>
                <c:pt idx="159">
                  <c:v>63.202102639522089</c:v>
                </c:pt>
                <c:pt idx="160">
                  <c:v>63.647756158833268</c:v>
                </c:pt>
                <c:pt idx="161">
                  <c:v>64.114145523142412</c:v>
                </c:pt>
                <c:pt idx="162">
                  <c:v>64.590633275481594</c:v>
                </c:pt>
                <c:pt idx="163">
                  <c:v>65.057796562682029</c:v>
                </c:pt>
                <c:pt idx="164">
                  <c:v>65.434248529984799</c:v>
                </c:pt>
                <c:pt idx="165">
                  <c:v>65.932936548446079</c:v>
                </c:pt>
                <c:pt idx="166">
                  <c:v>66.386557757662473</c:v>
                </c:pt>
                <c:pt idx="167">
                  <c:v>66.867544365922612</c:v>
                </c:pt>
                <c:pt idx="168">
                  <c:v>67.345566435097112</c:v>
                </c:pt>
                <c:pt idx="169">
                  <c:v>67.803678720961955</c:v>
                </c:pt>
                <c:pt idx="170">
                  <c:v>68.274192733853781</c:v>
                </c:pt>
                <c:pt idx="171">
                  <c:v>68.72212794329964</c:v>
                </c:pt>
                <c:pt idx="172">
                  <c:v>69.15583839341754</c:v>
                </c:pt>
                <c:pt idx="173">
                  <c:v>69.610711471400606</c:v>
                </c:pt>
                <c:pt idx="174">
                  <c:v>70.107439543301993</c:v>
                </c:pt>
                <c:pt idx="175">
                  <c:v>70.587486881149644</c:v>
                </c:pt>
                <c:pt idx="176">
                  <c:v>71.066103937880541</c:v>
                </c:pt>
                <c:pt idx="177">
                  <c:v>71.552413840169891</c:v>
                </c:pt>
                <c:pt idx="178">
                  <c:v>72.020634395628235</c:v>
                </c:pt>
                <c:pt idx="179">
                  <c:v>72.479117348503593</c:v>
                </c:pt>
                <c:pt idx="180">
                  <c:v>72.87078086809926</c:v>
                </c:pt>
                <c:pt idx="181">
                  <c:v>73.396284034301331</c:v>
                </c:pt>
                <c:pt idx="182">
                  <c:v>73.885253916638149</c:v>
                </c:pt>
                <c:pt idx="183">
                  <c:v>74.364932653064542</c:v>
                </c:pt>
                <c:pt idx="184">
                  <c:v>74.858744966785196</c:v>
                </c:pt>
                <c:pt idx="185">
                  <c:v>75.351548626227441</c:v>
                </c:pt>
                <c:pt idx="186">
                  <c:v>75.79895327173115</c:v>
                </c:pt>
                <c:pt idx="187">
                  <c:v>76.251088600128838</c:v>
                </c:pt>
                <c:pt idx="188">
                  <c:v>76.707764633151385</c:v>
                </c:pt>
                <c:pt idx="189">
                  <c:v>77.200119114474717</c:v>
                </c:pt>
                <c:pt idx="190">
                  <c:v>77.692953805614948</c:v>
                </c:pt>
                <c:pt idx="191">
                  <c:v>78.199778764965615</c:v>
                </c:pt>
                <c:pt idx="192">
                  <c:v>78.693000351528823</c:v>
                </c:pt>
                <c:pt idx="193">
                  <c:v>79.181216606712596</c:v>
                </c:pt>
                <c:pt idx="194">
                  <c:v>79.624567320298652</c:v>
                </c:pt>
                <c:pt idx="195">
                  <c:v>80.088501605727231</c:v>
                </c:pt>
                <c:pt idx="196">
                  <c:v>80.558329485704803</c:v>
                </c:pt>
                <c:pt idx="197">
                  <c:v>81.05714243173496</c:v>
                </c:pt>
                <c:pt idx="198">
                  <c:v>81.575465971444046</c:v>
                </c:pt>
                <c:pt idx="199">
                  <c:v>81.972103598470198</c:v>
                </c:pt>
                <c:pt idx="200">
                  <c:v>82.530671502677819</c:v>
                </c:pt>
                <c:pt idx="201">
                  <c:v>82.995128445727005</c:v>
                </c:pt>
                <c:pt idx="202">
                  <c:v>83.438153824425342</c:v>
                </c:pt>
                <c:pt idx="203">
                  <c:v>83.896480804029039</c:v>
                </c:pt>
                <c:pt idx="204">
                  <c:v>84.376181094125002</c:v>
                </c:pt>
                <c:pt idx="205">
                  <c:v>84.860240281752027</c:v>
                </c:pt>
                <c:pt idx="206">
                  <c:v>85.340533668809201</c:v>
                </c:pt>
                <c:pt idx="207">
                  <c:v>85.830643053830102</c:v>
                </c:pt>
                <c:pt idx="208">
                  <c:v>86.29816131075178</c:v>
                </c:pt>
                <c:pt idx="209">
                  <c:v>86.739530433478635</c:v>
                </c:pt>
                <c:pt idx="210">
                  <c:v>87.210018630048523</c:v>
                </c:pt>
                <c:pt idx="211">
                  <c:v>87.692950708874335</c:v>
                </c:pt>
                <c:pt idx="212">
                  <c:v>88.186502935212957</c:v>
                </c:pt>
                <c:pt idx="213">
                  <c:v>88.637091938059569</c:v>
                </c:pt>
                <c:pt idx="214">
                  <c:v>89.099711799804751</c:v>
                </c:pt>
                <c:pt idx="215">
                  <c:v>89.672747914971694</c:v>
                </c:pt>
                <c:pt idx="216">
                  <c:v>90.046010690106584</c:v>
                </c:pt>
                <c:pt idx="217">
                  <c:v>90.510867456111129</c:v>
                </c:pt>
                <c:pt idx="218">
                  <c:v>91.011829079510093</c:v>
                </c:pt>
                <c:pt idx="219">
                  <c:v>91.512427048819447</c:v>
                </c:pt>
                <c:pt idx="220">
                  <c:v>92.027213969445469</c:v>
                </c:pt>
                <c:pt idx="221">
                  <c:v>92.513250160523882</c:v>
                </c:pt>
                <c:pt idx="222">
                  <c:v>92.958088242231398</c:v>
                </c:pt>
                <c:pt idx="223">
                  <c:v>93.422851946629919</c:v>
                </c:pt>
                <c:pt idx="224">
                  <c:v>93.8270214057424</c:v>
                </c:pt>
                <c:pt idx="225">
                  <c:v>94.294889800171262</c:v>
                </c:pt>
                <c:pt idx="226">
                  <c:v>94.788573028351522</c:v>
                </c:pt>
                <c:pt idx="227">
                  <c:v>95.286357979638979</c:v>
                </c:pt>
                <c:pt idx="228">
                  <c:v>95.773971364454354</c:v>
                </c:pt>
                <c:pt idx="229">
                  <c:v>96.23204154700268</c:v>
                </c:pt>
                <c:pt idx="230">
                  <c:v>96.688742198361908</c:v>
                </c:pt>
                <c:pt idx="231">
                  <c:v>97.150440010373174</c:v>
                </c:pt>
                <c:pt idx="232">
                  <c:v>97.649333309827867</c:v>
                </c:pt>
                <c:pt idx="233">
                  <c:v>98.125387974642166</c:v>
                </c:pt>
                <c:pt idx="234">
                  <c:v>98.734929043698315</c:v>
                </c:pt>
                <c:pt idx="235">
                  <c:v>99.192639654280214</c:v>
                </c:pt>
                <c:pt idx="236">
                  <c:v>99.68498949587908</c:v>
                </c:pt>
                <c:pt idx="237">
                  <c:v>100.1449447211279</c:v>
                </c:pt>
                <c:pt idx="238">
                  <c:v>100.61172656811132</c:v>
                </c:pt>
                <c:pt idx="239">
                  <c:v>101.12235068780221</c:v>
                </c:pt>
                <c:pt idx="240">
                  <c:v>101.6478997956853</c:v>
                </c:pt>
                <c:pt idx="241">
                  <c:v>102.18392990176471</c:v>
                </c:pt>
                <c:pt idx="242">
                  <c:v>102.71071637799143</c:v>
                </c:pt>
                <c:pt idx="243">
                  <c:v>103.21710645381535</c:v>
                </c:pt>
                <c:pt idx="244">
                  <c:v>103.68163082018286</c:v>
                </c:pt>
                <c:pt idx="245">
                  <c:v>104.16461054070052</c:v>
                </c:pt>
                <c:pt idx="246">
                  <c:v>104.65635916750122</c:v>
                </c:pt>
                <c:pt idx="247">
                  <c:v>105.14389310778806</c:v>
                </c:pt>
                <c:pt idx="248">
                  <c:v>105.64006927077381</c:v>
                </c:pt>
                <c:pt idx="249">
                  <c:v>106.11661269696175</c:v>
                </c:pt>
                <c:pt idx="250">
                  <c:v>106.63639211949811</c:v>
                </c:pt>
                <c:pt idx="251">
                  <c:v>107.02781011202114</c:v>
                </c:pt>
                <c:pt idx="252">
                  <c:v>107.51301073326231</c:v>
                </c:pt>
                <c:pt idx="253">
                  <c:v>108.0377661490415</c:v>
                </c:pt>
                <c:pt idx="254">
                  <c:v>108.54393369384059</c:v>
                </c:pt>
                <c:pt idx="255">
                  <c:v>109.00776673013669</c:v>
                </c:pt>
                <c:pt idx="256">
                  <c:v>109.44494694200357</c:v>
                </c:pt>
                <c:pt idx="257">
                  <c:v>109.90247410278815</c:v>
                </c:pt>
                <c:pt idx="258">
                  <c:v>110.35715157274073</c:v>
                </c:pt>
                <c:pt idx="259">
                  <c:v>110.85010309764674</c:v>
                </c:pt>
                <c:pt idx="260">
                  <c:v>111.33565519493462</c:v>
                </c:pt>
                <c:pt idx="261">
                  <c:v>111.82595986079203</c:v>
                </c:pt>
                <c:pt idx="262">
                  <c:v>112.31775601140539</c:v>
                </c:pt>
                <c:pt idx="263">
                  <c:v>112.76592479525402</c:v>
                </c:pt>
                <c:pt idx="264">
                  <c:v>113.15774950484423</c:v>
                </c:pt>
                <c:pt idx="265">
                  <c:v>113.65341314896853</c:v>
                </c:pt>
                <c:pt idx="266">
                  <c:v>114.17343414448148</c:v>
                </c:pt>
                <c:pt idx="267">
                  <c:v>114.64344160072012</c:v>
                </c:pt>
                <c:pt idx="268">
                  <c:v>115.11100163988849</c:v>
                </c:pt>
                <c:pt idx="269">
                  <c:v>115.57487124857242</c:v>
                </c:pt>
                <c:pt idx="270">
                  <c:v>116.05778493350513</c:v>
                </c:pt>
                <c:pt idx="271">
                  <c:v>116.4796596624299</c:v>
                </c:pt>
                <c:pt idx="272">
                  <c:v>116.97540748477921</c:v>
                </c:pt>
                <c:pt idx="273">
                  <c:v>117.46680752799313</c:v>
                </c:pt>
                <c:pt idx="274">
                  <c:v>117.95113181210495</c:v>
                </c:pt>
                <c:pt idx="275">
                  <c:v>118.4696458216348</c:v>
                </c:pt>
                <c:pt idx="276">
                  <c:v>118.95116826083323</c:v>
                </c:pt>
                <c:pt idx="277">
                  <c:v>119.42026056374507</c:v>
                </c:pt>
                <c:pt idx="278">
                  <c:v>119.87735430780609</c:v>
                </c:pt>
                <c:pt idx="279">
                  <c:v>120.32607191915316</c:v>
                </c:pt>
                <c:pt idx="280">
                  <c:v>120.84597934254603</c:v>
                </c:pt>
                <c:pt idx="281">
                  <c:v>121.37921655356141</c:v>
                </c:pt>
                <c:pt idx="282">
                  <c:v>121.79376771161338</c:v>
                </c:pt>
                <c:pt idx="283">
                  <c:v>122.3739424100517</c:v>
                </c:pt>
                <c:pt idx="284">
                  <c:v>122.81088832240683</c:v>
                </c:pt>
                <c:pt idx="285">
                  <c:v>123.26694284219427</c:v>
                </c:pt>
                <c:pt idx="286">
                  <c:v>123.78486710956341</c:v>
                </c:pt>
                <c:pt idx="287">
                  <c:v>124.263237771571</c:v>
                </c:pt>
                <c:pt idx="288">
                  <c:v>124.77464520772996</c:v>
                </c:pt>
                <c:pt idx="289">
                  <c:v>125.22950802158491</c:v>
                </c:pt>
                <c:pt idx="290">
                  <c:v>125.66464328036986</c:v>
                </c:pt>
                <c:pt idx="291">
                  <c:v>126.09387643146258</c:v>
                </c:pt>
                <c:pt idx="292">
                  <c:v>126.56066617440867</c:v>
                </c:pt>
                <c:pt idx="293">
                  <c:v>127.06908826609444</c:v>
                </c:pt>
                <c:pt idx="294">
                  <c:v>127.59123008926139</c:v>
                </c:pt>
                <c:pt idx="295">
                  <c:v>128.09992922832609</c:v>
                </c:pt>
                <c:pt idx="296">
                  <c:v>128.56747257992578</c:v>
                </c:pt>
                <c:pt idx="297">
                  <c:v>129.05278335564208</c:v>
                </c:pt>
                <c:pt idx="298">
                  <c:v>129.43309338333876</c:v>
                </c:pt>
                <c:pt idx="299">
                  <c:v>129.89203452179126</c:v>
                </c:pt>
                <c:pt idx="300">
                  <c:v>130.39781015120116</c:v>
                </c:pt>
                <c:pt idx="301">
                  <c:v>130.90546060656834</c:v>
                </c:pt>
                <c:pt idx="302">
                  <c:v>131.40025366825648</c:v>
                </c:pt>
                <c:pt idx="303">
                  <c:v>131.86754449292772</c:v>
                </c:pt>
                <c:pt idx="304">
                  <c:v>132.30672405885298</c:v>
                </c:pt>
                <c:pt idx="305">
                  <c:v>132.71646180568715</c:v>
                </c:pt>
                <c:pt idx="306">
                  <c:v>133.19129640289643</c:v>
                </c:pt>
                <c:pt idx="307">
                  <c:v>133.69012352890201</c:v>
                </c:pt>
                <c:pt idx="308">
                  <c:v>134.23649218012099</c:v>
                </c:pt>
                <c:pt idx="309">
                  <c:v>134.78330618658083</c:v>
                </c:pt>
                <c:pt idx="310">
                  <c:v>135.29518815076986</c:v>
                </c:pt>
                <c:pt idx="311">
                  <c:v>135.76528414824364</c:v>
                </c:pt>
                <c:pt idx="312">
                  <c:v>136.24781098355413</c:v>
                </c:pt>
                <c:pt idx="313">
                  <c:v>136.76353423808905</c:v>
                </c:pt>
                <c:pt idx="314">
                  <c:v>137.2800808577114</c:v>
                </c:pt>
                <c:pt idx="315">
                  <c:v>137.79840589862084</c:v>
                </c:pt>
                <c:pt idx="316">
                  <c:v>138.28651321331498</c:v>
                </c:pt>
                <c:pt idx="317">
                  <c:v>138.83815820943829</c:v>
                </c:pt>
                <c:pt idx="318">
                  <c:v>139.2191416123955</c:v>
                </c:pt>
                <c:pt idx="319">
                  <c:v>139.71508719862055</c:v>
                </c:pt>
                <c:pt idx="320">
                  <c:v>140.25734759736088</c:v>
                </c:pt>
                <c:pt idx="321">
                  <c:v>140.78675246733806</c:v>
                </c:pt>
                <c:pt idx="322">
                  <c:v>141.28288557418247</c:v>
                </c:pt>
                <c:pt idx="323">
                  <c:v>141.73866932250112</c:v>
                </c:pt>
                <c:pt idx="324">
                  <c:v>142.17382948264205</c:v>
                </c:pt>
                <c:pt idx="325">
                  <c:v>142.66565309713505</c:v>
                </c:pt>
                <c:pt idx="326">
                  <c:v>143.16866792825019</c:v>
                </c:pt>
                <c:pt idx="327">
                  <c:v>143.70552211865663</c:v>
                </c:pt>
                <c:pt idx="328">
                  <c:v>144.22899652870268</c:v>
                </c:pt>
                <c:pt idx="329">
                  <c:v>144.66720355928251</c:v>
                </c:pt>
                <c:pt idx="330">
                  <c:v>145.15271297051987</c:v>
                </c:pt>
                <c:pt idx="331">
                  <c:v>145.57998952450077</c:v>
                </c:pt>
                <c:pt idx="332">
                  <c:v>146.05376110149962</c:v>
                </c:pt>
                <c:pt idx="333">
                  <c:v>146.58007750001613</c:v>
                </c:pt>
                <c:pt idx="334">
                  <c:v>147.12270975757374</c:v>
                </c:pt>
                <c:pt idx="335">
                  <c:v>147.6225398045427</c:v>
                </c:pt>
                <c:pt idx="336">
                  <c:v>148.08574004490498</c:v>
                </c:pt>
                <c:pt idx="337">
                  <c:v>148.47239536016201</c:v>
                </c:pt>
                <c:pt idx="338">
                  <c:v>148.97925740224758</c:v>
                </c:pt>
                <c:pt idx="339">
                  <c:v>149.47001934043305</c:v>
                </c:pt>
                <c:pt idx="340">
                  <c:v>149.97358154771743</c:v>
                </c:pt>
                <c:pt idx="341">
                  <c:v>150.48245227526209</c:v>
                </c:pt>
                <c:pt idx="342">
                  <c:v>150.98052012004658</c:v>
                </c:pt>
                <c:pt idx="343">
                  <c:v>151.40397822184306</c:v>
                </c:pt>
                <c:pt idx="344">
                  <c:v>151.84650348731699</c:v>
                </c:pt>
                <c:pt idx="345">
                  <c:v>152.33149305552155</c:v>
                </c:pt>
                <c:pt idx="346">
                  <c:v>152.84310816023338</c:v>
                </c:pt>
                <c:pt idx="347">
                  <c:v>153.33707353164792</c:v>
                </c:pt>
                <c:pt idx="348">
                  <c:v>153.83324869839814</c:v>
                </c:pt>
                <c:pt idx="349">
                  <c:v>154.30709180909076</c:v>
                </c:pt>
                <c:pt idx="350">
                  <c:v>154.73135880300191</c:v>
                </c:pt>
                <c:pt idx="351">
                  <c:v>155.24790418446204</c:v>
                </c:pt>
                <c:pt idx="352">
                  <c:v>155.78442939768183</c:v>
                </c:pt>
                <c:pt idx="353">
                  <c:v>156.30724904702839</c:v>
                </c:pt>
                <c:pt idx="354">
                  <c:v>156.78877858483557</c:v>
                </c:pt>
                <c:pt idx="355">
                  <c:v>157.26744915905707</c:v>
                </c:pt>
                <c:pt idx="356">
                  <c:v>157.7271041012286</c:v>
                </c:pt>
                <c:pt idx="357">
                  <c:v>158.22349525112767</c:v>
                </c:pt>
                <c:pt idx="358">
                  <c:v>158.74605764054371</c:v>
                </c:pt>
                <c:pt idx="359">
                  <c:v>159.27872320892905</c:v>
                </c:pt>
                <c:pt idx="360">
                  <c:v>159.78411795048126</c:v>
                </c:pt>
                <c:pt idx="361">
                  <c:v>160.14593078343052</c:v>
                </c:pt>
                <c:pt idx="362">
                  <c:v>160.61979898511828</c:v>
                </c:pt>
                <c:pt idx="363">
                  <c:v>161.05723738241539</c:v>
                </c:pt>
                <c:pt idx="364">
                  <c:v>161.58053964031623</c:v>
                </c:pt>
                <c:pt idx="365">
                  <c:v>162.17322773987573</c:v>
                </c:pt>
                <c:pt idx="366">
                  <c:v>162.59452000856592</c:v>
                </c:pt>
                <c:pt idx="367">
                  <c:v>163.08824969653395</c:v>
                </c:pt>
                <c:pt idx="368">
                  <c:v>163.56990116152647</c:v>
                </c:pt>
                <c:pt idx="369">
                  <c:v>164.0163224207794</c:v>
                </c:pt>
                <c:pt idx="370">
                  <c:v>164.52564142422983</c:v>
                </c:pt>
                <c:pt idx="371">
                  <c:v>165.09655055221023</c:v>
                </c:pt>
                <c:pt idx="372">
                  <c:v>165.65775345562636</c:v>
                </c:pt>
                <c:pt idx="373">
                  <c:v>166.17672553922742</c:v>
                </c:pt>
                <c:pt idx="374">
                  <c:v>166.63637695304212</c:v>
                </c:pt>
                <c:pt idx="375">
                  <c:v>167.10336200740662</c:v>
                </c:pt>
                <c:pt idx="376">
                  <c:v>167.60258736256705</c:v>
                </c:pt>
                <c:pt idx="377">
                  <c:v>168.14301035246623</c:v>
                </c:pt>
                <c:pt idx="378">
                  <c:v>168.59046363202958</c:v>
                </c:pt>
                <c:pt idx="379">
                  <c:v>169.19240544306109</c:v>
                </c:pt>
                <c:pt idx="380">
                  <c:v>169.66293945137465</c:v>
                </c:pt>
                <c:pt idx="381">
                  <c:v>170.09548609437996</c:v>
                </c:pt>
                <c:pt idx="382">
                  <c:v>170.48965918455582</c:v>
                </c:pt>
                <c:pt idx="383">
                  <c:v>170.97149260777334</c:v>
                </c:pt>
                <c:pt idx="384">
                  <c:v>171.48956732053918</c:v>
                </c:pt>
                <c:pt idx="385">
                  <c:v>171.99819362915628</c:v>
                </c:pt>
                <c:pt idx="386">
                  <c:v>172.44211543183749</c:v>
                </c:pt>
                <c:pt idx="387">
                  <c:v>172.87552341958579</c:v>
                </c:pt>
                <c:pt idx="388">
                  <c:v>173.30406785279206</c:v>
                </c:pt>
                <c:pt idx="389">
                  <c:v>173.80308884126339</c:v>
                </c:pt>
                <c:pt idx="390">
                  <c:v>174.31351374607388</c:v>
                </c:pt>
                <c:pt idx="391">
                  <c:v>174.82368339837024</c:v>
                </c:pt>
                <c:pt idx="392">
                  <c:v>175.27758127799706</c:v>
                </c:pt>
                <c:pt idx="393">
                  <c:v>175.68164522260318</c:v>
                </c:pt>
                <c:pt idx="394">
                  <c:v>176.1348472138333</c:v>
                </c:pt>
                <c:pt idx="395">
                  <c:v>176.6298836066519</c:v>
                </c:pt>
                <c:pt idx="396">
                  <c:v>177.15547122375116</c:v>
                </c:pt>
                <c:pt idx="397">
                  <c:v>177.67660723062804</c:v>
                </c:pt>
                <c:pt idx="398">
                  <c:v>178.16027271268908</c:v>
                </c:pt>
                <c:pt idx="399">
                  <c:v>178.54011936262907</c:v>
                </c:pt>
                <c:pt idx="400">
                  <c:v>178.90668843508266</c:v>
                </c:pt>
                <c:pt idx="401">
                  <c:v>179.46419310142565</c:v>
                </c:pt>
                <c:pt idx="402">
                  <c:v>180.02734490421264</c:v>
                </c:pt>
                <c:pt idx="403">
                  <c:v>180.56463138826234</c:v>
                </c:pt>
                <c:pt idx="404">
                  <c:v>181.05445761365706</c:v>
                </c:pt>
                <c:pt idx="405">
                  <c:v>181.45338671206466</c:v>
                </c:pt>
                <c:pt idx="406">
                  <c:v>181.87543677182663</c:v>
                </c:pt>
                <c:pt idx="407">
                  <c:v>182.32771621480669</c:v>
                </c:pt>
                <c:pt idx="408">
                  <c:v>182.84990579382091</c:v>
                </c:pt>
                <c:pt idx="409">
                  <c:v>183.39367815804084</c:v>
                </c:pt>
                <c:pt idx="410">
                  <c:v>183.91235554245117</c:v>
                </c:pt>
                <c:pt idx="411">
                  <c:v>184.33957702673234</c:v>
                </c:pt>
                <c:pt idx="412">
                  <c:v>184.74343701995488</c:v>
                </c:pt>
                <c:pt idx="413">
                  <c:v>185.22955740367607</c:v>
                </c:pt>
                <c:pt idx="414">
                  <c:v>185.66258280667759</c:v>
                </c:pt>
                <c:pt idx="415">
                  <c:v>186.156281561073</c:v>
                </c:pt>
                <c:pt idx="416">
                  <c:v>186.66976002772361</c:v>
                </c:pt>
                <c:pt idx="417">
                  <c:v>187.06535845783273</c:v>
                </c:pt>
                <c:pt idx="418">
                  <c:v>187.48110154057457</c:v>
                </c:pt>
                <c:pt idx="419">
                  <c:v>187.92888043486155</c:v>
                </c:pt>
                <c:pt idx="420">
                  <c:v>188.45574006705718</c:v>
                </c:pt>
                <c:pt idx="421">
                  <c:v>188.95169445799419</c:v>
                </c:pt>
                <c:pt idx="422">
                  <c:v>189.39582562575657</c:v>
                </c:pt>
                <c:pt idx="423">
                  <c:v>189.81091353517968</c:v>
                </c:pt>
                <c:pt idx="424">
                  <c:v>190.23761483247503</c:v>
                </c:pt>
                <c:pt idx="425">
                  <c:v>190.74955255185981</c:v>
                </c:pt>
                <c:pt idx="426">
                  <c:v>191.28473019341629</c:v>
                </c:pt>
                <c:pt idx="427">
                  <c:v>191.80502700538077</c:v>
                </c:pt>
                <c:pt idx="428">
                  <c:v>192.21527594829698</c:v>
                </c:pt>
                <c:pt idx="429">
                  <c:v>192.54300126430311</c:v>
                </c:pt>
                <c:pt idx="430">
                  <c:v>192.94201842231257</c:v>
                </c:pt>
                <c:pt idx="431">
                  <c:v>193.37162642423993</c:v>
                </c:pt>
                <c:pt idx="432">
                  <c:v>193.89764778035752</c:v>
                </c:pt>
                <c:pt idx="433">
                  <c:v>194.43374802019187</c:v>
                </c:pt>
                <c:pt idx="434">
                  <c:v>194.95394500767154</c:v>
                </c:pt>
                <c:pt idx="435">
                  <c:v>195.39466898357944</c:v>
                </c:pt>
                <c:pt idx="436">
                  <c:v>195.89798211875001</c:v>
                </c:pt>
                <c:pt idx="437">
                  <c:v>196.39137301570983</c:v>
                </c:pt>
                <c:pt idx="438">
                  <c:v>196.93964808350421</c:v>
                </c:pt>
                <c:pt idx="439">
                  <c:v>197.50995810535065</c:v>
                </c:pt>
                <c:pt idx="440">
                  <c:v>198.00044467900545</c:v>
                </c:pt>
                <c:pt idx="441">
                  <c:v>198.46727633412499</c:v>
                </c:pt>
                <c:pt idx="442">
                  <c:v>198.86379253561083</c:v>
                </c:pt>
                <c:pt idx="443">
                  <c:v>199.30707802804821</c:v>
                </c:pt>
                <c:pt idx="444">
                  <c:v>199.83640165192256</c:v>
                </c:pt>
                <c:pt idx="445">
                  <c:v>200.35849400792785</c:v>
                </c:pt>
                <c:pt idx="446">
                  <c:v>200.83039375072681</c:v>
                </c:pt>
                <c:pt idx="447">
                  <c:v>201.28123414312157</c:v>
                </c:pt>
                <c:pt idx="448">
                  <c:v>201.74764907587758</c:v>
                </c:pt>
                <c:pt idx="449">
                  <c:v>202.15975391244191</c:v>
                </c:pt>
                <c:pt idx="450">
                  <c:v>202.57954836816276</c:v>
                </c:pt>
                <c:pt idx="451">
                  <c:v>202.9847474134823</c:v>
                </c:pt>
                <c:pt idx="452">
                  <c:v>203.34686787665402</c:v>
                </c:pt>
                <c:pt idx="453">
                  <c:v>203.68082860309187</c:v>
                </c:pt>
                <c:pt idx="454">
                  <c:v>203.9890313455565</c:v>
                </c:pt>
                <c:pt idx="455">
                  <c:v>204.34729152192008</c:v>
                </c:pt>
                <c:pt idx="456">
                  <c:v>204.73597756693638</c:v>
                </c:pt>
                <c:pt idx="457">
                  <c:v>205.08289172058048</c:v>
                </c:pt>
                <c:pt idx="458">
                  <c:v>205.34889222779879</c:v>
                </c:pt>
                <c:pt idx="459">
                  <c:v>205.61618314689878</c:v>
                </c:pt>
                <c:pt idx="460">
                  <c:v>205.77022283215979</c:v>
                </c:pt>
                <c:pt idx="461">
                  <c:v>205.98902492378861</c:v>
                </c:pt>
                <c:pt idx="462">
                  <c:v>206.28058522801831</c:v>
                </c:pt>
                <c:pt idx="463">
                  <c:v>206.53697616560413</c:v>
                </c:pt>
                <c:pt idx="464">
                  <c:v>206.69864484252454</c:v>
                </c:pt>
                <c:pt idx="465">
                  <c:v>206.89696113350971</c:v>
                </c:pt>
                <c:pt idx="466">
                  <c:v>206.97835839735674</c:v>
                </c:pt>
                <c:pt idx="467">
                  <c:v>207.0946631912723</c:v>
                </c:pt>
                <c:pt idx="468">
                  <c:v>207.21332962513154</c:v>
                </c:pt>
                <c:pt idx="469">
                  <c:v>207.42444952597054</c:v>
                </c:pt>
                <c:pt idx="470">
                  <c:v>207.57426972848017</c:v>
                </c:pt>
                <c:pt idx="471">
                  <c:v>207.73145167981642</c:v>
                </c:pt>
                <c:pt idx="472">
                  <c:v>207.80337985610643</c:v>
                </c:pt>
                <c:pt idx="473">
                  <c:v>207.84113238078555</c:v>
                </c:pt>
                <c:pt idx="474">
                  <c:v>207.88068732899845</c:v>
                </c:pt>
                <c:pt idx="475">
                  <c:v>207.95393249887161</c:v>
                </c:pt>
                <c:pt idx="476">
                  <c:v>208.31003440051316</c:v>
                </c:pt>
                <c:pt idx="477">
                  <c:v>208.66779525422788</c:v>
                </c:pt>
                <c:pt idx="478">
                  <c:v>208.85326511727405</c:v>
                </c:pt>
                <c:pt idx="479">
                  <c:v>208.93455856672432</c:v>
                </c:pt>
                <c:pt idx="480">
                  <c:v>208.95124033651294</c:v>
                </c:pt>
                <c:pt idx="481">
                  <c:v>209.02672920113881</c:v>
                </c:pt>
                <c:pt idx="482">
                  <c:v>209.12386819105049</c:v>
                </c:pt>
                <c:pt idx="483">
                  <c:v>209.25202081759645</c:v>
                </c:pt>
                <c:pt idx="484">
                  <c:v>209.32342846720294</c:v>
                </c:pt>
                <c:pt idx="485">
                  <c:v>209.35782224663615</c:v>
                </c:pt>
                <c:pt idx="486">
                  <c:v>209.34070084808826</c:v>
                </c:pt>
                <c:pt idx="487">
                  <c:v>209.33415631512878</c:v>
                </c:pt>
                <c:pt idx="488">
                  <c:v>209.3675491392188</c:v>
                </c:pt>
                <c:pt idx="489">
                  <c:v>209.44633474349217</c:v>
                </c:pt>
                <c:pt idx="490">
                  <c:v>209.52357324402652</c:v>
                </c:pt>
                <c:pt idx="491">
                  <c:v>209.57044960883388</c:v>
                </c:pt>
                <c:pt idx="492">
                  <c:v>209.52573978668241</c:v>
                </c:pt>
                <c:pt idx="493">
                  <c:v>209.4620309611592</c:v>
                </c:pt>
                <c:pt idx="494">
                  <c:v>209.42210818662983</c:v>
                </c:pt>
                <c:pt idx="495">
                  <c:v>209.44783406784686</c:v>
                </c:pt>
                <c:pt idx="496">
                  <c:v>209.5138764161228</c:v>
                </c:pt>
                <c:pt idx="497">
                  <c:v>209.55935881886708</c:v>
                </c:pt>
                <c:pt idx="498">
                  <c:v>209.53464821979983</c:v>
                </c:pt>
                <c:pt idx="499">
                  <c:v>209.43683437936394</c:v>
                </c:pt>
                <c:pt idx="500">
                  <c:v>209.36115556610034</c:v>
                </c:pt>
                <c:pt idx="501">
                  <c:v>209.34876160482804</c:v>
                </c:pt>
                <c:pt idx="502">
                  <c:v>209.40050288079672</c:v>
                </c:pt>
                <c:pt idx="503">
                  <c:v>209.45969758144543</c:v>
                </c:pt>
                <c:pt idx="504">
                  <c:v>209.47539376081403</c:v>
                </c:pt>
                <c:pt idx="505">
                  <c:v>209.41882057929735</c:v>
                </c:pt>
                <c:pt idx="506">
                  <c:v>209.32345924872931</c:v>
                </c:pt>
                <c:pt idx="507">
                  <c:v>209.28482333209485</c:v>
                </c:pt>
                <c:pt idx="508">
                  <c:v>209.36823129202097</c:v>
                </c:pt>
                <c:pt idx="509">
                  <c:v>209.46768170765776</c:v>
                </c:pt>
                <c:pt idx="510">
                  <c:v>209.52199748583715</c:v>
                </c:pt>
                <c:pt idx="511">
                  <c:v>209.53969321434204</c:v>
                </c:pt>
                <c:pt idx="512">
                  <c:v>209.4284113316219</c:v>
                </c:pt>
                <c:pt idx="513">
                  <c:v>209.33936830992269</c:v>
                </c:pt>
                <c:pt idx="514">
                  <c:v>209.35989750385417</c:v>
                </c:pt>
                <c:pt idx="515">
                  <c:v>209.43204745260667</c:v>
                </c:pt>
                <c:pt idx="516">
                  <c:v>209.51546806333025</c:v>
                </c:pt>
                <c:pt idx="517">
                  <c:v>209.54687495116744</c:v>
                </c:pt>
                <c:pt idx="518">
                  <c:v>209.5209976188745</c:v>
                </c:pt>
                <c:pt idx="519">
                  <c:v>209.43830491130265</c:v>
                </c:pt>
                <c:pt idx="520">
                  <c:v>209.39139663439065</c:v>
                </c:pt>
                <c:pt idx="521">
                  <c:v>209.44221308879645</c:v>
                </c:pt>
                <c:pt idx="522">
                  <c:v>209.51896710397475</c:v>
                </c:pt>
                <c:pt idx="523">
                  <c:v>209.5574802334196</c:v>
                </c:pt>
                <c:pt idx="524">
                  <c:v>209.58335739342436</c:v>
                </c:pt>
                <c:pt idx="525">
                  <c:v>209.52975513661707</c:v>
                </c:pt>
                <c:pt idx="526">
                  <c:v>209.46619728263545</c:v>
                </c:pt>
                <c:pt idx="527">
                  <c:v>209.47586341427331</c:v>
                </c:pt>
                <c:pt idx="528">
                  <c:v>209.55302603723194</c:v>
                </c:pt>
                <c:pt idx="529">
                  <c:v>209.6153705538309</c:v>
                </c:pt>
                <c:pt idx="530">
                  <c:v>209.63494454038724</c:v>
                </c:pt>
                <c:pt idx="531">
                  <c:v>209.60099235675611</c:v>
                </c:pt>
                <c:pt idx="532">
                  <c:v>209.53757235123112</c:v>
                </c:pt>
                <c:pt idx="533">
                  <c:v>209.49987724836811</c:v>
                </c:pt>
                <c:pt idx="534">
                  <c:v>209.54092045498072</c:v>
                </c:pt>
                <c:pt idx="535">
                  <c:v>209.62612761687686</c:v>
                </c:pt>
                <c:pt idx="536">
                  <c:v>209.69224327586434</c:v>
                </c:pt>
                <c:pt idx="537">
                  <c:v>209.70003047223568</c:v>
                </c:pt>
                <c:pt idx="538">
                  <c:v>209.66154912397676</c:v>
                </c:pt>
                <c:pt idx="539">
                  <c:v>209.57328237370209</c:v>
                </c:pt>
                <c:pt idx="540">
                  <c:v>209.58281228836688</c:v>
                </c:pt>
                <c:pt idx="541">
                  <c:v>209.66856389564336</c:v>
                </c:pt>
                <c:pt idx="542">
                  <c:v>209.73939024678154</c:v>
                </c:pt>
                <c:pt idx="543">
                  <c:v>209.76790262388636</c:v>
                </c:pt>
                <c:pt idx="544">
                  <c:v>209.7447845453224</c:v>
                </c:pt>
                <c:pt idx="545">
                  <c:v>209.71346914352586</c:v>
                </c:pt>
                <c:pt idx="546">
                  <c:v>209.6512617688586</c:v>
                </c:pt>
                <c:pt idx="547">
                  <c:v>209.67618432036997</c:v>
                </c:pt>
                <c:pt idx="548">
                  <c:v>209.75651039961326</c:v>
                </c:pt>
                <c:pt idx="549">
                  <c:v>209.84733378859573</c:v>
                </c:pt>
                <c:pt idx="550">
                  <c:v>209.86343791447683</c:v>
                </c:pt>
                <c:pt idx="551">
                  <c:v>209.82138241653786</c:v>
                </c:pt>
                <c:pt idx="552">
                  <c:v>209.75570716450082</c:v>
                </c:pt>
                <c:pt idx="553">
                  <c:v>209.71818036552554</c:v>
                </c:pt>
                <c:pt idx="554">
                  <c:v>209.75708626649418</c:v>
                </c:pt>
                <c:pt idx="555">
                  <c:v>209.85572739992818</c:v>
                </c:pt>
                <c:pt idx="556">
                  <c:v>209.9310508991438</c:v>
                </c:pt>
                <c:pt idx="557">
                  <c:v>209.93521785717581</c:v>
                </c:pt>
                <c:pt idx="558">
                  <c:v>209.91505320602153</c:v>
                </c:pt>
                <c:pt idx="559">
                  <c:v>209.85351531623772</c:v>
                </c:pt>
                <c:pt idx="560">
                  <c:v>209.87716411271444</c:v>
                </c:pt>
                <c:pt idx="561">
                  <c:v>210.01625200298488</c:v>
                </c:pt>
                <c:pt idx="562">
                  <c:v>210.09858752344786</c:v>
                </c:pt>
                <c:pt idx="563">
                  <c:v>210.11287307880733</c:v>
                </c:pt>
                <c:pt idx="564">
                  <c:v>210.12844626755466</c:v>
                </c:pt>
                <c:pt idx="565">
                  <c:v>210.12347826032936</c:v>
                </c:pt>
                <c:pt idx="566">
                  <c:v>210.25231935645181</c:v>
                </c:pt>
                <c:pt idx="567">
                  <c:v>210.45471657529208</c:v>
                </c:pt>
                <c:pt idx="568">
                  <c:v>210.59248741371812</c:v>
                </c:pt>
                <c:pt idx="569">
                  <c:v>210.68746339140944</c:v>
                </c:pt>
                <c:pt idx="570">
                  <c:v>210.72452892309633</c:v>
                </c:pt>
                <c:pt idx="571">
                  <c:v>210.72145353974742</c:v>
                </c:pt>
                <c:pt idx="572">
                  <c:v>210.69826302928578</c:v>
                </c:pt>
                <c:pt idx="573">
                  <c:v>210.67208833963801</c:v>
                </c:pt>
                <c:pt idx="574">
                  <c:v>210.70036855416367</c:v>
                </c:pt>
                <c:pt idx="575">
                  <c:v>210.76575954261284</c:v>
                </c:pt>
                <c:pt idx="576">
                  <c:v>210.76233673986923</c:v>
                </c:pt>
                <c:pt idx="577">
                  <c:v>210.80979220174143</c:v>
                </c:pt>
                <c:pt idx="578">
                  <c:v>210.76535055353358</c:v>
                </c:pt>
                <c:pt idx="579">
                  <c:v>210.75102102624729</c:v>
                </c:pt>
                <c:pt idx="580">
                  <c:v>210.71889336618156</c:v>
                </c:pt>
                <c:pt idx="581">
                  <c:v>210.75238498839607</c:v>
                </c:pt>
                <c:pt idx="582">
                  <c:v>210.82706090533841</c:v>
                </c:pt>
                <c:pt idx="583">
                  <c:v>210.87530399270005</c:v>
                </c:pt>
                <c:pt idx="584">
                  <c:v>210.87066920421518</c:v>
                </c:pt>
                <c:pt idx="585">
                  <c:v>210.80959565030889</c:v>
                </c:pt>
                <c:pt idx="586">
                  <c:v>210.75421750178583</c:v>
                </c:pt>
                <c:pt idx="587">
                  <c:v>210.75844339843721</c:v>
                </c:pt>
                <c:pt idx="588">
                  <c:v>210.83792082348836</c:v>
                </c:pt>
                <c:pt idx="589">
                  <c:v>210.89740281719156</c:v>
                </c:pt>
                <c:pt idx="590">
                  <c:v>210.93198329965281</c:v>
                </c:pt>
                <c:pt idx="591">
                  <c:v>210.89544924575625</c:v>
                </c:pt>
                <c:pt idx="592">
                  <c:v>210.82462188787704</c:v>
                </c:pt>
                <c:pt idx="593">
                  <c:v>210.79303964139345</c:v>
                </c:pt>
                <c:pt idx="594">
                  <c:v>210.81744181923037</c:v>
                </c:pt>
                <c:pt idx="595">
                  <c:v>210.88705821181051</c:v>
                </c:pt>
                <c:pt idx="596">
                  <c:v>210.93433094483868</c:v>
                </c:pt>
                <c:pt idx="597">
                  <c:v>210.9561277652875</c:v>
                </c:pt>
                <c:pt idx="598">
                  <c:v>210.90823281703769</c:v>
                </c:pt>
                <c:pt idx="599">
                  <c:v>210.84396424949404</c:v>
                </c:pt>
                <c:pt idx="600">
                  <c:v>210.82381880863181</c:v>
                </c:pt>
                <c:pt idx="601">
                  <c:v>210.87783332090748</c:v>
                </c:pt>
                <c:pt idx="602">
                  <c:v>210.91473080675408</c:v>
                </c:pt>
                <c:pt idx="603">
                  <c:v>210.95649107798843</c:v>
                </c:pt>
                <c:pt idx="604">
                  <c:v>210.94788770769642</c:v>
                </c:pt>
                <c:pt idx="605">
                  <c:v>210.91206550025603</c:v>
                </c:pt>
                <c:pt idx="606">
                  <c:v>210.86729113682273</c:v>
                </c:pt>
                <c:pt idx="607">
                  <c:v>210.85580986147107</c:v>
                </c:pt>
                <c:pt idx="608">
                  <c:v>210.918805695581</c:v>
                </c:pt>
                <c:pt idx="609">
                  <c:v>210.9579899907917</c:v>
                </c:pt>
                <c:pt idx="610">
                  <c:v>210.97980160771934</c:v>
                </c:pt>
                <c:pt idx="611">
                  <c:v>210.98658738242187</c:v>
                </c:pt>
                <c:pt idx="612">
                  <c:v>210.88370993456275</c:v>
                </c:pt>
                <c:pt idx="613">
                  <c:v>210.85570364516883</c:v>
                </c:pt>
                <c:pt idx="614">
                  <c:v>210.86545866096375</c:v>
                </c:pt>
                <c:pt idx="615">
                  <c:v>210.96109601476996</c:v>
                </c:pt>
                <c:pt idx="616">
                  <c:v>211.00185534504129</c:v>
                </c:pt>
                <c:pt idx="617">
                  <c:v>211.00977668215344</c:v>
                </c:pt>
                <c:pt idx="618">
                  <c:v>210.9515833765347</c:v>
                </c:pt>
                <c:pt idx="619">
                  <c:v>210.87656071557271</c:v>
                </c:pt>
                <c:pt idx="620">
                  <c:v>210.85677871288107</c:v>
                </c:pt>
                <c:pt idx="621">
                  <c:v>210.92056271127325</c:v>
                </c:pt>
                <c:pt idx="622">
                  <c:v>210.98902632837419</c:v>
                </c:pt>
                <c:pt idx="623">
                  <c:v>211.03807104974942</c:v>
                </c:pt>
                <c:pt idx="624">
                  <c:v>211.08311601155106</c:v>
                </c:pt>
                <c:pt idx="625">
                  <c:v>210.96538230513983</c:v>
                </c:pt>
                <c:pt idx="626">
                  <c:v>210.88698177621262</c:v>
                </c:pt>
                <c:pt idx="627">
                  <c:v>210.90421946576706</c:v>
                </c:pt>
                <c:pt idx="628">
                  <c:v>210.96306445283989</c:v>
                </c:pt>
                <c:pt idx="629">
                  <c:v>211.04053975226222</c:v>
                </c:pt>
                <c:pt idx="630">
                  <c:v>211.06592553393759</c:v>
                </c:pt>
                <c:pt idx="631">
                  <c:v>211.06021488475741</c:v>
                </c:pt>
                <c:pt idx="632">
                  <c:v>210.98893500441002</c:v>
                </c:pt>
                <c:pt idx="633">
                  <c:v>210.93798195300201</c:v>
                </c:pt>
                <c:pt idx="634">
                  <c:v>210.96882086453391</c:v>
                </c:pt>
                <c:pt idx="635">
                  <c:v>211.02727108369751</c:v>
                </c:pt>
                <c:pt idx="636">
                  <c:v>211.08859932392318</c:v>
                </c:pt>
                <c:pt idx="637">
                  <c:v>211.09347613211477</c:v>
                </c:pt>
                <c:pt idx="638">
                  <c:v>211.06774305375873</c:v>
                </c:pt>
                <c:pt idx="639">
                  <c:v>210.9960394087239</c:v>
                </c:pt>
                <c:pt idx="640">
                  <c:v>210.96921395606049</c:v>
                </c:pt>
                <c:pt idx="641">
                  <c:v>211.01329065513227</c:v>
                </c:pt>
                <c:pt idx="642">
                  <c:v>211.06068440298134</c:v>
                </c:pt>
                <c:pt idx="643">
                  <c:v>211.13347810564605</c:v>
                </c:pt>
                <c:pt idx="644">
                  <c:v>211.0932795907728</c:v>
                </c:pt>
                <c:pt idx="645">
                  <c:v>211.04240294196913</c:v>
                </c:pt>
                <c:pt idx="646">
                  <c:v>211.00312792151817</c:v>
                </c:pt>
                <c:pt idx="647">
                  <c:v>210.99402432780767</c:v>
                </c:pt>
                <c:pt idx="648">
                  <c:v>211.03993424028832</c:v>
                </c:pt>
                <c:pt idx="649">
                  <c:v>211.08304057129948</c:v>
                </c:pt>
                <c:pt idx="650">
                  <c:v>211.10253390103117</c:v>
                </c:pt>
                <c:pt idx="651">
                  <c:v>211.07239256651897</c:v>
                </c:pt>
                <c:pt idx="652">
                  <c:v>211.00898951219403</c:v>
                </c:pt>
                <c:pt idx="653">
                  <c:v>210.96494255850413</c:v>
                </c:pt>
                <c:pt idx="654">
                  <c:v>211.01386639060513</c:v>
                </c:pt>
                <c:pt idx="655">
                  <c:v>211.07525533033029</c:v>
                </c:pt>
                <c:pt idx="656">
                  <c:v>211.12364812317904</c:v>
                </c:pt>
                <c:pt idx="657">
                  <c:v>211.12334537175036</c:v>
                </c:pt>
                <c:pt idx="658">
                  <c:v>211.06650027129135</c:v>
                </c:pt>
                <c:pt idx="659">
                  <c:v>210.99616051208559</c:v>
                </c:pt>
                <c:pt idx="660">
                  <c:v>210.96651790351353</c:v>
                </c:pt>
                <c:pt idx="661">
                  <c:v>211.02867964664279</c:v>
                </c:pt>
                <c:pt idx="662">
                  <c:v>211.094385383889</c:v>
                </c:pt>
                <c:pt idx="663">
                  <c:v>211.15936274922151</c:v>
                </c:pt>
                <c:pt idx="664">
                  <c:v>211.14117194321227</c:v>
                </c:pt>
                <c:pt idx="665">
                  <c:v>211.07463393997566</c:v>
                </c:pt>
                <c:pt idx="666">
                  <c:v>211.00606616249846</c:v>
                </c:pt>
                <c:pt idx="667">
                  <c:v>210.99240332868521</c:v>
                </c:pt>
                <c:pt idx="668">
                  <c:v>211.06235104345859</c:v>
                </c:pt>
                <c:pt idx="669">
                  <c:v>211.15268339713768</c:v>
                </c:pt>
                <c:pt idx="670">
                  <c:v>211.17715942608632</c:v>
                </c:pt>
                <c:pt idx="671">
                  <c:v>211.16225623926161</c:v>
                </c:pt>
                <c:pt idx="672">
                  <c:v>211.10003445460831</c:v>
                </c:pt>
                <c:pt idx="673">
                  <c:v>211.02074344692727</c:v>
                </c:pt>
                <c:pt idx="674">
                  <c:v>211.04314444563624</c:v>
                </c:pt>
                <c:pt idx="675">
                  <c:v>211.08816057972277</c:v>
                </c:pt>
                <c:pt idx="676">
                  <c:v>211.15955928821549</c:v>
                </c:pt>
                <c:pt idx="677">
                  <c:v>211.16499686428153</c:v>
                </c:pt>
                <c:pt idx="678">
                  <c:v>211.13135785643698</c:v>
                </c:pt>
                <c:pt idx="679">
                  <c:v>211.05891254224466</c:v>
                </c:pt>
                <c:pt idx="680">
                  <c:v>211.02602928477788</c:v>
                </c:pt>
                <c:pt idx="681">
                  <c:v>211.06628883942204</c:v>
                </c:pt>
                <c:pt idx="682">
                  <c:v>211.12738933536815</c:v>
                </c:pt>
                <c:pt idx="683">
                  <c:v>211.13217578038547</c:v>
                </c:pt>
                <c:pt idx="684">
                  <c:v>211.13156928581876</c:v>
                </c:pt>
                <c:pt idx="685">
                  <c:v>211.07589161015775</c:v>
                </c:pt>
                <c:pt idx="686">
                  <c:v>211.0151687437293</c:v>
                </c:pt>
                <c:pt idx="687">
                  <c:v>211.03649572513314</c:v>
                </c:pt>
                <c:pt idx="688">
                  <c:v>211.09129531693355</c:v>
                </c:pt>
                <c:pt idx="689">
                  <c:v>211.14318697050598</c:v>
                </c:pt>
                <c:pt idx="690">
                  <c:v>211.16166463730443</c:v>
                </c:pt>
                <c:pt idx="691">
                  <c:v>211.12382977402837</c:v>
                </c:pt>
                <c:pt idx="692">
                  <c:v>211.06042730949792</c:v>
                </c:pt>
                <c:pt idx="693">
                  <c:v>211.018243963532</c:v>
                </c:pt>
                <c:pt idx="694">
                  <c:v>211.05265692629601</c:v>
                </c:pt>
                <c:pt idx="695">
                  <c:v>211.12378411315967</c:v>
                </c:pt>
                <c:pt idx="696">
                  <c:v>211.17994669674741</c:v>
                </c:pt>
                <c:pt idx="697">
                  <c:v>211.19700083185108</c:v>
                </c:pt>
                <c:pt idx="698">
                  <c:v>211.1304486107407</c:v>
                </c:pt>
                <c:pt idx="699">
                  <c:v>211.05424713590847</c:v>
                </c:pt>
                <c:pt idx="700">
                  <c:v>211.02516568344632</c:v>
                </c:pt>
                <c:pt idx="701">
                  <c:v>211.06966678517426</c:v>
                </c:pt>
                <c:pt idx="702">
                  <c:v>211.13161494662313</c:v>
                </c:pt>
                <c:pt idx="703">
                  <c:v>211.17626606980809</c:v>
                </c:pt>
                <c:pt idx="704">
                  <c:v>211.19727380081741</c:v>
                </c:pt>
                <c:pt idx="705">
                  <c:v>211.11583216787213</c:v>
                </c:pt>
                <c:pt idx="706">
                  <c:v>211.04628020100859</c:v>
                </c:pt>
                <c:pt idx="707">
                  <c:v>211.0302857454617</c:v>
                </c:pt>
                <c:pt idx="708">
                  <c:v>211.10542742079704</c:v>
                </c:pt>
                <c:pt idx="709">
                  <c:v>211.16979816605129</c:v>
                </c:pt>
                <c:pt idx="710">
                  <c:v>211.20734584995472</c:v>
                </c:pt>
                <c:pt idx="711">
                  <c:v>211.1890341025599</c:v>
                </c:pt>
                <c:pt idx="712">
                  <c:v>211.13702177877397</c:v>
                </c:pt>
                <c:pt idx="713">
                  <c:v>211.06204729603564</c:v>
                </c:pt>
                <c:pt idx="714">
                  <c:v>211.08329766373157</c:v>
                </c:pt>
                <c:pt idx="715">
                  <c:v>211.13432580805184</c:v>
                </c:pt>
                <c:pt idx="716">
                  <c:v>211.18026433434042</c:v>
                </c:pt>
                <c:pt idx="717">
                  <c:v>211.1725100013891</c:v>
                </c:pt>
                <c:pt idx="718">
                  <c:v>211.13847597451272</c:v>
                </c:pt>
                <c:pt idx="719">
                  <c:v>211.06721298523254</c:v>
                </c:pt>
                <c:pt idx="720">
                  <c:v>211.07039339562763</c:v>
                </c:pt>
                <c:pt idx="721">
                  <c:v>211.10370024279987</c:v>
                </c:pt>
                <c:pt idx="722">
                  <c:v>211.1547133095691</c:v>
                </c:pt>
                <c:pt idx="723">
                  <c:v>211.20165122858415</c:v>
                </c:pt>
                <c:pt idx="724">
                  <c:v>211.15654568953997</c:v>
                </c:pt>
                <c:pt idx="725">
                  <c:v>211.10077694317911</c:v>
                </c:pt>
                <c:pt idx="726">
                  <c:v>211.04674972041587</c:v>
                </c:pt>
                <c:pt idx="727">
                  <c:v>211.07843573609986</c:v>
                </c:pt>
                <c:pt idx="728">
                  <c:v>211.14573106549406</c:v>
                </c:pt>
                <c:pt idx="729">
                  <c:v>211.19419868055601</c:v>
                </c:pt>
                <c:pt idx="730">
                  <c:v>211.21266228044431</c:v>
                </c:pt>
                <c:pt idx="731">
                  <c:v>211.1702378963958</c:v>
                </c:pt>
                <c:pt idx="732">
                  <c:v>211.10627512750179</c:v>
                </c:pt>
                <c:pt idx="733">
                  <c:v>211.06050275005799</c:v>
                </c:pt>
                <c:pt idx="734">
                  <c:v>211.10347293025319</c:v>
                </c:pt>
                <c:pt idx="735">
                  <c:v>211.16348212566612</c:v>
                </c:pt>
                <c:pt idx="736">
                  <c:v>211.23132235518062</c:v>
                </c:pt>
                <c:pt idx="737">
                  <c:v>211.23522926003906</c:v>
                </c:pt>
                <c:pt idx="738">
                  <c:v>211.18941328181182</c:v>
                </c:pt>
                <c:pt idx="739">
                  <c:v>211.106396228449</c:v>
                </c:pt>
                <c:pt idx="740">
                  <c:v>211.0627143491779</c:v>
                </c:pt>
                <c:pt idx="741">
                  <c:v>211.12429928685154</c:v>
                </c:pt>
                <c:pt idx="742">
                  <c:v>211.19160894754484</c:v>
                </c:pt>
                <c:pt idx="743">
                  <c:v>211.23518459269727</c:v>
                </c:pt>
                <c:pt idx="744">
                  <c:v>211.22408226556362</c:v>
                </c:pt>
                <c:pt idx="745">
                  <c:v>211.17837141253989</c:v>
                </c:pt>
                <c:pt idx="746">
                  <c:v>211.10056451998855</c:v>
                </c:pt>
                <c:pt idx="747">
                  <c:v>211.09744467751636</c:v>
                </c:pt>
                <c:pt idx="748">
                  <c:v>211.15563644798345</c:v>
                </c:pt>
                <c:pt idx="749">
                  <c:v>211.2014080382435</c:v>
                </c:pt>
                <c:pt idx="750">
                  <c:v>211.2453171217976</c:v>
                </c:pt>
                <c:pt idx="751">
                  <c:v>211.21938722020963</c:v>
                </c:pt>
                <c:pt idx="752">
                  <c:v>211.14291399887125</c:v>
                </c:pt>
                <c:pt idx="753">
                  <c:v>211.08399449335226</c:v>
                </c:pt>
                <c:pt idx="754">
                  <c:v>211.11819561704129</c:v>
                </c:pt>
                <c:pt idx="755">
                  <c:v>211.12105835714374</c:v>
                </c:pt>
                <c:pt idx="756">
                  <c:v>211.20358980263171</c:v>
                </c:pt>
                <c:pt idx="757">
                  <c:v>211.22536968005264</c:v>
                </c:pt>
                <c:pt idx="758">
                  <c:v>211.17372099624245</c:v>
                </c:pt>
                <c:pt idx="759">
                  <c:v>211.11966470715413</c:v>
                </c:pt>
                <c:pt idx="760">
                  <c:v>211.09592992040297</c:v>
                </c:pt>
                <c:pt idx="761">
                  <c:v>211.1273436745289</c:v>
                </c:pt>
                <c:pt idx="762">
                  <c:v>211.18141577046239</c:v>
                </c:pt>
                <c:pt idx="763">
                  <c:v>211.21567584855842</c:v>
                </c:pt>
                <c:pt idx="764">
                  <c:v>211.19771253636424</c:v>
                </c:pt>
                <c:pt idx="765">
                  <c:v>211.14471660403547</c:v>
                </c:pt>
                <c:pt idx="766">
                  <c:v>211.09343146362855</c:v>
                </c:pt>
                <c:pt idx="767">
                  <c:v>211.08558568658708</c:v>
                </c:pt>
                <c:pt idx="768">
                  <c:v>211.17615985966322</c:v>
                </c:pt>
                <c:pt idx="769">
                  <c:v>211.21463062897348</c:v>
                </c:pt>
                <c:pt idx="770">
                  <c:v>211.22032622959907</c:v>
                </c:pt>
                <c:pt idx="771">
                  <c:v>211.20999612494097</c:v>
                </c:pt>
                <c:pt idx="772">
                  <c:v>211.10927386411126</c:v>
                </c:pt>
                <c:pt idx="773">
                  <c:v>211.0638648171315</c:v>
                </c:pt>
                <c:pt idx="774">
                  <c:v>211.13305425439444</c:v>
                </c:pt>
                <c:pt idx="775">
                  <c:v>211.16593588290038</c:v>
                </c:pt>
                <c:pt idx="776">
                  <c:v>211.21579694711104</c:v>
                </c:pt>
                <c:pt idx="777">
                  <c:v>211.20820942284243</c:v>
                </c:pt>
                <c:pt idx="778">
                  <c:v>211.17185884339116</c:v>
                </c:pt>
                <c:pt idx="779">
                  <c:v>211.08275270717218</c:v>
                </c:pt>
                <c:pt idx="780">
                  <c:v>211.05192932087138</c:v>
                </c:pt>
                <c:pt idx="781">
                  <c:v>211.12560161396652</c:v>
                </c:pt>
                <c:pt idx="782">
                  <c:v>211.19256285087627</c:v>
                </c:pt>
                <c:pt idx="783">
                  <c:v>211.23716782232552</c:v>
                </c:pt>
                <c:pt idx="784">
                  <c:v>211.25476771338444</c:v>
                </c:pt>
                <c:pt idx="785">
                  <c:v>211.15421302804148</c:v>
                </c:pt>
                <c:pt idx="786">
                  <c:v>211.08169257294645</c:v>
                </c:pt>
                <c:pt idx="787">
                  <c:v>211.13394761765034</c:v>
                </c:pt>
                <c:pt idx="788">
                  <c:v>211.14554941536394</c:v>
                </c:pt>
                <c:pt idx="789">
                  <c:v>211.20776969551534</c:v>
                </c:pt>
                <c:pt idx="790">
                  <c:v>211.1884583853215</c:v>
                </c:pt>
                <c:pt idx="791">
                  <c:v>211.19177570693202</c:v>
                </c:pt>
                <c:pt idx="792">
                  <c:v>211.11987613698284</c:v>
                </c:pt>
                <c:pt idx="793">
                  <c:v>211.09118910515721</c:v>
                </c:pt>
                <c:pt idx="794">
                  <c:v>211.12747966441864</c:v>
                </c:pt>
                <c:pt idx="795">
                  <c:v>211.17340335827376</c:v>
                </c:pt>
                <c:pt idx="796">
                  <c:v>211.22308270761582</c:v>
                </c:pt>
                <c:pt idx="797">
                  <c:v>211.23320036975048</c:v>
                </c:pt>
                <c:pt idx="798">
                  <c:v>211.18861025556436</c:v>
                </c:pt>
                <c:pt idx="799">
                  <c:v>211.06153310918353</c:v>
                </c:pt>
                <c:pt idx="800">
                  <c:v>210.95302273117491</c:v>
                </c:pt>
                <c:pt idx="801">
                  <c:v>210.92612162729696</c:v>
                </c:pt>
                <c:pt idx="802">
                  <c:v>210.78991962527925</c:v>
                </c:pt>
                <c:pt idx="803">
                  <c:v>210.77921050151218</c:v>
                </c:pt>
                <c:pt idx="804">
                  <c:v>210.8268176985174</c:v>
                </c:pt>
                <c:pt idx="805">
                  <c:v>210.86403417362197</c:v>
                </c:pt>
                <c:pt idx="806">
                  <c:v>210.91565497790629</c:v>
                </c:pt>
                <c:pt idx="807">
                  <c:v>210.98033168462715</c:v>
                </c:pt>
                <c:pt idx="808">
                  <c:v>211.06695489941484</c:v>
                </c:pt>
                <c:pt idx="809">
                  <c:v>211.16108990983912</c:v>
                </c:pt>
                <c:pt idx="810">
                  <c:v>211.22709582745964</c:v>
                </c:pt>
                <c:pt idx="811">
                  <c:v>211.21663074035237</c:v>
                </c:pt>
                <c:pt idx="812">
                  <c:v>211.15050260529958</c:v>
                </c:pt>
                <c:pt idx="813">
                  <c:v>211.09123476629495</c:v>
                </c:pt>
                <c:pt idx="814">
                  <c:v>211.14170200465031</c:v>
                </c:pt>
                <c:pt idx="815">
                  <c:v>211.21290447767879</c:v>
                </c:pt>
                <c:pt idx="816">
                  <c:v>211.25803933549102</c:v>
                </c:pt>
                <c:pt idx="817">
                  <c:v>211.25887212976582</c:v>
                </c:pt>
                <c:pt idx="818">
                  <c:v>211.21096590689405</c:v>
                </c:pt>
                <c:pt idx="819">
                  <c:v>211.09003864288826</c:v>
                </c:pt>
                <c:pt idx="820">
                  <c:v>211.09273463519699</c:v>
                </c:pt>
                <c:pt idx="821">
                  <c:v>211.13470499105313</c:v>
                </c:pt>
                <c:pt idx="822">
                  <c:v>211.26561190242219</c:v>
                </c:pt>
                <c:pt idx="823">
                  <c:v>211.26276511874295</c:v>
                </c:pt>
                <c:pt idx="824">
                  <c:v>211.256524622341</c:v>
                </c:pt>
                <c:pt idx="825">
                  <c:v>211.22820159383082</c:v>
                </c:pt>
                <c:pt idx="826">
                  <c:v>211.13035728911231</c:v>
                </c:pt>
                <c:pt idx="827">
                  <c:v>211.11374268341024</c:v>
                </c:pt>
                <c:pt idx="828">
                  <c:v>211.17876548178825</c:v>
                </c:pt>
                <c:pt idx="829">
                  <c:v>211.23771375628263</c:v>
                </c:pt>
                <c:pt idx="830">
                  <c:v>211.24817979613377</c:v>
                </c:pt>
                <c:pt idx="831">
                  <c:v>211.23757677649479</c:v>
                </c:pt>
                <c:pt idx="832">
                  <c:v>211.16183139759406</c:v>
                </c:pt>
                <c:pt idx="833">
                  <c:v>211.12893386266583</c:v>
                </c:pt>
                <c:pt idx="834">
                  <c:v>211.14247525897918</c:v>
                </c:pt>
                <c:pt idx="835">
                  <c:v>211.19694028236944</c:v>
                </c:pt>
                <c:pt idx="836">
                  <c:v>211.24146978044811</c:v>
                </c:pt>
                <c:pt idx="837">
                  <c:v>211.24613502890185</c:v>
                </c:pt>
                <c:pt idx="838">
                  <c:v>211.23089751881534</c:v>
                </c:pt>
                <c:pt idx="839">
                  <c:v>211.14623134778867</c:v>
                </c:pt>
                <c:pt idx="840">
                  <c:v>211.12769208657551</c:v>
                </c:pt>
                <c:pt idx="841">
                  <c:v>211.18255132447214</c:v>
                </c:pt>
                <c:pt idx="842">
                  <c:v>211.24156110024279</c:v>
                </c:pt>
                <c:pt idx="843">
                  <c:v>211.25417711392069</c:v>
                </c:pt>
                <c:pt idx="844">
                  <c:v>211.22282462906969</c:v>
                </c:pt>
                <c:pt idx="845">
                  <c:v>211.16169540854872</c:v>
                </c:pt>
                <c:pt idx="846">
                  <c:v>211.10061018104889</c:v>
                </c:pt>
                <c:pt idx="847">
                  <c:v>211.13361409538498</c:v>
                </c:pt>
                <c:pt idx="848">
                  <c:v>211.20593733250735</c:v>
                </c:pt>
                <c:pt idx="849">
                  <c:v>211.25476771338444</c:v>
                </c:pt>
                <c:pt idx="850">
                  <c:v>211.26852022593846</c:v>
                </c:pt>
                <c:pt idx="851">
                  <c:v>211.23841056645514</c:v>
                </c:pt>
                <c:pt idx="852">
                  <c:v>211.13229688076558</c:v>
                </c:pt>
                <c:pt idx="853">
                  <c:v>211.10391266586998</c:v>
                </c:pt>
                <c:pt idx="854">
                  <c:v>211.19539577405649</c:v>
                </c:pt>
                <c:pt idx="855">
                  <c:v>211.22343111363401</c:v>
                </c:pt>
                <c:pt idx="856">
                  <c:v>211.27080717960314</c:v>
                </c:pt>
                <c:pt idx="857">
                  <c:v>211.20255946996593</c:v>
                </c:pt>
                <c:pt idx="858">
                  <c:v>211.18170362945548</c:v>
                </c:pt>
                <c:pt idx="859">
                  <c:v>211.12601057638145</c:v>
                </c:pt>
                <c:pt idx="860">
                  <c:v>211.12329971087772</c:v>
                </c:pt>
                <c:pt idx="861">
                  <c:v>211.19253307241885</c:v>
                </c:pt>
                <c:pt idx="862">
                  <c:v>211.25073873192596</c:v>
                </c:pt>
                <c:pt idx="863">
                  <c:v>211.28636221134431</c:v>
                </c:pt>
                <c:pt idx="864">
                  <c:v>211.24484761924265</c:v>
                </c:pt>
                <c:pt idx="865">
                  <c:v>211.18240044668008</c:v>
                </c:pt>
                <c:pt idx="866">
                  <c:v>211.13653737765122</c:v>
                </c:pt>
                <c:pt idx="867">
                  <c:v>211.19318422798389</c:v>
                </c:pt>
                <c:pt idx="868">
                  <c:v>211.20754238724444</c:v>
                </c:pt>
                <c:pt idx="869">
                  <c:v>211.26376466952513</c:v>
                </c:pt>
                <c:pt idx="870">
                  <c:v>211.25105735806088</c:v>
                </c:pt>
                <c:pt idx="871">
                  <c:v>211.23724425308274</c:v>
                </c:pt>
                <c:pt idx="872">
                  <c:v>211.15869670035647</c:v>
                </c:pt>
                <c:pt idx="873">
                  <c:v>211.14379247117498</c:v>
                </c:pt>
                <c:pt idx="874">
                  <c:v>211.18755014162537</c:v>
                </c:pt>
                <c:pt idx="875">
                  <c:v>211.2413337933597</c:v>
                </c:pt>
                <c:pt idx="876">
                  <c:v>211.26732414085478</c:v>
                </c:pt>
                <c:pt idx="877">
                  <c:v>211.27364006273729</c:v>
                </c:pt>
                <c:pt idx="878">
                  <c:v>211.20155990813092</c:v>
                </c:pt>
                <c:pt idx="879">
                  <c:v>211.14667008738289</c:v>
                </c:pt>
                <c:pt idx="880">
                  <c:v>211.13935444752119</c:v>
                </c:pt>
                <c:pt idx="881">
                  <c:v>211.2108140372647</c:v>
                </c:pt>
                <c:pt idx="882">
                  <c:v>211.25981113245703</c:v>
                </c:pt>
                <c:pt idx="883">
                  <c:v>211.2727616110445</c:v>
                </c:pt>
                <c:pt idx="884">
                  <c:v>211.22729335665707</c:v>
                </c:pt>
                <c:pt idx="885">
                  <c:v>211.16321014765327</c:v>
                </c:pt>
                <c:pt idx="886">
                  <c:v>211.11147055428009</c:v>
                </c:pt>
                <c:pt idx="887">
                  <c:v>211.14135359348606</c:v>
                </c:pt>
                <c:pt idx="888">
                  <c:v>211.21741788076133</c:v>
                </c:pt>
                <c:pt idx="889">
                  <c:v>211.26064491906837</c:v>
                </c:pt>
                <c:pt idx="890">
                  <c:v>211.26633947974551</c:v>
                </c:pt>
                <c:pt idx="891">
                  <c:v>211.22873164693226</c:v>
                </c:pt>
                <c:pt idx="892">
                  <c:v>211.13871817499452</c:v>
                </c:pt>
                <c:pt idx="893">
                  <c:v>211.12790450872427</c:v>
                </c:pt>
                <c:pt idx="894">
                  <c:v>211.16882936950293</c:v>
                </c:pt>
                <c:pt idx="895">
                  <c:v>211.23532057993668</c:v>
                </c:pt>
                <c:pt idx="896">
                  <c:v>211.29167856594688</c:v>
                </c:pt>
                <c:pt idx="897">
                  <c:v>211.28009196355424</c:v>
                </c:pt>
                <c:pt idx="898">
                  <c:v>211.22081062338668</c:v>
                </c:pt>
                <c:pt idx="899">
                  <c:v>211.14461039328489</c:v>
                </c:pt>
                <c:pt idx="900">
                  <c:v>211.13830921351905</c:v>
                </c:pt>
                <c:pt idx="901">
                  <c:v>211.18715607300263</c:v>
                </c:pt>
                <c:pt idx="902">
                  <c:v>211.29166367698483</c:v>
                </c:pt>
                <c:pt idx="903">
                  <c:v>211.29310195053617</c:v>
                </c:pt>
                <c:pt idx="904">
                  <c:v>211.26686952919508</c:v>
                </c:pt>
                <c:pt idx="905">
                  <c:v>211.19953001288559</c:v>
                </c:pt>
                <c:pt idx="906">
                  <c:v>211.14145980429913</c:v>
                </c:pt>
                <c:pt idx="907">
                  <c:v>211.1496082520942</c:v>
                </c:pt>
                <c:pt idx="908">
                  <c:v>211.22188562010416</c:v>
                </c:pt>
                <c:pt idx="909">
                  <c:v>211.27494235470783</c:v>
                </c:pt>
                <c:pt idx="910">
                  <c:v>211.2854688726913</c:v>
                </c:pt>
                <c:pt idx="911">
                  <c:v>211.23995506276415</c:v>
                </c:pt>
                <c:pt idx="912">
                  <c:v>211.16919266822842</c:v>
                </c:pt>
                <c:pt idx="913">
                  <c:v>211.14251992706932</c:v>
                </c:pt>
                <c:pt idx="914">
                  <c:v>211.18671634400258</c:v>
                </c:pt>
                <c:pt idx="915">
                  <c:v>211.24257554394777</c:v>
                </c:pt>
                <c:pt idx="916">
                  <c:v>211.25756983401504</c:v>
                </c:pt>
                <c:pt idx="917">
                  <c:v>211.23307927157862</c:v>
                </c:pt>
                <c:pt idx="918">
                  <c:v>211.19531934272132</c:v>
                </c:pt>
                <c:pt idx="919">
                  <c:v>211.14548886531927</c:v>
                </c:pt>
                <c:pt idx="920">
                  <c:v>211.14644277660199</c:v>
                </c:pt>
                <c:pt idx="921">
                  <c:v>211.21878073520222</c:v>
                </c:pt>
                <c:pt idx="922">
                  <c:v>211.27987954724705</c:v>
                </c:pt>
                <c:pt idx="923">
                  <c:v>211.31997049936368</c:v>
                </c:pt>
                <c:pt idx="924">
                  <c:v>211.278092867705</c:v>
                </c:pt>
                <c:pt idx="925">
                  <c:v>211.20452881470146</c:v>
                </c:pt>
                <c:pt idx="926">
                  <c:v>211.16578500465522</c:v>
                </c:pt>
                <c:pt idx="927">
                  <c:v>211.19669808443626</c:v>
                </c:pt>
                <c:pt idx="928">
                  <c:v>211.28658951637854</c:v>
                </c:pt>
                <c:pt idx="929">
                  <c:v>211.3130034889335</c:v>
                </c:pt>
                <c:pt idx="930">
                  <c:v>211.33075500527693</c:v>
                </c:pt>
                <c:pt idx="931">
                  <c:v>211.27533641708058</c:v>
                </c:pt>
                <c:pt idx="932">
                  <c:v>211.18035565514504</c:v>
                </c:pt>
                <c:pt idx="933">
                  <c:v>211.17382720643414</c:v>
                </c:pt>
                <c:pt idx="934">
                  <c:v>211.22662632335911</c:v>
                </c:pt>
                <c:pt idx="935">
                  <c:v>211.27728985432302</c:v>
                </c:pt>
                <c:pt idx="936">
                  <c:v>211.29531345668963</c:v>
                </c:pt>
                <c:pt idx="937">
                  <c:v>211.25434387142275</c:v>
                </c:pt>
                <c:pt idx="938">
                  <c:v>211.17965883766291</c:v>
                </c:pt>
                <c:pt idx="939">
                  <c:v>211.08978055813589</c:v>
                </c:pt>
                <c:pt idx="940">
                  <c:v>211.07534665286852</c:v>
                </c:pt>
                <c:pt idx="941">
                  <c:v>211.08897751742546</c:v>
                </c:pt>
                <c:pt idx="942">
                  <c:v>211.14033913122475</c:v>
                </c:pt>
                <c:pt idx="943">
                  <c:v>211.09480923810384</c:v>
                </c:pt>
                <c:pt idx="944">
                  <c:v>211.02663479827476</c:v>
                </c:pt>
                <c:pt idx="945">
                  <c:v>210.90959674035253</c:v>
                </c:pt>
                <c:pt idx="946">
                  <c:v>210.8501595484272</c:v>
                </c:pt>
                <c:pt idx="947">
                  <c:v>210.82837819270932</c:v>
                </c:pt>
                <c:pt idx="948">
                  <c:v>210.89372200214351</c:v>
                </c:pt>
                <c:pt idx="949">
                  <c:v>210.9233798912</c:v>
                </c:pt>
                <c:pt idx="950">
                  <c:v>210.94310110312588</c:v>
                </c:pt>
                <c:pt idx="951">
                  <c:v>210.92759076845448</c:v>
                </c:pt>
                <c:pt idx="952">
                  <c:v>210.87021455994358</c:v>
                </c:pt>
                <c:pt idx="953">
                  <c:v>210.756928548377</c:v>
                </c:pt>
                <c:pt idx="954">
                  <c:v>210.73794920887843</c:v>
                </c:pt>
                <c:pt idx="955">
                  <c:v>210.76239729411256</c:v>
                </c:pt>
                <c:pt idx="956">
                  <c:v>210.72086288329146</c:v>
                </c:pt>
                <c:pt idx="957">
                  <c:v>210.6906589110603</c:v>
                </c:pt>
                <c:pt idx="958">
                  <c:v>210.64412564855272</c:v>
                </c:pt>
                <c:pt idx="959">
                  <c:v>210.62043448313167</c:v>
                </c:pt>
                <c:pt idx="960">
                  <c:v>210.64547375371131</c:v>
                </c:pt>
                <c:pt idx="961">
                  <c:v>210.71274358418924</c:v>
                </c:pt>
                <c:pt idx="962">
                  <c:v>210.78537509976658</c:v>
                </c:pt>
                <c:pt idx="963">
                  <c:v>210.80953509658335</c:v>
                </c:pt>
                <c:pt idx="964">
                  <c:v>210.77540849947846</c:v>
                </c:pt>
                <c:pt idx="965">
                  <c:v>210.68166102185663</c:v>
                </c:pt>
                <c:pt idx="966">
                  <c:v>210.56520632317685</c:v>
                </c:pt>
                <c:pt idx="967">
                  <c:v>210.62375214586299</c:v>
                </c:pt>
                <c:pt idx="968">
                  <c:v>210.66440873936395</c:v>
                </c:pt>
                <c:pt idx="969">
                  <c:v>210.72301406372677</c:v>
                </c:pt>
                <c:pt idx="970">
                  <c:v>210.7225901809847</c:v>
                </c:pt>
                <c:pt idx="971">
                  <c:v>210.68793294132192</c:v>
                </c:pt>
                <c:pt idx="972">
                  <c:v>210.62988713632021</c:v>
                </c:pt>
                <c:pt idx="973">
                  <c:v>210.67873749887161</c:v>
                </c:pt>
                <c:pt idx="974">
                  <c:v>210.70509481429437</c:v>
                </c:pt>
                <c:pt idx="975">
                  <c:v>210.75904993396074</c:v>
                </c:pt>
                <c:pt idx="976">
                  <c:v>210.75100613582896</c:v>
                </c:pt>
                <c:pt idx="977">
                  <c:v>210.71815181898268</c:v>
                </c:pt>
                <c:pt idx="978">
                  <c:v>210.59559265064769</c:v>
                </c:pt>
                <c:pt idx="979">
                  <c:v>210.54266638796273</c:v>
                </c:pt>
                <c:pt idx="980">
                  <c:v>210.51792943512046</c:v>
                </c:pt>
                <c:pt idx="981">
                  <c:v>210.54084869527125</c:v>
                </c:pt>
                <c:pt idx="982">
                  <c:v>210.49496540632865</c:v>
                </c:pt>
                <c:pt idx="983">
                  <c:v>210.52754805077177</c:v>
                </c:pt>
                <c:pt idx="984">
                  <c:v>210.48686066572915</c:v>
                </c:pt>
                <c:pt idx="985">
                  <c:v>210.39825970574498</c:v>
                </c:pt>
                <c:pt idx="986">
                  <c:v>210.30753576179654</c:v>
                </c:pt>
                <c:pt idx="987">
                  <c:v>210.39771368877743</c:v>
                </c:pt>
                <c:pt idx="988">
                  <c:v>210.37911234749279</c:v>
                </c:pt>
                <c:pt idx="989">
                  <c:v>210.38782183746727</c:v>
                </c:pt>
                <c:pt idx="990">
                  <c:v>210.43517529100041</c:v>
                </c:pt>
                <c:pt idx="991">
                  <c:v>210.37858221281274</c:v>
                </c:pt>
                <c:pt idx="992">
                  <c:v>210.38836785541562</c:v>
                </c:pt>
                <c:pt idx="993">
                  <c:v>210.31400368342187</c:v>
                </c:pt>
                <c:pt idx="994">
                  <c:v>210.36849276721614</c:v>
                </c:pt>
                <c:pt idx="995">
                  <c:v>210.47231896016064</c:v>
                </c:pt>
                <c:pt idx="996">
                  <c:v>210.41766412086926</c:v>
                </c:pt>
                <c:pt idx="997">
                  <c:v>210.42252663063621</c:v>
                </c:pt>
                <c:pt idx="998">
                  <c:v>210.40225853381384</c:v>
                </c:pt>
                <c:pt idx="999">
                  <c:v>210.29097824491345</c:v>
                </c:pt>
                <c:pt idx="1000">
                  <c:v>210.39881962127006</c:v>
                </c:pt>
                <c:pt idx="1001">
                  <c:v>210.37484049299223</c:v>
                </c:pt>
                <c:pt idx="1002">
                  <c:v>210.42534406491515</c:v>
                </c:pt>
                <c:pt idx="1003">
                  <c:v>210.44911151780593</c:v>
                </c:pt>
                <c:pt idx="1004">
                  <c:v>210.3863982195075</c:v>
                </c:pt>
                <c:pt idx="1005">
                  <c:v>210.37396189829064</c:v>
                </c:pt>
                <c:pt idx="1006">
                  <c:v>210.32215434589821</c:v>
                </c:pt>
                <c:pt idx="1007">
                  <c:v>210.36999283256952</c:v>
                </c:pt>
                <c:pt idx="1008">
                  <c:v>210.52776049601005</c:v>
                </c:pt>
                <c:pt idx="1009">
                  <c:v>210.47024313054598</c:v>
                </c:pt>
                <c:pt idx="1010">
                  <c:v>210.45121713783851</c:v>
                </c:pt>
                <c:pt idx="1011">
                  <c:v>210.42393534795582</c:v>
                </c:pt>
                <c:pt idx="1012">
                  <c:v>210.27422410769532</c:v>
                </c:pt>
                <c:pt idx="1013">
                  <c:v>210.33745393078033</c:v>
                </c:pt>
                <c:pt idx="1014">
                  <c:v>210.37276462664107</c:v>
                </c:pt>
                <c:pt idx="1015">
                  <c:v>210.4562920659817</c:v>
                </c:pt>
                <c:pt idx="1016">
                  <c:v>210.56720567699688</c:v>
                </c:pt>
                <c:pt idx="1017">
                  <c:v>210.45692841716593</c:v>
                </c:pt>
                <c:pt idx="1018">
                  <c:v>210.41907283943249</c:v>
                </c:pt>
                <c:pt idx="1019">
                  <c:v>210.38680723669961</c:v>
                </c:pt>
                <c:pt idx="1020">
                  <c:v>210.33528770831637</c:v>
                </c:pt>
                <c:pt idx="1021">
                  <c:v>210.4785444588251</c:v>
                </c:pt>
                <c:pt idx="1022">
                  <c:v>210.47101647892521</c:v>
                </c:pt>
                <c:pt idx="1023">
                  <c:v>210.4733941025948</c:v>
                </c:pt>
                <c:pt idx="1024">
                  <c:v>210.49441939894595</c:v>
                </c:pt>
                <c:pt idx="1025">
                  <c:v>210.39568449069986</c:v>
                </c:pt>
                <c:pt idx="1026">
                  <c:v>210.38880665525485</c:v>
                </c:pt>
                <c:pt idx="1027">
                  <c:v>210.43856851430883</c:v>
                </c:pt>
                <c:pt idx="1028">
                  <c:v>210.39298815785102</c:v>
                </c:pt>
                <c:pt idx="1029">
                  <c:v>210.54919459008715</c:v>
                </c:pt>
                <c:pt idx="1030">
                  <c:v>210.46223067901153</c:v>
                </c:pt>
                <c:pt idx="1031">
                  <c:v>210.4520957202167</c:v>
                </c:pt>
                <c:pt idx="1032">
                  <c:v>210.41869460002275</c:v>
                </c:pt>
                <c:pt idx="1033">
                  <c:v>210.33805951985931</c:v>
                </c:pt>
                <c:pt idx="1034">
                  <c:v>210.41266559931097</c:v>
                </c:pt>
                <c:pt idx="1035">
                  <c:v>210.44359778760875</c:v>
                </c:pt>
                <c:pt idx="1036">
                  <c:v>210.42478415208652</c:v>
                </c:pt>
                <c:pt idx="1037">
                  <c:v>210.49693401067933</c:v>
                </c:pt>
                <c:pt idx="1038">
                  <c:v>210.40809098017343</c:v>
                </c:pt>
                <c:pt idx="1039">
                  <c:v>210.35867631357186</c:v>
                </c:pt>
                <c:pt idx="1040">
                  <c:v>210.39263969942263</c:v>
                </c:pt>
                <c:pt idx="1041">
                  <c:v>210.42978266264743</c:v>
                </c:pt>
                <c:pt idx="1042">
                  <c:v>210.55030049217518</c:v>
                </c:pt>
                <c:pt idx="1043">
                  <c:v>210.48531595879453</c:v>
                </c:pt>
                <c:pt idx="1044">
                  <c:v>210.3948962403644</c:v>
                </c:pt>
                <c:pt idx="1045">
                  <c:v>210.37786940992279</c:v>
                </c:pt>
                <c:pt idx="1046">
                  <c:v>210.33930147364734</c:v>
                </c:pt>
                <c:pt idx="1047">
                  <c:v>210.36364510120507</c:v>
                </c:pt>
                <c:pt idx="1048">
                  <c:v>210.44362856285565</c:v>
                </c:pt>
                <c:pt idx="1049">
                  <c:v>210.42958609767035</c:v>
                </c:pt>
                <c:pt idx="1050">
                  <c:v>210.56273740809965</c:v>
                </c:pt>
                <c:pt idx="1051">
                  <c:v>210.44253753061125</c:v>
                </c:pt>
                <c:pt idx="1052">
                  <c:v>210.39571427345595</c:v>
                </c:pt>
                <c:pt idx="1053">
                  <c:v>210.38773149631064</c:v>
                </c:pt>
                <c:pt idx="1054">
                  <c:v>210.37167457312182</c:v>
                </c:pt>
                <c:pt idx="1055">
                  <c:v>210.48331657526822</c:v>
                </c:pt>
                <c:pt idx="1056">
                  <c:v>210.48322524293488</c:v>
                </c:pt>
                <c:pt idx="1057">
                  <c:v>210.42104246365537</c:v>
                </c:pt>
                <c:pt idx="1058">
                  <c:v>210.43210073899468</c:v>
                </c:pt>
                <c:pt idx="1059">
                  <c:v>210.32027502856826</c:v>
                </c:pt>
                <c:pt idx="1060">
                  <c:v>210.32763742179478</c:v>
                </c:pt>
                <c:pt idx="1061">
                  <c:v>210.43587220245314</c:v>
                </c:pt>
                <c:pt idx="1062">
                  <c:v>210.50369059696465</c:v>
                </c:pt>
                <c:pt idx="1063">
                  <c:v>210.52365553633507</c:v>
                </c:pt>
                <c:pt idx="1064">
                  <c:v>210.46736516174718</c:v>
                </c:pt>
                <c:pt idx="1065">
                  <c:v>210.41116554558104</c:v>
                </c:pt>
                <c:pt idx="1066">
                  <c:v>210.39553259864149</c:v>
                </c:pt>
                <c:pt idx="1067">
                  <c:v>210.37043163387293</c:v>
                </c:pt>
                <c:pt idx="1068">
                  <c:v>210.38535284290518</c:v>
                </c:pt>
                <c:pt idx="1069">
                  <c:v>210.43697812728408</c:v>
                </c:pt>
                <c:pt idx="1070">
                  <c:v>210.39619973235691</c:v>
                </c:pt>
                <c:pt idx="1071">
                  <c:v>210.43255541938004</c:v>
                </c:pt>
                <c:pt idx="1072">
                  <c:v>210.33860554274227</c:v>
                </c:pt>
                <c:pt idx="1073">
                  <c:v>210.34328644578056</c:v>
                </c:pt>
                <c:pt idx="1074">
                  <c:v>210.47184939188489</c:v>
                </c:pt>
                <c:pt idx="1075">
                  <c:v>210.46307848449527</c:v>
                </c:pt>
                <c:pt idx="1076">
                  <c:v>210.46074552998078</c:v>
                </c:pt>
                <c:pt idx="1077">
                  <c:v>210.43347867856238</c:v>
                </c:pt>
                <c:pt idx="1078">
                  <c:v>210.39230613235938</c:v>
                </c:pt>
                <c:pt idx="1079">
                  <c:v>210.39589594826438</c:v>
                </c:pt>
                <c:pt idx="1080">
                  <c:v>210.36755361292188</c:v>
                </c:pt>
                <c:pt idx="1081">
                  <c:v>210.36731137859587</c:v>
                </c:pt>
                <c:pt idx="1082">
                  <c:v>210.47615095347339</c:v>
                </c:pt>
                <c:pt idx="1083">
                  <c:v>210.4651840991898</c:v>
                </c:pt>
                <c:pt idx="1084">
                  <c:v>210.43423614807702</c:v>
                </c:pt>
                <c:pt idx="1085">
                  <c:v>210.33098504393752</c:v>
                </c:pt>
                <c:pt idx="1086">
                  <c:v>210.30311195714921</c:v>
                </c:pt>
                <c:pt idx="1087">
                  <c:v>210.46013995439208</c:v>
                </c:pt>
                <c:pt idx="1088">
                  <c:v>210.49360237325223</c:v>
                </c:pt>
                <c:pt idx="1089">
                  <c:v>210.51856577918659</c:v>
                </c:pt>
                <c:pt idx="1090">
                  <c:v>210.52723037563385</c:v>
                </c:pt>
                <c:pt idx="1091">
                  <c:v>210.39877395440311</c:v>
                </c:pt>
                <c:pt idx="1092">
                  <c:v>210.33868099317274</c:v>
                </c:pt>
                <c:pt idx="1093">
                  <c:v>210.3524963466725</c:v>
                </c:pt>
                <c:pt idx="1094">
                  <c:v>210.39595650653254</c:v>
                </c:pt>
                <c:pt idx="1095">
                  <c:v>210.49240512760616</c:v>
                </c:pt>
                <c:pt idx="1096">
                  <c:v>210.54789212702036</c:v>
                </c:pt>
                <c:pt idx="1097">
                  <c:v>210.47724197906129</c:v>
                </c:pt>
                <c:pt idx="1098">
                  <c:v>210.4105897472175</c:v>
                </c:pt>
                <c:pt idx="1099">
                  <c:v>210.41398298567131</c:v>
                </c:pt>
                <c:pt idx="1100">
                  <c:v>210.37614299696989</c:v>
                </c:pt>
                <c:pt idx="1101">
                  <c:v>210.42914630832752</c:v>
                </c:pt>
                <c:pt idx="1102">
                  <c:v>210.47475813341441</c:v>
                </c:pt>
                <c:pt idx="1103">
                  <c:v>210.44414380002786</c:v>
                </c:pt>
                <c:pt idx="1104">
                  <c:v>210.47549971334709</c:v>
                </c:pt>
                <c:pt idx="1105">
                  <c:v>210.36267616314939</c:v>
                </c:pt>
                <c:pt idx="1106">
                  <c:v>210.36007015575001</c:v>
                </c:pt>
                <c:pt idx="1107">
                  <c:v>210.44449225519796</c:v>
                </c:pt>
                <c:pt idx="1108">
                  <c:v>210.44064435585824</c:v>
                </c:pt>
                <c:pt idx="1109">
                  <c:v>210.50867414486697</c:v>
                </c:pt>
                <c:pt idx="1110">
                  <c:v>210.4696375560012</c:v>
                </c:pt>
                <c:pt idx="1111">
                  <c:v>210.36106986997248</c:v>
                </c:pt>
                <c:pt idx="1112">
                  <c:v>210.38729170362572</c:v>
                </c:pt>
                <c:pt idx="1113">
                  <c:v>210.39039705618907</c:v>
                </c:pt>
                <c:pt idx="1114">
                  <c:v>210.44826371017282</c:v>
                </c:pt>
                <c:pt idx="1115">
                  <c:v>210.5017666683018</c:v>
                </c:pt>
                <c:pt idx="1116">
                  <c:v>210.42860128717442</c:v>
                </c:pt>
                <c:pt idx="1117">
                  <c:v>210.41958807890154</c:v>
                </c:pt>
                <c:pt idx="1118">
                  <c:v>210.35958568642894</c:v>
                </c:pt>
                <c:pt idx="1119">
                  <c:v>210.36749305434134</c:v>
                </c:pt>
                <c:pt idx="1120">
                  <c:v>210.43453893730344</c:v>
                </c:pt>
                <c:pt idx="1121">
                  <c:v>210.54142448002267</c:v>
                </c:pt>
                <c:pt idx="1122">
                  <c:v>210.51889933860528</c:v>
                </c:pt>
                <c:pt idx="1123">
                  <c:v>210.47546993102236</c:v>
                </c:pt>
                <c:pt idx="1124">
                  <c:v>210.43216129686479</c:v>
                </c:pt>
                <c:pt idx="1125">
                  <c:v>210.33245533641195</c:v>
                </c:pt>
                <c:pt idx="1126">
                  <c:v>210.34929963818078</c:v>
                </c:pt>
                <c:pt idx="1127">
                  <c:v>210.43509984189197</c:v>
                </c:pt>
                <c:pt idx="1128">
                  <c:v>210.46780494803897</c:v>
                </c:pt>
                <c:pt idx="1129">
                  <c:v>210.56528177050399</c:v>
                </c:pt>
                <c:pt idx="1130">
                  <c:v>210.48769456903577</c:v>
                </c:pt>
                <c:pt idx="1131">
                  <c:v>210.42120924631931</c:v>
                </c:pt>
                <c:pt idx="1132">
                  <c:v>210.42841961344479</c:v>
                </c:pt>
                <c:pt idx="1133">
                  <c:v>210.38155056925928</c:v>
                </c:pt>
                <c:pt idx="1134">
                  <c:v>210.45014199107658</c:v>
                </c:pt>
                <c:pt idx="1135">
                  <c:v>210.47333354517798</c:v>
                </c:pt>
                <c:pt idx="1136">
                  <c:v>210.45261095659703</c:v>
                </c:pt>
                <c:pt idx="1137">
                  <c:v>210.47151582961814</c:v>
                </c:pt>
                <c:pt idx="1138">
                  <c:v>210.3511173940756</c:v>
                </c:pt>
                <c:pt idx="1139">
                  <c:v>210.34776978417457</c:v>
                </c:pt>
                <c:pt idx="1140">
                  <c:v>210.43243430364785</c:v>
                </c:pt>
                <c:pt idx="1141">
                  <c:v>210.43405447453318</c:v>
                </c:pt>
                <c:pt idx="1142">
                  <c:v>210.5389853362756</c:v>
                </c:pt>
                <c:pt idx="1143">
                  <c:v>210.48449793900849</c:v>
                </c:pt>
                <c:pt idx="1144">
                  <c:v>210.43850795650917</c:v>
                </c:pt>
                <c:pt idx="1145">
                  <c:v>210.42316298572092</c:v>
                </c:pt>
                <c:pt idx="1146">
                  <c:v>210.37356777158234</c:v>
                </c:pt>
                <c:pt idx="1147">
                  <c:v>210.45174726552756</c:v>
                </c:pt>
                <c:pt idx="1148">
                  <c:v>210.48620942686864</c:v>
                </c:pt>
                <c:pt idx="1149">
                  <c:v>210.45330786584404</c:v>
                </c:pt>
                <c:pt idx="1150">
                  <c:v>210.49441939894595</c:v>
                </c:pt>
                <c:pt idx="1151">
                  <c:v>210.3846112508362</c:v>
                </c:pt>
                <c:pt idx="1152">
                  <c:v>210.37412768961795</c:v>
                </c:pt>
                <c:pt idx="1153">
                  <c:v>210.44523383920455</c:v>
                </c:pt>
                <c:pt idx="1154">
                  <c:v>210.47672674498438</c:v>
                </c:pt>
                <c:pt idx="1155">
                  <c:v>210.53588006746077</c:v>
                </c:pt>
                <c:pt idx="1156">
                  <c:v>210.48552840566083</c:v>
                </c:pt>
                <c:pt idx="1157">
                  <c:v>210.39371485740858</c:v>
                </c:pt>
                <c:pt idx="1158">
                  <c:v>210.35463178662155</c:v>
                </c:pt>
                <c:pt idx="1159">
                  <c:v>210.29826423356619</c:v>
                </c:pt>
                <c:pt idx="1160">
                  <c:v>210.42595063708194</c:v>
                </c:pt>
                <c:pt idx="1161">
                  <c:v>210.49505574572675</c:v>
                </c:pt>
                <c:pt idx="1162">
                  <c:v>210.49693401067933</c:v>
                </c:pt>
                <c:pt idx="1163">
                  <c:v>210.56523610501665</c:v>
                </c:pt>
                <c:pt idx="1164">
                  <c:v>210.46006450562561</c:v>
                </c:pt>
                <c:pt idx="1165">
                  <c:v>210.3893973472909</c:v>
                </c:pt>
                <c:pt idx="1166">
                  <c:v>210.40160728495192</c:v>
                </c:pt>
                <c:pt idx="1167">
                  <c:v>210.43140382706477</c:v>
                </c:pt>
                <c:pt idx="1168">
                  <c:v>210.51664185571667</c:v>
                </c:pt>
                <c:pt idx="1169">
                  <c:v>210.49897905530142</c:v>
                </c:pt>
                <c:pt idx="1170">
                  <c:v>210.43779615412569</c:v>
                </c:pt>
                <c:pt idx="1171">
                  <c:v>210.42519316642793</c:v>
                </c:pt>
                <c:pt idx="1172">
                  <c:v>210.380066391236</c:v>
                </c:pt>
                <c:pt idx="1173">
                  <c:v>210.38388355731669</c:v>
                </c:pt>
                <c:pt idx="1174">
                  <c:v>210.48614886959265</c:v>
                </c:pt>
                <c:pt idx="1175">
                  <c:v>210.47159127822789</c:v>
                </c:pt>
                <c:pt idx="1176">
                  <c:v>210.56829668456012</c:v>
                </c:pt>
                <c:pt idx="1177">
                  <c:v>210.51729309098087</c:v>
                </c:pt>
                <c:pt idx="1178">
                  <c:v>210.36975059835083</c:v>
                </c:pt>
                <c:pt idx="1179">
                  <c:v>210.38512550076879</c:v>
                </c:pt>
                <c:pt idx="1180">
                  <c:v>210.37799052685492</c:v>
                </c:pt>
                <c:pt idx="1181">
                  <c:v>210.45267151424162</c:v>
                </c:pt>
                <c:pt idx="1182">
                  <c:v>210.47024313054598</c:v>
                </c:pt>
                <c:pt idx="1183">
                  <c:v>210.42707145519807</c:v>
                </c:pt>
                <c:pt idx="1184">
                  <c:v>210.43652344726374</c:v>
                </c:pt>
                <c:pt idx="1185">
                  <c:v>210.38192980398097</c:v>
                </c:pt>
                <c:pt idx="1186">
                  <c:v>210.41180190197829</c:v>
                </c:pt>
                <c:pt idx="1187">
                  <c:v>210.47100059500579</c:v>
                </c:pt>
                <c:pt idx="1188">
                  <c:v>210.48816413596123</c:v>
                </c:pt>
                <c:pt idx="1189">
                  <c:v>210.51650585078136</c:v>
                </c:pt>
                <c:pt idx="1190">
                  <c:v>210.40141071896929</c:v>
                </c:pt>
                <c:pt idx="1191">
                  <c:v>210.34945153151449</c:v>
                </c:pt>
                <c:pt idx="1192">
                  <c:v>210.37234071696477</c:v>
                </c:pt>
                <c:pt idx="1193">
                  <c:v>210.39176110756077</c:v>
                </c:pt>
                <c:pt idx="1194">
                  <c:v>210.48471038590634</c:v>
                </c:pt>
                <c:pt idx="1195">
                  <c:v>210.51100707908935</c:v>
                </c:pt>
                <c:pt idx="1196">
                  <c:v>210.41895172340384</c:v>
                </c:pt>
                <c:pt idx="1197">
                  <c:v>210.46424496138209</c:v>
                </c:pt>
                <c:pt idx="1198">
                  <c:v>210.35916177573804</c:v>
                </c:pt>
                <c:pt idx="1199">
                  <c:v>210.37585509596477</c:v>
                </c:pt>
                <c:pt idx="1200">
                  <c:v>210.44588508290843</c:v>
                </c:pt>
                <c:pt idx="1201">
                  <c:v>210.45401966622327</c:v>
                </c:pt>
                <c:pt idx="1202">
                  <c:v>210.51694464041461</c:v>
                </c:pt>
                <c:pt idx="1203">
                  <c:v>210.4510354648547</c:v>
                </c:pt>
                <c:pt idx="1204">
                  <c:v>210.35825240281096</c:v>
                </c:pt>
                <c:pt idx="1205">
                  <c:v>210.35463178662155</c:v>
                </c:pt>
                <c:pt idx="1206">
                  <c:v>210.30435391882185</c:v>
                </c:pt>
                <c:pt idx="1207">
                  <c:v>210.44602208233633</c:v>
                </c:pt>
                <c:pt idx="1208">
                  <c:v>210.52276207433201</c:v>
                </c:pt>
                <c:pt idx="1209">
                  <c:v>210.50146388276997</c:v>
                </c:pt>
                <c:pt idx="1210">
                  <c:v>210.51747476178016</c:v>
                </c:pt>
                <c:pt idx="1211">
                  <c:v>210.41446844296206</c:v>
                </c:pt>
                <c:pt idx="1212">
                  <c:v>210.30114328351601</c:v>
                </c:pt>
                <c:pt idx="1213">
                  <c:v>210.41113576290854</c:v>
                </c:pt>
                <c:pt idx="1214">
                  <c:v>210.40228930929172</c:v>
                </c:pt>
                <c:pt idx="1215">
                  <c:v>210.49229890430658</c:v>
                </c:pt>
                <c:pt idx="1216">
                  <c:v>210.48357369563325</c:v>
                </c:pt>
                <c:pt idx="1217">
                  <c:v>210.43697812728408</c:v>
                </c:pt>
                <c:pt idx="1218">
                  <c:v>210.44524873044861</c:v>
                </c:pt>
                <c:pt idx="1219">
                  <c:v>210.38076330966197</c:v>
                </c:pt>
                <c:pt idx="1220">
                  <c:v>210.43535696450726</c:v>
                </c:pt>
                <c:pt idx="1221">
                  <c:v>210.48664921165638</c:v>
                </c:pt>
                <c:pt idx="1222">
                  <c:v>210.52960896778438</c:v>
                </c:pt>
                <c:pt idx="1223">
                  <c:v>210.453898550963</c:v>
                </c:pt>
                <c:pt idx="1224">
                  <c:v>210.41354418783797</c:v>
                </c:pt>
                <c:pt idx="1225">
                  <c:v>210.40910557702011</c:v>
                </c:pt>
                <c:pt idx="1226">
                  <c:v>210.3719614815827</c:v>
                </c:pt>
                <c:pt idx="1227">
                  <c:v>210.46254835789659</c:v>
                </c:pt>
                <c:pt idx="1228">
                  <c:v>210.44314310813485</c:v>
                </c:pt>
                <c:pt idx="1229">
                  <c:v>210.45571627233517</c:v>
                </c:pt>
                <c:pt idx="1230">
                  <c:v>210.35684366868952</c:v>
                </c:pt>
                <c:pt idx="1231">
                  <c:v>210.37228015843695</c:v>
                </c:pt>
                <c:pt idx="1232">
                  <c:v>210.36055561779332</c:v>
                </c:pt>
                <c:pt idx="1233">
                  <c:v>210.43272120894352</c:v>
                </c:pt>
                <c:pt idx="1234">
                  <c:v>210.49311692293455</c:v>
                </c:pt>
                <c:pt idx="1235">
                  <c:v>210.47889291181949</c:v>
                </c:pt>
                <c:pt idx="1236">
                  <c:v>210.45176314950243</c:v>
                </c:pt>
                <c:pt idx="1237">
                  <c:v>210.3500878950434</c:v>
                </c:pt>
                <c:pt idx="1238">
                  <c:v>210.26989161214587</c:v>
                </c:pt>
                <c:pt idx="1239">
                  <c:v>210.36850765866768</c:v>
                </c:pt>
                <c:pt idx="1240">
                  <c:v>210.42737424481828</c:v>
                </c:pt>
                <c:pt idx="1241">
                  <c:v>210.53753098265273</c:v>
                </c:pt>
                <c:pt idx="1242">
                  <c:v>210.51208221397516</c:v>
                </c:pt>
                <c:pt idx="1243">
                  <c:v>210.44914229302199</c:v>
                </c:pt>
                <c:pt idx="1244">
                  <c:v>210.41658896755854</c:v>
                </c:pt>
                <c:pt idx="1245">
                  <c:v>210.33799896095439</c:v>
                </c:pt>
                <c:pt idx="1246">
                  <c:v>210.35198110092614</c:v>
                </c:pt>
                <c:pt idx="1247">
                  <c:v>210.41204413434733</c:v>
                </c:pt>
                <c:pt idx="1248">
                  <c:v>210.45808000414547</c:v>
                </c:pt>
                <c:pt idx="1249">
                  <c:v>210.47384877957219</c:v>
                </c:pt>
                <c:pt idx="1250">
                  <c:v>210.41383208687284</c:v>
                </c:pt>
                <c:pt idx="1251">
                  <c:v>210.32192700115229</c:v>
                </c:pt>
                <c:pt idx="1252">
                  <c:v>210.37814241939708</c:v>
                </c:pt>
                <c:pt idx="1253">
                  <c:v>210.39610839857923</c:v>
                </c:pt>
                <c:pt idx="1254">
                  <c:v>210.45309641048354</c:v>
                </c:pt>
                <c:pt idx="1255">
                  <c:v>210.50147877386209</c:v>
                </c:pt>
                <c:pt idx="1256">
                  <c:v>210.4537923269211</c:v>
                </c:pt>
                <c:pt idx="1257">
                  <c:v>210.35752569857345</c:v>
                </c:pt>
                <c:pt idx="1258">
                  <c:v>210.35490479724803</c:v>
                </c:pt>
                <c:pt idx="1259">
                  <c:v>210.3376207159759</c:v>
                </c:pt>
                <c:pt idx="1260">
                  <c:v>210.45844334964252</c:v>
                </c:pt>
                <c:pt idx="1261">
                  <c:v>210.43157060941499</c:v>
                </c:pt>
                <c:pt idx="1262">
                  <c:v>210.45651940518079</c:v>
                </c:pt>
                <c:pt idx="1263">
                  <c:v>210.41777034560786</c:v>
                </c:pt>
                <c:pt idx="1264">
                  <c:v>210.34116490018826</c:v>
                </c:pt>
                <c:pt idx="1265">
                  <c:v>210.4042887222262</c:v>
                </c:pt>
                <c:pt idx="1266">
                  <c:v>210.44193195302111</c:v>
                </c:pt>
                <c:pt idx="1267">
                  <c:v>210.47783266161429</c:v>
                </c:pt>
                <c:pt idx="1268">
                  <c:v>210.53022942675332</c:v>
                </c:pt>
                <c:pt idx="1269">
                  <c:v>210.4268292234899</c:v>
                </c:pt>
                <c:pt idx="1270">
                  <c:v>210.34457406570633</c:v>
                </c:pt>
                <c:pt idx="1271">
                  <c:v>210.31573110863297</c:v>
                </c:pt>
                <c:pt idx="1272">
                  <c:v>210.35911610854222</c:v>
                </c:pt>
                <c:pt idx="1273">
                  <c:v>210.41833125190394</c:v>
                </c:pt>
                <c:pt idx="1274">
                  <c:v>210.52024747438364</c:v>
                </c:pt>
                <c:pt idx="1275">
                  <c:v>210.50855303080806</c:v>
                </c:pt>
                <c:pt idx="1276">
                  <c:v>210.42442080436939</c:v>
                </c:pt>
                <c:pt idx="1277">
                  <c:v>210.40831832136178</c:v>
                </c:pt>
                <c:pt idx="1278">
                  <c:v>210.323911551696</c:v>
                </c:pt>
                <c:pt idx="1279">
                  <c:v>210.37129533769382</c:v>
                </c:pt>
                <c:pt idx="1280">
                  <c:v>210.45497468973966</c:v>
                </c:pt>
                <c:pt idx="1281">
                  <c:v>210.47157638705499</c:v>
                </c:pt>
                <c:pt idx="1282">
                  <c:v>210.50370548805077</c:v>
                </c:pt>
                <c:pt idx="1283">
                  <c:v>210.4332215558594</c:v>
                </c:pt>
                <c:pt idx="1284">
                  <c:v>210.35723779659492</c:v>
                </c:pt>
                <c:pt idx="1285">
                  <c:v>210.3078077819842</c:v>
                </c:pt>
                <c:pt idx="1286">
                  <c:v>210.44652143529476</c:v>
                </c:pt>
                <c:pt idx="1287">
                  <c:v>210.46965244717936</c:v>
                </c:pt>
                <c:pt idx="1288">
                  <c:v>210.48092307198945</c:v>
                </c:pt>
                <c:pt idx="1289">
                  <c:v>210.47333354517798</c:v>
                </c:pt>
                <c:pt idx="1290">
                  <c:v>210.46774439056071</c:v>
                </c:pt>
                <c:pt idx="1291">
                  <c:v>210.36678124277969</c:v>
                </c:pt>
                <c:pt idx="1292">
                  <c:v>210.36122176298144</c:v>
                </c:pt>
                <c:pt idx="1293">
                  <c:v>210.41678553299943</c:v>
                </c:pt>
                <c:pt idx="1294">
                  <c:v>210.42638943392691</c:v>
                </c:pt>
                <c:pt idx="1295">
                  <c:v>210.47195561557868</c:v>
                </c:pt>
                <c:pt idx="1296">
                  <c:v>210.42458659417773</c:v>
                </c:pt>
                <c:pt idx="1297">
                  <c:v>210.34758810777825</c:v>
                </c:pt>
                <c:pt idx="1298">
                  <c:v>210.35067859123293</c:v>
                </c:pt>
                <c:pt idx="1299">
                  <c:v>210.4485208321737</c:v>
                </c:pt>
                <c:pt idx="1300">
                  <c:v>210.46779005685585</c:v>
                </c:pt>
                <c:pt idx="1301">
                  <c:v>210.45023332395834</c:v>
                </c:pt>
                <c:pt idx="1302">
                  <c:v>210.46760739167297</c:v>
                </c:pt>
                <c:pt idx="1303">
                  <c:v>210.41208980110426</c:v>
                </c:pt>
                <c:pt idx="1304">
                  <c:v>210.35628374889635</c:v>
                </c:pt>
                <c:pt idx="1305">
                  <c:v>210.35019412108551</c:v>
                </c:pt>
                <c:pt idx="1306">
                  <c:v>210.38503515956791</c:v>
                </c:pt>
                <c:pt idx="1307">
                  <c:v>210.50980983722457</c:v>
                </c:pt>
                <c:pt idx="1308">
                  <c:v>210.47187917422914</c:v>
                </c:pt>
                <c:pt idx="1309">
                  <c:v>210.40287999988169</c:v>
                </c:pt>
                <c:pt idx="1310">
                  <c:v>210.35825240281096</c:v>
                </c:pt>
                <c:pt idx="1311">
                  <c:v>210.39379030708389</c:v>
                </c:pt>
                <c:pt idx="1312">
                  <c:v>210.39335150764177</c:v>
                </c:pt>
                <c:pt idx="1313">
                  <c:v>210.47503014534237</c:v>
                </c:pt>
                <c:pt idx="1314">
                  <c:v>210.51215865476701</c:v>
                </c:pt>
                <c:pt idx="1315">
                  <c:v>210.54990637808129</c:v>
                </c:pt>
                <c:pt idx="1316">
                  <c:v>210.42543539820804</c:v>
                </c:pt>
                <c:pt idx="1317">
                  <c:v>210.31856348914221</c:v>
                </c:pt>
                <c:pt idx="1318">
                  <c:v>210.30173398495742</c:v>
                </c:pt>
                <c:pt idx="1319">
                  <c:v>210.37208359140752</c:v>
                </c:pt>
                <c:pt idx="1320">
                  <c:v>210.47481869081557</c:v>
                </c:pt>
                <c:pt idx="1321">
                  <c:v>210.5050079615595</c:v>
                </c:pt>
                <c:pt idx="1322">
                  <c:v>210.45541348427278</c:v>
                </c:pt>
                <c:pt idx="1323">
                  <c:v>210.41227147537251</c:v>
                </c:pt>
                <c:pt idx="1324">
                  <c:v>210.36853843433417</c:v>
                </c:pt>
                <c:pt idx="1325">
                  <c:v>210.38211147924417</c:v>
                </c:pt>
                <c:pt idx="1326">
                  <c:v>210.40492507941801</c:v>
                </c:pt>
                <c:pt idx="1327">
                  <c:v>210.49534364050206</c:v>
                </c:pt>
                <c:pt idx="1328">
                  <c:v>210.49688933736601</c:v>
                </c:pt>
                <c:pt idx="1329">
                  <c:v>210.45554949071598</c:v>
                </c:pt>
                <c:pt idx="1330">
                  <c:v>210.3611760958027</c:v>
                </c:pt>
                <c:pt idx="1331">
                  <c:v>210.39326017381686</c:v>
                </c:pt>
                <c:pt idx="1332">
                  <c:v>210.37120499626604</c:v>
                </c:pt>
                <c:pt idx="1333">
                  <c:v>210.43110103766608</c:v>
                </c:pt>
                <c:pt idx="1334">
                  <c:v>210.4797258235885</c:v>
                </c:pt>
                <c:pt idx="1335">
                  <c:v>210.54645266671807</c:v>
                </c:pt>
                <c:pt idx="1336">
                  <c:v>210.46392728259482</c:v>
                </c:pt>
                <c:pt idx="1337">
                  <c:v>210.39256325697241</c:v>
                </c:pt>
                <c:pt idx="1338">
                  <c:v>210.39595650653254</c:v>
                </c:pt>
                <c:pt idx="1339">
                  <c:v>210.3943809985854</c:v>
                </c:pt>
                <c:pt idx="1340">
                  <c:v>210.51296078664856</c:v>
                </c:pt>
                <c:pt idx="1341">
                  <c:v>210.47495469677978</c:v>
                </c:pt>
                <c:pt idx="1342">
                  <c:v>210.44405246704517</c:v>
                </c:pt>
                <c:pt idx="1343">
                  <c:v>210.37733927512306</c:v>
                </c:pt>
                <c:pt idx="1344">
                  <c:v>210.38454969968274</c:v>
                </c:pt>
                <c:pt idx="1345">
                  <c:v>210.39483568208459</c:v>
                </c:pt>
                <c:pt idx="1346">
                  <c:v>210.44250774810837</c:v>
                </c:pt>
                <c:pt idx="1347">
                  <c:v>210.55299674804158</c:v>
                </c:pt>
                <c:pt idx="1348">
                  <c:v>210.51833844254733</c:v>
                </c:pt>
                <c:pt idx="1349">
                  <c:v>210.44721834531208</c:v>
                </c:pt>
                <c:pt idx="1350">
                  <c:v>210.3558290622139</c:v>
                </c:pt>
                <c:pt idx="1351">
                  <c:v>210.31912440554404</c:v>
                </c:pt>
                <c:pt idx="1352">
                  <c:v>210.39856249694913</c:v>
                </c:pt>
                <c:pt idx="1353">
                  <c:v>210.40986304988655</c:v>
                </c:pt>
                <c:pt idx="1354">
                  <c:v>210.48478583433538</c:v>
                </c:pt>
                <c:pt idx="1355">
                  <c:v>210.53471360573721</c:v>
                </c:pt>
                <c:pt idx="1356">
                  <c:v>210.42442080436939</c:v>
                </c:pt>
                <c:pt idx="1357">
                  <c:v>210.34307399342771</c:v>
                </c:pt>
                <c:pt idx="1358">
                  <c:v>210.34613370362479</c:v>
                </c:pt>
                <c:pt idx="1359">
                  <c:v>210.428874294134</c:v>
                </c:pt>
                <c:pt idx="1360">
                  <c:v>210.54050024619423</c:v>
                </c:pt>
                <c:pt idx="1361">
                  <c:v>210.53978845698552</c:v>
                </c:pt>
                <c:pt idx="1362">
                  <c:v>210.47137982356909</c:v>
                </c:pt>
                <c:pt idx="1363">
                  <c:v>210.42205705811631</c:v>
                </c:pt>
                <c:pt idx="1364">
                  <c:v>210.34343734651222</c:v>
                </c:pt>
                <c:pt idx="1365">
                  <c:v>210.34140713566455</c:v>
                </c:pt>
                <c:pt idx="1366">
                  <c:v>210.39083684862604</c:v>
                </c:pt>
                <c:pt idx="1367">
                  <c:v>210.52153505294504</c:v>
                </c:pt>
                <c:pt idx="1368">
                  <c:v>210.49348026612114</c:v>
                </c:pt>
                <c:pt idx="1369">
                  <c:v>210.49023896608296</c:v>
                </c:pt>
                <c:pt idx="1370">
                  <c:v>210.42629909340286</c:v>
                </c:pt>
                <c:pt idx="1371">
                  <c:v>210.42852583797597</c:v>
                </c:pt>
                <c:pt idx="1372">
                  <c:v>210.41345285434792</c:v>
                </c:pt>
                <c:pt idx="1373">
                  <c:v>210.47416645778739</c:v>
                </c:pt>
                <c:pt idx="1374">
                  <c:v>210.45673185315744</c:v>
                </c:pt>
                <c:pt idx="1375">
                  <c:v>210.50044831019244</c:v>
                </c:pt>
                <c:pt idx="1376">
                  <c:v>210.41963374559589</c:v>
                </c:pt>
                <c:pt idx="1377">
                  <c:v>210.37814241939708</c:v>
                </c:pt>
                <c:pt idx="1378">
                  <c:v>210.36749305434134</c:v>
                </c:pt>
                <c:pt idx="1379">
                  <c:v>210.41263482389112</c:v>
                </c:pt>
                <c:pt idx="1380">
                  <c:v>210.48205877006637</c:v>
                </c:pt>
                <c:pt idx="1381">
                  <c:v>210.50965894105067</c:v>
                </c:pt>
                <c:pt idx="1382">
                  <c:v>210.48202898777711</c:v>
                </c:pt>
                <c:pt idx="1383">
                  <c:v>210.38845819656183</c:v>
                </c:pt>
                <c:pt idx="1384">
                  <c:v>210.40160728495192</c:v>
                </c:pt>
                <c:pt idx="1385">
                  <c:v>210.41751322217164</c:v>
                </c:pt>
                <c:pt idx="1386">
                  <c:v>210.44818826124364</c:v>
                </c:pt>
                <c:pt idx="1387">
                  <c:v>210.46875897642042</c:v>
                </c:pt>
                <c:pt idx="1388">
                  <c:v>210.45977660900698</c:v>
                </c:pt>
                <c:pt idx="1389">
                  <c:v>210.45442867839398</c:v>
                </c:pt>
                <c:pt idx="1390">
                  <c:v>210.36040372476594</c:v>
                </c:pt>
                <c:pt idx="1391">
                  <c:v>210.32734951825327</c:v>
                </c:pt>
                <c:pt idx="1392">
                  <c:v>210.36932569567921</c:v>
                </c:pt>
                <c:pt idx="1393">
                  <c:v>210.48062028531231</c:v>
                </c:pt>
                <c:pt idx="1394">
                  <c:v>210.51117385903001</c:v>
                </c:pt>
                <c:pt idx="1395">
                  <c:v>210.57328017405064</c:v>
                </c:pt>
                <c:pt idx="1396">
                  <c:v>210.45241439243446</c:v>
                </c:pt>
                <c:pt idx="1397">
                  <c:v>210.36994716546351</c:v>
                </c:pt>
                <c:pt idx="1398">
                  <c:v>210.34051364410072</c:v>
                </c:pt>
                <c:pt idx="1399">
                  <c:v>210.41342307168779</c:v>
                </c:pt>
                <c:pt idx="1400">
                  <c:v>210.43355512044474</c:v>
                </c:pt>
                <c:pt idx="1401">
                  <c:v>210.48931472367067</c:v>
                </c:pt>
                <c:pt idx="1402">
                  <c:v>210.47565160320048</c:v>
                </c:pt>
                <c:pt idx="1403">
                  <c:v>210.40780308083845</c:v>
                </c:pt>
                <c:pt idx="1404">
                  <c:v>210.41822502717613</c:v>
                </c:pt>
                <c:pt idx="1405">
                  <c:v>210.35637409056898</c:v>
                </c:pt>
                <c:pt idx="1406">
                  <c:v>210.39965353790399</c:v>
                </c:pt>
                <c:pt idx="1407">
                  <c:v>210.45797378018415</c:v>
                </c:pt>
                <c:pt idx="1408">
                  <c:v>210.49681289636237</c:v>
                </c:pt>
                <c:pt idx="1409">
                  <c:v>210.48543707336418</c:v>
                </c:pt>
                <c:pt idx="1410">
                  <c:v>210.36485726629897</c:v>
                </c:pt>
                <c:pt idx="1411">
                  <c:v>210.36934157989185</c:v>
                </c:pt>
                <c:pt idx="1412">
                  <c:v>210.3366964479533</c:v>
                </c:pt>
                <c:pt idx="1413">
                  <c:v>210.42027010101481</c:v>
                </c:pt>
                <c:pt idx="1414">
                  <c:v>210.46735027056286</c:v>
                </c:pt>
                <c:pt idx="1415">
                  <c:v>210.44685499907473</c:v>
                </c:pt>
                <c:pt idx="1416">
                  <c:v>210.45997317290681</c:v>
                </c:pt>
                <c:pt idx="1417">
                  <c:v>210.40874222826869</c:v>
                </c:pt>
                <c:pt idx="1418">
                  <c:v>210.37409790674513</c:v>
                </c:pt>
                <c:pt idx="1419">
                  <c:v>210.39536581519999</c:v>
                </c:pt>
                <c:pt idx="1420">
                  <c:v>210.53634963028068</c:v>
                </c:pt>
                <c:pt idx="1421">
                  <c:v>210.49264735643115</c:v>
                </c:pt>
                <c:pt idx="1422">
                  <c:v>210.44565774327054</c:v>
                </c:pt>
                <c:pt idx="1423">
                  <c:v>210.4151494729542</c:v>
                </c:pt>
                <c:pt idx="1424">
                  <c:v>210.35399641638386</c:v>
                </c:pt>
                <c:pt idx="1425">
                  <c:v>210.37108288642173</c:v>
                </c:pt>
                <c:pt idx="1426">
                  <c:v>210.4524600588567</c:v>
                </c:pt>
                <c:pt idx="1427">
                  <c:v>210.47269719588854</c:v>
                </c:pt>
                <c:pt idx="1428">
                  <c:v>210.5387877824613</c:v>
                </c:pt>
                <c:pt idx="1429">
                  <c:v>210.46063930607087</c:v>
                </c:pt>
                <c:pt idx="1430">
                  <c:v>210.35996392989844</c:v>
                </c:pt>
                <c:pt idx="1431">
                  <c:v>210.34172581428726</c:v>
                </c:pt>
                <c:pt idx="1432">
                  <c:v>210.40403060540356</c:v>
                </c:pt>
                <c:pt idx="1433">
                  <c:v>210.47327298776045</c:v>
                </c:pt>
                <c:pt idx="1434">
                  <c:v>210.517702098455</c:v>
                </c:pt>
                <c:pt idx="1435">
                  <c:v>210.46779005685585</c:v>
                </c:pt>
                <c:pt idx="1436">
                  <c:v>210.41584638694067</c:v>
                </c:pt>
                <c:pt idx="1437">
                  <c:v>210.33248511951001</c:v>
                </c:pt>
                <c:pt idx="1438">
                  <c:v>210.30685372571938</c:v>
                </c:pt>
                <c:pt idx="1439">
                  <c:v>210.33516659044491</c:v>
                </c:pt>
                <c:pt idx="1440">
                  <c:v>210.47204595535402</c:v>
                </c:pt>
                <c:pt idx="1441">
                  <c:v>210.49037497166654</c:v>
                </c:pt>
                <c:pt idx="1442">
                  <c:v>210.46145732939908</c:v>
                </c:pt>
                <c:pt idx="1443">
                  <c:v>210.44873328045881</c:v>
                </c:pt>
                <c:pt idx="1444">
                  <c:v>210.36519083502489</c:v>
                </c:pt>
                <c:pt idx="1445">
                  <c:v>210.35928289308163</c:v>
                </c:pt>
                <c:pt idx="1446">
                  <c:v>210.40781797218375</c:v>
                </c:pt>
                <c:pt idx="1447">
                  <c:v>210.48751190451273</c:v>
                </c:pt>
                <c:pt idx="1448">
                  <c:v>210.48237744055115</c:v>
                </c:pt>
                <c:pt idx="1449">
                  <c:v>210.42037632570313</c:v>
                </c:pt>
                <c:pt idx="1450">
                  <c:v>210.35126928735914</c:v>
                </c:pt>
                <c:pt idx="1451">
                  <c:v>210.32807721924465</c:v>
                </c:pt>
                <c:pt idx="1452">
                  <c:v>210.36594831393168</c:v>
                </c:pt>
                <c:pt idx="1453">
                  <c:v>210.39307849892145</c:v>
                </c:pt>
                <c:pt idx="1454">
                  <c:v>210.46553255302911</c:v>
                </c:pt>
                <c:pt idx="1455">
                  <c:v>210.4659107892229</c:v>
                </c:pt>
                <c:pt idx="1456">
                  <c:v>210.41296838972312</c:v>
                </c:pt>
                <c:pt idx="1457">
                  <c:v>210.35919155869166</c:v>
                </c:pt>
                <c:pt idx="1458">
                  <c:v>210.35922233441019</c:v>
                </c:pt>
                <c:pt idx="1459">
                  <c:v>210.453974992562</c:v>
                </c:pt>
                <c:pt idx="1460">
                  <c:v>210.45488335693653</c:v>
                </c:pt>
                <c:pt idx="1461">
                  <c:v>210.42364744944905</c:v>
                </c:pt>
                <c:pt idx="1462">
                  <c:v>210.41090842183647</c:v>
                </c:pt>
                <c:pt idx="1463">
                  <c:v>210.31873027491014</c:v>
                </c:pt>
                <c:pt idx="1464">
                  <c:v>210.3094895415322</c:v>
                </c:pt>
                <c:pt idx="1465">
                  <c:v>210.36584208819352</c:v>
                </c:pt>
                <c:pt idx="1466">
                  <c:v>210.41821013585903</c:v>
                </c:pt>
                <c:pt idx="1467">
                  <c:v>210.46244213402142</c:v>
                </c:pt>
                <c:pt idx="1468">
                  <c:v>210.4846945020264</c:v>
                </c:pt>
                <c:pt idx="1469">
                  <c:v>210.42960098895674</c:v>
                </c:pt>
                <c:pt idx="1470">
                  <c:v>210.36538740230037</c:v>
                </c:pt>
                <c:pt idx="1471">
                  <c:v>210.32544141233214</c:v>
                </c:pt>
                <c:pt idx="1472">
                  <c:v>210.40984815854679</c:v>
                </c:pt>
                <c:pt idx="1473">
                  <c:v>210.48202898777711</c:v>
                </c:pt>
                <c:pt idx="1474">
                  <c:v>210.48690633186592</c:v>
                </c:pt>
                <c:pt idx="1475">
                  <c:v>210.42255740600083</c:v>
                </c:pt>
                <c:pt idx="1476">
                  <c:v>210.34893628548321</c:v>
                </c:pt>
                <c:pt idx="1477">
                  <c:v>210.27433033520146</c:v>
                </c:pt>
                <c:pt idx="1478">
                  <c:v>210.27935876574023</c:v>
                </c:pt>
                <c:pt idx="1479">
                  <c:v>210.3876401623925</c:v>
                </c:pt>
                <c:pt idx="1480">
                  <c:v>210.44534006341149</c:v>
                </c:pt>
                <c:pt idx="1481">
                  <c:v>210.4655623354075</c:v>
                </c:pt>
                <c:pt idx="1482">
                  <c:v>210.4525503989517</c:v>
                </c:pt>
                <c:pt idx="1483">
                  <c:v>210.35817695264868</c:v>
                </c:pt>
                <c:pt idx="1484">
                  <c:v>210.33142484111991</c:v>
                </c:pt>
                <c:pt idx="1485">
                  <c:v>210.37170435600768</c:v>
                </c:pt>
                <c:pt idx="1486">
                  <c:v>210.39188222418733</c:v>
                </c:pt>
                <c:pt idx="1487">
                  <c:v>210.52863906618418</c:v>
                </c:pt>
                <c:pt idx="1488">
                  <c:v>210.45230816836391</c:v>
                </c:pt>
                <c:pt idx="1489">
                  <c:v>210.39106419052661</c:v>
                </c:pt>
                <c:pt idx="1490">
                  <c:v>210.3534960622701</c:v>
                </c:pt>
                <c:pt idx="1491">
                  <c:v>210.35829807001392</c:v>
                </c:pt>
                <c:pt idx="1492">
                  <c:v>210.38671689552632</c:v>
                </c:pt>
                <c:pt idx="1493">
                  <c:v>210.40792419711224</c:v>
                </c:pt>
                <c:pt idx="1494">
                  <c:v>210.47331865400983</c:v>
                </c:pt>
                <c:pt idx="1495">
                  <c:v>210.41646785147529</c:v>
                </c:pt>
                <c:pt idx="1496">
                  <c:v>210.36273672178288</c:v>
                </c:pt>
                <c:pt idx="1497">
                  <c:v>210.34216461784342</c:v>
                </c:pt>
                <c:pt idx="1498">
                  <c:v>210.35838940441872</c:v>
                </c:pt>
                <c:pt idx="1499">
                  <c:v>210.46015484559592</c:v>
                </c:pt>
                <c:pt idx="1500">
                  <c:v>210.4665471392961</c:v>
                </c:pt>
                <c:pt idx="1501">
                  <c:v>210.42801059934294</c:v>
                </c:pt>
                <c:pt idx="1502">
                  <c:v>210.35925211736344</c:v>
                </c:pt>
                <c:pt idx="1503">
                  <c:v>210.33968071127896</c:v>
                </c:pt>
                <c:pt idx="1504">
                  <c:v>210.30364209909652</c:v>
                </c:pt>
                <c:pt idx="1505">
                  <c:v>210.35693500311845</c:v>
                </c:pt>
                <c:pt idx="1506">
                  <c:v>210.45421722307654</c:v>
                </c:pt>
                <c:pt idx="1507">
                  <c:v>210.4839370394491</c:v>
                </c:pt>
                <c:pt idx="1508">
                  <c:v>210.47842334410396</c:v>
                </c:pt>
                <c:pt idx="1509">
                  <c:v>210.42407234792961</c:v>
                </c:pt>
                <c:pt idx="1510">
                  <c:v>210.31282228310906</c:v>
                </c:pt>
                <c:pt idx="1511">
                  <c:v>210.35766170743392</c:v>
                </c:pt>
                <c:pt idx="1512">
                  <c:v>210.43032867643592</c:v>
                </c:pt>
                <c:pt idx="1513">
                  <c:v>210.45526258660919</c:v>
                </c:pt>
                <c:pt idx="1514">
                  <c:v>210.51153720102604</c:v>
                </c:pt>
                <c:pt idx="1515">
                  <c:v>210.47078914032434</c:v>
                </c:pt>
                <c:pt idx="1516">
                  <c:v>210.37065897661597</c:v>
                </c:pt>
                <c:pt idx="1517">
                  <c:v>210.30841436709883</c:v>
                </c:pt>
                <c:pt idx="1518">
                  <c:v>210.34878439213531</c:v>
                </c:pt>
                <c:pt idx="1519">
                  <c:v>210.37191680725584</c:v>
                </c:pt>
                <c:pt idx="1520">
                  <c:v>210.46047351734754</c:v>
                </c:pt>
                <c:pt idx="1521">
                  <c:v>210.46707726551003</c:v>
                </c:pt>
                <c:pt idx="1522">
                  <c:v>210.4770900892517</c:v>
                </c:pt>
                <c:pt idx="1523">
                  <c:v>210.38146022799972</c:v>
                </c:pt>
                <c:pt idx="1524">
                  <c:v>210.3302126686653</c:v>
                </c:pt>
                <c:pt idx="1525">
                  <c:v>210.4027132166627</c:v>
                </c:pt>
                <c:pt idx="1526">
                  <c:v>210.41019661588643</c:v>
                </c:pt>
                <c:pt idx="1527">
                  <c:v>210.4596247187159</c:v>
                </c:pt>
                <c:pt idx="1528">
                  <c:v>210.44627920444185</c:v>
                </c:pt>
                <c:pt idx="1529">
                  <c:v>210.39042783173323</c:v>
                </c:pt>
                <c:pt idx="1530">
                  <c:v>210.38126266853689</c:v>
                </c:pt>
                <c:pt idx="1531">
                  <c:v>210.35004222777229</c:v>
                </c:pt>
                <c:pt idx="1532">
                  <c:v>210.38880665525485</c:v>
                </c:pt>
                <c:pt idx="1533">
                  <c:v>210.43084292209991</c:v>
                </c:pt>
                <c:pt idx="1534">
                  <c:v>210.52104960508791</c:v>
                </c:pt>
                <c:pt idx="1535">
                  <c:v>210.48583119206825</c:v>
                </c:pt>
                <c:pt idx="1536">
                  <c:v>210.40077436137142</c:v>
                </c:pt>
                <c:pt idx="1537">
                  <c:v>210.35285969913511</c:v>
                </c:pt>
                <c:pt idx="1538">
                  <c:v>210.44187139525846</c:v>
                </c:pt>
                <c:pt idx="1539">
                  <c:v>210.43135816046802</c:v>
                </c:pt>
                <c:pt idx="1540">
                  <c:v>210.46977356209331</c:v>
                </c:pt>
                <c:pt idx="1541">
                  <c:v>210.42693544805175</c:v>
                </c:pt>
                <c:pt idx="1542">
                  <c:v>210.40531821112535</c:v>
                </c:pt>
                <c:pt idx="1543">
                  <c:v>210.30764198865973</c:v>
                </c:pt>
                <c:pt idx="1544">
                  <c:v>210.31977566416194</c:v>
                </c:pt>
                <c:pt idx="1545">
                  <c:v>210.38020239953977</c:v>
                </c:pt>
                <c:pt idx="1546">
                  <c:v>210.44047757378272</c:v>
                </c:pt>
                <c:pt idx="1547">
                  <c:v>210.50034307978763</c:v>
                </c:pt>
                <c:pt idx="1548">
                  <c:v>210.53000209059519</c:v>
                </c:pt>
                <c:pt idx="1549">
                  <c:v>210.41949773826593</c:v>
                </c:pt>
                <c:pt idx="1550">
                  <c:v>210.33857476690847</c:v>
                </c:pt>
                <c:pt idx="1551">
                  <c:v>210.32833434685708</c:v>
                </c:pt>
                <c:pt idx="1552">
                  <c:v>210.42146636958299</c:v>
                </c:pt>
                <c:pt idx="1553">
                  <c:v>210.48345258102268</c:v>
                </c:pt>
                <c:pt idx="1554">
                  <c:v>210.51496015941939</c:v>
                </c:pt>
                <c:pt idx="1555">
                  <c:v>210.46341204727281</c:v>
                </c:pt>
                <c:pt idx="1556">
                  <c:v>210.38730758778647</c:v>
                </c:pt>
                <c:pt idx="1557">
                  <c:v>210.32834923841727</c:v>
                </c:pt>
                <c:pt idx="1558">
                  <c:v>210.33368140714882</c:v>
                </c:pt>
                <c:pt idx="1559">
                  <c:v>210.40372781450006</c:v>
                </c:pt>
                <c:pt idx="1560">
                  <c:v>210.44479504386061</c:v>
                </c:pt>
                <c:pt idx="1561">
                  <c:v>210.51347601733764</c:v>
                </c:pt>
                <c:pt idx="1562">
                  <c:v>210.47730253643516</c:v>
                </c:pt>
                <c:pt idx="1563">
                  <c:v>210.39741089752661</c:v>
                </c:pt>
                <c:pt idx="1564">
                  <c:v>210.38862498021251</c:v>
                </c:pt>
                <c:pt idx="1565">
                  <c:v>210.35828317853472</c:v>
                </c:pt>
                <c:pt idx="1566">
                  <c:v>210.44546117885992</c:v>
                </c:pt>
                <c:pt idx="1567">
                  <c:v>210.48854237060146</c:v>
                </c:pt>
                <c:pt idx="1568">
                  <c:v>210.43054013267036</c:v>
                </c:pt>
                <c:pt idx="1569">
                  <c:v>210.3987590630334</c:v>
                </c:pt>
                <c:pt idx="1570">
                  <c:v>210.28943348303326</c:v>
                </c:pt>
                <c:pt idx="1571">
                  <c:v>210.33278791433111</c:v>
                </c:pt>
                <c:pt idx="1572">
                  <c:v>210.37967226496463</c:v>
                </c:pt>
                <c:pt idx="1573">
                  <c:v>210.42767703442189</c:v>
                </c:pt>
                <c:pt idx="1574">
                  <c:v>210.46376050122419</c:v>
                </c:pt>
                <c:pt idx="1575">
                  <c:v>210.45556537467991</c:v>
                </c:pt>
                <c:pt idx="1576">
                  <c:v>210.36060029221233</c:v>
                </c:pt>
                <c:pt idx="1577">
                  <c:v>210.36678124277969</c:v>
                </c:pt>
                <c:pt idx="1578">
                  <c:v>210.38114155167676</c:v>
                </c:pt>
                <c:pt idx="1579">
                  <c:v>210.43737224945471</c:v>
                </c:pt>
                <c:pt idx="1580">
                  <c:v>210.45453490242366</c:v>
                </c:pt>
                <c:pt idx="1581">
                  <c:v>210.46298814457288</c:v>
                </c:pt>
                <c:pt idx="1582">
                  <c:v>210.39039705618907</c:v>
                </c:pt>
                <c:pt idx="1583">
                  <c:v>210.27792022803553</c:v>
                </c:pt>
                <c:pt idx="1584">
                  <c:v>210.31554943117939</c:v>
                </c:pt>
                <c:pt idx="1585">
                  <c:v>210.36822075002686</c:v>
                </c:pt>
                <c:pt idx="1586">
                  <c:v>210.4824379978686</c:v>
                </c:pt>
                <c:pt idx="1587">
                  <c:v>210.48428549210243</c:v>
                </c:pt>
                <c:pt idx="1588">
                  <c:v>210.51597572932263</c:v>
                </c:pt>
                <c:pt idx="1589">
                  <c:v>210.44447637120209</c:v>
                </c:pt>
                <c:pt idx="1590">
                  <c:v>210.34395259305808</c:v>
                </c:pt>
                <c:pt idx="1591">
                  <c:v>210.34175559733512</c:v>
                </c:pt>
                <c:pt idx="1592">
                  <c:v>210.40313712400103</c:v>
                </c:pt>
                <c:pt idx="1593">
                  <c:v>210.48105907780294</c:v>
                </c:pt>
                <c:pt idx="1594">
                  <c:v>210.51091574721499</c:v>
                </c:pt>
                <c:pt idx="1595">
                  <c:v>210.50181233431499</c:v>
                </c:pt>
                <c:pt idx="1596">
                  <c:v>210.42008842701037</c:v>
                </c:pt>
                <c:pt idx="1597">
                  <c:v>210.30900506775995</c:v>
                </c:pt>
                <c:pt idx="1598">
                  <c:v>210.28979683965846</c:v>
                </c:pt>
                <c:pt idx="1599">
                  <c:v>210.42172448558853</c:v>
                </c:pt>
                <c:pt idx="1600">
                  <c:v>210.4588672526921</c:v>
                </c:pt>
                <c:pt idx="1601">
                  <c:v>210.45726198031579</c:v>
                </c:pt>
                <c:pt idx="1602">
                  <c:v>210.52985119497413</c:v>
                </c:pt>
                <c:pt idx="1603">
                  <c:v>210.39827459711609</c:v>
                </c:pt>
                <c:pt idx="1604">
                  <c:v>210.36247860301262</c:v>
                </c:pt>
                <c:pt idx="1605">
                  <c:v>210.36590264679216</c:v>
                </c:pt>
                <c:pt idx="1606">
                  <c:v>210.40504619575509</c:v>
                </c:pt>
                <c:pt idx="1607">
                  <c:v>210.47992337952002</c:v>
                </c:pt>
                <c:pt idx="1608">
                  <c:v>210.51247633077367</c:v>
                </c:pt>
                <c:pt idx="1609">
                  <c:v>210.45405044141194</c:v>
                </c:pt>
                <c:pt idx="1610">
                  <c:v>210.37364322153374</c:v>
                </c:pt>
                <c:pt idx="1611">
                  <c:v>210.340331967465</c:v>
                </c:pt>
                <c:pt idx="1612">
                  <c:v>210.35975247095413</c:v>
                </c:pt>
                <c:pt idx="1613">
                  <c:v>210.40692449139564</c:v>
                </c:pt>
                <c:pt idx="1614">
                  <c:v>210.44914229302199</c:v>
                </c:pt>
                <c:pt idx="1615">
                  <c:v>210.45129357947474</c:v>
                </c:pt>
                <c:pt idx="1616">
                  <c:v>210.4219667175212</c:v>
                </c:pt>
                <c:pt idx="1617">
                  <c:v>210.37215904137923</c:v>
                </c:pt>
                <c:pt idx="1618">
                  <c:v>210.37785451849652</c:v>
                </c:pt>
                <c:pt idx="1619">
                  <c:v>210.43085880613509</c:v>
                </c:pt>
                <c:pt idx="1620">
                  <c:v>210.50635610073596</c:v>
                </c:pt>
                <c:pt idx="1621">
                  <c:v>210.52006580367575</c:v>
                </c:pt>
                <c:pt idx="1622">
                  <c:v>210.46841052278518</c:v>
                </c:pt>
                <c:pt idx="1623">
                  <c:v>210.38120211010713</c:v>
                </c:pt>
                <c:pt idx="1624">
                  <c:v>210.29606821238511</c:v>
                </c:pt>
                <c:pt idx="1625">
                  <c:v>210.35625297316139</c:v>
                </c:pt>
                <c:pt idx="1626">
                  <c:v>210.40324334901982</c:v>
                </c:pt>
                <c:pt idx="1627">
                  <c:v>210.45167181664607</c:v>
                </c:pt>
                <c:pt idx="1628">
                  <c:v>210.49940394797233</c:v>
                </c:pt>
                <c:pt idx="1629">
                  <c:v>210.42835905553355</c:v>
                </c:pt>
                <c:pt idx="1630">
                  <c:v>210.34857293276164</c:v>
                </c:pt>
                <c:pt idx="1631">
                  <c:v>210.29726450793825</c:v>
                </c:pt>
                <c:pt idx="1632">
                  <c:v>210.32619889670778</c:v>
                </c:pt>
                <c:pt idx="1633">
                  <c:v>210.46677447807198</c:v>
                </c:pt>
                <c:pt idx="1634">
                  <c:v>210.51417291888666</c:v>
                </c:pt>
                <c:pt idx="1635">
                  <c:v>210.50503873646338</c:v>
                </c:pt>
                <c:pt idx="1636">
                  <c:v>210.42899540994446</c:v>
                </c:pt>
                <c:pt idx="1637">
                  <c:v>210.31410991016028</c:v>
                </c:pt>
                <c:pt idx="1638">
                  <c:v>210.28850920691949</c:v>
                </c:pt>
                <c:pt idx="1639">
                  <c:v>210.31647270997968</c:v>
                </c:pt>
                <c:pt idx="1640">
                  <c:v>210.40337935675117</c:v>
                </c:pt>
                <c:pt idx="1641">
                  <c:v>210.47209162161352</c:v>
                </c:pt>
                <c:pt idx="1642">
                  <c:v>210.44699100572922</c:v>
                </c:pt>
                <c:pt idx="1643">
                  <c:v>210.39018559841344</c:v>
                </c:pt>
                <c:pt idx="1644">
                  <c:v>210.34590635986913</c:v>
                </c:pt>
                <c:pt idx="1645">
                  <c:v>210.33546938511853</c:v>
                </c:pt>
                <c:pt idx="1646">
                  <c:v>210.36503894212541</c:v>
                </c:pt>
                <c:pt idx="1647">
                  <c:v>210.46866863659119</c:v>
                </c:pt>
                <c:pt idx="1648">
                  <c:v>210.46801640283493</c:v>
                </c:pt>
                <c:pt idx="1649">
                  <c:v>210.4550352473583</c:v>
                </c:pt>
                <c:pt idx="1650">
                  <c:v>210.4440981335367</c:v>
                </c:pt>
                <c:pt idx="1651">
                  <c:v>210.32754707965063</c:v>
                </c:pt>
                <c:pt idx="1652">
                  <c:v>210.36996205691119</c:v>
                </c:pt>
                <c:pt idx="1653">
                  <c:v>210.37968715638598</c:v>
                </c:pt>
                <c:pt idx="1654">
                  <c:v>210.39353318252816</c:v>
                </c:pt>
                <c:pt idx="1655">
                  <c:v>210.45136902836137</c:v>
                </c:pt>
                <c:pt idx="1656">
                  <c:v>210.38150490224913</c:v>
                </c:pt>
                <c:pt idx="1657">
                  <c:v>210.34610392060057</c:v>
                </c:pt>
                <c:pt idx="1658">
                  <c:v>210.33955959350419</c:v>
                </c:pt>
                <c:pt idx="1659">
                  <c:v>210.34575545920515</c:v>
                </c:pt>
                <c:pt idx="1660">
                  <c:v>210.47771154687749</c:v>
                </c:pt>
                <c:pt idx="1661">
                  <c:v>210.47759043213802</c:v>
                </c:pt>
                <c:pt idx="1662">
                  <c:v>210.41916417282934</c:v>
                </c:pt>
                <c:pt idx="1663">
                  <c:v>210.385989202285</c:v>
                </c:pt>
                <c:pt idx="1664">
                  <c:v>210.37627900537055</c:v>
                </c:pt>
                <c:pt idx="1665">
                  <c:v>210.35157208114714</c:v>
                </c:pt>
                <c:pt idx="1666">
                  <c:v>210.42525372437396</c:v>
                </c:pt>
                <c:pt idx="1667">
                  <c:v>210.49335915172827</c:v>
                </c:pt>
                <c:pt idx="1668">
                  <c:v>210.44025023392169</c:v>
                </c:pt>
                <c:pt idx="1669">
                  <c:v>210.41034751478449</c:v>
                </c:pt>
                <c:pt idx="1670">
                  <c:v>210.30938331470469</c:v>
                </c:pt>
                <c:pt idx="1671">
                  <c:v>210.29983976901838</c:v>
                </c:pt>
                <c:pt idx="1672">
                  <c:v>210.31592767767435</c:v>
                </c:pt>
                <c:pt idx="1673">
                  <c:v>210.41575604624367</c:v>
                </c:pt>
                <c:pt idx="1674">
                  <c:v>210.46374461728388</c:v>
                </c:pt>
                <c:pt idx="1675">
                  <c:v>210.45655018035546</c:v>
                </c:pt>
                <c:pt idx="1676">
                  <c:v>210.42961588024306</c:v>
                </c:pt>
                <c:pt idx="1677">
                  <c:v>210.3364542122697</c:v>
                </c:pt>
                <c:pt idx="1678">
                  <c:v>210.27602699668063</c:v>
                </c:pt>
                <c:pt idx="1679">
                  <c:v>210.38971602313615</c:v>
                </c:pt>
                <c:pt idx="1680">
                  <c:v>210.42784381688494</c:v>
                </c:pt>
                <c:pt idx="1681">
                  <c:v>210.46386672507393</c:v>
                </c:pt>
                <c:pt idx="1682">
                  <c:v>210.4912237655611</c:v>
                </c:pt>
                <c:pt idx="1683">
                  <c:v>210.39792613902213</c:v>
                </c:pt>
                <c:pt idx="1684">
                  <c:v>210.31130731057212</c:v>
                </c:pt>
                <c:pt idx="1685">
                  <c:v>210.28687310875645</c:v>
                </c:pt>
                <c:pt idx="1686">
                  <c:v>210.33181897084495</c:v>
                </c:pt>
                <c:pt idx="1687">
                  <c:v>210.42538973156181</c:v>
                </c:pt>
                <c:pt idx="1688">
                  <c:v>210.42039121701444</c:v>
                </c:pt>
                <c:pt idx="1689">
                  <c:v>210.39560804829193</c:v>
                </c:pt>
                <c:pt idx="1690">
                  <c:v>210.36328174945416</c:v>
                </c:pt>
                <c:pt idx="1691">
                  <c:v>210.37056863517773</c:v>
                </c:pt>
                <c:pt idx="1692">
                  <c:v>210.35602562982356</c:v>
                </c:pt>
                <c:pt idx="1693">
                  <c:v>210.39615406546827</c:v>
                </c:pt>
                <c:pt idx="1694">
                  <c:v>210.42514749977965</c:v>
                </c:pt>
                <c:pt idx="1695">
                  <c:v>210.46295736943418</c:v>
                </c:pt>
                <c:pt idx="1696">
                  <c:v>210.37980827327809</c:v>
                </c:pt>
                <c:pt idx="1697">
                  <c:v>210.31692739991263</c:v>
                </c:pt>
                <c:pt idx="1698">
                  <c:v>210.32248692443969</c:v>
                </c:pt>
                <c:pt idx="1699">
                  <c:v>210.44715778760752</c:v>
                </c:pt>
                <c:pt idx="1700">
                  <c:v>210.43906886069357</c:v>
                </c:pt>
                <c:pt idx="1701">
                  <c:v>210.41246804096752</c:v>
                </c:pt>
                <c:pt idx="1702">
                  <c:v>210.38214126207362</c:v>
                </c:pt>
                <c:pt idx="1703">
                  <c:v>210.31306451983249</c:v>
                </c:pt>
                <c:pt idx="1704">
                  <c:v>210.26510441900888</c:v>
                </c:pt>
                <c:pt idx="1705">
                  <c:v>210.31005045885871</c:v>
                </c:pt>
                <c:pt idx="1706">
                  <c:v>210.3679477400606</c:v>
                </c:pt>
                <c:pt idx="1707">
                  <c:v>210.46710804062576</c:v>
                </c:pt>
                <c:pt idx="1708">
                  <c:v>210.44200740203598</c:v>
                </c:pt>
                <c:pt idx="1709">
                  <c:v>210.37791507696306</c:v>
                </c:pt>
                <c:pt idx="1710">
                  <c:v>210.30702051184213</c:v>
                </c:pt>
                <c:pt idx="1711">
                  <c:v>210.31359466082128</c:v>
                </c:pt>
                <c:pt idx="1712">
                  <c:v>210.32448636635218</c:v>
                </c:pt>
                <c:pt idx="1713">
                  <c:v>210.40616701812505</c:v>
                </c:pt>
                <c:pt idx="1714">
                  <c:v>210.4686835277719</c:v>
                </c:pt>
                <c:pt idx="1715">
                  <c:v>210.44111392679366</c:v>
                </c:pt>
                <c:pt idx="1716">
                  <c:v>210.40330390720717</c:v>
                </c:pt>
                <c:pt idx="1717">
                  <c:v>210.34458895722258</c:v>
                </c:pt>
                <c:pt idx="1718">
                  <c:v>210.27745064318236</c:v>
                </c:pt>
                <c:pt idx="1719">
                  <c:v>210.37417335668925</c:v>
                </c:pt>
                <c:pt idx="1720">
                  <c:v>210.42472359413529</c:v>
                </c:pt>
                <c:pt idx="1721">
                  <c:v>210.44368912059898</c:v>
                </c:pt>
                <c:pt idx="1722">
                  <c:v>210.44682422384588</c:v>
                </c:pt>
                <c:pt idx="1723">
                  <c:v>210.37835487039686</c:v>
                </c:pt>
                <c:pt idx="1724">
                  <c:v>210.3148981720615</c:v>
                </c:pt>
                <c:pt idx="1725">
                  <c:v>210.3064149193485</c:v>
                </c:pt>
                <c:pt idx="1726">
                  <c:v>210.38635255253757</c:v>
                </c:pt>
                <c:pt idx="1727">
                  <c:v>210.4319031813483</c:v>
                </c:pt>
                <c:pt idx="1728">
                  <c:v>210.44458259542364</c:v>
                </c:pt>
                <c:pt idx="1729">
                  <c:v>210.44699100572922</c:v>
                </c:pt>
                <c:pt idx="1730">
                  <c:v>210.32677371112513</c:v>
                </c:pt>
                <c:pt idx="1731">
                  <c:v>210.34590635986913</c:v>
                </c:pt>
                <c:pt idx="1732">
                  <c:v>210.37683991589239</c:v>
                </c:pt>
                <c:pt idx="1733">
                  <c:v>210.41474045786697</c:v>
                </c:pt>
                <c:pt idx="1734">
                  <c:v>210.45927626450293</c:v>
                </c:pt>
                <c:pt idx="1735">
                  <c:v>210.44067413837118</c:v>
                </c:pt>
                <c:pt idx="1736">
                  <c:v>210.39038216479668</c:v>
                </c:pt>
                <c:pt idx="1737">
                  <c:v>210.35773715760325</c:v>
                </c:pt>
                <c:pt idx="1738">
                  <c:v>210.3657209709942</c:v>
                </c:pt>
                <c:pt idx="1739">
                  <c:v>210.41707343186488</c:v>
                </c:pt>
                <c:pt idx="1740">
                  <c:v>210.49661633377673</c:v>
                </c:pt>
                <c:pt idx="1741">
                  <c:v>210.47587894160071</c:v>
                </c:pt>
                <c:pt idx="1742">
                  <c:v>210.41772467889808</c:v>
                </c:pt>
                <c:pt idx="1743">
                  <c:v>210.33048568050268</c:v>
                </c:pt>
                <c:pt idx="1744">
                  <c:v>210.31435214682705</c:v>
                </c:pt>
                <c:pt idx="1745">
                  <c:v>210.37924835582007</c:v>
                </c:pt>
                <c:pt idx="1746">
                  <c:v>210.49343559277983</c:v>
                </c:pt>
                <c:pt idx="1747">
                  <c:v>210.47144038100745</c:v>
                </c:pt>
                <c:pt idx="1748">
                  <c:v>210.48834580772078</c:v>
                </c:pt>
                <c:pt idx="1749">
                  <c:v>210.39660775606271</c:v>
                </c:pt>
                <c:pt idx="1750">
                  <c:v>210.3292586162836</c:v>
                </c:pt>
                <c:pt idx="1751">
                  <c:v>210.31886628472904</c:v>
                </c:pt>
                <c:pt idx="1752">
                  <c:v>210.42293564514526</c:v>
                </c:pt>
                <c:pt idx="1753">
                  <c:v>210.5091139278619</c:v>
                </c:pt>
                <c:pt idx="1754">
                  <c:v>210.5213226074668</c:v>
                </c:pt>
                <c:pt idx="1755">
                  <c:v>210.4955104209167</c:v>
                </c:pt>
                <c:pt idx="1756">
                  <c:v>210.43719057601433</c:v>
                </c:pt>
                <c:pt idx="1757">
                  <c:v>210.38354998972306</c:v>
                </c:pt>
                <c:pt idx="1758">
                  <c:v>210.38071764264529</c:v>
                </c:pt>
                <c:pt idx="1759">
                  <c:v>210.44938452374902</c:v>
                </c:pt>
                <c:pt idx="1760">
                  <c:v>210.5424241613361</c:v>
                </c:pt>
                <c:pt idx="1761">
                  <c:v>210.55696568192855</c:v>
                </c:pt>
                <c:pt idx="1762">
                  <c:v>210.55770824352902</c:v>
                </c:pt>
                <c:pt idx="1763">
                  <c:v>210.44702178095716</c:v>
                </c:pt>
                <c:pt idx="1764">
                  <c:v>210.41312028130065</c:v>
                </c:pt>
                <c:pt idx="1765">
                  <c:v>210.44611242253694</c:v>
                </c:pt>
                <c:pt idx="1766">
                  <c:v>210.47286397698866</c:v>
                </c:pt>
                <c:pt idx="1767">
                  <c:v>210.4981163642403</c:v>
                </c:pt>
                <c:pt idx="1768">
                  <c:v>210.49010296049605</c:v>
                </c:pt>
                <c:pt idx="1769">
                  <c:v>210.4781205572894</c:v>
                </c:pt>
                <c:pt idx="1770">
                  <c:v>210.42904107656079</c:v>
                </c:pt>
                <c:pt idx="1771">
                  <c:v>210.42987399586673</c:v>
                </c:pt>
                <c:pt idx="1772">
                  <c:v>210.49167844106728</c:v>
                </c:pt>
                <c:pt idx="1773">
                  <c:v>210.52612446891715</c:v>
                </c:pt>
                <c:pt idx="1774">
                  <c:v>210.52253473786587</c:v>
                </c:pt>
                <c:pt idx="1775">
                  <c:v>210.46904687256966</c:v>
                </c:pt>
                <c:pt idx="1776">
                  <c:v>210.43166094985258</c:v>
                </c:pt>
                <c:pt idx="1777">
                  <c:v>210.42078534037188</c:v>
                </c:pt>
                <c:pt idx="1778">
                  <c:v>210.47480280690715</c:v>
                </c:pt>
                <c:pt idx="1779">
                  <c:v>210.53948468080984</c:v>
                </c:pt>
                <c:pt idx="1780">
                  <c:v>210.56452431900186</c:v>
                </c:pt>
                <c:pt idx="1781">
                  <c:v>210.51721764299688</c:v>
                </c:pt>
                <c:pt idx="1782">
                  <c:v>210.48408892906994</c:v>
                </c:pt>
                <c:pt idx="1783">
                  <c:v>210.39771368877743</c:v>
                </c:pt>
                <c:pt idx="1784">
                  <c:v>210.39171544063529</c:v>
                </c:pt>
                <c:pt idx="1785">
                  <c:v>210.48852747947436</c:v>
                </c:pt>
                <c:pt idx="1786">
                  <c:v>210.57408229703779</c:v>
                </c:pt>
                <c:pt idx="1787">
                  <c:v>210.58873094829198</c:v>
                </c:pt>
                <c:pt idx="1788">
                  <c:v>210.5393188944586</c:v>
                </c:pt>
                <c:pt idx="1789">
                  <c:v>210.47489413938007</c:v>
                </c:pt>
                <c:pt idx="1790">
                  <c:v>210.39624440648677</c:v>
                </c:pt>
                <c:pt idx="1791">
                  <c:v>210.444931050566</c:v>
                </c:pt>
                <c:pt idx="1792">
                  <c:v>210.49343559277983</c:v>
                </c:pt>
                <c:pt idx="1793">
                  <c:v>210.5705074881231</c:v>
                </c:pt>
                <c:pt idx="1794">
                  <c:v>210.60463535270432</c:v>
                </c:pt>
                <c:pt idx="1795">
                  <c:v>210.58765483563172</c:v>
                </c:pt>
                <c:pt idx="1796">
                  <c:v>210.48886104071124</c:v>
                </c:pt>
                <c:pt idx="1797">
                  <c:v>210.42893485203953</c:v>
                </c:pt>
                <c:pt idx="1798">
                  <c:v>210.47050124426613</c:v>
                </c:pt>
                <c:pt idx="1799">
                  <c:v>210.50550830191091</c:v>
                </c:pt>
                <c:pt idx="1800">
                  <c:v>210.58224746560705</c:v>
                </c:pt>
                <c:pt idx="1801">
                  <c:v>210.56091972202648</c:v>
                </c:pt>
                <c:pt idx="1802">
                  <c:v>210.51532449390277</c:v>
                </c:pt>
                <c:pt idx="1803">
                  <c:v>210.48507372964724</c:v>
                </c:pt>
                <c:pt idx="1804">
                  <c:v>210.47536370739635</c:v>
                </c:pt>
                <c:pt idx="1805">
                  <c:v>210.51255177882254</c:v>
                </c:pt>
                <c:pt idx="1806">
                  <c:v>210.53583440172986</c:v>
                </c:pt>
                <c:pt idx="1807">
                  <c:v>210.55428431895285</c:v>
                </c:pt>
                <c:pt idx="1808">
                  <c:v>210.54695300330715</c:v>
                </c:pt>
                <c:pt idx="1809">
                  <c:v>210.48836069884837</c:v>
                </c:pt>
                <c:pt idx="1810">
                  <c:v>210.44765813321217</c:v>
                </c:pt>
                <c:pt idx="1811">
                  <c:v>210.49107187613697</c:v>
                </c:pt>
                <c:pt idx="1812">
                  <c:v>210.55384553229212</c:v>
                </c:pt>
                <c:pt idx="1813">
                  <c:v>210.54454463668978</c:v>
                </c:pt>
                <c:pt idx="1814">
                  <c:v>210.5510281637153</c:v>
                </c:pt>
                <c:pt idx="1815">
                  <c:v>210.48611908732551</c:v>
                </c:pt>
                <c:pt idx="1816">
                  <c:v>210.48172620116074</c:v>
                </c:pt>
                <c:pt idx="1817">
                  <c:v>210.47754476592411</c:v>
                </c:pt>
                <c:pt idx="1818">
                  <c:v>210.52901829078101</c:v>
                </c:pt>
                <c:pt idx="1819">
                  <c:v>210.58114156992767</c:v>
                </c:pt>
                <c:pt idx="1820">
                  <c:v>210.63352246239683</c:v>
                </c:pt>
                <c:pt idx="1821">
                  <c:v>210.59294208087144</c:v>
                </c:pt>
                <c:pt idx="1822">
                  <c:v>210.50166044518269</c:v>
                </c:pt>
                <c:pt idx="1823">
                  <c:v>210.42595063708194</c:v>
                </c:pt>
                <c:pt idx="1824">
                  <c:v>210.44844538324804</c:v>
                </c:pt>
                <c:pt idx="1825">
                  <c:v>210.53310736272155</c:v>
                </c:pt>
                <c:pt idx="1826">
                  <c:v>210.61731436941207</c:v>
                </c:pt>
                <c:pt idx="1827">
                  <c:v>210.60199967809544</c:v>
                </c:pt>
                <c:pt idx="1828">
                  <c:v>210.57941522066338</c:v>
                </c:pt>
                <c:pt idx="1829">
                  <c:v>210.5070837780778</c:v>
                </c:pt>
                <c:pt idx="1830">
                  <c:v>210.4392048675403</c:v>
                </c:pt>
                <c:pt idx="1831">
                  <c:v>210.45059666997292</c:v>
                </c:pt>
                <c:pt idx="1832">
                  <c:v>210.56205540361924</c:v>
                </c:pt>
                <c:pt idx="1833">
                  <c:v>210.60100000758473</c:v>
                </c:pt>
                <c:pt idx="1834">
                  <c:v>210.61838948356569</c:v>
                </c:pt>
                <c:pt idx="1835">
                  <c:v>210.58601882631413</c:v>
                </c:pt>
                <c:pt idx="1836">
                  <c:v>210.48717933593622</c:v>
                </c:pt>
                <c:pt idx="1837">
                  <c:v>210.46627512694931</c:v>
                </c:pt>
                <c:pt idx="1838">
                  <c:v>210.48174109230618</c:v>
                </c:pt>
                <c:pt idx="1839">
                  <c:v>210.53684897505372</c:v>
                </c:pt>
                <c:pt idx="1840">
                  <c:v>210.54946759107207</c:v>
                </c:pt>
                <c:pt idx="1841">
                  <c:v>210.55940481771952</c:v>
                </c:pt>
                <c:pt idx="1842">
                  <c:v>210.51182509494032</c:v>
                </c:pt>
                <c:pt idx="1843">
                  <c:v>210.4575945506981</c:v>
                </c:pt>
                <c:pt idx="1844">
                  <c:v>210.46130643190108</c:v>
                </c:pt>
                <c:pt idx="1845">
                  <c:v>210.49878249279303</c:v>
                </c:pt>
                <c:pt idx="1846">
                  <c:v>210.51317323244913</c:v>
                </c:pt>
                <c:pt idx="1847">
                  <c:v>210.51502071637881</c:v>
                </c:pt>
                <c:pt idx="1848">
                  <c:v>210.49398060751918</c:v>
                </c:pt>
                <c:pt idx="1849">
                  <c:v>210.43564486240206</c:v>
                </c:pt>
                <c:pt idx="1850">
                  <c:v>210.43661478037129</c:v>
                </c:pt>
                <c:pt idx="1851">
                  <c:v>210.48839048110335</c:v>
                </c:pt>
                <c:pt idx="1852">
                  <c:v>210.54204493766156</c:v>
                </c:pt>
                <c:pt idx="1853">
                  <c:v>210.54380207331602</c:v>
                </c:pt>
                <c:pt idx="1854">
                  <c:v>210.51167320608397</c:v>
                </c:pt>
                <c:pt idx="1855">
                  <c:v>210.47107703636752</c:v>
                </c:pt>
                <c:pt idx="1856">
                  <c:v>210.40909068567834</c:v>
                </c:pt>
                <c:pt idx="1857">
                  <c:v>210.42269341325522</c:v>
                </c:pt>
                <c:pt idx="1858">
                  <c:v>210.51235521679831</c:v>
                </c:pt>
                <c:pt idx="1859">
                  <c:v>210.57476430003035</c:v>
                </c:pt>
                <c:pt idx="1860">
                  <c:v>210.58995795472214</c:v>
                </c:pt>
                <c:pt idx="1861">
                  <c:v>210.54369585100707</c:v>
                </c:pt>
                <c:pt idx="1862">
                  <c:v>210.44637053738762</c:v>
                </c:pt>
                <c:pt idx="1863">
                  <c:v>210.40445550539746</c:v>
                </c:pt>
                <c:pt idx="1864">
                  <c:v>210.44989976038289</c:v>
                </c:pt>
                <c:pt idx="1865">
                  <c:v>210.5234738657395</c:v>
                </c:pt>
                <c:pt idx="1866">
                  <c:v>210.56426720241328</c:v>
                </c:pt>
                <c:pt idx="1867">
                  <c:v>210.58704927398705</c:v>
                </c:pt>
                <c:pt idx="1868">
                  <c:v>210.541469152975</c:v>
                </c:pt>
                <c:pt idx="1869">
                  <c:v>210.45333864103668</c:v>
                </c:pt>
                <c:pt idx="1870">
                  <c:v>210.41237770021516</c:v>
                </c:pt>
                <c:pt idx="1871">
                  <c:v>210.44627920444185</c:v>
                </c:pt>
                <c:pt idx="1872">
                  <c:v>210.53577384499914</c:v>
                </c:pt>
                <c:pt idx="1873">
                  <c:v>210.58782161325337</c:v>
                </c:pt>
                <c:pt idx="1874">
                  <c:v>210.56243363318865</c:v>
                </c:pt>
                <c:pt idx="1875">
                  <c:v>210.51140119596474</c:v>
                </c:pt>
                <c:pt idx="1876">
                  <c:v>210.44537083864861</c:v>
                </c:pt>
                <c:pt idx="1877">
                  <c:v>210.4602154031576</c:v>
                </c:pt>
                <c:pt idx="1878">
                  <c:v>210.48018050004339</c:v>
                </c:pt>
                <c:pt idx="1879">
                  <c:v>210.51440025569772</c:v>
                </c:pt>
                <c:pt idx="1880">
                  <c:v>210.56135850812416</c:v>
                </c:pt>
                <c:pt idx="1881">
                  <c:v>210.53760643035861</c:v>
                </c:pt>
                <c:pt idx="1882">
                  <c:v>210.45724609635673</c:v>
                </c:pt>
                <c:pt idx="1883">
                  <c:v>210.43750825634334</c:v>
                </c:pt>
                <c:pt idx="1884">
                  <c:v>210.48364914407787</c:v>
                </c:pt>
                <c:pt idx="1885">
                  <c:v>210.53946978982043</c:v>
                </c:pt>
                <c:pt idx="1886">
                  <c:v>210.5444384143951</c:v>
                </c:pt>
                <c:pt idx="1887">
                  <c:v>210.52176238945242</c:v>
                </c:pt>
                <c:pt idx="1888">
                  <c:v>210.49782846960983</c:v>
                </c:pt>
                <c:pt idx="1889">
                  <c:v>210.42969232217905</c:v>
                </c:pt>
                <c:pt idx="1890">
                  <c:v>210.45250473253026</c:v>
                </c:pt>
                <c:pt idx="1891">
                  <c:v>210.50496328831161</c:v>
                </c:pt>
                <c:pt idx="1892">
                  <c:v>210.56054049962438</c:v>
                </c:pt>
                <c:pt idx="1893">
                  <c:v>210.62531269748089</c:v>
                </c:pt>
                <c:pt idx="1894">
                  <c:v>210.52695737354756</c:v>
                </c:pt>
                <c:pt idx="1895">
                  <c:v>210.45921570693093</c:v>
                </c:pt>
                <c:pt idx="1896">
                  <c:v>210.45938248843916</c:v>
                </c:pt>
                <c:pt idx="1897">
                  <c:v>210.4690776476744</c:v>
                </c:pt>
                <c:pt idx="1898">
                  <c:v>210.54813435340668</c:v>
                </c:pt>
                <c:pt idx="1899">
                  <c:v>210.59939477660387</c:v>
                </c:pt>
                <c:pt idx="1900">
                  <c:v>210.56797801904304</c:v>
                </c:pt>
                <c:pt idx="1901">
                  <c:v>210.53424404277794</c:v>
                </c:pt>
                <c:pt idx="1902">
                  <c:v>210.43543340636356</c:v>
                </c:pt>
                <c:pt idx="1903">
                  <c:v>210.40551576972527</c:v>
                </c:pt>
                <c:pt idx="1904">
                  <c:v>210.45636751479992</c:v>
                </c:pt>
                <c:pt idx="1905">
                  <c:v>210.53291080143035</c:v>
                </c:pt>
                <c:pt idx="1906">
                  <c:v>210.57971800191331</c:v>
                </c:pt>
                <c:pt idx="1907">
                  <c:v>210.59015451397926</c:v>
                </c:pt>
                <c:pt idx="1908">
                  <c:v>210.50144899167779</c:v>
                </c:pt>
                <c:pt idx="1909">
                  <c:v>210.46810773542038</c:v>
                </c:pt>
                <c:pt idx="1910">
                  <c:v>210.41783090363552</c:v>
                </c:pt>
                <c:pt idx="1911">
                  <c:v>210.46657791441478</c:v>
                </c:pt>
                <c:pt idx="1912">
                  <c:v>210.51044618222824</c:v>
                </c:pt>
                <c:pt idx="1913">
                  <c:v>210.55587467212283</c:v>
                </c:pt>
                <c:pt idx="1914">
                  <c:v>210.5427269446177</c:v>
                </c:pt>
                <c:pt idx="1915">
                  <c:v>210.49555608698179</c:v>
                </c:pt>
                <c:pt idx="1916">
                  <c:v>210.42964665556809</c:v>
                </c:pt>
                <c:pt idx="1917">
                  <c:v>210.45318675056811</c:v>
                </c:pt>
                <c:pt idx="1918">
                  <c:v>210.49254113313629</c:v>
                </c:pt>
                <c:pt idx="1919">
                  <c:v>210.52344309093857</c:v>
                </c:pt>
                <c:pt idx="1920">
                  <c:v>210.53154777773867</c:v>
                </c:pt>
                <c:pt idx="1921">
                  <c:v>210.47645473314012</c:v>
                </c:pt>
                <c:pt idx="1922">
                  <c:v>210.42551084744883</c:v>
                </c:pt>
                <c:pt idx="1923">
                  <c:v>210.43073769036565</c:v>
                </c:pt>
                <c:pt idx="1924">
                  <c:v>210.482649452103</c:v>
                </c:pt>
                <c:pt idx="1925">
                  <c:v>210.46981922837165</c:v>
                </c:pt>
                <c:pt idx="1926">
                  <c:v>210.5283213911091</c:v>
                </c:pt>
                <c:pt idx="1927">
                  <c:v>210.50635610073596</c:v>
                </c:pt>
                <c:pt idx="1928">
                  <c:v>210.44633976215607</c:v>
                </c:pt>
                <c:pt idx="1929">
                  <c:v>210.39044272312546</c:v>
                </c:pt>
                <c:pt idx="1930">
                  <c:v>210.44396113406097</c:v>
                </c:pt>
                <c:pt idx="1931">
                  <c:v>210.56953858644621</c:v>
                </c:pt>
                <c:pt idx="1932">
                  <c:v>210.56376686739571</c:v>
                </c:pt>
                <c:pt idx="1933">
                  <c:v>210.53003286535952</c:v>
                </c:pt>
                <c:pt idx="1934">
                  <c:v>210.49952506223235</c:v>
                </c:pt>
                <c:pt idx="1935">
                  <c:v>210.40600023500562</c:v>
                </c:pt>
                <c:pt idx="1936">
                  <c:v>210.3877612791097</c:v>
                </c:pt>
                <c:pt idx="1937">
                  <c:v>210.45501936339281</c:v>
                </c:pt>
                <c:pt idx="1938">
                  <c:v>210.53948468080984</c:v>
                </c:pt>
                <c:pt idx="1939">
                  <c:v>210.57888510525467</c:v>
                </c:pt>
                <c:pt idx="1940">
                  <c:v>210.5724770582201</c:v>
                </c:pt>
                <c:pt idx="1941">
                  <c:v>210.47624228592395</c:v>
                </c:pt>
                <c:pt idx="1942">
                  <c:v>210.41533114712158</c:v>
                </c:pt>
                <c:pt idx="1943">
                  <c:v>210.39730467239534</c:v>
                </c:pt>
                <c:pt idx="1944">
                  <c:v>210.51500582532327</c:v>
                </c:pt>
                <c:pt idx="1945">
                  <c:v>210.51965679637701</c:v>
                </c:pt>
                <c:pt idx="1946">
                  <c:v>210.55920726463702</c:v>
                </c:pt>
                <c:pt idx="1947">
                  <c:v>210.55490576787415</c:v>
                </c:pt>
                <c:pt idx="1948">
                  <c:v>210.49002651939827</c:v>
                </c:pt>
                <c:pt idx="1949">
                  <c:v>210.41814858508104</c:v>
                </c:pt>
                <c:pt idx="1950">
                  <c:v>210.43160039197701</c:v>
                </c:pt>
                <c:pt idx="1951">
                  <c:v>210.48419515252778</c:v>
                </c:pt>
                <c:pt idx="1952">
                  <c:v>210.53597040618823</c:v>
                </c:pt>
                <c:pt idx="1953">
                  <c:v>210.55120983340268</c:v>
                </c:pt>
                <c:pt idx="1954">
                  <c:v>210.50967383212068</c:v>
                </c:pt>
                <c:pt idx="1955">
                  <c:v>210.44806714585519</c:v>
                </c:pt>
                <c:pt idx="1956">
                  <c:v>210.43240352833848</c:v>
                </c:pt>
                <c:pt idx="1957">
                  <c:v>210.41490724072176</c:v>
                </c:pt>
                <c:pt idx="1958">
                  <c:v>210.48699766413822</c:v>
                </c:pt>
                <c:pt idx="1959">
                  <c:v>210.50353870788413</c:v>
                </c:pt>
                <c:pt idx="1960">
                  <c:v>210.54996693465671</c:v>
                </c:pt>
                <c:pt idx="1961">
                  <c:v>210.45271718066172</c:v>
                </c:pt>
                <c:pt idx="1962">
                  <c:v>210.41075653019797</c:v>
                </c:pt>
                <c:pt idx="1963">
                  <c:v>210.46565366803364</c:v>
                </c:pt>
                <c:pt idx="1964">
                  <c:v>210.5068107749936</c:v>
                </c:pt>
                <c:pt idx="1965">
                  <c:v>210.55916259182843</c:v>
                </c:pt>
                <c:pt idx="1966">
                  <c:v>210.53733442151929</c:v>
                </c:pt>
                <c:pt idx="1967">
                  <c:v>210.47925625594397</c:v>
                </c:pt>
                <c:pt idx="1968">
                  <c:v>210.40459151309886</c:v>
                </c:pt>
                <c:pt idx="1969">
                  <c:v>210.39424499063185</c:v>
                </c:pt>
                <c:pt idx="1970">
                  <c:v>210.44459748666949</c:v>
                </c:pt>
                <c:pt idx="1971">
                  <c:v>210.51209710503861</c:v>
                </c:pt>
                <c:pt idx="1972">
                  <c:v>210.56634200388655</c:v>
                </c:pt>
                <c:pt idx="1973">
                  <c:v>210.55520855047016</c:v>
                </c:pt>
                <c:pt idx="1974">
                  <c:v>210.46631980051083</c:v>
                </c:pt>
                <c:pt idx="1975">
                  <c:v>210.38171735311914</c:v>
                </c:pt>
                <c:pt idx="1976">
                  <c:v>210.41183267740283</c:v>
                </c:pt>
                <c:pt idx="1977">
                  <c:v>210.45957905235306</c:v>
                </c:pt>
                <c:pt idx="1978">
                  <c:v>210.54654399800359</c:v>
                </c:pt>
                <c:pt idx="1979">
                  <c:v>210.52994153380041</c:v>
                </c:pt>
                <c:pt idx="1980">
                  <c:v>210.55654178642459</c:v>
                </c:pt>
                <c:pt idx="1981">
                  <c:v>210.47201617301067</c:v>
                </c:pt>
                <c:pt idx="1982">
                  <c:v>210.39697209837294</c:v>
                </c:pt>
                <c:pt idx="1983">
                  <c:v>210.38804917949236</c:v>
                </c:pt>
                <c:pt idx="1984">
                  <c:v>210.45491413212034</c:v>
                </c:pt>
                <c:pt idx="1985">
                  <c:v>210.54489308551112</c:v>
                </c:pt>
                <c:pt idx="1986">
                  <c:v>210.57943011154492</c:v>
                </c:pt>
                <c:pt idx="1987">
                  <c:v>210.53925833776614</c:v>
                </c:pt>
                <c:pt idx="1988">
                  <c:v>210.46432041009137</c:v>
                </c:pt>
                <c:pt idx="1989">
                  <c:v>210.42355710888003</c:v>
                </c:pt>
                <c:pt idx="1990">
                  <c:v>210.42029988363794</c:v>
                </c:pt>
                <c:pt idx="1991">
                  <c:v>210.4649269779666</c:v>
                </c:pt>
                <c:pt idx="1992">
                  <c:v>210.50117598831437</c:v>
                </c:pt>
                <c:pt idx="1993">
                  <c:v>210.54807379681108</c:v>
                </c:pt>
                <c:pt idx="1994">
                  <c:v>210.51421858479708</c:v>
                </c:pt>
                <c:pt idx="1995">
                  <c:v>210.39254836558584</c:v>
                </c:pt>
                <c:pt idx="1996">
                  <c:v>210.38636843670105</c:v>
                </c:pt>
                <c:pt idx="1997">
                  <c:v>210.44381023608372</c:v>
                </c:pt>
                <c:pt idx="1998">
                  <c:v>210.47748420855285</c:v>
                </c:pt>
                <c:pt idx="1999">
                  <c:v>210.48604264617245</c:v>
                </c:pt>
                <c:pt idx="2000">
                  <c:v>210.46847108025614</c:v>
                </c:pt>
                <c:pt idx="2001">
                  <c:v>210.44184062000176</c:v>
                </c:pt>
                <c:pt idx="2002">
                  <c:v>210.3995165373228</c:v>
                </c:pt>
                <c:pt idx="2003">
                  <c:v>210.38989769814248</c:v>
                </c:pt>
                <c:pt idx="2004">
                  <c:v>210.45036933052944</c:v>
                </c:pt>
                <c:pt idx="2005">
                  <c:v>210.51564216972696</c:v>
                </c:pt>
                <c:pt idx="2006">
                  <c:v>210.51815677177655</c:v>
                </c:pt>
                <c:pt idx="2007">
                  <c:v>210.46401762250179</c:v>
                </c:pt>
                <c:pt idx="2008">
                  <c:v>210.41527058906644</c:v>
                </c:pt>
                <c:pt idx="2009">
                  <c:v>210.35232956192752</c:v>
                </c:pt>
                <c:pt idx="2010">
                  <c:v>210.40188029324943</c:v>
                </c:pt>
                <c:pt idx="2011">
                  <c:v>210.48836069884837</c:v>
                </c:pt>
                <c:pt idx="2012">
                  <c:v>210.51217354583025</c:v>
                </c:pt>
                <c:pt idx="2013">
                  <c:v>210.52050459302555</c:v>
                </c:pt>
                <c:pt idx="2014">
                  <c:v>210.48346747216343</c:v>
                </c:pt>
                <c:pt idx="2015">
                  <c:v>210.38194469539624</c:v>
                </c:pt>
                <c:pt idx="2016">
                  <c:v>210.32928839939896</c:v>
                </c:pt>
                <c:pt idx="2017">
                  <c:v>210.42229929003432</c:v>
                </c:pt>
                <c:pt idx="2018">
                  <c:v>210.50829591160854</c:v>
                </c:pt>
                <c:pt idx="2019">
                  <c:v>210.53836388555945</c:v>
                </c:pt>
                <c:pt idx="2020">
                  <c:v>210.52215551282293</c:v>
                </c:pt>
                <c:pt idx="2021">
                  <c:v>210.46512354168271</c:v>
                </c:pt>
                <c:pt idx="2022">
                  <c:v>210.38953434812385</c:v>
                </c:pt>
                <c:pt idx="2023">
                  <c:v>210.36931080422985</c:v>
                </c:pt>
                <c:pt idx="2024">
                  <c:v>210.42345088425301</c:v>
                </c:pt>
                <c:pt idx="2025">
                  <c:v>210.51362790614431</c:v>
                </c:pt>
                <c:pt idx="2026">
                  <c:v>210.5409846996059</c:v>
                </c:pt>
                <c:pt idx="2027">
                  <c:v>210.54854335859224</c:v>
                </c:pt>
                <c:pt idx="2028">
                  <c:v>210.46395706498191</c:v>
                </c:pt>
                <c:pt idx="2029">
                  <c:v>210.4056974442104</c:v>
                </c:pt>
                <c:pt idx="2030">
                  <c:v>210.39727488964786</c:v>
                </c:pt>
                <c:pt idx="2031">
                  <c:v>210.44485560159117</c:v>
                </c:pt>
                <c:pt idx="2032">
                  <c:v>210.48796658032515</c:v>
                </c:pt>
                <c:pt idx="2033">
                  <c:v>210.52916918642487</c:v>
                </c:pt>
                <c:pt idx="2034">
                  <c:v>210.49976729074436</c:v>
                </c:pt>
                <c:pt idx="2035">
                  <c:v>210.43476627740017</c:v>
                </c:pt>
                <c:pt idx="2036">
                  <c:v>210.3900039234166</c:v>
                </c:pt>
                <c:pt idx="2037">
                  <c:v>210.41846725926271</c:v>
                </c:pt>
                <c:pt idx="2038">
                  <c:v>210.47213728787267</c:v>
                </c:pt>
                <c:pt idx="2039">
                  <c:v>210.47815133234346</c:v>
                </c:pt>
                <c:pt idx="2040">
                  <c:v>210.47963548393906</c:v>
                </c:pt>
                <c:pt idx="2041">
                  <c:v>210.45000598449991</c:v>
                </c:pt>
                <c:pt idx="2042">
                  <c:v>210.39297227370662</c:v>
                </c:pt>
                <c:pt idx="2043">
                  <c:v>210.41371097072897</c:v>
                </c:pt>
                <c:pt idx="2044">
                  <c:v>210.46722915559565</c:v>
                </c:pt>
                <c:pt idx="2045">
                  <c:v>210.49384460202461</c:v>
                </c:pt>
                <c:pt idx="2046">
                  <c:v>210.49693401067933</c:v>
                </c:pt>
                <c:pt idx="2047">
                  <c:v>210.4474000184218</c:v>
                </c:pt>
                <c:pt idx="2048">
                  <c:v>210.37967226496463</c:v>
                </c:pt>
                <c:pt idx="2049">
                  <c:v>210.35345039502729</c:v>
                </c:pt>
                <c:pt idx="2050">
                  <c:v>210.40613624266885</c:v>
                </c:pt>
                <c:pt idx="2051">
                  <c:v>210.49175388940088</c:v>
                </c:pt>
                <c:pt idx="2052">
                  <c:v>210.52535212100673</c:v>
                </c:pt>
                <c:pt idx="2053">
                  <c:v>210.50141821675385</c:v>
                </c:pt>
                <c:pt idx="2054">
                  <c:v>210.4547016840736</c:v>
                </c:pt>
                <c:pt idx="2055">
                  <c:v>210.35340472778412</c:v>
                </c:pt>
                <c:pt idx="2056">
                  <c:v>210.34560356576955</c:v>
                </c:pt>
                <c:pt idx="2057">
                  <c:v>210.41545226322981</c:v>
                </c:pt>
                <c:pt idx="2058">
                  <c:v>210.50772012339624</c:v>
                </c:pt>
                <c:pt idx="2059">
                  <c:v>210.55023993560337</c:v>
                </c:pt>
                <c:pt idx="2060">
                  <c:v>210.52189839425799</c:v>
                </c:pt>
                <c:pt idx="2061">
                  <c:v>210.44847615846786</c:v>
                </c:pt>
                <c:pt idx="2062">
                  <c:v>210.38139966957218</c:v>
                </c:pt>
                <c:pt idx="2063">
                  <c:v>210.37673369036432</c:v>
                </c:pt>
                <c:pt idx="2064">
                  <c:v>210.42969232217905</c:v>
                </c:pt>
                <c:pt idx="2065">
                  <c:v>210.48316468562612</c:v>
                </c:pt>
                <c:pt idx="2066">
                  <c:v>210.5251704504671</c:v>
                </c:pt>
                <c:pt idx="2067">
                  <c:v>210.49451073109373</c:v>
                </c:pt>
                <c:pt idx="2068">
                  <c:v>210.44173439572731</c:v>
                </c:pt>
                <c:pt idx="2069">
                  <c:v>210.37496160999098</c:v>
                </c:pt>
                <c:pt idx="2070">
                  <c:v>210.38350531549025</c:v>
                </c:pt>
                <c:pt idx="2071">
                  <c:v>210.4575647682766</c:v>
                </c:pt>
                <c:pt idx="2072">
                  <c:v>210.50479650818303</c:v>
                </c:pt>
                <c:pt idx="2073">
                  <c:v>210.52230740139035</c:v>
                </c:pt>
                <c:pt idx="2074">
                  <c:v>210.48148297911257</c:v>
                </c:pt>
                <c:pt idx="2075">
                  <c:v>210.43652344726374</c:v>
                </c:pt>
                <c:pt idx="2076">
                  <c:v>210.41278671547784</c:v>
                </c:pt>
                <c:pt idx="2077">
                  <c:v>210.44879383814603</c:v>
                </c:pt>
                <c:pt idx="2078">
                  <c:v>210.48125663368668</c:v>
                </c:pt>
                <c:pt idx="2079">
                  <c:v>210.48310412831663</c:v>
                </c:pt>
                <c:pt idx="2080">
                  <c:v>210.48404326290984</c:v>
                </c:pt>
                <c:pt idx="2081">
                  <c:v>210.41142366206927</c:v>
                </c:pt>
                <c:pt idx="2082">
                  <c:v>210.35266313141238</c:v>
                </c:pt>
                <c:pt idx="2083">
                  <c:v>210.40769685590763</c:v>
                </c:pt>
                <c:pt idx="2084">
                  <c:v>210.47195561557868</c:v>
                </c:pt>
                <c:pt idx="2085">
                  <c:v>210.51117385903001</c:v>
                </c:pt>
                <c:pt idx="2086">
                  <c:v>210.51124930709673</c:v>
                </c:pt>
                <c:pt idx="2087">
                  <c:v>210.4503087728595</c:v>
                </c:pt>
                <c:pt idx="2088">
                  <c:v>210.37538551946551</c:v>
                </c:pt>
                <c:pt idx="2089">
                  <c:v>210.35382963168433</c:v>
                </c:pt>
                <c:pt idx="2090">
                  <c:v>210.40309145716992</c:v>
                </c:pt>
                <c:pt idx="2091">
                  <c:v>210.47592460782843</c:v>
                </c:pt>
                <c:pt idx="2092">
                  <c:v>210.54828624125824</c:v>
                </c:pt>
                <c:pt idx="2093">
                  <c:v>210.52389776378649</c:v>
                </c:pt>
                <c:pt idx="2094">
                  <c:v>210.44830937662942</c:v>
                </c:pt>
                <c:pt idx="2095">
                  <c:v>210.35776793332991</c:v>
                </c:pt>
                <c:pt idx="2096">
                  <c:v>210.36267616314939</c:v>
                </c:pt>
                <c:pt idx="2097">
                  <c:v>210.45447434479956</c:v>
                </c:pt>
                <c:pt idx="2098">
                  <c:v>210.50893126404884</c:v>
                </c:pt>
                <c:pt idx="2099">
                  <c:v>210.5462263239605</c:v>
                </c:pt>
                <c:pt idx="2100">
                  <c:v>210.53451704450333</c:v>
                </c:pt>
                <c:pt idx="2101">
                  <c:v>210.45753399310757</c:v>
                </c:pt>
                <c:pt idx="2102">
                  <c:v>210.37570320335945</c:v>
                </c:pt>
                <c:pt idx="2103">
                  <c:v>210.38389844872663</c:v>
                </c:pt>
                <c:pt idx="2104">
                  <c:v>210.45073267653501</c:v>
                </c:pt>
                <c:pt idx="2105">
                  <c:v>210.51667263055558</c:v>
                </c:pt>
                <c:pt idx="2106">
                  <c:v>210.51491548625219</c:v>
                </c:pt>
                <c:pt idx="2107">
                  <c:v>210.46919876260097</c:v>
                </c:pt>
                <c:pt idx="2108">
                  <c:v>210.42979755393327</c:v>
                </c:pt>
                <c:pt idx="2109">
                  <c:v>210.39524469865009</c:v>
                </c:pt>
                <c:pt idx="2110">
                  <c:v>210.42954043105848</c:v>
                </c:pt>
                <c:pt idx="2111">
                  <c:v>210.45533803544151</c:v>
                </c:pt>
                <c:pt idx="2112">
                  <c:v>210.49563153526228</c:v>
                </c:pt>
                <c:pt idx="2113">
                  <c:v>210.52088381818211</c:v>
                </c:pt>
                <c:pt idx="2114">
                  <c:v>210.43525173285917</c:v>
                </c:pt>
                <c:pt idx="2115">
                  <c:v>210.3839748912971</c:v>
                </c:pt>
                <c:pt idx="2116">
                  <c:v>210.41325628878806</c:v>
                </c:pt>
                <c:pt idx="2117">
                  <c:v>210.45998806411109</c:v>
                </c:pt>
                <c:pt idx="2118">
                  <c:v>210.52647291890301</c:v>
                </c:pt>
                <c:pt idx="2119">
                  <c:v>210.50614464741125</c:v>
                </c:pt>
                <c:pt idx="2120">
                  <c:v>210.46503220904779</c:v>
                </c:pt>
                <c:pt idx="2121">
                  <c:v>210.42858639588536</c:v>
                </c:pt>
                <c:pt idx="2122">
                  <c:v>210.39141264905473</c:v>
                </c:pt>
                <c:pt idx="2123">
                  <c:v>210.38329286468922</c:v>
                </c:pt>
                <c:pt idx="2124">
                  <c:v>210.51303722742821</c:v>
                </c:pt>
                <c:pt idx="2125">
                  <c:v>210.57388573720769</c:v>
                </c:pt>
                <c:pt idx="2126">
                  <c:v>210.54831602318944</c:v>
                </c:pt>
                <c:pt idx="2127">
                  <c:v>210.46286603676333</c:v>
                </c:pt>
                <c:pt idx="2128">
                  <c:v>210.38600409368928</c:v>
                </c:pt>
                <c:pt idx="2129">
                  <c:v>210.4018644091307</c:v>
                </c:pt>
                <c:pt idx="2130">
                  <c:v>210.46550177790456</c:v>
                </c:pt>
                <c:pt idx="2131">
                  <c:v>210.52880584559125</c:v>
                </c:pt>
                <c:pt idx="2132">
                  <c:v>210.56040449577219</c:v>
                </c:pt>
                <c:pt idx="2133">
                  <c:v>210.54130237395111</c:v>
                </c:pt>
                <c:pt idx="2134">
                  <c:v>210.4640632888279</c:v>
                </c:pt>
                <c:pt idx="2135">
                  <c:v>210.38801939669483</c:v>
                </c:pt>
                <c:pt idx="2136">
                  <c:v>210.39215424020782</c:v>
                </c:pt>
                <c:pt idx="2137">
                  <c:v>210.44894572873571</c:v>
                </c:pt>
                <c:pt idx="2138">
                  <c:v>210.51494526836373</c:v>
                </c:pt>
                <c:pt idx="2139">
                  <c:v>210.56197995624794</c:v>
                </c:pt>
                <c:pt idx="2140">
                  <c:v>210.51246143971125</c:v>
                </c:pt>
                <c:pt idx="2141">
                  <c:v>210.43796293628239</c:v>
                </c:pt>
                <c:pt idx="2142">
                  <c:v>210.38821596315543</c:v>
                </c:pt>
                <c:pt idx="2143">
                  <c:v>210.40203119237538</c:v>
                </c:pt>
                <c:pt idx="2144">
                  <c:v>210.43762937196396</c:v>
                </c:pt>
                <c:pt idx="2145">
                  <c:v>210.50526607365123</c:v>
                </c:pt>
                <c:pt idx="2146">
                  <c:v>210.5228067474356</c:v>
                </c:pt>
                <c:pt idx="2147">
                  <c:v>210.49648032834719</c:v>
                </c:pt>
                <c:pt idx="2148">
                  <c:v>210.41628617734537</c:v>
                </c:pt>
                <c:pt idx="2149">
                  <c:v>210.39391142366586</c:v>
                </c:pt>
                <c:pt idx="2150">
                  <c:v>210.45314108415192</c:v>
                </c:pt>
                <c:pt idx="2151">
                  <c:v>210.4922383470975</c:v>
                </c:pt>
                <c:pt idx="2152">
                  <c:v>210.48817902708927</c:v>
                </c:pt>
                <c:pt idx="2153">
                  <c:v>210.50131199362806</c:v>
                </c:pt>
                <c:pt idx="2154">
                  <c:v>210.4527777383052</c:v>
                </c:pt>
                <c:pt idx="2155">
                  <c:v>210.46004862167459</c:v>
                </c:pt>
                <c:pt idx="2156">
                  <c:v>210.4559287203428</c:v>
                </c:pt>
                <c:pt idx="2157">
                  <c:v>210.50809835669421</c:v>
                </c:pt>
                <c:pt idx="2158">
                  <c:v>210.57827854992112</c:v>
                </c:pt>
                <c:pt idx="2159">
                  <c:v>210.52771483021186</c:v>
                </c:pt>
                <c:pt idx="2160">
                  <c:v>210.47286397698866</c:v>
                </c:pt>
                <c:pt idx="2161">
                  <c:v>210.408060204728</c:v>
                </c:pt>
                <c:pt idx="2162">
                  <c:v>210.4056974442104</c:v>
                </c:pt>
                <c:pt idx="2163">
                  <c:v>210.4663962419375</c:v>
                </c:pt>
                <c:pt idx="2164">
                  <c:v>210.52182294633707</c:v>
                </c:pt>
                <c:pt idx="2165">
                  <c:v>210.57580964069803</c:v>
                </c:pt>
                <c:pt idx="2166">
                  <c:v>210.54863468984311</c:v>
                </c:pt>
                <c:pt idx="2167">
                  <c:v>210.46059463246328</c:v>
                </c:pt>
                <c:pt idx="2168">
                  <c:v>210.37418824812548</c:v>
                </c:pt>
                <c:pt idx="2169">
                  <c:v>210.38508082654874</c:v>
                </c:pt>
                <c:pt idx="2170">
                  <c:v>210.4581554529392</c:v>
                </c:pt>
                <c:pt idx="2171">
                  <c:v>210.55464765810703</c:v>
                </c:pt>
                <c:pt idx="2172">
                  <c:v>210.58900295459534</c:v>
                </c:pt>
                <c:pt idx="2173">
                  <c:v>210.56061594701535</c:v>
                </c:pt>
                <c:pt idx="2174">
                  <c:v>210.51503660017133</c:v>
                </c:pt>
                <c:pt idx="2175">
                  <c:v>210.4044703967518</c:v>
                </c:pt>
                <c:pt idx="2176">
                  <c:v>210.40359180677731</c:v>
                </c:pt>
                <c:pt idx="2177">
                  <c:v>210.501251436518</c:v>
                </c:pt>
                <c:pt idx="2178">
                  <c:v>210.56134361719378</c:v>
                </c:pt>
                <c:pt idx="2179">
                  <c:v>210.58648838486334</c:v>
                </c:pt>
                <c:pt idx="2180">
                  <c:v>210.55266418341654</c:v>
                </c:pt>
                <c:pt idx="2181">
                  <c:v>210.47525748376825</c:v>
                </c:pt>
                <c:pt idx="2182">
                  <c:v>210.4094391430659</c:v>
                </c:pt>
                <c:pt idx="2183">
                  <c:v>210.42854072926522</c:v>
                </c:pt>
                <c:pt idx="2184">
                  <c:v>210.50057041716917</c:v>
                </c:pt>
                <c:pt idx="2185">
                  <c:v>210.53651640945444</c:v>
                </c:pt>
                <c:pt idx="2186">
                  <c:v>210.56479731922758</c:v>
                </c:pt>
                <c:pt idx="2187">
                  <c:v>210.50847758270444</c:v>
                </c:pt>
                <c:pt idx="2188">
                  <c:v>210.44291676113377</c:v>
                </c:pt>
                <c:pt idx="2189">
                  <c:v>210.4229813118119</c:v>
                </c:pt>
                <c:pt idx="2190">
                  <c:v>210.4155733793354</c:v>
                </c:pt>
                <c:pt idx="2191">
                  <c:v>210.48048328674471</c:v>
                </c:pt>
                <c:pt idx="2192">
                  <c:v>210.50465951021653</c:v>
                </c:pt>
                <c:pt idx="2193">
                  <c:v>210.49126943166169</c:v>
                </c:pt>
                <c:pt idx="2194">
                  <c:v>210.43453893730344</c:v>
                </c:pt>
                <c:pt idx="2195">
                  <c:v>210.4081356542068</c:v>
                </c:pt>
                <c:pt idx="2196">
                  <c:v>210.44326521638152</c:v>
                </c:pt>
                <c:pt idx="2197">
                  <c:v>210.50982572103212</c:v>
                </c:pt>
                <c:pt idx="2198">
                  <c:v>210.51464248355592</c:v>
                </c:pt>
                <c:pt idx="2199">
                  <c:v>210.49476785093643</c:v>
                </c:pt>
                <c:pt idx="2200">
                  <c:v>210.4664567994306</c:v>
                </c:pt>
                <c:pt idx="2201">
                  <c:v>210.387428704511</c:v>
                </c:pt>
                <c:pt idx="2202">
                  <c:v>210.39745656440488</c:v>
                </c:pt>
                <c:pt idx="2203">
                  <c:v>210.45335353225883</c:v>
                </c:pt>
                <c:pt idx="2204">
                  <c:v>210.52404965230593</c:v>
                </c:pt>
                <c:pt idx="2205">
                  <c:v>210.55063404967342</c:v>
                </c:pt>
                <c:pt idx="2206">
                  <c:v>210.54780079575715</c:v>
                </c:pt>
                <c:pt idx="2207">
                  <c:v>210.41913339744576</c:v>
                </c:pt>
                <c:pt idx="2208">
                  <c:v>210.36284294758093</c:v>
                </c:pt>
                <c:pt idx="2209">
                  <c:v>210.39083684862604</c:v>
                </c:pt>
                <c:pt idx="2210">
                  <c:v>210.4844522728518</c:v>
                </c:pt>
                <c:pt idx="2211">
                  <c:v>210.55022504464299</c:v>
                </c:pt>
                <c:pt idx="2212">
                  <c:v>210.56566099257995</c:v>
                </c:pt>
                <c:pt idx="2213">
                  <c:v>210.53421326803718</c:v>
                </c:pt>
                <c:pt idx="2214">
                  <c:v>210.44986898517107</c:v>
                </c:pt>
                <c:pt idx="2215">
                  <c:v>210.36120687151018</c:v>
                </c:pt>
                <c:pt idx="2216">
                  <c:v>210.39154865707823</c:v>
                </c:pt>
                <c:pt idx="2217">
                  <c:v>210.47643884923642</c:v>
                </c:pt>
                <c:pt idx="2218">
                  <c:v>210.52085304336671</c:v>
                </c:pt>
                <c:pt idx="2219">
                  <c:v>210.55439054105778</c:v>
                </c:pt>
                <c:pt idx="2220">
                  <c:v>210.49058741833781</c:v>
                </c:pt>
                <c:pt idx="2221">
                  <c:v>210.41610450320954</c:v>
                </c:pt>
                <c:pt idx="2222">
                  <c:v>210.38570130179468</c:v>
                </c:pt>
                <c:pt idx="2223">
                  <c:v>210.40098581874048</c:v>
                </c:pt>
                <c:pt idx="2224">
                  <c:v>210.4506423364102</c:v>
                </c:pt>
                <c:pt idx="2225">
                  <c:v>210.50976516401562</c:v>
                </c:pt>
                <c:pt idx="2226">
                  <c:v>210.5170051973522</c:v>
                </c:pt>
                <c:pt idx="2227">
                  <c:v>210.48043861329802</c:v>
                </c:pt>
                <c:pt idx="2228">
                  <c:v>210.39227535682573</c:v>
                </c:pt>
                <c:pt idx="2229">
                  <c:v>210.41324139745751</c:v>
                </c:pt>
                <c:pt idx="2230">
                  <c:v>210.48154452918291</c:v>
                </c:pt>
                <c:pt idx="2231">
                  <c:v>210.51694464041461</c:v>
                </c:pt>
                <c:pt idx="2232">
                  <c:v>210.49782846960983</c:v>
                </c:pt>
                <c:pt idx="2233">
                  <c:v>210.49211723267734</c:v>
                </c:pt>
                <c:pt idx="2234">
                  <c:v>210.44196173552712</c:v>
                </c:pt>
                <c:pt idx="2235">
                  <c:v>210.41387775361491</c:v>
                </c:pt>
                <c:pt idx="2236">
                  <c:v>210.4456885185059</c:v>
                </c:pt>
                <c:pt idx="2237">
                  <c:v>210.50511418461411</c:v>
                </c:pt>
                <c:pt idx="2238">
                  <c:v>210.5531784176641</c:v>
                </c:pt>
                <c:pt idx="2239">
                  <c:v>210.53145644620466</c:v>
                </c:pt>
                <c:pt idx="2240">
                  <c:v>210.4668955930492</c:v>
                </c:pt>
                <c:pt idx="2241">
                  <c:v>210.39809292238607</c:v>
                </c:pt>
                <c:pt idx="2242">
                  <c:v>210.42369311610975</c:v>
                </c:pt>
                <c:pt idx="2243">
                  <c:v>210.49017840885125</c:v>
                </c:pt>
                <c:pt idx="2244">
                  <c:v>210.56119172970202</c:v>
                </c:pt>
                <c:pt idx="2245">
                  <c:v>210.58382291984083</c:v>
                </c:pt>
                <c:pt idx="2246">
                  <c:v>210.55543588558871</c:v>
                </c:pt>
                <c:pt idx="2247">
                  <c:v>210.48317957676767</c:v>
                </c:pt>
                <c:pt idx="2248">
                  <c:v>210.39971409613082</c:v>
                </c:pt>
                <c:pt idx="2249">
                  <c:v>210.42263285528105</c:v>
                </c:pt>
                <c:pt idx="2250">
                  <c:v>210.51493037730799</c:v>
                </c:pt>
                <c:pt idx="2251">
                  <c:v>210.60100000758473</c:v>
                </c:pt>
                <c:pt idx="2252">
                  <c:v>210.6340833467365</c:v>
                </c:pt>
                <c:pt idx="2253">
                  <c:v>210.58259591204532</c:v>
                </c:pt>
                <c:pt idx="2254">
                  <c:v>210.49334426061421</c:v>
                </c:pt>
                <c:pt idx="2255">
                  <c:v>210.43897752762675</c:v>
                </c:pt>
                <c:pt idx="2256">
                  <c:v>210.46563877684468</c:v>
                </c:pt>
                <c:pt idx="2257">
                  <c:v>210.52583657574982</c:v>
                </c:pt>
                <c:pt idx="2258">
                  <c:v>210.57605186585769</c:v>
                </c:pt>
                <c:pt idx="2259">
                  <c:v>210.60186367526603</c:v>
                </c:pt>
                <c:pt idx="2260">
                  <c:v>210.57175038223804</c:v>
                </c:pt>
                <c:pt idx="2261">
                  <c:v>210.48416437750748</c:v>
                </c:pt>
                <c:pt idx="2262">
                  <c:v>210.44964263844636</c:v>
                </c:pt>
                <c:pt idx="2263">
                  <c:v>210.47403045180374</c:v>
                </c:pt>
                <c:pt idx="2264">
                  <c:v>210.52991175176993</c:v>
                </c:pt>
                <c:pt idx="2265">
                  <c:v>210.57715776255799</c:v>
                </c:pt>
                <c:pt idx="2266">
                  <c:v>210.58229313095347</c:v>
                </c:pt>
                <c:pt idx="2267">
                  <c:v>210.53169867331329</c:v>
                </c:pt>
                <c:pt idx="2268">
                  <c:v>210.46533598932757</c:v>
                </c:pt>
                <c:pt idx="2269">
                  <c:v>210.48449793900849</c:v>
                </c:pt>
                <c:pt idx="2270">
                  <c:v>210.5339412590304</c:v>
                </c:pt>
                <c:pt idx="2271">
                  <c:v>210.56558455253008</c:v>
                </c:pt>
                <c:pt idx="2272">
                  <c:v>210.57191616761395</c:v>
                </c:pt>
                <c:pt idx="2273">
                  <c:v>210.58765483563172</c:v>
                </c:pt>
                <c:pt idx="2274">
                  <c:v>210.5030691422688</c:v>
                </c:pt>
                <c:pt idx="2275">
                  <c:v>210.46076042118295</c:v>
                </c:pt>
                <c:pt idx="2276">
                  <c:v>210.50967383212068</c:v>
                </c:pt>
                <c:pt idx="2277">
                  <c:v>210.57608264036492</c:v>
                </c:pt>
                <c:pt idx="2278">
                  <c:v>210.62066181556085</c:v>
                </c:pt>
                <c:pt idx="2279">
                  <c:v>210.59206352094535</c:v>
                </c:pt>
                <c:pt idx="2280">
                  <c:v>210.53006264738929</c:v>
                </c:pt>
                <c:pt idx="2281">
                  <c:v>210.47365221616738</c:v>
                </c:pt>
                <c:pt idx="2282">
                  <c:v>210.47768176456475</c:v>
                </c:pt>
                <c:pt idx="2283">
                  <c:v>210.50924993297963</c:v>
                </c:pt>
                <c:pt idx="2284">
                  <c:v>210.59425942413671</c:v>
                </c:pt>
                <c:pt idx="2285">
                  <c:v>210.64317165052049</c:v>
                </c:pt>
                <c:pt idx="2286">
                  <c:v>210.63340135108061</c:v>
                </c:pt>
                <c:pt idx="2287">
                  <c:v>210.53641018700503</c:v>
                </c:pt>
                <c:pt idx="2288">
                  <c:v>210.4479152552413</c:v>
                </c:pt>
                <c:pt idx="2289">
                  <c:v>210.4299037784379</c:v>
                </c:pt>
                <c:pt idx="2290">
                  <c:v>210.51800488309468</c:v>
                </c:pt>
                <c:pt idx="2291">
                  <c:v>210.60883158233523</c:v>
                </c:pt>
                <c:pt idx="2292">
                  <c:v>210.62817569306674</c:v>
                </c:pt>
                <c:pt idx="2293">
                  <c:v>210.59166940983695</c:v>
                </c:pt>
                <c:pt idx="2294">
                  <c:v>210.52898751601103</c:v>
                </c:pt>
                <c:pt idx="2295">
                  <c:v>210.46030673587236</c:v>
                </c:pt>
                <c:pt idx="2296">
                  <c:v>210.47421212402932</c:v>
                </c:pt>
                <c:pt idx="2297">
                  <c:v>210.50805269073311</c:v>
                </c:pt>
                <c:pt idx="2298">
                  <c:v>210.58256513757448</c:v>
                </c:pt>
                <c:pt idx="2299">
                  <c:v>210.60924058301796</c:v>
                </c:pt>
                <c:pt idx="2300">
                  <c:v>210.56984136823854</c:v>
                </c:pt>
                <c:pt idx="2301">
                  <c:v>210.48319546065198</c:v>
                </c:pt>
                <c:pt idx="2302">
                  <c:v>210.46151788694647</c:v>
                </c:pt>
                <c:pt idx="2303">
                  <c:v>210.5024179053238</c:v>
                </c:pt>
                <c:pt idx="2304">
                  <c:v>210.54156048434308</c:v>
                </c:pt>
                <c:pt idx="2305">
                  <c:v>210.547983458282</c:v>
                </c:pt>
                <c:pt idx="2306">
                  <c:v>210.55620822928381</c:v>
                </c:pt>
                <c:pt idx="2307">
                  <c:v>210.52523100731429</c:v>
                </c:pt>
                <c:pt idx="2308">
                  <c:v>210.4716071621456</c:v>
                </c:pt>
                <c:pt idx="2309">
                  <c:v>210.48852747947436</c:v>
                </c:pt>
                <c:pt idx="2310">
                  <c:v>210.55758713054752</c:v>
                </c:pt>
                <c:pt idx="2311">
                  <c:v>210.58088445411406</c:v>
                </c:pt>
                <c:pt idx="2312">
                  <c:v>210.57874810912952</c:v>
                </c:pt>
                <c:pt idx="2313">
                  <c:v>210.52760860759287</c:v>
                </c:pt>
                <c:pt idx="2314">
                  <c:v>210.45873124633079</c:v>
                </c:pt>
                <c:pt idx="2315">
                  <c:v>210.43911452722642</c:v>
                </c:pt>
                <c:pt idx="2316">
                  <c:v>210.50235734822587</c:v>
                </c:pt>
                <c:pt idx="2317">
                  <c:v>210.57671798499189</c:v>
                </c:pt>
                <c:pt idx="2318">
                  <c:v>210.62779647529021</c:v>
                </c:pt>
                <c:pt idx="2319">
                  <c:v>210.59851621770594</c:v>
                </c:pt>
                <c:pt idx="2320">
                  <c:v>210.54349929009348</c:v>
                </c:pt>
                <c:pt idx="2321">
                  <c:v>210.46819906800431</c:v>
                </c:pt>
                <c:pt idx="2322">
                  <c:v>210.46883442506785</c:v>
                </c:pt>
                <c:pt idx="2323">
                  <c:v>210.52889618443461</c:v>
                </c:pt>
                <c:pt idx="2324">
                  <c:v>210.59625876742109</c:v>
                </c:pt>
                <c:pt idx="2325">
                  <c:v>210.65881878575016</c:v>
                </c:pt>
                <c:pt idx="2326">
                  <c:v>210.64347442826971</c:v>
                </c:pt>
                <c:pt idx="2327">
                  <c:v>210.55119394971442</c:v>
                </c:pt>
                <c:pt idx="2328">
                  <c:v>210.44293165238417</c:v>
                </c:pt>
                <c:pt idx="2329">
                  <c:v>210.44945997266183</c:v>
                </c:pt>
                <c:pt idx="2330">
                  <c:v>210.52812383691261</c:v>
                </c:pt>
                <c:pt idx="2331">
                  <c:v>210.59022996096499</c:v>
                </c:pt>
                <c:pt idx="2332">
                  <c:v>210.64759418943541</c:v>
                </c:pt>
                <c:pt idx="2333">
                  <c:v>210.62134381279216</c:v>
                </c:pt>
                <c:pt idx="2334">
                  <c:v>210.52009558575938</c:v>
                </c:pt>
                <c:pt idx="2335">
                  <c:v>210.48175598345162</c:v>
                </c:pt>
                <c:pt idx="2336">
                  <c:v>210.47003167583546</c:v>
                </c:pt>
                <c:pt idx="2337">
                  <c:v>210.52045892716725</c:v>
                </c:pt>
                <c:pt idx="2338">
                  <c:v>210.60477234818629</c:v>
                </c:pt>
                <c:pt idx="2339">
                  <c:v>210.64594330719802</c:v>
                </c:pt>
                <c:pt idx="2340">
                  <c:v>210.60927135733996</c:v>
                </c:pt>
                <c:pt idx="2341">
                  <c:v>210.51983846709837</c:v>
                </c:pt>
                <c:pt idx="2342">
                  <c:v>210.48416437750748</c:v>
                </c:pt>
                <c:pt idx="2343">
                  <c:v>210.50259957661342</c:v>
                </c:pt>
                <c:pt idx="2344">
                  <c:v>210.5551172193282</c:v>
                </c:pt>
                <c:pt idx="2345">
                  <c:v>210.57437018768542</c:v>
                </c:pt>
                <c:pt idx="2346">
                  <c:v>210.5898368424491</c:v>
                </c:pt>
                <c:pt idx="2347">
                  <c:v>210.60883158233523</c:v>
                </c:pt>
                <c:pt idx="2348">
                  <c:v>210.5069626639839</c:v>
                </c:pt>
                <c:pt idx="2349">
                  <c:v>210.4786814574409</c:v>
                </c:pt>
                <c:pt idx="2350">
                  <c:v>210.53468283099906</c:v>
                </c:pt>
                <c:pt idx="2351">
                  <c:v>210.59618332051787</c:v>
                </c:pt>
                <c:pt idx="2352">
                  <c:v>210.612664473466</c:v>
                </c:pt>
                <c:pt idx="2353">
                  <c:v>210.59115418645629</c:v>
                </c:pt>
                <c:pt idx="2354">
                  <c:v>210.48277056673126</c:v>
                </c:pt>
                <c:pt idx="2355">
                  <c:v>210.44070491363436</c:v>
                </c:pt>
                <c:pt idx="2356">
                  <c:v>210.48584608320266</c:v>
                </c:pt>
                <c:pt idx="2357">
                  <c:v>210.57250783274728</c:v>
                </c:pt>
                <c:pt idx="2358">
                  <c:v>210.60369623865671</c:v>
                </c:pt>
                <c:pt idx="2359">
                  <c:v>210.60777135712317</c:v>
                </c:pt>
                <c:pt idx="2360">
                  <c:v>210.56456998449514</c:v>
                </c:pt>
                <c:pt idx="2361">
                  <c:v>210.46145732939908</c:v>
                </c:pt>
                <c:pt idx="2362">
                  <c:v>210.4099990574544</c:v>
                </c:pt>
                <c:pt idx="2363">
                  <c:v>210.50173589337967</c:v>
                </c:pt>
                <c:pt idx="2364">
                  <c:v>210.56449453715825</c:v>
                </c:pt>
                <c:pt idx="2365">
                  <c:v>210.62808436313341</c:v>
                </c:pt>
                <c:pt idx="2366">
                  <c:v>210.60649868951134</c:v>
                </c:pt>
                <c:pt idx="2367">
                  <c:v>210.52471577772417</c:v>
                </c:pt>
                <c:pt idx="2368">
                  <c:v>210.4423558573412</c:v>
                </c:pt>
                <c:pt idx="2369">
                  <c:v>210.42225461611579</c:v>
                </c:pt>
                <c:pt idx="2370">
                  <c:v>210.48127152483337</c:v>
                </c:pt>
                <c:pt idx="2371">
                  <c:v>210.54115147863942</c:v>
                </c:pt>
                <c:pt idx="2372">
                  <c:v>210.5982283283191</c:v>
                </c:pt>
                <c:pt idx="2373">
                  <c:v>210.59168430068536</c:v>
                </c:pt>
                <c:pt idx="2374">
                  <c:v>210.53681919306055</c:v>
                </c:pt>
                <c:pt idx="2375">
                  <c:v>210.42790437480181</c:v>
                </c:pt>
                <c:pt idx="2376">
                  <c:v>210.43693246073352</c:v>
                </c:pt>
                <c:pt idx="2377">
                  <c:v>210.50832569375584</c:v>
                </c:pt>
                <c:pt idx="2378">
                  <c:v>210.55210329079455</c:v>
                </c:pt>
                <c:pt idx="2379">
                  <c:v>210.60362079185523</c:v>
                </c:pt>
                <c:pt idx="2380">
                  <c:v>210.57615808754321</c:v>
                </c:pt>
                <c:pt idx="2381">
                  <c:v>210.48825447547082</c:v>
                </c:pt>
                <c:pt idx="2382">
                  <c:v>210.44615808901139</c:v>
                </c:pt>
                <c:pt idx="2383">
                  <c:v>210.45917004056471</c:v>
                </c:pt>
                <c:pt idx="2384">
                  <c:v>210.49905549627502</c:v>
                </c:pt>
                <c:pt idx="2385">
                  <c:v>210.59327464306682</c:v>
                </c:pt>
                <c:pt idx="2386">
                  <c:v>210.55402720188667</c:v>
                </c:pt>
                <c:pt idx="2387">
                  <c:v>210.52901829078101</c:v>
                </c:pt>
                <c:pt idx="2388">
                  <c:v>210.44749135134899</c:v>
                </c:pt>
                <c:pt idx="2389">
                  <c:v>210.41492213204782</c:v>
                </c:pt>
                <c:pt idx="2390">
                  <c:v>210.49008707663162</c:v>
                </c:pt>
                <c:pt idx="2391">
                  <c:v>210.53747042594063</c:v>
                </c:pt>
                <c:pt idx="2392">
                  <c:v>210.54524153431049</c:v>
                </c:pt>
                <c:pt idx="2393">
                  <c:v>210.51018906311702</c:v>
                </c:pt>
                <c:pt idx="2394">
                  <c:v>210.44674877489697</c:v>
                </c:pt>
                <c:pt idx="2395">
                  <c:v>210.41546814730935</c:v>
                </c:pt>
                <c:pt idx="2396">
                  <c:v>210.41955829627457</c:v>
                </c:pt>
                <c:pt idx="2397">
                  <c:v>210.47263663846408</c:v>
                </c:pt>
                <c:pt idx="2398">
                  <c:v>210.52574623685629</c:v>
                </c:pt>
                <c:pt idx="2399">
                  <c:v>210.56344919434511</c:v>
                </c:pt>
                <c:pt idx="2400">
                  <c:v>210.54142448002267</c:v>
                </c:pt>
                <c:pt idx="2401">
                  <c:v>210.4774990997098</c:v>
                </c:pt>
                <c:pt idx="2402">
                  <c:v>210.35251123816732</c:v>
                </c:pt>
                <c:pt idx="2403">
                  <c:v>210.41690664907568</c:v>
                </c:pt>
                <c:pt idx="2404">
                  <c:v>210.50091886877067</c:v>
                </c:pt>
                <c:pt idx="2405">
                  <c:v>210.55878336930544</c:v>
                </c:pt>
                <c:pt idx="2406">
                  <c:v>210.55687435081569</c:v>
                </c:pt>
                <c:pt idx="2407">
                  <c:v>210.50738656330088</c:v>
                </c:pt>
                <c:pt idx="2408">
                  <c:v>210.44070491363436</c:v>
                </c:pt>
                <c:pt idx="2409">
                  <c:v>210.3782635363232</c:v>
                </c:pt>
                <c:pt idx="2410">
                  <c:v>210.41775545428948</c:v>
                </c:pt>
                <c:pt idx="2411">
                  <c:v>210.48314979448449</c:v>
                </c:pt>
                <c:pt idx="2412">
                  <c:v>210.53507694618139</c:v>
                </c:pt>
                <c:pt idx="2413">
                  <c:v>210.53768287079643</c:v>
                </c:pt>
                <c:pt idx="2414">
                  <c:v>210.45164203419256</c:v>
                </c:pt>
                <c:pt idx="2415">
                  <c:v>210.39326017381686</c:v>
                </c:pt>
                <c:pt idx="2416">
                  <c:v>210.42328410165695</c:v>
                </c:pt>
                <c:pt idx="2417">
                  <c:v>210.46486642045667</c:v>
                </c:pt>
                <c:pt idx="2418">
                  <c:v>210.49714645709776</c:v>
                </c:pt>
                <c:pt idx="2419">
                  <c:v>210.53068409904142</c:v>
                </c:pt>
                <c:pt idx="2420">
                  <c:v>210.53795487961861</c:v>
                </c:pt>
                <c:pt idx="2421">
                  <c:v>210.47528825883828</c:v>
                </c:pt>
                <c:pt idx="2422">
                  <c:v>210.43246408620521</c:v>
                </c:pt>
                <c:pt idx="2423">
                  <c:v>210.45806412018877</c:v>
                </c:pt>
                <c:pt idx="2424">
                  <c:v>210.51211298883956</c:v>
                </c:pt>
                <c:pt idx="2425">
                  <c:v>210.5760667567483</c:v>
                </c:pt>
                <c:pt idx="2426">
                  <c:v>210.54711978216008</c:v>
                </c:pt>
                <c:pt idx="2427">
                  <c:v>210.48890571408967</c:v>
                </c:pt>
                <c:pt idx="2428">
                  <c:v>210.45164203419256</c:v>
                </c:pt>
                <c:pt idx="2429">
                  <c:v>210.44783980630734</c:v>
                </c:pt>
                <c:pt idx="2430">
                  <c:v>210.47716653052896</c:v>
                </c:pt>
                <c:pt idx="2431">
                  <c:v>210.56026749918783</c:v>
                </c:pt>
                <c:pt idx="2432">
                  <c:v>210.58689738720344</c:v>
                </c:pt>
                <c:pt idx="2433">
                  <c:v>210.57814254650654</c:v>
                </c:pt>
                <c:pt idx="2434">
                  <c:v>210.48811846983492</c:v>
                </c:pt>
                <c:pt idx="2435">
                  <c:v>210.42276886253362</c:v>
                </c:pt>
                <c:pt idx="2436">
                  <c:v>210.43793216100383</c:v>
                </c:pt>
                <c:pt idx="2437">
                  <c:v>210.51927757113603</c:v>
                </c:pt>
                <c:pt idx="2438">
                  <c:v>210.61014991452436</c:v>
                </c:pt>
                <c:pt idx="2439">
                  <c:v>210.6204652573912</c:v>
                </c:pt>
                <c:pt idx="2440">
                  <c:v>210.5762940910067</c:v>
                </c:pt>
                <c:pt idx="2441">
                  <c:v>210.50055453333493</c:v>
                </c:pt>
                <c:pt idx="2442">
                  <c:v>210.43308554886494</c:v>
                </c:pt>
                <c:pt idx="2443">
                  <c:v>210.48010505155128</c:v>
                </c:pt>
                <c:pt idx="2444">
                  <c:v>210.55382964861144</c:v>
                </c:pt>
                <c:pt idx="2445">
                  <c:v>210.61928392278955</c:v>
                </c:pt>
                <c:pt idx="2446">
                  <c:v>210.65678869108913</c:v>
                </c:pt>
                <c:pt idx="2447">
                  <c:v>210.57623353472044</c:v>
                </c:pt>
                <c:pt idx="2448">
                  <c:v>210.46586611565806</c:v>
                </c:pt>
                <c:pt idx="2449">
                  <c:v>210.40977171633546</c:v>
                </c:pt>
                <c:pt idx="2450">
                  <c:v>210.43829650058058</c:v>
                </c:pt>
                <c:pt idx="2451">
                  <c:v>210.51591517237372</c:v>
                </c:pt>
                <c:pt idx="2452">
                  <c:v>210.55834458300282</c:v>
                </c:pt>
                <c:pt idx="2453">
                  <c:v>210.56541777423578</c:v>
                </c:pt>
                <c:pt idx="2454">
                  <c:v>210.48090818084182</c:v>
                </c:pt>
                <c:pt idx="2455">
                  <c:v>210.40180385092751</c:v>
                </c:pt>
                <c:pt idx="2456">
                  <c:v>210.41493801612893</c:v>
                </c:pt>
                <c:pt idx="2457">
                  <c:v>210.42532917361726</c:v>
                </c:pt>
                <c:pt idx="2458">
                  <c:v>210.48486128276338</c:v>
                </c:pt>
                <c:pt idx="2459">
                  <c:v>210.48664921165638</c:v>
                </c:pt>
                <c:pt idx="2460">
                  <c:v>210.46494186915746</c:v>
                </c:pt>
                <c:pt idx="2461">
                  <c:v>210.41607372780888</c:v>
                </c:pt>
                <c:pt idx="2462">
                  <c:v>210.36575075391232</c:v>
                </c:pt>
                <c:pt idx="2463">
                  <c:v>210.367205152884</c:v>
                </c:pt>
                <c:pt idx="2464">
                  <c:v>210.39545714899003</c:v>
                </c:pt>
                <c:pt idx="2465">
                  <c:v>210.41237770021516</c:v>
                </c:pt>
                <c:pt idx="2466">
                  <c:v>210.38411089950432</c:v>
                </c:pt>
                <c:pt idx="2467">
                  <c:v>210.38077820108037</c:v>
                </c:pt>
                <c:pt idx="2468">
                  <c:v>210.30506673123006</c:v>
                </c:pt>
                <c:pt idx="2469">
                  <c:v>210.29050866117439</c:v>
                </c:pt>
                <c:pt idx="2470">
                  <c:v>210.34239196175358</c:v>
                </c:pt>
                <c:pt idx="2471">
                  <c:v>210.39938052949609</c:v>
                </c:pt>
                <c:pt idx="2472">
                  <c:v>210.44318877463391</c:v>
                </c:pt>
                <c:pt idx="2473">
                  <c:v>210.44467392839758</c:v>
                </c:pt>
                <c:pt idx="2474">
                  <c:v>210.39059461532426</c:v>
                </c:pt>
                <c:pt idx="2475">
                  <c:v>210.31135297816451</c:v>
                </c:pt>
                <c:pt idx="2476">
                  <c:v>210.28650975193821</c:v>
                </c:pt>
                <c:pt idx="2477">
                  <c:v>210.33381840936804</c:v>
                </c:pt>
                <c:pt idx="2478">
                  <c:v>210.42316298572092</c:v>
                </c:pt>
                <c:pt idx="2479">
                  <c:v>210.44029590044474</c:v>
                </c:pt>
                <c:pt idx="2480">
                  <c:v>210.40201630101447</c:v>
                </c:pt>
                <c:pt idx="2481">
                  <c:v>210.32316895857983</c:v>
                </c:pt>
                <c:pt idx="2482">
                  <c:v>210.2601206506798</c:v>
                </c:pt>
                <c:pt idx="2483">
                  <c:v>210.26602869905344</c:v>
                </c:pt>
                <c:pt idx="2484">
                  <c:v>210.38535284290518</c:v>
                </c:pt>
                <c:pt idx="2485">
                  <c:v>210.42684411478371</c:v>
                </c:pt>
                <c:pt idx="2486">
                  <c:v>210.44982431147614</c:v>
                </c:pt>
                <c:pt idx="2487">
                  <c:v>210.44924851715359</c:v>
                </c:pt>
                <c:pt idx="2488">
                  <c:v>210.36918968710685</c:v>
                </c:pt>
                <c:pt idx="2489">
                  <c:v>210.28949404247246</c:v>
                </c:pt>
                <c:pt idx="2490">
                  <c:v>210.26852753057713</c:v>
                </c:pt>
                <c:pt idx="2491">
                  <c:v>210.33646910380796</c:v>
                </c:pt>
                <c:pt idx="2492">
                  <c:v>210.40156161810808</c:v>
                </c:pt>
                <c:pt idx="2493">
                  <c:v>210.41649763411891</c:v>
                </c:pt>
                <c:pt idx="2494">
                  <c:v>210.44626431320052</c:v>
                </c:pt>
                <c:pt idx="2495">
                  <c:v>210.33752938122657</c:v>
                </c:pt>
                <c:pt idx="2496">
                  <c:v>210.31235270123364</c:v>
                </c:pt>
                <c:pt idx="2497">
                  <c:v>210.34995089322902</c:v>
                </c:pt>
                <c:pt idx="2498">
                  <c:v>210.40681826644783</c:v>
                </c:pt>
                <c:pt idx="2499">
                  <c:v>210.45536781787499</c:v>
                </c:pt>
                <c:pt idx="2500">
                  <c:v>210.41875515804023</c:v>
                </c:pt>
                <c:pt idx="2501">
                  <c:v>210.35790394218441</c:v>
                </c:pt>
                <c:pt idx="2502">
                  <c:v>210.3229872813717</c:v>
                </c:pt>
                <c:pt idx="2503">
                  <c:v>210.30279426906642</c:v>
                </c:pt>
                <c:pt idx="2504">
                  <c:v>210.38167168611042</c:v>
                </c:pt>
                <c:pt idx="2505">
                  <c:v>210.39794103039415</c:v>
                </c:pt>
                <c:pt idx="2506">
                  <c:v>210.3860497606621</c:v>
                </c:pt>
                <c:pt idx="2507">
                  <c:v>210.4287680696095</c:v>
                </c:pt>
                <c:pt idx="2508">
                  <c:v>210.35861575489372</c:v>
                </c:pt>
                <c:pt idx="2509">
                  <c:v>210.30097649721517</c:v>
                </c:pt>
                <c:pt idx="2510">
                  <c:v>210.30833891625352</c:v>
                </c:pt>
                <c:pt idx="2511">
                  <c:v>210.44015989362495</c:v>
                </c:pt>
                <c:pt idx="2512">
                  <c:v>210.45474735047685</c:v>
                </c:pt>
                <c:pt idx="2513">
                  <c:v>210.45736721154339</c:v>
                </c:pt>
                <c:pt idx="2514">
                  <c:v>210.35428332576589</c:v>
                </c:pt>
                <c:pt idx="2515">
                  <c:v>210.28428294992983</c:v>
                </c:pt>
                <c:pt idx="2516">
                  <c:v>210.29109936375718</c:v>
                </c:pt>
                <c:pt idx="2517">
                  <c:v>210.29828011798384</c:v>
                </c:pt>
                <c:pt idx="2518">
                  <c:v>210.40913635245971</c:v>
                </c:pt>
                <c:pt idx="2519">
                  <c:v>210.44605186482022</c:v>
                </c:pt>
                <c:pt idx="2520">
                  <c:v>210.40487941260173</c:v>
                </c:pt>
                <c:pt idx="2521">
                  <c:v>210.38482270882588</c:v>
                </c:pt>
                <c:pt idx="2522">
                  <c:v>210.30864171240282</c:v>
                </c:pt>
                <c:pt idx="2523">
                  <c:v>210.30273370977358</c:v>
                </c:pt>
                <c:pt idx="2524">
                  <c:v>210.35829807001392</c:v>
                </c:pt>
                <c:pt idx="2525">
                  <c:v>210.49187500382902</c:v>
                </c:pt>
                <c:pt idx="2526">
                  <c:v>210.51835333359386</c:v>
                </c:pt>
                <c:pt idx="2527">
                  <c:v>210.43535696450726</c:v>
                </c:pt>
                <c:pt idx="2528">
                  <c:v>210.36460014039224</c:v>
                </c:pt>
                <c:pt idx="2529">
                  <c:v>210.36956892267983</c:v>
                </c:pt>
                <c:pt idx="2530">
                  <c:v>210.31660971262718</c:v>
                </c:pt>
                <c:pt idx="2531">
                  <c:v>210.38533795149917</c:v>
                </c:pt>
                <c:pt idx="2532">
                  <c:v>210.43619087560941</c:v>
                </c:pt>
                <c:pt idx="2533">
                  <c:v>210.44381023608372</c:v>
                </c:pt>
                <c:pt idx="2534">
                  <c:v>210.45700386597542</c:v>
                </c:pt>
                <c:pt idx="2535">
                  <c:v>210.3667504671034</c:v>
                </c:pt>
                <c:pt idx="2536">
                  <c:v>210.34780055995694</c:v>
                </c:pt>
                <c:pt idx="2537">
                  <c:v>210.3732947618812</c:v>
                </c:pt>
                <c:pt idx="2538">
                  <c:v>210.42652643383971</c:v>
                </c:pt>
                <c:pt idx="2539">
                  <c:v>210.42349655091536</c:v>
                </c:pt>
                <c:pt idx="2540">
                  <c:v>210.38568641038955</c:v>
                </c:pt>
                <c:pt idx="2541">
                  <c:v>210.31995734147603</c:v>
                </c:pt>
                <c:pt idx="2542">
                  <c:v>210.37614299696989</c:v>
                </c:pt>
                <c:pt idx="2543">
                  <c:v>210.31380711431177</c:v>
                </c:pt>
                <c:pt idx="2544">
                  <c:v>210.40128860979476</c:v>
                </c:pt>
                <c:pt idx="2545">
                  <c:v>210.4764845154595</c:v>
                </c:pt>
                <c:pt idx="2546">
                  <c:v>210.39385086537521</c:v>
                </c:pt>
                <c:pt idx="2547">
                  <c:v>210.38647366928308</c:v>
                </c:pt>
                <c:pt idx="2548">
                  <c:v>210.33143973267173</c:v>
                </c:pt>
                <c:pt idx="2549">
                  <c:v>210.29659835501087</c:v>
                </c:pt>
                <c:pt idx="2550">
                  <c:v>210.33968071127896</c:v>
                </c:pt>
                <c:pt idx="2551">
                  <c:v>210.46695615053679</c:v>
                </c:pt>
                <c:pt idx="2552">
                  <c:v>210.44187139525846</c:v>
                </c:pt>
                <c:pt idx="2553">
                  <c:v>210.42655621642896</c:v>
                </c:pt>
                <c:pt idx="2554">
                  <c:v>210.37131022913783</c:v>
                </c:pt>
                <c:pt idx="2555">
                  <c:v>210.30377910206334</c:v>
                </c:pt>
                <c:pt idx="2556">
                  <c:v>210.31782188807716</c:v>
                </c:pt>
                <c:pt idx="2557">
                  <c:v>210.35178453317207</c:v>
                </c:pt>
                <c:pt idx="2558">
                  <c:v>210.48096873817539</c:v>
                </c:pt>
                <c:pt idx="2559">
                  <c:v>210.52812383691261</c:v>
                </c:pt>
                <c:pt idx="2560">
                  <c:v>210.45551970828342</c:v>
                </c:pt>
                <c:pt idx="2561">
                  <c:v>210.39869850479604</c:v>
                </c:pt>
                <c:pt idx="2562">
                  <c:v>210.33707469299526</c:v>
                </c:pt>
                <c:pt idx="2563">
                  <c:v>210.34669461721751</c:v>
                </c:pt>
                <c:pt idx="2564">
                  <c:v>210.42631398469817</c:v>
                </c:pt>
                <c:pt idx="2565">
                  <c:v>210.49079986500087</c:v>
                </c:pt>
                <c:pt idx="2566">
                  <c:v>210.47500036301514</c:v>
                </c:pt>
                <c:pt idx="2567">
                  <c:v>210.42802549063359</c:v>
                </c:pt>
                <c:pt idx="2568">
                  <c:v>210.38882154665149</c:v>
                </c:pt>
                <c:pt idx="2569">
                  <c:v>210.34252896375605</c:v>
                </c:pt>
                <c:pt idx="2570">
                  <c:v>210.33628742703874</c:v>
                </c:pt>
                <c:pt idx="2571">
                  <c:v>210.38286895582337</c:v>
                </c:pt>
                <c:pt idx="2572">
                  <c:v>210.44350744736693</c:v>
                </c:pt>
                <c:pt idx="2573">
                  <c:v>210.46333560580473</c:v>
                </c:pt>
                <c:pt idx="2574">
                  <c:v>210.43175228304077</c:v>
                </c:pt>
                <c:pt idx="2575">
                  <c:v>210.35820673560755</c:v>
                </c:pt>
                <c:pt idx="2576">
                  <c:v>210.33440910730317</c:v>
                </c:pt>
                <c:pt idx="2577">
                  <c:v>210.4140743191526</c:v>
                </c:pt>
                <c:pt idx="2578">
                  <c:v>210.41445255887956</c:v>
                </c:pt>
                <c:pt idx="2579">
                  <c:v>210.40551576972527</c:v>
                </c:pt>
                <c:pt idx="2580">
                  <c:v>210.35046613916535</c:v>
                </c:pt>
                <c:pt idx="2581">
                  <c:v>210.33207609828258</c:v>
                </c:pt>
                <c:pt idx="2582">
                  <c:v>210.32344197076654</c:v>
                </c:pt>
                <c:pt idx="2583">
                  <c:v>210.32316895857983</c:v>
                </c:pt>
                <c:pt idx="2584">
                  <c:v>210.37267428523739</c:v>
                </c:pt>
                <c:pt idx="2585">
                  <c:v>210.44483971759632</c:v>
                </c:pt>
                <c:pt idx="2586">
                  <c:v>210.45080812542935</c:v>
                </c:pt>
                <c:pt idx="2587">
                  <c:v>210.38421712489009</c:v>
                </c:pt>
                <c:pt idx="2588">
                  <c:v>210.31514040869362</c:v>
                </c:pt>
                <c:pt idx="2589">
                  <c:v>210.31803334863201</c:v>
                </c:pt>
                <c:pt idx="2590">
                  <c:v>210.36815919869019</c:v>
                </c:pt>
                <c:pt idx="2591">
                  <c:v>210.42264774658625</c:v>
                </c:pt>
                <c:pt idx="2592">
                  <c:v>210.42710123778437</c:v>
                </c:pt>
                <c:pt idx="2593">
                  <c:v>210.42067911569143</c:v>
                </c:pt>
                <c:pt idx="2594">
                  <c:v>210.34899684426782</c:v>
                </c:pt>
                <c:pt idx="2595">
                  <c:v>210.26543799377973</c:v>
                </c:pt>
                <c:pt idx="2596">
                  <c:v>210.2687102023643</c:v>
                </c:pt>
                <c:pt idx="2597">
                  <c:v>210.33257645434304</c:v>
                </c:pt>
                <c:pt idx="2598">
                  <c:v>210.44709722990228</c:v>
                </c:pt>
                <c:pt idx="2599">
                  <c:v>210.47569726943013</c:v>
                </c:pt>
                <c:pt idx="2600">
                  <c:v>210.45698897476308</c:v>
                </c:pt>
                <c:pt idx="2601">
                  <c:v>210.40912046836186</c:v>
                </c:pt>
                <c:pt idx="2602">
                  <c:v>210.33142484111991</c:v>
                </c:pt>
                <c:pt idx="2603">
                  <c:v>210.34004406458737</c:v>
                </c:pt>
                <c:pt idx="2604">
                  <c:v>210.40303089898018</c:v>
                </c:pt>
                <c:pt idx="2605">
                  <c:v>210.46245702521901</c:v>
                </c:pt>
                <c:pt idx="2606">
                  <c:v>210.48349824718761</c:v>
                </c:pt>
                <c:pt idx="2607">
                  <c:v>210.43414580768169</c:v>
                </c:pt>
                <c:pt idx="2608">
                  <c:v>210.35232956192752</c:v>
                </c:pt>
                <c:pt idx="2609">
                  <c:v>210.32900148871434</c:v>
                </c:pt>
                <c:pt idx="2610">
                  <c:v>210.35578339499045</c:v>
                </c:pt>
                <c:pt idx="2611">
                  <c:v>210.39171544063529</c:v>
                </c:pt>
                <c:pt idx="2612">
                  <c:v>210.47010712446547</c:v>
                </c:pt>
                <c:pt idx="2613">
                  <c:v>210.44073469614702</c:v>
                </c:pt>
                <c:pt idx="2614">
                  <c:v>210.43587220245314</c:v>
                </c:pt>
                <c:pt idx="2615">
                  <c:v>210.36552341096666</c:v>
                </c:pt>
                <c:pt idx="2616">
                  <c:v>210.35638898205332</c:v>
                </c:pt>
                <c:pt idx="2617">
                  <c:v>210.39810781375763</c:v>
                </c:pt>
                <c:pt idx="2618">
                  <c:v>210.44508294126214</c:v>
                </c:pt>
                <c:pt idx="2619">
                  <c:v>210.42013310094646</c:v>
                </c:pt>
                <c:pt idx="2620">
                  <c:v>210.38162701186235</c:v>
                </c:pt>
                <c:pt idx="2621">
                  <c:v>210.31154954736226</c:v>
                </c:pt>
                <c:pt idx="2622">
                  <c:v>210.31491306365805</c:v>
                </c:pt>
                <c:pt idx="2623">
                  <c:v>210.33795329358304</c:v>
                </c:pt>
                <c:pt idx="2624">
                  <c:v>210.38982224841379</c:v>
                </c:pt>
                <c:pt idx="2625">
                  <c:v>210.43208584771506</c:v>
                </c:pt>
                <c:pt idx="2626">
                  <c:v>210.46445740906083</c:v>
                </c:pt>
                <c:pt idx="2627">
                  <c:v>210.39877395440311</c:v>
                </c:pt>
                <c:pt idx="2628">
                  <c:v>210.31177689253673</c:v>
                </c:pt>
                <c:pt idx="2629">
                  <c:v>210.310035567249</c:v>
                </c:pt>
                <c:pt idx="2630">
                  <c:v>210.36775018011295</c:v>
                </c:pt>
                <c:pt idx="2631">
                  <c:v>210.44679444136614</c:v>
                </c:pt>
                <c:pt idx="2632">
                  <c:v>210.46291170309897</c:v>
                </c:pt>
                <c:pt idx="2633">
                  <c:v>210.43870551391871</c:v>
                </c:pt>
                <c:pt idx="2634">
                  <c:v>210.37314386196786</c:v>
                </c:pt>
                <c:pt idx="2635">
                  <c:v>210.28163123758003</c:v>
                </c:pt>
                <c:pt idx="2636">
                  <c:v>210.27123980888084</c:v>
                </c:pt>
                <c:pt idx="2637">
                  <c:v>210.35476878831943</c:v>
                </c:pt>
                <c:pt idx="2638">
                  <c:v>210.43473649485529</c:v>
                </c:pt>
                <c:pt idx="2639">
                  <c:v>210.45436812076869</c:v>
                </c:pt>
                <c:pt idx="2640">
                  <c:v>210.47542426479086</c:v>
                </c:pt>
                <c:pt idx="2641">
                  <c:v>210.39298815785102</c:v>
                </c:pt>
                <c:pt idx="2642">
                  <c:v>210.33775672532812</c:v>
                </c:pt>
                <c:pt idx="2643">
                  <c:v>210.3263497979078</c:v>
                </c:pt>
                <c:pt idx="2644">
                  <c:v>210.4069850495425</c:v>
                </c:pt>
                <c:pt idx="2645">
                  <c:v>210.45936759723327</c:v>
                </c:pt>
                <c:pt idx="2646">
                  <c:v>210.45741287792458</c:v>
                </c:pt>
                <c:pt idx="2647">
                  <c:v>210.44206795979713</c:v>
                </c:pt>
                <c:pt idx="2648">
                  <c:v>210.36432713024649</c:v>
                </c:pt>
                <c:pt idx="2649">
                  <c:v>210.3229872813717</c:v>
                </c:pt>
                <c:pt idx="2650">
                  <c:v>210.32227546405591</c:v>
                </c:pt>
                <c:pt idx="2651">
                  <c:v>210.3683259829557</c:v>
                </c:pt>
                <c:pt idx="2652">
                  <c:v>210.44591585814254</c:v>
                </c:pt>
                <c:pt idx="2653">
                  <c:v>210.41890605670383</c:v>
                </c:pt>
                <c:pt idx="2654">
                  <c:v>210.38873120551122</c:v>
                </c:pt>
                <c:pt idx="2655">
                  <c:v>210.35629864038094</c:v>
                </c:pt>
                <c:pt idx="2656">
                  <c:v>210.36875088570446</c:v>
                </c:pt>
                <c:pt idx="2657">
                  <c:v>210.40021345328734</c:v>
                </c:pt>
                <c:pt idx="2658">
                  <c:v>210.43096403786706</c:v>
                </c:pt>
                <c:pt idx="2659">
                  <c:v>210.41434732683217</c:v>
                </c:pt>
                <c:pt idx="2660">
                  <c:v>210.39415464958057</c:v>
                </c:pt>
                <c:pt idx="2661">
                  <c:v>210.32030580450433</c:v>
                </c:pt>
                <c:pt idx="2662">
                  <c:v>210.27343583996876</c:v>
                </c:pt>
                <c:pt idx="2663">
                  <c:v>210.31527641860123</c:v>
                </c:pt>
                <c:pt idx="2664">
                  <c:v>210.38289873864875</c:v>
                </c:pt>
                <c:pt idx="2665">
                  <c:v>210.45223271949015</c:v>
                </c:pt>
                <c:pt idx="2666">
                  <c:v>210.42273907992384</c:v>
                </c:pt>
                <c:pt idx="2667">
                  <c:v>210.3574949228454</c:v>
                </c:pt>
                <c:pt idx="2668">
                  <c:v>210.32342608642148</c:v>
                </c:pt>
                <c:pt idx="2669">
                  <c:v>210.29317426812531</c:v>
                </c:pt>
                <c:pt idx="2670">
                  <c:v>210.34664894991829</c:v>
                </c:pt>
                <c:pt idx="2671">
                  <c:v>210.41089353049955</c:v>
                </c:pt>
                <c:pt idx="2672">
                  <c:v>210.46083686268676</c:v>
                </c:pt>
                <c:pt idx="2673">
                  <c:v>210.39842648909882</c:v>
                </c:pt>
                <c:pt idx="2674">
                  <c:v>210.34280098221458</c:v>
                </c:pt>
                <c:pt idx="2675">
                  <c:v>210.25801495756525</c:v>
                </c:pt>
                <c:pt idx="2676">
                  <c:v>210.24730480019915</c:v>
                </c:pt>
                <c:pt idx="2677">
                  <c:v>210.31741286576025</c:v>
                </c:pt>
                <c:pt idx="2678">
                  <c:v>210.41433144274936</c:v>
                </c:pt>
                <c:pt idx="2679">
                  <c:v>210.44058379808141</c:v>
                </c:pt>
                <c:pt idx="2680">
                  <c:v>210.42048155763538</c:v>
                </c:pt>
                <c:pt idx="2681">
                  <c:v>210.35167830716063</c:v>
                </c:pt>
                <c:pt idx="2682">
                  <c:v>210.31053493253893</c:v>
                </c:pt>
                <c:pt idx="2683">
                  <c:v>210.31886628472904</c:v>
                </c:pt>
                <c:pt idx="2684">
                  <c:v>210.37503705992324</c:v>
                </c:pt>
                <c:pt idx="2685">
                  <c:v>210.47001678465833</c:v>
                </c:pt>
                <c:pt idx="2686">
                  <c:v>210.4549895809574</c:v>
                </c:pt>
                <c:pt idx="2687">
                  <c:v>210.40103148558907</c:v>
                </c:pt>
                <c:pt idx="2688">
                  <c:v>210.32218412905198</c:v>
                </c:pt>
                <c:pt idx="2689">
                  <c:v>210.3263349063422</c:v>
                </c:pt>
                <c:pt idx="2690">
                  <c:v>210.32595566779119</c:v>
                </c:pt>
                <c:pt idx="2691">
                  <c:v>210.36150966475168</c:v>
                </c:pt>
                <c:pt idx="2692">
                  <c:v>210.39927430440278</c:v>
                </c:pt>
                <c:pt idx="2693">
                  <c:v>210.39113964023826</c:v>
                </c:pt>
                <c:pt idx="2694">
                  <c:v>210.37265840103441</c:v>
                </c:pt>
                <c:pt idx="2695">
                  <c:v>210.32532029424405</c:v>
                </c:pt>
                <c:pt idx="2696">
                  <c:v>210.31988189078893</c:v>
                </c:pt>
                <c:pt idx="2697">
                  <c:v>210.36975059835083</c:v>
                </c:pt>
                <c:pt idx="2698">
                  <c:v>210.44580963394668</c:v>
                </c:pt>
                <c:pt idx="2699">
                  <c:v>210.4352815154013</c:v>
                </c:pt>
                <c:pt idx="2700">
                  <c:v>210.39027593952986</c:v>
                </c:pt>
                <c:pt idx="2701">
                  <c:v>210.31562488192586</c:v>
                </c:pt>
                <c:pt idx="2702">
                  <c:v>210.28191914351282</c:v>
                </c:pt>
                <c:pt idx="2703">
                  <c:v>210.31673083090692</c:v>
                </c:pt>
                <c:pt idx="2704">
                  <c:v>210.37417335668925</c:v>
                </c:pt>
                <c:pt idx="2705">
                  <c:v>210.41286216489189</c:v>
                </c:pt>
                <c:pt idx="2706">
                  <c:v>210.42841961344479</c:v>
                </c:pt>
                <c:pt idx="2707">
                  <c:v>210.38177791154322</c:v>
                </c:pt>
                <c:pt idx="2708">
                  <c:v>210.30526330065226</c:v>
                </c:pt>
                <c:pt idx="2709">
                  <c:v>210.27243610983081</c:v>
                </c:pt>
                <c:pt idx="2710">
                  <c:v>210.34078665542731</c:v>
                </c:pt>
                <c:pt idx="2711">
                  <c:v>210.43764525597959</c:v>
                </c:pt>
                <c:pt idx="2712">
                  <c:v>210.47963548393906</c:v>
                </c:pt>
                <c:pt idx="2713">
                  <c:v>210.45641318118936</c:v>
                </c:pt>
                <c:pt idx="2714">
                  <c:v>210.3840503411059</c:v>
                </c:pt>
                <c:pt idx="2715">
                  <c:v>210.30497539594055</c:v>
                </c:pt>
                <c:pt idx="2716">
                  <c:v>210.26577057574835</c:v>
                </c:pt>
                <c:pt idx="2717">
                  <c:v>210.34358924000762</c:v>
                </c:pt>
                <c:pt idx="2718">
                  <c:v>210.39800158863977</c:v>
                </c:pt>
                <c:pt idx="2719">
                  <c:v>210.44611242253694</c:v>
                </c:pt>
                <c:pt idx="2720">
                  <c:v>210.4355545220298</c:v>
                </c:pt>
                <c:pt idx="2721">
                  <c:v>210.3064149193485</c:v>
                </c:pt>
                <c:pt idx="2722">
                  <c:v>210.29781053486775</c:v>
                </c:pt>
                <c:pt idx="2723">
                  <c:v>210.32060859999535</c:v>
                </c:pt>
                <c:pt idx="2724">
                  <c:v>210.40656114250032</c:v>
                </c:pt>
                <c:pt idx="2725">
                  <c:v>210.47465190977462</c:v>
                </c:pt>
                <c:pt idx="2726">
                  <c:v>210.46619868552099</c:v>
                </c:pt>
                <c:pt idx="2727">
                  <c:v>210.42935875735981</c:v>
                </c:pt>
                <c:pt idx="2728">
                  <c:v>210.39557826553531</c:v>
                </c:pt>
                <c:pt idx="2729">
                  <c:v>210.33013721811878</c:v>
                </c:pt>
                <c:pt idx="2730">
                  <c:v>210.34495231020705</c:v>
                </c:pt>
                <c:pt idx="2731">
                  <c:v>210.3863833281043</c:v>
                </c:pt>
                <c:pt idx="2732">
                  <c:v>210.40095603601296</c:v>
                </c:pt>
                <c:pt idx="2733">
                  <c:v>210.40687882459591</c:v>
                </c:pt>
                <c:pt idx="2734">
                  <c:v>210.38127855271503</c:v>
                </c:pt>
                <c:pt idx="2735">
                  <c:v>210.33459078413435</c:v>
                </c:pt>
                <c:pt idx="2736">
                  <c:v>210.32176021548119</c:v>
                </c:pt>
                <c:pt idx="2737">
                  <c:v>210.40592478549752</c:v>
                </c:pt>
                <c:pt idx="2738">
                  <c:v>210.45058177874324</c:v>
                </c:pt>
                <c:pt idx="2739">
                  <c:v>210.45109602251662</c:v>
                </c:pt>
                <c:pt idx="2740">
                  <c:v>210.38300496405787</c:v>
                </c:pt>
                <c:pt idx="2741">
                  <c:v>210.36452369755278</c:v>
                </c:pt>
                <c:pt idx="2742">
                  <c:v>210.33359106510383</c:v>
                </c:pt>
                <c:pt idx="2743">
                  <c:v>210.32994064958476</c:v>
                </c:pt>
                <c:pt idx="2744">
                  <c:v>210.40713594852858</c:v>
                </c:pt>
                <c:pt idx="2745">
                  <c:v>210.43984122069827</c:v>
                </c:pt>
                <c:pt idx="2746">
                  <c:v>210.44624942195921</c:v>
                </c:pt>
                <c:pt idx="2747">
                  <c:v>210.37391623121758</c:v>
                </c:pt>
                <c:pt idx="2748">
                  <c:v>210.29958264007493</c:v>
                </c:pt>
                <c:pt idx="2749">
                  <c:v>210.28655442695813</c:v>
                </c:pt>
                <c:pt idx="2750">
                  <c:v>210.34242273756604</c:v>
                </c:pt>
                <c:pt idx="2751">
                  <c:v>210.43611443376363</c:v>
                </c:pt>
                <c:pt idx="2752">
                  <c:v>210.462502691558</c:v>
                </c:pt>
                <c:pt idx="2753">
                  <c:v>210.50052475114566</c:v>
                </c:pt>
                <c:pt idx="2754">
                  <c:v>210.41342307168779</c:v>
                </c:pt>
                <c:pt idx="2755">
                  <c:v>210.3306365815852</c:v>
                </c:pt>
                <c:pt idx="2756">
                  <c:v>210.31514040869362</c:v>
                </c:pt>
                <c:pt idx="2757">
                  <c:v>210.36291839767929</c:v>
                </c:pt>
                <c:pt idx="2758">
                  <c:v>210.43622065814645</c:v>
                </c:pt>
                <c:pt idx="2759">
                  <c:v>210.40206196785451</c:v>
                </c:pt>
                <c:pt idx="2760">
                  <c:v>210.41683119971702</c:v>
                </c:pt>
                <c:pt idx="2761">
                  <c:v>210.36703836858456</c:v>
                </c:pt>
                <c:pt idx="2762">
                  <c:v>210.30253614748568</c:v>
                </c:pt>
                <c:pt idx="2763">
                  <c:v>210.32569854006769</c:v>
                </c:pt>
                <c:pt idx="2764">
                  <c:v>210.38926133921424</c:v>
                </c:pt>
                <c:pt idx="2765">
                  <c:v>210.43584241991422</c:v>
                </c:pt>
                <c:pt idx="2766">
                  <c:v>210.46073063877859</c:v>
                </c:pt>
                <c:pt idx="2767">
                  <c:v>210.45426189673583</c:v>
                </c:pt>
                <c:pt idx="2768">
                  <c:v>210.36475104053972</c:v>
                </c:pt>
                <c:pt idx="2769">
                  <c:v>210.33869588470495</c:v>
                </c:pt>
                <c:pt idx="2770">
                  <c:v>210.37230994131954</c:v>
                </c:pt>
                <c:pt idx="2771">
                  <c:v>210.39433632444045</c:v>
                </c:pt>
                <c:pt idx="2772">
                  <c:v>210.37933869711591</c:v>
                </c:pt>
                <c:pt idx="2773">
                  <c:v>210.40560611059024</c:v>
                </c:pt>
                <c:pt idx="2774">
                  <c:v>210.3234866454867</c:v>
                </c:pt>
                <c:pt idx="2775">
                  <c:v>210.25140996587291</c:v>
                </c:pt>
                <c:pt idx="2776">
                  <c:v>210.3175339840223</c:v>
                </c:pt>
                <c:pt idx="2777">
                  <c:v>210.38303573964333</c:v>
                </c:pt>
                <c:pt idx="2778">
                  <c:v>210.46597134672132</c:v>
                </c:pt>
                <c:pt idx="2779">
                  <c:v>210.44559718554882</c:v>
                </c:pt>
                <c:pt idx="2780">
                  <c:v>210.38444446706396</c:v>
                </c:pt>
                <c:pt idx="2781">
                  <c:v>210.36444824747647</c:v>
                </c:pt>
                <c:pt idx="2782">
                  <c:v>210.33018288555496</c:v>
                </c:pt>
                <c:pt idx="2783">
                  <c:v>210.35390508190619</c:v>
                </c:pt>
                <c:pt idx="2784">
                  <c:v>210.42420835514662</c:v>
                </c:pt>
                <c:pt idx="2785">
                  <c:v>210.46694125935139</c:v>
                </c:pt>
                <c:pt idx="2786">
                  <c:v>210.47871123974824</c:v>
                </c:pt>
                <c:pt idx="2787">
                  <c:v>210.39474534104298</c:v>
                </c:pt>
                <c:pt idx="2788">
                  <c:v>210.28859954970437</c:v>
                </c:pt>
                <c:pt idx="2789">
                  <c:v>210.25692388853881</c:v>
                </c:pt>
                <c:pt idx="2790">
                  <c:v>210.32609267020266</c:v>
                </c:pt>
                <c:pt idx="2791">
                  <c:v>210.46888009135401</c:v>
                </c:pt>
                <c:pt idx="2792">
                  <c:v>210.49526819221759</c:v>
                </c:pt>
                <c:pt idx="2793">
                  <c:v>210.50623498662608</c:v>
                </c:pt>
                <c:pt idx="2794">
                  <c:v>210.46073063877859</c:v>
                </c:pt>
                <c:pt idx="2795">
                  <c:v>210.36049505913587</c:v>
                </c:pt>
                <c:pt idx="2796">
                  <c:v>210.32165398889046</c:v>
                </c:pt>
                <c:pt idx="2797">
                  <c:v>210.35790394218441</c:v>
                </c:pt>
                <c:pt idx="2798">
                  <c:v>210.43784182066909</c:v>
                </c:pt>
                <c:pt idx="2799">
                  <c:v>210.48739078998869</c:v>
                </c:pt>
                <c:pt idx="2800">
                  <c:v>210.46827451665942</c:v>
                </c:pt>
                <c:pt idx="2801">
                  <c:v>210.37035618387756</c:v>
                </c:pt>
                <c:pt idx="2802">
                  <c:v>210.30006711467649</c:v>
                </c:pt>
                <c:pt idx="2803">
                  <c:v>210.31992755831018</c:v>
                </c:pt>
                <c:pt idx="2804">
                  <c:v>210.35505669042706</c:v>
                </c:pt>
                <c:pt idx="2805">
                  <c:v>210.4334488960105</c:v>
                </c:pt>
                <c:pt idx="2806">
                  <c:v>210.44853671615789</c:v>
                </c:pt>
                <c:pt idx="2807">
                  <c:v>210.39598728204561</c:v>
                </c:pt>
                <c:pt idx="2808">
                  <c:v>210.3935937408223</c:v>
                </c:pt>
                <c:pt idx="2809">
                  <c:v>210.35119383710116</c:v>
                </c:pt>
                <c:pt idx="2810">
                  <c:v>210.38885232220446</c:v>
                </c:pt>
                <c:pt idx="2811">
                  <c:v>210.44499160829503</c:v>
                </c:pt>
                <c:pt idx="2812">
                  <c:v>210.47000090073604</c:v>
                </c:pt>
                <c:pt idx="2813">
                  <c:v>210.47701464071727</c:v>
                </c:pt>
                <c:pt idx="2814">
                  <c:v>210.41840670124205</c:v>
                </c:pt>
                <c:pt idx="2815">
                  <c:v>210.34419482841173</c:v>
                </c:pt>
                <c:pt idx="2816">
                  <c:v>210.35054258219998</c:v>
                </c:pt>
                <c:pt idx="2817">
                  <c:v>210.38876098830488</c:v>
                </c:pt>
                <c:pt idx="2818">
                  <c:v>210.45791322259782</c:v>
                </c:pt>
                <c:pt idx="2819">
                  <c:v>210.48313490334283</c:v>
                </c:pt>
                <c:pt idx="2820">
                  <c:v>210.39698698974752</c:v>
                </c:pt>
                <c:pt idx="2821">
                  <c:v>210.38462614224417</c:v>
                </c:pt>
                <c:pt idx="2822">
                  <c:v>210.32797099277576</c:v>
                </c:pt>
                <c:pt idx="2823">
                  <c:v>210.37002261546453</c:v>
                </c:pt>
                <c:pt idx="2824">
                  <c:v>210.44427980674931</c:v>
                </c:pt>
                <c:pt idx="2825">
                  <c:v>210.46621456945419</c:v>
                </c:pt>
                <c:pt idx="2826">
                  <c:v>210.50664399492089</c:v>
                </c:pt>
                <c:pt idx="2827">
                  <c:v>210.44932396606825</c:v>
                </c:pt>
                <c:pt idx="2828">
                  <c:v>210.36940213845199</c:v>
                </c:pt>
                <c:pt idx="2829">
                  <c:v>210.32606189429896</c:v>
                </c:pt>
                <c:pt idx="2830">
                  <c:v>210.36552341096666</c:v>
                </c:pt>
                <c:pt idx="2831">
                  <c:v>210.44732456948077</c:v>
                </c:pt>
                <c:pt idx="2832">
                  <c:v>210.48255911250152</c:v>
                </c:pt>
                <c:pt idx="2833">
                  <c:v>210.47256118986866</c:v>
                </c:pt>
                <c:pt idx="2834">
                  <c:v>210.44986898517107</c:v>
                </c:pt>
                <c:pt idx="2835">
                  <c:v>210.35943379337485</c:v>
                </c:pt>
                <c:pt idx="2836">
                  <c:v>210.33407553671228</c:v>
                </c:pt>
                <c:pt idx="2837">
                  <c:v>210.373507213068</c:v>
                </c:pt>
                <c:pt idx="2838">
                  <c:v>210.45800356260341</c:v>
                </c:pt>
                <c:pt idx="2839">
                  <c:v>210.52180706256411</c:v>
                </c:pt>
                <c:pt idx="2840">
                  <c:v>210.47736309380844</c:v>
                </c:pt>
                <c:pt idx="2841">
                  <c:v>210.41970919491618</c:v>
                </c:pt>
                <c:pt idx="2842">
                  <c:v>210.35495046447878</c:v>
                </c:pt>
                <c:pt idx="2843">
                  <c:v>210.35828317853472</c:v>
                </c:pt>
                <c:pt idx="2844">
                  <c:v>210.42349655091536</c:v>
                </c:pt>
                <c:pt idx="2845">
                  <c:v>210.43367623615225</c:v>
                </c:pt>
                <c:pt idx="2846">
                  <c:v>210.44043190726114</c:v>
                </c:pt>
                <c:pt idx="2847">
                  <c:v>210.44811181956433</c:v>
                </c:pt>
                <c:pt idx="2848">
                  <c:v>210.40789342166588</c:v>
                </c:pt>
                <c:pt idx="2849">
                  <c:v>210.33992294682056</c:v>
                </c:pt>
                <c:pt idx="2850">
                  <c:v>210.3859743108807</c:v>
                </c:pt>
                <c:pt idx="2851">
                  <c:v>210.42095113028964</c:v>
                </c:pt>
                <c:pt idx="2852">
                  <c:v>210.47787832782583</c:v>
                </c:pt>
                <c:pt idx="2853">
                  <c:v>210.44547607010338</c:v>
                </c:pt>
                <c:pt idx="2854">
                  <c:v>210.40266754982807</c:v>
                </c:pt>
                <c:pt idx="2855">
                  <c:v>210.34478552523356</c:v>
                </c:pt>
                <c:pt idx="2856">
                  <c:v>210.34239196175358</c:v>
                </c:pt>
                <c:pt idx="2857">
                  <c:v>210.42264774658625</c:v>
                </c:pt>
                <c:pt idx="2858">
                  <c:v>210.47440968015852</c:v>
                </c:pt>
                <c:pt idx="2859">
                  <c:v>210.50079676180175</c:v>
                </c:pt>
                <c:pt idx="2860">
                  <c:v>210.44346178087051</c:v>
                </c:pt>
                <c:pt idx="2861">
                  <c:v>210.37084065225099</c:v>
                </c:pt>
                <c:pt idx="2862">
                  <c:v>210.33050057205705</c:v>
                </c:pt>
                <c:pt idx="2863">
                  <c:v>210.35146585513158</c:v>
                </c:pt>
                <c:pt idx="2864">
                  <c:v>210.43122215342757</c:v>
                </c:pt>
                <c:pt idx="2865">
                  <c:v>210.5058865353607</c:v>
                </c:pt>
                <c:pt idx="2866">
                  <c:v>210.49708589994191</c:v>
                </c:pt>
                <c:pt idx="2867">
                  <c:v>210.46326015708198</c:v>
                </c:pt>
                <c:pt idx="2868">
                  <c:v>210.31497362281692</c:v>
                </c:pt>
                <c:pt idx="2869">
                  <c:v>210.30848981794313</c:v>
                </c:pt>
                <c:pt idx="2870">
                  <c:v>210.37097765354559</c:v>
                </c:pt>
                <c:pt idx="2871">
                  <c:v>210.47109192754175</c:v>
                </c:pt>
                <c:pt idx="2872">
                  <c:v>210.49505574572675</c:v>
                </c:pt>
                <c:pt idx="2873">
                  <c:v>210.48369481024119</c:v>
                </c:pt>
                <c:pt idx="2874">
                  <c:v>210.45810978656417</c:v>
                </c:pt>
                <c:pt idx="2875">
                  <c:v>210.35187487491851</c:v>
                </c:pt>
                <c:pt idx="2876">
                  <c:v>210.30839947548472</c:v>
                </c:pt>
                <c:pt idx="2877">
                  <c:v>210.35269291440113</c:v>
                </c:pt>
                <c:pt idx="2878">
                  <c:v>210.40556044377954</c:v>
                </c:pt>
                <c:pt idx="2879">
                  <c:v>210.46076042118295</c:v>
                </c:pt>
                <c:pt idx="2880">
                  <c:v>210.48808769483651</c:v>
                </c:pt>
                <c:pt idx="2881">
                  <c:v>210.42199650013509</c:v>
                </c:pt>
                <c:pt idx="2882">
                  <c:v>210.35329949457008</c:v>
                </c:pt>
                <c:pt idx="2883">
                  <c:v>210.35263235565722</c:v>
                </c:pt>
                <c:pt idx="2884">
                  <c:v>210.41999709362878</c:v>
                </c:pt>
                <c:pt idx="2885">
                  <c:v>210.45488335693653</c:v>
                </c:pt>
                <c:pt idx="2886">
                  <c:v>210.46807696031027</c:v>
                </c:pt>
                <c:pt idx="2887">
                  <c:v>210.44665843470682</c:v>
                </c:pt>
                <c:pt idx="2888">
                  <c:v>210.39742578889999</c:v>
                </c:pt>
                <c:pt idx="2889">
                  <c:v>210.34583090953765</c:v>
                </c:pt>
                <c:pt idx="2890">
                  <c:v>210.399607871044</c:v>
                </c:pt>
                <c:pt idx="2891">
                  <c:v>210.42033065901495</c:v>
                </c:pt>
                <c:pt idx="2892">
                  <c:v>210.4304041256097</c:v>
                </c:pt>
                <c:pt idx="2893">
                  <c:v>210.43064635716061</c:v>
                </c:pt>
                <c:pt idx="2894">
                  <c:v>210.37656690635347</c:v>
                </c:pt>
                <c:pt idx="2895">
                  <c:v>210.35166341566352</c:v>
                </c:pt>
                <c:pt idx="2896">
                  <c:v>210.32012412720175</c:v>
                </c:pt>
                <c:pt idx="2897">
                  <c:v>210.36408489577857</c:v>
                </c:pt>
                <c:pt idx="2898">
                  <c:v>210.43850795650917</c:v>
                </c:pt>
                <c:pt idx="2899">
                  <c:v>210.47743854233804</c:v>
                </c:pt>
                <c:pt idx="2900">
                  <c:v>210.41292272297349</c:v>
                </c:pt>
                <c:pt idx="2901">
                  <c:v>210.32277482823548</c:v>
                </c:pt>
                <c:pt idx="2902">
                  <c:v>210.26574079228928</c:v>
                </c:pt>
                <c:pt idx="2903">
                  <c:v>210.31783677966578</c:v>
                </c:pt>
                <c:pt idx="2904">
                  <c:v>210.40910557702011</c:v>
                </c:pt>
                <c:pt idx="2905">
                  <c:v>210.46969811345869</c:v>
                </c:pt>
                <c:pt idx="2906">
                  <c:v>210.47863579123603</c:v>
                </c:pt>
                <c:pt idx="2907">
                  <c:v>210.44324933238209</c:v>
                </c:pt>
                <c:pt idx="2908">
                  <c:v>210.34522532131351</c:v>
                </c:pt>
                <c:pt idx="2909">
                  <c:v>210.28835731190418</c:v>
                </c:pt>
                <c:pt idx="2910">
                  <c:v>210.30962654435353</c:v>
                </c:pt>
                <c:pt idx="2911">
                  <c:v>210.39468478276154</c:v>
                </c:pt>
                <c:pt idx="2912">
                  <c:v>210.46568444315727</c:v>
                </c:pt>
                <c:pt idx="2913">
                  <c:v>210.43464516171659</c:v>
                </c:pt>
                <c:pt idx="2914">
                  <c:v>210.41777034560786</c:v>
                </c:pt>
                <c:pt idx="2915">
                  <c:v>210.34486097557931</c:v>
                </c:pt>
                <c:pt idx="2916">
                  <c:v>210.38182357855112</c:v>
                </c:pt>
                <c:pt idx="2917">
                  <c:v>210.36335719954647</c:v>
                </c:pt>
                <c:pt idx="2918">
                  <c:v>210.42284530456456</c:v>
                </c:pt>
                <c:pt idx="2919">
                  <c:v>210.41993653562497</c:v>
                </c:pt>
                <c:pt idx="2920">
                  <c:v>210.46201823124693</c:v>
                </c:pt>
                <c:pt idx="2921">
                  <c:v>210.4125137077209</c:v>
                </c:pt>
                <c:pt idx="2922">
                  <c:v>210.32984931470799</c:v>
                </c:pt>
                <c:pt idx="2923">
                  <c:v>210.34354357268262</c:v>
                </c:pt>
                <c:pt idx="2924">
                  <c:v>210.38874609690805</c:v>
                </c:pt>
                <c:pt idx="2925">
                  <c:v>210.44173439572731</c:v>
                </c:pt>
                <c:pt idx="2926">
                  <c:v>210.44923362592033</c:v>
                </c:pt>
                <c:pt idx="2927">
                  <c:v>210.42914630832752</c:v>
                </c:pt>
                <c:pt idx="2928">
                  <c:v>210.34952698179634</c:v>
                </c:pt>
                <c:pt idx="2929">
                  <c:v>210.31724607995238</c:v>
                </c:pt>
                <c:pt idx="2930">
                  <c:v>210.4034250235799</c:v>
                </c:pt>
                <c:pt idx="2931">
                  <c:v>210.42017876763629</c:v>
                </c:pt>
                <c:pt idx="2932">
                  <c:v>210.4185575999152</c:v>
                </c:pt>
                <c:pt idx="2933">
                  <c:v>210.42654132513437</c:v>
                </c:pt>
                <c:pt idx="2934">
                  <c:v>210.38442858289491</c:v>
                </c:pt>
                <c:pt idx="2935">
                  <c:v>210.32821322883262</c:v>
                </c:pt>
                <c:pt idx="2936">
                  <c:v>210.32604700273257</c:v>
                </c:pt>
                <c:pt idx="2937">
                  <c:v>210.39907773833693</c:v>
                </c:pt>
                <c:pt idx="2938">
                  <c:v>210.46500242666656</c:v>
                </c:pt>
                <c:pt idx="2939">
                  <c:v>210.47283419464975</c:v>
                </c:pt>
                <c:pt idx="2940">
                  <c:v>210.45262584782117</c:v>
                </c:pt>
                <c:pt idx="2941">
                  <c:v>210.36385755276413</c:v>
                </c:pt>
                <c:pt idx="2942">
                  <c:v>210.30029446032529</c:v>
                </c:pt>
                <c:pt idx="2943">
                  <c:v>210.3166246042191</c:v>
                </c:pt>
                <c:pt idx="2944">
                  <c:v>210.40590890139046</c:v>
                </c:pt>
                <c:pt idx="2945">
                  <c:v>210.52091360026137</c:v>
                </c:pt>
                <c:pt idx="2946">
                  <c:v>210.49508652068621</c:v>
                </c:pt>
                <c:pt idx="2947">
                  <c:v>210.48327090910172</c:v>
                </c:pt>
                <c:pt idx="2948">
                  <c:v>210.42987399586673</c:v>
                </c:pt>
                <c:pt idx="2949">
                  <c:v>210.31618579862715</c:v>
                </c:pt>
                <c:pt idx="2950">
                  <c:v>210.34792167755043</c:v>
                </c:pt>
                <c:pt idx="2951">
                  <c:v>210.47922647363956</c:v>
                </c:pt>
                <c:pt idx="2952">
                  <c:v>210.48513428693505</c:v>
                </c:pt>
                <c:pt idx="2953">
                  <c:v>210.51643040278657</c:v>
                </c:pt>
                <c:pt idx="2954">
                  <c:v>210.4477633646232</c:v>
                </c:pt>
                <c:pt idx="2955">
                  <c:v>210.34489175137796</c:v>
                </c:pt>
                <c:pt idx="2956">
                  <c:v>210.3255923135529</c:v>
                </c:pt>
                <c:pt idx="2957">
                  <c:v>210.38236860433318</c:v>
                </c:pt>
                <c:pt idx="2958">
                  <c:v>210.43570542023315</c:v>
                </c:pt>
                <c:pt idx="2959">
                  <c:v>210.49142032833913</c:v>
                </c:pt>
                <c:pt idx="2960">
                  <c:v>210.51480926338652</c:v>
                </c:pt>
                <c:pt idx="2961">
                  <c:v>210.46423007018933</c:v>
                </c:pt>
                <c:pt idx="2962">
                  <c:v>210.34617937092827</c:v>
                </c:pt>
                <c:pt idx="2963">
                  <c:v>210.34281686650371</c:v>
                </c:pt>
                <c:pt idx="2964">
                  <c:v>210.37212826573301</c:v>
                </c:pt>
                <c:pt idx="2965">
                  <c:v>210.43964465608011</c:v>
                </c:pt>
                <c:pt idx="2966">
                  <c:v>210.46613812802502</c:v>
                </c:pt>
                <c:pt idx="2967">
                  <c:v>210.49040574665213</c:v>
                </c:pt>
                <c:pt idx="2968">
                  <c:v>210.41418054396044</c:v>
                </c:pt>
                <c:pt idx="2969">
                  <c:v>210.38930700616007</c:v>
                </c:pt>
                <c:pt idx="2970">
                  <c:v>210.31359466082128</c:v>
                </c:pt>
                <c:pt idx="2971">
                  <c:v>210.44184062000176</c:v>
                </c:pt>
                <c:pt idx="2972">
                  <c:v>210.47384877957219</c:v>
                </c:pt>
                <c:pt idx="2973">
                  <c:v>210.46863786148418</c:v>
                </c:pt>
                <c:pt idx="2974">
                  <c:v>210.45960982751066</c:v>
                </c:pt>
                <c:pt idx="2975">
                  <c:v>210.38353509831217</c:v>
                </c:pt>
                <c:pt idx="2976">
                  <c:v>210.3247137109924</c:v>
                </c:pt>
                <c:pt idx="2977">
                  <c:v>210.38345964849634</c:v>
                </c:pt>
                <c:pt idx="2978">
                  <c:v>210.44955130555485</c:v>
                </c:pt>
                <c:pt idx="2979">
                  <c:v>210.51623284816387</c:v>
                </c:pt>
                <c:pt idx="2980">
                  <c:v>210.52173161464191</c:v>
                </c:pt>
                <c:pt idx="2981">
                  <c:v>210.38300496405787</c:v>
                </c:pt>
                <c:pt idx="2982">
                  <c:v>210.31845726248977</c:v>
                </c:pt>
                <c:pt idx="2983">
                  <c:v>210.31536775371981</c:v>
                </c:pt>
                <c:pt idx="2984">
                  <c:v>210.39219990712962</c:v>
                </c:pt>
                <c:pt idx="2985">
                  <c:v>210.46974377973766</c:v>
                </c:pt>
                <c:pt idx="2986">
                  <c:v>210.46900120628493</c:v>
                </c:pt>
                <c:pt idx="2987">
                  <c:v>210.49654088550969</c:v>
                </c:pt>
                <c:pt idx="2988">
                  <c:v>210.43608465122605</c:v>
                </c:pt>
                <c:pt idx="2989">
                  <c:v>210.34533055468182</c:v>
                </c:pt>
                <c:pt idx="2990">
                  <c:v>210.31283717471118</c:v>
                </c:pt>
                <c:pt idx="2991">
                  <c:v>210.37792996838917</c:v>
                </c:pt>
                <c:pt idx="2992">
                  <c:v>210.4737127735807</c:v>
                </c:pt>
                <c:pt idx="2993">
                  <c:v>210.49873682675474</c:v>
                </c:pt>
                <c:pt idx="2994">
                  <c:v>210.49623809969069</c:v>
                </c:pt>
                <c:pt idx="2995">
                  <c:v>210.41328607144911</c:v>
                </c:pt>
                <c:pt idx="2996">
                  <c:v>210.3870802457308</c:v>
                </c:pt>
                <c:pt idx="2997">
                  <c:v>210.38217203766391</c:v>
                </c:pt>
                <c:pt idx="2998">
                  <c:v>210.43394825010861</c:v>
                </c:pt>
                <c:pt idx="2999">
                  <c:v>210.50512907569635</c:v>
                </c:pt>
                <c:pt idx="3000">
                  <c:v>210.48669487779486</c:v>
                </c:pt>
                <c:pt idx="3001">
                  <c:v>210.44902117765452</c:v>
                </c:pt>
                <c:pt idx="3002">
                  <c:v>210.35619241445659</c:v>
                </c:pt>
                <c:pt idx="3003">
                  <c:v>210.33774183379336</c:v>
                </c:pt>
                <c:pt idx="3004">
                  <c:v>210.36603865544575</c:v>
                </c:pt>
                <c:pt idx="3005">
                  <c:v>210.41769489626103</c:v>
                </c:pt>
                <c:pt idx="3006">
                  <c:v>210.45720142272162</c:v>
                </c:pt>
                <c:pt idx="3007">
                  <c:v>210.47003167583546</c:v>
                </c:pt>
                <c:pt idx="3008">
                  <c:v>210.45917004056471</c:v>
                </c:pt>
                <c:pt idx="3009">
                  <c:v>210.37323420336386</c:v>
                </c:pt>
                <c:pt idx="3010">
                  <c:v>210.33587840609385</c:v>
                </c:pt>
                <c:pt idx="3011">
                  <c:v>210.40801453793767</c:v>
                </c:pt>
                <c:pt idx="3012">
                  <c:v>210.42125491300021</c:v>
                </c:pt>
                <c:pt idx="3013">
                  <c:v>210.46107909289958</c:v>
                </c:pt>
                <c:pt idx="3014">
                  <c:v>210.41513458162873</c:v>
                </c:pt>
                <c:pt idx="3015">
                  <c:v>210.35081460026257</c:v>
                </c:pt>
                <c:pt idx="3016">
                  <c:v>210.32157853822662</c:v>
                </c:pt>
                <c:pt idx="3017">
                  <c:v>210.3534960622701</c:v>
                </c:pt>
                <c:pt idx="3018">
                  <c:v>210.42901030123241</c:v>
                </c:pt>
                <c:pt idx="3019">
                  <c:v>210.46783473040512</c:v>
                </c:pt>
                <c:pt idx="3020">
                  <c:v>210.49573775849763</c:v>
                </c:pt>
                <c:pt idx="3021">
                  <c:v>210.43296443314441</c:v>
                </c:pt>
                <c:pt idx="3022">
                  <c:v>210.3292586162836</c:v>
                </c:pt>
                <c:pt idx="3023">
                  <c:v>210.28055605770462</c:v>
                </c:pt>
                <c:pt idx="3024">
                  <c:v>210.34237707023138</c:v>
                </c:pt>
                <c:pt idx="3025">
                  <c:v>210.4544445623612</c:v>
                </c:pt>
                <c:pt idx="3026">
                  <c:v>210.50134276855255</c:v>
                </c:pt>
                <c:pt idx="3027">
                  <c:v>210.49681289636237</c:v>
                </c:pt>
                <c:pt idx="3028">
                  <c:v>210.44265864612129</c:v>
                </c:pt>
                <c:pt idx="3029">
                  <c:v>210.36435790593632</c:v>
                </c:pt>
                <c:pt idx="3030">
                  <c:v>210.34139224413968</c:v>
                </c:pt>
                <c:pt idx="3031">
                  <c:v>210.42173937689617</c:v>
                </c:pt>
                <c:pt idx="3032">
                  <c:v>210.44417358252193</c:v>
                </c:pt>
                <c:pt idx="3033">
                  <c:v>210.51076485107137</c:v>
                </c:pt>
                <c:pt idx="3034">
                  <c:v>210.4933899266972</c:v>
                </c:pt>
                <c:pt idx="3035">
                  <c:v>210.42242040598933</c:v>
                </c:pt>
                <c:pt idx="3036">
                  <c:v>210.35501102319722</c:v>
                </c:pt>
                <c:pt idx="3037">
                  <c:v>210.35073914999839</c:v>
                </c:pt>
                <c:pt idx="3038">
                  <c:v>210.42779815025867</c:v>
                </c:pt>
                <c:pt idx="3039">
                  <c:v>210.46757760930561</c:v>
                </c:pt>
                <c:pt idx="3040">
                  <c:v>210.49482840811771</c:v>
                </c:pt>
                <c:pt idx="3041">
                  <c:v>210.45464112645129</c:v>
                </c:pt>
                <c:pt idx="3042">
                  <c:v>210.36861388435449</c:v>
                </c:pt>
                <c:pt idx="3043">
                  <c:v>210.3248199375241</c:v>
                </c:pt>
                <c:pt idx="3044">
                  <c:v>210.36152455622212</c:v>
                </c:pt>
                <c:pt idx="3045">
                  <c:v>210.41904305680271</c:v>
                </c:pt>
                <c:pt idx="3046">
                  <c:v>210.45900325905004</c:v>
                </c:pt>
                <c:pt idx="3047">
                  <c:v>210.44932396606825</c:v>
                </c:pt>
                <c:pt idx="3048">
                  <c:v>210.4130438391347</c:v>
                </c:pt>
                <c:pt idx="3049">
                  <c:v>210.35505669042706</c:v>
                </c:pt>
                <c:pt idx="3050">
                  <c:v>210.3485123739724</c:v>
                </c:pt>
                <c:pt idx="3051">
                  <c:v>210.41751322217164</c:v>
                </c:pt>
                <c:pt idx="3052">
                  <c:v>210.48254422135824</c:v>
                </c:pt>
                <c:pt idx="3053">
                  <c:v>210.47038012936818</c:v>
                </c:pt>
                <c:pt idx="3054">
                  <c:v>210.43176717432129</c:v>
                </c:pt>
                <c:pt idx="3055">
                  <c:v>210.39630496475112</c:v>
                </c:pt>
                <c:pt idx="3056">
                  <c:v>210.3238956673523</c:v>
                </c:pt>
                <c:pt idx="3057">
                  <c:v>210.36559985379225</c:v>
                </c:pt>
                <c:pt idx="3058">
                  <c:v>210.41919395545844</c:v>
                </c:pt>
                <c:pt idx="3059">
                  <c:v>210.51053751411038</c:v>
                </c:pt>
                <c:pt idx="3060">
                  <c:v>210.52824495054148</c:v>
                </c:pt>
                <c:pt idx="3061">
                  <c:v>210.47498447910723</c:v>
                </c:pt>
                <c:pt idx="3062">
                  <c:v>210.36241804437628</c:v>
                </c:pt>
                <c:pt idx="3063">
                  <c:v>210.31229214204589</c:v>
                </c:pt>
                <c:pt idx="3064">
                  <c:v>210.36399356146819</c:v>
                </c:pt>
                <c:pt idx="3065">
                  <c:v>210.44935474128314</c:v>
                </c:pt>
                <c:pt idx="3066">
                  <c:v>210.51152230996109</c:v>
                </c:pt>
                <c:pt idx="3067">
                  <c:v>210.51585461542416</c:v>
                </c:pt>
                <c:pt idx="3068">
                  <c:v>210.49004240326283</c:v>
                </c:pt>
                <c:pt idx="3069">
                  <c:v>210.40234986748956</c:v>
                </c:pt>
                <c:pt idx="3070">
                  <c:v>210.34969376662622</c:v>
                </c:pt>
                <c:pt idx="3071">
                  <c:v>210.37181058163281</c:v>
                </c:pt>
                <c:pt idx="3072">
                  <c:v>210.45830734327077</c:v>
                </c:pt>
                <c:pt idx="3073">
                  <c:v>210.51296078664856</c:v>
                </c:pt>
                <c:pt idx="3074">
                  <c:v>210.53219901124157</c:v>
                </c:pt>
                <c:pt idx="3075">
                  <c:v>210.45106624006002</c:v>
                </c:pt>
                <c:pt idx="3076">
                  <c:v>210.36876577715532</c:v>
                </c:pt>
                <c:pt idx="3077">
                  <c:v>210.34460384873879</c:v>
                </c:pt>
                <c:pt idx="3078">
                  <c:v>210.41327118011861</c:v>
                </c:pt>
                <c:pt idx="3079">
                  <c:v>210.45617095077139</c:v>
                </c:pt>
                <c:pt idx="3080">
                  <c:v>210.50214490200838</c:v>
                </c:pt>
                <c:pt idx="3081">
                  <c:v>210.47939325454203</c:v>
                </c:pt>
                <c:pt idx="3082">
                  <c:v>210.41428577601104</c:v>
                </c:pt>
                <c:pt idx="3083">
                  <c:v>210.35779771629103</c:v>
                </c:pt>
                <c:pt idx="3084">
                  <c:v>210.36300873924304</c:v>
                </c:pt>
                <c:pt idx="3085">
                  <c:v>210.39103341498603</c:v>
                </c:pt>
                <c:pt idx="3086">
                  <c:v>210.43805426936603</c:v>
                </c:pt>
                <c:pt idx="3087">
                  <c:v>210.45494391455617</c:v>
                </c:pt>
                <c:pt idx="3088">
                  <c:v>210.43611443376363</c:v>
                </c:pt>
                <c:pt idx="3089">
                  <c:v>210.38580752714975</c:v>
                </c:pt>
                <c:pt idx="3090">
                  <c:v>210.3483604806128</c:v>
                </c:pt>
                <c:pt idx="3091">
                  <c:v>210.37944492259373</c:v>
                </c:pt>
                <c:pt idx="3092">
                  <c:v>210.45070289407644</c:v>
                </c:pt>
                <c:pt idx="3093">
                  <c:v>210.47083480659424</c:v>
                </c:pt>
                <c:pt idx="3094">
                  <c:v>210.43540263107087</c:v>
                </c:pt>
                <c:pt idx="3095">
                  <c:v>210.39756278953317</c:v>
                </c:pt>
                <c:pt idx="3096">
                  <c:v>210.33868099317274</c:v>
                </c:pt>
                <c:pt idx="3097">
                  <c:v>210.34605825329643</c:v>
                </c:pt>
                <c:pt idx="3098">
                  <c:v>210.40066813630503</c:v>
                </c:pt>
                <c:pt idx="3099">
                  <c:v>210.46395706498191</c:v>
                </c:pt>
                <c:pt idx="3100">
                  <c:v>210.48846692222384</c:v>
                </c:pt>
                <c:pt idx="3101">
                  <c:v>210.47671185382535</c:v>
                </c:pt>
                <c:pt idx="3102">
                  <c:v>210.39518414037406</c:v>
                </c:pt>
                <c:pt idx="3103">
                  <c:v>210.31588201011991</c:v>
                </c:pt>
                <c:pt idx="3104">
                  <c:v>210.33342427978613</c:v>
                </c:pt>
                <c:pt idx="3105">
                  <c:v>210.43122215342757</c:v>
                </c:pt>
                <c:pt idx="3106">
                  <c:v>210.49993407102514</c:v>
                </c:pt>
                <c:pt idx="3107">
                  <c:v>210.50570486417939</c:v>
                </c:pt>
                <c:pt idx="3108">
                  <c:v>210.44703667219639</c:v>
                </c:pt>
                <c:pt idx="3109">
                  <c:v>210.37417335668925</c:v>
                </c:pt>
                <c:pt idx="3110">
                  <c:v>210.32257825943859</c:v>
                </c:pt>
                <c:pt idx="3111">
                  <c:v>210.31612523948164</c:v>
                </c:pt>
                <c:pt idx="3112">
                  <c:v>210.42620776012433</c:v>
                </c:pt>
                <c:pt idx="3113">
                  <c:v>210.50470517620576</c:v>
                </c:pt>
                <c:pt idx="3114">
                  <c:v>210.50023685664104</c:v>
                </c:pt>
                <c:pt idx="3115">
                  <c:v>210.45453490242366</c:v>
                </c:pt>
                <c:pt idx="3116">
                  <c:v>210.34886083519328</c:v>
                </c:pt>
                <c:pt idx="3117">
                  <c:v>210.33787784314256</c:v>
                </c:pt>
                <c:pt idx="3118">
                  <c:v>210.38556529362674</c:v>
                </c:pt>
                <c:pt idx="3119">
                  <c:v>210.42452603622434</c:v>
                </c:pt>
                <c:pt idx="3120">
                  <c:v>210.48499828122215</c:v>
                </c:pt>
                <c:pt idx="3121">
                  <c:v>210.45901914300404</c:v>
                </c:pt>
                <c:pt idx="3122">
                  <c:v>210.40280355757361</c:v>
                </c:pt>
                <c:pt idx="3123">
                  <c:v>210.36546285236383</c:v>
                </c:pt>
                <c:pt idx="3124">
                  <c:v>210.34837636488592</c:v>
                </c:pt>
                <c:pt idx="3125">
                  <c:v>210.433933358834</c:v>
                </c:pt>
                <c:pt idx="3126">
                  <c:v>210.44850594093842</c:v>
                </c:pt>
                <c:pt idx="3127">
                  <c:v>210.43675078727861</c:v>
                </c:pt>
                <c:pt idx="3128">
                  <c:v>210.44665843470682</c:v>
                </c:pt>
                <c:pt idx="3129">
                  <c:v>210.37805108531992</c:v>
                </c:pt>
                <c:pt idx="3130">
                  <c:v>210.33033378664572</c:v>
                </c:pt>
                <c:pt idx="3131">
                  <c:v>210.3818086871355</c:v>
                </c:pt>
                <c:pt idx="3132">
                  <c:v>210.43432748122251</c:v>
                </c:pt>
                <c:pt idx="3133">
                  <c:v>210.45736721154339</c:v>
                </c:pt>
                <c:pt idx="3134">
                  <c:v>210.42625342676379</c:v>
                </c:pt>
                <c:pt idx="3135">
                  <c:v>210.34552811543392</c:v>
                </c:pt>
                <c:pt idx="3136">
                  <c:v>210.29697660280814</c:v>
                </c:pt>
                <c:pt idx="3137">
                  <c:v>210.35557094311983</c:v>
                </c:pt>
                <c:pt idx="3138">
                  <c:v>210.42045177501328</c:v>
                </c:pt>
                <c:pt idx="3139">
                  <c:v>210.47666618760417</c:v>
                </c:pt>
                <c:pt idx="3140">
                  <c:v>210.49920639273921</c:v>
                </c:pt>
                <c:pt idx="3141">
                  <c:v>210.47762021445126</c:v>
                </c:pt>
                <c:pt idx="3142">
                  <c:v>210.37558208637702</c:v>
                </c:pt>
                <c:pt idx="3143">
                  <c:v>210.33427309786828</c:v>
                </c:pt>
                <c:pt idx="3144">
                  <c:v>210.33209098983266</c:v>
                </c:pt>
                <c:pt idx="3145">
                  <c:v>210.44159838894302</c:v>
                </c:pt>
                <c:pt idx="3146">
                  <c:v>210.51835333359386</c:v>
                </c:pt>
                <c:pt idx="3147">
                  <c:v>210.51614250911288</c:v>
                </c:pt>
                <c:pt idx="3148">
                  <c:v>210.44918795947135</c:v>
                </c:pt>
                <c:pt idx="3149">
                  <c:v>210.38645877788008</c:v>
                </c:pt>
                <c:pt idx="3150">
                  <c:v>210.36452369755278</c:v>
                </c:pt>
                <c:pt idx="3151">
                  <c:v>210.39835004672898</c:v>
                </c:pt>
                <c:pt idx="3152">
                  <c:v>210.45868557996056</c:v>
                </c:pt>
                <c:pt idx="3153">
                  <c:v>210.49045141275948</c:v>
                </c:pt>
                <c:pt idx="3154">
                  <c:v>210.51183998600445</c:v>
                </c:pt>
                <c:pt idx="3155">
                  <c:v>210.45109602251662</c:v>
                </c:pt>
                <c:pt idx="3156">
                  <c:v>210.35311781835631</c:v>
                </c:pt>
                <c:pt idx="3157">
                  <c:v>210.35126928735914</c:v>
                </c:pt>
                <c:pt idx="3158">
                  <c:v>210.40092526052766</c:v>
                </c:pt>
                <c:pt idx="3159">
                  <c:v>210.39797180589611</c:v>
                </c:pt>
                <c:pt idx="3160">
                  <c:v>210.48534574106597</c:v>
                </c:pt>
                <c:pt idx="3161">
                  <c:v>210.45647373879217</c:v>
                </c:pt>
                <c:pt idx="3162">
                  <c:v>210.41693742447168</c:v>
                </c:pt>
                <c:pt idx="3163">
                  <c:v>210.38657989462325</c:v>
                </c:pt>
                <c:pt idx="3164">
                  <c:v>210.38741282035056</c:v>
                </c:pt>
                <c:pt idx="3165">
                  <c:v>210.44102259376075</c:v>
                </c:pt>
                <c:pt idx="3166">
                  <c:v>210.45661073795679</c:v>
                </c:pt>
                <c:pt idx="3167">
                  <c:v>210.45036933052944</c:v>
                </c:pt>
                <c:pt idx="3168">
                  <c:v>210.40413683040512</c:v>
                </c:pt>
                <c:pt idx="3169">
                  <c:v>210.35366284697974</c:v>
                </c:pt>
                <c:pt idx="3170">
                  <c:v>210.34502776055055</c:v>
                </c:pt>
                <c:pt idx="3171">
                  <c:v>210.40419738858265</c:v>
                </c:pt>
                <c:pt idx="3172">
                  <c:v>210.52003502885577</c:v>
                </c:pt>
                <c:pt idx="3173">
                  <c:v>210.50055453333493</c:v>
                </c:pt>
                <c:pt idx="3174">
                  <c:v>210.43991666974176</c:v>
                </c:pt>
                <c:pt idx="3175">
                  <c:v>210.36828130859936</c:v>
                </c:pt>
                <c:pt idx="3176">
                  <c:v>210.32466903628219</c:v>
                </c:pt>
                <c:pt idx="3177">
                  <c:v>210.35823751133159</c:v>
                </c:pt>
                <c:pt idx="3178">
                  <c:v>210.44862705631726</c:v>
                </c:pt>
                <c:pt idx="3179">
                  <c:v>210.49723778920031</c:v>
                </c:pt>
                <c:pt idx="3180">
                  <c:v>210.50952293594304</c:v>
                </c:pt>
                <c:pt idx="3181">
                  <c:v>210.45542837548933</c:v>
                </c:pt>
                <c:pt idx="3182">
                  <c:v>210.34621014671956</c:v>
                </c:pt>
                <c:pt idx="3183">
                  <c:v>210.30412756611585</c:v>
                </c:pt>
                <c:pt idx="3184">
                  <c:v>210.34964809935187</c:v>
                </c:pt>
                <c:pt idx="3185">
                  <c:v>210.45035443929919</c:v>
                </c:pt>
                <c:pt idx="3186">
                  <c:v>210.50484217417116</c:v>
                </c:pt>
                <c:pt idx="3187">
                  <c:v>210.49507162957681</c:v>
                </c:pt>
                <c:pt idx="3188">
                  <c:v>210.43381224313214</c:v>
                </c:pt>
                <c:pt idx="3189">
                  <c:v>210.36220658552625</c:v>
                </c:pt>
                <c:pt idx="3190">
                  <c:v>210.34001428153024</c:v>
                </c:pt>
                <c:pt idx="3191">
                  <c:v>210.34475574220204</c:v>
                </c:pt>
                <c:pt idx="3192">
                  <c:v>210.44217418406515</c:v>
                </c:pt>
                <c:pt idx="3193">
                  <c:v>210.50655365571276</c:v>
                </c:pt>
                <c:pt idx="3194">
                  <c:v>210.44686989031442</c:v>
                </c:pt>
                <c:pt idx="3195">
                  <c:v>210.43605387593701</c:v>
                </c:pt>
                <c:pt idx="3196">
                  <c:v>210.36949247990935</c:v>
                </c:pt>
                <c:pt idx="3197">
                  <c:v>210.34778467568216</c:v>
                </c:pt>
                <c:pt idx="3198">
                  <c:v>210.4229813118119</c:v>
                </c:pt>
                <c:pt idx="3199">
                  <c:v>210.47725687021887</c:v>
                </c:pt>
                <c:pt idx="3200">
                  <c:v>210.49116320834023</c:v>
                </c:pt>
                <c:pt idx="3201">
                  <c:v>210.46786550551661</c:v>
                </c:pt>
                <c:pt idx="3202">
                  <c:v>210.41754300480966</c:v>
                </c:pt>
                <c:pt idx="3203">
                  <c:v>210.40012311233394</c:v>
                </c:pt>
                <c:pt idx="3204">
                  <c:v>210.42816249050566</c:v>
                </c:pt>
                <c:pt idx="3205">
                  <c:v>210.47622739476367</c:v>
                </c:pt>
                <c:pt idx="3206">
                  <c:v>210.50108465627707</c:v>
                </c:pt>
                <c:pt idx="3207">
                  <c:v>210.45906381662439</c:v>
                </c:pt>
                <c:pt idx="3208">
                  <c:v>210.43791726973998</c:v>
                </c:pt>
                <c:pt idx="3209">
                  <c:v>210.38798862113725</c:v>
                </c:pt>
                <c:pt idx="3210">
                  <c:v>210.43981143818078</c:v>
                </c:pt>
                <c:pt idx="3211">
                  <c:v>210.48696688913358</c:v>
                </c:pt>
                <c:pt idx="3212">
                  <c:v>210.54131825766788</c:v>
                </c:pt>
                <c:pt idx="3213">
                  <c:v>210.55257285223243</c:v>
                </c:pt>
                <c:pt idx="3214">
                  <c:v>210.49855515533773</c:v>
                </c:pt>
                <c:pt idx="3215">
                  <c:v>210.42981343797149</c:v>
                </c:pt>
                <c:pt idx="3216">
                  <c:v>210.38403544969637</c:v>
                </c:pt>
                <c:pt idx="3217">
                  <c:v>210.41345285434792</c:v>
                </c:pt>
                <c:pt idx="3218">
                  <c:v>210.52300430182271</c:v>
                </c:pt>
                <c:pt idx="3219">
                  <c:v>210.57979344904183</c:v>
                </c:pt>
                <c:pt idx="3220">
                  <c:v>210.55095172346253</c:v>
                </c:pt>
                <c:pt idx="3221">
                  <c:v>210.54265050424982</c:v>
                </c:pt>
                <c:pt idx="3222">
                  <c:v>210.42596552837819</c:v>
                </c:pt>
                <c:pt idx="3223">
                  <c:v>210.4202393256374</c:v>
                </c:pt>
                <c:pt idx="3224">
                  <c:v>210.44996031805735</c:v>
                </c:pt>
                <c:pt idx="3225">
                  <c:v>210.5575106903857</c:v>
                </c:pt>
                <c:pt idx="3226">
                  <c:v>210.61610225985174</c:v>
                </c:pt>
                <c:pt idx="3227">
                  <c:v>210.60542357303945</c:v>
                </c:pt>
                <c:pt idx="3228">
                  <c:v>210.54827035756156</c:v>
                </c:pt>
                <c:pt idx="3229">
                  <c:v>210.45994239775126</c:v>
                </c:pt>
                <c:pt idx="3230">
                  <c:v>210.42207294217681</c:v>
                </c:pt>
                <c:pt idx="3231">
                  <c:v>210.47628795214868</c:v>
                </c:pt>
                <c:pt idx="3232">
                  <c:v>210.56911469190902</c:v>
                </c:pt>
                <c:pt idx="3233">
                  <c:v>210.62052581319168</c:v>
                </c:pt>
                <c:pt idx="3234">
                  <c:v>210.59521343063048</c:v>
                </c:pt>
                <c:pt idx="3235">
                  <c:v>210.51234032573555</c:v>
                </c:pt>
                <c:pt idx="3236">
                  <c:v>210.45739798671335</c:v>
                </c:pt>
                <c:pt idx="3237">
                  <c:v>210.46692636816596</c:v>
                </c:pt>
                <c:pt idx="3238">
                  <c:v>210.51643040278657</c:v>
                </c:pt>
                <c:pt idx="3239">
                  <c:v>210.57865777110311</c:v>
                </c:pt>
                <c:pt idx="3240">
                  <c:v>210.58032356436323</c:v>
                </c:pt>
                <c:pt idx="3241">
                  <c:v>210.55746601756337</c:v>
                </c:pt>
                <c:pt idx="3242">
                  <c:v>210.54624121493165</c:v>
                </c:pt>
                <c:pt idx="3243">
                  <c:v>210.46777417292716</c:v>
                </c:pt>
                <c:pt idx="3244">
                  <c:v>210.51399124797854</c:v>
                </c:pt>
                <c:pt idx="3245">
                  <c:v>210.58798839086995</c:v>
                </c:pt>
                <c:pt idx="3246">
                  <c:v>210.61932859511103</c:v>
                </c:pt>
                <c:pt idx="3247">
                  <c:v>210.5847471464061</c:v>
                </c:pt>
                <c:pt idx="3248">
                  <c:v>210.545225650605</c:v>
                </c:pt>
                <c:pt idx="3249">
                  <c:v>210.48992128879439</c:v>
                </c:pt>
                <c:pt idx="3250">
                  <c:v>210.50746201141945</c:v>
                </c:pt>
                <c:pt idx="3251">
                  <c:v>210.55457221063435</c:v>
                </c:pt>
                <c:pt idx="3252">
                  <c:v>210.61573892474738</c:v>
                </c:pt>
                <c:pt idx="3253">
                  <c:v>210.63724911586033</c:v>
                </c:pt>
                <c:pt idx="3254">
                  <c:v>210.61151291878306</c:v>
                </c:pt>
                <c:pt idx="3255">
                  <c:v>210.5553147725573</c:v>
                </c:pt>
                <c:pt idx="3256">
                  <c:v>210.47459135237162</c:v>
                </c:pt>
                <c:pt idx="3257">
                  <c:v>210.51164342395478</c:v>
                </c:pt>
                <c:pt idx="3258">
                  <c:v>210.59671343426342</c:v>
                </c:pt>
                <c:pt idx="3259">
                  <c:v>210.66692327356782</c:v>
                </c:pt>
                <c:pt idx="3260">
                  <c:v>210.68659973713204</c:v>
                </c:pt>
                <c:pt idx="3261">
                  <c:v>210.61893547866964</c:v>
                </c:pt>
                <c:pt idx="3262">
                  <c:v>210.52311052453041</c:v>
                </c:pt>
                <c:pt idx="3263">
                  <c:v>210.47295530949376</c:v>
                </c:pt>
                <c:pt idx="3264">
                  <c:v>210.5168999672635</c:v>
                </c:pt>
                <c:pt idx="3265">
                  <c:v>210.5876856100742</c:v>
                </c:pt>
                <c:pt idx="3266">
                  <c:v>210.64709485469177</c:v>
                </c:pt>
                <c:pt idx="3267">
                  <c:v>210.63809689442664</c:v>
                </c:pt>
                <c:pt idx="3268">
                  <c:v>210.59472898198416</c:v>
                </c:pt>
                <c:pt idx="3269">
                  <c:v>210.51688408347636</c:v>
                </c:pt>
                <c:pt idx="3270">
                  <c:v>210.48637620755977</c:v>
                </c:pt>
                <c:pt idx="3271">
                  <c:v>210.51706575428912</c:v>
                </c:pt>
                <c:pt idx="3272">
                  <c:v>210.55840513948556</c:v>
                </c:pt>
                <c:pt idx="3273">
                  <c:v>210.6134060348457</c:v>
                </c:pt>
                <c:pt idx="3274">
                  <c:v>210.61949537177466</c:v>
                </c:pt>
                <c:pt idx="3275">
                  <c:v>210.56584266178513</c:v>
                </c:pt>
                <c:pt idx="3276">
                  <c:v>210.50185800032779</c:v>
                </c:pt>
                <c:pt idx="3277">
                  <c:v>210.51356734916956</c:v>
                </c:pt>
                <c:pt idx="3278">
                  <c:v>210.53787943191745</c:v>
                </c:pt>
                <c:pt idx="3279">
                  <c:v>210.56656933854595</c:v>
                </c:pt>
                <c:pt idx="3280">
                  <c:v>210.58832194608792</c:v>
                </c:pt>
                <c:pt idx="3281">
                  <c:v>210.55848058690577</c:v>
                </c:pt>
                <c:pt idx="3282">
                  <c:v>210.5027812478971</c:v>
                </c:pt>
                <c:pt idx="3283">
                  <c:v>210.51103686122201</c:v>
                </c:pt>
                <c:pt idx="3284">
                  <c:v>210.56370631097184</c:v>
                </c:pt>
                <c:pt idx="3285">
                  <c:v>210.63017502405427</c:v>
                </c:pt>
                <c:pt idx="3286">
                  <c:v>210.63790033687837</c:v>
                </c:pt>
                <c:pt idx="3287">
                  <c:v>210.60749835902521</c:v>
                </c:pt>
                <c:pt idx="3288">
                  <c:v>210.55664800848601</c:v>
                </c:pt>
                <c:pt idx="3289">
                  <c:v>210.50694777290661</c:v>
                </c:pt>
                <c:pt idx="3290">
                  <c:v>210.53294157617844</c:v>
                </c:pt>
                <c:pt idx="3291">
                  <c:v>210.59816777227374</c:v>
                </c:pt>
                <c:pt idx="3292">
                  <c:v>210.66434818404528</c:v>
                </c:pt>
                <c:pt idx="3293">
                  <c:v>210.66521084909633</c:v>
                </c:pt>
                <c:pt idx="3294">
                  <c:v>210.62357047856582</c:v>
                </c:pt>
                <c:pt idx="3295">
                  <c:v>210.5338042617883</c:v>
                </c:pt>
                <c:pt idx="3296">
                  <c:v>210.4718345007127</c:v>
                </c:pt>
                <c:pt idx="3297">
                  <c:v>210.52498877992144</c:v>
                </c:pt>
                <c:pt idx="3298">
                  <c:v>210.61122503007476</c:v>
                </c:pt>
                <c:pt idx="3299">
                  <c:v>210.67693573435881</c:v>
                </c:pt>
                <c:pt idx="3300">
                  <c:v>210.68210079105441</c:v>
                </c:pt>
                <c:pt idx="3301">
                  <c:v>210.63500657216258</c:v>
                </c:pt>
                <c:pt idx="3302">
                  <c:v>210.5459225481396</c:v>
                </c:pt>
                <c:pt idx="3303">
                  <c:v>210.49931261590567</c:v>
                </c:pt>
                <c:pt idx="3304">
                  <c:v>210.53227445902047</c:v>
                </c:pt>
                <c:pt idx="3305">
                  <c:v>210.61239147561031</c:v>
                </c:pt>
                <c:pt idx="3306">
                  <c:v>210.66430251937828</c:v>
                </c:pt>
                <c:pt idx="3307">
                  <c:v>210.66949836188829</c:v>
                </c:pt>
                <c:pt idx="3308">
                  <c:v>210.61699669944659</c:v>
                </c:pt>
                <c:pt idx="3309">
                  <c:v>210.55023993560337</c:v>
                </c:pt>
                <c:pt idx="3310">
                  <c:v>210.54198438099911</c:v>
                </c:pt>
                <c:pt idx="3311">
                  <c:v>210.64088443708434</c:v>
                </c:pt>
                <c:pt idx="3312">
                  <c:v>210.78383047643811</c:v>
                </c:pt>
                <c:pt idx="3313">
                  <c:v>210.93483124626309</c:v>
                </c:pt>
                <c:pt idx="3314">
                  <c:v>211.08410070526676</c:v>
                </c:pt>
                <c:pt idx="3315">
                  <c:v>211.25146631120404</c:v>
                </c:pt>
                <c:pt idx="3316">
                  <c:v>211.56299447028132</c:v>
                </c:pt>
                <c:pt idx="3317">
                  <c:v>211.97133688508205</c:v>
                </c:pt>
                <c:pt idx="3318">
                  <c:v>212.41846007650582</c:v>
                </c:pt>
                <c:pt idx="3319">
                  <c:v>212.88940959965774</c:v>
                </c:pt>
                <c:pt idx="3320">
                  <c:v>213.33433986374141</c:v>
                </c:pt>
                <c:pt idx="3321">
                  <c:v>213.77924970167072</c:v>
                </c:pt>
                <c:pt idx="3322">
                  <c:v>214.34194112199484</c:v>
                </c:pt>
                <c:pt idx="3323">
                  <c:v>214.97007000732668</c:v>
                </c:pt>
                <c:pt idx="3324">
                  <c:v>215.54596140215253</c:v>
                </c:pt>
                <c:pt idx="3325">
                  <c:v>216.01297324052993</c:v>
                </c:pt>
                <c:pt idx="3326">
                  <c:v>216.49807474390823</c:v>
                </c:pt>
                <c:pt idx="3327">
                  <c:v>217.09475193316433</c:v>
                </c:pt>
                <c:pt idx="3328">
                  <c:v>217.80464970733294</c:v>
                </c:pt>
                <c:pt idx="3329">
                  <c:v>218.52273470923328</c:v>
                </c:pt>
                <c:pt idx="3330">
                  <c:v>219.17709974824533</c:v>
                </c:pt>
                <c:pt idx="3331">
                  <c:v>219.70854608282636</c:v>
                </c:pt>
                <c:pt idx="3332">
                  <c:v>220.25119427112324</c:v>
                </c:pt>
                <c:pt idx="3333">
                  <c:v>220.93664994916827</c:v>
                </c:pt>
                <c:pt idx="3334">
                  <c:v>221.74201995681602</c:v>
                </c:pt>
                <c:pt idx="3335">
                  <c:v>222.54859585664548</c:v>
                </c:pt>
                <c:pt idx="3336">
                  <c:v>223.26901753307581</c:v>
                </c:pt>
                <c:pt idx="3337">
                  <c:v>223.88921495118345</c:v>
                </c:pt>
                <c:pt idx="3338">
                  <c:v>224.51560510496702</c:v>
                </c:pt>
                <c:pt idx="3339">
                  <c:v>225.27484710847733</c:v>
                </c:pt>
                <c:pt idx="3340">
                  <c:v>226.12003088894824</c:v>
                </c:pt>
                <c:pt idx="3341">
                  <c:v>226.93882861714215</c:v>
                </c:pt>
                <c:pt idx="3342">
                  <c:v>227.66682201559706</c:v>
                </c:pt>
                <c:pt idx="3343">
                  <c:v>228.32447634929557</c:v>
                </c:pt>
                <c:pt idx="3344">
                  <c:v>229.0624385545847</c:v>
                </c:pt>
                <c:pt idx="3345">
                  <c:v>229.86053893195987</c:v>
                </c:pt>
                <c:pt idx="3346">
                  <c:v>230.68892568193974</c:v>
                </c:pt>
                <c:pt idx="3347">
                  <c:v>231.47027533955216</c:v>
                </c:pt>
                <c:pt idx="3348">
                  <c:v>232.12270056181382</c:v>
                </c:pt>
                <c:pt idx="3349">
                  <c:v>232.8817803127852</c:v>
                </c:pt>
                <c:pt idx="3350">
                  <c:v>233.73767142959045</c:v>
                </c:pt>
                <c:pt idx="3351">
                  <c:v>234.61588155926151</c:v>
                </c:pt>
                <c:pt idx="3352">
                  <c:v>235.45855410106978</c:v>
                </c:pt>
                <c:pt idx="3353">
                  <c:v>236.20755756191488</c:v>
                </c:pt>
                <c:pt idx="3354">
                  <c:v>236.83998733540761</c:v>
                </c:pt>
                <c:pt idx="3355">
                  <c:v>237.63104176347338</c:v>
                </c:pt>
                <c:pt idx="3356">
                  <c:v>238.44279300125689</c:v>
                </c:pt>
                <c:pt idx="3357">
                  <c:v>239.38378197109455</c:v>
                </c:pt>
                <c:pt idx="3358">
                  <c:v>240.17316156151207</c:v>
                </c:pt>
                <c:pt idx="3359">
                  <c:v>240.85145664195505</c:v>
                </c:pt>
                <c:pt idx="3360">
                  <c:v>241.54062435741304</c:v>
                </c:pt>
                <c:pt idx="3361">
                  <c:v>242.54703196874033</c:v>
                </c:pt>
                <c:pt idx="3362">
                  <c:v>243.50688692874064</c:v>
                </c:pt>
                <c:pt idx="3363">
                  <c:v>244.43113092612759</c:v>
                </c:pt>
                <c:pt idx="3364">
                  <c:v>245.12918891266287</c:v>
                </c:pt>
                <c:pt idx="3365">
                  <c:v>245.88861357740743</c:v>
                </c:pt>
                <c:pt idx="3366">
                  <c:v>246.61613461637157</c:v>
                </c:pt>
                <c:pt idx="3367">
                  <c:v>247.57436136120444</c:v>
                </c:pt>
                <c:pt idx="3368">
                  <c:v>248.62329152620507</c:v>
                </c:pt>
                <c:pt idx="3369">
                  <c:v>249.42211541011991</c:v>
                </c:pt>
                <c:pt idx="3370">
                  <c:v>250.08715558023349</c:v>
                </c:pt>
                <c:pt idx="3371">
                  <c:v>250.95120041160345</c:v>
                </c:pt>
                <c:pt idx="3372">
                  <c:v>251.81907171734142</c:v>
                </c:pt>
                <c:pt idx="3373">
                  <c:v>252.74350843178055</c:v>
                </c:pt>
                <c:pt idx="3374">
                  <c:v>253.75506225904283</c:v>
                </c:pt>
                <c:pt idx="3375">
                  <c:v>254.56285315340239</c:v>
                </c:pt>
                <c:pt idx="3376">
                  <c:v>255.19936376776971</c:v>
                </c:pt>
                <c:pt idx="3377">
                  <c:v>255.95826932176007</c:v>
                </c:pt>
                <c:pt idx="3378">
                  <c:v>257.00705243725758</c:v>
                </c:pt>
                <c:pt idx="3379">
                  <c:v>257.89042241243186</c:v>
                </c:pt>
                <c:pt idx="3380">
                  <c:v>258.79445556382478</c:v>
                </c:pt>
                <c:pt idx="3381">
                  <c:v>259.54546217600574</c:v>
                </c:pt>
                <c:pt idx="3382">
                  <c:v>260.26440906361887</c:v>
                </c:pt>
                <c:pt idx="3383">
                  <c:v>261.29307603516133</c:v>
                </c:pt>
                <c:pt idx="3384">
                  <c:v>262.22245121951056</c:v>
                </c:pt>
                <c:pt idx="3385">
                  <c:v>263.10775058658004</c:v>
                </c:pt>
                <c:pt idx="3386">
                  <c:v>263.85012079929726</c:v>
                </c:pt>
                <c:pt idx="3387">
                  <c:v>264.57778924958063</c:v>
                </c:pt>
                <c:pt idx="3388">
                  <c:v>265.55134986054719</c:v>
                </c:pt>
                <c:pt idx="3389">
                  <c:v>266.49229163687778</c:v>
                </c:pt>
                <c:pt idx="3390">
                  <c:v>267.47299004925196</c:v>
                </c:pt>
                <c:pt idx="3391">
                  <c:v>268.26699407234094</c:v>
                </c:pt>
                <c:pt idx="3392">
                  <c:v>268.91514413044104</c:v>
                </c:pt>
                <c:pt idx="3393">
                  <c:v>269.75276998029619</c:v>
                </c:pt>
                <c:pt idx="3394">
                  <c:v>270.7410544803621</c:v>
                </c:pt>
                <c:pt idx="3395">
                  <c:v>271.73937620041346</c:v>
                </c:pt>
                <c:pt idx="3396">
                  <c:v>272.57172129589486</c:v>
                </c:pt>
                <c:pt idx="3397">
                  <c:v>273.30183547083203</c:v>
                </c:pt>
                <c:pt idx="3398">
                  <c:v>274.03825440318849</c:v>
                </c:pt>
                <c:pt idx="3399">
                  <c:v>275.02504523323938</c:v>
                </c:pt>
                <c:pt idx="3400">
                  <c:v>276.03615895931654</c:v>
                </c:pt>
                <c:pt idx="3401">
                  <c:v>276.94168870855788</c:v>
                </c:pt>
                <c:pt idx="3402">
                  <c:v>277.66896639428904</c:v>
                </c:pt>
                <c:pt idx="3403">
                  <c:v>278.39651859189303</c:v>
                </c:pt>
                <c:pt idx="3404">
                  <c:v>279.28625373124584</c:v>
                </c:pt>
                <c:pt idx="3405">
                  <c:v>280.29157265842071</c:v>
                </c:pt>
                <c:pt idx="3406">
                  <c:v>281.28347180268588</c:v>
                </c:pt>
                <c:pt idx="3407">
                  <c:v>282.08528066817001</c:v>
                </c:pt>
                <c:pt idx="3408">
                  <c:v>282.77891580351007</c:v>
                </c:pt>
                <c:pt idx="3409">
                  <c:v>283.60666321048848</c:v>
                </c:pt>
                <c:pt idx="3410">
                  <c:v>284.60602889506004</c:v>
                </c:pt>
                <c:pt idx="3411">
                  <c:v>285.6143815547826</c:v>
                </c:pt>
                <c:pt idx="3412">
                  <c:v>286.44241019129561</c:v>
                </c:pt>
                <c:pt idx="3413">
                  <c:v>287.15844309068376</c:v>
                </c:pt>
                <c:pt idx="3414">
                  <c:v>287.93473485098633</c:v>
                </c:pt>
                <c:pt idx="3415">
                  <c:v>288.92946176353098</c:v>
                </c:pt>
                <c:pt idx="3416">
                  <c:v>289.91387857277107</c:v>
                </c:pt>
                <c:pt idx="3417">
                  <c:v>290.79006009335944</c:v>
                </c:pt>
                <c:pt idx="3418">
                  <c:v>291.52045809110342</c:v>
                </c:pt>
                <c:pt idx="3419">
                  <c:v>292.25254623697953</c:v>
                </c:pt>
                <c:pt idx="3420">
                  <c:v>293.21315134319497</c:v>
                </c:pt>
                <c:pt idx="3421">
                  <c:v>294.23290066451426</c:v>
                </c:pt>
                <c:pt idx="3422">
                  <c:v>295.17977094118379</c:v>
                </c:pt>
                <c:pt idx="3423">
                  <c:v>295.9241467022336</c:v>
                </c:pt>
                <c:pt idx="3424">
                  <c:v>296.60539941507164</c:v>
                </c:pt>
                <c:pt idx="3425">
                  <c:v>297.49883226662371</c:v>
                </c:pt>
                <c:pt idx="3426">
                  <c:v>298.59568443016593</c:v>
                </c:pt>
                <c:pt idx="3427">
                  <c:v>299.59548207561005</c:v>
                </c:pt>
                <c:pt idx="3428">
                  <c:v>300.38617863827704</c:v>
                </c:pt>
                <c:pt idx="3429">
                  <c:v>301.08140668252963</c:v>
                </c:pt>
                <c:pt idx="3430">
                  <c:v>301.87335805295169</c:v>
                </c:pt>
                <c:pt idx="3431">
                  <c:v>302.91705383776718</c:v>
                </c:pt>
                <c:pt idx="3432">
                  <c:v>303.93887617682174</c:v>
                </c:pt>
                <c:pt idx="3433">
                  <c:v>304.78923247639796</c:v>
                </c:pt>
                <c:pt idx="3434">
                  <c:v>305.4680058698288</c:v>
                </c:pt>
                <c:pt idx="3435">
                  <c:v>306.2301573502757</c:v>
                </c:pt>
                <c:pt idx="3436">
                  <c:v>307.24344147437876</c:v>
                </c:pt>
                <c:pt idx="3437">
                  <c:v>308.317190596854</c:v>
                </c:pt>
                <c:pt idx="3438">
                  <c:v>309.18747790632341</c:v>
                </c:pt>
                <c:pt idx="3439">
                  <c:v>309.87367140791412</c:v>
                </c:pt>
                <c:pt idx="3440">
                  <c:v>310.60857088266175</c:v>
                </c:pt>
                <c:pt idx="3441">
                  <c:v>311.526143697289</c:v>
                </c:pt>
                <c:pt idx="3442">
                  <c:v>312.59940202347832</c:v>
                </c:pt>
                <c:pt idx="3443">
                  <c:v>313.55957294629491</c:v>
                </c:pt>
                <c:pt idx="3444">
                  <c:v>314.32738011231265</c:v>
                </c:pt>
                <c:pt idx="3445">
                  <c:v>315.01585672981787</c:v>
                </c:pt>
                <c:pt idx="3446">
                  <c:v>315.91136806304871</c:v>
                </c:pt>
                <c:pt idx="3447">
                  <c:v>317.02088035913948</c:v>
                </c:pt>
                <c:pt idx="3448">
                  <c:v>318.0344421060542</c:v>
                </c:pt>
                <c:pt idx="3449">
                  <c:v>318.78284463361132</c:v>
                </c:pt>
                <c:pt idx="3450">
                  <c:v>319.45364607902366</c:v>
                </c:pt>
                <c:pt idx="3451">
                  <c:v>320.30906773451653</c:v>
                </c:pt>
                <c:pt idx="3452">
                  <c:v>321.40036102777827</c:v>
                </c:pt>
                <c:pt idx="3453">
                  <c:v>322.38772335610133</c:v>
                </c:pt>
                <c:pt idx="3454">
                  <c:v>323.20539828506884</c:v>
                </c:pt>
                <c:pt idx="3455">
                  <c:v>323.84186906051224</c:v>
                </c:pt>
                <c:pt idx="3456">
                  <c:v>324.64444616757407</c:v>
                </c:pt>
                <c:pt idx="3457">
                  <c:v>325.66925010720939</c:v>
                </c:pt>
                <c:pt idx="3458">
                  <c:v>326.73232386448154</c:v>
                </c:pt>
                <c:pt idx="3459">
                  <c:v>327.6253567419501</c:v>
                </c:pt>
                <c:pt idx="3460">
                  <c:v>328.26572592968523</c:v>
                </c:pt>
                <c:pt idx="3461">
                  <c:v>328.99690882098088</c:v>
                </c:pt>
                <c:pt idx="3462">
                  <c:v>330.00951901735596</c:v>
                </c:pt>
                <c:pt idx="3463">
                  <c:v>331.09605376974213</c:v>
                </c:pt>
                <c:pt idx="3464">
                  <c:v>332.06135452272986</c:v>
                </c:pt>
                <c:pt idx="3465">
                  <c:v>332.71761807597414</c:v>
                </c:pt>
                <c:pt idx="3466">
                  <c:v>333.37769008131619</c:v>
                </c:pt>
                <c:pt idx="3467">
                  <c:v>334.34977597363468</c:v>
                </c:pt>
                <c:pt idx="3468">
                  <c:v>335.4668080191118</c:v>
                </c:pt>
                <c:pt idx="3469">
                  <c:v>336.43863730200434</c:v>
                </c:pt>
                <c:pt idx="3470">
                  <c:v>337.17537568600738</c:v>
                </c:pt>
                <c:pt idx="3471">
                  <c:v>337.84938081464423</c:v>
                </c:pt>
                <c:pt idx="3472">
                  <c:v>338.72728471148076</c:v>
                </c:pt>
                <c:pt idx="3473">
                  <c:v>339.8304915351232</c:v>
                </c:pt>
                <c:pt idx="3474">
                  <c:v>340.80976748869665</c:v>
                </c:pt>
                <c:pt idx="3475">
                  <c:v>341.558469779593</c:v>
                </c:pt>
                <c:pt idx="3476">
                  <c:v>342.17487203552759</c:v>
                </c:pt>
                <c:pt idx="3477">
                  <c:v>343.10795417019006</c:v>
                </c:pt>
                <c:pt idx="3478">
                  <c:v>344.16949457983623</c:v>
                </c:pt>
                <c:pt idx="3479">
                  <c:v>345.19265018910068</c:v>
                </c:pt>
                <c:pt idx="3480">
                  <c:v>345.91103232956374</c:v>
                </c:pt>
                <c:pt idx="3481">
                  <c:v>346.53360587762791</c:v>
                </c:pt>
                <c:pt idx="3482">
                  <c:v>347.41992643126923</c:v>
                </c:pt>
                <c:pt idx="3483">
                  <c:v>348.51668982724169</c:v>
                </c:pt>
                <c:pt idx="3484">
                  <c:v>349.55852886525287</c:v>
                </c:pt>
                <c:pt idx="3485">
                  <c:v>350.35411107189395</c:v>
                </c:pt>
                <c:pt idx="3486">
                  <c:v>350.98373490025932</c:v>
                </c:pt>
                <c:pt idx="3487">
                  <c:v>351.72702720282837</c:v>
                </c:pt>
                <c:pt idx="3488">
                  <c:v>352.81285824527612</c:v>
                </c:pt>
                <c:pt idx="3489">
                  <c:v>353.91596241993426</c:v>
                </c:pt>
                <c:pt idx="3490">
                  <c:v>354.74944616302008</c:v>
                </c:pt>
                <c:pt idx="3491">
                  <c:v>355.34679957505045</c:v>
                </c:pt>
                <c:pt idx="3492">
                  <c:v>356.08263607900057</c:v>
                </c:pt>
                <c:pt idx="3493">
                  <c:v>357.13175541526448</c:v>
                </c:pt>
                <c:pt idx="3494">
                  <c:v>358.26182684659619</c:v>
                </c:pt>
                <c:pt idx="3495">
                  <c:v>359.12238564859263</c:v>
                </c:pt>
                <c:pt idx="3496">
                  <c:v>359.75489079709587</c:v>
                </c:pt>
                <c:pt idx="3497">
                  <c:v>360.45324489271269</c:v>
                </c:pt>
                <c:pt idx="3498">
                  <c:v>361.48219464676299</c:v>
                </c:pt>
                <c:pt idx="3499">
                  <c:v>362.61037716715992</c:v>
                </c:pt>
                <c:pt idx="3500">
                  <c:v>363.5118256774357</c:v>
                </c:pt>
                <c:pt idx="3501">
                  <c:v>364.11714030051979</c:v>
                </c:pt>
                <c:pt idx="3502">
                  <c:v>364.80837164194855</c:v>
                </c:pt>
                <c:pt idx="3503">
                  <c:v>365.85597043670072</c:v>
                </c:pt>
                <c:pt idx="3504">
                  <c:v>367.00606059799844</c:v>
                </c:pt>
                <c:pt idx="3505">
                  <c:v>367.89797816326956</c:v>
                </c:pt>
                <c:pt idx="3506">
                  <c:v>368.54056260126686</c:v>
                </c:pt>
                <c:pt idx="3507">
                  <c:v>369.21725197395267</c:v>
                </c:pt>
                <c:pt idx="3508">
                  <c:v>370.20402414005946</c:v>
                </c:pt>
                <c:pt idx="3509">
                  <c:v>371.37013677387006</c:v>
                </c:pt>
                <c:pt idx="3510">
                  <c:v>372.31633506857276</c:v>
                </c:pt>
                <c:pt idx="3511">
                  <c:v>372.95122845389881</c:v>
                </c:pt>
                <c:pt idx="3512">
                  <c:v>373.57812104071542</c:v>
                </c:pt>
                <c:pt idx="3513">
                  <c:v>374.5524688313285</c:v>
                </c:pt>
                <c:pt idx="3514">
                  <c:v>375.68135056508339</c:v>
                </c:pt>
                <c:pt idx="3515">
                  <c:v>376.64144489540541</c:v>
                </c:pt>
                <c:pt idx="3516">
                  <c:v>377.26355423080832</c:v>
                </c:pt>
                <c:pt idx="3517">
                  <c:v>377.89035750463574</c:v>
                </c:pt>
                <c:pt idx="3518">
                  <c:v>378.8379658171101</c:v>
                </c:pt>
                <c:pt idx="3519">
                  <c:v>379.99104474284633</c:v>
                </c:pt>
                <c:pt idx="3520">
                  <c:v>380.97395848872713</c:v>
                </c:pt>
                <c:pt idx="3521">
                  <c:v>381.62224464192252</c:v>
                </c:pt>
                <c:pt idx="3522">
                  <c:v>382.1923730287902</c:v>
                </c:pt>
                <c:pt idx="3523">
                  <c:v>383.1199197944058</c:v>
                </c:pt>
                <c:pt idx="3524">
                  <c:v>384.2505979155913</c:v>
                </c:pt>
                <c:pt idx="3525">
                  <c:v>385.21068385523438</c:v>
                </c:pt>
                <c:pt idx="3526">
                  <c:v>385.88358048177685</c:v>
                </c:pt>
                <c:pt idx="3527">
                  <c:v>386.45247690347168</c:v>
                </c:pt>
                <c:pt idx="3528">
                  <c:v>387.35065774902711</c:v>
                </c:pt>
                <c:pt idx="3529">
                  <c:v>388.52446656320359</c:v>
                </c:pt>
                <c:pt idx="3530">
                  <c:v>389.52755316980318</c:v>
                </c:pt>
                <c:pt idx="3531">
                  <c:v>390.16900871831865</c:v>
                </c:pt>
                <c:pt idx="3532">
                  <c:v>390.73477290089528</c:v>
                </c:pt>
                <c:pt idx="3533">
                  <c:v>391.64079736269713</c:v>
                </c:pt>
                <c:pt idx="3534">
                  <c:v>392.78884776378237</c:v>
                </c:pt>
                <c:pt idx="3535">
                  <c:v>393.83604308005539</c:v>
                </c:pt>
                <c:pt idx="3536">
                  <c:v>394.48562160162095</c:v>
                </c:pt>
                <c:pt idx="3537">
                  <c:v>394.9994737832111</c:v>
                </c:pt>
                <c:pt idx="3538">
                  <c:v>395.66637887559381</c:v>
                </c:pt>
                <c:pt idx="3539">
                  <c:v>396.5236966817867</c:v>
                </c:pt>
                <c:pt idx="3540">
                  <c:v>397.16006937484877</c:v>
                </c:pt>
                <c:pt idx="3541">
                  <c:v>397.46202054729974</c:v>
                </c:pt>
                <c:pt idx="3542">
                  <c:v>397.60177718031844</c:v>
                </c:pt>
                <c:pt idx="3543">
                  <c:v>397.95539959660169</c:v>
                </c:pt>
                <c:pt idx="3544">
                  <c:v>398.51703992171639</c:v>
                </c:pt>
                <c:pt idx="3545">
                  <c:v>398.96902016604571</c:v>
                </c:pt>
                <c:pt idx="3546">
                  <c:v>399.09470962078774</c:v>
                </c:pt>
                <c:pt idx="3547">
                  <c:v>399.00975066062966</c:v>
                </c:pt>
                <c:pt idx="3548">
                  <c:v>399.0998495481391</c:v>
                </c:pt>
                <c:pt idx="3549">
                  <c:v>399.47276783808292</c:v>
                </c:pt>
                <c:pt idx="3550">
                  <c:v>399.80534762521899</c:v>
                </c:pt>
                <c:pt idx="3551">
                  <c:v>399.90357717232331</c:v>
                </c:pt>
                <c:pt idx="3552">
                  <c:v>399.76736458080035</c:v>
                </c:pt>
                <c:pt idx="3553">
                  <c:v>399.70254539862594</c:v>
                </c:pt>
                <c:pt idx="3554">
                  <c:v>399.9365104167681</c:v>
                </c:pt>
                <c:pt idx="3555">
                  <c:v>400.25657457755932</c:v>
                </c:pt>
                <c:pt idx="3556">
                  <c:v>400.37715973906313</c:v>
                </c:pt>
                <c:pt idx="3557">
                  <c:v>400.21240482226864</c:v>
                </c:pt>
                <c:pt idx="3558">
                  <c:v>400.04442240448446</c:v>
                </c:pt>
                <c:pt idx="3559">
                  <c:v>400.12224216779407</c:v>
                </c:pt>
                <c:pt idx="3560">
                  <c:v>400.43872266157035</c:v>
                </c:pt>
                <c:pt idx="3561">
                  <c:v>400.62595360143081</c:v>
                </c:pt>
                <c:pt idx="3562">
                  <c:v>400.5303211291598</c:v>
                </c:pt>
                <c:pt idx="3563">
                  <c:v>400.28556282845477</c:v>
                </c:pt>
                <c:pt idx="3564">
                  <c:v>400.2505971383116</c:v>
                </c:pt>
                <c:pt idx="3565">
                  <c:v>400.48151890476208</c:v>
                </c:pt>
                <c:pt idx="3566">
                  <c:v>400.71465311697597</c:v>
                </c:pt>
                <c:pt idx="3567">
                  <c:v>400.69690163219428</c:v>
                </c:pt>
                <c:pt idx="3568">
                  <c:v>400.47575097503579</c:v>
                </c:pt>
                <c:pt idx="3569">
                  <c:v>400.32480111813601</c:v>
                </c:pt>
                <c:pt idx="3570">
                  <c:v>400.49741744143006</c:v>
                </c:pt>
                <c:pt idx="3571">
                  <c:v>400.75876405140139</c:v>
                </c:pt>
                <c:pt idx="3572">
                  <c:v>400.82131409061657</c:v>
                </c:pt>
                <c:pt idx="3573">
                  <c:v>400.62670079281611</c:v>
                </c:pt>
                <c:pt idx="3574">
                  <c:v>400.42127005759494</c:v>
                </c:pt>
                <c:pt idx="3575">
                  <c:v>400.4328352706994</c:v>
                </c:pt>
                <c:pt idx="3576">
                  <c:v>400.558263837673</c:v>
                </c:pt>
                <c:pt idx="3577">
                  <c:v>400.56543607240116</c:v>
                </c:pt>
                <c:pt idx="3578">
                  <c:v>400.49496631433885</c:v>
                </c:pt>
                <c:pt idx="3579">
                  <c:v>400.46950516065954</c:v>
                </c:pt>
                <c:pt idx="3580">
                  <c:v>400.56041531201231</c:v>
                </c:pt>
                <c:pt idx="3581">
                  <c:v>400.64788950494517</c:v>
                </c:pt>
                <c:pt idx="3582">
                  <c:v>400.6217397558205</c:v>
                </c:pt>
                <c:pt idx="3583">
                  <c:v>400.54905862418155</c:v>
                </c:pt>
                <c:pt idx="3584">
                  <c:v>400.54726556651445</c:v>
                </c:pt>
                <c:pt idx="3585">
                  <c:v>400.65604790343588</c:v>
                </c:pt>
                <c:pt idx="3586">
                  <c:v>400.72224453212834</c:v>
                </c:pt>
                <c:pt idx="3587">
                  <c:v>400.63772847858741</c:v>
                </c:pt>
                <c:pt idx="3588">
                  <c:v>400.55133054888773</c:v>
                </c:pt>
                <c:pt idx="3589">
                  <c:v>400.61621073710961</c:v>
                </c:pt>
                <c:pt idx="3590">
                  <c:v>400.72971549759825</c:v>
                </c:pt>
                <c:pt idx="3591">
                  <c:v>400.73886006433679</c:v>
                </c:pt>
                <c:pt idx="3592">
                  <c:v>400.62188958578196</c:v>
                </c:pt>
                <c:pt idx="3593">
                  <c:v>400.58674420284831</c:v>
                </c:pt>
                <c:pt idx="3594">
                  <c:v>400.68393102117489</c:v>
                </c:pt>
                <c:pt idx="3595">
                  <c:v>400.80284568812618</c:v>
                </c:pt>
                <c:pt idx="3596">
                  <c:v>400.72367918451272</c:v>
                </c:pt>
                <c:pt idx="3597">
                  <c:v>400.60052168825382</c:v>
                </c:pt>
                <c:pt idx="3598">
                  <c:v>400.60144808708532</c:v>
                </c:pt>
                <c:pt idx="3599">
                  <c:v>400.77648620322447</c:v>
                </c:pt>
                <c:pt idx="3600">
                  <c:v>400.87576555381969</c:v>
                </c:pt>
                <c:pt idx="3601">
                  <c:v>400.74104191264377</c:v>
                </c:pt>
                <c:pt idx="3602">
                  <c:v>400.59134681633242</c:v>
                </c:pt>
                <c:pt idx="3603">
                  <c:v>400.62045493945732</c:v>
                </c:pt>
                <c:pt idx="3604">
                  <c:v>400.80601270624044</c:v>
                </c:pt>
                <c:pt idx="3605">
                  <c:v>400.86760708075241</c:v>
                </c:pt>
                <c:pt idx="3606">
                  <c:v>400.69379338547446</c:v>
                </c:pt>
                <c:pt idx="3607">
                  <c:v>400.54039201680939</c:v>
                </c:pt>
                <c:pt idx="3608">
                  <c:v>400.62233711711025</c:v>
                </c:pt>
                <c:pt idx="3609">
                  <c:v>400.81829592237875</c:v>
                </c:pt>
                <c:pt idx="3610">
                  <c:v>400.8507221546779</c:v>
                </c:pt>
                <c:pt idx="3611">
                  <c:v>400.68796566877677</c:v>
                </c:pt>
                <c:pt idx="3612">
                  <c:v>400.48504527469885</c:v>
                </c:pt>
                <c:pt idx="3613">
                  <c:v>400.53402671393741</c:v>
                </c:pt>
                <c:pt idx="3614">
                  <c:v>400.787783261681</c:v>
                </c:pt>
                <c:pt idx="3615">
                  <c:v>400.87325563076894</c:v>
                </c:pt>
                <c:pt idx="3616">
                  <c:v>400.72666698302942</c:v>
                </c:pt>
                <c:pt idx="3617">
                  <c:v>400.50345369793695</c:v>
                </c:pt>
                <c:pt idx="3618">
                  <c:v>400.51633509785728</c:v>
                </c:pt>
                <c:pt idx="3619">
                  <c:v>400.75218912366745</c:v>
                </c:pt>
                <c:pt idx="3620">
                  <c:v>400.90206541101446</c:v>
                </c:pt>
                <c:pt idx="3621">
                  <c:v>400.80720841726975</c:v>
                </c:pt>
                <c:pt idx="3622">
                  <c:v>400.56746807539048</c:v>
                </c:pt>
                <c:pt idx="3623">
                  <c:v>400.53465443065392</c:v>
                </c:pt>
                <c:pt idx="3624">
                  <c:v>400.74830429604657</c:v>
                </c:pt>
                <c:pt idx="3625">
                  <c:v>400.93063627834459</c:v>
                </c:pt>
                <c:pt idx="3626">
                  <c:v>400.89417525496492</c:v>
                </c:pt>
                <c:pt idx="3627">
                  <c:v>400.64466179217641</c:v>
                </c:pt>
                <c:pt idx="3628">
                  <c:v>400.5336085625612</c:v>
                </c:pt>
                <c:pt idx="3629">
                  <c:v>400.71005047995624</c:v>
                </c:pt>
                <c:pt idx="3630">
                  <c:v>400.92196953349332</c:v>
                </c:pt>
                <c:pt idx="3631">
                  <c:v>400.93201120629095</c:v>
                </c:pt>
                <c:pt idx="3632">
                  <c:v>400.71220294711674</c:v>
                </c:pt>
                <c:pt idx="3633">
                  <c:v>400.52326837661337</c:v>
                </c:pt>
                <c:pt idx="3634">
                  <c:v>400.60049133057595</c:v>
                </c:pt>
                <c:pt idx="3635">
                  <c:v>400.85923904230322</c:v>
                </c:pt>
                <c:pt idx="3636">
                  <c:v>400.95872830477015</c:v>
                </c:pt>
                <c:pt idx="3637">
                  <c:v>400.81007773226787</c:v>
                </c:pt>
                <c:pt idx="3638">
                  <c:v>400.58832769764376</c:v>
                </c:pt>
                <c:pt idx="3639">
                  <c:v>400.59251215903453</c:v>
                </c:pt>
                <c:pt idx="3640">
                  <c:v>400.82636526335767</c:v>
                </c:pt>
                <c:pt idx="3641">
                  <c:v>400.99734094005379</c:v>
                </c:pt>
                <c:pt idx="3642">
                  <c:v>400.93054618335367</c:v>
                </c:pt>
                <c:pt idx="3643">
                  <c:v>400.68443926922151</c:v>
                </c:pt>
                <c:pt idx="3644">
                  <c:v>400.56863341694094</c:v>
                </c:pt>
                <c:pt idx="3645">
                  <c:v>400.73682804690395</c:v>
                </c:pt>
                <c:pt idx="3646">
                  <c:v>400.95567976108799</c:v>
                </c:pt>
                <c:pt idx="3647">
                  <c:v>400.991004895034</c:v>
                </c:pt>
                <c:pt idx="3648">
                  <c:v>400.77376672314625</c:v>
                </c:pt>
                <c:pt idx="3649">
                  <c:v>400.59027058812211</c:v>
                </c:pt>
                <c:pt idx="3650">
                  <c:v>400.69600460821005</c:v>
                </c:pt>
                <c:pt idx="3651">
                  <c:v>400.92328374477052</c:v>
                </c:pt>
                <c:pt idx="3652">
                  <c:v>400.99734094005379</c:v>
                </c:pt>
                <c:pt idx="3653">
                  <c:v>400.84779309812888</c:v>
                </c:pt>
                <c:pt idx="3654">
                  <c:v>400.61349127512995</c:v>
                </c:pt>
                <c:pt idx="3655">
                  <c:v>400.61952853989641</c:v>
                </c:pt>
                <c:pt idx="3656">
                  <c:v>400.85424857863399</c:v>
                </c:pt>
                <c:pt idx="3657">
                  <c:v>401.01506326841604</c:v>
                </c:pt>
                <c:pt idx="3658">
                  <c:v>400.95233351233497</c:v>
                </c:pt>
                <c:pt idx="3659">
                  <c:v>400.69651285651145</c:v>
                </c:pt>
                <c:pt idx="3660">
                  <c:v>400.59278146092748</c:v>
                </c:pt>
                <c:pt idx="3661">
                  <c:v>400.73868085508155</c:v>
                </c:pt>
                <c:pt idx="3662">
                  <c:v>400.94680441752877</c:v>
                </c:pt>
                <c:pt idx="3663">
                  <c:v>400.96658812397226</c:v>
                </c:pt>
                <c:pt idx="3664">
                  <c:v>400.75156140128939</c:v>
                </c:pt>
                <c:pt idx="3665">
                  <c:v>400.58590691900025</c:v>
                </c:pt>
                <c:pt idx="3666">
                  <c:v>400.69418216111347</c:v>
                </c:pt>
                <c:pt idx="3667">
                  <c:v>400.9375393183829</c:v>
                </c:pt>
                <c:pt idx="3668">
                  <c:v>401.0223854720241</c:v>
                </c:pt>
                <c:pt idx="3669">
                  <c:v>400.83446398573415</c:v>
                </c:pt>
                <c:pt idx="3670">
                  <c:v>400.63252849470342</c:v>
                </c:pt>
                <c:pt idx="3671">
                  <c:v>400.63542716731405</c:v>
                </c:pt>
                <c:pt idx="3672">
                  <c:v>400.88673361705679</c:v>
                </c:pt>
                <c:pt idx="3673">
                  <c:v>401.07094984605129</c:v>
                </c:pt>
                <c:pt idx="3674">
                  <c:v>400.98042556426026</c:v>
                </c:pt>
                <c:pt idx="3675">
                  <c:v>400.73670857407711</c:v>
                </c:pt>
                <c:pt idx="3676">
                  <c:v>400.63473971181884</c:v>
                </c:pt>
                <c:pt idx="3677">
                  <c:v>400.82053751452173</c:v>
                </c:pt>
                <c:pt idx="3678">
                  <c:v>401.05708297430658</c:v>
                </c:pt>
                <c:pt idx="3679">
                  <c:v>401.07157757680642</c:v>
                </c:pt>
                <c:pt idx="3680">
                  <c:v>400.87262790522453</c:v>
                </c:pt>
                <c:pt idx="3681">
                  <c:v>400.67063235740682</c:v>
                </c:pt>
                <c:pt idx="3682">
                  <c:v>400.7432834975782</c:v>
                </c:pt>
                <c:pt idx="3683">
                  <c:v>400.98431042951046</c:v>
                </c:pt>
                <c:pt idx="3684">
                  <c:v>401.10633488805507</c:v>
                </c:pt>
                <c:pt idx="3685">
                  <c:v>400.95905734773498</c:v>
                </c:pt>
                <c:pt idx="3686">
                  <c:v>400.73246533053771</c:v>
                </c:pt>
                <c:pt idx="3687">
                  <c:v>400.71375707161485</c:v>
                </c:pt>
                <c:pt idx="3688">
                  <c:v>400.950659898487</c:v>
                </c:pt>
                <c:pt idx="3689">
                  <c:v>401.12510319130695</c:v>
                </c:pt>
                <c:pt idx="3690">
                  <c:v>401.06515141656678</c:v>
                </c:pt>
                <c:pt idx="3691">
                  <c:v>400.82842764632977</c:v>
                </c:pt>
                <c:pt idx="3692">
                  <c:v>400.70936400161651</c:v>
                </c:pt>
                <c:pt idx="3693">
                  <c:v>400.87483914442265</c:v>
                </c:pt>
                <c:pt idx="3694">
                  <c:v>401.09151121960605</c:v>
                </c:pt>
                <c:pt idx="3695">
                  <c:v>401.10289754322451</c:v>
                </c:pt>
                <c:pt idx="3696">
                  <c:v>400.88395438770078</c:v>
                </c:pt>
                <c:pt idx="3697">
                  <c:v>400.68174917804447</c:v>
                </c:pt>
                <c:pt idx="3698">
                  <c:v>400.75449044609843</c:v>
                </c:pt>
                <c:pt idx="3699">
                  <c:v>400.99674356943143</c:v>
                </c:pt>
                <c:pt idx="3700">
                  <c:v>401.12877850961263</c:v>
                </c:pt>
                <c:pt idx="3701">
                  <c:v>400.99856603952441</c:v>
                </c:pt>
                <c:pt idx="3702">
                  <c:v>400.74137095262108</c:v>
                </c:pt>
                <c:pt idx="3703">
                  <c:v>400.68228778382587</c:v>
                </c:pt>
                <c:pt idx="3704">
                  <c:v>400.90517368469619</c:v>
                </c:pt>
                <c:pt idx="3705">
                  <c:v>401.09336405524493</c:v>
                </c:pt>
                <c:pt idx="3706">
                  <c:v>401.07761397761067</c:v>
                </c:pt>
                <c:pt idx="3707">
                  <c:v>400.86327371934175</c:v>
                </c:pt>
                <c:pt idx="3708">
                  <c:v>400.70930426527116</c:v>
                </c:pt>
                <c:pt idx="3709">
                  <c:v>400.83930559325881</c:v>
                </c:pt>
                <c:pt idx="3710">
                  <c:v>401.05660409731212</c:v>
                </c:pt>
                <c:pt idx="3711">
                  <c:v>401.12268235845653</c:v>
                </c:pt>
                <c:pt idx="3712">
                  <c:v>400.92985871941278</c:v>
                </c:pt>
                <c:pt idx="3713">
                  <c:v>400.72490426999531</c:v>
                </c:pt>
                <c:pt idx="3714">
                  <c:v>400.72759338670915</c:v>
                </c:pt>
                <c:pt idx="3715">
                  <c:v>400.94814898828764</c:v>
                </c:pt>
                <c:pt idx="3716">
                  <c:v>401.08589297626969</c:v>
                </c:pt>
                <c:pt idx="3717">
                  <c:v>400.99222999417947</c:v>
                </c:pt>
                <c:pt idx="3718">
                  <c:v>400.77047925700248</c:v>
                </c:pt>
                <c:pt idx="3719">
                  <c:v>400.71662539617256</c:v>
                </c:pt>
                <c:pt idx="3720">
                  <c:v>400.92513754664265</c:v>
                </c:pt>
                <c:pt idx="3721">
                  <c:v>401.12163646472845</c:v>
                </c:pt>
                <c:pt idx="3722">
                  <c:v>401.06246226194276</c:v>
                </c:pt>
                <c:pt idx="3723">
                  <c:v>400.82884580282291</c:v>
                </c:pt>
                <c:pt idx="3724">
                  <c:v>400.68957952800673</c:v>
                </c:pt>
                <c:pt idx="3725">
                  <c:v>400.82824843640634</c:v>
                </c:pt>
                <c:pt idx="3726">
                  <c:v>401.06485273040454</c:v>
                </c:pt>
                <c:pt idx="3727">
                  <c:v>401.10839631589101</c:v>
                </c:pt>
                <c:pt idx="3728">
                  <c:v>400.93679211732928</c:v>
                </c:pt>
                <c:pt idx="3729">
                  <c:v>400.72580031577155</c:v>
                </c:pt>
                <c:pt idx="3730">
                  <c:v>400.79558328823941</c:v>
                </c:pt>
                <c:pt idx="3731">
                  <c:v>401.05523014148963</c:v>
                </c:pt>
                <c:pt idx="3732">
                  <c:v>401.16556795812738</c:v>
                </c:pt>
                <c:pt idx="3733">
                  <c:v>401.0313509390449</c:v>
                </c:pt>
                <c:pt idx="3734">
                  <c:v>400.78210437388196</c:v>
                </c:pt>
                <c:pt idx="3735">
                  <c:v>400.74746798587205</c:v>
                </c:pt>
                <c:pt idx="3736">
                  <c:v>400.99246992167741</c:v>
                </c:pt>
                <c:pt idx="3737">
                  <c:v>401.18523335044409</c:v>
                </c:pt>
                <c:pt idx="3738">
                  <c:v>401.13006433253798</c:v>
                </c:pt>
                <c:pt idx="3739">
                  <c:v>400.89707493842371</c:v>
                </c:pt>
                <c:pt idx="3740">
                  <c:v>400.75275710960869</c:v>
                </c:pt>
                <c:pt idx="3741">
                  <c:v>400.90078057966718</c:v>
                </c:pt>
                <c:pt idx="3742">
                  <c:v>401.14019520942679</c:v>
                </c:pt>
                <c:pt idx="3743">
                  <c:v>401.18636934292834</c:v>
                </c:pt>
                <c:pt idx="3744">
                  <c:v>401.00289942544657</c:v>
                </c:pt>
                <c:pt idx="3745">
                  <c:v>400.77732349369586</c:v>
                </c:pt>
                <c:pt idx="3746">
                  <c:v>400.78545157815086</c:v>
                </c:pt>
                <c:pt idx="3747">
                  <c:v>401.02881064143878</c:v>
                </c:pt>
                <c:pt idx="3748">
                  <c:v>401.17829988025244</c:v>
                </c:pt>
                <c:pt idx="3749">
                  <c:v>401.0944696850367</c:v>
                </c:pt>
                <c:pt idx="3750">
                  <c:v>400.8399930546006</c:v>
                </c:pt>
                <c:pt idx="3751">
                  <c:v>400.75864457846558</c:v>
                </c:pt>
                <c:pt idx="3752">
                  <c:v>400.94749188195681</c:v>
                </c:pt>
                <c:pt idx="3753">
                  <c:v>401.13879089042001</c:v>
                </c:pt>
                <c:pt idx="3754">
                  <c:v>401.14859272544118</c:v>
                </c:pt>
                <c:pt idx="3755">
                  <c:v>400.95266157591743</c:v>
                </c:pt>
                <c:pt idx="3756">
                  <c:v>400.80299453992683</c:v>
                </c:pt>
                <c:pt idx="3757">
                  <c:v>400.92131144858888</c:v>
                </c:pt>
                <c:pt idx="3758">
                  <c:v>401.12591013564514</c:v>
                </c:pt>
                <c:pt idx="3759">
                  <c:v>401.17172483708458</c:v>
                </c:pt>
                <c:pt idx="3760">
                  <c:v>401.02190659572642</c:v>
                </c:pt>
                <c:pt idx="3761">
                  <c:v>400.79928891379717</c:v>
                </c:pt>
                <c:pt idx="3762">
                  <c:v>400.84516272535114</c:v>
                </c:pt>
                <c:pt idx="3763">
                  <c:v>401.06664582673301</c:v>
                </c:pt>
                <c:pt idx="3764">
                  <c:v>401.21571714002022</c:v>
                </c:pt>
                <c:pt idx="3765">
                  <c:v>401.11544924041243</c:v>
                </c:pt>
                <c:pt idx="3766">
                  <c:v>400.88225139989316</c:v>
                </c:pt>
                <c:pt idx="3767">
                  <c:v>400.80945000837715</c:v>
                </c:pt>
                <c:pt idx="3768">
                  <c:v>400.97196837050353</c:v>
                </c:pt>
                <c:pt idx="3769">
                  <c:v>401.16249000889854</c:v>
                </c:pt>
                <c:pt idx="3770">
                  <c:v>401.15687174879832</c:v>
                </c:pt>
                <c:pt idx="3771">
                  <c:v>400.94716283915119</c:v>
                </c:pt>
                <c:pt idx="3772">
                  <c:v>400.76142379330713</c:v>
                </c:pt>
                <c:pt idx="3773">
                  <c:v>400.87465993415236</c:v>
                </c:pt>
                <c:pt idx="3774">
                  <c:v>401.10603522207577</c:v>
                </c:pt>
                <c:pt idx="3775">
                  <c:v>401.19118066342338</c:v>
                </c:pt>
                <c:pt idx="3776">
                  <c:v>401.05424300863126</c:v>
                </c:pt>
                <c:pt idx="3777">
                  <c:v>400.82809860515994</c:v>
                </c:pt>
                <c:pt idx="3778">
                  <c:v>400.82005962155273</c:v>
                </c:pt>
                <c:pt idx="3779">
                  <c:v>401.03652163045916</c:v>
                </c:pt>
                <c:pt idx="3780">
                  <c:v>401.19354176569607</c:v>
                </c:pt>
                <c:pt idx="3781">
                  <c:v>401.11461291740108</c:v>
                </c:pt>
                <c:pt idx="3782">
                  <c:v>400.87358467255848</c:v>
                </c:pt>
                <c:pt idx="3783">
                  <c:v>400.74675016931678</c:v>
                </c:pt>
                <c:pt idx="3784">
                  <c:v>400.92558508361907</c:v>
                </c:pt>
                <c:pt idx="3785">
                  <c:v>401.06652635226015</c:v>
                </c:pt>
                <c:pt idx="3786">
                  <c:v>401.02630070231953</c:v>
                </c:pt>
                <c:pt idx="3787">
                  <c:v>400.81856522679726</c:v>
                </c:pt>
                <c:pt idx="3788">
                  <c:v>400.67514489286123</c:v>
                </c:pt>
                <c:pt idx="3789">
                  <c:v>400.8021278699166</c:v>
                </c:pt>
                <c:pt idx="3790">
                  <c:v>401.01721478367392</c:v>
                </c:pt>
                <c:pt idx="3791">
                  <c:v>401.04865513232807</c:v>
                </c:pt>
                <c:pt idx="3792">
                  <c:v>400.86674040840762</c:v>
                </c:pt>
                <c:pt idx="3793">
                  <c:v>400.70374486866768</c:v>
                </c:pt>
                <c:pt idx="3794">
                  <c:v>400.79647933665035</c:v>
                </c:pt>
                <c:pt idx="3795">
                  <c:v>401.03054399791017</c:v>
                </c:pt>
                <c:pt idx="3796">
                  <c:v>401.12121732380916</c:v>
                </c:pt>
                <c:pt idx="3797">
                  <c:v>400.96094053121914</c:v>
                </c:pt>
                <c:pt idx="3798">
                  <c:v>400.7335709436565</c:v>
                </c:pt>
                <c:pt idx="3799">
                  <c:v>400.75419176381303</c:v>
                </c:pt>
                <c:pt idx="3800">
                  <c:v>400.97277530965823</c:v>
                </c:pt>
                <c:pt idx="3801">
                  <c:v>401.14805508846689</c:v>
                </c:pt>
                <c:pt idx="3802">
                  <c:v>401.02686771546462</c:v>
                </c:pt>
                <c:pt idx="3803">
                  <c:v>400.77675550717407</c:v>
                </c:pt>
                <c:pt idx="3804">
                  <c:v>400.6785518185178</c:v>
                </c:pt>
                <c:pt idx="3805">
                  <c:v>400.87483914442265</c:v>
                </c:pt>
                <c:pt idx="3806">
                  <c:v>401.12321999485715</c:v>
                </c:pt>
                <c:pt idx="3807">
                  <c:v>401.14485766664001</c:v>
                </c:pt>
                <c:pt idx="3808">
                  <c:v>400.9142292026666</c:v>
                </c:pt>
                <c:pt idx="3809">
                  <c:v>400.69098382065289</c:v>
                </c:pt>
                <c:pt idx="3810">
                  <c:v>400.78108885295984</c:v>
                </c:pt>
                <c:pt idx="3811">
                  <c:v>401.04348443828275</c:v>
                </c:pt>
                <c:pt idx="3812">
                  <c:v>401.1423173569255</c:v>
                </c:pt>
                <c:pt idx="3813">
                  <c:v>400.98765766203763</c:v>
                </c:pt>
                <c:pt idx="3814">
                  <c:v>400.73623068277567</c:v>
                </c:pt>
                <c:pt idx="3815">
                  <c:v>400.71504189295183</c:v>
                </c:pt>
                <c:pt idx="3816">
                  <c:v>400.96464618235655</c:v>
                </c:pt>
                <c:pt idx="3817">
                  <c:v>401.15459976670513</c:v>
                </c:pt>
                <c:pt idx="3818">
                  <c:v>401.08852239624724</c:v>
                </c:pt>
                <c:pt idx="3819">
                  <c:v>400.84351947697883</c:v>
                </c:pt>
                <c:pt idx="3820">
                  <c:v>400.74122112191651</c:v>
                </c:pt>
                <c:pt idx="3821">
                  <c:v>400.8723889582198</c:v>
                </c:pt>
                <c:pt idx="3822">
                  <c:v>401.12148663164191</c:v>
                </c:pt>
                <c:pt idx="3823">
                  <c:v>401.14880229614113</c:v>
                </c:pt>
                <c:pt idx="3824">
                  <c:v>400.93673238041771</c:v>
                </c:pt>
                <c:pt idx="3825">
                  <c:v>400.73258480334351</c:v>
                </c:pt>
                <c:pt idx="3826">
                  <c:v>400.80822491858481</c:v>
                </c:pt>
                <c:pt idx="3827">
                  <c:v>401.04781783236399</c:v>
                </c:pt>
                <c:pt idx="3828">
                  <c:v>401.15203007687529</c:v>
                </c:pt>
                <c:pt idx="3829">
                  <c:v>401.02352047743881</c:v>
                </c:pt>
                <c:pt idx="3830">
                  <c:v>400.79423872604178</c:v>
                </c:pt>
                <c:pt idx="3831">
                  <c:v>400.7810291164364</c:v>
                </c:pt>
                <c:pt idx="3832">
                  <c:v>401.02456636685929</c:v>
                </c:pt>
                <c:pt idx="3833">
                  <c:v>401.22802994623822</c:v>
                </c:pt>
                <c:pt idx="3834">
                  <c:v>401.14536592447604</c:v>
                </c:pt>
                <c:pt idx="3835">
                  <c:v>400.87379326155241</c:v>
                </c:pt>
                <c:pt idx="3836">
                  <c:v>400.75437097318382</c:v>
                </c:pt>
                <c:pt idx="3837">
                  <c:v>400.91100145411423</c:v>
                </c:pt>
                <c:pt idx="3838">
                  <c:v>401.14859272544118</c:v>
                </c:pt>
                <c:pt idx="3839">
                  <c:v>401.19960855589744</c:v>
                </c:pt>
                <c:pt idx="3840">
                  <c:v>400.99267851170811</c:v>
                </c:pt>
                <c:pt idx="3841">
                  <c:v>400.76859608848463</c:v>
                </c:pt>
                <c:pt idx="3842">
                  <c:v>400.83996269662077</c:v>
                </c:pt>
                <c:pt idx="3843">
                  <c:v>401.09195973900222</c:v>
                </c:pt>
                <c:pt idx="3844">
                  <c:v>401.2054961348926</c:v>
                </c:pt>
                <c:pt idx="3845">
                  <c:v>401.13532416184648</c:v>
                </c:pt>
                <c:pt idx="3846">
                  <c:v>400.91883089955041</c:v>
                </c:pt>
                <c:pt idx="3847">
                  <c:v>400.85487630369698</c:v>
                </c:pt>
                <c:pt idx="3848">
                  <c:v>401.05113569485059</c:v>
                </c:pt>
                <c:pt idx="3849">
                  <c:v>401.23170625977684</c:v>
                </c:pt>
                <c:pt idx="3850">
                  <c:v>401.20612386919964</c:v>
                </c:pt>
                <c:pt idx="3851">
                  <c:v>400.94551860448479</c:v>
                </c:pt>
                <c:pt idx="3852">
                  <c:v>400.75843501118607</c:v>
                </c:pt>
                <c:pt idx="3853">
                  <c:v>400.88580720723564</c:v>
                </c:pt>
                <c:pt idx="3854">
                  <c:v>401.14662041062616</c:v>
                </c:pt>
                <c:pt idx="3855">
                  <c:v>401.23427595823068</c:v>
                </c:pt>
                <c:pt idx="3856">
                  <c:v>401.07516377061052</c:v>
                </c:pt>
                <c:pt idx="3857">
                  <c:v>400.83437487039447</c:v>
                </c:pt>
                <c:pt idx="3858">
                  <c:v>400.81494871353107</c:v>
                </c:pt>
                <c:pt idx="3859">
                  <c:v>401.05636514846776</c:v>
                </c:pt>
                <c:pt idx="3860">
                  <c:v>401.22578831580665</c:v>
                </c:pt>
                <c:pt idx="3861">
                  <c:v>401.15286640120252</c:v>
                </c:pt>
                <c:pt idx="3862">
                  <c:v>400.87866523504965</c:v>
                </c:pt>
                <c:pt idx="3863">
                  <c:v>400.74214752615671</c:v>
                </c:pt>
                <c:pt idx="3864">
                  <c:v>400.90741528496477</c:v>
                </c:pt>
                <c:pt idx="3865">
                  <c:v>401.12351868175159</c:v>
                </c:pt>
                <c:pt idx="3866">
                  <c:v>401.13526442443759</c:v>
                </c:pt>
                <c:pt idx="3867">
                  <c:v>400.89964460078954</c:v>
                </c:pt>
                <c:pt idx="3868">
                  <c:v>400.73951814423617</c:v>
                </c:pt>
                <c:pt idx="3869">
                  <c:v>400.89877792728549</c:v>
                </c:pt>
                <c:pt idx="3870">
                  <c:v>401.15459976670513</c:v>
                </c:pt>
                <c:pt idx="3871">
                  <c:v>401.22300904691571</c:v>
                </c:pt>
                <c:pt idx="3872">
                  <c:v>401.01344938727567</c:v>
                </c:pt>
                <c:pt idx="3873">
                  <c:v>400.75347492634319</c:v>
                </c:pt>
                <c:pt idx="3874">
                  <c:v>400.78105849505448</c:v>
                </c:pt>
                <c:pt idx="3875">
                  <c:v>401.04895381828737</c:v>
                </c:pt>
                <c:pt idx="3876">
                  <c:v>401.21024772166697</c:v>
                </c:pt>
                <c:pt idx="3877">
                  <c:v>401.11763112306767</c:v>
                </c:pt>
                <c:pt idx="3878">
                  <c:v>400.86892226833669</c:v>
                </c:pt>
                <c:pt idx="3879">
                  <c:v>400.78739448452905</c:v>
                </c:pt>
                <c:pt idx="3880">
                  <c:v>400.99901455717207</c:v>
                </c:pt>
                <c:pt idx="3881">
                  <c:v>401.23233399477738</c:v>
                </c:pt>
                <c:pt idx="3882">
                  <c:v>401.24757591493051</c:v>
                </c:pt>
                <c:pt idx="3883">
                  <c:v>401.02235511381264</c:v>
                </c:pt>
                <c:pt idx="3884">
                  <c:v>400.8170708321349</c:v>
                </c:pt>
                <c:pt idx="3885">
                  <c:v>400.83201380365773</c:v>
                </c:pt>
                <c:pt idx="3886">
                  <c:v>400.98649230016247</c:v>
                </c:pt>
                <c:pt idx="3887">
                  <c:v>401.00394531396319</c:v>
                </c:pt>
                <c:pt idx="3888">
                  <c:v>400.90344033731918</c:v>
                </c:pt>
                <c:pt idx="3889">
                  <c:v>400.83802076527672</c:v>
                </c:pt>
                <c:pt idx="3890">
                  <c:v>400.92540587296889</c:v>
                </c:pt>
                <c:pt idx="3891">
                  <c:v>401.06470387697431</c:v>
                </c:pt>
                <c:pt idx="3892">
                  <c:v>401.09004716617738</c:v>
                </c:pt>
                <c:pt idx="3893">
                  <c:v>400.93275742790178</c:v>
                </c:pt>
                <c:pt idx="3894">
                  <c:v>400.89584886486165</c:v>
                </c:pt>
                <c:pt idx="3895">
                  <c:v>401.00532024612795</c:v>
                </c:pt>
                <c:pt idx="3896">
                  <c:v>401.13532416184648</c:v>
                </c:pt>
                <c:pt idx="3897">
                  <c:v>401.07286241734261</c:v>
                </c:pt>
                <c:pt idx="3898">
                  <c:v>400.92280584975225</c:v>
                </c:pt>
                <c:pt idx="3899">
                  <c:v>400.89223331922784</c:v>
                </c:pt>
                <c:pt idx="3900">
                  <c:v>401.04297618262183</c:v>
                </c:pt>
                <c:pt idx="3901">
                  <c:v>401.15442055433374</c:v>
                </c:pt>
                <c:pt idx="3902">
                  <c:v>401.0599219610217</c:v>
                </c:pt>
                <c:pt idx="3903">
                  <c:v>400.91007504335397</c:v>
                </c:pt>
                <c:pt idx="3904">
                  <c:v>400.93371419763889</c:v>
                </c:pt>
                <c:pt idx="3905">
                  <c:v>401.13463669200297</c:v>
                </c:pt>
                <c:pt idx="3906">
                  <c:v>401.19339193215626</c:v>
                </c:pt>
                <c:pt idx="3907">
                  <c:v>401.1038543197842</c:v>
                </c:pt>
                <c:pt idx="3908">
                  <c:v>400.94232120982014</c:v>
                </c:pt>
                <c:pt idx="3909">
                  <c:v>400.9621058918479</c:v>
                </c:pt>
                <c:pt idx="3910">
                  <c:v>401.13962721428152</c:v>
                </c:pt>
                <c:pt idx="3911">
                  <c:v>401.21392403244988</c:v>
                </c:pt>
                <c:pt idx="3912">
                  <c:v>401.062013743102</c:v>
                </c:pt>
                <c:pt idx="3913">
                  <c:v>400.87755961524846</c:v>
                </c:pt>
                <c:pt idx="3914">
                  <c:v>400.8909475091163</c:v>
                </c:pt>
                <c:pt idx="3915">
                  <c:v>401.11431423061839</c:v>
                </c:pt>
                <c:pt idx="3916">
                  <c:v>401.22946462899785</c:v>
                </c:pt>
                <c:pt idx="3917">
                  <c:v>401.13299244440935</c:v>
                </c:pt>
                <c:pt idx="3918">
                  <c:v>400.93293761790045</c:v>
                </c:pt>
                <c:pt idx="3919">
                  <c:v>400.9063684213794</c:v>
                </c:pt>
                <c:pt idx="3920">
                  <c:v>401.09584462242259</c:v>
                </c:pt>
                <c:pt idx="3921">
                  <c:v>401.22118655963436</c:v>
                </c:pt>
                <c:pt idx="3922">
                  <c:v>401.13538389925549</c:v>
                </c:pt>
                <c:pt idx="3923">
                  <c:v>400.89791125381277</c:v>
                </c:pt>
                <c:pt idx="3924">
                  <c:v>400.80732789044714</c:v>
                </c:pt>
                <c:pt idx="3925">
                  <c:v>401.01075925918531</c:v>
                </c:pt>
                <c:pt idx="3926">
                  <c:v>401.2267147388427</c:v>
                </c:pt>
                <c:pt idx="3927">
                  <c:v>401.22707414398371</c:v>
                </c:pt>
                <c:pt idx="3928">
                  <c:v>401.00603807043052</c:v>
                </c:pt>
                <c:pt idx="3929">
                  <c:v>400.82035830465719</c:v>
                </c:pt>
                <c:pt idx="3930">
                  <c:v>400.93060592024977</c:v>
                </c:pt>
                <c:pt idx="3931">
                  <c:v>401.17435524585471</c:v>
                </c:pt>
                <c:pt idx="3932">
                  <c:v>401.25184960851351</c:v>
                </c:pt>
                <c:pt idx="3933">
                  <c:v>401.0632985831225</c:v>
                </c:pt>
                <c:pt idx="3934">
                  <c:v>400.81058598298074</c:v>
                </c:pt>
                <c:pt idx="3935">
                  <c:v>400.813902833273</c:v>
                </c:pt>
                <c:pt idx="3936">
                  <c:v>401.05570803915805</c:v>
                </c:pt>
                <c:pt idx="3937">
                  <c:v>401.2064519362778</c:v>
                </c:pt>
                <c:pt idx="3938">
                  <c:v>401.10540846971281</c:v>
                </c:pt>
                <c:pt idx="3939">
                  <c:v>400.8597776520628</c:v>
                </c:pt>
                <c:pt idx="3940">
                  <c:v>400.77968357576628</c:v>
                </c:pt>
                <c:pt idx="3941">
                  <c:v>400.98404210252301</c:v>
                </c:pt>
                <c:pt idx="3942">
                  <c:v>401.17531104598635</c:v>
                </c:pt>
                <c:pt idx="3943">
                  <c:v>401.20471856699083</c:v>
                </c:pt>
                <c:pt idx="3944">
                  <c:v>401.01942603624417</c:v>
                </c:pt>
                <c:pt idx="3945">
                  <c:v>400.78467500321597</c:v>
                </c:pt>
                <c:pt idx="3946">
                  <c:v>400.8607637975993</c:v>
                </c:pt>
                <c:pt idx="3947">
                  <c:v>401.07354988540186</c:v>
                </c:pt>
                <c:pt idx="3948">
                  <c:v>401.18568187160815</c:v>
                </c:pt>
                <c:pt idx="3949">
                  <c:v>401.04895381828737</c:v>
                </c:pt>
                <c:pt idx="3950">
                  <c:v>400.83270126479061</c:v>
                </c:pt>
                <c:pt idx="3951">
                  <c:v>400.85000433503581</c:v>
                </c:pt>
                <c:pt idx="3952">
                  <c:v>401.08571278511619</c:v>
                </c:pt>
                <c:pt idx="3953">
                  <c:v>401.25603320664464</c:v>
                </c:pt>
                <c:pt idx="3954">
                  <c:v>401.17148588708415</c:v>
                </c:pt>
                <c:pt idx="3955">
                  <c:v>400.90433638976111</c:v>
                </c:pt>
                <c:pt idx="3956">
                  <c:v>400.8391861199222</c:v>
                </c:pt>
                <c:pt idx="3957">
                  <c:v>401.01942603624417</c:v>
                </c:pt>
                <c:pt idx="3958">
                  <c:v>401.22085751304718</c:v>
                </c:pt>
                <c:pt idx="3959">
                  <c:v>401.21876571699255</c:v>
                </c:pt>
                <c:pt idx="3960">
                  <c:v>400.96993535401629</c:v>
                </c:pt>
                <c:pt idx="3961">
                  <c:v>400.78990439859604</c:v>
                </c:pt>
                <c:pt idx="3962">
                  <c:v>400.90559184252851</c:v>
                </c:pt>
                <c:pt idx="3963">
                  <c:v>401.17375689148867</c:v>
                </c:pt>
                <c:pt idx="3964">
                  <c:v>401.22534077319023</c:v>
                </c:pt>
                <c:pt idx="3965">
                  <c:v>401.06521115379968</c:v>
                </c:pt>
                <c:pt idx="3966">
                  <c:v>400.84638879631956</c:v>
                </c:pt>
                <c:pt idx="3967">
                  <c:v>400.85484594569829</c:v>
                </c:pt>
                <c:pt idx="3968">
                  <c:v>401.09055444354249</c:v>
                </c:pt>
                <c:pt idx="3969">
                  <c:v>401.24336195979862</c:v>
                </c:pt>
                <c:pt idx="3970">
                  <c:v>401.14820492172083</c:v>
                </c:pt>
                <c:pt idx="3971">
                  <c:v>400.88255008377246</c:v>
                </c:pt>
                <c:pt idx="3972">
                  <c:v>400.73395971993796</c:v>
                </c:pt>
                <c:pt idx="3973">
                  <c:v>400.90439612659173</c:v>
                </c:pt>
                <c:pt idx="3974">
                  <c:v>401.16631516635226</c:v>
                </c:pt>
                <c:pt idx="3975">
                  <c:v>401.21508940545942</c:v>
                </c:pt>
                <c:pt idx="3976">
                  <c:v>401.01745373212606</c:v>
                </c:pt>
                <c:pt idx="3977">
                  <c:v>400.81485959826387</c:v>
                </c:pt>
                <c:pt idx="3978">
                  <c:v>400.9145572657265</c:v>
                </c:pt>
                <c:pt idx="3979">
                  <c:v>401.20083366577757</c:v>
                </c:pt>
                <c:pt idx="3980">
                  <c:v>401.31087444897452</c:v>
                </c:pt>
                <c:pt idx="3981">
                  <c:v>401.18469571264075</c:v>
                </c:pt>
                <c:pt idx="3982">
                  <c:v>400.90409744243999</c:v>
                </c:pt>
                <c:pt idx="3983">
                  <c:v>400.81548732229601</c:v>
                </c:pt>
                <c:pt idx="3984">
                  <c:v>401.02157853119263</c:v>
                </c:pt>
                <c:pt idx="3985">
                  <c:v>401.25902205108002</c:v>
                </c:pt>
                <c:pt idx="3986">
                  <c:v>401.27722247659477</c:v>
                </c:pt>
                <c:pt idx="3987">
                  <c:v>401.04414252655351</c:v>
                </c:pt>
                <c:pt idx="3988">
                  <c:v>400.83225275026007</c:v>
                </c:pt>
                <c:pt idx="3989">
                  <c:v>400.93598517938932</c:v>
                </c:pt>
                <c:pt idx="3990">
                  <c:v>401.16592736234264</c:v>
                </c:pt>
                <c:pt idx="3991">
                  <c:v>401.28021132370344</c:v>
                </c:pt>
                <c:pt idx="3992">
                  <c:v>401.13935888554528</c:v>
                </c:pt>
                <c:pt idx="3993">
                  <c:v>400.88201245279237</c:v>
                </c:pt>
                <c:pt idx="3994">
                  <c:v>400.80956948156563</c:v>
                </c:pt>
                <c:pt idx="3995">
                  <c:v>401.04309565697656</c:v>
                </c:pt>
                <c:pt idx="3996">
                  <c:v>401.23107852479291</c:v>
                </c:pt>
                <c:pt idx="3997">
                  <c:v>401.18439604567368</c:v>
                </c:pt>
                <c:pt idx="3998">
                  <c:v>400.92860424466545</c:v>
                </c:pt>
                <c:pt idx="3999">
                  <c:v>400.78228358346087</c:v>
                </c:pt>
                <c:pt idx="4000">
                  <c:v>400.90792255844917</c:v>
                </c:pt>
                <c:pt idx="4001">
                  <c:v>401.17214299959113</c:v>
                </c:pt>
                <c:pt idx="4002">
                  <c:v>401.25809562678154</c:v>
                </c:pt>
                <c:pt idx="4003">
                  <c:v>401.09710008526167</c:v>
                </c:pt>
                <c:pt idx="4004">
                  <c:v>400.85200698334052</c:v>
                </c:pt>
                <c:pt idx="4005">
                  <c:v>400.85003469302842</c:v>
                </c:pt>
                <c:pt idx="4006">
                  <c:v>401.06837918595539</c:v>
                </c:pt>
                <c:pt idx="4007">
                  <c:v>401.21027808011809</c:v>
                </c:pt>
                <c:pt idx="4008">
                  <c:v>401.12020178848149</c:v>
                </c:pt>
                <c:pt idx="4009">
                  <c:v>400.87286685223165</c:v>
                </c:pt>
                <c:pt idx="4010">
                  <c:v>400.76533898093368</c:v>
                </c:pt>
                <c:pt idx="4011">
                  <c:v>400.98437016654088</c:v>
                </c:pt>
                <c:pt idx="4012">
                  <c:v>401.23224389864527</c:v>
                </c:pt>
                <c:pt idx="4013">
                  <c:v>401.2536720981517</c:v>
                </c:pt>
                <c:pt idx="4014">
                  <c:v>401.03696916952259</c:v>
                </c:pt>
                <c:pt idx="4015">
                  <c:v>400.83521118359533</c:v>
                </c:pt>
                <c:pt idx="4016">
                  <c:v>400.87752925722106</c:v>
                </c:pt>
                <c:pt idx="4017">
                  <c:v>401.11649611316949</c:v>
                </c:pt>
                <c:pt idx="4018">
                  <c:v>401.22459356310748</c:v>
                </c:pt>
                <c:pt idx="4019">
                  <c:v>401.0824262554022</c:v>
                </c:pt>
                <c:pt idx="4020">
                  <c:v>400.82487086820947</c:v>
                </c:pt>
                <c:pt idx="4021">
                  <c:v>400.78007235279352</c:v>
                </c:pt>
                <c:pt idx="4022">
                  <c:v>401.03858305225418</c:v>
                </c:pt>
                <c:pt idx="4023">
                  <c:v>401.24999676051357</c:v>
                </c:pt>
                <c:pt idx="4024">
                  <c:v>401.21634487459772</c:v>
                </c:pt>
                <c:pt idx="4025">
                  <c:v>400.96673795608535</c:v>
                </c:pt>
                <c:pt idx="4026">
                  <c:v>400.80021532027592</c:v>
                </c:pt>
                <c:pt idx="4027">
                  <c:v>400.94617669005544</c:v>
                </c:pt>
                <c:pt idx="4028">
                  <c:v>401.18813208999433</c:v>
                </c:pt>
                <c:pt idx="4029">
                  <c:v>401.26894439055252</c:v>
                </c:pt>
                <c:pt idx="4030">
                  <c:v>401.09288615682107</c:v>
                </c:pt>
                <c:pt idx="4031">
                  <c:v>400.83063888145114</c:v>
                </c:pt>
                <c:pt idx="4032">
                  <c:v>400.84229438544685</c:v>
                </c:pt>
                <c:pt idx="4033">
                  <c:v>401.08329293557176</c:v>
                </c:pt>
                <c:pt idx="4034">
                  <c:v>401.26084454126976</c:v>
                </c:pt>
                <c:pt idx="4035">
                  <c:v>401.17868866376756</c:v>
                </c:pt>
                <c:pt idx="4036">
                  <c:v>400.92848379159017</c:v>
                </c:pt>
                <c:pt idx="4037">
                  <c:v>400.82122497532572</c:v>
                </c:pt>
                <c:pt idx="4038">
                  <c:v>401.01329955486949</c:v>
                </c:pt>
                <c:pt idx="4039">
                  <c:v>401.24563297108159</c:v>
                </c:pt>
                <c:pt idx="4040">
                  <c:v>401.2534037681263</c:v>
                </c:pt>
                <c:pt idx="4041">
                  <c:v>401.0233118871385</c:v>
                </c:pt>
                <c:pt idx="4042">
                  <c:v>400.81169159969392</c:v>
                </c:pt>
                <c:pt idx="4043">
                  <c:v>400.87989032844075</c:v>
                </c:pt>
                <c:pt idx="4044">
                  <c:v>401.13018380732962</c:v>
                </c:pt>
                <c:pt idx="4045">
                  <c:v>401.24324248443753</c:v>
                </c:pt>
                <c:pt idx="4046">
                  <c:v>401.12214374276681</c:v>
                </c:pt>
                <c:pt idx="4047">
                  <c:v>400.8654849576767</c:v>
                </c:pt>
                <c:pt idx="4048">
                  <c:v>400.81781802945449</c:v>
                </c:pt>
                <c:pt idx="4049">
                  <c:v>401.04085502327496</c:v>
                </c:pt>
                <c:pt idx="4050">
                  <c:v>401.22889663171742</c:v>
                </c:pt>
                <c:pt idx="4051">
                  <c:v>401.19019450422769</c:v>
                </c:pt>
                <c:pt idx="4052">
                  <c:v>400.92890292912318</c:v>
                </c:pt>
                <c:pt idx="4053">
                  <c:v>400.7637251166222</c:v>
                </c:pt>
                <c:pt idx="4054">
                  <c:v>400.89800134868079</c:v>
                </c:pt>
                <c:pt idx="4055">
                  <c:v>401.16479137083604</c:v>
                </c:pt>
                <c:pt idx="4056">
                  <c:v>401.25474835620372</c:v>
                </c:pt>
                <c:pt idx="4057">
                  <c:v>401.05726218594509</c:v>
                </c:pt>
                <c:pt idx="4058">
                  <c:v>400.82779992195907</c:v>
                </c:pt>
                <c:pt idx="4059">
                  <c:v>400.8041001562903</c:v>
                </c:pt>
                <c:pt idx="4060">
                  <c:v>401.03643153506891</c:v>
                </c:pt>
                <c:pt idx="4061">
                  <c:v>401.18484456682182</c:v>
                </c:pt>
                <c:pt idx="4062">
                  <c:v>401.11338781196548</c:v>
                </c:pt>
                <c:pt idx="4063">
                  <c:v>400.88494053423238</c:v>
                </c:pt>
                <c:pt idx="4064">
                  <c:v>400.80051400313351</c:v>
                </c:pt>
                <c:pt idx="4065">
                  <c:v>400.98386289143451</c:v>
                </c:pt>
                <c:pt idx="4066">
                  <c:v>401.17540114190234</c:v>
                </c:pt>
                <c:pt idx="4067">
                  <c:v>401.14458835854253</c:v>
                </c:pt>
                <c:pt idx="4068">
                  <c:v>400.90075022161022</c:v>
                </c:pt>
                <c:pt idx="4069">
                  <c:v>400.75604457332855</c:v>
                </c:pt>
                <c:pt idx="4070">
                  <c:v>400.87167211721976</c:v>
                </c:pt>
                <c:pt idx="4071">
                  <c:v>401.10980161240417</c:v>
                </c:pt>
                <c:pt idx="4072">
                  <c:v>401.16960268696005</c:v>
                </c:pt>
                <c:pt idx="4073">
                  <c:v>400.99506995247236</c:v>
                </c:pt>
                <c:pt idx="4074">
                  <c:v>400.79038327025233</c:v>
                </c:pt>
                <c:pt idx="4075">
                  <c:v>400.8327903801241</c:v>
                </c:pt>
                <c:pt idx="4076">
                  <c:v>401.07074027603693</c:v>
                </c:pt>
                <c:pt idx="4077">
                  <c:v>401.1785094512145</c:v>
                </c:pt>
                <c:pt idx="4078">
                  <c:v>401.0497607600451</c:v>
                </c:pt>
                <c:pt idx="4079">
                  <c:v>400.78204463735591</c:v>
                </c:pt>
                <c:pt idx="4080">
                  <c:v>400.73094058338819</c:v>
                </c:pt>
                <c:pt idx="4081">
                  <c:v>400.95188499556372</c:v>
                </c:pt>
                <c:pt idx="4082">
                  <c:v>401.17097762868963</c:v>
                </c:pt>
                <c:pt idx="4083">
                  <c:v>401.14865246288355</c:v>
                </c:pt>
                <c:pt idx="4084">
                  <c:v>400.93057654144843</c:v>
                </c:pt>
                <c:pt idx="4085">
                  <c:v>400.76489046766147</c:v>
                </c:pt>
                <c:pt idx="4086">
                  <c:v>400.88595703884272</c:v>
                </c:pt>
                <c:pt idx="4087">
                  <c:v>401.13532416184648</c:v>
                </c:pt>
                <c:pt idx="4088">
                  <c:v>401.2357703790297</c:v>
                </c:pt>
                <c:pt idx="4089">
                  <c:v>401.03655100939091</c:v>
                </c:pt>
                <c:pt idx="4090">
                  <c:v>400.79178756878417</c:v>
                </c:pt>
                <c:pt idx="4091">
                  <c:v>400.7903235337057</c:v>
                </c:pt>
                <c:pt idx="4092">
                  <c:v>401.043663649819</c:v>
                </c:pt>
                <c:pt idx="4093">
                  <c:v>401.24449697575983</c:v>
                </c:pt>
                <c:pt idx="4094">
                  <c:v>401.1786289262497</c:v>
                </c:pt>
                <c:pt idx="4095">
                  <c:v>400.92041539551133</c:v>
                </c:pt>
                <c:pt idx="4096">
                  <c:v>400.77433470959733</c:v>
                </c:pt>
                <c:pt idx="4097">
                  <c:v>400.91189750683924</c:v>
                </c:pt>
                <c:pt idx="4098">
                  <c:v>401.16195237160991</c:v>
                </c:pt>
                <c:pt idx="4099">
                  <c:v>401.20271686837856</c:v>
                </c:pt>
                <c:pt idx="4100">
                  <c:v>401.00331758498845</c:v>
                </c:pt>
                <c:pt idx="4101">
                  <c:v>400.78867930980095</c:v>
                </c:pt>
                <c:pt idx="4102">
                  <c:v>400.83527092025372</c:v>
                </c:pt>
                <c:pt idx="4103">
                  <c:v>401.08024437597373</c:v>
                </c:pt>
                <c:pt idx="4104">
                  <c:v>401.23917738459784</c:v>
                </c:pt>
                <c:pt idx="4105">
                  <c:v>401.12292130796646</c:v>
                </c:pt>
                <c:pt idx="4106">
                  <c:v>400.87454046063954</c:v>
                </c:pt>
                <c:pt idx="4107">
                  <c:v>400.83939568790646</c:v>
                </c:pt>
                <c:pt idx="4108">
                  <c:v>401.0474887881756</c:v>
                </c:pt>
                <c:pt idx="4109">
                  <c:v>401.25376219436527</c:v>
                </c:pt>
                <c:pt idx="4110">
                  <c:v>401.22429389563661</c:v>
                </c:pt>
                <c:pt idx="4111">
                  <c:v>400.95675600566506</c:v>
                </c:pt>
                <c:pt idx="4112">
                  <c:v>400.79453740882502</c:v>
                </c:pt>
                <c:pt idx="4113">
                  <c:v>400.93768915031382</c:v>
                </c:pt>
                <c:pt idx="4114">
                  <c:v>401.19494608793889</c:v>
                </c:pt>
                <c:pt idx="4115">
                  <c:v>401.2700500285186</c:v>
                </c:pt>
                <c:pt idx="4116">
                  <c:v>401.07704598395907</c:v>
                </c:pt>
                <c:pt idx="4117">
                  <c:v>400.85610139587192</c:v>
                </c:pt>
                <c:pt idx="4118">
                  <c:v>400.85499577711181</c:v>
                </c:pt>
                <c:pt idx="4119">
                  <c:v>401.10322658817825</c:v>
                </c:pt>
                <c:pt idx="4120">
                  <c:v>401.24853171801146</c:v>
                </c:pt>
                <c:pt idx="4121">
                  <c:v>401.15092444440825</c:v>
                </c:pt>
                <c:pt idx="4122">
                  <c:v>400.90505421103114</c:v>
                </c:pt>
                <c:pt idx="4123">
                  <c:v>400.80087242256741</c:v>
                </c:pt>
                <c:pt idx="4124">
                  <c:v>401.00454366406223</c:v>
                </c:pt>
                <c:pt idx="4125">
                  <c:v>401.20982955848933</c:v>
                </c:pt>
                <c:pt idx="4126">
                  <c:v>401.20791697618063</c:v>
                </c:pt>
                <c:pt idx="4127">
                  <c:v>400.98664213240039</c:v>
                </c:pt>
                <c:pt idx="4128">
                  <c:v>400.7928334480788</c:v>
                </c:pt>
                <c:pt idx="4129">
                  <c:v>400.88281938891276</c:v>
                </c:pt>
                <c:pt idx="4130">
                  <c:v>401.1542717003432</c:v>
                </c:pt>
                <c:pt idx="4131">
                  <c:v>401.25761772504347</c:v>
                </c:pt>
                <c:pt idx="4132">
                  <c:v>401.09509741641176</c:v>
                </c:pt>
                <c:pt idx="4133">
                  <c:v>400.82367515630023</c:v>
                </c:pt>
                <c:pt idx="4134">
                  <c:v>400.83825971193892</c:v>
                </c:pt>
                <c:pt idx="4135">
                  <c:v>401.08526524513735</c:v>
                </c:pt>
                <c:pt idx="4136">
                  <c:v>401.24195665538372</c:v>
                </c:pt>
                <c:pt idx="4137">
                  <c:v>401.15385353815117</c:v>
                </c:pt>
                <c:pt idx="4138">
                  <c:v>400.89070856192888</c:v>
                </c:pt>
                <c:pt idx="4139">
                  <c:v>400.75263763670267</c:v>
                </c:pt>
                <c:pt idx="4140">
                  <c:v>400.94238094674569</c:v>
                </c:pt>
                <c:pt idx="4141">
                  <c:v>401.16697325801925</c:v>
                </c:pt>
                <c:pt idx="4142">
                  <c:v>401.21753962688143</c:v>
                </c:pt>
                <c:pt idx="4143">
                  <c:v>401.0005383420816</c:v>
                </c:pt>
                <c:pt idx="4144">
                  <c:v>400.80891237903614</c:v>
                </c:pt>
                <c:pt idx="4145">
                  <c:v>400.87262790522453</c:v>
                </c:pt>
                <c:pt idx="4146">
                  <c:v>401.14536592447604</c:v>
                </c:pt>
                <c:pt idx="4147">
                  <c:v>401.27898620972172</c:v>
                </c:pt>
                <c:pt idx="4148">
                  <c:v>401.13472580846309</c:v>
                </c:pt>
                <c:pt idx="4149">
                  <c:v>400.85708754125727</c:v>
                </c:pt>
                <c:pt idx="4150">
                  <c:v>400.8074473636251</c:v>
                </c:pt>
                <c:pt idx="4151">
                  <c:v>401.01939665733352</c:v>
                </c:pt>
                <c:pt idx="4152">
                  <c:v>401.22217272011795</c:v>
                </c:pt>
                <c:pt idx="4153">
                  <c:v>401.20035576519336</c:v>
                </c:pt>
                <c:pt idx="4154">
                  <c:v>400.96649900814077</c:v>
                </c:pt>
                <c:pt idx="4155">
                  <c:v>400.80765693133225</c:v>
                </c:pt>
                <c:pt idx="4156">
                  <c:v>400.93395314525577</c:v>
                </c:pt>
                <c:pt idx="4157">
                  <c:v>401.20026566918261</c:v>
                </c:pt>
                <c:pt idx="4158">
                  <c:v>401.2773723106643</c:v>
                </c:pt>
                <c:pt idx="4159">
                  <c:v>401.09040558995156</c:v>
                </c:pt>
                <c:pt idx="4160">
                  <c:v>400.82460156372025</c:v>
                </c:pt>
                <c:pt idx="4161">
                  <c:v>400.82953326386496</c:v>
                </c:pt>
                <c:pt idx="4162">
                  <c:v>401.05863712118327</c:v>
                </c:pt>
                <c:pt idx="4163">
                  <c:v>401.23588985435322</c:v>
                </c:pt>
                <c:pt idx="4164">
                  <c:v>401.16290817124252</c:v>
                </c:pt>
                <c:pt idx="4165">
                  <c:v>400.91736685671316</c:v>
                </c:pt>
                <c:pt idx="4166">
                  <c:v>400.82397481873869</c:v>
                </c:pt>
                <c:pt idx="4167">
                  <c:v>401.00543972029408</c:v>
                </c:pt>
                <c:pt idx="4168">
                  <c:v>401.24865119339921</c:v>
                </c:pt>
                <c:pt idx="4169">
                  <c:v>401.26144289783224</c:v>
                </c:pt>
                <c:pt idx="4170">
                  <c:v>401.03795532236808</c:v>
                </c:pt>
                <c:pt idx="4171">
                  <c:v>400.84982512495111</c:v>
                </c:pt>
                <c:pt idx="4172">
                  <c:v>400.9067572004605</c:v>
                </c:pt>
                <c:pt idx="4173">
                  <c:v>401.16159394675765</c:v>
                </c:pt>
                <c:pt idx="4174">
                  <c:v>401.28080870144731</c:v>
                </c:pt>
                <c:pt idx="4175">
                  <c:v>401.12809103995829</c:v>
                </c:pt>
                <c:pt idx="4176">
                  <c:v>400.89238217158328</c:v>
                </c:pt>
                <c:pt idx="4177">
                  <c:v>400.8409194626509</c:v>
                </c:pt>
                <c:pt idx="4178">
                  <c:v>401.08120017232346</c:v>
                </c:pt>
                <c:pt idx="4179">
                  <c:v>401.28030044071016</c:v>
                </c:pt>
                <c:pt idx="4180">
                  <c:v>401.25119151449275</c:v>
                </c:pt>
                <c:pt idx="4181">
                  <c:v>400.99049664049085</c:v>
                </c:pt>
                <c:pt idx="4182">
                  <c:v>400.83007089366799</c:v>
                </c:pt>
                <c:pt idx="4183">
                  <c:v>400.95517248659081</c:v>
                </c:pt>
                <c:pt idx="4184">
                  <c:v>401.18224451530534</c:v>
                </c:pt>
                <c:pt idx="4185">
                  <c:v>401.22743256982471</c:v>
                </c:pt>
                <c:pt idx="4186">
                  <c:v>401.01969534292635</c:v>
                </c:pt>
                <c:pt idx="4187">
                  <c:v>400.79767504720479</c:v>
                </c:pt>
                <c:pt idx="4188">
                  <c:v>400.8074473636251</c:v>
                </c:pt>
                <c:pt idx="4189">
                  <c:v>401.08911976916903</c:v>
                </c:pt>
                <c:pt idx="4190">
                  <c:v>401.25522625788392</c:v>
                </c:pt>
                <c:pt idx="4191">
                  <c:v>401.18636934292834</c:v>
                </c:pt>
                <c:pt idx="4192">
                  <c:v>400.92274611287576</c:v>
                </c:pt>
                <c:pt idx="4193">
                  <c:v>400.8223609504866</c:v>
                </c:pt>
                <c:pt idx="4194">
                  <c:v>401.03170936193641</c:v>
                </c:pt>
                <c:pt idx="4195">
                  <c:v>401.2500858774066</c:v>
                </c:pt>
                <c:pt idx="4196">
                  <c:v>401.22680483495384</c:v>
                </c:pt>
                <c:pt idx="4197">
                  <c:v>400.98377279624299</c:v>
                </c:pt>
                <c:pt idx="4198">
                  <c:v>400.77944462968719</c:v>
                </c:pt>
                <c:pt idx="4199">
                  <c:v>400.87729031016738</c:v>
                </c:pt>
                <c:pt idx="4200">
                  <c:v>401.09700998964234</c:v>
                </c:pt>
                <c:pt idx="4201">
                  <c:v>401.21819771996832</c:v>
                </c:pt>
                <c:pt idx="4202">
                  <c:v>401.08161931253818</c:v>
                </c:pt>
                <c:pt idx="4203">
                  <c:v>400.8716417591998</c:v>
                </c:pt>
                <c:pt idx="4204">
                  <c:v>400.88909468918376</c:v>
                </c:pt>
                <c:pt idx="4205">
                  <c:v>401.1163756591456</c:v>
                </c:pt>
                <c:pt idx="4206">
                  <c:v>401.25660120457519</c:v>
                </c:pt>
                <c:pt idx="4207">
                  <c:v>401.14408010072327</c:v>
                </c:pt>
                <c:pt idx="4208">
                  <c:v>400.89832941151826</c:v>
                </c:pt>
                <c:pt idx="4209">
                  <c:v>400.82191243614943</c:v>
                </c:pt>
                <c:pt idx="4210">
                  <c:v>401.01512300552338</c:v>
                </c:pt>
                <c:pt idx="4211">
                  <c:v>401.22949498747352</c:v>
                </c:pt>
                <c:pt idx="4212">
                  <c:v>401.19993760219</c:v>
                </c:pt>
                <c:pt idx="4213">
                  <c:v>400.95840024110436</c:v>
                </c:pt>
                <c:pt idx="4214">
                  <c:v>400.79869154811621</c:v>
                </c:pt>
                <c:pt idx="4215">
                  <c:v>400.91999625812701</c:v>
                </c:pt>
                <c:pt idx="4216">
                  <c:v>401.17722362566832</c:v>
                </c:pt>
                <c:pt idx="4217">
                  <c:v>401.24521480728004</c:v>
                </c:pt>
                <c:pt idx="4218">
                  <c:v>401.06031074260233</c:v>
                </c:pt>
                <c:pt idx="4219">
                  <c:v>400.83784155528167</c:v>
                </c:pt>
                <c:pt idx="4220">
                  <c:v>400.8607637975993</c:v>
                </c:pt>
                <c:pt idx="4221">
                  <c:v>401.09677104039264</c:v>
                </c:pt>
                <c:pt idx="4222">
                  <c:v>401.21739077249526</c:v>
                </c:pt>
                <c:pt idx="4223">
                  <c:v>401.1239965807905</c:v>
                </c:pt>
                <c:pt idx="4224">
                  <c:v>400.89250164518512</c:v>
                </c:pt>
                <c:pt idx="4225">
                  <c:v>400.81294704760882</c:v>
                </c:pt>
                <c:pt idx="4226">
                  <c:v>401.02352047743881</c:v>
                </c:pt>
                <c:pt idx="4227">
                  <c:v>401.2381618442264</c:v>
                </c:pt>
                <c:pt idx="4228">
                  <c:v>401.22949498747352</c:v>
                </c:pt>
                <c:pt idx="4229">
                  <c:v>400.97797536724318</c:v>
                </c:pt>
                <c:pt idx="4230">
                  <c:v>400.8328501167764</c:v>
                </c:pt>
                <c:pt idx="4231">
                  <c:v>400.95959498044618</c:v>
                </c:pt>
                <c:pt idx="4232">
                  <c:v>401.19661971894914</c:v>
                </c:pt>
                <c:pt idx="4233">
                  <c:v>401.23511326476108</c:v>
                </c:pt>
                <c:pt idx="4234">
                  <c:v>401.03667048371352</c:v>
                </c:pt>
                <c:pt idx="4235">
                  <c:v>400.79985690085181</c:v>
                </c:pt>
                <c:pt idx="4236">
                  <c:v>400.84079998930622</c:v>
                </c:pt>
                <c:pt idx="4237">
                  <c:v>401.10361439116531</c:v>
                </c:pt>
                <c:pt idx="4238">
                  <c:v>401.27832811494716</c:v>
                </c:pt>
                <c:pt idx="4239">
                  <c:v>401.17465393339171</c:v>
                </c:pt>
                <c:pt idx="4240">
                  <c:v>400.91868204703036</c:v>
                </c:pt>
                <c:pt idx="4241">
                  <c:v>400.8339263558326</c:v>
                </c:pt>
                <c:pt idx="4242">
                  <c:v>401.03170936193641</c:v>
                </c:pt>
                <c:pt idx="4243">
                  <c:v>401.27214182909853</c:v>
                </c:pt>
                <c:pt idx="4244">
                  <c:v>401.30095209193206</c:v>
                </c:pt>
                <c:pt idx="4245">
                  <c:v>401.05797903251232</c:v>
                </c:pt>
                <c:pt idx="4246">
                  <c:v>400.83494187899004</c:v>
                </c:pt>
                <c:pt idx="4247">
                  <c:v>400.89411551815977</c:v>
                </c:pt>
                <c:pt idx="4248">
                  <c:v>401.14733823918687</c:v>
                </c:pt>
                <c:pt idx="4249">
                  <c:v>401.25083308829261</c:v>
                </c:pt>
                <c:pt idx="4250">
                  <c:v>401.1198433642586</c:v>
                </c:pt>
                <c:pt idx="4251">
                  <c:v>400.848600033097</c:v>
                </c:pt>
                <c:pt idx="4252">
                  <c:v>400.83007089366799</c:v>
                </c:pt>
                <c:pt idx="4253">
                  <c:v>401.06180417316625</c:v>
                </c:pt>
                <c:pt idx="4254">
                  <c:v>401.26401259950973</c:v>
                </c:pt>
                <c:pt idx="4255">
                  <c:v>401.18693635988694</c:v>
                </c:pt>
                <c:pt idx="4256">
                  <c:v>400.94773082971142</c:v>
                </c:pt>
                <c:pt idx="4257">
                  <c:v>400.76913469621002</c:v>
                </c:pt>
                <c:pt idx="4258">
                  <c:v>400.90559184252851</c:v>
                </c:pt>
                <c:pt idx="4259">
                  <c:v>401.16810827032708</c:v>
                </c:pt>
                <c:pt idx="4260">
                  <c:v>401.21813798235104</c:v>
                </c:pt>
                <c:pt idx="4261">
                  <c:v>401.03386087869558</c:v>
                </c:pt>
                <c:pt idx="4262">
                  <c:v>400.81109325441588</c:v>
                </c:pt>
                <c:pt idx="4263">
                  <c:v>400.86521663202194</c:v>
                </c:pt>
                <c:pt idx="4264">
                  <c:v>401.12205462635387</c:v>
                </c:pt>
                <c:pt idx="4265">
                  <c:v>401.28030044071016</c:v>
                </c:pt>
                <c:pt idx="4266">
                  <c:v>401.16476101244308</c:v>
                </c:pt>
                <c:pt idx="4267">
                  <c:v>400.91404901280873</c:v>
                </c:pt>
                <c:pt idx="4268">
                  <c:v>400.8366154847501</c:v>
                </c:pt>
                <c:pt idx="4269">
                  <c:v>401.04784819060779</c:v>
                </c:pt>
                <c:pt idx="4270">
                  <c:v>401.25364271895165</c:v>
                </c:pt>
                <c:pt idx="4271">
                  <c:v>401.22468267990507</c:v>
                </c:pt>
                <c:pt idx="4272">
                  <c:v>400.97728790193815</c:v>
                </c:pt>
                <c:pt idx="4273">
                  <c:v>400.81482924031582</c:v>
                </c:pt>
                <c:pt idx="4274">
                  <c:v>400.94734204996439</c:v>
                </c:pt>
                <c:pt idx="4275">
                  <c:v>401.20262677235888</c:v>
                </c:pt>
                <c:pt idx="4276">
                  <c:v>401.27889611341226</c:v>
                </c:pt>
                <c:pt idx="4277">
                  <c:v>401.07695686771501</c:v>
                </c:pt>
                <c:pt idx="4278">
                  <c:v>400.8535611168835</c:v>
                </c:pt>
                <c:pt idx="4279">
                  <c:v>400.87185132746771</c:v>
                </c:pt>
                <c:pt idx="4280">
                  <c:v>401.12549099465053</c:v>
                </c:pt>
                <c:pt idx="4281">
                  <c:v>401.27740168989368</c:v>
                </c:pt>
                <c:pt idx="4282">
                  <c:v>401.17510245435591</c:v>
                </c:pt>
                <c:pt idx="4283">
                  <c:v>400.90520306346639</c:v>
                </c:pt>
                <c:pt idx="4284">
                  <c:v>400.79934865036603</c:v>
                </c:pt>
                <c:pt idx="4285">
                  <c:v>400.98024635319894</c:v>
                </c:pt>
                <c:pt idx="4286">
                  <c:v>401.20979920003879</c:v>
                </c:pt>
                <c:pt idx="4287">
                  <c:v>401.20947113291436</c:v>
                </c:pt>
                <c:pt idx="4288">
                  <c:v>400.9780351042578</c:v>
                </c:pt>
                <c:pt idx="4289">
                  <c:v>400.79301265773785</c:v>
                </c:pt>
                <c:pt idx="4290">
                  <c:v>400.91886125763023</c:v>
                </c:pt>
                <c:pt idx="4291">
                  <c:v>401.16915514540278</c:v>
                </c:pt>
                <c:pt idx="4292">
                  <c:v>401.28364771489845</c:v>
                </c:pt>
                <c:pt idx="4293">
                  <c:v>401.10113480247827</c:v>
                </c:pt>
                <c:pt idx="4294">
                  <c:v>400.83255143351641</c:v>
                </c:pt>
                <c:pt idx="4295">
                  <c:v>400.80658069345418</c:v>
                </c:pt>
                <c:pt idx="4296">
                  <c:v>401.06834980698449</c:v>
                </c:pt>
                <c:pt idx="4297">
                  <c:v>401.27309861247784</c:v>
                </c:pt>
                <c:pt idx="4298">
                  <c:v>401.20806583050734</c:v>
                </c:pt>
                <c:pt idx="4299">
                  <c:v>400.96342108462574</c:v>
                </c:pt>
                <c:pt idx="4300">
                  <c:v>400.84115840934197</c:v>
                </c:pt>
                <c:pt idx="4301">
                  <c:v>401.01010215113223</c:v>
                </c:pt>
                <c:pt idx="4302">
                  <c:v>401.27255999337518</c:v>
                </c:pt>
                <c:pt idx="4303">
                  <c:v>401.30214782779024</c:v>
                </c:pt>
                <c:pt idx="4304">
                  <c:v>401.10552794438075</c:v>
                </c:pt>
                <c:pt idx="4305">
                  <c:v>400.85846246498033</c:v>
                </c:pt>
                <c:pt idx="4306">
                  <c:v>400.9158430771061</c:v>
                </c:pt>
                <c:pt idx="4307">
                  <c:v>401.17100798709055</c:v>
                </c:pt>
                <c:pt idx="4308">
                  <c:v>401.27794030910638</c:v>
                </c:pt>
                <c:pt idx="4309">
                  <c:v>401.12988414104984</c:v>
                </c:pt>
                <c:pt idx="4310">
                  <c:v>400.89184454038258</c:v>
                </c:pt>
                <c:pt idx="4311">
                  <c:v>400.81985005373741</c:v>
                </c:pt>
                <c:pt idx="4312">
                  <c:v>401.03643153506891</c:v>
                </c:pt>
                <c:pt idx="4313">
                  <c:v>401.23923712226809</c:v>
                </c:pt>
                <c:pt idx="4314">
                  <c:v>401.2260272663537</c:v>
                </c:pt>
                <c:pt idx="4315">
                  <c:v>401.00059807915267</c:v>
                </c:pt>
                <c:pt idx="4316">
                  <c:v>400.82062760909889</c:v>
                </c:pt>
                <c:pt idx="4317">
                  <c:v>400.90899880087738</c:v>
                </c:pt>
                <c:pt idx="4318">
                  <c:v>401.1388800068957</c:v>
                </c:pt>
                <c:pt idx="4319">
                  <c:v>401.20555587247804</c:v>
                </c:pt>
                <c:pt idx="4320">
                  <c:v>401.05394432260573</c:v>
                </c:pt>
                <c:pt idx="4321">
                  <c:v>400.83527092025372</c:v>
                </c:pt>
                <c:pt idx="4322">
                  <c:v>400.84259306882819</c:v>
                </c:pt>
                <c:pt idx="4323">
                  <c:v>401.09996845575643</c:v>
                </c:pt>
                <c:pt idx="4324">
                  <c:v>401.26727075443824</c:v>
                </c:pt>
                <c:pt idx="4325">
                  <c:v>401.17549025851525</c:v>
                </c:pt>
                <c:pt idx="4326">
                  <c:v>400.93296699670475</c:v>
                </c:pt>
                <c:pt idx="4327">
                  <c:v>400.86512653727726</c:v>
                </c:pt>
                <c:pt idx="4328">
                  <c:v>401.05200237388198</c:v>
                </c:pt>
                <c:pt idx="4329">
                  <c:v>401.26481954856956</c:v>
                </c:pt>
                <c:pt idx="4330">
                  <c:v>401.26434164669587</c:v>
                </c:pt>
                <c:pt idx="4331">
                  <c:v>401.02770501469314</c:v>
                </c:pt>
                <c:pt idx="4332">
                  <c:v>400.83601811814009</c:v>
                </c:pt>
                <c:pt idx="4333">
                  <c:v>400.93003793009632</c:v>
                </c:pt>
                <c:pt idx="4334">
                  <c:v>401.17324863304549</c:v>
                </c:pt>
                <c:pt idx="4335">
                  <c:v>401.28287112374124</c:v>
                </c:pt>
                <c:pt idx="4336">
                  <c:v>401.1239965807905</c:v>
                </c:pt>
                <c:pt idx="4337">
                  <c:v>400.87962102333341</c:v>
                </c:pt>
                <c:pt idx="4338">
                  <c:v>400.85227628813749</c:v>
                </c:pt>
                <c:pt idx="4339">
                  <c:v>401.08323221899388</c:v>
                </c:pt>
                <c:pt idx="4340">
                  <c:v>401.28436554760492</c:v>
                </c:pt>
                <c:pt idx="4341">
                  <c:v>401.23382841545401</c:v>
                </c:pt>
                <c:pt idx="4342">
                  <c:v>400.95932665373635</c:v>
                </c:pt>
                <c:pt idx="4343">
                  <c:v>400.80643184163131</c:v>
                </c:pt>
                <c:pt idx="4344">
                  <c:v>400.94342683261306</c:v>
                </c:pt>
                <c:pt idx="4345">
                  <c:v>401.19760587841176</c:v>
                </c:pt>
                <c:pt idx="4346">
                  <c:v>401.2526261986539</c:v>
                </c:pt>
                <c:pt idx="4347">
                  <c:v>401.062103838589</c:v>
                </c:pt>
                <c:pt idx="4348">
                  <c:v>400.83649601142696</c:v>
                </c:pt>
                <c:pt idx="4349">
                  <c:v>400.87729031016738</c:v>
                </c:pt>
                <c:pt idx="4350">
                  <c:v>401.12824087308638</c:v>
                </c:pt>
                <c:pt idx="4351">
                  <c:v>401.26834603380064</c:v>
                </c:pt>
                <c:pt idx="4352">
                  <c:v>401.16786932036302</c:v>
                </c:pt>
                <c:pt idx="4353">
                  <c:v>400.92044477430022</c:v>
                </c:pt>
                <c:pt idx="4354">
                  <c:v>400.85338190677226</c:v>
                </c:pt>
                <c:pt idx="4355">
                  <c:v>401.03326350715901</c:v>
                </c:pt>
                <c:pt idx="4356">
                  <c:v>401.21792841103917</c:v>
                </c:pt>
                <c:pt idx="4357">
                  <c:v>401.19853230034744</c:v>
                </c:pt>
                <c:pt idx="4358">
                  <c:v>400.95496291759315</c:v>
                </c:pt>
                <c:pt idx="4359">
                  <c:v>400.77908621057304</c:v>
                </c:pt>
                <c:pt idx="4360">
                  <c:v>400.91428893952201</c:v>
                </c:pt>
                <c:pt idx="4361">
                  <c:v>401.17519157096774</c:v>
                </c:pt>
                <c:pt idx="4362">
                  <c:v>401.23185511425282</c:v>
                </c:pt>
                <c:pt idx="4363">
                  <c:v>401.04934259968906</c:v>
                </c:pt>
                <c:pt idx="4364">
                  <c:v>400.84614984957642</c:v>
                </c:pt>
                <c:pt idx="4365">
                  <c:v>400.89103760395818</c:v>
                </c:pt>
                <c:pt idx="4366">
                  <c:v>401.10723094811385</c:v>
                </c:pt>
                <c:pt idx="4367">
                  <c:v>401.22692431023216</c:v>
                </c:pt>
                <c:pt idx="4368">
                  <c:v>401.07617930401682</c:v>
                </c:pt>
                <c:pt idx="4369">
                  <c:v>400.83539039357078</c:v>
                </c:pt>
                <c:pt idx="4370">
                  <c:v>400.80622227393502</c:v>
                </c:pt>
                <c:pt idx="4371">
                  <c:v>401.01067014318897</c:v>
                </c:pt>
                <c:pt idx="4372">
                  <c:v>401.19091135480085</c:v>
                </c:pt>
                <c:pt idx="4373">
                  <c:v>401.14889239195668</c:v>
                </c:pt>
                <c:pt idx="4374">
                  <c:v>400.92899204481455</c:v>
                </c:pt>
                <c:pt idx="4375">
                  <c:v>400.81447082067342</c:v>
                </c:pt>
                <c:pt idx="4376">
                  <c:v>400.97313373167015</c:v>
                </c:pt>
                <c:pt idx="4377">
                  <c:v>401.20973946244266</c:v>
                </c:pt>
                <c:pt idx="4378">
                  <c:v>401.22967420041158</c:v>
                </c:pt>
                <c:pt idx="4379">
                  <c:v>400.99919376837425</c:v>
                </c:pt>
                <c:pt idx="4380">
                  <c:v>400.79964733321276</c:v>
                </c:pt>
                <c:pt idx="4381">
                  <c:v>400.85944861046283</c:v>
                </c:pt>
                <c:pt idx="4382">
                  <c:v>401.1150908162611</c:v>
                </c:pt>
                <c:pt idx="4383">
                  <c:v>401.22946462899785</c:v>
                </c:pt>
                <c:pt idx="4384">
                  <c:v>401.11583802289965</c:v>
                </c:pt>
                <c:pt idx="4385">
                  <c:v>400.89456403384793</c:v>
                </c:pt>
                <c:pt idx="4386">
                  <c:v>400.85819316011384</c:v>
                </c:pt>
                <c:pt idx="4387">
                  <c:v>401.07268320558688</c:v>
                </c:pt>
                <c:pt idx="4388">
                  <c:v>401.24470654730641</c:v>
                </c:pt>
                <c:pt idx="4389">
                  <c:v>401.20863382728902</c:v>
                </c:pt>
                <c:pt idx="4390">
                  <c:v>400.96814226495547</c:v>
                </c:pt>
                <c:pt idx="4391">
                  <c:v>400.82254016036609</c:v>
                </c:pt>
                <c:pt idx="4392">
                  <c:v>400.97588261323534</c:v>
                </c:pt>
                <c:pt idx="4393">
                  <c:v>401.19614181844963</c:v>
                </c:pt>
                <c:pt idx="4394">
                  <c:v>401.22880751490402</c:v>
                </c:pt>
                <c:pt idx="4395">
                  <c:v>401.02044254657324</c:v>
                </c:pt>
                <c:pt idx="4396">
                  <c:v>400.81572626873378</c:v>
                </c:pt>
                <c:pt idx="4397">
                  <c:v>400.85828325483249</c:v>
                </c:pt>
                <c:pt idx="4398">
                  <c:v>401.12851018099872</c:v>
                </c:pt>
                <c:pt idx="4399">
                  <c:v>401.27199297436954</c:v>
                </c:pt>
                <c:pt idx="4400">
                  <c:v>401.17549025851525</c:v>
                </c:pt>
                <c:pt idx="4401">
                  <c:v>400.92011671115961</c:v>
                </c:pt>
                <c:pt idx="4402">
                  <c:v>400.82992204169949</c:v>
                </c:pt>
                <c:pt idx="4403">
                  <c:v>401.02262442052796</c:v>
                </c:pt>
                <c:pt idx="4404">
                  <c:v>401.23086895336667</c:v>
                </c:pt>
                <c:pt idx="4405">
                  <c:v>401.22384635304837</c:v>
                </c:pt>
                <c:pt idx="4406">
                  <c:v>400.98523684314711</c:v>
                </c:pt>
                <c:pt idx="4407">
                  <c:v>400.7913987915673</c:v>
                </c:pt>
                <c:pt idx="4408">
                  <c:v>400.88876662647283</c:v>
                </c:pt>
                <c:pt idx="4409">
                  <c:v>401.13102013088849</c:v>
                </c:pt>
                <c:pt idx="4410">
                  <c:v>401.19282393573928</c:v>
                </c:pt>
                <c:pt idx="4411">
                  <c:v>401.01246323544325</c:v>
                </c:pt>
                <c:pt idx="4412">
                  <c:v>400.80072357077995</c:v>
                </c:pt>
                <c:pt idx="4413">
                  <c:v>400.85129014295018</c:v>
                </c:pt>
                <c:pt idx="4414">
                  <c:v>401.10164208007967</c:v>
                </c:pt>
                <c:pt idx="4415">
                  <c:v>401.2474564395481</c:v>
                </c:pt>
                <c:pt idx="4416">
                  <c:v>401.13879089042001</c:v>
                </c:pt>
                <c:pt idx="4417">
                  <c:v>400.88371544058305</c:v>
                </c:pt>
                <c:pt idx="4418">
                  <c:v>400.78975554687656</c:v>
                </c:pt>
                <c:pt idx="4419">
                  <c:v>400.9812325037006</c:v>
                </c:pt>
                <c:pt idx="4420">
                  <c:v>401.18152766499384</c:v>
                </c:pt>
                <c:pt idx="4421">
                  <c:v>401.14883265451374</c:v>
                </c:pt>
                <c:pt idx="4422">
                  <c:v>400.91805432029514</c:v>
                </c:pt>
                <c:pt idx="4423">
                  <c:v>400.7611848474096</c:v>
                </c:pt>
                <c:pt idx="4424">
                  <c:v>400.90379875829188</c:v>
                </c:pt>
                <c:pt idx="4425">
                  <c:v>401.1662554288655</c:v>
                </c:pt>
                <c:pt idx="4426">
                  <c:v>401.24156885013821</c:v>
                </c:pt>
                <c:pt idx="4427">
                  <c:v>401.05974274936329</c:v>
                </c:pt>
                <c:pt idx="4428">
                  <c:v>400.83090818600817</c:v>
                </c:pt>
                <c:pt idx="4429">
                  <c:v>400.83942506659599</c:v>
                </c:pt>
                <c:pt idx="4430">
                  <c:v>401.09599445534764</c:v>
                </c:pt>
                <c:pt idx="4431">
                  <c:v>401.24739670185716</c:v>
                </c:pt>
                <c:pt idx="4432">
                  <c:v>401.13580206112266</c:v>
                </c:pt>
                <c:pt idx="4433">
                  <c:v>400.86154037499688</c:v>
                </c:pt>
                <c:pt idx="4434">
                  <c:v>400.77041952050536</c:v>
                </c:pt>
                <c:pt idx="4435">
                  <c:v>400.99533827958373</c:v>
                </c:pt>
                <c:pt idx="4436">
                  <c:v>401.24264412833452</c:v>
                </c:pt>
                <c:pt idx="4437">
                  <c:v>401.24670922876857</c:v>
                </c:pt>
                <c:pt idx="4438">
                  <c:v>400.99530890070275</c:v>
                </c:pt>
                <c:pt idx="4439">
                  <c:v>400.82248042373942</c:v>
                </c:pt>
                <c:pt idx="4440">
                  <c:v>400.9071753583205</c:v>
                </c:pt>
                <c:pt idx="4441">
                  <c:v>401.16419399601381</c:v>
                </c:pt>
                <c:pt idx="4442">
                  <c:v>401.27569867395448</c:v>
                </c:pt>
                <c:pt idx="4443">
                  <c:v>401.0896877631086</c:v>
                </c:pt>
                <c:pt idx="4444">
                  <c:v>400.84468483189153</c:v>
                </c:pt>
                <c:pt idx="4445">
                  <c:v>400.80003611056321</c:v>
                </c:pt>
                <c:pt idx="4446">
                  <c:v>400.99581715534839</c:v>
                </c:pt>
                <c:pt idx="4447">
                  <c:v>401.16111506766009</c:v>
                </c:pt>
                <c:pt idx="4448">
                  <c:v>401.08714745928421</c:v>
                </c:pt>
                <c:pt idx="4449">
                  <c:v>400.8721500112174</c:v>
                </c:pt>
                <c:pt idx="4450">
                  <c:v>400.78658755161899</c:v>
                </c:pt>
                <c:pt idx="4451">
                  <c:v>400.98084372340861</c:v>
                </c:pt>
                <c:pt idx="4452">
                  <c:v>401.16876636204381</c:v>
                </c:pt>
                <c:pt idx="4453">
                  <c:v>401.14629234437444</c:v>
                </c:pt>
                <c:pt idx="4454">
                  <c:v>400.933654460735</c:v>
                </c:pt>
                <c:pt idx="4455">
                  <c:v>400.7754697032529</c:v>
                </c:pt>
                <c:pt idx="4456">
                  <c:v>400.91925003691426</c:v>
                </c:pt>
                <c:pt idx="4457">
                  <c:v>401.12331009057573</c:v>
                </c:pt>
                <c:pt idx="4458">
                  <c:v>401.13493537904077</c:v>
                </c:pt>
                <c:pt idx="4459">
                  <c:v>400.91787510970136</c:v>
                </c:pt>
                <c:pt idx="4460">
                  <c:v>400.74537525199122</c:v>
                </c:pt>
                <c:pt idx="4461">
                  <c:v>400.86626251451793</c:v>
                </c:pt>
                <c:pt idx="4462">
                  <c:v>401.12067968745379</c:v>
                </c:pt>
                <c:pt idx="4463">
                  <c:v>401.21691287157756</c:v>
                </c:pt>
                <c:pt idx="4464">
                  <c:v>401.06676530120643</c:v>
                </c:pt>
                <c:pt idx="4465">
                  <c:v>400.83356793590502</c:v>
                </c:pt>
                <c:pt idx="4466">
                  <c:v>400.84561124012299</c:v>
                </c:pt>
                <c:pt idx="4467">
                  <c:v>401.07910838855861</c:v>
                </c:pt>
                <c:pt idx="4468">
                  <c:v>401.27635578934843</c:v>
                </c:pt>
                <c:pt idx="4469">
                  <c:v>401.20519744696759</c:v>
                </c:pt>
                <c:pt idx="4470">
                  <c:v>400.94261989444919</c:v>
                </c:pt>
                <c:pt idx="4471">
                  <c:v>400.81372362345809</c:v>
                </c:pt>
                <c:pt idx="4472">
                  <c:v>400.97020466014021</c:v>
                </c:pt>
                <c:pt idx="4473">
                  <c:v>401.19545434684642</c:v>
                </c:pt>
                <c:pt idx="4474">
                  <c:v>401.22623683773713</c:v>
                </c:pt>
                <c:pt idx="4475">
                  <c:v>401.0013159033133</c:v>
                </c:pt>
                <c:pt idx="4476">
                  <c:v>400.80260576252857</c:v>
                </c:pt>
                <c:pt idx="4477">
                  <c:v>400.87878470858305</c:v>
                </c:pt>
                <c:pt idx="4478">
                  <c:v>401.12295068700467</c:v>
                </c:pt>
                <c:pt idx="4479">
                  <c:v>401.23027157688165</c:v>
                </c:pt>
                <c:pt idx="4480">
                  <c:v>401.07109869952058</c:v>
                </c:pt>
                <c:pt idx="4481">
                  <c:v>400.84438614848415</c:v>
                </c:pt>
                <c:pt idx="4482">
                  <c:v>400.8470762578645</c:v>
                </c:pt>
                <c:pt idx="4483">
                  <c:v>401.07480534706559</c:v>
                </c:pt>
                <c:pt idx="4484">
                  <c:v>401.1933028154761</c:v>
                </c:pt>
                <c:pt idx="4485">
                  <c:v>401.08544445698777</c:v>
                </c:pt>
                <c:pt idx="4486">
                  <c:v>400.8461792282742</c:v>
                </c:pt>
                <c:pt idx="4487">
                  <c:v>400.77642646671239</c:v>
                </c:pt>
                <c:pt idx="4488">
                  <c:v>400.98269655044908</c:v>
                </c:pt>
                <c:pt idx="4489">
                  <c:v>401.19892108419378</c:v>
                </c:pt>
                <c:pt idx="4490">
                  <c:v>401.17280109141961</c:v>
                </c:pt>
                <c:pt idx="4491">
                  <c:v>400.95660715290899</c:v>
                </c:pt>
                <c:pt idx="4492">
                  <c:v>400.81572626873378</c:v>
                </c:pt>
                <c:pt idx="4493">
                  <c:v>400.94793941935154</c:v>
                </c:pt>
                <c:pt idx="4494">
                  <c:v>401.18263329888504</c:v>
                </c:pt>
                <c:pt idx="4495">
                  <c:v>401.21308672666737</c:v>
                </c:pt>
                <c:pt idx="4496">
                  <c:v>401.00000070844879</c:v>
                </c:pt>
                <c:pt idx="4497">
                  <c:v>400.78515289548062</c:v>
                </c:pt>
                <c:pt idx="4498">
                  <c:v>400.84062077929042</c:v>
                </c:pt>
                <c:pt idx="4499">
                  <c:v>401.0638068392168</c:v>
                </c:pt>
                <c:pt idx="4500">
                  <c:v>401.17859856783912</c:v>
                </c:pt>
                <c:pt idx="4501">
                  <c:v>401.05179280403422</c:v>
                </c:pt>
                <c:pt idx="4502">
                  <c:v>400.82032794670215</c:v>
                </c:pt>
                <c:pt idx="4503">
                  <c:v>400.7797736701902</c:v>
                </c:pt>
                <c:pt idx="4504">
                  <c:v>401.02498550607811</c:v>
                </c:pt>
                <c:pt idx="4505">
                  <c:v>401.19892108419378</c:v>
                </c:pt>
                <c:pt idx="4506">
                  <c:v>401.16398442517811</c:v>
                </c:pt>
                <c:pt idx="4507">
                  <c:v>400.92023618489981</c:v>
                </c:pt>
                <c:pt idx="4508">
                  <c:v>400.77594857462145</c:v>
                </c:pt>
                <c:pt idx="4509">
                  <c:v>400.95854909387145</c:v>
                </c:pt>
                <c:pt idx="4510">
                  <c:v>401.20412119116423</c:v>
                </c:pt>
                <c:pt idx="4511">
                  <c:v>401.26398322029689</c:v>
                </c:pt>
                <c:pt idx="4512">
                  <c:v>401.04910267161927</c:v>
                </c:pt>
                <c:pt idx="4513">
                  <c:v>400.80287506677098</c:v>
                </c:pt>
                <c:pt idx="4514">
                  <c:v>400.82322762122743</c:v>
                </c:pt>
                <c:pt idx="4515">
                  <c:v>401.06757224356721</c:v>
                </c:pt>
                <c:pt idx="4516">
                  <c:v>401.23125773774291</c:v>
                </c:pt>
                <c:pt idx="4517">
                  <c:v>401.15250797648719</c:v>
                </c:pt>
                <c:pt idx="4518">
                  <c:v>400.90610009526671</c:v>
                </c:pt>
                <c:pt idx="4519">
                  <c:v>400.82678341981489</c:v>
                </c:pt>
                <c:pt idx="4520">
                  <c:v>400.91126978028188</c:v>
                </c:pt>
                <c:pt idx="4521">
                  <c:v>400.93882513099771</c:v>
                </c:pt>
                <c:pt idx="4522">
                  <c:v>400.85846246498033</c:v>
                </c:pt>
                <c:pt idx="4523">
                  <c:v>400.78820141746615</c:v>
                </c:pt>
                <c:pt idx="4524">
                  <c:v>400.90188620054039</c:v>
                </c:pt>
                <c:pt idx="4525">
                  <c:v>401.04133292065524</c:v>
                </c:pt>
                <c:pt idx="4526">
                  <c:v>401.05194263668216</c:v>
                </c:pt>
                <c:pt idx="4527">
                  <c:v>400.90911827456216</c:v>
                </c:pt>
                <c:pt idx="4528">
                  <c:v>400.88186262120996</c:v>
                </c:pt>
                <c:pt idx="4529">
                  <c:v>401.00803975250165</c:v>
                </c:pt>
                <c:pt idx="4530">
                  <c:v>401.13547301571839</c:v>
                </c:pt>
                <c:pt idx="4531">
                  <c:v>401.07253337280844</c:v>
                </c:pt>
                <c:pt idx="4532">
                  <c:v>400.93703204427055</c:v>
                </c:pt>
                <c:pt idx="4533">
                  <c:v>400.93254883839398</c:v>
                </c:pt>
                <c:pt idx="4534">
                  <c:v>401.10418238545066</c:v>
                </c:pt>
                <c:pt idx="4535">
                  <c:v>401.20693081628957</c:v>
                </c:pt>
                <c:pt idx="4536">
                  <c:v>401.07271258456308</c:v>
                </c:pt>
                <c:pt idx="4537">
                  <c:v>400.92492797790828</c:v>
                </c:pt>
                <c:pt idx="4538">
                  <c:v>400.96990597516657</c:v>
                </c:pt>
                <c:pt idx="4539">
                  <c:v>401.15663279894733</c:v>
                </c:pt>
                <c:pt idx="4540">
                  <c:v>401.20612386919964</c:v>
                </c:pt>
                <c:pt idx="4541">
                  <c:v>401.06186391039074</c:v>
                </c:pt>
                <c:pt idx="4542">
                  <c:v>400.88801942694198</c:v>
                </c:pt>
                <c:pt idx="4543">
                  <c:v>400.93239900649519</c:v>
                </c:pt>
                <c:pt idx="4544">
                  <c:v>401.16207184656184</c:v>
                </c:pt>
                <c:pt idx="4545">
                  <c:v>401.24533428265119</c:v>
                </c:pt>
                <c:pt idx="4546">
                  <c:v>401.12492397915781</c:v>
                </c:pt>
                <c:pt idx="4547">
                  <c:v>400.9285738865733</c:v>
                </c:pt>
                <c:pt idx="4548">
                  <c:v>400.93592544247974</c:v>
                </c:pt>
                <c:pt idx="4549">
                  <c:v>401.16081638029328</c:v>
                </c:pt>
                <c:pt idx="4550">
                  <c:v>401.28696561031853</c:v>
                </c:pt>
                <c:pt idx="4551">
                  <c:v>401.16347616694406</c:v>
                </c:pt>
                <c:pt idx="4552">
                  <c:v>400.92594350492351</c:v>
                </c:pt>
                <c:pt idx="4553">
                  <c:v>400.85801394996798</c:v>
                </c:pt>
                <c:pt idx="4554">
                  <c:v>401.05866650014218</c:v>
                </c:pt>
                <c:pt idx="4555">
                  <c:v>401.24473592649531</c:v>
                </c:pt>
                <c:pt idx="4556">
                  <c:v>401.20830576018074</c:v>
                </c:pt>
                <c:pt idx="4557">
                  <c:v>400.96351020044574</c:v>
                </c:pt>
                <c:pt idx="4558">
                  <c:v>400.79830277078759</c:v>
                </c:pt>
                <c:pt idx="4559">
                  <c:v>400.93598517938932</c:v>
                </c:pt>
                <c:pt idx="4560">
                  <c:v>401.18302208247104</c:v>
                </c:pt>
                <c:pt idx="4561">
                  <c:v>401.24383986124934</c:v>
                </c:pt>
                <c:pt idx="4562">
                  <c:v>401.06542072376544</c:v>
                </c:pt>
                <c:pt idx="4563">
                  <c:v>400.83637653810428</c:v>
                </c:pt>
                <c:pt idx="4564">
                  <c:v>400.86333345606994</c:v>
                </c:pt>
                <c:pt idx="4565">
                  <c:v>401.10149322641951</c:v>
                </c:pt>
                <c:pt idx="4566">
                  <c:v>401.24969709272165</c:v>
                </c:pt>
                <c:pt idx="4567">
                  <c:v>401.14157014945511</c:v>
                </c:pt>
                <c:pt idx="4568">
                  <c:v>400.91904046823146</c:v>
                </c:pt>
                <c:pt idx="4569">
                  <c:v>400.83084844936076</c:v>
                </c:pt>
                <c:pt idx="4570">
                  <c:v>401.0207118532669</c:v>
                </c:pt>
                <c:pt idx="4571">
                  <c:v>401.22118655963436</c:v>
                </c:pt>
                <c:pt idx="4572">
                  <c:v>401.20167097112773</c:v>
                </c:pt>
                <c:pt idx="4573">
                  <c:v>400.96894920398091</c:v>
                </c:pt>
                <c:pt idx="4574">
                  <c:v>400.8256778024064</c:v>
                </c:pt>
                <c:pt idx="4575">
                  <c:v>400.95965471741488</c:v>
                </c:pt>
                <c:pt idx="4576">
                  <c:v>401.21257944668724</c:v>
                </c:pt>
                <c:pt idx="4577">
                  <c:v>401.26048611492365</c:v>
                </c:pt>
                <c:pt idx="4578">
                  <c:v>401.074326469715</c:v>
                </c:pt>
                <c:pt idx="4579">
                  <c:v>400.84812213956889</c:v>
                </c:pt>
                <c:pt idx="4580">
                  <c:v>400.85424857863399</c:v>
                </c:pt>
                <c:pt idx="4581">
                  <c:v>401.0993407242529</c:v>
                </c:pt>
                <c:pt idx="4582">
                  <c:v>401.26072506582045</c:v>
                </c:pt>
                <c:pt idx="4583">
                  <c:v>401.15836616472455</c:v>
                </c:pt>
                <c:pt idx="4584">
                  <c:v>400.88003918071956</c:v>
                </c:pt>
                <c:pt idx="4585">
                  <c:v>400.78476411837113</c:v>
                </c:pt>
                <c:pt idx="4586">
                  <c:v>400.95606854097059</c:v>
                </c:pt>
                <c:pt idx="4587">
                  <c:v>401.14778578033321</c:v>
                </c:pt>
                <c:pt idx="4588">
                  <c:v>401.1319171711786</c:v>
                </c:pt>
                <c:pt idx="4589">
                  <c:v>400.91216681230952</c:v>
                </c:pt>
                <c:pt idx="4590">
                  <c:v>400.78359876636802</c:v>
                </c:pt>
                <c:pt idx="4591">
                  <c:v>400.9469836283393</c:v>
                </c:pt>
                <c:pt idx="4592">
                  <c:v>401.18496404188897</c:v>
                </c:pt>
                <c:pt idx="4593">
                  <c:v>401.21718120118999</c:v>
                </c:pt>
                <c:pt idx="4594">
                  <c:v>401.00989258165259</c:v>
                </c:pt>
                <c:pt idx="4595">
                  <c:v>400.78685685568178</c:v>
                </c:pt>
                <c:pt idx="4596">
                  <c:v>400.84384851836018</c:v>
                </c:pt>
                <c:pt idx="4597">
                  <c:v>401.09163069420418</c:v>
                </c:pt>
                <c:pt idx="4598">
                  <c:v>401.22587841191427</c:v>
                </c:pt>
                <c:pt idx="4599">
                  <c:v>401.11284919648631</c:v>
                </c:pt>
                <c:pt idx="4600">
                  <c:v>400.85406936851768</c:v>
                </c:pt>
                <c:pt idx="4601">
                  <c:v>400.78479447628121</c:v>
                </c:pt>
                <c:pt idx="4602">
                  <c:v>401.00197301112456</c:v>
                </c:pt>
                <c:pt idx="4603">
                  <c:v>401.21975187737542</c:v>
                </c:pt>
                <c:pt idx="4604">
                  <c:v>401.19996698132348</c:v>
                </c:pt>
                <c:pt idx="4605">
                  <c:v>400.95783225029061</c:v>
                </c:pt>
                <c:pt idx="4606">
                  <c:v>400.81536686978933</c:v>
                </c:pt>
                <c:pt idx="4607">
                  <c:v>400.96874061415741</c:v>
                </c:pt>
                <c:pt idx="4608">
                  <c:v>401.22740221135155</c:v>
                </c:pt>
                <c:pt idx="4609">
                  <c:v>401.28400712090297</c:v>
                </c:pt>
                <c:pt idx="4610">
                  <c:v>401.09204885530244</c:v>
                </c:pt>
                <c:pt idx="4611">
                  <c:v>400.87415266137253</c:v>
                </c:pt>
                <c:pt idx="4612">
                  <c:v>400.9193695106502</c:v>
                </c:pt>
                <c:pt idx="4613">
                  <c:v>401.18260294046922</c:v>
                </c:pt>
                <c:pt idx="4614">
                  <c:v>401.32590684740728</c:v>
                </c:pt>
                <c:pt idx="4615">
                  <c:v>401.20095314092521</c:v>
                </c:pt>
                <c:pt idx="4616">
                  <c:v>400.92609333678183</c:v>
                </c:pt>
                <c:pt idx="4617">
                  <c:v>400.83039993486489</c:v>
                </c:pt>
                <c:pt idx="4618">
                  <c:v>400.93930302633601</c:v>
                </c:pt>
                <c:pt idx="4619">
                  <c:v>401.03081330471787</c:v>
                </c:pt>
                <c:pt idx="4620">
                  <c:v>400.96631979718393</c:v>
                </c:pt>
                <c:pt idx="4621">
                  <c:v>400.89106698271104</c:v>
                </c:pt>
                <c:pt idx="4622">
                  <c:v>400.92764747513274</c:v>
                </c:pt>
                <c:pt idx="4623">
                  <c:v>401.04805678112268</c:v>
                </c:pt>
                <c:pt idx="4624">
                  <c:v>401.06512203759985</c:v>
                </c:pt>
                <c:pt idx="4625">
                  <c:v>400.98616325681979</c:v>
                </c:pt>
                <c:pt idx="4626">
                  <c:v>400.91611140332805</c:v>
                </c:pt>
                <c:pt idx="4627">
                  <c:v>400.98165066286305</c:v>
                </c:pt>
                <c:pt idx="4628">
                  <c:v>401.1268365547856</c:v>
                </c:pt>
                <c:pt idx="4629">
                  <c:v>401.11323797893095</c:v>
                </c:pt>
                <c:pt idx="4630">
                  <c:v>400.98305595190533</c:v>
                </c:pt>
                <c:pt idx="4631">
                  <c:v>400.93733072883344</c:v>
                </c:pt>
                <c:pt idx="4632">
                  <c:v>401.02334126605393</c:v>
                </c:pt>
                <c:pt idx="4633">
                  <c:v>401.12821051474009</c:v>
                </c:pt>
                <c:pt idx="4634">
                  <c:v>401.10110444416665</c:v>
                </c:pt>
                <c:pt idx="4635">
                  <c:v>401.00197301112456</c:v>
                </c:pt>
                <c:pt idx="4636">
                  <c:v>401.00179379990152</c:v>
                </c:pt>
                <c:pt idx="4637">
                  <c:v>401.11891596608933</c:v>
                </c:pt>
                <c:pt idx="4638">
                  <c:v>401.16473163335314</c:v>
                </c:pt>
                <c:pt idx="4639">
                  <c:v>401.0619236476154</c:v>
                </c:pt>
                <c:pt idx="4640">
                  <c:v>400.95783225029061</c:v>
                </c:pt>
                <c:pt idx="4641">
                  <c:v>401.00466313822449</c:v>
                </c:pt>
                <c:pt idx="4642">
                  <c:v>401.11840868811976</c:v>
                </c:pt>
                <c:pt idx="4643">
                  <c:v>401.14372167614044</c:v>
                </c:pt>
                <c:pt idx="4644">
                  <c:v>401.02262442052796</c:v>
                </c:pt>
                <c:pt idx="4645">
                  <c:v>400.93915319439486</c:v>
                </c:pt>
                <c:pt idx="4646">
                  <c:v>401.05017892040843</c:v>
                </c:pt>
                <c:pt idx="4647">
                  <c:v>401.14443852531144</c:v>
                </c:pt>
                <c:pt idx="4648">
                  <c:v>401.08368073823414</c:v>
                </c:pt>
                <c:pt idx="4649">
                  <c:v>400.93493929384744</c:v>
                </c:pt>
                <c:pt idx="4650">
                  <c:v>400.94387534922555</c:v>
                </c:pt>
                <c:pt idx="4651">
                  <c:v>401.12301042438264</c:v>
                </c:pt>
                <c:pt idx="4652">
                  <c:v>401.22303940538313</c:v>
                </c:pt>
                <c:pt idx="4653">
                  <c:v>401.10995046611629</c:v>
                </c:pt>
                <c:pt idx="4654">
                  <c:v>400.96832147592602</c:v>
                </c:pt>
                <c:pt idx="4655">
                  <c:v>401.0115064625524</c:v>
                </c:pt>
                <c:pt idx="4656">
                  <c:v>401.16338705037617</c:v>
                </c:pt>
                <c:pt idx="4657">
                  <c:v>401.21544783111932</c:v>
                </c:pt>
                <c:pt idx="4658">
                  <c:v>401.03852331508801</c:v>
                </c:pt>
                <c:pt idx="4659">
                  <c:v>400.90278225292411</c:v>
                </c:pt>
                <c:pt idx="4660">
                  <c:v>400.96838121291648</c:v>
                </c:pt>
                <c:pt idx="4661">
                  <c:v>401.17292056642611</c:v>
                </c:pt>
                <c:pt idx="4662">
                  <c:v>401.19390019103048</c:v>
                </c:pt>
                <c:pt idx="4663">
                  <c:v>401.00753149759589</c:v>
                </c:pt>
                <c:pt idx="4664">
                  <c:v>400.8410692939774</c:v>
                </c:pt>
                <c:pt idx="4665">
                  <c:v>400.95678636379313</c:v>
                </c:pt>
                <c:pt idx="4666">
                  <c:v>401.17922630143494</c:v>
                </c:pt>
                <c:pt idx="4667">
                  <c:v>401.22202288639733</c:v>
                </c:pt>
                <c:pt idx="4668">
                  <c:v>401.03586354239877</c:v>
                </c:pt>
                <c:pt idx="4669">
                  <c:v>400.84602939691575</c:v>
                </c:pt>
                <c:pt idx="4670">
                  <c:v>400.92603359989704</c:v>
                </c:pt>
                <c:pt idx="4671">
                  <c:v>401.15806747739242</c:v>
                </c:pt>
                <c:pt idx="4672">
                  <c:v>401.26607502034119</c:v>
                </c:pt>
                <c:pt idx="4673">
                  <c:v>401.11837832978597</c:v>
                </c:pt>
                <c:pt idx="4674">
                  <c:v>400.87253878974298</c:v>
                </c:pt>
                <c:pt idx="4675">
                  <c:v>400.84510298866815</c:v>
                </c:pt>
                <c:pt idx="4676">
                  <c:v>401.06805112078217</c:v>
                </c:pt>
                <c:pt idx="4677">
                  <c:v>401.23711594541288</c:v>
                </c:pt>
                <c:pt idx="4678">
                  <c:v>401.1469788352527</c:v>
                </c:pt>
                <c:pt idx="4679">
                  <c:v>400.88102630638133</c:v>
                </c:pt>
                <c:pt idx="4680">
                  <c:v>400.75317526478437</c:v>
                </c:pt>
                <c:pt idx="4681">
                  <c:v>400.94964339112801</c:v>
                </c:pt>
                <c:pt idx="4682">
                  <c:v>401.197486403281</c:v>
                </c:pt>
                <c:pt idx="4683">
                  <c:v>401.2276411619149</c:v>
                </c:pt>
                <c:pt idx="4684">
                  <c:v>401.0174243532179</c:v>
                </c:pt>
                <c:pt idx="4685">
                  <c:v>400.82493060484211</c:v>
                </c:pt>
                <c:pt idx="4686">
                  <c:v>400.9173962354983</c:v>
                </c:pt>
                <c:pt idx="4687">
                  <c:v>401.16275931719883</c:v>
                </c:pt>
                <c:pt idx="4688">
                  <c:v>401.28744351264874</c:v>
                </c:pt>
                <c:pt idx="4689">
                  <c:v>401.136160485586</c:v>
                </c:pt>
                <c:pt idx="4690">
                  <c:v>400.89803072744218</c:v>
                </c:pt>
                <c:pt idx="4691">
                  <c:v>400.82415402863023</c:v>
                </c:pt>
                <c:pt idx="4692">
                  <c:v>400.88927389956217</c:v>
                </c:pt>
                <c:pt idx="4693">
                  <c:v>400.88993198358588</c:v>
                </c:pt>
                <c:pt idx="4694">
                  <c:v>400.78766378860087</c:v>
                </c:pt>
                <c:pt idx="4695">
                  <c:v>400.7813277990553</c:v>
                </c:pt>
                <c:pt idx="4696">
                  <c:v>400.91097109604431</c:v>
                </c:pt>
                <c:pt idx="4697">
                  <c:v>401.01933692021538</c:v>
                </c:pt>
                <c:pt idx="4698">
                  <c:v>400.95266157591743</c:v>
                </c:pt>
                <c:pt idx="4699">
                  <c:v>400.86279582552118</c:v>
                </c:pt>
                <c:pt idx="4700">
                  <c:v>400.91996687933869</c:v>
                </c:pt>
                <c:pt idx="4701">
                  <c:v>401.08039322950106</c:v>
                </c:pt>
                <c:pt idx="4702">
                  <c:v>401.12689629217329</c:v>
                </c:pt>
                <c:pt idx="4703">
                  <c:v>400.99859639770551</c:v>
                </c:pt>
                <c:pt idx="4704">
                  <c:v>400.89465412870339</c:v>
                </c:pt>
                <c:pt idx="4705">
                  <c:v>401.02181747968842</c:v>
                </c:pt>
                <c:pt idx="4706">
                  <c:v>401.18373893282774</c:v>
                </c:pt>
                <c:pt idx="4707">
                  <c:v>401.16377485434418</c:v>
                </c:pt>
                <c:pt idx="4708">
                  <c:v>400.983025593744</c:v>
                </c:pt>
                <c:pt idx="4709">
                  <c:v>400.92208900724285</c:v>
                </c:pt>
                <c:pt idx="4710">
                  <c:v>401.05451231570663</c:v>
                </c:pt>
                <c:pt idx="4711">
                  <c:v>401.19288367329284</c:v>
                </c:pt>
                <c:pt idx="4712">
                  <c:v>401.11084750561196</c:v>
                </c:pt>
                <c:pt idx="4713">
                  <c:v>400.9194586263061</c:v>
                </c:pt>
                <c:pt idx="4714">
                  <c:v>400.89315972929757</c:v>
                </c:pt>
                <c:pt idx="4715">
                  <c:v>401.09500732079999</c:v>
                </c:pt>
                <c:pt idx="4716">
                  <c:v>401.24321212594418</c:v>
                </c:pt>
                <c:pt idx="4717">
                  <c:v>401.17791109674374</c:v>
                </c:pt>
                <c:pt idx="4718">
                  <c:v>400.94351692765241</c:v>
                </c:pt>
                <c:pt idx="4719">
                  <c:v>400.85478620899113</c:v>
                </c:pt>
                <c:pt idx="4720">
                  <c:v>401.0331440328535</c:v>
                </c:pt>
                <c:pt idx="4721">
                  <c:v>401.24123980326823</c:v>
                </c:pt>
                <c:pt idx="4722">
                  <c:v>401.22794082942806</c:v>
                </c:pt>
                <c:pt idx="4723">
                  <c:v>401.0031981108329</c:v>
                </c:pt>
                <c:pt idx="4724">
                  <c:v>400.85400963181252</c:v>
                </c:pt>
                <c:pt idx="4725">
                  <c:v>400.98732959797456</c:v>
                </c:pt>
                <c:pt idx="4726">
                  <c:v>401.17596913790254</c:v>
                </c:pt>
                <c:pt idx="4727">
                  <c:v>401.23086895336667</c:v>
                </c:pt>
                <c:pt idx="4728">
                  <c:v>401.01685636100029</c:v>
                </c:pt>
                <c:pt idx="4729">
                  <c:v>400.8261860534497</c:v>
                </c:pt>
                <c:pt idx="4730">
                  <c:v>400.89916670624331</c:v>
                </c:pt>
                <c:pt idx="4731">
                  <c:v>401.14405072165886</c:v>
                </c:pt>
                <c:pt idx="4732">
                  <c:v>401.22531041471973</c:v>
                </c:pt>
                <c:pt idx="4733">
                  <c:v>401.04677194192385</c:v>
                </c:pt>
                <c:pt idx="4734">
                  <c:v>400.82116523870235</c:v>
                </c:pt>
                <c:pt idx="4735">
                  <c:v>400.85290401314887</c:v>
                </c:pt>
                <c:pt idx="4736">
                  <c:v>401.11927536959939</c:v>
                </c:pt>
                <c:pt idx="4737">
                  <c:v>401.25349288503219</c:v>
                </c:pt>
                <c:pt idx="4738">
                  <c:v>401.14757718894447</c:v>
                </c:pt>
                <c:pt idx="4739">
                  <c:v>400.87253878974298</c:v>
                </c:pt>
                <c:pt idx="4740">
                  <c:v>400.80320410759498</c:v>
                </c:pt>
                <c:pt idx="4741">
                  <c:v>401.03828436642488</c:v>
                </c:pt>
                <c:pt idx="4742">
                  <c:v>401.2254602484611</c:v>
                </c:pt>
                <c:pt idx="4743">
                  <c:v>401.19073214215547</c:v>
                </c:pt>
                <c:pt idx="4744">
                  <c:v>400.94608659500602</c:v>
                </c:pt>
                <c:pt idx="4745">
                  <c:v>400.78416675305152</c:v>
                </c:pt>
                <c:pt idx="4746">
                  <c:v>400.91539456101913</c:v>
                </c:pt>
                <c:pt idx="4747">
                  <c:v>401.15280666374957</c:v>
                </c:pt>
                <c:pt idx="4748">
                  <c:v>401.21114476494876</c:v>
                </c:pt>
                <c:pt idx="4749">
                  <c:v>401.01849962128057</c:v>
                </c:pt>
                <c:pt idx="4750">
                  <c:v>400.80129155786858</c:v>
                </c:pt>
                <c:pt idx="4751">
                  <c:v>400.85093074347282</c:v>
                </c:pt>
                <c:pt idx="4752">
                  <c:v>401.12462431294438</c:v>
                </c:pt>
                <c:pt idx="4753">
                  <c:v>401.27728221436098</c:v>
                </c:pt>
                <c:pt idx="4754">
                  <c:v>401.16287879215486</c:v>
                </c:pt>
                <c:pt idx="4755">
                  <c:v>400.90792255844917</c:v>
                </c:pt>
                <c:pt idx="4756">
                  <c:v>400.84489439992387</c:v>
                </c:pt>
                <c:pt idx="4757">
                  <c:v>401.0547218855782</c:v>
                </c:pt>
                <c:pt idx="4758">
                  <c:v>401.22498136807536</c:v>
                </c:pt>
                <c:pt idx="4759">
                  <c:v>401.1933028154761</c:v>
                </c:pt>
                <c:pt idx="4760">
                  <c:v>400.93765879221013</c:v>
                </c:pt>
                <c:pt idx="4761">
                  <c:v>400.77179443926337</c:v>
                </c:pt>
                <c:pt idx="4762">
                  <c:v>400.90983609597555</c:v>
                </c:pt>
                <c:pt idx="4763">
                  <c:v>401.13929816882433</c:v>
                </c:pt>
                <c:pt idx="4764">
                  <c:v>401.2156270439512</c:v>
                </c:pt>
                <c:pt idx="4765">
                  <c:v>401.02280363190744</c:v>
                </c:pt>
                <c:pt idx="4766">
                  <c:v>400.80852360154199</c:v>
                </c:pt>
                <c:pt idx="4767">
                  <c:v>400.86629189324032</c:v>
                </c:pt>
                <c:pt idx="4768">
                  <c:v>401.13478554587056</c:v>
                </c:pt>
                <c:pt idx="4769">
                  <c:v>401.27154445157328</c:v>
                </c:pt>
                <c:pt idx="4770">
                  <c:v>401.15086470696014</c:v>
                </c:pt>
                <c:pt idx="4771">
                  <c:v>400.90400832684134</c:v>
                </c:pt>
                <c:pt idx="4772">
                  <c:v>400.84931687340696</c:v>
                </c:pt>
                <c:pt idx="4773">
                  <c:v>401.08072227414385</c:v>
                </c:pt>
                <c:pt idx="4774">
                  <c:v>401.25005649821111</c:v>
                </c:pt>
                <c:pt idx="4775">
                  <c:v>401.2069905538786</c:v>
                </c:pt>
                <c:pt idx="4776">
                  <c:v>400.96246431369974</c:v>
                </c:pt>
                <c:pt idx="4777">
                  <c:v>400.80550543491267</c:v>
                </c:pt>
                <c:pt idx="4778">
                  <c:v>400.93508912576215</c:v>
                </c:pt>
                <c:pt idx="4779">
                  <c:v>401.15131322747533</c:v>
                </c:pt>
                <c:pt idx="4780">
                  <c:v>401.1875640937032</c:v>
                </c:pt>
                <c:pt idx="4781">
                  <c:v>400.98801608427289</c:v>
                </c:pt>
                <c:pt idx="4782">
                  <c:v>400.78823079609305</c:v>
                </c:pt>
                <c:pt idx="4783">
                  <c:v>400.85950834718153</c:v>
                </c:pt>
                <c:pt idx="4784">
                  <c:v>401.0935736254583</c:v>
                </c:pt>
                <c:pt idx="4785">
                  <c:v>401.21353524835769</c:v>
                </c:pt>
                <c:pt idx="4786">
                  <c:v>401.05298852734927</c:v>
                </c:pt>
                <c:pt idx="4787">
                  <c:v>400.80413051422488</c:v>
                </c:pt>
                <c:pt idx="4788">
                  <c:v>400.80290542470397</c:v>
                </c:pt>
                <c:pt idx="4789">
                  <c:v>401.06631776158366</c:v>
                </c:pt>
                <c:pt idx="4790">
                  <c:v>401.25806526826921</c:v>
                </c:pt>
                <c:pt idx="4791">
                  <c:v>401.19886134662511</c:v>
                </c:pt>
                <c:pt idx="4792">
                  <c:v>400.95212394336221</c:v>
                </c:pt>
                <c:pt idx="4793">
                  <c:v>400.79857207498185</c:v>
                </c:pt>
                <c:pt idx="4794">
                  <c:v>400.94384597040789</c:v>
                </c:pt>
                <c:pt idx="4795">
                  <c:v>401.17800119266963</c:v>
                </c:pt>
                <c:pt idx="4796">
                  <c:v>401.17169545798612</c:v>
                </c:pt>
                <c:pt idx="4797">
                  <c:v>400.94366578032685</c:v>
                </c:pt>
                <c:pt idx="4798">
                  <c:v>400.77038916261341</c:v>
                </c:pt>
                <c:pt idx="4799">
                  <c:v>400.88012927552035</c:v>
                </c:pt>
                <c:pt idx="4800">
                  <c:v>401.13170760062741</c:v>
                </c:pt>
                <c:pt idx="4801">
                  <c:v>401.21828683674192</c:v>
                </c:pt>
                <c:pt idx="4802">
                  <c:v>401.02952748715063</c:v>
                </c:pt>
                <c:pt idx="4803">
                  <c:v>400.80254602595147</c:v>
                </c:pt>
                <c:pt idx="4804">
                  <c:v>400.79244467084504</c:v>
                </c:pt>
                <c:pt idx="4805">
                  <c:v>400.899614242734</c:v>
                </c:pt>
                <c:pt idx="4806">
                  <c:v>400.94991269702331</c:v>
                </c:pt>
                <c:pt idx="4807">
                  <c:v>400.87755961524846</c:v>
                </c:pt>
                <c:pt idx="4808">
                  <c:v>400.87182096944753</c:v>
                </c:pt>
                <c:pt idx="4809">
                  <c:v>400.96536302614192</c:v>
                </c:pt>
                <c:pt idx="4810">
                  <c:v>401.05911501892001</c:v>
                </c:pt>
                <c:pt idx="4811">
                  <c:v>401.0221161653115</c:v>
                </c:pt>
                <c:pt idx="4812">
                  <c:v>400.95233351233497</c:v>
                </c:pt>
                <c:pt idx="4813">
                  <c:v>400.97151985336387</c:v>
                </c:pt>
                <c:pt idx="4814">
                  <c:v>401.07701660497753</c:v>
                </c:pt>
                <c:pt idx="4815">
                  <c:v>401.12555073203481</c:v>
                </c:pt>
                <c:pt idx="4816">
                  <c:v>401.0381051549291</c:v>
                </c:pt>
                <c:pt idx="4817">
                  <c:v>400.96655874512675</c:v>
                </c:pt>
                <c:pt idx="4818">
                  <c:v>401.01578011371481</c:v>
                </c:pt>
                <c:pt idx="4819">
                  <c:v>401.09339343424665</c:v>
                </c:pt>
                <c:pt idx="4820">
                  <c:v>401.08185826163589</c:v>
                </c:pt>
                <c:pt idx="4821">
                  <c:v>400.97268521450854</c:v>
                </c:pt>
                <c:pt idx="4822">
                  <c:v>400.9327280490977</c:v>
                </c:pt>
                <c:pt idx="4823">
                  <c:v>401.0666761850008</c:v>
                </c:pt>
                <c:pt idx="4824">
                  <c:v>401.17513183345875</c:v>
                </c:pt>
                <c:pt idx="4825">
                  <c:v>401.11087688463527</c:v>
                </c:pt>
                <c:pt idx="4826">
                  <c:v>400.9659907541191</c:v>
                </c:pt>
                <c:pt idx="4827">
                  <c:v>400.96219500766307</c:v>
                </c:pt>
                <c:pt idx="4828">
                  <c:v>401.12268235845653</c:v>
                </c:pt>
                <c:pt idx="4829">
                  <c:v>401.19963793503052</c:v>
                </c:pt>
                <c:pt idx="4830">
                  <c:v>401.0944696850367</c:v>
                </c:pt>
                <c:pt idx="4831">
                  <c:v>400.9585794520018</c:v>
                </c:pt>
                <c:pt idx="4832">
                  <c:v>401.00023965672852</c:v>
                </c:pt>
                <c:pt idx="4833">
                  <c:v>401.1455147784107</c:v>
                </c:pt>
                <c:pt idx="4834">
                  <c:v>401.17014130372496</c:v>
                </c:pt>
                <c:pt idx="4835">
                  <c:v>401.01849962128057</c:v>
                </c:pt>
                <c:pt idx="4836">
                  <c:v>400.90959616930701</c:v>
                </c:pt>
                <c:pt idx="4837">
                  <c:v>401.00313837375529</c:v>
                </c:pt>
                <c:pt idx="4838">
                  <c:v>401.13179769637816</c:v>
                </c:pt>
                <c:pt idx="4839">
                  <c:v>401.1036751077952</c:v>
                </c:pt>
                <c:pt idx="4840">
                  <c:v>400.92908213979956</c:v>
                </c:pt>
                <c:pt idx="4841">
                  <c:v>400.85876114856313</c:v>
                </c:pt>
                <c:pt idx="4842">
                  <c:v>401.02519409639302</c:v>
                </c:pt>
                <c:pt idx="4843">
                  <c:v>401.18613039278057</c:v>
                </c:pt>
                <c:pt idx="4844">
                  <c:v>401.13822289530845</c:v>
                </c:pt>
                <c:pt idx="4845">
                  <c:v>400.93885450980923</c:v>
                </c:pt>
                <c:pt idx="4846">
                  <c:v>400.88972241515972</c:v>
                </c:pt>
                <c:pt idx="4847">
                  <c:v>401.05908466066182</c:v>
                </c:pt>
                <c:pt idx="4848">
                  <c:v>401.2121906626171</c:v>
                </c:pt>
                <c:pt idx="4849">
                  <c:v>401.15483969583835</c:v>
                </c:pt>
                <c:pt idx="4850">
                  <c:v>400.9337739345429</c:v>
                </c:pt>
                <c:pt idx="4851">
                  <c:v>400.83646663274095</c:v>
                </c:pt>
                <c:pt idx="4852">
                  <c:v>400.99432274961981</c:v>
                </c:pt>
                <c:pt idx="4853">
                  <c:v>401.19219718108815</c:v>
                </c:pt>
                <c:pt idx="4854">
                  <c:v>401.16607621640622</c:v>
                </c:pt>
                <c:pt idx="4855">
                  <c:v>400.92932108737017</c:v>
                </c:pt>
                <c:pt idx="4856">
                  <c:v>400.78096937991302</c:v>
                </c:pt>
                <c:pt idx="4857">
                  <c:v>400.88661414348377</c:v>
                </c:pt>
                <c:pt idx="4858">
                  <c:v>401.10878509826296</c:v>
                </c:pt>
                <c:pt idx="4859">
                  <c:v>401.16207184656184</c:v>
                </c:pt>
                <c:pt idx="4860">
                  <c:v>400.99070620980018</c:v>
                </c:pt>
                <c:pt idx="4861">
                  <c:v>400.80305427650489</c:v>
                </c:pt>
                <c:pt idx="4862">
                  <c:v>400.90305155829191</c:v>
                </c:pt>
                <c:pt idx="4863">
                  <c:v>401.13021318637681</c:v>
                </c:pt>
                <c:pt idx="4864">
                  <c:v>401.20842523536589</c:v>
                </c:pt>
                <c:pt idx="4865">
                  <c:v>401.05872623735883</c:v>
                </c:pt>
                <c:pt idx="4866">
                  <c:v>400.83676531604971</c:v>
                </c:pt>
                <c:pt idx="4867">
                  <c:v>400.84746405669341</c:v>
                </c:pt>
                <c:pt idx="4868">
                  <c:v>401.07148748128361</c:v>
                </c:pt>
                <c:pt idx="4869">
                  <c:v>401.20950051205966</c:v>
                </c:pt>
                <c:pt idx="4870">
                  <c:v>401.10684216576726</c:v>
                </c:pt>
                <c:pt idx="4871">
                  <c:v>400.86641136671204</c:v>
                </c:pt>
                <c:pt idx="4872">
                  <c:v>400.84558186142596</c:v>
                </c:pt>
                <c:pt idx="4873">
                  <c:v>401.04674256297943</c:v>
                </c:pt>
                <c:pt idx="4874">
                  <c:v>401.19479723369443</c:v>
                </c:pt>
                <c:pt idx="4875">
                  <c:v>401.10442133477471</c:v>
                </c:pt>
                <c:pt idx="4876">
                  <c:v>400.86802523792892</c:v>
                </c:pt>
                <c:pt idx="4877">
                  <c:v>400.79349152945611</c:v>
                </c:pt>
                <c:pt idx="4878">
                  <c:v>400.98320480482613</c:v>
                </c:pt>
                <c:pt idx="4879">
                  <c:v>401.20247791806628</c:v>
                </c:pt>
                <c:pt idx="4880">
                  <c:v>401.20860444814485</c:v>
                </c:pt>
                <c:pt idx="4881">
                  <c:v>401.00678527364977</c:v>
                </c:pt>
                <c:pt idx="4882">
                  <c:v>400.85006407173097</c:v>
                </c:pt>
                <c:pt idx="4883">
                  <c:v>400.94094628128113</c:v>
                </c:pt>
                <c:pt idx="4884">
                  <c:v>401.17238194959816</c:v>
                </c:pt>
                <c:pt idx="4885">
                  <c:v>401.26455121841798</c:v>
                </c:pt>
                <c:pt idx="4886">
                  <c:v>401.09279606121765</c:v>
                </c:pt>
                <c:pt idx="4887">
                  <c:v>400.85651955284766</c:v>
                </c:pt>
                <c:pt idx="4888">
                  <c:v>400.81739987315353</c:v>
                </c:pt>
                <c:pt idx="4889">
                  <c:v>400.9086100217599</c:v>
                </c:pt>
                <c:pt idx="4890">
                  <c:v>400.92080319552758</c:v>
                </c:pt>
                <c:pt idx="4891">
                  <c:v>400.87140281220485</c:v>
                </c:pt>
                <c:pt idx="4892">
                  <c:v>400.86446943322557</c:v>
                </c:pt>
                <c:pt idx="4893">
                  <c:v>400.95585995125947</c:v>
                </c:pt>
                <c:pt idx="4894">
                  <c:v>401.00050896319431</c:v>
                </c:pt>
                <c:pt idx="4895">
                  <c:v>400.97232679250334</c:v>
                </c:pt>
                <c:pt idx="4896">
                  <c:v>400.88338639865424</c:v>
                </c:pt>
                <c:pt idx="4897">
                  <c:v>400.92699036936523</c:v>
                </c:pt>
                <c:pt idx="4898">
                  <c:v>401.01664679146137</c:v>
                </c:pt>
                <c:pt idx="4899">
                  <c:v>401.07456541873944</c:v>
                </c:pt>
                <c:pt idx="4900">
                  <c:v>401.01338965017243</c:v>
                </c:pt>
                <c:pt idx="4901">
                  <c:v>400.93404324025948</c:v>
                </c:pt>
                <c:pt idx="4902">
                  <c:v>400.98505763204969</c:v>
                </c:pt>
                <c:pt idx="4903">
                  <c:v>401.09695025232969</c:v>
                </c:pt>
                <c:pt idx="4904">
                  <c:v>401.11213234826732</c:v>
                </c:pt>
                <c:pt idx="4905">
                  <c:v>401.02065211614547</c:v>
                </c:pt>
                <c:pt idx="4906">
                  <c:v>400.96909903610879</c:v>
                </c:pt>
                <c:pt idx="4907">
                  <c:v>401.00481199128001</c:v>
                </c:pt>
                <c:pt idx="4908">
                  <c:v>401.10316685085002</c:v>
                </c:pt>
                <c:pt idx="4909">
                  <c:v>401.0569331416263</c:v>
                </c:pt>
                <c:pt idx="4910">
                  <c:v>400.97232679250334</c:v>
                </c:pt>
                <c:pt idx="4911">
                  <c:v>400.9071753583205</c:v>
                </c:pt>
                <c:pt idx="4912">
                  <c:v>400.9940240643445</c:v>
                </c:pt>
                <c:pt idx="4913">
                  <c:v>401.06222331303974</c:v>
                </c:pt>
                <c:pt idx="4914">
                  <c:v>401.03676057910468</c:v>
                </c:pt>
                <c:pt idx="4915">
                  <c:v>400.92956003494317</c:v>
                </c:pt>
                <c:pt idx="4916">
                  <c:v>400.93694194925553</c:v>
                </c:pt>
                <c:pt idx="4917">
                  <c:v>401.03900121242145</c:v>
                </c:pt>
                <c:pt idx="4918">
                  <c:v>401.1121627065931</c:v>
                </c:pt>
                <c:pt idx="4919">
                  <c:v>401.03789558520344</c:v>
                </c:pt>
                <c:pt idx="4920">
                  <c:v>400.95131700490481</c:v>
                </c:pt>
                <c:pt idx="4921">
                  <c:v>400.96509469936728</c:v>
                </c:pt>
                <c:pt idx="4922">
                  <c:v>401.07498455883734</c:v>
                </c:pt>
                <c:pt idx="4923">
                  <c:v>401.10295728055212</c:v>
                </c:pt>
                <c:pt idx="4924">
                  <c:v>401.00732290743542</c:v>
                </c:pt>
                <c:pt idx="4925">
                  <c:v>400.97432847174861</c:v>
                </c:pt>
                <c:pt idx="4926">
                  <c:v>401.03212752198317</c:v>
                </c:pt>
                <c:pt idx="4927">
                  <c:v>401.1135670240277</c:v>
                </c:pt>
                <c:pt idx="4928">
                  <c:v>401.07011254530391</c:v>
                </c:pt>
                <c:pt idx="4929">
                  <c:v>400.96300194648762</c:v>
                </c:pt>
                <c:pt idx="4930">
                  <c:v>400.95245298623615</c:v>
                </c:pt>
                <c:pt idx="4931">
                  <c:v>401.04381348241589</c:v>
                </c:pt>
                <c:pt idx="4932">
                  <c:v>401.11667532525507</c:v>
                </c:pt>
                <c:pt idx="4933">
                  <c:v>401.0207118532669</c:v>
                </c:pt>
                <c:pt idx="4934">
                  <c:v>400.89477360231655</c:v>
                </c:pt>
                <c:pt idx="4935">
                  <c:v>400.94611695312045</c:v>
                </c:pt>
                <c:pt idx="4936">
                  <c:v>401.08090148596011</c:v>
                </c:pt>
                <c:pt idx="4937">
                  <c:v>401.12561046941926</c:v>
                </c:pt>
                <c:pt idx="4938">
                  <c:v>400.99399370616925</c:v>
                </c:pt>
                <c:pt idx="4939">
                  <c:v>400.90128785301096</c:v>
                </c:pt>
                <c:pt idx="4940">
                  <c:v>400.99608548246812</c:v>
                </c:pt>
                <c:pt idx="4941">
                  <c:v>401.13385912642048</c:v>
                </c:pt>
                <c:pt idx="4942">
                  <c:v>401.10827684120869</c:v>
                </c:pt>
                <c:pt idx="4943">
                  <c:v>400.95293088184684</c:v>
                </c:pt>
                <c:pt idx="4944">
                  <c:v>400.90583078986452</c:v>
                </c:pt>
                <c:pt idx="4945">
                  <c:v>401.05543873206915</c:v>
                </c:pt>
                <c:pt idx="4946">
                  <c:v>401.20860444814485</c:v>
                </c:pt>
                <c:pt idx="4947">
                  <c:v>401.13556311148335</c:v>
                </c:pt>
                <c:pt idx="4948">
                  <c:v>400.94539913061834</c:v>
                </c:pt>
                <c:pt idx="4949">
                  <c:v>400.8988082853399</c:v>
                </c:pt>
                <c:pt idx="4950">
                  <c:v>401.05035813199498</c:v>
                </c:pt>
                <c:pt idx="4951">
                  <c:v>401.20477830457435</c:v>
                </c:pt>
                <c:pt idx="4952">
                  <c:v>401.14136057881888</c:v>
                </c:pt>
                <c:pt idx="4953">
                  <c:v>400.93003793009632</c:v>
                </c:pt>
                <c:pt idx="4954">
                  <c:v>400.87495861793701</c:v>
                </c:pt>
                <c:pt idx="4955">
                  <c:v>401.04775809517474</c:v>
                </c:pt>
                <c:pt idx="4956">
                  <c:v>401.21547818957703</c:v>
                </c:pt>
                <c:pt idx="4957">
                  <c:v>401.18544292146726</c:v>
                </c:pt>
                <c:pt idx="4958">
                  <c:v>400.95027111869234</c:v>
                </c:pt>
                <c:pt idx="4959">
                  <c:v>400.85236540354373</c:v>
                </c:pt>
                <c:pt idx="4960">
                  <c:v>400.99593662946694</c:v>
                </c:pt>
                <c:pt idx="4961">
                  <c:v>401.21120450254847</c:v>
                </c:pt>
                <c:pt idx="4962">
                  <c:v>401.18941693682706</c:v>
                </c:pt>
                <c:pt idx="4963">
                  <c:v>400.97958924598555</c:v>
                </c:pt>
                <c:pt idx="4964">
                  <c:v>400.81148203195158</c:v>
                </c:pt>
                <c:pt idx="4965">
                  <c:v>400.93541816840161</c:v>
                </c:pt>
                <c:pt idx="4966">
                  <c:v>401.1717845745851</c:v>
                </c:pt>
                <c:pt idx="4967">
                  <c:v>401.24210648923025</c:v>
                </c:pt>
                <c:pt idx="4968">
                  <c:v>401.04485937272625</c:v>
                </c:pt>
                <c:pt idx="4969">
                  <c:v>400.82071672438752</c:v>
                </c:pt>
                <c:pt idx="4970">
                  <c:v>400.8305487868364</c:v>
                </c:pt>
                <c:pt idx="4971">
                  <c:v>401.07262346833522</c:v>
                </c:pt>
                <c:pt idx="4972">
                  <c:v>401.19563355952738</c:v>
                </c:pt>
                <c:pt idx="4973">
                  <c:v>401.07991533133759</c:v>
                </c:pt>
                <c:pt idx="4974">
                  <c:v>400.86751796528955</c:v>
                </c:pt>
                <c:pt idx="4975">
                  <c:v>400.83264152813871</c:v>
                </c:pt>
                <c:pt idx="4976">
                  <c:v>401.02851195573186</c:v>
                </c:pt>
                <c:pt idx="4977">
                  <c:v>401.22199350723656</c:v>
                </c:pt>
                <c:pt idx="4978">
                  <c:v>401.18233461124765</c:v>
                </c:pt>
                <c:pt idx="4979">
                  <c:v>400.94677405941343</c:v>
                </c:pt>
                <c:pt idx="4980">
                  <c:v>400.80221796442464</c:v>
                </c:pt>
                <c:pt idx="4981">
                  <c:v>400.93876539408109</c:v>
                </c:pt>
                <c:pt idx="4982">
                  <c:v>401.15170103124638</c:v>
                </c:pt>
                <c:pt idx="4983">
                  <c:v>401.19661971894914</c:v>
                </c:pt>
                <c:pt idx="4984">
                  <c:v>401.01105892396674</c:v>
                </c:pt>
                <c:pt idx="4985">
                  <c:v>400.82977221044263</c:v>
                </c:pt>
                <c:pt idx="4986">
                  <c:v>400.89605843334147</c:v>
                </c:pt>
                <c:pt idx="4987">
                  <c:v>401.10289754322451</c:v>
                </c:pt>
                <c:pt idx="4988">
                  <c:v>401.20412119116423</c:v>
                </c:pt>
                <c:pt idx="4989">
                  <c:v>401.05227070163369</c:v>
                </c:pt>
                <c:pt idx="4990">
                  <c:v>400.78512351685754</c:v>
                </c:pt>
                <c:pt idx="4991">
                  <c:v>400.75440133105553</c:v>
                </c:pt>
                <c:pt idx="4992">
                  <c:v>400.97110169437872</c:v>
                </c:pt>
                <c:pt idx="4993">
                  <c:v>401.17572920855599</c:v>
                </c:pt>
                <c:pt idx="4994">
                  <c:v>401.1187964913542</c:v>
                </c:pt>
                <c:pt idx="4995">
                  <c:v>400.86957937251049</c:v>
                </c:pt>
                <c:pt idx="4996">
                  <c:v>400.74818482316272</c:v>
                </c:pt>
                <c:pt idx="4997">
                  <c:v>400.91315296000323</c:v>
                </c:pt>
                <c:pt idx="4998">
                  <c:v>401.14954950383884</c:v>
                </c:pt>
                <c:pt idx="4999">
                  <c:v>401.20597403558037</c:v>
                </c:pt>
                <c:pt idx="5000">
                  <c:v>400.98834512764108</c:v>
                </c:pt>
                <c:pt idx="5001">
                  <c:v>400.78548193606179</c:v>
                </c:pt>
                <c:pt idx="5002">
                  <c:v>400.83957489791311</c:v>
                </c:pt>
                <c:pt idx="5003">
                  <c:v>401.10890457294789</c:v>
                </c:pt>
                <c:pt idx="5004">
                  <c:v>401.27259035190616</c:v>
                </c:pt>
                <c:pt idx="5005">
                  <c:v>401.15005776177509</c:v>
                </c:pt>
                <c:pt idx="5006">
                  <c:v>400.8768124160672</c:v>
                </c:pt>
                <c:pt idx="5007">
                  <c:v>400.82191243614943</c:v>
                </c:pt>
                <c:pt idx="5008">
                  <c:v>400.99506995247236</c:v>
                </c:pt>
                <c:pt idx="5009">
                  <c:v>401.19270446063268</c:v>
                </c:pt>
                <c:pt idx="5010">
                  <c:v>401.16586762485696</c:v>
                </c:pt>
                <c:pt idx="5011">
                  <c:v>400.93637395895166</c:v>
                </c:pt>
                <c:pt idx="5012">
                  <c:v>400.77409576357155</c:v>
                </c:pt>
                <c:pt idx="5013">
                  <c:v>400.89064882513236</c:v>
                </c:pt>
                <c:pt idx="5014">
                  <c:v>401.13693805124382</c:v>
                </c:pt>
                <c:pt idx="5015">
                  <c:v>401.21075598090215</c:v>
                </c:pt>
                <c:pt idx="5016">
                  <c:v>401.02910932714946</c:v>
                </c:pt>
                <c:pt idx="5017">
                  <c:v>400.80903185222201</c:v>
                </c:pt>
                <c:pt idx="5018">
                  <c:v>400.83195406700753</c:v>
                </c:pt>
                <c:pt idx="5019">
                  <c:v>401.08505567499697</c:v>
                </c:pt>
                <c:pt idx="5020">
                  <c:v>401.23571064136814</c:v>
                </c:pt>
                <c:pt idx="5021">
                  <c:v>401.1135670240277</c:v>
                </c:pt>
                <c:pt idx="5022">
                  <c:v>400.85445716745966</c:v>
                </c:pt>
                <c:pt idx="5023">
                  <c:v>400.76076669209465</c:v>
                </c:pt>
                <c:pt idx="5024">
                  <c:v>400.95854909387145</c:v>
                </c:pt>
                <c:pt idx="5025">
                  <c:v>401.16894557452338</c:v>
                </c:pt>
                <c:pt idx="5026">
                  <c:v>401.17097762868963</c:v>
                </c:pt>
                <c:pt idx="5027">
                  <c:v>400.94578791033376</c:v>
                </c:pt>
                <c:pt idx="5028">
                  <c:v>400.73981682633934</c:v>
                </c:pt>
                <c:pt idx="5029">
                  <c:v>400.84752379338227</c:v>
                </c:pt>
                <c:pt idx="5030">
                  <c:v>401.08167904981235</c:v>
                </c:pt>
                <c:pt idx="5031">
                  <c:v>401.17429550834777</c:v>
                </c:pt>
                <c:pt idx="5032">
                  <c:v>400.99964228603369</c:v>
                </c:pt>
                <c:pt idx="5033">
                  <c:v>400.79205687290533</c:v>
                </c:pt>
                <c:pt idx="5034">
                  <c:v>400.82298769542598</c:v>
                </c:pt>
                <c:pt idx="5035">
                  <c:v>401.06834980698449</c:v>
                </c:pt>
                <c:pt idx="5036">
                  <c:v>401.22853820585436</c:v>
                </c:pt>
                <c:pt idx="5037">
                  <c:v>401.11990310162867</c:v>
                </c:pt>
                <c:pt idx="5038">
                  <c:v>400.87074570798103</c:v>
                </c:pt>
                <c:pt idx="5039">
                  <c:v>400.78784299822127</c:v>
                </c:pt>
                <c:pt idx="5040">
                  <c:v>400.98490877911735</c:v>
                </c:pt>
                <c:pt idx="5041">
                  <c:v>401.20480866301847</c:v>
                </c:pt>
                <c:pt idx="5042">
                  <c:v>401.18245408630219</c:v>
                </c:pt>
                <c:pt idx="5043">
                  <c:v>400.94925461134994</c:v>
                </c:pt>
                <c:pt idx="5044">
                  <c:v>400.77003074363432</c:v>
                </c:pt>
                <c:pt idx="5045">
                  <c:v>400.91288365452175</c:v>
                </c:pt>
                <c:pt idx="5046">
                  <c:v>401.14829403823171</c:v>
                </c:pt>
                <c:pt idx="5047">
                  <c:v>401.22782135414451</c:v>
                </c:pt>
                <c:pt idx="5048">
                  <c:v>401.04799704393275</c:v>
                </c:pt>
                <c:pt idx="5049">
                  <c:v>400.77726375718169</c:v>
                </c:pt>
                <c:pt idx="5050">
                  <c:v>400.75523764147124</c:v>
                </c:pt>
                <c:pt idx="5051">
                  <c:v>400.98466983099098</c:v>
                </c:pt>
                <c:pt idx="5052">
                  <c:v>401.16207184656184</c:v>
                </c:pt>
                <c:pt idx="5053">
                  <c:v>401.10998082443928</c:v>
                </c:pt>
                <c:pt idx="5054">
                  <c:v>400.86539584222163</c:v>
                </c:pt>
                <c:pt idx="5055">
                  <c:v>400.76737100077611</c:v>
                </c:pt>
                <c:pt idx="5056">
                  <c:v>400.96533364729783</c:v>
                </c:pt>
                <c:pt idx="5057">
                  <c:v>401.20250729720289</c:v>
                </c:pt>
                <c:pt idx="5058">
                  <c:v>401.21499930939279</c:v>
                </c:pt>
                <c:pt idx="5059">
                  <c:v>400.99737031893727</c:v>
                </c:pt>
                <c:pt idx="5060">
                  <c:v>400.78279183358552</c:v>
                </c:pt>
                <c:pt idx="5061">
                  <c:v>400.87480976568975</c:v>
                </c:pt>
                <c:pt idx="5062">
                  <c:v>401.13057161075608</c:v>
                </c:pt>
                <c:pt idx="5063">
                  <c:v>401.23272179987185</c:v>
                </c:pt>
                <c:pt idx="5064">
                  <c:v>401.07118879504191</c:v>
                </c:pt>
                <c:pt idx="5065">
                  <c:v>400.83550986688851</c:v>
                </c:pt>
                <c:pt idx="5066">
                  <c:v>400.78703606529615</c:v>
                </c:pt>
                <c:pt idx="5067">
                  <c:v>401.01416623252601</c:v>
                </c:pt>
                <c:pt idx="5068">
                  <c:v>401.19802502067841</c:v>
                </c:pt>
                <c:pt idx="5069">
                  <c:v>401.14638146087822</c:v>
                </c:pt>
                <c:pt idx="5070">
                  <c:v>400.88547914456967</c:v>
                </c:pt>
                <c:pt idx="5071">
                  <c:v>400.76512941359584</c:v>
                </c:pt>
                <c:pt idx="5072">
                  <c:v>400.91434867637747</c:v>
                </c:pt>
                <c:pt idx="5073">
                  <c:v>401.15155217727295</c:v>
                </c:pt>
                <c:pt idx="5074">
                  <c:v>401.19817387494311</c:v>
                </c:pt>
                <c:pt idx="5075">
                  <c:v>401.00801037360515</c:v>
                </c:pt>
                <c:pt idx="5076">
                  <c:v>400.77424461519388</c:v>
                </c:pt>
                <c:pt idx="5077">
                  <c:v>400.79172783223407</c:v>
                </c:pt>
                <c:pt idx="5078">
                  <c:v>400.89220296118168</c:v>
                </c:pt>
                <c:pt idx="5079">
                  <c:v>400.87552660678364</c:v>
                </c:pt>
                <c:pt idx="5080">
                  <c:v>400.77517102070675</c:v>
                </c:pt>
                <c:pt idx="5081">
                  <c:v>400.78398754345852</c:v>
                </c:pt>
                <c:pt idx="5082">
                  <c:v>400.92935046617004</c:v>
                </c:pt>
                <c:pt idx="5083">
                  <c:v>401.03658136762039</c:v>
                </c:pt>
                <c:pt idx="5084">
                  <c:v>400.9597448125154</c:v>
                </c:pt>
                <c:pt idx="5085">
                  <c:v>400.87068499194339</c:v>
                </c:pt>
                <c:pt idx="5086">
                  <c:v>400.89202375078145</c:v>
                </c:pt>
                <c:pt idx="5087">
                  <c:v>401.01912735065468</c:v>
                </c:pt>
                <c:pt idx="5088">
                  <c:v>401.0585764046682</c:v>
                </c:pt>
                <c:pt idx="5089">
                  <c:v>400.94339745379585</c:v>
                </c:pt>
                <c:pt idx="5090">
                  <c:v>400.85601130116146</c:v>
                </c:pt>
                <c:pt idx="5091">
                  <c:v>400.91587245588937</c:v>
                </c:pt>
                <c:pt idx="5092">
                  <c:v>401.06727355737468</c:v>
                </c:pt>
                <c:pt idx="5093">
                  <c:v>401.06766233907524</c:v>
                </c:pt>
                <c:pt idx="5094">
                  <c:v>400.94028917514828</c:v>
                </c:pt>
                <c:pt idx="5095">
                  <c:v>400.88434316641792</c:v>
                </c:pt>
                <c:pt idx="5096">
                  <c:v>401.02390925842593</c:v>
                </c:pt>
                <c:pt idx="5097">
                  <c:v>401.15340501758811</c:v>
                </c:pt>
                <c:pt idx="5098">
                  <c:v>401.08708772199634</c:v>
                </c:pt>
                <c:pt idx="5099">
                  <c:v>400.95854909387145</c:v>
                </c:pt>
                <c:pt idx="5100">
                  <c:v>400.93341551312113</c:v>
                </c:pt>
                <c:pt idx="5101">
                  <c:v>401.07770407315661</c:v>
                </c:pt>
                <c:pt idx="5102">
                  <c:v>401.16323721702656</c:v>
                </c:pt>
                <c:pt idx="5103">
                  <c:v>401.07065115981641</c:v>
                </c:pt>
                <c:pt idx="5104">
                  <c:v>400.90911827456216</c:v>
                </c:pt>
                <c:pt idx="5105">
                  <c:v>400.90308191635177</c:v>
                </c:pt>
                <c:pt idx="5106">
                  <c:v>401.10017802602795</c:v>
                </c:pt>
                <c:pt idx="5107">
                  <c:v>401.16769010789159</c:v>
                </c:pt>
                <c:pt idx="5108">
                  <c:v>401.04285670826755</c:v>
                </c:pt>
                <c:pt idx="5109">
                  <c:v>400.8790530343897</c:v>
                </c:pt>
                <c:pt idx="5110">
                  <c:v>400.89139602474523</c:v>
                </c:pt>
                <c:pt idx="5111">
                  <c:v>401.13720637995277</c:v>
                </c:pt>
                <c:pt idx="5112">
                  <c:v>401.23332015572453</c:v>
                </c:pt>
                <c:pt idx="5113">
                  <c:v>401.08693886842713</c:v>
                </c:pt>
                <c:pt idx="5114">
                  <c:v>400.87211965319671</c:v>
                </c:pt>
                <c:pt idx="5115">
                  <c:v>400.88249034699629</c:v>
                </c:pt>
                <c:pt idx="5116">
                  <c:v>401.08977785870024</c:v>
                </c:pt>
                <c:pt idx="5117">
                  <c:v>401.21828683674192</c:v>
                </c:pt>
                <c:pt idx="5118">
                  <c:v>401.1455147784107</c:v>
                </c:pt>
                <c:pt idx="5119">
                  <c:v>400.88538904974877</c:v>
                </c:pt>
                <c:pt idx="5120">
                  <c:v>400.83276100144263</c:v>
                </c:pt>
                <c:pt idx="5121">
                  <c:v>401.02122010845341</c:v>
                </c:pt>
                <c:pt idx="5122">
                  <c:v>401.20214887173853</c:v>
                </c:pt>
                <c:pt idx="5123">
                  <c:v>401.17546087941201</c:v>
                </c:pt>
                <c:pt idx="5124">
                  <c:v>400.93443104049675</c:v>
                </c:pt>
                <c:pt idx="5125">
                  <c:v>400.80469850139406</c:v>
                </c:pt>
                <c:pt idx="5126">
                  <c:v>400.99276860693323</c:v>
                </c:pt>
                <c:pt idx="5127">
                  <c:v>401.23858000790347</c:v>
                </c:pt>
                <c:pt idx="5128">
                  <c:v>401.26362479390332</c:v>
                </c:pt>
                <c:pt idx="5129">
                  <c:v>401.05525952044439</c:v>
                </c:pt>
                <c:pt idx="5130">
                  <c:v>400.84435579049864</c:v>
                </c:pt>
                <c:pt idx="5131">
                  <c:v>400.90870011666817</c:v>
                </c:pt>
                <c:pt idx="5132">
                  <c:v>401.15833580633989</c:v>
                </c:pt>
                <c:pt idx="5133">
                  <c:v>401.25208855932323</c:v>
                </c:pt>
                <c:pt idx="5134">
                  <c:v>401.10735042279089</c:v>
                </c:pt>
                <c:pt idx="5135">
                  <c:v>400.85469709357591</c:v>
                </c:pt>
                <c:pt idx="5136">
                  <c:v>400.82409429199953</c:v>
                </c:pt>
                <c:pt idx="5137">
                  <c:v>401.03852331508801</c:v>
                </c:pt>
                <c:pt idx="5138">
                  <c:v>401.21526861828863</c:v>
                </c:pt>
                <c:pt idx="5139">
                  <c:v>401.15546644950388</c:v>
                </c:pt>
                <c:pt idx="5140">
                  <c:v>400.89752247487542</c:v>
                </c:pt>
                <c:pt idx="5141">
                  <c:v>400.76285844802874</c:v>
                </c:pt>
                <c:pt idx="5142">
                  <c:v>400.95358798832706</c:v>
                </c:pt>
                <c:pt idx="5143">
                  <c:v>401.2083351393245</c:v>
                </c:pt>
                <c:pt idx="5144">
                  <c:v>401.24425802502662</c:v>
                </c:pt>
                <c:pt idx="5145">
                  <c:v>401.05107595765293</c:v>
                </c:pt>
                <c:pt idx="5146">
                  <c:v>400.8717014959488</c:v>
                </c:pt>
                <c:pt idx="5147">
                  <c:v>400.90771396915801</c:v>
                </c:pt>
                <c:pt idx="5148">
                  <c:v>401.13149803007809</c:v>
                </c:pt>
                <c:pt idx="5149">
                  <c:v>401.24366064820418</c:v>
                </c:pt>
                <c:pt idx="5150">
                  <c:v>401.11129602537244</c:v>
                </c:pt>
                <c:pt idx="5151">
                  <c:v>400.84692642650049</c:v>
                </c:pt>
                <c:pt idx="5152">
                  <c:v>400.80323348624023</c:v>
                </c:pt>
                <c:pt idx="5153">
                  <c:v>401.02785386789247</c:v>
                </c:pt>
                <c:pt idx="5154">
                  <c:v>401.21069624330369</c:v>
                </c:pt>
                <c:pt idx="5155">
                  <c:v>401.15020661573919</c:v>
                </c:pt>
                <c:pt idx="5156">
                  <c:v>400.92095302735379</c:v>
                </c:pt>
                <c:pt idx="5157">
                  <c:v>400.79160835913433</c:v>
                </c:pt>
                <c:pt idx="5158">
                  <c:v>400.94217235715405</c:v>
                </c:pt>
                <c:pt idx="5159">
                  <c:v>401.17235257049879</c:v>
                </c:pt>
                <c:pt idx="5160">
                  <c:v>401.20982955848933</c:v>
                </c:pt>
                <c:pt idx="5161">
                  <c:v>400.98804644244052</c:v>
                </c:pt>
                <c:pt idx="5162">
                  <c:v>400.80861271678566</c:v>
                </c:pt>
                <c:pt idx="5163">
                  <c:v>400.90708624271036</c:v>
                </c:pt>
                <c:pt idx="5164">
                  <c:v>401.17318889554127</c:v>
                </c:pt>
                <c:pt idx="5165">
                  <c:v>401.2748613659902</c:v>
                </c:pt>
                <c:pt idx="5166">
                  <c:v>401.09542646125772</c:v>
                </c:pt>
                <c:pt idx="5167">
                  <c:v>400.87307642051036</c:v>
                </c:pt>
                <c:pt idx="5168">
                  <c:v>400.85640007942521</c:v>
                </c:pt>
                <c:pt idx="5169">
                  <c:v>401.08855275454295</c:v>
                </c:pt>
                <c:pt idx="5170">
                  <c:v>401.24930928734955</c:v>
                </c:pt>
                <c:pt idx="5171">
                  <c:v>401.15767869421478</c:v>
                </c:pt>
                <c:pt idx="5172">
                  <c:v>400.92767783322375</c:v>
                </c:pt>
                <c:pt idx="5173">
                  <c:v>400.81629327688864</c:v>
                </c:pt>
                <c:pt idx="5174">
                  <c:v>401.00977310746413</c:v>
                </c:pt>
                <c:pt idx="5175">
                  <c:v>401.23944669376834</c:v>
                </c:pt>
                <c:pt idx="5176">
                  <c:v>401.26165149022177</c:v>
                </c:pt>
                <c:pt idx="5177">
                  <c:v>401.05137464364253</c:v>
                </c:pt>
                <c:pt idx="5178">
                  <c:v>400.83568907686612</c:v>
                </c:pt>
                <c:pt idx="5179">
                  <c:v>400.84259306882819</c:v>
                </c:pt>
                <c:pt idx="5180">
                  <c:v>400.93039733076085</c:v>
                </c:pt>
                <c:pt idx="5181">
                  <c:v>400.91724738298723</c:v>
                </c:pt>
                <c:pt idx="5182">
                  <c:v>400.85914992687145</c:v>
                </c:pt>
                <c:pt idx="5183">
                  <c:v>400.85451690416596</c:v>
                </c:pt>
                <c:pt idx="5184">
                  <c:v>400.94997243396779</c:v>
                </c:pt>
                <c:pt idx="5185">
                  <c:v>401.0234910985231</c:v>
                </c:pt>
                <c:pt idx="5186">
                  <c:v>400.97570340220801</c:v>
                </c:pt>
                <c:pt idx="5187">
                  <c:v>400.90583078986452</c:v>
                </c:pt>
                <c:pt idx="5188">
                  <c:v>400.95164604776761</c:v>
                </c:pt>
                <c:pt idx="5189">
                  <c:v>401.05510968777554</c:v>
                </c:pt>
                <c:pt idx="5190">
                  <c:v>401.08182790334871</c:v>
                </c:pt>
                <c:pt idx="5191">
                  <c:v>400.99838682832689</c:v>
                </c:pt>
                <c:pt idx="5192">
                  <c:v>400.91838336270035</c:v>
                </c:pt>
                <c:pt idx="5193">
                  <c:v>400.98753818796041</c:v>
                </c:pt>
                <c:pt idx="5194">
                  <c:v>401.09999881406662</c:v>
                </c:pt>
                <c:pt idx="5195">
                  <c:v>401.06766233907524</c:v>
                </c:pt>
                <c:pt idx="5196">
                  <c:v>400.9612088579471</c:v>
                </c:pt>
                <c:pt idx="5197">
                  <c:v>400.92549596794044</c:v>
                </c:pt>
                <c:pt idx="5198">
                  <c:v>401.0547218855782</c:v>
                </c:pt>
                <c:pt idx="5199">
                  <c:v>401.13119934308344</c:v>
                </c:pt>
                <c:pt idx="5200">
                  <c:v>401.0666761850008</c:v>
                </c:pt>
                <c:pt idx="5201">
                  <c:v>400.93921293131245</c:v>
                </c:pt>
                <c:pt idx="5202">
                  <c:v>400.96790331699685</c:v>
                </c:pt>
                <c:pt idx="5203">
                  <c:v>401.1039140571142</c:v>
                </c:pt>
                <c:pt idx="5204">
                  <c:v>401.16434285006648</c:v>
                </c:pt>
                <c:pt idx="5205">
                  <c:v>401.06156522426977</c:v>
                </c:pt>
                <c:pt idx="5206">
                  <c:v>400.90753475864165</c:v>
                </c:pt>
                <c:pt idx="5207">
                  <c:v>400.96927824708649</c:v>
                </c:pt>
                <c:pt idx="5208">
                  <c:v>401.11718260318776</c:v>
                </c:pt>
                <c:pt idx="5209">
                  <c:v>401.12764349918262</c:v>
                </c:pt>
                <c:pt idx="5210">
                  <c:v>400.97830343117772</c:v>
                </c:pt>
                <c:pt idx="5211">
                  <c:v>400.8699681509944</c:v>
                </c:pt>
                <c:pt idx="5212">
                  <c:v>400.98042556426026</c:v>
                </c:pt>
                <c:pt idx="5213">
                  <c:v>401.15675227387248</c:v>
                </c:pt>
                <c:pt idx="5214">
                  <c:v>401.14688971874671</c:v>
                </c:pt>
                <c:pt idx="5215">
                  <c:v>400.97561428634253</c:v>
                </c:pt>
                <c:pt idx="5216">
                  <c:v>400.89127655114896</c:v>
                </c:pt>
                <c:pt idx="5217">
                  <c:v>401.01506326841604</c:v>
                </c:pt>
                <c:pt idx="5218">
                  <c:v>401.17217335799353</c:v>
                </c:pt>
                <c:pt idx="5219">
                  <c:v>401.12250314632576</c:v>
                </c:pt>
                <c:pt idx="5220">
                  <c:v>400.92226821786824</c:v>
                </c:pt>
                <c:pt idx="5221">
                  <c:v>400.88473194514137</c:v>
                </c:pt>
                <c:pt idx="5222">
                  <c:v>401.02313267575522</c:v>
                </c:pt>
                <c:pt idx="5223">
                  <c:v>401.16655509560371</c:v>
                </c:pt>
                <c:pt idx="5224">
                  <c:v>401.11204225259104</c:v>
                </c:pt>
                <c:pt idx="5225">
                  <c:v>400.89818055912576</c:v>
                </c:pt>
                <c:pt idx="5226">
                  <c:v>400.82753061743688</c:v>
                </c:pt>
                <c:pt idx="5227">
                  <c:v>400.99823797531155</c:v>
                </c:pt>
                <c:pt idx="5228">
                  <c:v>401.16132463847049</c:v>
                </c:pt>
                <c:pt idx="5229">
                  <c:v>401.10699199876154</c:v>
                </c:pt>
                <c:pt idx="5230">
                  <c:v>400.88640555437814</c:v>
                </c:pt>
                <c:pt idx="5231">
                  <c:v>400.83464319570396</c:v>
                </c:pt>
                <c:pt idx="5232">
                  <c:v>401.01688573990776</c:v>
                </c:pt>
                <c:pt idx="5233">
                  <c:v>401.20005707733304</c:v>
                </c:pt>
                <c:pt idx="5234">
                  <c:v>401.17190404958654</c:v>
                </c:pt>
                <c:pt idx="5235">
                  <c:v>400.92322400789271</c:v>
                </c:pt>
                <c:pt idx="5236">
                  <c:v>400.79633048489012</c:v>
                </c:pt>
                <c:pt idx="5237">
                  <c:v>400.94513080406784</c:v>
                </c:pt>
                <c:pt idx="5238">
                  <c:v>401.15540671204445</c:v>
                </c:pt>
                <c:pt idx="5239">
                  <c:v>401.18236399035942</c:v>
                </c:pt>
                <c:pt idx="5240">
                  <c:v>400.99175209778269</c:v>
                </c:pt>
                <c:pt idx="5241">
                  <c:v>400.80885264244341</c:v>
                </c:pt>
                <c:pt idx="5242">
                  <c:v>400.92152101729158</c:v>
                </c:pt>
                <c:pt idx="5243">
                  <c:v>401.15755921928491</c:v>
                </c:pt>
                <c:pt idx="5244">
                  <c:v>401.27267946888423</c:v>
                </c:pt>
                <c:pt idx="5245">
                  <c:v>401.13445747978204</c:v>
                </c:pt>
                <c:pt idx="5246">
                  <c:v>400.89901687455352</c:v>
                </c:pt>
                <c:pt idx="5247">
                  <c:v>400.89564027567559</c:v>
                </c:pt>
                <c:pt idx="5248">
                  <c:v>401.11538950305351</c:v>
                </c:pt>
                <c:pt idx="5249">
                  <c:v>401.25558468415039</c:v>
                </c:pt>
                <c:pt idx="5250">
                  <c:v>401.17782198012179</c:v>
                </c:pt>
                <c:pt idx="5251">
                  <c:v>400.92543623105712</c:v>
                </c:pt>
                <c:pt idx="5252">
                  <c:v>400.78255288747545</c:v>
                </c:pt>
                <c:pt idx="5253">
                  <c:v>400.83888743658332</c:v>
                </c:pt>
                <c:pt idx="5254">
                  <c:v>400.8868530906305</c:v>
                </c:pt>
                <c:pt idx="5255">
                  <c:v>400.84157656605709</c:v>
                </c:pt>
                <c:pt idx="5256">
                  <c:v>400.79268459634125</c:v>
                </c:pt>
                <c:pt idx="5257">
                  <c:v>400.90072084284554</c:v>
                </c:pt>
                <c:pt idx="5258">
                  <c:v>401.04148177393955</c:v>
                </c:pt>
                <c:pt idx="5259">
                  <c:v>401.02937863394101</c:v>
                </c:pt>
                <c:pt idx="5260">
                  <c:v>400.9334752500244</c:v>
                </c:pt>
                <c:pt idx="5261">
                  <c:v>400.91972793186153</c:v>
                </c:pt>
                <c:pt idx="5262">
                  <c:v>401.04130256241973</c:v>
                </c:pt>
                <c:pt idx="5263">
                  <c:v>401.14614251113255</c:v>
                </c:pt>
                <c:pt idx="5264">
                  <c:v>401.06159558253103</c:v>
                </c:pt>
                <c:pt idx="5265">
                  <c:v>400.9097156429948</c:v>
                </c:pt>
                <c:pt idx="5266">
                  <c:v>400.89525149677507</c:v>
                </c:pt>
                <c:pt idx="5267">
                  <c:v>401.06545108203164</c:v>
                </c:pt>
                <c:pt idx="5268">
                  <c:v>401.14524547030578</c:v>
                </c:pt>
                <c:pt idx="5269">
                  <c:v>401.03096215793653</c:v>
                </c:pt>
                <c:pt idx="5270">
                  <c:v>400.89988354806621</c:v>
                </c:pt>
                <c:pt idx="5271">
                  <c:v>400.94692389140226</c:v>
                </c:pt>
                <c:pt idx="5272">
                  <c:v>401.12785209039646</c:v>
                </c:pt>
                <c:pt idx="5273">
                  <c:v>401.19659033981975</c:v>
                </c:pt>
                <c:pt idx="5274">
                  <c:v>401.06108732648391</c:v>
                </c:pt>
                <c:pt idx="5275">
                  <c:v>400.88742107975912</c:v>
                </c:pt>
                <c:pt idx="5276">
                  <c:v>400.9552018654224</c:v>
                </c:pt>
                <c:pt idx="5277">
                  <c:v>401.14874255869847</c:v>
                </c:pt>
                <c:pt idx="5278">
                  <c:v>401.19921977203984</c:v>
                </c:pt>
                <c:pt idx="5279">
                  <c:v>401.03380114154135</c:v>
                </c:pt>
                <c:pt idx="5280">
                  <c:v>400.8580736866831</c:v>
                </c:pt>
                <c:pt idx="5281">
                  <c:v>400.9324891014931</c:v>
                </c:pt>
                <c:pt idx="5282">
                  <c:v>401.15501890821292</c:v>
                </c:pt>
                <c:pt idx="5283">
                  <c:v>401.23400762842482</c:v>
                </c:pt>
                <c:pt idx="5284">
                  <c:v>401.06168469871767</c:v>
                </c:pt>
                <c:pt idx="5285">
                  <c:v>400.86889191032014</c:v>
                </c:pt>
                <c:pt idx="5286">
                  <c:v>400.91013478019897</c:v>
                </c:pt>
                <c:pt idx="5287">
                  <c:v>401.15185086452328</c:v>
                </c:pt>
                <c:pt idx="5288">
                  <c:v>401.26909324526241</c:v>
                </c:pt>
                <c:pt idx="5289">
                  <c:v>401.1111461923511</c:v>
                </c:pt>
                <c:pt idx="5290">
                  <c:v>400.86333345606994</c:v>
                </c:pt>
                <c:pt idx="5291">
                  <c:v>400.83087782803983</c:v>
                </c:pt>
                <c:pt idx="5292">
                  <c:v>401.0513149064443</c:v>
                </c:pt>
                <c:pt idx="5293">
                  <c:v>401.23039105217742</c:v>
                </c:pt>
                <c:pt idx="5294">
                  <c:v>401.1553175955068</c:v>
                </c:pt>
                <c:pt idx="5295">
                  <c:v>400.9122265491597</c:v>
                </c:pt>
                <c:pt idx="5296">
                  <c:v>400.7968083773867</c:v>
                </c:pt>
                <c:pt idx="5297">
                  <c:v>400.95313947153232</c:v>
                </c:pt>
                <c:pt idx="5298">
                  <c:v>401.1736971539832</c:v>
                </c:pt>
                <c:pt idx="5299">
                  <c:v>401.17931639736582</c:v>
                </c:pt>
                <c:pt idx="5300">
                  <c:v>400.96987561702184</c:v>
                </c:pt>
                <c:pt idx="5301">
                  <c:v>400.7913987915673</c:v>
                </c:pt>
                <c:pt idx="5302">
                  <c:v>400.87325563076894</c:v>
                </c:pt>
                <c:pt idx="5303">
                  <c:v>401.13801332470166</c:v>
                </c:pt>
                <c:pt idx="5304">
                  <c:v>401.2260879832964</c:v>
                </c:pt>
                <c:pt idx="5305">
                  <c:v>401.05463179011917</c:v>
                </c:pt>
                <c:pt idx="5306">
                  <c:v>400.82502069943575</c:v>
                </c:pt>
                <c:pt idx="5307">
                  <c:v>400.84148745069092</c:v>
                </c:pt>
                <c:pt idx="5308">
                  <c:v>401.08759597859819</c:v>
                </c:pt>
                <c:pt idx="5309">
                  <c:v>401.23179537660116</c:v>
                </c:pt>
                <c:pt idx="5310">
                  <c:v>401.14031468426936</c:v>
                </c:pt>
                <c:pt idx="5311">
                  <c:v>400.89333893970633</c:v>
                </c:pt>
                <c:pt idx="5312">
                  <c:v>400.80230707964495</c:v>
                </c:pt>
                <c:pt idx="5313">
                  <c:v>400.99160324480863</c:v>
                </c:pt>
                <c:pt idx="5314">
                  <c:v>401.20477830457435</c:v>
                </c:pt>
                <c:pt idx="5315">
                  <c:v>401.17961508496518</c:v>
                </c:pt>
                <c:pt idx="5316">
                  <c:v>400.95045032952891</c:v>
                </c:pt>
                <c:pt idx="5317">
                  <c:v>400.77555979766095</c:v>
                </c:pt>
                <c:pt idx="5318">
                  <c:v>400.91330279178146</c:v>
                </c:pt>
                <c:pt idx="5319">
                  <c:v>401.16589700394832</c:v>
                </c:pt>
                <c:pt idx="5320">
                  <c:v>401.23834105722995</c:v>
                </c:pt>
                <c:pt idx="5321">
                  <c:v>401.03078294649578</c:v>
                </c:pt>
                <c:pt idx="5322">
                  <c:v>400.81300678421172</c:v>
                </c:pt>
                <c:pt idx="5323">
                  <c:v>400.8401125279413</c:v>
                </c:pt>
                <c:pt idx="5324">
                  <c:v>401.0944696850367</c:v>
                </c:pt>
                <c:pt idx="5325">
                  <c:v>401.26141253931564</c:v>
                </c:pt>
                <c:pt idx="5326">
                  <c:v>401.1768054630723</c:v>
                </c:pt>
                <c:pt idx="5327">
                  <c:v>400.89904723260821</c:v>
                </c:pt>
                <c:pt idx="5328">
                  <c:v>400.79653907321216</c:v>
                </c:pt>
                <c:pt idx="5329">
                  <c:v>400.9580408400189</c:v>
                </c:pt>
                <c:pt idx="5330">
                  <c:v>401.1423173569255</c:v>
                </c:pt>
                <c:pt idx="5331">
                  <c:v>401.13042275691487</c:v>
                </c:pt>
                <c:pt idx="5332">
                  <c:v>400.90045153750395</c:v>
                </c:pt>
                <c:pt idx="5333">
                  <c:v>400.79205687290533</c:v>
                </c:pt>
                <c:pt idx="5334">
                  <c:v>400.96114912097454</c:v>
                </c:pt>
                <c:pt idx="5335">
                  <c:v>401.19100145077601</c:v>
                </c:pt>
                <c:pt idx="5336">
                  <c:v>401.22937453287659</c:v>
                </c:pt>
                <c:pt idx="5337">
                  <c:v>401.02630070231953</c:v>
                </c:pt>
                <c:pt idx="5338">
                  <c:v>400.81566653212411</c:v>
                </c:pt>
                <c:pt idx="5339">
                  <c:v>400.90615983210165</c:v>
                </c:pt>
                <c:pt idx="5340">
                  <c:v>401.15758859836598</c:v>
                </c:pt>
                <c:pt idx="5341">
                  <c:v>401.2537024566584</c:v>
                </c:pt>
                <c:pt idx="5342">
                  <c:v>401.08747650402029</c:v>
                </c:pt>
                <c:pt idx="5343">
                  <c:v>400.8399930546006</c:v>
                </c:pt>
                <c:pt idx="5344">
                  <c:v>400.78055024496655</c:v>
                </c:pt>
                <c:pt idx="5345">
                  <c:v>401.00896616705916</c:v>
                </c:pt>
                <c:pt idx="5346">
                  <c:v>401.20462945026821</c:v>
                </c:pt>
                <c:pt idx="5347">
                  <c:v>401.18095966886068</c:v>
                </c:pt>
                <c:pt idx="5348">
                  <c:v>400.94309876915719</c:v>
                </c:pt>
                <c:pt idx="5349">
                  <c:v>400.8016793559575</c:v>
                </c:pt>
                <c:pt idx="5350">
                  <c:v>400.93063627834459</c:v>
                </c:pt>
                <c:pt idx="5351">
                  <c:v>401.17973456000595</c:v>
                </c:pt>
                <c:pt idx="5352">
                  <c:v>401.26580571086816</c:v>
                </c:pt>
                <c:pt idx="5353">
                  <c:v>401.06338867861433</c:v>
                </c:pt>
                <c:pt idx="5354">
                  <c:v>400.82472103698427</c:v>
                </c:pt>
                <c:pt idx="5355">
                  <c:v>400.8310873959515</c:v>
                </c:pt>
                <c:pt idx="5356">
                  <c:v>401.04982049723941</c:v>
                </c:pt>
                <c:pt idx="5357">
                  <c:v>401.15935232259903</c:v>
                </c:pt>
                <c:pt idx="5358">
                  <c:v>401.05570803915805</c:v>
                </c:pt>
                <c:pt idx="5359">
                  <c:v>400.85634034271425</c:v>
                </c:pt>
                <c:pt idx="5360">
                  <c:v>400.86282520423936</c:v>
                </c:pt>
                <c:pt idx="5361">
                  <c:v>401.08075263242955</c:v>
                </c:pt>
                <c:pt idx="5362">
                  <c:v>401.24886076498262</c:v>
                </c:pt>
                <c:pt idx="5363">
                  <c:v>401.16287879215486</c:v>
                </c:pt>
                <c:pt idx="5364">
                  <c:v>400.93087522593072</c:v>
                </c:pt>
                <c:pt idx="5365">
                  <c:v>400.87008762448437</c:v>
                </c:pt>
                <c:pt idx="5366">
                  <c:v>401.04246890626962</c:v>
                </c:pt>
                <c:pt idx="5367">
                  <c:v>401.21359498596343</c:v>
                </c:pt>
                <c:pt idx="5368">
                  <c:v>401.17327899144937</c:v>
                </c:pt>
                <c:pt idx="5369">
                  <c:v>400.92944056115635</c:v>
                </c:pt>
                <c:pt idx="5370">
                  <c:v>400.80436946054959</c:v>
                </c:pt>
                <c:pt idx="5371">
                  <c:v>400.9693379840794</c:v>
                </c:pt>
                <c:pt idx="5372">
                  <c:v>401.19626129357363</c:v>
                </c:pt>
                <c:pt idx="5373">
                  <c:v>401.2508037090962</c:v>
                </c:pt>
                <c:pt idx="5374">
                  <c:v>401.04115370913655</c:v>
                </c:pt>
                <c:pt idx="5375">
                  <c:v>400.83344846259689</c:v>
                </c:pt>
                <c:pt idx="5376">
                  <c:v>400.90923774824745</c:v>
                </c:pt>
                <c:pt idx="5377">
                  <c:v>401.15424134196371</c:v>
                </c:pt>
                <c:pt idx="5378">
                  <c:v>401.26538754671071</c:v>
                </c:pt>
                <c:pt idx="5379">
                  <c:v>401.11679479997963</c:v>
                </c:pt>
                <c:pt idx="5380">
                  <c:v>400.84588054484817</c:v>
                </c:pt>
                <c:pt idx="5381">
                  <c:v>400.80535560380821</c:v>
                </c:pt>
                <c:pt idx="5382">
                  <c:v>401.02737597078232</c:v>
                </c:pt>
                <c:pt idx="5383">
                  <c:v>401.2174798892658</c:v>
                </c:pt>
                <c:pt idx="5384">
                  <c:v>401.15409248797431</c:v>
                </c:pt>
                <c:pt idx="5385">
                  <c:v>400.91796422535162</c:v>
                </c:pt>
                <c:pt idx="5386">
                  <c:v>400.79328196187271</c:v>
                </c:pt>
                <c:pt idx="5387">
                  <c:v>400.97190863350409</c:v>
                </c:pt>
                <c:pt idx="5388">
                  <c:v>401.21933371403031</c:v>
                </c:pt>
                <c:pt idx="5389">
                  <c:v>401.25911116800705</c:v>
                </c:pt>
                <c:pt idx="5390">
                  <c:v>401.05860676292576</c:v>
                </c:pt>
                <c:pt idx="5391">
                  <c:v>400.80613315870022</c:v>
                </c:pt>
                <c:pt idx="5392">
                  <c:v>400.84602939691575</c:v>
                </c:pt>
                <c:pt idx="5393">
                  <c:v>401.07940707489956</c:v>
                </c:pt>
                <c:pt idx="5394">
                  <c:v>401.20734897941611</c:v>
                </c:pt>
                <c:pt idx="5395">
                  <c:v>401.08105131879114</c:v>
                </c:pt>
                <c:pt idx="5396">
                  <c:v>400.8247807736164</c:v>
                </c:pt>
                <c:pt idx="5397">
                  <c:v>400.7833000837208</c:v>
                </c:pt>
                <c:pt idx="5398">
                  <c:v>401.00735228633113</c:v>
                </c:pt>
                <c:pt idx="5399">
                  <c:v>401.2061532483408</c:v>
                </c:pt>
                <c:pt idx="5400">
                  <c:v>401.14709928943165</c:v>
                </c:pt>
                <c:pt idx="5401">
                  <c:v>400.90819186387483</c:v>
                </c:pt>
                <c:pt idx="5402">
                  <c:v>400.76901522322254</c:v>
                </c:pt>
                <c:pt idx="5403">
                  <c:v>400.9200863530782</c:v>
                </c:pt>
                <c:pt idx="5404">
                  <c:v>401.15044654482807</c:v>
                </c:pt>
                <c:pt idx="5405">
                  <c:v>401.18950703279666</c:v>
                </c:pt>
                <c:pt idx="5406">
                  <c:v>400.96951719505887</c:v>
                </c:pt>
                <c:pt idx="5407">
                  <c:v>400.78022218374019</c:v>
                </c:pt>
                <c:pt idx="5408">
                  <c:v>400.87717083664143</c:v>
                </c:pt>
                <c:pt idx="5409">
                  <c:v>401.11790043085995</c:v>
                </c:pt>
                <c:pt idx="5410">
                  <c:v>401.23116862092064</c:v>
                </c:pt>
                <c:pt idx="5411">
                  <c:v>401.08574314340819</c:v>
                </c:pt>
                <c:pt idx="5412">
                  <c:v>400.82436261719408</c:v>
                </c:pt>
                <c:pt idx="5413">
                  <c:v>400.82911510735983</c:v>
                </c:pt>
                <c:pt idx="5414">
                  <c:v>401.05735130211553</c:v>
                </c:pt>
                <c:pt idx="5415">
                  <c:v>401.25256646094988</c:v>
                </c:pt>
                <c:pt idx="5416">
                  <c:v>401.17020104122145</c:v>
                </c:pt>
                <c:pt idx="5417">
                  <c:v>400.89510166510979</c:v>
                </c:pt>
                <c:pt idx="5418">
                  <c:v>400.76088616504103</c:v>
                </c:pt>
                <c:pt idx="5419">
                  <c:v>400.922029270368</c:v>
                </c:pt>
                <c:pt idx="5420">
                  <c:v>401.15313570939378</c:v>
                </c:pt>
                <c:pt idx="5421">
                  <c:v>401.20806583050734</c:v>
                </c:pt>
                <c:pt idx="5422">
                  <c:v>400.99420327550934</c:v>
                </c:pt>
                <c:pt idx="5423">
                  <c:v>400.79899023095487</c:v>
                </c:pt>
                <c:pt idx="5424">
                  <c:v>400.8321930136093</c:v>
                </c:pt>
                <c:pt idx="5425">
                  <c:v>401.11105609667851</c:v>
                </c:pt>
                <c:pt idx="5426">
                  <c:v>401.22447408784086</c:v>
                </c:pt>
                <c:pt idx="5427">
                  <c:v>401.11045872320631</c:v>
                </c:pt>
                <c:pt idx="5428">
                  <c:v>400.8595974626146</c:v>
                </c:pt>
                <c:pt idx="5429">
                  <c:v>400.78213473178863</c:v>
                </c:pt>
                <c:pt idx="5430">
                  <c:v>400.99515906841049</c:v>
                </c:pt>
                <c:pt idx="5431">
                  <c:v>401.19183777647527</c:v>
                </c:pt>
                <c:pt idx="5432">
                  <c:v>401.1875640937032</c:v>
                </c:pt>
                <c:pt idx="5433">
                  <c:v>400.95777251332652</c:v>
                </c:pt>
                <c:pt idx="5434">
                  <c:v>400.77645682461201</c:v>
                </c:pt>
                <c:pt idx="5435">
                  <c:v>400.9011390006001</c:v>
                </c:pt>
                <c:pt idx="5436">
                  <c:v>401.1556466411858</c:v>
                </c:pt>
                <c:pt idx="5437">
                  <c:v>401.23574099985183</c:v>
                </c:pt>
                <c:pt idx="5438">
                  <c:v>401.06649697329152</c:v>
                </c:pt>
                <c:pt idx="5439">
                  <c:v>400.82328735785592</c:v>
                </c:pt>
                <c:pt idx="5440">
                  <c:v>400.83051940815778</c:v>
                </c:pt>
                <c:pt idx="5441">
                  <c:v>401.04704124891475</c:v>
                </c:pt>
                <c:pt idx="5442">
                  <c:v>401.21254908823317</c:v>
                </c:pt>
                <c:pt idx="5443">
                  <c:v>401.09916151229788</c:v>
                </c:pt>
                <c:pt idx="5444">
                  <c:v>400.85257497164321</c:v>
                </c:pt>
                <c:pt idx="5445">
                  <c:v>400.77929577803258</c:v>
                </c:pt>
                <c:pt idx="5446">
                  <c:v>400.96449635025664</c:v>
                </c:pt>
                <c:pt idx="5447">
                  <c:v>401.1738763665</c:v>
                </c:pt>
                <c:pt idx="5448">
                  <c:v>401.16984163694156</c:v>
                </c:pt>
                <c:pt idx="5449">
                  <c:v>400.97660043665297</c:v>
                </c:pt>
                <c:pt idx="5450">
                  <c:v>400.80206813334075</c:v>
                </c:pt>
                <c:pt idx="5451">
                  <c:v>400.90681693729721</c:v>
                </c:pt>
                <c:pt idx="5452">
                  <c:v>401.14046451747447</c:v>
                </c:pt>
                <c:pt idx="5453">
                  <c:v>401.21275865949752</c:v>
                </c:pt>
                <c:pt idx="5454">
                  <c:v>401.04635378162021</c:v>
                </c:pt>
                <c:pt idx="5455">
                  <c:v>400.81414177969498</c:v>
                </c:pt>
                <c:pt idx="5456">
                  <c:v>400.77567927068083</c:v>
                </c:pt>
                <c:pt idx="5457">
                  <c:v>400.9993729795778</c:v>
                </c:pt>
                <c:pt idx="5458">
                  <c:v>401.17100798709055</c:v>
                </c:pt>
                <c:pt idx="5459">
                  <c:v>401.12761314083707</c:v>
                </c:pt>
                <c:pt idx="5460">
                  <c:v>400.90944731684442</c:v>
                </c:pt>
                <c:pt idx="5461">
                  <c:v>400.77830963584398</c:v>
                </c:pt>
                <c:pt idx="5462">
                  <c:v>400.93210032199391</c:v>
                </c:pt>
                <c:pt idx="5463">
                  <c:v>401.1406731088008</c:v>
                </c:pt>
                <c:pt idx="5464">
                  <c:v>401.17964446407353</c:v>
                </c:pt>
                <c:pt idx="5465">
                  <c:v>400.97244626650451</c:v>
                </c:pt>
                <c:pt idx="5466">
                  <c:v>400.78434596264589</c:v>
                </c:pt>
                <c:pt idx="5467">
                  <c:v>400.86180967990094</c:v>
                </c:pt>
                <c:pt idx="5468">
                  <c:v>401.10860588623683</c:v>
                </c:pt>
                <c:pt idx="5469">
                  <c:v>401.22160472301215</c:v>
                </c:pt>
                <c:pt idx="5470">
                  <c:v>401.09922124961605</c:v>
                </c:pt>
                <c:pt idx="5471">
                  <c:v>400.87232922146893</c:v>
                </c:pt>
                <c:pt idx="5472">
                  <c:v>400.83249169686479</c:v>
                </c:pt>
                <c:pt idx="5473">
                  <c:v>401.04925250425032</c:v>
                </c:pt>
                <c:pt idx="5474">
                  <c:v>401.23813148573959</c:v>
                </c:pt>
                <c:pt idx="5475">
                  <c:v>401.19766561597737</c:v>
                </c:pt>
                <c:pt idx="5476">
                  <c:v>400.95813093511333</c:v>
                </c:pt>
                <c:pt idx="5477">
                  <c:v>400.80915132540838</c:v>
                </c:pt>
                <c:pt idx="5478">
                  <c:v>400.93449175669605</c:v>
                </c:pt>
                <c:pt idx="5479">
                  <c:v>401.17020104122145</c:v>
                </c:pt>
                <c:pt idx="5480">
                  <c:v>401.21072562245047</c:v>
                </c:pt>
                <c:pt idx="5481">
                  <c:v>401.0198148171645</c:v>
                </c:pt>
                <c:pt idx="5482">
                  <c:v>400.8320735403081</c:v>
                </c:pt>
                <c:pt idx="5483">
                  <c:v>400.83993331793062</c:v>
                </c:pt>
                <c:pt idx="5484">
                  <c:v>400.92991845630718</c:v>
                </c:pt>
                <c:pt idx="5485">
                  <c:v>400.96255440881089</c:v>
                </c:pt>
                <c:pt idx="5486">
                  <c:v>400.92271673408396</c:v>
                </c:pt>
                <c:pt idx="5487">
                  <c:v>400.89369736052782</c:v>
                </c:pt>
                <c:pt idx="5488">
                  <c:v>400.95576985617356</c:v>
                </c:pt>
                <c:pt idx="5489">
                  <c:v>401.04530789124425</c:v>
                </c:pt>
                <c:pt idx="5490">
                  <c:v>401.02591192129353</c:v>
                </c:pt>
                <c:pt idx="5491">
                  <c:v>400.94599747925093</c:v>
                </c:pt>
                <c:pt idx="5492">
                  <c:v>400.91500578179773</c:v>
                </c:pt>
                <c:pt idx="5493">
                  <c:v>401.00298952071023</c:v>
                </c:pt>
                <c:pt idx="5494">
                  <c:v>401.11287955481293</c:v>
                </c:pt>
                <c:pt idx="5495">
                  <c:v>401.08983759599494</c:v>
                </c:pt>
                <c:pt idx="5496">
                  <c:v>400.98995900708422</c:v>
                </c:pt>
                <c:pt idx="5497">
                  <c:v>400.98843522284983</c:v>
                </c:pt>
                <c:pt idx="5498">
                  <c:v>401.08774581147134</c:v>
                </c:pt>
                <c:pt idx="5499">
                  <c:v>401.15182050614681</c:v>
                </c:pt>
                <c:pt idx="5500">
                  <c:v>401.07588061771634</c:v>
                </c:pt>
                <c:pt idx="5501">
                  <c:v>400.95403650513026</c:v>
                </c:pt>
                <c:pt idx="5502">
                  <c:v>400.99444222373091</c:v>
                </c:pt>
                <c:pt idx="5503">
                  <c:v>401.08900029458351</c:v>
                </c:pt>
                <c:pt idx="5504">
                  <c:v>401.12856991839061</c:v>
                </c:pt>
                <c:pt idx="5505">
                  <c:v>401.02579244702474</c:v>
                </c:pt>
                <c:pt idx="5506">
                  <c:v>400.95514212846484</c:v>
                </c:pt>
                <c:pt idx="5507">
                  <c:v>401.01873954904249</c:v>
                </c:pt>
                <c:pt idx="5508">
                  <c:v>401.12348930271258</c:v>
                </c:pt>
                <c:pt idx="5509">
                  <c:v>401.12438536341739</c:v>
                </c:pt>
                <c:pt idx="5510">
                  <c:v>401.00056870026526</c:v>
                </c:pt>
                <c:pt idx="5511">
                  <c:v>400.93882513099771</c:v>
                </c:pt>
                <c:pt idx="5512">
                  <c:v>401.02325215001053</c:v>
                </c:pt>
                <c:pt idx="5513">
                  <c:v>401.1293465044987</c:v>
                </c:pt>
                <c:pt idx="5514">
                  <c:v>401.06081801933419</c:v>
                </c:pt>
                <c:pt idx="5515">
                  <c:v>400.94061821785937</c:v>
                </c:pt>
                <c:pt idx="5516">
                  <c:v>400.89794161186609</c:v>
                </c:pt>
                <c:pt idx="5517">
                  <c:v>401.01966596401536</c:v>
                </c:pt>
                <c:pt idx="5518">
                  <c:v>401.11299902951839</c:v>
                </c:pt>
                <c:pt idx="5519">
                  <c:v>401.03302455854856</c:v>
                </c:pt>
                <c:pt idx="5520">
                  <c:v>400.89728352762228</c:v>
                </c:pt>
                <c:pt idx="5521">
                  <c:v>400.93389340835131</c:v>
                </c:pt>
                <c:pt idx="5522">
                  <c:v>401.07922786309456</c:v>
                </c:pt>
                <c:pt idx="5523">
                  <c:v>401.13583144017679</c:v>
                </c:pt>
                <c:pt idx="5524">
                  <c:v>401.00666482018033</c:v>
                </c:pt>
                <c:pt idx="5525">
                  <c:v>400.89459439189704</c:v>
                </c:pt>
                <c:pt idx="5526">
                  <c:v>400.9503004975179</c:v>
                </c:pt>
                <c:pt idx="5527">
                  <c:v>401.09871397206632</c:v>
                </c:pt>
                <c:pt idx="5528">
                  <c:v>401.10651410006409</c:v>
                </c:pt>
                <c:pt idx="5529">
                  <c:v>400.96894920398091</c:v>
                </c:pt>
                <c:pt idx="5530">
                  <c:v>400.89169470873861</c:v>
                </c:pt>
                <c:pt idx="5531">
                  <c:v>401.01306060645902</c:v>
                </c:pt>
                <c:pt idx="5532">
                  <c:v>401.16915514540278</c:v>
                </c:pt>
                <c:pt idx="5533">
                  <c:v>401.15029671156003</c:v>
                </c:pt>
                <c:pt idx="5534">
                  <c:v>400.95869892593419</c:v>
                </c:pt>
                <c:pt idx="5535">
                  <c:v>400.89824029594109</c:v>
                </c:pt>
                <c:pt idx="5536">
                  <c:v>401.05358589938004</c:v>
                </c:pt>
                <c:pt idx="5537">
                  <c:v>401.19064302548537</c:v>
                </c:pt>
                <c:pt idx="5538">
                  <c:v>401.15134260654872</c:v>
                </c:pt>
                <c:pt idx="5539">
                  <c:v>400.93918355250054</c:v>
                </c:pt>
                <c:pt idx="5540">
                  <c:v>400.85427795734176</c:v>
                </c:pt>
                <c:pt idx="5541">
                  <c:v>401.00164494686481</c:v>
                </c:pt>
                <c:pt idx="5542">
                  <c:v>401.20666150748832</c:v>
                </c:pt>
                <c:pt idx="5543">
                  <c:v>401.20229870533365</c:v>
                </c:pt>
                <c:pt idx="5544">
                  <c:v>400.98425069248009</c:v>
                </c:pt>
                <c:pt idx="5545">
                  <c:v>400.83240160224312</c:v>
                </c:pt>
                <c:pt idx="5546">
                  <c:v>400.96602111225877</c:v>
                </c:pt>
                <c:pt idx="5547">
                  <c:v>401.19004467070891</c:v>
                </c:pt>
                <c:pt idx="5548">
                  <c:v>401.23188547273168</c:v>
                </c:pt>
                <c:pt idx="5549">
                  <c:v>401.03634143967895</c:v>
                </c:pt>
                <c:pt idx="5550">
                  <c:v>400.81494871353107</c:v>
                </c:pt>
                <c:pt idx="5551">
                  <c:v>400.86954999378401</c:v>
                </c:pt>
                <c:pt idx="5552">
                  <c:v>401.12011169277469</c:v>
                </c:pt>
                <c:pt idx="5553">
                  <c:v>401.22501172654535</c:v>
                </c:pt>
                <c:pt idx="5554">
                  <c:v>401.10218069530532</c:v>
                </c:pt>
                <c:pt idx="5555">
                  <c:v>400.86318460389498</c:v>
                </c:pt>
                <c:pt idx="5556">
                  <c:v>400.83290985342882</c:v>
                </c:pt>
                <c:pt idx="5557">
                  <c:v>401.03598301671792</c:v>
                </c:pt>
                <c:pt idx="5558">
                  <c:v>401.23544231154608</c:v>
                </c:pt>
                <c:pt idx="5559">
                  <c:v>401.17949560992497</c:v>
                </c:pt>
                <c:pt idx="5560">
                  <c:v>400.92373226100534</c:v>
                </c:pt>
                <c:pt idx="5561">
                  <c:v>400.76961258816544</c:v>
                </c:pt>
                <c:pt idx="5562">
                  <c:v>400.91626123512481</c:v>
                </c:pt>
                <c:pt idx="5563">
                  <c:v>401.12381736864978</c:v>
                </c:pt>
                <c:pt idx="5564">
                  <c:v>401.14987854943797</c:v>
                </c:pt>
                <c:pt idx="5565">
                  <c:v>400.9601335924641</c:v>
                </c:pt>
                <c:pt idx="5566">
                  <c:v>400.77795023745955</c:v>
                </c:pt>
                <c:pt idx="5567">
                  <c:v>400.86390144464104</c:v>
                </c:pt>
                <c:pt idx="5568">
                  <c:v>401.08864187083043</c:v>
                </c:pt>
                <c:pt idx="5569">
                  <c:v>401.200026718895</c:v>
                </c:pt>
                <c:pt idx="5570">
                  <c:v>401.04479963554434</c:v>
                </c:pt>
                <c:pt idx="5571">
                  <c:v>400.82355568304143</c:v>
                </c:pt>
                <c:pt idx="5572">
                  <c:v>400.83673593736347</c:v>
                </c:pt>
                <c:pt idx="5573">
                  <c:v>401.09327395963965</c:v>
                </c:pt>
                <c:pt idx="5574">
                  <c:v>401.25409026210241</c:v>
                </c:pt>
                <c:pt idx="5575">
                  <c:v>401.17423577084099</c:v>
                </c:pt>
                <c:pt idx="5576">
                  <c:v>400.92041539551133</c:v>
                </c:pt>
                <c:pt idx="5577">
                  <c:v>400.79319186739815</c:v>
                </c:pt>
                <c:pt idx="5578">
                  <c:v>400.97943941379191</c:v>
                </c:pt>
                <c:pt idx="5579">
                  <c:v>401.21807824473387</c:v>
                </c:pt>
                <c:pt idx="5580">
                  <c:v>401.24183718002962</c:v>
                </c:pt>
                <c:pt idx="5581">
                  <c:v>401.03565495199058</c:v>
                </c:pt>
                <c:pt idx="5582">
                  <c:v>400.82373489292979</c:v>
                </c:pt>
                <c:pt idx="5583">
                  <c:v>400.899614242734</c:v>
                </c:pt>
                <c:pt idx="5584">
                  <c:v>401.16736106204587</c:v>
                </c:pt>
                <c:pt idx="5585">
                  <c:v>401.28869898561959</c:v>
                </c:pt>
                <c:pt idx="5586">
                  <c:v>401.19192787245396</c:v>
                </c:pt>
                <c:pt idx="5587">
                  <c:v>400.88473194514137</c:v>
                </c:pt>
                <c:pt idx="5588">
                  <c:v>400.80586385442109</c:v>
                </c:pt>
                <c:pt idx="5589">
                  <c:v>400.91150872767463</c:v>
                </c:pt>
                <c:pt idx="5590">
                  <c:v>400.96685743005855</c:v>
                </c:pt>
                <c:pt idx="5591">
                  <c:v>400.92095302735379</c:v>
                </c:pt>
                <c:pt idx="5592">
                  <c:v>400.89468350746068</c:v>
                </c:pt>
                <c:pt idx="5593">
                  <c:v>400.95591968821884</c:v>
                </c:pt>
                <c:pt idx="5594">
                  <c:v>401.07719581676588</c:v>
                </c:pt>
                <c:pt idx="5595">
                  <c:v>401.08831282607827</c:v>
                </c:pt>
                <c:pt idx="5596">
                  <c:v>400.98714940756577</c:v>
                </c:pt>
                <c:pt idx="5597">
                  <c:v>400.9355670210258</c:v>
                </c:pt>
                <c:pt idx="5598">
                  <c:v>401.02636043945506</c:v>
                </c:pt>
                <c:pt idx="5599">
                  <c:v>401.13314227756837</c:v>
                </c:pt>
                <c:pt idx="5600">
                  <c:v>401.10002819307653</c:v>
                </c:pt>
                <c:pt idx="5601">
                  <c:v>400.96117947910813</c:v>
                </c:pt>
                <c:pt idx="5602">
                  <c:v>400.95675600566506</c:v>
                </c:pt>
                <c:pt idx="5603">
                  <c:v>401.07704598395907</c:v>
                </c:pt>
                <c:pt idx="5604">
                  <c:v>401.14360220128077</c:v>
                </c:pt>
                <c:pt idx="5605">
                  <c:v>401.086968247421</c:v>
                </c:pt>
                <c:pt idx="5606">
                  <c:v>400.95197411134075</c:v>
                </c:pt>
                <c:pt idx="5607">
                  <c:v>401.00558955265092</c:v>
                </c:pt>
                <c:pt idx="5608">
                  <c:v>401.15902327686871</c:v>
                </c:pt>
                <c:pt idx="5609">
                  <c:v>401.19838344608053</c:v>
                </c:pt>
                <c:pt idx="5610">
                  <c:v>401.06808049975268</c:v>
                </c:pt>
                <c:pt idx="5611">
                  <c:v>400.93479044122722</c:v>
                </c:pt>
                <c:pt idx="5612">
                  <c:v>401.01246323544325</c:v>
                </c:pt>
                <c:pt idx="5613">
                  <c:v>401.15782754822663</c:v>
                </c:pt>
                <c:pt idx="5614">
                  <c:v>401.1907918797038</c:v>
                </c:pt>
                <c:pt idx="5615">
                  <c:v>400.9979383106911</c:v>
                </c:pt>
                <c:pt idx="5616">
                  <c:v>400.88452237676069</c:v>
                </c:pt>
                <c:pt idx="5617">
                  <c:v>401.00254100298793</c:v>
                </c:pt>
                <c:pt idx="5618">
                  <c:v>401.17692493809903</c:v>
                </c:pt>
                <c:pt idx="5619">
                  <c:v>401.16706237460056</c:v>
                </c:pt>
                <c:pt idx="5620">
                  <c:v>400.9621058918479</c:v>
                </c:pt>
                <c:pt idx="5621">
                  <c:v>400.8742123981279</c:v>
                </c:pt>
                <c:pt idx="5622">
                  <c:v>401.00552981556734</c:v>
                </c:pt>
                <c:pt idx="5623">
                  <c:v>401.17489288342404</c:v>
                </c:pt>
                <c:pt idx="5624">
                  <c:v>401.15708034026864</c:v>
                </c:pt>
                <c:pt idx="5625">
                  <c:v>400.93437130359109</c:v>
                </c:pt>
                <c:pt idx="5626">
                  <c:v>400.81414177969498</c:v>
                </c:pt>
                <c:pt idx="5627">
                  <c:v>400.94465192931915</c:v>
                </c:pt>
                <c:pt idx="5628">
                  <c:v>401.14925081661744</c:v>
                </c:pt>
                <c:pt idx="5629">
                  <c:v>401.16009953062837</c:v>
                </c:pt>
                <c:pt idx="5630">
                  <c:v>400.96401845441471</c:v>
                </c:pt>
                <c:pt idx="5631">
                  <c:v>400.82603622221615</c:v>
                </c:pt>
                <c:pt idx="5632">
                  <c:v>400.93299735480258</c:v>
                </c:pt>
                <c:pt idx="5633">
                  <c:v>401.15914275180597</c:v>
                </c:pt>
                <c:pt idx="5634">
                  <c:v>401.2155673063404</c:v>
                </c:pt>
                <c:pt idx="5635">
                  <c:v>401.05633576951169</c:v>
                </c:pt>
                <c:pt idx="5636">
                  <c:v>400.80962921816018</c:v>
                </c:pt>
                <c:pt idx="5637">
                  <c:v>400.83793067063425</c:v>
                </c:pt>
                <c:pt idx="5638">
                  <c:v>401.09730867620789</c:v>
                </c:pt>
                <c:pt idx="5639">
                  <c:v>401.24135927861931</c:v>
                </c:pt>
                <c:pt idx="5640">
                  <c:v>401.12722435815743</c:v>
                </c:pt>
                <c:pt idx="5641">
                  <c:v>400.89689474869499</c:v>
                </c:pt>
                <c:pt idx="5642">
                  <c:v>400.79860145362136</c:v>
                </c:pt>
                <c:pt idx="5643">
                  <c:v>401.02474655755054</c:v>
                </c:pt>
                <c:pt idx="5644">
                  <c:v>401.23379805697277</c:v>
                </c:pt>
                <c:pt idx="5645">
                  <c:v>401.24303291290374</c:v>
                </c:pt>
                <c:pt idx="5646">
                  <c:v>401.02361057278029</c:v>
                </c:pt>
                <c:pt idx="5647">
                  <c:v>400.83105703798282</c:v>
                </c:pt>
                <c:pt idx="5648">
                  <c:v>400.94668494365578</c:v>
                </c:pt>
                <c:pt idx="5649">
                  <c:v>401.18816244841724</c:v>
                </c:pt>
                <c:pt idx="5650">
                  <c:v>401.27420425063775</c:v>
                </c:pt>
                <c:pt idx="5651">
                  <c:v>401.11135576272113</c:v>
                </c:pt>
                <c:pt idx="5652">
                  <c:v>400.87776820427706</c:v>
                </c:pt>
                <c:pt idx="5653">
                  <c:v>400.86691961861874</c:v>
                </c:pt>
                <c:pt idx="5654">
                  <c:v>401.14342298899226</c:v>
                </c:pt>
                <c:pt idx="5655">
                  <c:v>401.31592474619686</c:v>
                </c:pt>
                <c:pt idx="5656">
                  <c:v>401.23887869624883</c:v>
                </c:pt>
                <c:pt idx="5657">
                  <c:v>400.96784358000758</c:v>
                </c:pt>
                <c:pt idx="5658">
                  <c:v>400.85523472394317</c:v>
                </c:pt>
                <c:pt idx="5659">
                  <c:v>400.92531675729089</c:v>
                </c:pt>
                <c:pt idx="5660">
                  <c:v>400.97964898300421</c:v>
                </c:pt>
                <c:pt idx="5661">
                  <c:v>400.9175764253813</c:v>
                </c:pt>
                <c:pt idx="5662">
                  <c:v>400.85024328181743</c:v>
                </c:pt>
                <c:pt idx="5663">
                  <c:v>400.91115030658636</c:v>
                </c:pt>
                <c:pt idx="5664">
                  <c:v>401.0224745880642</c:v>
                </c:pt>
                <c:pt idx="5665">
                  <c:v>401.04190091345566</c:v>
                </c:pt>
                <c:pt idx="5666">
                  <c:v>400.95104769899365</c:v>
                </c:pt>
                <c:pt idx="5667">
                  <c:v>400.91676948808953</c:v>
                </c:pt>
                <c:pt idx="5668">
                  <c:v>401.00929521071618</c:v>
                </c:pt>
                <c:pt idx="5669">
                  <c:v>401.11763112306767</c:v>
                </c:pt>
                <c:pt idx="5670">
                  <c:v>401.08006516416236</c:v>
                </c:pt>
                <c:pt idx="5671">
                  <c:v>400.99124384322369</c:v>
                </c:pt>
                <c:pt idx="5672">
                  <c:v>400.97298389951692</c:v>
                </c:pt>
                <c:pt idx="5673">
                  <c:v>401.0666164477642</c:v>
                </c:pt>
                <c:pt idx="5674">
                  <c:v>401.10460152606993</c:v>
                </c:pt>
                <c:pt idx="5675">
                  <c:v>401.02884099965843</c:v>
                </c:pt>
                <c:pt idx="5676">
                  <c:v>400.93493929384744</c:v>
                </c:pt>
                <c:pt idx="5677">
                  <c:v>400.96781420116048</c:v>
                </c:pt>
                <c:pt idx="5678">
                  <c:v>401.09022637806379</c:v>
                </c:pt>
                <c:pt idx="5679">
                  <c:v>401.12175593947785</c:v>
                </c:pt>
                <c:pt idx="5680">
                  <c:v>401.02083132751011</c:v>
                </c:pt>
                <c:pt idx="5681">
                  <c:v>400.94516018288704</c:v>
                </c:pt>
                <c:pt idx="5682">
                  <c:v>401.04934259968906</c:v>
                </c:pt>
                <c:pt idx="5683">
                  <c:v>401.14832439660375</c:v>
                </c:pt>
                <c:pt idx="5684">
                  <c:v>401.09351388815435</c:v>
                </c:pt>
                <c:pt idx="5685">
                  <c:v>400.94758099771747</c:v>
                </c:pt>
                <c:pt idx="5686">
                  <c:v>400.9070558846455</c:v>
                </c:pt>
                <c:pt idx="5687">
                  <c:v>401.0427969710907</c:v>
                </c:pt>
                <c:pt idx="5688">
                  <c:v>401.13299244440935</c:v>
                </c:pt>
                <c:pt idx="5689">
                  <c:v>401.05609682066995</c:v>
                </c:pt>
                <c:pt idx="5690">
                  <c:v>400.90908889578714</c:v>
                </c:pt>
                <c:pt idx="5691">
                  <c:v>400.93177127940004</c:v>
                </c:pt>
                <c:pt idx="5692">
                  <c:v>401.13720637995277</c:v>
                </c:pt>
                <c:pt idx="5693">
                  <c:v>401.2204990873056</c:v>
                </c:pt>
                <c:pt idx="5694">
                  <c:v>401.0873266711489</c:v>
                </c:pt>
                <c:pt idx="5695">
                  <c:v>400.89611817015145</c:v>
                </c:pt>
                <c:pt idx="5696">
                  <c:v>400.94752126077896</c:v>
                </c:pt>
                <c:pt idx="5697">
                  <c:v>401.14351210548529</c:v>
                </c:pt>
                <c:pt idx="5698">
                  <c:v>401.21473097980504</c:v>
                </c:pt>
                <c:pt idx="5699">
                  <c:v>401.06126653815244</c:v>
                </c:pt>
                <c:pt idx="5700">
                  <c:v>400.86626251451793</c:v>
                </c:pt>
                <c:pt idx="5701">
                  <c:v>400.92552534673558</c:v>
                </c:pt>
                <c:pt idx="5702">
                  <c:v>401.16778020377865</c:v>
                </c:pt>
                <c:pt idx="5703">
                  <c:v>401.26269836942492</c:v>
                </c:pt>
                <c:pt idx="5704">
                  <c:v>401.12124768214653</c:v>
                </c:pt>
                <c:pt idx="5705">
                  <c:v>400.91796422535162</c:v>
                </c:pt>
                <c:pt idx="5706">
                  <c:v>400.91303348629833</c:v>
                </c:pt>
                <c:pt idx="5707">
                  <c:v>401.13146865102925</c:v>
                </c:pt>
                <c:pt idx="5708">
                  <c:v>401.26428190896229</c:v>
                </c:pt>
                <c:pt idx="5709">
                  <c:v>401.15116339420183</c:v>
                </c:pt>
                <c:pt idx="5710">
                  <c:v>400.9042766529306</c:v>
                </c:pt>
                <c:pt idx="5711">
                  <c:v>400.83539039357078</c:v>
                </c:pt>
                <c:pt idx="5712">
                  <c:v>401.03759689938278</c:v>
                </c:pt>
                <c:pt idx="5713">
                  <c:v>401.21816736150703</c:v>
                </c:pt>
                <c:pt idx="5714">
                  <c:v>401.19554444283887</c:v>
                </c:pt>
                <c:pt idx="5715">
                  <c:v>400.97337267968106</c:v>
                </c:pt>
                <c:pt idx="5716">
                  <c:v>400.83416530245404</c:v>
                </c:pt>
                <c:pt idx="5717">
                  <c:v>400.97283504665978</c:v>
                </c:pt>
                <c:pt idx="5718">
                  <c:v>401.22115620116932</c:v>
                </c:pt>
                <c:pt idx="5719">
                  <c:v>401.27441284313954</c:v>
                </c:pt>
                <c:pt idx="5720">
                  <c:v>401.08281405805042</c:v>
                </c:pt>
                <c:pt idx="5721">
                  <c:v>400.85810404468594</c:v>
                </c:pt>
                <c:pt idx="5722">
                  <c:v>400.89351815011639</c:v>
                </c:pt>
                <c:pt idx="5723">
                  <c:v>401.13699778865691</c:v>
                </c:pt>
                <c:pt idx="5724">
                  <c:v>401.24354117284156</c:v>
                </c:pt>
                <c:pt idx="5725">
                  <c:v>401.11634628011535</c:v>
                </c:pt>
                <c:pt idx="5726">
                  <c:v>400.87501933398551</c:v>
                </c:pt>
                <c:pt idx="5727">
                  <c:v>400.8306986180981</c:v>
                </c:pt>
                <c:pt idx="5728">
                  <c:v>401.05295816909887</c:v>
                </c:pt>
                <c:pt idx="5729">
                  <c:v>401.24969709272165</c:v>
                </c:pt>
                <c:pt idx="5730">
                  <c:v>401.17271099551346</c:v>
                </c:pt>
                <c:pt idx="5731">
                  <c:v>400.92507683046705</c:v>
                </c:pt>
                <c:pt idx="5732">
                  <c:v>400.80003611056321</c:v>
                </c:pt>
                <c:pt idx="5733">
                  <c:v>400.97397004971884</c:v>
                </c:pt>
                <c:pt idx="5734">
                  <c:v>401.1983237085131</c:v>
                </c:pt>
                <c:pt idx="5735">
                  <c:v>401.20226834689271</c:v>
                </c:pt>
                <c:pt idx="5736">
                  <c:v>401.00615754460034</c:v>
                </c:pt>
                <c:pt idx="5737">
                  <c:v>400.79268459634125</c:v>
                </c:pt>
                <c:pt idx="5738">
                  <c:v>400.87316553599396</c:v>
                </c:pt>
                <c:pt idx="5739">
                  <c:v>401.13801332470166</c:v>
                </c:pt>
                <c:pt idx="5740">
                  <c:v>401.24374976507346</c:v>
                </c:pt>
                <c:pt idx="5741">
                  <c:v>401.09476837157041</c:v>
                </c:pt>
                <c:pt idx="5742">
                  <c:v>400.85628060600351</c:v>
                </c:pt>
                <c:pt idx="5743">
                  <c:v>400.83305968470529</c:v>
                </c:pt>
                <c:pt idx="5744">
                  <c:v>401.09121253311326</c:v>
                </c:pt>
                <c:pt idx="5745">
                  <c:v>401.27193225730923</c:v>
                </c:pt>
                <c:pt idx="5746">
                  <c:v>401.20507797179874</c:v>
                </c:pt>
                <c:pt idx="5747">
                  <c:v>400.93834625637527</c:v>
                </c:pt>
                <c:pt idx="5748">
                  <c:v>400.79755557407555</c:v>
                </c:pt>
                <c:pt idx="5749">
                  <c:v>400.98855469693149</c:v>
                </c:pt>
                <c:pt idx="5750">
                  <c:v>401.17976393911448</c:v>
                </c:pt>
                <c:pt idx="5751">
                  <c:v>401.1958431306424</c:v>
                </c:pt>
                <c:pt idx="5752">
                  <c:v>400.99459107672277</c:v>
                </c:pt>
                <c:pt idx="5753">
                  <c:v>400.79958759664316</c:v>
                </c:pt>
                <c:pt idx="5754">
                  <c:v>400.89459439189704</c:v>
                </c:pt>
                <c:pt idx="5755">
                  <c:v>401.14378141357059</c:v>
                </c:pt>
                <c:pt idx="5756">
                  <c:v>401.22812004235436</c:v>
                </c:pt>
                <c:pt idx="5757">
                  <c:v>401.04922214600475</c:v>
                </c:pt>
                <c:pt idx="5758">
                  <c:v>400.83039993486489</c:v>
                </c:pt>
                <c:pt idx="5759">
                  <c:v>400.85589182774163</c:v>
                </c:pt>
                <c:pt idx="5760">
                  <c:v>401.09064453913743</c:v>
                </c:pt>
                <c:pt idx="5761">
                  <c:v>401.2338881531108</c:v>
                </c:pt>
                <c:pt idx="5762">
                  <c:v>401.12865903482799</c:v>
                </c:pt>
                <c:pt idx="5763">
                  <c:v>400.89020030951741</c:v>
                </c:pt>
                <c:pt idx="5764">
                  <c:v>400.81518765996344</c:v>
                </c:pt>
                <c:pt idx="5765">
                  <c:v>401.03156050871303</c:v>
                </c:pt>
                <c:pt idx="5766">
                  <c:v>401.24808319565921</c:v>
                </c:pt>
                <c:pt idx="5767">
                  <c:v>401.22426451647306</c:v>
                </c:pt>
                <c:pt idx="5768">
                  <c:v>401.00376610272536</c:v>
                </c:pt>
                <c:pt idx="5769">
                  <c:v>400.83536101488619</c:v>
                </c:pt>
                <c:pt idx="5770">
                  <c:v>400.98440052470397</c:v>
                </c:pt>
                <c:pt idx="5771">
                  <c:v>401.19177803892438</c:v>
                </c:pt>
                <c:pt idx="5772">
                  <c:v>401.24434812120444</c:v>
                </c:pt>
                <c:pt idx="5773">
                  <c:v>401.03705926491489</c:v>
                </c:pt>
                <c:pt idx="5774">
                  <c:v>400.83601811814009</c:v>
                </c:pt>
                <c:pt idx="5775">
                  <c:v>400.87017771924769</c:v>
                </c:pt>
                <c:pt idx="5776">
                  <c:v>401.09450004334002</c:v>
                </c:pt>
                <c:pt idx="5777">
                  <c:v>401.2144920293718</c:v>
                </c:pt>
                <c:pt idx="5778">
                  <c:v>401.06921648664195</c:v>
                </c:pt>
                <c:pt idx="5779">
                  <c:v>400.83948480326484</c:v>
                </c:pt>
                <c:pt idx="5780">
                  <c:v>400.81118334895757</c:v>
                </c:pt>
                <c:pt idx="5781">
                  <c:v>401.02148843585877</c:v>
                </c:pt>
                <c:pt idx="5782">
                  <c:v>401.18965686631191</c:v>
                </c:pt>
                <c:pt idx="5783">
                  <c:v>401.13332148977935</c:v>
                </c:pt>
                <c:pt idx="5784">
                  <c:v>400.89534061234116</c:v>
                </c:pt>
                <c:pt idx="5785">
                  <c:v>400.79074168953508</c:v>
                </c:pt>
                <c:pt idx="5786">
                  <c:v>400.94169348246453</c:v>
                </c:pt>
                <c:pt idx="5787">
                  <c:v>401.16102595110107</c:v>
                </c:pt>
                <c:pt idx="5788">
                  <c:v>401.16960268696005</c:v>
                </c:pt>
                <c:pt idx="5789">
                  <c:v>400.92905178170679</c:v>
                </c:pt>
                <c:pt idx="5790">
                  <c:v>400.74271551186075</c:v>
                </c:pt>
                <c:pt idx="5791">
                  <c:v>400.85550402877641</c:v>
                </c:pt>
                <c:pt idx="5792">
                  <c:v>401.1424965692056</c:v>
                </c:pt>
                <c:pt idx="5793">
                  <c:v>401.23753410907153</c:v>
                </c:pt>
                <c:pt idx="5794">
                  <c:v>401.0966809447745</c:v>
                </c:pt>
                <c:pt idx="5795">
                  <c:v>400.85114031155979</c:v>
                </c:pt>
                <c:pt idx="5796">
                  <c:v>400.84994459834081</c:v>
                </c:pt>
                <c:pt idx="5797">
                  <c:v>401.08956828852018</c:v>
                </c:pt>
                <c:pt idx="5798">
                  <c:v>401.25970952452582</c:v>
                </c:pt>
                <c:pt idx="5799">
                  <c:v>401.18158740251891</c:v>
                </c:pt>
                <c:pt idx="5800">
                  <c:v>400.92134180667182</c:v>
                </c:pt>
                <c:pt idx="5801">
                  <c:v>400.82666394654069</c:v>
                </c:pt>
                <c:pt idx="5802">
                  <c:v>401.01808146147266</c:v>
                </c:pt>
                <c:pt idx="5803">
                  <c:v>401.2153587143564</c:v>
                </c:pt>
                <c:pt idx="5804">
                  <c:v>401.22211298249061</c:v>
                </c:pt>
                <c:pt idx="5805">
                  <c:v>401.00597833334592</c:v>
                </c:pt>
                <c:pt idx="5806">
                  <c:v>400.81713056874804</c:v>
                </c:pt>
                <c:pt idx="5807">
                  <c:v>400.90583078986452</c:v>
                </c:pt>
                <c:pt idx="5808">
                  <c:v>401.14892177102701</c:v>
                </c:pt>
                <c:pt idx="5809">
                  <c:v>401.23917738459784</c:v>
                </c:pt>
                <c:pt idx="5810">
                  <c:v>401.08508603328829</c:v>
                </c:pt>
                <c:pt idx="5811">
                  <c:v>400.81925268754486</c:v>
                </c:pt>
                <c:pt idx="5812">
                  <c:v>400.82017909479413</c:v>
                </c:pt>
                <c:pt idx="5813">
                  <c:v>401.05612619962574</c:v>
                </c:pt>
                <c:pt idx="5814">
                  <c:v>401.2156270439512</c:v>
                </c:pt>
                <c:pt idx="5815">
                  <c:v>401.12247278798674</c:v>
                </c:pt>
                <c:pt idx="5816">
                  <c:v>400.88601677562752</c:v>
                </c:pt>
                <c:pt idx="5817">
                  <c:v>400.77224295266439</c:v>
                </c:pt>
                <c:pt idx="5818">
                  <c:v>400.96709637800672</c:v>
                </c:pt>
                <c:pt idx="5819">
                  <c:v>401.18765418966569</c:v>
                </c:pt>
                <c:pt idx="5820">
                  <c:v>401.21263918429054</c:v>
                </c:pt>
                <c:pt idx="5821">
                  <c:v>400.98783687315455</c:v>
                </c:pt>
                <c:pt idx="5822">
                  <c:v>400.81763881961029</c:v>
                </c:pt>
                <c:pt idx="5823">
                  <c:v>400.91100145411423</c:v>
                </c:pt>
                <c:pt idx="5824">
                  <c:v>401.16030812212699</c:v>
                </c:pt>
                <c:pt idx="5825">
                  <c:v>401.2541509791169</c:v>
                </c:pt>
                <c:pt idx="5826">
                  <c:v>401.10244902362223</c:v>
                </c:pt>
                <c:pt idx="5827">
                  <c:v>400.84946670478593</c:v>
                </c:pt>
                <c:pt idx="5828">
                  <c:v>400.85789447653815</c:v>
                </c:pt>
                <c:pt idx="5829">
                  <c:v>401.0890903901726</c:v>
                </c:pt>
                <c:pt idx="5830">
                  <c:v>401.23624828032729</c:v>
                </c:pt>
                <c:pt idx="5831">
                  <c:v>401.14309394348248</c:v>
                </c:pt>
                <c:pt idx="5832">
                  <c:v>400.87965138136354</c:v>
                </c:pt>
                <c:pt idx="5833">
                  <c:v>400.77260137167656</c:v>
                </c:pt>
                <c:pt idx="5834">
                  <c:v>400.9585794520018</c:v>
                </c:pt>
                <c:pt idx="5835">
                  <c:v>401.16574814988587</c:v>
                </c:pt>
                <c:pt idx="5836">
                  <c:v>401.16933435788536</c:v>
                </c:pt>
                <c:pt idx="5837">
                  <c:v>400.95140612067974</c:v>
                </c:pt>
                <c:pt idx="5838">
                  <c:v>400.77606804764326</c:v>
                </c:pt>
                <c:pt idx="5839">
                  <c:v>400.78867930980095</c:v>
                </c:pt>
                <c:pt idx="5840">
                  <c:v>400.91641008762974</c:v>
                </c:pt>
                <c:pt idx="5841">
                  <c:v>400.96123921608074</c:v>
                </c:pt>
                <c:pt idx="5842">
                  <c:v>400.92651149497971</c:v>
                </c:pt>
                <c:pt idx="5843">
                  <c:v>400.91085162235032</c:v>
                </c:pt>
                <c:pt idx="5844">
                  <c:v>400.96123921608074</c:v>
                </c:pt>
                <c:pt idx="5845">
                  <c:v>401.05065681797555</c:v>
                </c:pt>
                <c:pt idx="5846">
                  <c:v>401.05427336688319</c:v>
                </c:pt>
                <c:pt idx="5847">
                  <c:v>400.95585995125947</c:v>
                </c:pt>
                <c:pt idx="5848">
                  <c:v>400.94031855396162</c:v>
                </c:pt>
                <c:pt idx="5849">
                  <c:v>401.02319241288279</c:v>
                </c:pt>
                <c:pt idx="5850">
                  <c:v>401.07677765592842</c:v>
                </c:pt>
                <c:pt idx="5851">
                  <c:v>401.02343136139478</c:v>
                </c:pt>
                <c:pt idx="5852">
                  <c:v>400.94599747925093</c:v>
                </c:pt>
                <c:pt idx="5853">
                  <c:v>400.97654069964193</c:v>
                </c:pt>
                <c:pt idx="5854">
                  <c:v>401.07821232955826</c:v>
                </c:pt>
                <c:pt idx="5855">
                  <c:v>401.12124768214653</c:v>
                </c:pt>
                <c:pt idx="5856">
                  <c:v>401.02271353656897</c:v>
                </c:pt>
                <c:pt idx="5857">
                  <c:v>400.94241130485545</c:v>
                </c:pt>
                <c:pt idx="5858">
                  <c:v>401.01598968324612</c:v>
                </c:pt>
                <c:pt idx="5859">
                  <c:v>401.13021318637681</c:v>
                </c:pt>
                <c:pt idx="5860">
                  <c:v>401.08789466504567</c:v>
                </c:pt>
                <c:pt idx="5861">
                  <c:v>400.97573376036013</c:v>
                </c:pt>
                <c:pt idx="5862">
                  <c:v>400.94327797993998</c:v>
                </c:pt>
                <c:pt idx="5863">
                  <c:v>401.06353753203643</c:v>
                </c:pt>
                <c:pt idx="5864">
                  <c:v>401.1392090523471</c:v>
                </c:pt>
                <c:pt idx="5865">
                  <c:v>401.06186391039074</c:v>
                </c:pt>
                <c:pt idx="5866">
                  <c:v>400.90783344283625</c:v>
                </c:pt>
                <c:pt idx="5867">
                  <c:v>400.91419884459259</c:v>
                </c:pt>
                <c:pt idx="5868">
                  <c:v>401.07217494930319</c:v>
                </c:pt>
                <c:pt idx="5869">
                  <c:v>401.13412843439636</c:v>
                </c:pt>
                <c:pt idx="5870">
                  <c:v>401.01730487899169</c:v>
                </c:pt>
                <c:pt idx="5871">
                  <c:v>400.90998494844052</c:v>
                </c:pt>
                <c:pt idx="5872">
                  <c:v>400.99208114120239</c:v>
                </c:pt>
                <c:pt idx="5873">
                  <c:v>401.1581869523248</c:v>
                </c:pt>
                <c:pt idx="5874">
                  <c:v>401.18200556519906</c:v>
                </c:pt>
                <c:pt idx="5875">
                  <c:v>401.02166764722966</c:v>
                </c:pt>
                <c:pt idx="5876">
                  <c:v>400.94805889323078</c:v>
                </c:pt>
                <c:pt idx="5877">
                  <c:v>401.07928760036282</c:v>
                </c:pt>
                <c:pt idx="5878">
                  <c:v>401.21189197460785</c:v>
                </c:pt>
                <c:pt idx="5879">
                  <c:v>401.1394186229644</c:v>
                </c:pt>
                <c:pt idx="5880">
                  <c:v>400.98822565356039</c:v>
                </c:pt>
                <c:pt idx="5881">
                  <c:v>400.94973250689668</c:v>
                </c:pt>
                <c:pt idx="5882">
                  <c:v>401.1014334890956</c:v>
                </c:pt>
                <c:pt idx="5883">
                  <c:v>401.20349345691017</c:v>
                </c:pt>
                <c:pt idx="5884">
                  <c:v>401.08687913113977</c:v>
                </c:pt>
                <c:pt idx="5885">
                  <c:v>400.90720571638559</c:v>
                </c:pt>
                <c:pt idx="5886">
                  <c:v>400.91742659357629</c:v>
                </c:pt>
                <c:pt idx="5887">
                  <c:v>401.10280842688366</c:v>
                </c:pt>
                <c:pt idx="5888">
                  <c:v>401.20134192481117</c:v>
                </c:pt>
                <c:pt idx="5889">
                  <c:v>401.07617930401682</c:v>
                </c:pt>
                <c:pt idx="5890">
                  <c:v>400.87833619319031</c:v>
                </c:pt>
                <c:pt idx="5891">
                  <c:v>400.86739849181231</c:v>
                </c:pt>
                <c:pt idx="5892">
                  <c:v>401.05678330894699</c:v>
                </c:pt>
                <c:pt idx="5893">
                  <c:v>401.20627272351516</c:v>
                </c:pt>
                <c:pt idx="5894">
                  <c:v>401.10684216576726</c:v>
                </c:pt>
                <c:pt idx="5895">
                  <c:v>400.89142638279026</c:v>
                </c:pt>
                <c:pt idx="5896">
                  <c:v>400.83793067063425</c:v>
                </c:pt>
                <c:pt idx="5897">
                  <c:v>401.02976741502351</c:v>
                </c:pt>
                <c:pt idx="5898">
                  <c:v>401.1956041803993</c:v>
                </c:pt>
                <c:pt idx="5899">
                  <c:v>401.150027403401</c:v>
                </c:pt>
                <c:pt idx="5900">
                  <c:v>400.92382235597057</c:v>
                </c:pt>
                <c:pt idx="5901">
                  <c:v>400.79202651498605</c:v>
                </c:pt>
                <c:pt idx="5902">
                  <c:v>400.92092364856427</c:v>
                </c:pt>
                <c:pt idx="5903">
                  <c:v>401.14151041203058</c:v>
                </c:pt>
                <c:pt idx="5904">
                  <c:v>401.15083434858502</c:v>
                </c:pt>
                <c:pt idx="5905">
                  <c:v>400.95615863605764</c:v>
                </c:pt>
                <c:pt idx="5906">
                  <c:v>400.77555979766095</c:v>
                </c:pt>
                <c:pt idx="5907">
                  <c:v>400.86240704715362</c:v>
                </c:pt>
                <c:pt idx="5908">
                  <c:v>401.10035723799069</c:v>
                </c:pt>
                <c:pt idx="5909">
                  <c:v>401.19787518711024</c:v>
                </c:pt>
                <c:pt idx="5910">
                  <c:v>401.06598871713982</c:v>
                </c:pt>
                <c:pt idx="5911">
                  <c:v>400.83246133889446</c:v>
                </c:pt>
                <c:pt idx="5912">
                  <c:v>400.81922232959113</c:v>
                </c:pt>
                <c:pt idx="5913">
                  <c:v>401.04127318348213</c:v>
                </c:pt>
                <c:pt idx="5914">
                  <c:v>401.18950703279666</c:v>
                </c:pt>
                <c:pt idx="5915">
                  <c:v>401.11688391637284</c:v>
                </c:pt>
                <c:pt idx="5916">
                  <c:v>400.87788767780597</c:v>
                </c:pt>
                <c:pt idx="5917">
                  <c:v>400.78273209705776</c:v>
                </c:pt>
                <c:pt idx="5918">
                  <c:v>400.92495735670269</c:v>
                </c:pt>
                <c:pt idx="5919">
                  <c:v>401.12136715689394</c:v>
                </c:pt>
                <c:pt idx="5920">
                  <c:v>401.1318270754274</c:v>
                </c:pt>
                <c:pt idx="5921">
                  <c:v>400.93517824147654</c:v>
                </c:pt>
                <c:pt idx="5922">
                  <c:v>400.77938489316779</c:v>
                </c:pt>
                <c:pt idx="5923">
                  <c:v>400.91404901280873</c:v>
                </c:pt>
                <c:pt idx="5924">
                  <c:v>401.15920248927483</c:v>
                </c:pt>
                <c:pt idx="5925">
                  <c:v>401.20322512745253</c:v>
                </c:pt>
                <c:pt idx="5926">
                  <c:v>401.04330522674792</c:v>
                </c:pt>
                <c:pt idx="5927">
                  <c:v>400.85421822063608</c:v>
                </c:pt>
                <c:pt idx="5928">
                  <c:v>400.8909475091163</c:v>
                </c:pt>
                <c:pt idx="5929">
                  <c:v>401.13774499598361</c:v>
                </c:pt>
                <c:pt idx="5930">
                  <c:v>401.26840577154445</c:v>
                </c:pt>
                <c:pt idx="5931">
                  <c:v>401.13143829267887</c:v>
                </c:pt>
                <c:pt idx="5932">
                  <c:v>400.8829985992441</c:v>
                </c:pt>
                <c:pt idx="5933">
                  <c:v>400.84094884134231</c:v>
                </c:pt>
                <c:pt idx="5934">
                  <c:v>401.05415389247241</c:v>
                </c:pt>
                <c:pt idx="5935">
                  <c:v>401.23439543354664</c:v>
                </c:pt>
                <c:pt idx="5936">
                  <c:v>401.17710415064016</c:v>
                </c:pt>
                <c:pt idx="5937">
                  <c:v>400.92459893541309</c:v>
                </c:pt>
                <c:pt idx="5938">
                  <c:v>400.76357528577836</c:v>
                </c:pt>
                <c:pt idx="5939">
                  <c:v>400.91560315037731</c:v>
                </c:pt>
                <c:pt idx="5940">
                  <c:v>401.17324863304549</c:v>
                </c:pt>
                <c:pt idx="5941">
                  <c:v>401.2144920293718</c:v>
                </c:pt>
                <c:pt idx="5942">
                  <c:v>401.03323412823141</c:v>
                </c:pt>
                <c:pt idx="5943">
                  <c:v>400.81868470003121</c:v>
                </c:pt>
                <c:pt idx="5944">
                  <c:v>400.85129014295018</c:v>
                </c:pt>
                <c:pt idx="5945">
                  <c:v>401.07020264082155</c:v>
                </c:pt>
                <c:pt idx="5946">
                  <c:v>401.20391161997617</c:v>
                </c:pt>
                <c:pt idx="5947">
                  <c:v>401.10564741904926</c:v>
                </c:pt>
                <c:pt idx="5948">
                  <c:v>400.87627380592477</c:v>
                </c:pt>
                <c:pt idx="5949">
                  <c:v>400.79588197103931</c:v>
                </c:pt>
                <c:pt idx="5950">
                  <c:v>400.9910352532055</c:v>
                </c:pt>
                <c:pt idx="5951">
                  <c:v>401.18705681426854</c:v>
                </c:pt>
                <c:pt idx="5952">
                  <c:v>401.1736971539832</c:v>
                </c:pt>
                <c:pt idx="5953">
                  <c:v>400.93900434174844</c:v>
                </c:pt>
                <c:pt idx="5954">
                  <c:v>400.76252940775737</c:v>
                </c:pt>
                <c:pt idx="5955">
                  <c:v>400.86943052029665</c:v>
                </c:pt>
                <c:pt idx="5956">
                  <c:v>401.08137938414336</c:v>
                </c:pt>
                <c:pt idx="5957">
                  <c:v>401.16105533018646</c:v>
                </c:pt>
                <c:pt idx="5958">
                  <c:v>401.00430471573935</c:v>
                </c:pt>
                <c:pt idx="5959">
                  <c:v>400.80099189571325</c:v>
                </c:pt>
                <c:pt idx="5960">
                  <c:v>400.83267090681989</c:v>
                </c:pt>
                <c:pt idx="5961">
                  <c:v>401.067811192524</c:v>
                </c:pt>
                <c:pt idx="5962">
                  <c:v>401.18161678162971</c:v>
                </c:pt>
                <c:pt idx="5963">
                  <c:v>401.09823509423484</c:v>
                </c:pt>
                <c:pt idx="5964">
                  <c:v>400.85723737268478</c:v>
                </c:pt>
                <c:pt idx="5965">
                  <c:v>400.77454329772848</c:v>
                </c:pt>
                <c:pt idx="5966">
                  <c:v>400.99372439977708</c:v>
                </c:pt>
                <c:pt idx="5967">
                  <c:v>401.17871804287472</c:v>
                </c:pt>
                <c:pt idx="5968">
                  <c:v>401.15029671156003</c:v>
                </c:pt>
                <c:pt idx="5969">
                  <c:v>400.92549596794044</c:v>
                </c:pt>
                <c:pt idx="5970">
                  <c:v>400.74669043287867</c:v>
                </c:pt>
                <c:pt idx="5971">
                  <c:v>400.85974729405785</c:v>
                </c:pt>
                <c:pt idx="5972">
                  <c:v>401.09100296292058</c:v>
                </c:pt>
                <c:pt idx="5973">
                  <c:v>401.16520953322055</c:v>
                </c:pt>
                <c:pt idx="5974">
                  <c:v>400.98885338213842</c:v>
                </c:pt>
                <c:pt idx="5975">
                  <c:v>400.75655282289819</c:v>
                </c:pt>
                <c:pt idx="5976">
                  <c:v>400.78587071318282</c:v>
                </c:pt>
                <c:pt idx="5977">
                  <c:v>401.03619258642669</c:v>
                </c:pt>
                <c:pt idx="5978">
                  <c:v>401.1947374961361</c:v>
                </c:pt>
                <c:pt idx="5979">
                  <c:v>401.12641741377462</c:v>
                </c:pt>
                <c:pt idx="5980">
                  <c:v>400.88778047978371</c:v>
                </c:pt>
                <c:pt idx="5981">
                  <c:v>400.82866659289641</c:v>
                </c:pt>
                <c:pt idx="5982">
                  <c:v>401.02157853119263</c:v>
                </c:pt>
                <c:pt idx="5983">
                  <c:v>401.2153587143564</c:v>
                </c:pt>
                <c:pt idx="5984">
                  <c:v>401.22513120181469</c:v>
                </c:pt>
                <c:pt idx="5985">
                  <c:v>401.01180514804645</c:v>
                </c:pt>
                <c:pt idx="5986">
                  <c:v>400.80843350701025</c:v>
                </c:pt>
                <c:pt idx="5987">
                  <c:v>400.89581948610294</c:v>
                </c:pt>
                <c:pt idx="5988">
                  <c:v>401.1477564012643</c:v>
                </c:pt>
                <c:pt idx="5989">
                  <c:v>401.22181429435653</c:v>
                </c:pt>
                <c:pt idx="5990">
                  <c:v>401.08140974242991</c:v>
                </c:pt>
                <c:pt idx="5991">
                  <c:v>400.84232376413991</c:v>
                </c:pt>
                <c:pt idx="5992">
                  <c:v>400.81841539561134</c:v>
                </c:pt>
                <c:pt idx="5993">
                  <c:v>401.02259406231622</c:v>
                </c:pt>
                <c:pt idx="5994">
                  <c:v>401.17791109674374</c:v>
                </c:pt>
                <c:pt idx="5995">
                  <c:v>401.10274771025604</c:v>
                </c:pt>
                <c:pt idx="5996">
                  <c:v>400.85036373449924</c:v>
                </c:pt>
                <c:pt idx="5997">
                  <c:v>400.74292507900321</c:v>
                </c:pt>
                <c:pt idx="5998">
                  <c:v>400.9145572657265</c:v>
                </c:pt>
                <c:pt idx="5999">
                  <c:v>401.15023697411357</c:v>
                </c:pt>
                <c:pt idx="6000">
                  <c:v>401.16523989161408</c:v>
                </c:pt>
                <c:pt idx="6001">
                  <c:v>400.97029475528052</c:v>
                </c:pt>
                <c:pt idx="6002">
                  <c:v>400.77609742625526</c:v>
                </c:pt>
                <c:pt idx="6003">
                  <c:v>400.86844437440351</c:v>
                </c:pt>
                <c:pt idx="6004">
                  <c:v>401.09408090289855</c:v>
                </c:pt>
                <c:pt idx="6005">
                  <c:v>401.16523989161408</c:v>
                </c:pt>
                <c:pt idx="6006">
                  <c:v>400.9913339384434</c:v>
                </c:pt>
                <c:pt idx="6007">
                  <c:v>400.76151388766255</c:v>
                </c:pt>
                <c:pt idx="6008">
                  <c:v>400.78733474798986</c:v>
                </c:pt>
                <c:pt idx="6009">
                  <c:v>401.02827300716905</c:v>
                </c:pt>
                <c:pt idx="6010">
                  <c:v>401.18801261491132</c:v>
                </c:pt>
                <c:pt idx="6011">
                  <c:v>401.09228780450474</c:v>
                </c:pt>
                <c:pt idx="6012">
                  <c:v>400.83356793590502</c:v>
                </c:pt>
                <c:pt idx="6013">
                  <c:v>400.7475277223121</c:v>
                </c:pt>
                <c:pt idx="6014">
                  <c:v>400.95170578471641</c:v>
                </c:pt>
                <c:pt idx="6015">
                  <c:v>401.17357767897278</c:v>
                </c:pt>
                <c:pt idx="6016">
                  <c:v>401.16380521273595</c:v>
                </c:pt>
                <c:pt idx="6017">
                  <c:v>400.93332541811975</c:v>
                </c:pt>
                <c:pt idx="6018">
                  <c:v>400.74899175478333</c:v>
                </c:pt>
                <c:pt idx="6019">
                  <c:v>400.78999449305826</c:v>
                </c:pt>
                <c:pt idx="6020">
                  <c:v>400.87277773674924</c:v>
                </c:pt>
                <c:pt idx="6021">
                  <c:v>400.82932369596688</c:v>
                </c:pt>
                <c:pt idx="6022">
                  <c:v>400.76802908145584</c:v>
                </c:pt>
                <c:pt idx="6023">
                  <c:v>400.84668747975195</c:v>
                </c:pt>
                <c:pt idx="6024">
                  <c:v>400.98227839126821</c:v>
                </c:pt>
                <c:pt idx="6025">
                  <c:v>401.02280363190744</c:v>
                </c:pt>
                <c:pt idx="6026">
                  <c:v>400.90230435831529</c:v>
                </c:pt>
                <c:pt idx="6027">
                  <c:v>400.85995686222185</c:v>
                </c:pt>
                <c:pt idx="6028">
                  <c:v>400.95801146118384</c:v>
                </c:pt>
                <c:pt idx="6029">
                  <c:v>401.06655671052783</c:v>
                </c:pt>
                <c:pt idx="6030">
                  <c:v>401.01969534292635</c:v>
                </c:pt>
                <c:pt idx="6031">
                  <c:v>400.87977085490184</c:v>
                </c:pt>
                <c:pt idx="6032">
                  <c:v>400.8646780221402</c:v>
                </c:pt>
                <c:pt idx="6033">
                  <c:v>401.03699952775258</c:v>
                </c:pt>
                <c:pt idx="6034">
                  <c:v>401.11120592969934</c:v>
                </c:pt>
                <c:pt idx="6035">
                  <c:v>401.01455501336062</c:v>
                </c:pt>
                <c:pt idx="6036">
                  <c:v>400.87471967090897</c:v>
                </c:pt>
                <c:pt idx="6037">
                  <c:v>400.92833493901014</c:v>
                </c:pt>
                <c:pt idx="6038">
                  <c:v>401.08478636757638</c:v>
                </c:pt>
                <c:pt idx="6039">
                  <c:v>401.14025494684796</c:v>
                </c:pt>
                <c:pt idx="6040">
                  <c:v>400.98867417101383</c:v>
                </c:pt>
                <c:pt idx="6041">
                  <c:v>400.85675849969419</c:v>
                </c:pt>
                <c:pt idx="6042">
                  <c:v>400.98114240851902</c:v>
                </c:pt>
                <c:pt idx="6043">
                  <c:v>401.1730096830297</c:v>
                </c:pt>
                <c:pt idx="6044">
                  <c:v>401.1699317328368</c:v>
                </c:pt>
                <c:pt idx="6045">
                  <c:v>400.97163932736089</c:v>
                </c:pt>
                <c:pt idx="6046">
                  <c:v>400.82995142037743</c:v>
                </c:pt>
                <c:pt idx="6047">
                  <c:v>400.97086176709541</c:v>
                </c:pt>
                <c:pt idx="6048">
                  <c:v>401.19174865980102</c:v>
                </c:pt>
                <c:pt idx="6049">
                  <c:v>401.21822709912436</c:v>
                </c:pt>
                <c:pt idx="6050">
                  <c:v>401.03081330471787</c:v>
                </c:pt>
                <c:pt idx="6051">
                  <c:v>400.83616794943595</c:v>
                </c:pt>
                <c:pt idx="6052">
                  <c:v>400.93487955694053</c:v>
                </c:pt>
                <c:pt idx="6053">
                  <c:v>401.17408593742294</c:v>
                </c:pt>
                <c:pt idx="6054">
                  <c:v>401.24473592649531</c:v>
                </c:pt>
                <c:pt idx="6055">
                  <c:v>401.06031074260233</c:v>
                </c:pt>
                <c:pt idx="6056">
                  <c:v>400.84014288592135</c:v>
                </c:pt>
                <c:pt idx="6057">
                  <c:v>400.89868783241451</c:v>
                </c:pt>
                <c:pt idx="6058">
                  <c:v>401.14993828688353</c:v>
                </c:pt>
                <c:pt idx="6059">
                  <c:v>401.26876517731756</c:v>
                </c:pt>
                <c:pt idx="6060">
                  <c:v>401.14148005366729</c:v>
                </c:pt>
                <c:pt idx="6061">
                  <c:v>400.86703909209353</c:v>
                </c:pt>
                <c:pt idx="6062">
                  <c:v>400.81521801791206</c:v>
                </c:pt>
                <c:pt idx="6063">
                  <c:v>401.03903157065412</c:v>
                </c:pt>
                <c:pt idx="6064">
                  <c:v>401.22360740252327</c:v>
                </c:pt>
                <c:pt idx="6065">
                  <c:v>401.16401478357011</c:v>
                </c:pt>
                <c:pt idx="6066">
                  <c:v>400.90837107439614</c:v>
                </c:pt>
                <c:pt idx="6067">
                  <c:v>400.7589736186838</c:v>
                </c:pt>
                <c:pt idx="6068">
                  <c:v>400.90054163238159</c:v>
                </c:pt>
                <c:pt idx="6069">
                  <c:v>401.1262088225734</c:v>
                </c:pt>
                <c:pt idx="6070">
                  <c:v>401.14584382395395</c:v>
                </c:pt>
                <c:pt idx="6071">
                  <c:v>400.92782668579974</c:v>
                </c:pt>
                <c:pt idx="6072">
                  <c:v>400.73488612389843</c:v>
                </c:pt>
                <c:pt idx="6073">
                  <c:v>400.82989168373234</c:v>
                </c:pt>
                <c:pt idx="6074">
                  <c:v>401.06948481458744</c:v>
                </c:pt>
                <c:pt idx="6075">
                  <c:v>401.17614835043645</c:v>
                </c:pt>
                <c:pt idx="6076">
                  <c:v>401.02896047394233</c:v>
                </c:pt>
                <c:pt idx="6077">
                  <c:v>400.78670702469378</c:v>
                </c:pt>
                <c:pt idx="6078">
                  <c:v>400.78297104316954</c:v>
                </c:pt>
                <c:pt idx="6079">
                  <c:v>401.03329386538428</c:v>
                </c:pt>
                <c:pt idx="6080">
                  <c:v>401.18651819711999</c:v>
                </c:pt>
                <c:pt idx="6081">
                  <c:v>401.11219208561806</c:v>
                </c:pt>
                <c:pt idx="6082">
                  <c:v>400.87463055541963</c:v>
                </c:pt>
                <c:pt idx="6083">
                  <c:v>400.76539871741812</c:v>
                </c:pt>
                <c:pt idx="6084">
                  <c:v>400.93440166169057</c:v>
                </c:pt>
                <c:pt idx="6085">
                  <c:v>401.15074523206454</c:v>
                </c:pt>
                <c:pt idx="6086">
                  <c:v>401.14542566191022</c:v>
                </c:pt>
                <c:pt idx="6087">
                  <c:v>400.91398927595401</c:v>
                </c:pt>
                <c:pt idx="6088">
                  <c:v>400.74755710088925</c:v>
                </c:pt>
                <c:pt idx="6089">
                  <c:v>400.88311807279905</c:v>
                </c:pt>
                <c:pt idx="6090">
                  <c:v>401.12304078272223</c:v>
                </c:pt>
                <c:pt idx="6091">
                  <c:v>401.15636349071639</c:v>
                </c:pt>
                <c:pt idx="6092">
                  <c:v>400.95786162912549</c:v>
                </c:pt>
                <c:pt idx="6093">
                  <c:v>400.7547293919294</c:v>
                </c:pt>
                <c:pt idx="6094">
                  <c:v>400.83879734193749</c:v>
                </c:pt>
                <c:pt idx="6095">
                  <c:v>401.08108069777768</c:v>
                </c:pt>
                <c:pt idx="6096">
                  <c:v>401.20047524033851</c:v>
                </c:pt>
                <c:pt idx="6097">
                  <c:v>401.02471619933618</c:v>
                </c:pt>
                <c:pt idx="6098">
                  <c:v>400.78873904634344</c:v>
                </c:pt>
                <c:pt idx="6099">
                  <c:v>400.76557792687248</c:v>
                </c:pt>
                <c:pt idx="6100">
                  <c:v>400.99731058187422</c:v>
                </c:pt>
                <c:pt idx="6101">
                  <c:v>401.18792349825139</c:v>
                </c:pt>
                <c:pt idx="6102">
                  <c:v>401.11150461644303</c:v>
                </c:pt>
                <c:pt idx="6103">
                  <c:v>400.86910147856418</c:v>
                </c:pt>
                <c:pt idx="6104">
                  <c:v>400.77971393366994</c:v>
                </c:pt>
                <c:pt idx="6105">
                  <c:v>400.96279335671602</c:v>
                </c:pt>
                <c:pt idx="6106">
                  <c:v>401.16476101244308</c:v>
                </c:pt>
                <c:pt idx="6107">
                  <c:v>401.1357717027667</c:v>
                </c:pt>
                <c:pt idx="6108">
                  <c:v>400.90953643246331</c:v>
                </c:pt>
                <c:pt idx="6109">
                  <c:v>400.77869743356177</c:v>
                </c:pt>
                <c:pt idx="6110">
                  <c:v>400.93219041699064</c:v>
                </c:pt>
                <c:pt idx="6111">
                  <c:v>401.15794702315782</c:v>
                </c:pt>
                <c:pt idx="6112">
                  <c:v>401.15761895674973</c:v>
                </c:pt>
                <c:pt idx="6113">
                  <c:v>400.9535282513736</c:v>
                </c:pt>
                <c:pt idx="6114">
                  <c:v>400.78067069729855</c:v>
                </c:pt>
                <c:pt idx="6115">
                  <c:v>400.90015285340138</c:v>
                </c:pt>
                <c:pt idx="6116">
                  <c:v>401.15364396740671</c:v>
                </c:pt>
                <c:pt idx="6117">
                  <c:v>401.23021183923396</c:v>
                </c:pt>
                <c:pt idx="6118">
                  <c:v>401.0294677500072</c:v>
                </c:pt>
                <c:pt idx="6119">
                  <c:v>400.8125279121042</c:v>
                </c:pt>
                <c:pt idx="6120">
                  <c:v>400.8435792136579</c:v>
                </c:pt>
                <c:pt idx="6121">
                  <c:v>401.09575452680798</c:v>
                </c:pt>
                <c:pt idx="6122">
                  <c:v>401.22480215517277</c:v>
                </c:pt>
                <c:pt idx="6123">
                  <c:v>401.10549758606339</c:v>
                </c:pt>
                <c:pt idx="6124">
                  <c:v>400.88646529116409</c:v>
                </c:pt>
                <c:pt idx="6125">
                  <c:v>400.86709882883116</c:v>
                </c:pt>
                <c:pt idx="6126">
                  <c:v>401.08520550785414</c:v>
                </c:pt>
                <c:pt idx="6127">
                  <c:v>401.25116213529577</c:v>
                </c:pt>
                <c:pt idx="6128">
                  <c:v>401.19073214215547</c:v>
                </c:pt>
                <c:pt idx="6129">
                  <c:v>400.94662520671955</c:v>
                </c:pt>
                <c:pt idx="6130">
                  <c:v>400.820567872477</c:v>
                </c:pt>
                <c:pt idx="6131">
                  <c:v>400.98968970073747</c:v>
                </c:pt>
                <c:pt idx="6132">
                  <c:v>401.21655346659037</c:v>
                </c:pt>
                <c:pt idx="6133">
                  <c:v>401.23759384673764</c:v>
                </c:pt>
                <c:pt idx="6134">
                  <c:v>401.01075925918531</c:v>
                </c:pt>
                <c:pt idx="6135">
                  <c:v>400.79184730533444</c:v>
                </c:pt>
                <c:pt idx="6136">
                  <c:v>400.88416395607646</c:v>
                </c:pt>
                <c:pt idx="6137">
                  <c:v>401.11249077237403</c:v>
                </c:pt>
                <c:pt idx="6138">
                  <c:v>401.22046872884141</c:v>
                </c:pt>
                <c:pt idx="6139">
                  <c:v>401.02824264895008</c:v>
                </c:pt>
                <c:pt idx="6140">
                  <c:v>400.78990439859604</c:v>
                </c:pt>
                <c:pt idx="6141">
                  <c:v>400.77597795323328</c:v>
                </c:pt>
                <c:pt idx="6142">
                  <c:v>401.02358021456735</c:v>
                </c:pt>
                <c:pt idx="6143">
                  <c:v>401.20382250325656</c:v>
                </c:pt>
                <c:pt idx="6144">
                  <c:v>401.11613670970144</c:v>
                </c:pt>
                <c:pt idx="6145">
                  <c:v>400.85813342339844</c:v>
                </c:pt>
                <c:pt idx="6146">
                  <c:v>400.76474161609696</c:v>
                </c:pt>
                <c:pt idx="6147">
                  <c:v>400.86429022303281</c:v>
                </c:pt>
                <c:pt idx="6148">
                  <c:v>400.92594350492351</c:v>
                </c:pt>
                <c:pt idx="6149">
                  <c:v>400.86118195465644</c:v>
                </c:pt>
                <c:pt idx="6150">
                  <c:v>400.81617380366663</c:v>
                </c:pt>
                <c:pt idx="6151">
                  <c:v>400.89076829872545</c:v>
                </c:pt>
                <c:pt idx="6152">
                  <c:v>401.01849962128057</c:v>
                </c:pt>
                <c:pt idx="6153">
                  <c:v>401.03335360253732</c:v>
                </c:pt>
                <c:pt idx="6154">
                  <c:v>400.95092822509952</c:v>
                </c:pt>
                <c:pt idx="6155">
                  <c:v>400.91754606730314</c:v>
                </c:pt>
                <c:pt idx="6156">
                  <c:v>400.99593662946694</c:v>
                </c:pt>
                <c:pt idx="6157">
                  <c:v>401.06282068530197</c:v>
                </c:pt>
                <c:pt idx="6158">
                  <c:v>401.02492576894593</c:v>
                </c:pt>
                <c:pt idx="6159">
                  <c:v>400.96936834222333</c:v>
                </c:pt>
                <c:pt idx="6160">
                  <c:v>400.99557722781685</c:v>
                </c:pt>
                <c:pt idx="6161">
                  <c:v>401.09659182845695</c:v>
                </c:pt>
                <c:pt idx="6162">
                  <c:v>401.10433221842817</c:v>
                </c:pt>
                <c:pt idx="6163">
                  <c:v>400.98954084777625</c:v>
                </c:pt>
                <c:pt idx="6164">
                  <c:v>400.93437130359109</c:v>
                </c:pt>
                <c:pt idx="6165">
                  <c:v>401.03508695933891</c:v>
                </c:pt>
                <c:pt idx="6166">
                  <c:v>401.14700919362292</c:v>
                </c:pt>
                <c:pt idx="6167">
                  <c:v>401.12232295489491</c:v>
                </c:pt>
                <c:pt idx="6168">
                  <c:v>401.00110633391085</c:v>
                </c:pt>
                <c:pt idx="6169">
                  <c:v>400.97946879265328</c:v>
                </c:pt>
                <c:pt idx="6170">
                  <c:v>401.08684877284622</c:v>
                </c:pt>
                <c:pt idx="6171">
                  <c:v>401.15717043611551</c:v>
                </c:pt>
                <c:pt idx="6172">
                  <c:v>401.07528324512663</c:v>
                </c:pt>
                <c:pt idx="6173">
                  <c:v>400.96306168346484</c:v>
                </c:pt>
                <c:pt idx="6174">
                  <c:v>400.9928880810366</c:v>
                </c:pt>
                <c:pt idx="6175">
                  <c:v>401.11012967815253</c:v>
                </c:pt>
                <c:pt idx="6176">
                  <c:v>401.13039239856579</c:v>
                </c:pt>
                <c:pt idx="6177">
                  <c:v>401.01817155679367</c:v>
                </c:pt>
                <c:pt idx="6178">
                  <c:v>400.92331410285601</c:v>
                </c:pt>
                <c:pt idx="6179">
                  <c:v>401.02328152892591</c:v>
                </c:pt>
                <c:pt idx="6180">
                  <c:v>401.14772604289311</c:v>
                </c:pt>
                <c:pt idx="6181">
                  <c:v>401.11649611316949</c:v>
                </c:pt>
                <c:pt idx="6182">
                  <c:v>400.97911037054638</c:v>
                </c:pt>
                <c:pt idx="6183">
                  <c:v>400.92433060909588</c:v>
                </c:pt>
                <c:pt idx="6184">
                  <c:v>401.0470706278594</c:v>
                </c:pt>
                <c:pt idx="6185">
                  <c:v>401.13678821806093</c:v>
                </c:pt>
                <c:pt idx="6186">
                  <c:v>401.04273723391401</c:v>
                </c:pt>
                <c:pt idx="6187">
                  <c:v>400.88924452081147</c:v>
                </c:pt>
                <c:pt idx="6188">
                  <c:v>400.90911827456216</c:v>
                </c:pt>
                <c:pt idx="6189">
                  <c:v>401.07468489325265</c:v>
                </c:pt>
                <c:pt idx="6190">
                  <c:v>401.12540187822503</c:v>
                </c:pt>
                <c:pt idx="6191">
                  <c:v>400.97922984458137</c:v>
                </c:pt>
                <c:pt idx="6192">
                  <c:v>400.85816378140129</c:v>
                </c:pt>
                <c:pt idx="6193">
                  <c:v>400.94802951440795</c:v>
                </c:pt>
                <c:pt idx="6194">
                  <c:v>401.12241305061019</c:v>
                </c:pt>
                <c:pt idx="6195">
                  <c:v>401.14399098422814</c:v>
                </c:pt>
                <c:pt idx="6196">
                  <c:v>400.97549481232556</c:v>
                </c:pt>
                <c:pt idx="6197">
                  <c:v>400.88108604315386</c:v>
                </c:pt>
                <c:pt idx="6198">
                  <c:v>401.02495514786341</c:v>
                </c:pt>
                <c:pt idx="6199">
                  <c:v>401.16769010789159</c:v>
                </c:pt>
                <c:pt idx="6200">
                  <c:v>401.1493399331323</c:v>
                </c:pt>
                <c:pt idx="6201">
                  <c:v>400.97423935588824</c:v>
                </c:pt>
                <c:pt idx="6202">
                  <c:v>400.87310579924122</c:v>
                </c:pt>
                <c:pt idx="6203">
                  <c:v>401.0051116559867</c:v>
                </c:pt>
                <c:pt idx="6204">
                  <c:v>401.16272895880849</c:v>
                </c:pt>
                <c:pt idx="6205">
                  <c:v>401.15394265468336</c:v>
                </c:pt>
                <c:pt idx="6206">
                  <c:v>400.94070733359439</c:v>
                </c:pt>
                <c:pt idx="6207">
                  <c:v>400.81193054609389</c:v>
                </c:pt>
                <c:pt idx="6208">
                  <c:v>400.9356864948432</c:v>
                </c:pt>
                <c:pt idx="6209">
                  <c:v>401.14324377670511</c:v>
                </c:pt>
                <c:pt idx="6210">
                  <c:v>401.14623260693804</c:v>
                </c:pt>
                <c:pt idx="6211">
                  <c:v>400.95179490049281</c:v>
                </c:pt>
                <c:pt idx="6212">
                  <c:v>400.77666541276147</c:v>
                </c:pt>
                <c:pt idx="6213">
                  <c:v>400.87983059167118</c:v>
                </c:pt>
                <c:pt idx="6214">
                  <c:v>401.10504906641222</c:v>
                </c:pt>
                <c:pt idx="6215">
                  <c:v>401.19121102185017</c:v>
                </c:pt>
                <c:pt idx="6216">
                  <c:v>401.04031640943583</c:v>
                </c:pt>
                <c:pt idx="6217">
                  <c:v>400.82436261719408</c:v>
                </c:pt>
                <c:pt idx="6218">
                  <c:v>400.82809860515994</c:v>
                </c:pt>
                <c:pt idx="6219">
                  <c:v>401.05959291666625</c:v>
                </c:pt>
                <c:pt idx="6220">
                  <c:v>401.22017004072796</c:v>
                </c:pt>
                <c:pt idx="6221">
                  <c:v>401.13036301951831</c:v>
                </c:pt>
                <c:pt idx="6222">
                  <c:v>400.89776142213083</c:v>
                </c:pt>
                <c:pt idx="6223">
                  <c:v>400.82493060484211</c:v>
                </c:pt>
                <c:pt idx="6224">
                  <c:v>401.00029939379885</c:v>
                </c:pt>
                <c:pt idx="6225">
                  <c:v>401.18457623757496</c:v>
                </c:pt>
                <c:pt idx="6226">
                  <c:v>401.17761240916576</c:v>
                </c:pt>
                <c:pt idx="6227">
                  <c:v>400.95260183896636</c:v>
                </c:pt>
                <c:pt idx="6228">
                  <c:v>400.78745422106829</c:v>
                </c:pt>
                <c:pt idx="6229">
                  <c:v>400.91392953909946</c:v>
                </c:pt>
                <c:pt idx="6230">
                  <c:v>401.14357184291481</c:v>
                </c:pt>
                <c:pt idx="6231">
                  <c:v>401.18905851156035</c:v>
                </c:pt>
                <c:pt idx="6232">
                  <c:v>401.01616889457574</c:v>
                </c:pt>
                <c:pt idx="6233">
                  <c:v>400.77947498759056</c:v>
                </c:pt>
                <c:pt idx="6234">
                  <c:v>400.77717366276727</c:v>
                </c:pt>
                <c:pt idx="6235">
                  <c:v>400.89671553825963</c:v>
                </c:pt>
                <c:pt idx="6236">
                  <c:v>400.94064759667305</c:v>
                </c:pt>
                <c:pt idx="6237">
                  <c:v>400.8883778476839</c:v>
                </c:pt>
                <c:pt idx="6238">
                  <c:v>400.83963463458235</c:v>
                </c:pt>
                <c:pt idx="6239">
                  <c:v>400.90759449548023</c:v>
                </c:pt>
                <c:pt idx="6240">
                  <c:v>401.0242079440751</c:v>
                </c:pt>
                <c:pt idx="6241">
                  <c:v>401.01353948257918</c:v>
                </c:pt>
                <c:pt idx="6242">
                  <c:v>400.93643369586226</c:v>
                </c:pt>
                <c:pt idx="6243">
                  <c:v>400.95845997806998</c:v>
                </c:pt>
                <c:pt idx="6244">
                  <c:v>401.07053168532349</c:v>
                </c:pt>
                <c:pt idx="6245">
                  <c:v>401.14100215427709</c:v>
                </c:pt>
                <c:pt idx="6246">
                  <c:v>401.03906192888667</c:v>
                </c:pt>
                <c:pt idx="6247">
                  <c:v>400.93290725980273</c:v>
                </c:pt>
                <c:pt idx="6248">
                  <c:v>400.98526720131127</c:v>
                </c:pt>
                <c:pt idx="6249">
                  <c:v>401.10086549487579</c:v>
                </c:pt>
                <c:pt idx="6250">
                  <c:v>401.11042836488269</c:v>
                </c:pt>
                <c:pt idx="6251">
                  <c:v>400.96820200194543</c:v>
                </c:pt>
                <c:pt idx="6252">
                  <c:v>400.91058231689476</c:v>
                </c:pt>
                <c:pt idx="6253">
                  <c:v>401.02686771546462</c:v>
                </c:pt>
                <c:pt idx="6254">
                  <c:v>401.13858131980834</c:v>
                </c:pt>
                <c:pt idx="6255">
                  <c:v>401.08924022305507</c:v>
                </c:pt>
                <c:pt idx="6256">
                  <c:v>400.93547790530994</c:v>
                </c:pt>
                <c:pt idx="6257">
                  <c:v>400.93332541811975</c:v>
                </c:pt>
                <c:pt idx="6258">
                  <c:v>401.07363900163324</c:v>
                </c:pt>
                <c:pt idx="6259">
                  <c:v>401.14748709313398</c:v>
                </c:pt>
                <c:pt idx="6260">
                  <c:v>401.04760924185121</c:v>
                </c:pt>
                <c:pt idx="6261">
                  <c:v>400.92211838603379</c:v>
                </c:pt>
                <c:pt idx="6262">
                  <c:v>400.95576985617356</c:v>
                </c:pt>
                <c:pt idx="6263">
                  <c:v>401.12076978316276</c:v>
                </c:pt>
                <c:pt idx="6264">
                  <c:v>401.17641667958816</c:v>
                </c:pt>
                <c:pt idx="6265">
                  <c:v>401.06001107720209</c:v>
                </c:pt>
                <c:pt idx="6266">
                  <c:v>400.94958365418438</c:v>
                </c:pt>
                <c:pt idx="6267">
                  <c:v>401.05128454819607</c:v>
                </c:pt>
                <c:pt idx="6268">
                  <c:v>401.22193376960968</c:v>
                </c:pt>
                <c:pt idx="6269">
                  <c:v>401.20911270734484</c:v>
                </c:pt>
                <c:pt idx="6270">
                  <c:v>401.03699952775258</c:v>
                </c:pt>
                <c:pt idx="6271">
                  <c:v>400.92501709358487</c:v>
                </c:pt>
                <c:pt idx="6272">
                  <c:v>401.06234278749093</c:v>
                </c:pt>
                <c:pt idx="6273">
                  <c:v>401.21039755531325</c:v>
                </c:pt>
                <c:pt idx="6274">
                  <c:v>401.18846113612778</c:v>
                </c:pt>
                <c:pt idx="6275">
                  <c:v>400.99297719696654</c:v>
                </c:pt>
                <c:pt idx="6276">
                  <c:v>400.91930977378217</c:v>
                </c:pt>
                <c:pt idx="6277">
                  <c:v>401.06344841584286</c:v>
                </c:pt>
                <c:pt idx="6278">
                  <c:v>401.22342721032561</c:v>
                </c:pt>
                <c:pt idx="6279">
                  <c:v>401.17973456000595</c:v>
                </c:pt>
                <c:pt idx="6280">
                  <c:v>400.95789198725487</c:v>
                </c:pt>
                <c:pt idx="6281">
                  <c:v>400.84133761936181</c:v>
                </c:pt>
                <c:pt idx="6282">
                  <c:v>400.9835935851566</c:v>
                </c:pt>
                <c:pt idx="6283">
                  <c:v>401.18956677034186</c:v>
                </c:pt>
                <c:pt idx="6284">
                  <c:v>401.20355319449061</c:v>
                </c:pt>
                <c:pt idx="6285">
                  <c:v>400.97217696035528</c:v>
                </c:pt>
                <c:pt idx="6286">
                  <c:v>400.79331134050574</c:v>
                </c:pt>
                <c:pt idx="6287">
                  <c:v>400.88374579861835</c:v>
                </c:pt>
                <c:pt idx="6288">
                  <c:v>401.09560567318465</c:v>
                </c:pt>
                <c:pt idx="6289">
                  <c:v>401.1654788415517</c:v>
                </c:pt>
                <c:pt idx="6290">
                  <c:v>401.01108830286699</c:v>
                </c:pt>
                <c:pt idx="6291">
                  <c:v>400.81754872504428</c:v>
                </c:pt>
                <c:pt idx="6292">
                  <c:v>400.86246678387977</c:v>
                </c:pt>
                <c:pt idx="6293">
                  <c:v>401.08926960205179</c:v>
                </c:pt>
                <c:pt idx="6294">
                  <c:v>401.20421128718954</c:v>
                </c:pt>
                <c:pt idx="6295">
                  <c:v>401.09342379254855</c:v>
                </c:pt>
                <c:pt idx="6296">
                  <c:v>400.84217491209529</c:v>
                </c:pt>
                <c:pt idx="6297">
                  <c:v>400.794597145382</c:v>
                </c:pt>
                <c:pt idx="6298">
                  <c:v>400.99082568389321</c:v>
                </c:pt>
                <c:pt idx="6299">
                  <c:v>401.17414567492938</c:v>
                </c:pt>
                <c:pt idx="6300">
                  <c:v>401.15080496951225</c:v>
                </c:pt>
                <c:pt idx="6301">
                  <c:v>400.92669070563829</c:v>
                </c:pt>
                <c:pt idx="6302">
                  <c:v>400.7865278150818</c:v>
                </c:pt>
                <c:pt idx="6303">
                  <c:v>400.90610009526671</c:v>
                </c:pt>
                <c:pt idx="6304">
                  <c:v>401.14467845434211</c:v>
                </c:pt>
                <c:pt idx="6305">
                  <c:v>401.1889693948965</c:v>
                </c:pt>
                <c:pt idx="6306">
                  <c:v>401.01010215113223</c:v>
                </c:pt>
                <c:pt idx="6307">
                  <c:v>400.80404041970962</c:v>
                </c:pt>
                <c:pt idx="6308">
                  <c:v>400.85442778875176</c:v>
                </c:pt>
                <c:pt idx="6309">
                  <c:v>401.09142112400781</c:v>
                </c:pt>
                <c:pt idx="6310">
                  <c:v>401.20788661773253</c:v>
                </c:pt>
                <c:pt idx="6311">
                  <c:v>401.08490584214076</c:v>
                </c:pt>
                <c:pt idx="6312">
                  <c:v>400.84827099165039</c:v>
                </c:pt>
                <c:pt idx="6313">
                  <c:v>400.77484295955384</c:v>
                </c:pt>
                <c:pt idx="6314">
                  <c:v>400.98849495989066</c:v>
                </c:pt>
                <c:pt idx="6315">
                  <c:v>401.20095314092521</c:v>
                </c:pt>
                <c:pt idx="6316">
                  <c:v>401.16769010789159</c:v>
                </c:pt>
                <c:pt idx="6317">
                  <c:v>400.93177127940004</c:v>
                </c:pt>
                <c:pt idx="6318">
                  <c:v>400.78416675305152</c:v>
                </c:pt>
                <c:pt idx="6319">
                  <c:v>400.92549596794044</c:v>
                </c:pt>
                <c:pt idx="6320">
                  <c:v>401.12587977730186</c:v>
                </c:pt>
                <c:pt idx="6321">
                  <c:v>401.18589046333136</c:v>
                </c:pt>
                <c:pt idx="6322">
                  <c:v>400.98843522284983</c:v>
                </c:pt>
                <c:pt idx="6323">
                  <c:v>400.78022218374019</c:v>
                </c:pt>
                <c:pt idx="6324">
                  <c:v>400.82989168373234</c:v>
                </c:pt>
                <c:pt idx="6325">
                  <c:v>401.06891780042872</c:v>
                </c:pt>
                <c:pt idx="6326">
                  <c:v>401.18905851156035</c:v>
                </c:pt>
                <c:pt idx="6327">
                  <c:v>401.06219295477752</c:v>
                </c:pt>
                <c:pt idx="6328">
                  <c:v>400.80726815385839</c:v>
                </c:pt>
                <c:pt idx="6329">
                  <c:v>400.76246967128003</c:v>
                </c:pt>
                <c:pt idx="6330">
                  <c:v>400.97489646295452</c:v>
                </c:pt>
                <c:pt idx="6331">
                  <c:v>401.17109710368703</c:v>
                </c:pt>
                <c:pt idx="6332">
                  <c:v>401.12570056514687</c:v>
                </c:pt>
                <c:pt idx="6333">
                  <c:v>400.89746273806185</c:v>
                </c:pt>
                <c:pt idx="6334">
                  <c:v>400.75978055066645</c:v>
                </c:pt>
                <c:pt idx="6335">
                  <c:v>400.91506551865501</c:v>
                </c:pt>
                <c:pt idx="6336">
                  <c:v>401.13248418683793</c:v>
                </c:pt>
                <c:pt idx="6337">
                  <c:v>401.1846056166894</c:v>
                </c:pt>
                <c:pt idx="6338">
                  <c:v>400.96336036835294</c:v>
                </c:pt>
                <c:pt idx="6339">
                  <c:v>400.76076669209465</c:v>
                </c:pt>
                <c:pt idx="6340">
                  <c:v>400.83039993486489</c:v>
                </c:pt>
                <c:pt idx="6341">
                  <c:v>401.07737502855559</c:v>
                </c:pt>
                <c:pt idx="6342">
                  <c:v>401.1902542417746</c:v>
                </c:pt>
                <c:pt idx="6343">
                  <c:v>401.06530124929873</c:v>
                </c:pt>
                <c:pt idx="6344">
                  <c:v>400.83568907686612</c:v>
                </c:pt>
                <c:pt idx="6345">
                  <c:v>400.81181107289353</c:v>
                </c:pt>
                <c:pt idx="6346">
                  <c:v>401.03439949238901</c:v>
                </c:pt>
                <c:pt idx="6347">
                  <c:v>401.20044488189995</c:v>
                </c:pt>
                <c:pt idx="6348">
                  <c:v>401.16389432930538</c:v>
                </c:pt>
                <c:pt idx="6349">
                  <c:v>400.93284752290094</c:v>
                </c:pt>
                <c:pt idx="6350">
                  <c:v>400.8149790714794</c:v>
                </c:pt>
                <c:pt idx="6351">
                  <c:v>400.97908099168541</c:v>
                </c:pt>
                <c:pt idx="6352">
                  <c:v>401.18218477777856</c:v>
                </c:pt>
                <c:pt idx="6353">
                  <c:v>401.18744461862309</c:v>
                </c:pt>
                <c:pt idx="6354">
                  <c:v>400.9714894952171</c:v>
                </c:pt>
                <c:pt idx="6355">
                  <c:v>400.83395573451543</c:v>
                </c:pt>
                <c:pt idx="6356">
                  <c:v>400.94157400861718</c:v>
                </c:pt>
                <c:pt idx="6357">
                  <c:v>401.15498854983241</c:v>
                </c:pt>
                <c:pt idx="6358">
                  <c:v>401.20639219869008</c:v>
                </c:pt>
                <c:pt idx="6359">
                  <c:v>401.03218725913325</c:v>
                </c:pt>
                <c:pt idx="6360">
                  <c:v>400.80287506677098</c:v>
                </c:pt>
                <c:pt idx="6361">
                  <c:v>400.82881544485707</c:v>
                </c:pt>
                <c:pt idx="6362">
                  <c:v>401.04118308807392</c:v>
                </c:pt>
                <c:pt idx="6363">
                  <c:v>401.17441498336183</c:v>
                </c:pt>
                <c:pt idx="6364">
                  <c:v>401.06509167933405</c:v>
                </c:pt>
                <c:pt idx="6365">
                  <c:v>400.85499577711181</c:v>
                </c:pt>
                <c:pt idx="6366">
                  <c:v>400.80430972396817</c:v>
                </c:pt>
                <c:pt idx="6367">
                  <c:v>401.00047860501064</c:v>
                </c:pt>
                <c:pt idx="6368">
                  <c:v>401.13861167816782</c:v>
                </c:pt>
                <c:pt idx="6369">
                  <c:v>401.10292790153858</c:v>
                </c:pt>
                <c:pt idx="6370">
                  <c:v>400.88996136233737</c:v>
                </c:pt>
                <c:pt idx="6371">
                  <c:v>400.7791165684759</c:v>
                </c:pt>
                <c:pt idx="6372">
                  <c:v>400.94043900709647</c:v>
                </c:pt>
                <c:pt idx="6373">
                  <c:v>401.16120516352231</c:v>
                </c:pt>
                <c:pt idx="6374">
                  <c:v>401.17184431208574</c:v>
                </c:pt>
                <c:pt idx="6375">
                  <c:v>400.98335463704342</c:v>
                </c:pt>
                <c:pt idx="6376">
                  <c:v>400.86133080681896</c:v>
                </c:pt>
                <c:pt idx="6377">
                  <c:v>400.97441856690455</c:v>
                </c:pt>
                <c:pt idx="6378">
                  <c:v>401.18439604567368</c:v>
                </c:pt>
                <c:pt idx="6379">
                  <c:v>401.23015210158638</c:v>
                </c:pt>
                <c:pt idx="6380">
                  <c:v>401.04674256297943</c:v>
                </c:pt>
                <c:pt idx="6381">
                  <c:v>400.8524251402448</c:v>
                </c:pt>
                <c:pt idx="6382">
                  <c:v>400.8928003291922</c:v>
                </c:pt>
                <c:pt idx="6383">
                  <c:v>401.14270516054984</c:v>
                </c:pt>
                <c:pt idx="6384">
                  <c:v>401.25373183585845</c:v>
                </c:pt>
                <c:pt idx="6385">
                  <c:v>401.13517432867371</c:v>
                </c:pt>
                <c:pt idx="6386">
                  <c:v>400.90406806367116</c:v>
                </c:pt>
                <c:pt idx="6387">
                  <c:v>400.85840272826425</c:v>
                </c:pt>
                <c:pt idx="6388">
                  <c:v>401.05244991323593</c:v>
                </c:pt>
                <c:pt idx="6389">
                  <c:v>401.20705029146779</c:v>
                </c:pt>
                <c:pt idx="6390">
                  <c:v>401.14076320458554</c:v>
                </c:pt>
                <c:pt idx="6391">
                  <c:v>400.94683379635006</c:v>
                </c:pt>
                <c:pt idx="6392">
                  <c:v>400.89988354806621</c:v>
                </c:pt>
                <c:pt idx="6393">
                  <c:v>401.08385995007268</c:v>
                </c:pt>
                <c:pt idx="6394">
                  <c:v>401.24443723807627</c:v>
                </c:pt>
                <c:pt idx="6395">
                  <c:v>401.19461802101978</c:v>
                </c:pt>
                <c:pt idx="6396">
                  <c:v>400.99450196078675</c:v>
                </c:pt>
                <c:pt idx="6397">
                  <c:v>401.07833180408971</c:v>
                </c:pt>
                <c:pt idx="6398">
                  <c:v>401.61281596270709</c:v>
                </c:pt>
                <c:pt idx="6399">
                  <c:v>402.24366918213656</c:v>
                </c:pt>
                <c:pt idx="6400">
                  <c:v>402.60629528361613</c:v>
                </c:pt>
                <c:pt idx="6401">
                  <c:v>402.75997852257035</c:v>
                </c:pt>
                <c:pt idx="6402">
                  <c:v>403.08558131325088</c:v>
                </c:pt>
                <c:pt idx="6403">
                  <c:v>403.84422234233989</c:v>
                </c:pt>
                <c:pt idx="6404">
                  <c:v>404.68762882788513</c:v>
                </c:pt>
                <c:pt idx="6405">
                  <c:v>405.23962568927078</c:v>
                </c:pt>
                <c:pt idx="6406">
                  <c:v>405.53961826210065</c:v>
                </c:pt>
                <c:pt idx="6407">
                  <c:v>406.01944677493316</c:v>
                </c:pt>
                <c:pt idx="6408">
                  <c:v>406.97859924175731</c:v>
                </c:pt>
                <c:pt idx="6409">
                  <c:v>407.96183254101533</c:v>
                </c:pt>
                <c:pt idx="6410">
                  <c:v>408.66531201194925</c:v>
                </c:pt>
                <c:pt idx="6411">
                  <c:v>409.09253702315277</c:v>
                </c:pt>
                <c:pt idx="6412">
                  <c:v>409.70717009818037</c:v>
                </c:pt>
                <c:pt idx="6413">
                  <c:v>410.76056571262632</c:v>
                </c:pt>
                <c:pt idx="6414">
                  <c:v>411.84338468641238</c:v>
                </c:pt>
                <c:pt idx="6415">
                  <c:v>412.58719831590122</c:v>
                </c:pt>
                <c:pt idx="6416">
                  <c:v>413.04181355108074</c:v>
                </c:pt>
                <c:pt idx="6417">
                  <c:v>413.71321831289725</c:v>
                </c:pt>
                <c:pt idx="6418">
                  <c:v>414.81209581147442</c:v>
                </c:pt>
                <c:pt idx="6419">
                  <c:v>415.94986616298354</c:v>
                </c:pt>
                <c:pt idx="6420">
                  <c:v>416.72950785890453</c:v>
                </c:pt>
                <c:pt idx="6421">
                  <c:v>417.26286997310137</c:v>
                </c:pt>
                <c:pt idx="6422">
                  <c:v>418.02298161181125</c:v>
                </c:pt>
                <c:pt idx="6423">
                  <c:v>419.18532490499871</c:v>
                </c:pt>
                <c:pt idx="6424">
                  <c:v>420.35328801882395</c:v>
                </c:pt>
                <c:pt idx="6425">
                  <c:v>421.1543880165728</c:v>
                </c:pt>
                <c:pt idx="6426">
                  <c:v>421.71434855845064</c:v>
                </c:pt>
                <c:pt idx="6427">
                  <c:v>422.52683134104518</c:v>
                </c:pt>
                <c:pt idx="6428">
                  <c:v>423.72270327741103</c:v>
                </c:pt>
                <c:pt idx="6429">
                  <c:v>424.8760889086177</c:v>
                </c:pt>
                <c:pt idx="6430">
                  <c:v>425.63203614213512</c:v>
                </c:pt>
                <c:pt idx="6431">
                  <c:v>426.19686818361777</c:v>
                </c:pt>
                <c:pt idx="6432">
                  <c:v>427.04851493296667</c:v>
                </c:pt>
                <c:pt idx="6433">
                  <c:v>428.27521256575295</c:v>
                </c:pt>
                <c:pt idx="6434">
                  <c:v>429.39257600215063</c:v>
                </c:pt>
                <c:pt idx="6435">
                  <c:v>430.13647074439717</c:v>
                </c:pt>
                <c:pt idx="6436">
                  <c:v>430.71143169128499</c:v>
                </c:pt>
                <c:pt idx="6437">
                  <c:v>431.6010318468044</c:v>
                </c:pt>
                <c:pt idx="6438">
                  <c:v>432.83950575504122</c:v>
                </c:pt>
                <c:pt idx="6439">
                  <c:v>433.94825196441536</c:v>
                </c:pt>
                <c:pt idx="6440">
                  <c:v>434.62515003505143</c:v>
                </c:pt>
                <c:pt idx="6441">
                  <c:v>435.20235390449562</c:v>
                </c:pt>
                <c:pt idx="6442">
                  <c:v>436.15319795705119</c:v>
                </c:pt>
                <c:pt idx="6443">
                  <c:v>437.4216076240254</c:v>
                </c:pt>
                <c:pt idx="6444">
                  <c:v>438.49048438731006</c:v>
                </c:pt>
                <c:pt idx="6445">
                  <c:v>439.11512274379004</c:v>
                </c:pt>
                <c:pt idx="6446">
                  <c:v>439.69832839149194</c:v>
                </c:pt>
                <c:pt idx="6447">
                  <c:v>440.70263583493386</c:v>
                </c:pt>
                <c:pt idx="6448">
                  <c:v>442.00996607452402</c:v>
                </c:pt>
                <c:pt idx="6449">
                  <c:v>443.03746920995286</c:v>
                </c:pt>
                <c:pt idx="6450">
                  <c:v>443.63047183867656</c:v>
                </c:pt>
                <c:pt idx="6451">
                  <c:v>444.23582533329602</c:v>
                </c:pt>
                <c:pt idx="6452">
                  <c:v>445.29579474958138</c:v>
                </c:pt>
                <c:pt idx="6453">
                  <c:v>446.56051124650543</c:v>
                </c:pt>
                <c:pt idx="6454">
                  <c:v>447.53262546050087</c:v>
                </c:pt>
                <c:pt idx="6455">
                  <c:v>448.10749982845749</c:v>
                </c:pt>
                <c:pt idx="6456">
                  <c:v>448.77647370068041</c:v>
                </c:pt>
                <c:pt idx="6457">
                  <c:v>449.87112555101208</c:v>
                </c:pt>
                <c:pt idx="6458">
                  <c:v>451.10362588905934</c:v>
                </c:pt>
                <c:pt idx="6459">
                  <c:v>452.01075656068554</c:v>
                </c:pt>
                <c:pt idx="6460">
                  <c:v>452.58312949270891</c:v>
                </c:pt>
                <c:pt idx="6461">
                  <c:v>453.29977612126629</c:v>
                </c:pt>
                <c:pt idx="6462">
                  <c:v>454.42952698270136</c:v>
                </c:pt>
                <c:pt idx="6463">
                  <c:v>455.6285790775832</c:v>
                </c:pt>
                <c:pt idx="6464">
                  <c:v>456.4454479812614</c:v>
                </c:pt>
                <c:pt idx="6465">
                  <c:v>457.0223190058627</c:v>
                </c:pt>
                <c:pt idx="6466">
                  <c:v>457.79116762307399</c:v>
                </c:pt>
                <c:pt idx="6467">
                  <c:v>458.94517694336832</c:v>
                </c:pt>
                <c:pt idx="6468">
                  <c:v>460.06477773776891</c:v>
                </c:pt>
                <c:pt idx="6469">
                  <c:v>460.84577455022003</c:v>
                </c:pt>
                <c:pt idx="6470">
                  <c:v>461.46334225038817</c:v>
                </c:pt>
                <c:pt idx="6471">
                  <c:v>462.28365154932885</c:v>
                </c:pt>
                <c:pt idx="6472">
                  <c:v>463.42773124180445</c:v>
                </c:pt>
                <c:pt idx="6473">
                  <c:v>464.49641910879018</c:v>
                </c:pt>
                <c:pt idx="6474">
                  <c:v>465.25906838692987</c:v>
                </c:pt>
                <c:pt idx="6475">
                  <c:v>465.93865880366121</c:v>
                </c:pt>
                <c:pt idx="6476">
                  <c:v>466.80067692090478</c:v>
                </c:pt>
                <c:pt idx="6477">
                  <c:v>467.87556019348034</c:v>
                </c:pt>
                <c:pt idx="6478">
                  <c:v>468.93732985831372</c:v>
                </c:pt>
                <c:pt idx="6479">
                  <c:v>469.67997783927223</c:v>
                </c:pt>
                <c:pt idx="6480">
                  <c:v>470.4056498434515</c:v>
                </c:pt>
                <c:pt idx="6481">
                  <c:v>471.31431160212276</c:v>
                </c:pt>
                <c:pt idx="6482">
                  <c:v>472.38320670702905</c:v>
                </c:pt>
                <c:pt idx="6483">
                  <c:v>473.35166232192768</c:v>
                </c:pt>
                <c:pt idx="6484">
                  <c:v>474.12178476044022</c:v>
                </c:pt>
                <c:pt idx="6485">
                  <c:v>474.88509632432113</c:v>
                </c:pt>
                <c:pt idx="6486">
                  <c:v>475.84222074128854</c:v>
                </c:pt>
                <c:pt idx="6487">
                  <c:v>476.91645836731311</c:v>
                </c:pt>
                <c:pt idx="6488">
                  <c:v>477.83574650830263</c:v>
                </c:pt>
                <c:pt idx="6489">
                  <c:v>478.59623862019276</c:v>
                </c:pt>
                <c:pt idx="6490">
                  <c:v>479.40947138670401</c:v>
                </c:pt>
                <c:pt idx="6491">
                  <c:v>480.37186312215385</c:v>
                </c:pt>
                <c:pt idx="6492">
                  <c:v>481.43070465724196</c:v>
                </c:pt>
                <c:pt idx="6493">
                  <c:v>482.33248761955582</c:v>
                </c:pt>
                <c:pt idx="6494">
                  <c:v>483.10840618395764</c:v>
                </c:pt>
                <c:pt idx="6495">
                  <c:v>483.91262292800025</c:v>
                </c:pt>
                <c:pt idx="6496">
                  <c:v>484.89205214334248</c:v>
                </c:pt>
                <c:pt idx="6497">
                  <c:v>485.94788241000197</c:v>
                </c:pt>
                <c:pt idx="6498">
                  <c:v>486.87430255966621</c:v>
                </c:pt>
                <c:pt idx="6499">
                  <c:v>487.64559436409127</c:v>
                </c:pt>
                <c:pt idx="6500">
                  <c:v>488.40778133826581</c:v>
                </c:pt>
                <c:pt idx="6501">
                  <c:v>489.35312152477854</c:v>
                </c:pt>
                <c:pt idx="6502">
                  <c:v>490.37186185936622</c:v>
                </c:pt>
                <c:pt idx="6503">
                  <c:v>491.30990781434116</c:v>
                </c:pt>
                <c:pt idx="6504">
                  <c:v>492.09782653614474</c:v>
                </c:pt>
                <c:pt idx="6505">
                  <c:v>492.87971585618004</c:v>
                </c:pt>
                <c:pt idx="6506">
                  <c:v>493.81901525866334</c:v>
                </c:pt>
                <c:pt idx="6507">
                  <c:v>494.8449756329415</c:v>
                </c:pt>
                <c:pt idx="6508">
                  <c:v>495.79737459955675</c:v>
                </c:pt>
                <c:pt idx="6509">
                  <c:v>496.61192038815256</c:v>
                </c:pt>
                <c:pt idx="6510">
                  <c:v>497.36468649579626</c:v>
                </c:pt>
                <c:pt idx="6511">
                  <c:v>498.25441582061814</c:v>
                </c:pt>
                <c:pt idx="6512">
                  <c:v>499.25874127200791</c:v>
                </c:pt>
                <c:pt idx="6513">
                  <c:v>500.22688191463152</c:v>
                </c:pt>
                <c:pt idx="6514">
                  <c:v>501.03646532469213</c:v>
                </c:pt>
                <c:pt idx="6515">
                  <c:v>501.82861037386908</c:v>
                </c:pt>
                <c:pt idx="6516">
                  <c:v>502.75200032351341</c:v>
                </c:pt>
                <c:pt idx="6517">
                  <c:v>503.76915326111111</c:v>
                </c:pt>
                <c:pt idx="6518">
                  <c:v>504.71992680760809</c:v>
                </c:pt>
                <c:pt idx="6519">
                  <c:v>505.55516976289914</c:v>
                </c:pt>
                <c:pt idx="6520">
                  <c:v>506.36650542912753</c:v>
                </c:pt>
                <c:pt idx="6521">
                  <c:v>507.25642817681722</c:v>
                </c:pt>
                <c:pt idx="6522">
                  <c:v>508.21995609756175</c:v>
                </c:pt>
                <c:pt idx="6523">
                  <c:v>509.18527199814457</c:v>
                </c:pt>
                <c:pt idx="6524">
                  <c:v>510.04994369294656</c:v>
                </c:pt>
                <c:pt idx="6525">
                  <c:v>510.83969225039613</c:v>
                </c:pt>
                <c:pt idx="6526">
                  <c:v>511.71434487260382</c:v>
                </c:pt>
                <c:pt idx="6527">
                  <c:v>512.69995139794378</c:v>
                </c:pt>
                <c:pt idx="6528">
                  <c:v>513.67531779168826</c:v>
                </c:pt>
                <c:pt idx="6529">
                  <c:v>514.53811063592764</c:v>
                </c:pt>
                <c:pt idx="6530">
                  <c:v>515.34940733278859</c:v>
                </c:pt>
                <c:pt idx="6531">
                  <c:v>516.2121489113232</c:v>
                </c:pt>
                <c:pt idx="6532">
                  <c:v>517.13986006606706</c:v>
                </c:pt>
                <c:pt idx="6533">
                  <c:v>518.11537588082911</c:v>
                </c:pt>
                <c:pt idx="6534">
                  <c:v>518.97999195577438</c:v>
                </c:pt>
                <c:pt idx="6535">
                  <c:v>519.79852756374248</c:v>
                </c:pt>
                <c:pt idx="6536">
                  <c:v>520.6758828330577</c:v>
                </c:pt>
                <c:pt idx="6537">
                  <c:v>521.60942092937796</c:v>
                </c:pt>
                <c:pt idx="6538">
                  <c:v>522.53936095607673</c:v>
                </c:pt>
                <c:pt idx="6539">
                  <c:v>523.40472739404413</c:v>
                </c:pt>
                <c:pt idx="6540">
                  <c:v>524.24937833951185</c:v>
                </c:pt>
                <c:pt idx="6541">
                  <c:v>525.142420551128</c:v>
                </c:pt>
                <c:pt idx="6542">
                  <c:v>526.07793554950115</c:v>
                </c:pt>
                <c:pt idx="6543">
                  <c:v>526.95672549689061</c:v>
                </c:pt>
                <c:pt idx="6544">
                  <c:v>527.83414228283766</c:v>
                </c:pt>
                <c:pt idx="6545">
                  <c:v>528.71237173615998</c:v>
                </c:pt>
                <c:pt idx="6546">
                  <c:v>529.61477586117371</c:v>
                </c:pt>
                <c:pt idx="6547">
                  <c:v>530.5009479440107</c:v>
                </c:pt>
                <c:pt idx="6548">
                  <c:v>531.37579830171728</c:v>
                </c:pt>
                <c:pt idx="6549">
                  <c:v>532.27580743756664</c:v>
                </c:pt>
                <c:pt idx="6550">
                  <c:v>533.16795822066808</c:v>
                </c:pt>
                <c:pt idx="6551">
                  <c:v>534.07392776747736</c:v>
                </c:pt>
                <c:pt idx="6552">
                  <c:v>534.95387654420733</c:v>
                </c:pt>
                <c:pt idx="6553">
                  <c:v>535.82249529124624</c:v>
                </c:pt>
                <c:pt idx="6554">
                  <c:v>536.70007178661933</c:v>
                </c:pt>
                <c:pt idx="6555">
                  <c:v>537.60113875992158</c:v>
                </c:pt>
                <c:pt idx="6556">
                  <c:v>538.49999564126506</c:v>
                </c:pt>
                <c:pt idx="6557">
                  <c:v>539.41147642946555</c:v>
                </c:pt>
                <c:pt idx="6558">
                  <c:v>540.27855257414137</c:v>
                </c:pt>
                <c:pt idx="6559">
                  <c:v>541.14778783155839</c:v>
                </c:pt>
                <c:pt idx="6560">
                  <c:v>542.0546449251658</c:v>
                </c:pt>
                <c:pt idx="6561">
                  <c:v>542.96501531281774</c:v>
                </c:pt>
                <c:pt idx="6562">
                  <c:v>543.84141771408031</c:v>
                </c:pt>
                <c:pt idx="6563">
                  <c:v>544.72156933136932</c:v>
                </c:pt>
                <c:pt idx="6564">
                  <c:v>545.5965837281168</c:v>
                </c:pt>
                <c:pt idx="6565">
                  <c:v>546.51766296955748</c:v>
                </c:pt>
                <c:pt idx="6566">
                  <c:v>547.40798378704335</c:v>
                </c:pt>
                <c:pt idx="6567">
                  <c:v>548.30894594744564</c:v>
                </c:pt>
                <c:pt idx="6568">
                  <c:v>549.18473726658067</c:v>
                </c:pt>
                <c:pt idx="6569">
                  <c:v>550.06373586204609</c:v>
                </c:pt>
                <c:pt idx="6570">
                  <c:v>550.9740384983279</c:v>
                </c:pt>
                <c:pt idx="6571">
                  <c:v>551.86385438176865</c:v>
                </c:pt>
                <c:pt idx="6572">
                  <c:v>552.73689219084133</c:v>
                </c:pt>
                <c:pt idx="6573">
                  <c:v>553.61161690400365</c:v>
                </c:pt>
                <c:pt idx="6574">
                  <c:v>554.53584520686843</c:v>
                </c:pt>
                <c:pt idx="6575">
                  <c:v>555.43311327672086</c:v>
                </c:pt>
                <c:pt idx="6576">
                  <c:v>556.33458360829786</c:v>
                </c:pt>
                <c:pt idx="6577">
                  <c:v>557.17453697068993</c:v>
                </c:pt>
                <c:pt idx="6578">
                  <c:v>558.04339108916588</c:v>
                </c:pt>
                <c:pt idx="6579">
                  <c:v>558.97333588138304</c:v>
                </c:pt>
                <c:pt idx="6580">
                  <c:v>559.8689734335926</c:v>
                </c:pt>
                <c:pt idx="6581">
                  <c:v>560.75813204445399</c:v>
                </c:pt>
                <c:pt idx="6582">
                  <c:v>561.60666325433488</c:v>
                </c:pt>
                <c:pt idx="6583">
                  <c:v>562.48211511271847</c:v>
                </c:pt>
                <c:pt idx="6584">
                  <c:v>563.41035131045942</c:v>
                </c:pt>
                <c:pt idx="6585">
                  <c:v>564.33199737778091</c:v>
                </c:pt>
                <c:pt idx="6586">
                  <c:v>565.21672896891459</c:v>
                </c:pt>
                <c:pt idx="6587">
                  <c:v>566.07418466090337</c:v>
                </c:pt>
                <c:pt idx="6588">
                  <c:v>566.93578292209156</c:v>
                </c:pt>
                <c:pt idx="6589">
                  <c:v>567.87584764958058</c:v>
                </c:pt>
                <c:pt idx="6590">
                  <c:v>568.79390532183652</c:v>
                </c:pt>
                <c:pt idx="6591">
                  <c:v>569.66809889416822</c:v>
                </c:pt>
                <c:pt idx="6592">
                  <c:v>570.50953949192967</c:v>
                </c:pt>
                <c:pt idx="6593">
                  <c:v>571.38965108246828</c:v>
                </c:pt>
                <c:pt idx="6594">
                  <c:v>572.31311307889916</c:v>
                </c:pt>
                <c:pt idx="6595">
                  <c:v>573.25949601914817</c:v>
                </c:pt>
                <c:pt idx="6596">
                  <c:v>574.15591962073665</c:v>
                </c:pt>
                <c:pt idx="6597">
                  <c:v>574.98991306104597</c:v>
                </c:pt>
                <c:pt idx="6598">
                  <c:v>575.8712603548546</c:v>
                </c:pt>
                <c:pt idx="6599">
                  <c:v>576.79477964643559</c:v>
                </c:pt>
                <c:pt idx="6600">
                  <c:v>577.73107222302747</c:v>
                </c:pt>
                <c:pt idx="6601">
                  <c:v>578.6064964370247</c:v>
                </c:pt>
                <c:pt idx="6602">
                  <c:v>579.44444533490866</c:v>
                </c:pt>
                <c:pt idx="6603">
                  <c:v>580.3031148687395</c:v>
                </c:pt>
                <c:pt idx="6604">
                  <c:v>581.23651835323028</c:v>
                </c:pt>
                <c:pt idx="6605">
                  <c:v>582.14128654475041</c:v>
                </c:pt>
                <c:pt idx="6606">
                  <c:v>583.00825442461712</c:v>
                </c:pt>
                <c:pt idx="6607">
                  <c:v>583.87074068880077</c:v>
                </c:pt>
                <c:pt idx="6608">
                  <c:v>584.73568302963599</c:v>
                </c:pt>
                <c:pt idx="6609">
                  <c:v>585.64712581306787</c:v>
                </c:pt>
                <c:pt idx="6610">
                  <c:v>586.56006600421085</c:v>
                </c:pt>
                <c:pt idx="6611">
                  <c:v>587.44174659710927</c:v>
                </c:pt>
                <c:pt idx="6612">
                  <c:v>588.25932479927746</c:v>
                </c:pt>
                <c:pt idx="6613">
                  <c:v>589.15914825909624</c:v>
                </c:pt>
                <c:pt idx="6614">
                  <c:v>590.10825087664205</c:v>
                </c:pt>
                <c:pt idx="6615">
                  <c:v>590.99834453210826</c:v>
                </c:pt>
                <c:pt idx="6616">
                  <c:v>591.83363482523612</c:v>
                </c:pt>
                <c:pt idx="6617">
                  <c:v>592.65987187889664</c:v>
                </c:pt>
                <c:pt idx="6618">
                  <c:v>593.57048445452926</c:v>
                </c:pt>
                <c:pt idx="6619">
                  <c:v>594.49534698981529</c:v>
                </c:pt>
                <c:pt idx="6620">
                  <c:v>595.38335651413615</c:v>
                </c:pt>
                <c:pt idx="6621">
                  <c:v>596.230731367727</c:v>
                </c:pt>
                <c:pt idx="6622">
                  <c:v>597.0886426813787</c:v>
                </c:pt>
                <c:pt idx="6623">
                  <c:v>598.00645581088577</c:v>
                </c:pt>
                <c:pt idx="6624">
                  <c:v>598.94723086264139</c:v>
                </c:pt>
                <c:pt idx="6625">
                  <c:v>599.82116083519929</c:v>
                </c:pt>
                <c:pt idx="6626">
                  <c:v>600.65502227971319</c:v>
                </c:pt>
                <c:pt idx="6627">
                  <c:v>601.53674451602694</c:v>
                </c:pt>
                <c:pt idx="6628">
                  <c:v>602.45753719217532</c:v>
                </c:pt>
                <c:pt idx="6629">
                  <c:v>603.37565512859317</c:v>
                </c:pt>
                <c:pt idx="6630">
                  <c:v>604.26140485625149</c:v>
                </c:pt>
                <c:pt idx="6631">
                  <c:v>605.09402227365422</c:v>
                </c:pt>
                <c:pt idx="6632">
                  <c:v>605.97746069473192</c:v>
                </c:pt>
                <c:pt idx="6633">
                  <c:v>606.92744564657357</c:v>
                </c:pt>
                <c:pt idx="6634">
                  <c:v>607.8475228742285</c:v>
                </c:pt>
                <c:pt idx="6635">
                  <c:v>608.72945148632994</c:v>
                </c:pt>
                <c:pt idx="6636">
                  <c:v>609.60398657104292</c:v>
                </c:pt>
                <c:pt idx="6637">
                  <c:v>610.53202444038641</c:v>
                </c:pt>
                <c:pt idx="6638">
                  <c:v>611.4503392702851</c:v>
                </c:pt>
                <c:pt idx="6639">
                  <c:v>612.34308874978797</c:v>
                </c:pt>
                <c:pt idx="6640">
                  <c:v>613.21607154230196</c:v>
                </c:pt>
                <c:pt idx="6641">
                  <c:v>614.13301831676381</c:v>
                </c:pt>
                <c:pt idx="6642">
                  <c:v>615.05069235973906</c:v>
                </c:pt>
                <c:pt idx="6643">
                  <c:v>615.95262259523849</c:v>
                </c:pt>
                <c:pt idx="6644">
                  <c:v>616.80646847377614</c:v>
                </c:pt>
                <c:pt idx="6645">
                  <c:v>617.69997997714233</c:v>
                </c:pt>
                <c:pt idx="6646">
                  <c:v>618.58850764581041</c:v>
                </c:pt>
                <c:pt idx="6647">
                  <c:v>619.51475374484983</c:v>
                </c:pt>
                <c:pt idx="6648">
                  <c:v>620.44731642485817</c:v>
                </c:pt>
                <c:pt idx="6649">
                  <c:v>621.36356630431783</c:v>
                </c:pt>
                <c:pt idx="6650">
                  <c:v>622.24115973244704</c:v>
                </c:pt>
                <c:pt idx="6651">
                  <c:v>623.11884679591378</c:v>
                </c:pt>
                <c:pt idx="6652">
                  <c:v>624.02238325547057</c:v>
                </c:pt>
                <c:pt idx="6653">
                  <c:v>624.94825127949775</c:v>
                </c:pt>
                <c:pt idx="6654">
                  <c:v>625.87901997910399</c:v>
                </c:pt>
                <c:pt idx="6655">
                  <c:v>626.73625124048317</c:v>
                </c:pt>
                <c:pt idx="6656">
                  <c:v>627.6241344422034</c:v>
                </c:pt>
                <c:pt idx="6657">
                  <c:v>628.52411224832338</c:v>
                </c:pt>
                <c:pt idx="6658">
                  <c:v>629.44508399176095</c:v>
                </c:pt>
                <c:pt idx="6659">
                  <c:v>630.32159926983218</c:v>
                </c:pt>
                <c:pt idx="6660">
                  <c:v>631.1981498331221</c:v>
                </c:pt>
                <c:pt idx="6661">
                  <c:v>632.07809740464802</c:v>
                </c:pt>
                <c:pt idx="6662">
                  <c:v>632.99541512519943</c:v>
                </c:pt>
                <c:pt idx="6663">
                  <c:v>633.8968595654768</c:v>
                </c:pt>
                <c:pt idx="6664">
                  <c:v>634.80676004805048</c:v>
                </c:pt>
                <c:pt idx="6665">
                  <c:v>635.69766233954169</c:v>
                </c:pt>
                <c:pt idx="6666">
                  <c:v>636.60542967494268</c:v>
                </c:pt>
                <c:pt idx="6667">
                  <c:v>637.53082240482775</c:v>
                </c:pt>
                <c:pt idx="6668">
                  <c:v>638.46556765287335</c:v>
                </c:pt>
                <c:pt idx="6669">
                  <c:v>639.36204855088897</c:v>
                </c:pt>
                <c:pt idx="6670">
                  <c:v>640.26138734575136</c:v>
                </c:pt>
                <c:pt idx="6671">
                  <c:v>641.14506321597935</c:v>
                </c:pt>
                <c:pt idx="6672">
                  <c:v>642.05099639816899</c:v>
                </c:pt>
                <c:pt idx="6673">
                  <c:v>642.9416995028937</c:v>
                </c:pt>
                <c:pt idx="6674">
                  <c:v>643.83314061666442</c:v>
                </c:pt>
                <c:pt idx="6675">
                  <c:v>644.72419765418726</c:v>
                </c:pt>
                <c:pt idx="6676">
                  <c:v>645.62448746513235</c:v>
                </c:pt>
                <c:pt idx="6677">
                  <c:v>646.52383801216035</c:v>
                </c:pt>
                <c:pt idx="6678">
                  <c:v>647.45836461987972</c:v>
                </c:pt>
                <c:pt idx="6679">
                  <c:v>648.38440756554712</c:v>
                </c:pt>
                <c:pt idx="6680">
                  <c:v>649.27732429570574</c:v>
                </c:pt>
                <c:pt idx="6681">
                  <c:v>650.19468968875401</c:v>
                </c:pt>
                <c:pt idx="6682">
                  <c:v>651.1161923629378</c:v>
                </c:pt>
                <c:pt idx="6683">
                  <c:v>652.02350149460892</c:v>
                </c:pt>
                <c:pt idx="6684">
                  <c:v>652.90896844648807</c:v>
                </c:pt>
                <c:pt idx="6685">
                  <c:v>653.79417768573535</c:v>
                </c:pt>
                <c:pt idx="6686">
                  <c:v>654.71088278132868</c:v>
                </c:pt>
                <c:pt idx="6687">
                  <c:v>655.62502993873795</c:v>
                </c:pt>
                <c:pt idx="6688">
                  <c:v>656.52076417448882</c:v>
                </c:pt>
                <c:pt idx="6689">
                  <c:v>657.43022565554668</c:v>
                </c:pt>
                <c:pt idx="6690">
                  <c:v>658.30094677432646</c:v>
                </c:pt>
                <c:pt idx="6691">
                  <c:v>659.19780904098536</c:v>
                </c:pt>
                <c:pt idx="6692">
                  <c:v>660.11186290404044</c:v>
                </c:pt>
                <c:pt idx="6693">
                  <c:v>661.03126393497359</c:v>
                </c:pt>
                <c:pt idx="6694">
                  <c:v>661.95777501921725</c:v>
                </c:pt>
                <c:pt idx="6695">
                  <c:v>662.83539422383672</c:v>
                </c:pt>
                <c:pt idx="6696">
                  <c:v>663.68059801472475</c:v>
                </c:pt>
                <c:pt idx="6697">
                  <c:v>664.54330655158958</c:v>
                </c:pt>
                <c:pt idx="6698">
                  <c:v>665.45087079891812</c:v>
                </c:pt>
                <c:pt idx="6699">
                  <c:v>666.32946815906985</c:v>
                </c:pt>
                <c:pt idx="6700">
                  <c:v>667.19058281268701</c:v>
                </c:pt>
                <c:pt idx="6701">
                  <c:v>668.07891703220423</c:v>
                </c:pt>
                <c:pt idx="6702">
                  <c:v>668.99739120472782</c:v>
                </c:pt>
                <c:pt idx="6703">
                  <c:v>669.94344980117501</c:v>
                </c:pt>
                <c:pt idx="6704">
                  <c:v>670.92058334038359</c:v>
                </c:pt>
                <c:pt idx="6705">
                  <c:v>671.86465098223789</c:v>
                </c:pt>
                <c:pt idx="6706">
                  <c:v>672.81864731387236</c:v>
                </c:pt>
                <c:pt idx="6707">
                  <c:v>673.78321094378543</c:v>
                </c:pt>
                <c:pt idx="6708">
                  <c:v>674.71347491902361</c:v>
                </c:pt>
                <c:pt idx="6709">
                  <c:v>675.63361918056364</c:v>
                </c:pt>
                <c:pt idx="6710">
                  <c:v>676.55467208595735</c:v>
                </c:pt>
                <c:pt idx="6711">
                  <c:v>677.47064297557915</c:v>
                </c:pt>
                <c:pt idx="6712">
                  <c:v>678.34145302461104</c:v>
                </c:pt>
                <c:pt idx="6713">
                  <c:v>678.86591507632818</c:v>
                </c:pt>
                <c:pt idx="6714">
                  <c:v>679.05805132684213</c:v>
                </c:pt>
                <c:pt idx="6715">
                  <c:v>679.16674928775979</c:v>
                </c:pt>
                <c:pt idx="6716">
                  <c:v>679.4061875742351</c:v>
                </c:pt>
                <c:pt idx="6717">
                  <c:v>679.74836643546189</c:v>
                </c:pt>
                <c:pt idx="6718">
                  <c:v>679.97528586710359</c:v>
                </c:pt>
                <c:pt idx="6719">
                  <c:v>680.05768597622057</c:v>
                </c:pt>
                <c:pt idx="6720">
                  <c:v>680.14375067447634</c:v>
                </c:pt>
                <c:pt idx="6721">
                  <c:v>680.34007276714635</c:v>
                </c:pt>
                <c:pt idx="6722">
                  <c:v>680.53855569597681</c:v>
                </c:pt>
                <c:pt idx="6723">
                  <c:v>680.65166435753417</c:v>
                </c:pt>
                <c:pt idx="6724">
                  <c:v>680.7051563840696</c:v>
                </c:pt>
                <c:pt idx="6725">
                  <c:v>680.70155648650018</c:v>
                </c:pt>
                <c:pt idx="6726">
                  <c:v>680.74014566771882</c:v>
                </c:pt>
                <c:pt idx="6727">
                  <c:v>680.81271346153869</c:v>
                </c:pt>
                <c:pt idx="6728">
                  <c:v>680.85768259398264</c:v>
                </c:pt>
                <c:pt idx="6729">
                  <c:v>680.84372519268106</c:v>
                </c:pt>
                <c:pt idx="6730">
                  <c:v>680.82105076258711</c:v>
                </c:pt>
                <c:pt idx="6731">
                  <c:v>680.81681950439202</c:v>
                </c:pt>
                <c:pt idx="6732">
                  <c:v>680.80646127702209</c:v>
                </c:pt>
                <c:pt idx="6733">
                  <c:v>680.80791411714983</c:v>
                </c:pt>
                <c:pt idx="6734">
                  <c:v>680.84195672171393</c:v>
                </c:pt>
                <c:pt idx="6735">
                  <c:v>680.83804001236433</c:v>
                </c:pt>
                <c:pt idx="6736">
                  <c:v>680.84170319611928</c:v>
                </c:pt>
                <c:pt idx="6737">
                  <c:v>680.82496641499961</c:v>
                </c:pt>
                <c:pt idx="6738">
                  <c:v>680.81372444989609</c:v>
                </c:pt>
                <c:pt idx="6739">
                  <c:v>680.81062939858782</c:v>
                </c:pt>
                <c:pt idx="6740">
                  <c:v>680.81587163714664</c:v>
                </c:pt>
                <c:pt idx="6741">
                  <c:v>680.80949216722968</c:v>
                </c:pt>
                <c:pt idx="6742">
                  <c:v>680.78088250665451</c:v>
                </c:pt>
                <c:pt idx="6743">
                  <c:v>680.78517683575808</c:v>
                </c:pt>
                <c:pt idx="6744">
                  <c:v>680.74532466265794</c:v>
                </c:pt>
                <c:pt idx="6745">
                  <c:v>680.74576650739436</c:v>
                </c:pt>
                <c:pt idx="6746">
                  <c:v>680.71911417657861</c:v>
                </c:pt>
                <c:pt idx="6747">
                  <c:v>680.69277767992037</c:v>
                </c:pt>
                <c:pt idx="6748">
                  <c:v>680.7105246785369</c:v>
                </c:pt>
                <c:pt idx="6749">
                  <c:v>680.73364011769092</c:v>
                </c:pt>
                <c:pt idx="6750">
                  <c:v>680.72006201330771</c:v>
                </c:pt>
                <c:pt idx="6751">
                  <c:v>680.72006201330771</c:v>
                </c:pt>
                <c:pt idx="6752">
                  <c:v>680.70970411941323</c:v>
                </c:pt>
                <c:pt idx="6753">
                  <c:v>680.6989044232995</c:v>
                </c:pt>
                <c:pt idx="6754">
                  <c:v>680.70812508697611</c:v>
                </c:pt>
                <c:pt idx="6755">
                  <c:v>680.724103774593</c:v>
                </c:pt>
                <c:pt idx="6756">
                  <c:v>680.69290495380721</c:v>
                </c:pt>
                <c:pt idx="6757">
                  <c:v>680.65355895402138</c:v>
                </c:pt>
                <c:pt idx="6758">
                  <c:v>680.62457103407723</c:v>
                </c:pt>
                <c:pt idx="6759">
                  <c:v>680.62602275156507</c:v>
                </c:pt>
                <c:pt idx="6760">
                  <c:v>680.63473824484925</c:v>
                </c:pt>
                <c:pt idx="6761">
                  <c:v>680.65917963178401</c:v>
                </c:pt>
                <c:pt idx="6762">
                  <c:v>680.65330647905205</c:v>
                </c:pt>
                <c:pt idx="6763">
                  <c:v>680.64724294721964</c:v>
                </c:pt>
                <c:pt idx="6764">
                  <c:v>680.62646561349004</c:v>
                </c:pt>
                <c:pt idx="6765">
                  <c:v>680.62678120438761</c:v>
                </c:pt>
                <c:pt idx="6766">
                  <c:v>680.62703367712936</c:v>
                </c:pt>
                <c:pt idx="6767">
                  <c:v>680.6439587117053</c:v>
                </c:pt>
                <c:pt idx="6768">
                  <c:v>680.67054725703804</c:v>
                </c:pt>
                <c:pt idx="6769">
                  <c:v>680.65103213581517</c:v>
                </c:pt>
                <c:pt idx="6770">
                  <c:v>680.61623427801248</c:v>
                </c:pt>
                <c:pt idx="6771">
                  <c:v>680.57531031898407</c:v>
                </c:pt>
                <c:pt idx="6772">
                  <c:v>680.55371193110466</c:v>
                </c:pt>
                <c:pt idx="6773">
                  <c:v>680.55522776575924</c:v>
                </c:pt>
                <c:pt idx="6774">
                  <c:v>680.5684895408499</c:v>
                </c:pt>
                <c:pt idx="6775">
                  <c:v>680.58566774983387</c:v>
                </c:pt>
                <c:pt idx="6776">
                  <c:v>680.60297125761167</c:v>
                </c:pt>
                <c:pt idx="6777">
                  <c:v>680.6171179296017</c:v>
                </c:pt>
                <c:pt idx="6778">
                  <c:v>680.59166700531989</c:v>
                </c:pt>
                <c:pt idx="6779">
                  <c:v>680.60732948504153</c:v>
                </c:pt>
                <c:pt idx="6780">
                  <c:v>680.61528647402042</c:v>
                </c:pt>
                <c:pt idx="6781">
                  <c:v>680.60840352211653</c:v>
                </c:pt>
                <c:pt idx="6782">
                  <c:v>680.60309852769626</c:v>
                </c:pt>
                <c:pt idx="6783">
                  <c:v>680.58099396767932</c:v>
                </c:pt>
                <c:pt idx="6784">
                  <c:v>680.54101826857845</c:v>
                </c:pt>
                <c:pt idx="6785">
                  <c:v>680.53274486038663</c:v>
                </c:pt>
                <c:pt idx="6786">
                  <c:v>680.53274486038663</c:v>
                </c:pt>
                <c:pt idx="6787">
                  <c:v>680.54493355622822</c:v>
                </c:pt>
                <c:pt idx="6788">
                  <c:v>680.56040644213533</c:v>
                </c:pt>
                <c:pt idx="6789">
                  <c:v>680.56015397498834</c:v>
                </c:pt>
                <c:pt idx="6790">
                  <c:v>680.56280591579173</c:v>
                </c:pt>
                <c:pt idx="6791">
                  <c:v>680.56242721477679</c:v>
                </c:pt>
                <c:pt idx="6792">
                  <c:v>680.5377341490954</c:v>
                </c:pt>
                <c:pt idx="6793">
                  <c:v>680.54026087208456</c:v>
                </c:pt>
                <c:pt idx="6794">
                  <c:v>680.53583962559344</c:v>
                </c:pt>
                <c:pt idx="6795">
                  <c:v>680.54543848798755</c:v>
                </c:pt>
                <c:pt idx="6796">
                  <c:v>680.53887127764722</c:v>
                </c:pt>
                <c:pt idx="6797">
                  <c:v>680.48847589127342</c:v>
                </c:pt>
                <c:pt idx="6798">
                  <c:v>680.45816312030161</c:v>
                </c:pt>
                <c:pt idx="6799">
                  <c:v>680.48645516832676</c:v>
                </c:pt>
                <c:pt idx="6800">
                  <c:v>680.54531225503968</c:v>
                </c:pt>
                <c:pt idx="6801">
                  <c:v>680.53413445199294</c:v>
                </c:pt>
                <c:pt idx="6802">
                  <c:v>680.50552637720568</c:v>
                </c:pt>
                <c:pt idx="6803">
                  <c:v>680.49567518047809</c:v>
                </c:pt>
                <c:pt idx="6804">
                  <c:v>680.49794837152331</c:v>
                </c:pt>
                <c:pt idx="6805">
                  <c:v>680.51405217376691</c:v>
                </c:pt>
                <c:pt idx="6806">
                  <c:v>680.52472497379824</c:v>
                </c:pt>
                <c:pt idx="6807">
                  <c:v>680.51120989399931</c:v>
                </c:pt>
                <c:pt idx="6808">
                  <c:v>680.51525240920444</c:v>
                </c:pt>
                <c:pt idx="6809">
                  <c:v>680.5179043104082</c:v>
                </c:pt>
                <c:pt idx="6810">
                  <c:v>680.49239111051406</c:v>
                </c:pt>
                <c:pt idx="6811">
                  <c:v>680.48323422360011</c:v>
                </c:pt>
                <c:pt idx="6812">
                  <c:v>680.47729829948639</c:v>
                </c:pt>
                <c:pt idx="6813">
                  <c:v>680.47710791968439</c:v>
                </c:pt>
                <c:pt idx="6814">
                  <c:v>680.48077066364294</c:v>
                </c:pt>
                <c:pt idx="6815">
                  <c:v>680.49485364531142</c:v>
                </c:pt>
                <c:pt idx="6816">
                  <c:v>680.50628479963393</c:v>
                </c:pt>
                <c:pt idx="6817">
                  <c:v>680.52377719865171</c:v>
                </c:pt>
                <c:pt idx="6818">
                  <c:v>680.54139696689685</c:v>
                </c:pt>
                <c:pt idx="6819">
                  <c:v>680.50729465025813</c:v>
                </c:pt>
                <c:pt idx="6820">
                  <c:v>680.52087282841978</c:v>
                </c:pt>
                <c:pt idx="6821">
                  <c:v>680.50142179420425</c:v>
                </c:pt>
                <c:pt idx="6822">
                  <c:v>680.4773614145322</c:v>
                </c:pt>
                <c:pt idx="6823">
                  <c:v>680.44445899655148</c:v>
                </c:pt>
                <c:pt idx="6824">
                  <c:v>680.44193338871321</c:v>
                </c:pt>
                <c:pt idx="6825">
                  <c:v>680.46523610735642</c:v>
                </c:pt>
                <c:pt idx="6826">
                  <c:v>680.46921441121708</c:v>
                </c:pt>
                <c:pt idx="6827">
                  <c:v>680.47426670950506</c:v>
                </c:pt>
                <c:pt idx="6828">
                  <c:v>680.49693748935795</c:v>
                </c:pt>
                <c:pt idx="6829">
                  <c:v>680.53565027677814</c:v>
                </c:pt>
                <c:pt idx="6830">
                  <c:v>680.51670407391236</c:v>
                </c:pt>
                <c:pt idx="6831">
                  <c:v>680.52346161856542</c:v>
                </c:pt>
                <c:pt idx="6832">
                  <c:v>680.53135630411418</c:v>
                </c:pt>
                <c:pt idx="6833">
                  <c:v>680.53394510328496</c:v>
                </c:pt>
                <c:pt idx="6834">
                  <c:v>680.48651828356458</c:v>
                </c:pt>
                <c:pt idx="6835">
                  <c:v>680.46896195172599</c:v>
                </c:pt>
                <c:pt idx="6836">
                  <c:v>680.43789200671938</c:v>
                </c:pt>
                <c:pt idx="6837">
                  <c:v>680.43056662770005</c:v>
                </c:pt>
                <c:pt idx="6838">
                  <c:v>680.45096392089283</c:v>
                </c:pt>
                <c:pt idx="6839">
                  <c:v>680.52497743797073</c:v>
                </c:pt>
                <c:pt idx="6840">
                  <c:v>680.49864264186635</c:v>
                </c:pt>
                <c:pt idx="6841">
                  <c:v>680.47521343437597</c:v>
                </c:pt>
                <c:pt idx="6842">
                  <c:v>680.47325583529994</c:v>
                </c:pt>
                <c:pt idx="6843">
                  <c:v>680.50748399728798</c:v>
                </c:pt>
                <c:pt idx="6844">
                  <c:v>680.52971424920042</c:v>
                </c:pt>
                <c:pt idx="6845">
                  <c:v>680.54480732330148</c:v>
                </c:pt>
                <c:pt idx="6846">
                  <c:v>680.49390691425788</c:v>
                </c:pt>
                <c:pt idx="6847">
                  <c:v>680.46049939768511</c:v>
                </c:pt>
                <c:pt idx="6848">
                  <c:v>680.46536233694303</c:v>
                </c:pt>
                <c:pt idx="6849">
                  <c:v>680.45746782463709</c:v>
                </c:pt>
                <c:pt idx="6850">
                  <c:v>680.47584561912765</c:v>
                </c:pt>
                <c:pt idx="6851">
                  <c:v>680.50331629602283</c:v>
                </c:pt>
                <c:pt idx="6852">
                  <c:v>680.49106465353032</c:v>
                </c:pt>
                <c:pt idx="6853">
                  <c:v>680.49384379886476</c:v>
                </c:pt>
                <c:pt idx="6854">
                  <c:v>680.48948573591758</c:v>
                </c:pt>
                <c:pt idx="6855">
                  <c:v>680.50615856832985</c:v>
                </c:pt>
                <c:pt idx="6856">
                  <c:v>680.53078722385965</c:v>
                </c:pt>
                <c:pt idx="6857">
                  <c:v>680.53880816131061</c:v>
                </c:pt>
                <c:pt idx="6858">
                  <c:v>680.50805307313237</c:v>
                </c:pt>
                <c:pt idx="6859">
                  <c:v>680.45468974758171</c:v>
                </c:pt>
                <c:pt idx="6860">
                  <c:v>680.4546266330118</c:v>
                </c:pt>
                <c:pt idx="6861">
                  <c:v>680.47685545953061</c:v>
                </c:pt>
                <c:pt idx="6862">
                  <c:v>680.48317110843095</c:v>
                </c:pt>
                <c:pt idx="6863">
                  <c:v>680.4752765493779</c:v>
                </c:pt>
                <c:pt idx="6864">
                  <c:v>680.51285193880858</c:v>
                </c:pt>
                <c:pt idx="6865">
                  <c:v>680.50022156428679</c:v>
                </c:pt>
                <c:pt idx="6866">
                  <c:v>680.48759124281162</c:v>
                </c:pt>
                <c:pt idx="6867">
                  <c:v>680.48500248354492</c:v>
                </c:pt>
                <c:pt idx="6868">
                  <c:v>680.48342356911496</c:v>
                </c:pt>
                <c:pt idx="6869">
                  <c:v>680.50255890902474</c:v>
                </c:pt>
                <c:pt idx="6870">
                  <c:v>680.48272930228529</c:v>
                </c:pt>
                <c:pt idx="6871">
                  <c:v>680.44420653913835</c:v>
                </c:pt>
                <c:pt idx="6872">
                  <c:v>680.44919568096077</c:v>
                </c:pt>
                <c:pt idx="6873">
                  <c:v>680.42311400404856</c:v>
                </c:pt>
                <c:pt idx="6874">
                  <c:v>680.41894641969759</c:v>
                </c:pt>
                <c:pt idx="6875">
                  <c:v>680.44445899655148</c:v>
                </c:pt>
                <c:pt idx="6876">
                  <c:v>680.51114677824319</c:v>
                </c:pt>
                <c:pt idx="6877">
                  <c:v>680.48639205309019</c:v>
                </c:pt>
                <c:pt idx="6878">
                  <c:v>680.49264357197194</c:v>
                </c:pt>
                <c:pt idx="6879">
                  <c:v>680.50293760249997</c:v>
                </c:pt>
                <c:pt idx="6880">
                  <c:v>680.49523337249525</c:v>
                </c:pt>
                <c:pt idx="6881">
                  <c:v>680.50060129214864</c:v>
                </c:pt>
                <c:pt idx="6882">
                  <c:v>680.50975823194358</c:v>
                </c:pt>
                <c:pt idx="6883">
                  <c:v>680.45563646628989</c:v>
                </c:pt>
                <c:pt idx="6884">
                  <c:v>680.41162108681908</c:v>
                </c:pt>
                <c:pt idx="6885">
                  <c:v>680.43928051983858</c:v>
                </c:pt>
                <c:pt idx="6886">
                  <c:v>680.43928051983858</c:v>
                </c:pt>
                <c:pt idx="6887">
                  <c:v>680.46327851477463</c:v>
                </c:pt>
                <c:pt idx="6888">
                  <c:v>680.47881306094973</c:v>
                </c:pt>
                <c:pt idx="6889">
                  <c:v>680.48847589127342</c:v>
                </c:pt>
                <c:pt idx="6890">
                  <c:v>680.49485364531142</c:v>
                </c:pt>
                <c:pt idx="6891">
                  <c:v>680.49428560664353</c:v>
                </c:pt>
                <c:pt idx="6892">
                  <c:v>680.50571572412412</c:v>
                </c:pt>
                <c:pt idx="6893">
                  <c:v>680.52485120588176</c:v>
                </c:pt>
                <c:pt idx="6894">
                  <c:v>680.51948324294187</c:v>
                </c:pt>
                <c:pt idx="6895">
                  <c:v>680.48942262061735</c:v>
                </c:pt>
                <c:pt idx="6896">
                  <c:v>680.43997581129861</c:v>
                </c:pt>
                <c:pt idx="6897">
                  <c:v>680.40315869411029</c:v>
                </c:pt>
                <c:pt idx="6898">
                  <c:v>680.41623149198506</c:v>
                </c:pt>
                <c:pt idx="6899">
                  <c:v>680.45342642176956</c:v>
                </c:pt>
                <c:pt idx="6900">
                  <c:v>680.50022156428679</c:v>
                </c:pt>
                <c:pt idx="6901">
                  <c:v>680.48620167271235</c:v>
                </c:pt>
                <c:pt idx="6902">
                  <c:v>680.47818191024726</c:v>
                </c:pt>
                <c:pt idx="6903">
                  <c:v>680.48468690752759</c:v>
                </c:pt>
                <c:pt idx="6904">
                  <c:v>680.4889808135531</c:v>
                </c:pt>
                <c:pt idx="6905">
                  <c:v>680.50950473436501</c:v>
                </c:pt>
                <c:pt idx="6906">
                  <c:v>680.52112529226883</c:v>
                </c:pt>
                <c:pt idx="6907">
                  <c:v>680.49011792366946</c:v>
                </c:pt>
                <c:pt idx="6908">
                  <c:v>680.42791376885111</c:v>
                </c:pt>
                <c:pt idx="6909">
                  <c:v>680.42753508482247</c:v>
                </c:pt>
                <c:pt idx="6910">
                  <c:v>680.47963459173445</c:v>
                </c:pt>
                <c:pt idx="6911">
                  <c:v>680.50798995744242</c:v>
                </c:pt>
                <c:pt idx="6912">
                  <c:v>680.46289982629344</c:v>
                </c:pt>
                <c:pt idx="6913">
                  <c:v>680.45437417474511</c:v>
                </c:pt>
                <c:pt idx="6914">
                  <c:v>680.47597184915946</c:v>
                </c:pt>
                <c:pt idx="6915">
                  <c:v>680.52295669049636</c:v>
                </c:pt>
                <c:pt idx="6916">
                  <c:v>680.54127073411871</c:v>
                </c:pt>
                <c:pt idx="6917">
                  <c:v>680.51531552504662</c:v>
                </c:pt>
                <c:pt idx="6918">
                  <c:v>680.48670762928623</c:v>
                </c:pt>
                <c:pt idx="6919">
                  <c:v>680.45986825082582</c:v>
                </c:pt>
                <c:pt idx="6920">
                  <c:v>680.46024693892548</c:v>
                </c:pt>
                <c:pt idx="6921">
                  <c:v>680.42393551961948</c:v>
                </c:pt>
                <c:pt idx="6922">
                  <c:v>680.42380929177148</c:v>
                </c:pt>
                <c:pt idx="6923">
                  <c:v>680.41976793413016</c:v>
                </c:pt>
                <c:pt idx="6924">
                  <c:v>680.46978244514969</c:v>
                </c:pt>
                <c:pt idx="6925">
                  <c:v>680.48380226018048</c:v>
                </c:pt>
                <c:pt idx="6926">
                  <c:v>680.50963200049353</c:v>
                </c:pt>
                <c:pt idx="6927">
                  <c:v>680.50817930451603</c:v>
                </c:pt>
                <c:pt idx="6928">
                  <c:v>680.52535613426903</c:v>
                </c:pt>
                <c:pt idx="6929">
                  <c:v>680.50142179420425</c:v>
                </c:pt>
                <c:pt idx="6930">
                  <c:v>680.49289603345107</c:v>
                </c:pt>
                <c:pt idx="6931">
                  <c:v>680.46460392483482</c:v>
                </c:pt>
                <c:pt idx="6932">
                  <c:v>680.45487909129952</c:v>
                </c:pt>
                <c:pt idx="6933">
                  <c:v>680.42627177041618</c:v>
                </c:pt>
                <c:pt idx="6934">
                  <c:v>680.42002038949192</c:v>
                </c:pt>
                <c:pt idx="6935">
                  <c:v>680.43448177155528</c:v>
                </c:pt>
                <c:pt idx="6936">
                  <c:v>680.44250141749308</c:v>
                </c:pt>
                <c:pt idx="6937">
                  <c:v>680.45772131782951</c:v>
                </c:pt>
                <c:pt idx="6938">
                  <c:v>680.4688357219884</c:v>
                </c:pt>
                <c:pt idx="6939">
                  <c:v>680.48986546242361</c:v>
                </c:pt>
                <c:pt idx="6940">
                  <c:v>680.50356875839771</c:v>
                </c:pt>
                <c:pt idx="6941">
                  <c:v>680.51449398451462</c:v>
                </c:pt>
                <c:pt idx="6942">
                  <c:v>680.49365445269382</c:v>
                </c:pt>
                <c:pt idx="6943">
                  <c:v>680.47395113461437</c:v>
                </c:pt>
                <c:pt idx="6944">
                  <c:v>680.43966024000599</c:v>
                </c:pt>
                <c:pt idx="6945">
                  <c:v>680.43555471223817</c:v>
                </c:pt>
                <c:pt idx="6946">
                  <c:v>680.44117498251285</c:v>
                </c:pt>
                <c:pt idx="6947">
                  <c:v>680.42260909282675</c:v>
                </c:pt>
                <c:pt idx="6948">
                  <c:v>680.466245944197</c:v>
                </c:pt>
                <c:pt idx="6949">
                  <c:v>680.48102415879941</c:v>
                </c:pt>
                <c:pt idx="6950">
                  <c:v>680.4890439288439</c:v>
                </c:pt>
                <c:pt idx="6951">
                  <c:v>680.49535960334094</c:v>
                </c:pt>
                <c:pt idx="6952">
                  <c:v>680.48891769826355</c:v>
                </c:pt>
                <c:pt idx="6953">
                  <c:v>680.50748399728798</c:v>
                </c:pt>
                <c:pt idx="6954">
                  <c:v>680.51430463704332</c:v>
                </c:pt>
                <c:pt idx="6955">
                  <c:v>680.49839017990496</c:v>
                </c:pt>
                <c:pt idx="6956">
                  <c:v>680.49466429907682</c:v>
                </c:pt>
                <c:pt idx="6957">
                  <c:v>680.48272930228529</c:v>
                </c:pt>
                <c:pt idx="6958">
                  <c:v>680.45090080640114</c:v>
                </c:pt>
                <c:pt idx="6959">
                  <c:v>680.44647969128164</c:v>
                </c:pt>
                <c:pt idx="6960">
                  <c:v>680.43107154025779</c:v>
                </c:pt>
                <c:pt idx="6961">
                  <c:v>680.43107154025779</c:v>
                </c:pt>
                <c:pt idx="6962">
                  <c:v>680.49011792366946</c:v>
                </c:pt>
                <c:pt idx="6963">
                  <c:v>680.52352473458018</c:v>
                </c:pt>
                <c:pt idx="6964">
                  <c:v>680.51916766330623</c:v>
                </c:pt>
                <c:pt idx="6965">
                  <c:v>680.51146339172169</c:v>
                </c:pt>
                <c:pt idx="6966">
                  <c:v>680.50079063875694</c:v>
                </c:pt>
                <c:pt idx="6967">
                  <c:v>680.49144334555797</c:v>
                </c:pt>
                <c:pt idx="6968">
                  <c:v>680.49902236952892</c:v>
                </c:pt>
                <c:pt idx="6969">
                  <c:v>680.49062284622471</c:v>
                </c:pt>
                <c:pt idx="6970">
                  <c:v>680.44559608983468</c:v>
                </c:pt>
                <c:pt idx="6971">
                  <c:v>680.42033595872408</c:v>
                </c:pt>
                <c:pt idx="6972">
                  <c:v>680.43890183437884</c:v>
                </c:pt>
                <c:pt idx="6973">
                  <c:v>680.45746782463709</c:v>
                </c:pt>
                <c:pt idx="6974">
                  <c:v>680.48146596469473</c:v>
                </c:pt>
                <c:pt idx="6975">
                  <c:v>680.5015480253096</c:v>
                </c:pt>
                <c:pt idx="6976">
                  <c:v>680.51354724727776</c:v>
                </c:pt>
                <c:pt idx="6977">
                  <c:v>680.48708632076534</c:v>
                </c:pt>
                <c:pt idx="6978">
                  <c:v>680.48051820318176</c:v>
                </c:pt>
                <c:pt idx="6979">
                  <c:v>680.51361036308435</c:v>
                </c:pt>
                <c:pt idx="6980">
                  <c:v>680.53198746597661</c:v>
                </c:pt>
                <c:pt idx="6981">
                  <c:v>680.50824242020997</c:v>
                </c:pt>
                <c:pt idx="6982">
                  <c:v>680.45910984010322</c:v>
                </c:pt>
                <c:pt idx="6983">
                  <c:v>680.41623149198506</c:v>
                </c:pt>
                <c:pt idx="6984">
                  <c:v>680.41774622269315</c:v>
                </c:pt>
                <c:pt idx="6985">
                  <c:v>680.45083769191058</c:v>
                </c:pt>
                <c:pt idx="6986">
                  <c:v>680.46668878259061</c:v>
                </c:pt>
                <c:pt idx="6987">
                  <c:v>680.46176272646824</c:v>
                </c:pt>
                <c:pt idx="6988">
                  <c:v>680.48323422360011</c:v>
                </c:pt>
                <c:pt idx="6989">
                  <c:v>680.51064185224186</c:v>
                </c:pt>
                <c:pt idx="6990">
                  <c:v>680.50899980863937</c:v>
                </c:pt>
                <c:pt idx="6991">
                  <c:v>680.48696009026708</c:v>
                </c:pt>
                <c:pt idx="6992">
                  <c:v>680.47319272034031</c:v>
                </c:pt>
                <c:pt idx="6993">
                  <c:v>680.4784974855819</c:v>
                </c:pt>
                <c:pt idx="6994">
                  <c:v>680.48809719961935</c:v>
                </c:pt>
                <c:pt idx="6995">
                  <c:v>680.46176272646824</c:v>
                </c:pt>
                <c:pt idx="6996">
                  <c:v>680.45191063842833</c:v>
                </c:pt>
                <c:pt idx="6997">
                  <c:v>680.44692252676475</c:v>
                </c:pt>
                <c:pt idx="6998">
                  <c:v>680.46731993088099</c:v>
                </c:pt>
                <c:pt idx="6999">
                  <c:v>680.49201241836693</c:v>
                </c:pt>
                <c:pt idx="7000">
                  <c:v>680.51348413147264</c:v>
                </c:pt>
                <c:pt idx="7001">
                  <c:v>680.50603233703089</c:v>
                </c:pt>
                <c:pt idx="7002">
                  <c:v>680.5205572486384</c:v>
                </c:pt>
                <c:pt idx="7003">
                  <c:v>680.50975823194358</c:v>
                </c:pt>
                <c:pt idx="7004">
                  <c:v>680.48096104367687</c:v>
                </c:pt>
                <c:pt idx="7005">
                  <c:v>680.47729829948639</c:v>
                </c:pt>
                <c:pt idx="7006">
                  <c:v>680.45374199450669</c:v>
                </c:pt>
                <c:pt idx="7007">
                  <c:v>680.44812170074863</c:v>
                </c:pt>
                <c:pt idx="7008">
                  <c:v>680.46479430384534</c:v>
                </c:pt>
                <c:pt idx="7009">
                  <c:v>680.48399160573115</c:v>
                </c:pt>
                <c:pt idx="7010">
                  <c:v>680.50306383366876</c:v>
                </c:pt>
                <c:pt idx="7011">
                  <c:v>680.52030375014942</c:v>
                </c:pt>
                <c:pt idx="7012">
                  <c:v>680.52731376726024</c:v>
                </c:pt>
                <c:pt idx="7013">
                  <c:v>680.52554548243609</c:v>
                </c:pt>
                <c:pt idx="7014">
                  <c:v>680.53804973067952</c:v>
                </c:pt>
                <c:pt idx="7015">
                  <c:v>680.48241269183188</c:v>
                </c:pt>
                <c:pt idx="7016">
                  <c:v>680.45033277603477</c:v>
                </c:pt>
                <c:pt idx="7017">
                  <c:v>680.45746782463709</c:v>
                </c:pt>
                <c:pt idx="7018">
                  <c:v>680.49744344773808</c:v>
                </c:pt>
                <c:pt idx="7019">
                  <c:v>680.49542271876567</c:v>
                </c:pt>
                <c:pt idx="7020">
                  <c:v>680.49466429907682</c:v>
                </c:pt>
                <c:pt idx="7021">
                  <c:v>680.46795107930393</c:v>
                </c:pt>
                <c:pt idx="7022">
                  <c:v>680.50603233703089</c:v>
                </c:pt>
                <c:pt idx="7023">
                  <c:v>680.53198746597661</c:v>
                </c:pt>
                <c:pt idx="7024">
                  <c:v>680.53678740454188</c:v>
                </c:pt>
                <c:pt idx="7025">
                  <c:v>680.51739938327228</c:v>
                </c:pt>
                <c:pt idx="7026">
                  <c:v>680.50142179420425</c:v>
                </c:pt>
                <c:pt idx="7027">
                  <c:v>680.46807730900434</c:v>
                </c:pt>
                <c:pt idx="7028">
                  <c:v>680.45456351844302</c:v>
                </c:pt>
                <c:pt idx="7029">
                  <c:v>680.43959712575133</c:v>
                </c:pt>
                <c:pt idx="7030">
                  <c:v>680.45614241772182</c:v>
                </c:pt>
                <c:pt idx="7031">
                  <c:v>680.47047774366104</c:v>
                </c:pt>
                <c:pt idx="7032">
                  <c:v>680.48456067713005</c:v>
                </c:pt>
                <c:pt idx="7033">
                  <c:v>680.51607291525761</c:v>
                </c:pt>
                <c:pt idx="7034">
                  <c:v>680.53438691695544</c:v>
                </c:pt>
                <c:pt idx="7035">
                  <c:v>680.53798661436008</c:v>
                </c:pt>
                <c:pt idx="7036">
                  <c:v>680.53445003319928</c:v>
                </c:pt>
                <c:pt idx="7037">
                  <c:v>680.54505978916006</c:v>
                </c:pt>
                <c:pt idx="7038">
                  <c:v>680.51594668354255</c:v>
                </c:pt>
                <c:pt idx="7039">
                  <c:v>680.46346785903324</c:v>
                </c:pt>
                <c:pt idx="7040">
                  <c:v>680.43378648136525</c:v>
                </c:pt>
                <c:pt idx="7041">
                  <c:v>680.43757540098613</c:v>
                </c:pt>
                <c:pt idx="7042">
                  <c:v>680.47205665129445</c:v>
                </c:pt>
                <c:pt idx="7043">
                  <c:v>680.48102415879941</c:v>
                </c:pt>
                <c:pt idx="7044">
                  <c:v>680.50300071808374</c:v>
                </c:pt>
                <c:pt idx="7045">
                  <c:v>680.50420094911033</c:v>
                </c:pt>
                <c:pt idx="7046">
                  <c:v>680.5049583365219</c:v>
                </c:pt>
                <c:pt idx="7047">
                  <c:v>680.50988446339898</c:v>
                </c:pt>
                <c:pt idx="7048">
                  <c:v>680.50874734580839</c:v>
                </c:pt>
                <c:pt idx="7049">
                  <c:v>680.48140284956287</c:v>
                </c:pt>
                <c:pt idx="7050">
                  <c:v>680.44370162437565</c:v>
                </c:pt>
                <c:pt idx="7051">
                  <c:v>680.45626864692667</c:v>
                </c:pt>
                <c:pt idx="7052">
                  <c:v>680.45910984010322</c:v>
                </c:pt>
                <c:pt idx="7053">
                  <c:v>680.48613855748113</c:v>
                </c:pt>
                <c:pt idx="7054">
                  <c:v>680.49239111051406</c:v>
                </c:pt>
                <c:pt idx="7055">
                  <c:v>680.5047689896511</c:v>
                </c:pt>
                <c:pt idx="7056">
                  <c:v>680.49018103898436</c:v>
                </c:pt>
                <c:pt idx="7057">
                  <c:v>680.46940375584938</c:v>
                </c:pt>
                <c:pt idx="7058">
                  <c:v>680.48721255126895</c:v>
                </c:pt>
                <c:pt idx="7059">
                  <c:v>680.52112529226883</c:v>
                </c:pt>
                <c:pt idx="7060">
                  <c:v>680.54828080010827</c:v>
                </c:pt>
                <c:pt idx="7061">
                  <c:v>680.51733626738621</c:v>
                </c:pt>
                <c:pt idx="7062">
                  <c:v>680.46630905901065</c:v>
                </c:pt>
                <c:pt idx="7063">
                  <c:v>680.42816622489681</c:v>
                </c:pt>
                <c:pt idx="7064">
                  <c:v>680.45595307392443</c:v>
                </c:pt>
                <c:pt idx="7065">
                  <c:v>680.48967508182602</c:v>
                </c:pt>
                <c:pt idx="7066">
                  <c:v>680.49314849495136</c:v>
                </c:pt>
                <c:pt idx="7067">
                  <c:v>680.52289357449376</c:v>
                </c:pt>
                <c:pt idx="7068">
                  <c:v>680.51563110427799</c:v>
                </c:pt>
                <c:pt idx="7069">
                  <c:v>680.52579898136685</c:v>
                </c:pt>
                <c:pt idx="7070">
                  <c:v>680.52946178463037</c:v>
                </c:pt>
                <c:pt idx="7071">
                  <c:v>680.53539781170957</c:v>
                </c:pt>
                <c:pt idx="7072">
                  <c:v>680.52870335635669</c:v>
                </c:pt>
                <c:pt idx="7073">
                  <c:v>680.51670407391236</c:v>
                </c:pt>
                <c:pt idx="7074">
                  <c:v>680.49996910219272</c:v>
                </c:pt>
                <c:pt idx="7075">
                  <c:v>680.46694124189082</c:v>
                </c:pt>
                <c:pt idx="7076">
                  <c:v>680.46536233694303</c:v>
                </c:pt>
                <c:pt idx="7077">
                  <c:v>680.4667518974137</c:v>
                </c:pt>
                <c:pt idx="7078">
                  <c:v>680.47521343437597</c:v>
                </c:pt>
                <c:pt idx="7079">
                  <c:v>680.4647311890634</c:v>
                </c:pt>
                <c:pt idx="7080">
                  <c:v>680.48102415879941</c:v>
                </c:pt>
                <c:pt idx="7081">
                  <c:v>680.51935701108357</c:v>
                </c:pt>
                <c:pt idx="7082">
                  <c:v>680.53830219597069</c:v>
                </c:pt>
                <c:pt idx="7083">
                  <c:v>680.55244856369336</c:v>
                </c:pt>
                <c:pt idx="7084">
                  <c:v>680.50666349357834</c:v>
                </c:pt>
                <c:pt idx="7085">
                  <c:v>680.48197088579752</c:v>
                </c:pt>
                <c:pt idx="7086">
                  <c:v>680.46687812706386</c:v>
                </c:pt>
                <c:pt idx="7087">
                  <c:v>680.45323707814316</c:v>
                </c:pt>
                <c:pt idx="7088">
                  <c:v>680.46902506659683</c:v>
                </c:pt>
                <c:pt idx="7089">
                  <c:v>680.46763550507592</c:v>
                </c:pt>
                <c:pt idx="7090">
                  <c:v>680.49756967867643</c:v>
                </c:pt>
                <c:pt idx="7091">
                  <c:v>680.52264111049635</c:v>
                </c:pt>
                <c:pt idx="7092">
                  <c:v>680.52630390991328</c:v>
                </c:pt>
                <c:pt idx="7093">
                  <c:v>680.53344017345557</c:v>
                </c:pt>
                <c:pt idx="7094">
                  <c:v>680.51967259073911</c:v>
                </c:pt>
                <c:pt idx="7095">
                  <c:v>680.52630390991328</c:v>
                </c:pt>
                <c:pt idx="7096">
                  <c:v>680.49706475495475</c:v>
                </c:pt>
                <c:pt idx="7097">
                  <c:v>680.48291864776832</c:v>
                </c:pt>
                <c:pt idx="7098">
                  <c:v>680.47047774366104</c:v>
                </c:pt>
                <c:pt idx="7099">
                  <c:v>680.47578250411379</c:v>
                </c:pt>
                <c:pt idx="7100">
                  <c:v>680.47047774366104</c:v>
                </c:pt>
                <c:pt idx="7101">
                  <c:v>680.50091686983581</c:v>
                </c:pt>
                <c:pt idx="7102">
                  <c:v>680.50937850292553</c:v>
                </c:pt>
                <c:pt idx="7103">
                  <c:v>680.51259947565416</c:v>
                </c:pt>
                <c:pt idx="7104">
                  <c:v>680.49977975563615</c:v>
                </c:pt>
                <c:pt idx="7105">
                  <c:v>680.49744344773808</c:v>
                </c:pt>
                <c:pt idx="7106">
                  <c:v>680.53034541071838</c:v>
                </c:pt>
                <c:pt idx="7107">
                  <c:v>680.54461797392162</c:v>
                </c:pt>
                <c:pt idx="7108">
                  <c:v>680.50590507105449</c:v>
                </c:pt>
                <c:pt idx="7109">
                  <c:v>680.47167692703704</c:v>
                </c:pt>
                <c:pt idx="7110">
                  <c:v>680.43214447972423</c:v>
                </c:pt>
                <c:pt idx="7111">
                  <c:v>680.43707048733665</c:v>
                </c:pt>
                <c:pt idx="7112">
                  <c:v>680.44963748218049</c:v>
                </c:pt>
                <c:pt idx="7113">
                  <c:v>680.50369498959333</c:v>
                </c:pt>
                <c:pt idx="7114">
                  <c:v>680.51443086868937</c:v>
                </c:pt>
                <c:pt idx="7115">
                  <c:v>680.52074659650327</c:v>
                </c:pt>
                <c:pt idx="7116">
                  <c:v>680.50464275841057</c:v>
                </c:pt>
                <c:pt idx="7117">
                  <c:v>680.49889613852952</c:v>
                </c:pt>
                <c:pt idx="7118">
                  <c:v>680.52889270473452</c:v>
                </c:pt>
                <c:pt idx="7119">
                  <c:v>680.54474420684016</c:v>
                </c:pt>
                <c:pt idx="7120">
                  <c:v>680.52731376726024</c:v>
                </c:pt>
                <c:pt idx="7121">
                  <c:v>680.49984287115365</c:v>
                </c:pt>
                <c:pt idx="7122">
                  <c:v>680.45544712252445</c:v>
                </c:pt>
                <c:pt idx="7123">
                  <c:v>680.45405860194182</c:v>
                </c:pt>
                <c:pt idx="7124">
                  <c:v>680.47262468576366</c:v>
                </c:pt>
                <c:pt idx="7125">
                  <c:v>680.51518929336351</c:v>
                </c:pt>
                <c:pt idx="7126">
                  <c:v>680.50716841891153</c:v>
                </c:pt>
                <c:pt idx="7127">
                  <c:v>680.48519182917119</c:v>
                </c:pt>
                <c:pt idx="7128">
                  <c:v>680.49592764221165</c:v>
                </c:pt>
                <c:pt idx="7129">
                  <c:v>680.49984287115365</c:v>
                </c:pt>
                <c:pt idx="7130">
                  <c:v>680.53950244108717</c:v>
                </c:pt>
                <c:pt idx="7131">
                  <c:v>680.51449398451462</c:v>
                </c:pt>
                <c:pt idx="7132">
                  <c:v>680.4854442900247</c:v>
                </c:pt>
                <c:pt idx="7133">
                  <c:v>680.49289603345107</c:v>
                </c:pt>
                <c:pt idx="7134">
                  <c:v>680.51316751778143</c:v>
                </c:pt>
                <c:pt idx="7135">
                  <c:v>680.49826394893216</c:v>
                </c:pt>
                <c:pt idx="7136">
                  <c:v>680.49921171603785</c:v>
                </c:pt>
                <c:pt idx="7137">
                  <c:v>680.49289603345107</c:v>
                </c:pt>
                <c:pt idx="7138">
                  <c:v>680.49643256574234</c:v>
                </c:pt>
                <c:pt idx="7139">
                  <c:v>680.51449398451462</c:v>
                </c:pt>
                <c:pt idx="7140">
                  <c:v>680.53571339304847</c:v>
                </c:pt>
                <c:pt idx="7141">
                  <c:v>680.54158631607402</c:v>
                </c:pt>
                <c:pt idx="7142">
                  <c:v>680.51506306168551</c:v>
                </c:pt>
                <c:pt idx="7143">
                  <c:v>680.53596585814364</c:v>
                </c:pt>
                <c:pt idx="7144">
                  <c:v>680.53426068447152</c:v>
                </c:pt>
                <c:pt idx="7145">
                  <c:v>680.5280090790734</c:v>
                </c:pt>
                <c:pt idx="7146">
                  <c:v>680.48973819713149</c:v>
                </c:pt>
                <c:pt idx="7147">
                  <c:v>680.45380510905807</c:v>
                </c:pt>
                <c:pt idx="7148">
                  <c:v>680.46517299256527</c:v>
                </c:pt>
                <c:pt idx="7149">
                  <c:v>680.48443444673785</c:v>
                </c:pt>
                <c:pt idx="7150">
                  <c:v>680.48222334638058</c:v>
                </c:pt>
                <c:pt idx="7151">
                  <c:v>680.49782214056916</c:v>
                </c:pt>
                <c:pt idx="7152">
                  <c:v>680.51386282632359</c:v>
                </c:pt>
                <c:pt idx="7153">
                  <c:v>680.51588356768707</c:v>
                </c:pt>
                <c:pt idx="7154">
                  <c:v>680.52864024023336</c:v>
                </c:pt>
                <c:pt idx="7155">
                  <c:v>680.51247324408496</c:v>
                </c:pt>
                <c:pt idx="7156">
                  <c:v>680.51102054673481</c:v>
                </c:pt>
                <c:pt idx="7157">
                  <c:v>680.55339634787697</c:v>
                </c:pt>
                <c:pt idx="7158">
                  <c:v>680.4827924174449</c:v>
                </c:pt>
                <c:pt idx="7159">
                  <c:v>680.45146883687471</c:v>
                </c:pt>
                <c:pt idx="7160">
                  <c:v>680.41730442615778</c:v>
                </c:pt>
                <c:pt idx="7161">
                  <c:v>680.46207830007995</c:v>
                </c:pt>
                <c:pt idx="7162">
                  <c:v>680.50615856832985</c:v>
                </c:pt>
                <c:pt idx="7163">
                  <c:v>680.51398905795122</c:v>
                </c:pt>
                <c:pt idx="7164">
                  <c:v>680.49062284622471</c:v>
                </c:pt>
                <c:pt idx="7165">
                  <c:v>680.48190777065497</c:v>
                </c:pt>
                <c:pt idx="7166">
                  <c:v>680.4981377179646</c:v>
                </c:pt>
                <c:pt idx="7167">
                  <c:v>680.51727315150151</c:v>
                </c:pt>
                <c:pt idx="7168">
                  <c:v>680.5439868094079</c:v>
                </c:pt>
                <c:pt idx="7169">
                  <c:v>680.53577650932027</c:v>
                </c:pt>
                <c:pt idx="7170">
                  <c:v>680.5201144023124</c:v>
                </c:pt>
                <c:pt idx="7171">
                  <c:v>680.46921441121708</c:v>
                </c:pt>
                <c:pt idx="7172">
                  <c:v>680.43725982994522</c:v>
                </c:pt>
                <c:pt idx="7173">
                  <c:v>680.44003892556123</c:v>
                </c:pt>
                <c:pt idx="7174">
                  <c:v>680.46725681604607</c:v>
                </c:pt>
                <c:pt idx="7175">
                  <c:v>680.49567518047809</c:v>
                </c:pt>
                <c:pt idx="7176">
                  <c:v>680.49112776886489</c:v>
                </c:pt>
                <c:pt idx="7177">
                  <c:v>680.49731721680507</c:v>
                </c:pt>
                <c:pt idx="7178">
                  <c:v>680.52965113305595</c:v>
                </c:pt>
                <c:pt idx="7179">
                  <c:v>680.53609209069896</c:v>
                </c:pt>
                <c:pt idx="7180">
                  <c:v>680.51803054220545</c:v>
                </c:pt>
                <c:pt idx="7181">
                  <c:v>680.51076808373432</c:v>
                </c:pt>
                <c:pt idx="7182">
                  <c:v>680.49561206504802</c:v>
                </c:pt>
                <c:pt idx="7183">
                  <c:v>680.50091686983581</c:v>
                </c:pt>
                <c:pt idx="7184">
                  <c:v>680.47199353636006</c:v>
                </c:pt>
                <c:pt idx="7185">
                  <c:v>680.4536157654079</c:v>
                </c:pt>
                <c:pt idx="7186">
                  <c:v>680.44256453180878</c:v>
                </c:pt>
                <c:pt idx="7187">
                  <c:v>680.47066708837281</c:v>
                </c:pt>
                <c:pt idx="7188">
                  <c:v>680.49441183744943</c:v>
                </c:pt>
                <c:pt idx="7189">
                  <c:v>680.49826394893216</c:v>
                </c:pt>
                <c:pt idx="7190">
                  <c:v>680.49984287115365</c:v>
                </c:pt>
                <c:pt idx="7191">
                  <c:v>680.50849488299855</c:v>
                </c:pt>
                <c:pt idx="7192">
                  <c:v>680.54872261588491</c:v>
                </c:pt>
                <c:pt idx="7193">
                  <c:v>680.54537537151293</c:v>
                </c:pt>
                <c:pt idx="7194">
                  <c:v>680.52024063420242</c:v>
                </c:pt>
                <c:pt idx="7195">
                  <c:v>680.50634791528807</c:v>
                </c:pt>
                <c:pt idx="7196">
                  <c:v>680.49447495285426</c:v>
                </c:pt>
                <c:pt idx="7197">
                  <c:v>680.4987057573602</c:v>
                </c:pt>
                <c:pt idx="7198">
                  <c:v>680.50148490975619</c:v>
                </c:pt>
                <c:pt idx="7199">
                  <c:v>680.50855799869896</c:v>
                </c:pt>
                <c:pt idx="7200">
                  <c:v>680.50603233703089</c:v>
                </c:pt>
                <c:pt idx="7201">
                  <c:v>680.52200891590724</c:v>
                </c:pt>
                <c:pt idx="7202">
                  <c:v>680.52807219518331</c:v>
                </c:pt>
                <c:pt idx="7203">
                  <c:v>680.52327227052956</c:v>
                </c:pt>
                <c:pt idx="7204">
                  <c:v>680.5137365947013</c:v>
                </c:pt>
                <c:pt idx="7205">
                  <c:v>680.50439029594531</c:v>
                </c:pt>
                <c:pt idx="7206">
                  <c:v>680.51866273595817</c:v>
                </c:pt>
                <c:pt idx="7207">
                  <c:v>680.52049413268605</c:v>
                </c:pt>
                <c:pt idx="7208">
                  <c:v>680.54531225503968</c:v>
                </c:pt>
                <c:pt idx="7209">
                  <c:v>680.53672428824893</c:v>
                </c:pt>
                <c:pt idx="7210">
                  <c:v>680.5016742564203</c:v>
                </c:pt>
                <c:pt idx="7211">
                  <c:v>680.45570061554668</c:v>
                </c:pt>
                <c:pt idx="7212">
                  <c:v>680.45942644810339</c:v>
                </c:pt>
                <c:pt idx="7213">
                  <c:v>680.47211976623009</c:v>
                </c:pt>
                <c:pt idx="7214">
                  <c:v>680.50540014593344</c:v>
                </c:pt>
                <c:pt idx="7215">
                  <c:v>680.52283045849242</c:v>
                </c:pt>
                <c:pt idx="7216">
                  <c:v>680.52099906034164</c:v>
                </c:pt>
                <c:pt idx="7217">
                  <c:v>680.52188268394286</c:v>
                </c:pt>
                <c:pt idx="7218">
                  <c:v>680.49239111051406</c:v>
                </c:pt>
                <c:pt idx="7219">
                  <c:v>680.49428560664353</c:v>
                </c:pt>
                <c:pt idx="7220">
                  <c:v>680.50161114086427</c:v>
                </c:pt>
                <c:pt idx="7221">
                  <c:v>680.54714366799817</c:v>
                </c:pt>
                <c:pt idx="7222">
                  <c:v>680.5491023498713</c:v>
                </c:pt>
                <c:pt idx="7223">
                  <c:v>680.52737688335571</c:v>
                </c:pt>
                <c:pt idx="7224">
                  <c:v>680.49636945029647</c:v>
                </c:pt>
                <c:pt idx="7225">
                  <c:v>680.48190777065497</c:v>
                </c:pt>
                <c:pt idx="7226">
                  <c:v>680.4675723902343</c:v>
                </c:pt>
                <c:pt idx="7227">
                  <c:v>680.49251734124027</c:v>
                </c:pt>
                <c:pt idx="7228">
                  <c:v>680.51923077923061</c:v>
                </c:pt>
                <c:pt idx="7229">
                  <c:v>680.53173500121579</c:v>
                </c:pt>
                <c:pt idx="7230">
                  <c:v>680.53078722385965</c:v>
                </c:pt>
                <c:pt idx="7231">
                  <c:v>680.52756726634004</c:v>
                </c:pt>
                <c:pt idx="7232">
                  <c:v>680.49965352460492</c:v>
                </c:pt>
                <c:pt idx="7233">
                  <c:v>680.49996910219272</c:v>
                </c:pt>
                <c:pt idx="7234">
                  <c:v>680.53356640590505</c:v>
                </c:pt>
                <c:pt idx="7235">
                  <c:v>680.55756411855248</c:v>
                </c:pt>
                <c:pt idx="7236">
                  <c:v>680.53697675342869</c:v>
                </c:pt>
                <c:pt idx="7237">
                  <c:v>680.47780321988944</c:v>
                </c:pt>
                <c:pt idx="7238">
                  <c:v>680.45607930312144</c:v>
                </c:pt>
                <c:pt idx="7239">
                  <c:v>680.46725681604607</c:v>
                </c:pt>
                <c:pt idx="7240">
                  <c:v>680.47230911104532</c:v>
                </c:pt>
                <c:pt idx="7241">
                  <c:v>680.47199353636006</c:v>
                </c:pt>
                <c:pt idx="7242">
                  <c:v>680.48664451404443</c:v>
                </c:pt>
                <c:pt idx="7243">
                  <c:v>680.52188268394286</c:v>
                </c:pt>
                <c:pt idx="7244">
                  <c:v>680.50931538720795</c:v>
                </c:pt>
                <c:pt idx="7245">
                  <c:v>680.50691595623437</c:v>
                </c:pt>
                <c:pt idx="7246">
                  <c:v>680.52819842740746</c:v>
                </c:pt>
                <c:pt idx="7247">
                  <c:v>680.5497335154588</c:v>
                </c:pt>
                <c:pt idx="7248">
                  <c:v>680.54859638279936</c:v>
                </c:pt>
                <c:pt idx="7249">
                  <c:v>680.54897508207216</c:v>
                </c:pt>
                <c:pt idx="7250">
                  <c:v>680.53141942029436</c:v>
                </c:pt>
                <c:pt idx="7251">
                  <c:v>680.53249239556214</c:v>
                </c:pt>
                <c:pt idx="7252">
                  <c:v>680.51866273595817</c:v>
                </c:pt>
                <c:pt idx="7253">
                  <c:v>680.51278882301801</c:v>
                </c:pt>
                <c:pt idx="7254">
                  <c:v>680.48190777065497</c:v>
                </c:pt>
                <c:pt idx="7255">
                  <c:v>680.47325583529994</c:v>
                </c:pt>
                <c:pt idx="7256">
                  <c:v>680.49144334555797</c:v>
                </c:pt>
                <c:pt idx="7257">
                  <c:v>680.52674572246087</c:v>
                </c:pt>
                <c:pt idx="7258">
                  <c:v>680.52889270473452</c:v>
                </c:pt>
                <c:pt idx="7259">
                  <c:v>680.5187258518722</c:v>
                </c:pt>
                <c:pt idx="7260">
                  <c:v>680.51544175673519</c:v>
                </c:pt>
                <c:pt idx="7261">
                  <c:v>680.52680883854441</c:v>
                </c:pt>
                <c:pt idx="7262">
                  <c:v>680.56122696050954</c:v>
                </c:pt>
                <c:pt idx="7263">
                  <c:v>680.54404992585319</c:v>
                </c:pt>
                <c:pt idx="7264">
                  <c:v>680.50622168398115</c:v>
                </c:pt>
                <c:pt idx="7265">
                  <c:v>680.48765435807354</c:v>
                </c:pt>
                <c:pt idx="7266">
                  <c:v>680.50325318043224</c:v>
                </c:pt>
                <c:pt idx="7267">
                  <c:v>680.56147942774669</c:v>
                </c:pt>
                <c:pt idx="7268">
                  <c:v>680.51171585478062</c:v>
                </c:pt>
                <c:pt idx="7269">
                  <c:v>680.49662191208824</c:v>
                </c:pt>
                <c:pt idx="7270">
                  <c:v>680.45967890679401</c:v>
                </c:pt>
                <c:pt idx="7271">
                  <c:v>680.48538117480928</c:v>
                </c:pt>
                <c:pt idx="7272">
                  <c:v>680.51550487258157</c:v>
                </c:pt>
                <c:pt idx="7273">
                  <c:v>680.52276734249233</c:v>
                </c:pt>
                <c:pt idx="7274">
                  <c:v>680.50988446339898</c:v>
                </c:pt>
                <c:pt idx="7275">
                  <c:v>680.51569422012824</c:v>
                </c:pt>
                <c:pt idx="7276">
                  <c:v>680.52674572246087</c:v>
                </c:pt>
                <c:pt idx="7277">
                  <c:v>680.51866273595817</c:v>
                </c:pt>
                <c:pt idx="7278">
                  <c:v>680.57120564072568</c:v>
                </c:pt>
                <c:pt idx="7279">
                  <c:v>680.56766902049378</c:v>
                </c:pt>
                <c:pt idx="7280">
                  <c:v>680.54228163118739</c:v>
                </c:pt>
                <c:pt idx="7281">
                  <c:v>680.54076580305923</c:v>
                </c:pt>
                <c:pt idx="7282">
                  <c:v>680.51089431523189</c:v>
                </c:pt>
                <c:pt idx="7283">
                  <c:v>680.49965352460492</c:v>
                </c:pt>
                <c:pt idx="7284">
                  <c:v>680.49864264186635</c:v>
                </c:pt>
                <c:pt idx="7285">
                  <c:v>680.47995016722143</c:v>
                </c:pt>
                <c:pt idx="7286">
                  <c:v>680.4505852339621</c:v>
                </c:pt>
                <c:pt idx="7287">
                  <c:v>680.457152251509</c:v>
                </c:pt>
                <c:pt idx="7288">
                  <c:v>680.50792684175406</c:v>
                </c:pt>
                <c:pt idx="7289">
                  <c:v>680.51904143146123</c:v>
                </c:pt>
                <c:pt idx="7290">
                  <c:v>680.51550487258157</c:v>
                </c:pt>
                <c:pt idx="7291">
                  <c:v>680.51120989399931</c:v>
                </c:pt>
                <c:pt idx="7292">
                  <c:v>680.54063957030758</c:v>
                </c:pt>
                <c:pt idx="7293">
                  <c:v>680.57234174722998</c:v>
                </c:pt>
                <c:pt idx="7294">
                  <c:v>680.5632477337025</c:v>
                </c:pt>
                <c:pt idx="7295">
                  <c:v>680.57714175021397</c:v>
                </c:pt>
                <c:pt idx="7296">
                  <c:v>680.55169116432035</c:v>
                </c:pt>
                <c:pt idx="7297">
                  <c:v>680.50975823194358</c:v>
                </c:pt>
                <c:pt idx="7298">
                  <c:v>680.49239111051406</c:v>
                </c:pt>
                <c:pt idx="7299">
                  <c:v>680.51916766330623</c:v>
                </c:pt>
                <c:pt idx="7300">
                  <c:v>680.51449398451462</c:v>
                </c:pt>
                <c:pt idx="7301">
                  <c:v>680.48923327472471</c:v>
                </c:pt>
                <c:pt idx="7302">
                  <c:v>680.48329733877029</c:v>
                </c:pt>
                <c:pt idx="7303">
                  <c:v>680.47445605445535</c:v>
                </c:pt>
                <c:pt idx="7304">
                  <c:v>680.4705408585636</c:v>
                </c:pt>
                <c:pt idx="7305">
                  <c:v>680.49359133730627</c:v>
                </c:pt>
                <c:pt idx="7306">
                  <c:v>680.5263670259875</c:v>
                </c:pt>
                <c:pt idx="7307">
                  <c:v>680.51499994584856</c:v>
                </c:pt>
                <c:pt idx="7308">
                  <c:v>680.54322837747077</c:v>
                </c:pt>
                <c:pt idx="7309">
                  <c:v>680.56451110565138</c:v>
                </c:pt>
                <c:pt idx="7310">
                  <c:v>680.53918685935071</c:v>
                </c:pt>
                <c:pt idx="7311">
                  <c:v>680.51462021616851</c:v>
                </c:pt>
                <c:pt idx="7312">
                  <c:v>680.52112529226883</c:v>
                </c:pt>
                <c:pt idx="7313">
                  <c:v>680.55390128105739</c:v>
                </c:pt>
                <c:pt idx="7314">
                  <c:v>680.56646876413402</c:v>
                </c:pt>
                <c:pt idx="7315">
                  <c:v>680.56305838316132</c:v>
                </c:pt>
                <c:pt idx="7316">
                  <c:v>680.4752765493779</c:v>
                </c:pt>
                <c:pt idx="7317">
                  <c:v>680.49011792366946</c:v>
                </c:pt>
                <c:pt idx="7318">
                  <c:v>680.55756411855248</c:v>
                </c:pt>
                <c:pt idx="7319">
                  <c:v>680.59551924139555</c:v>
                </c:pt>
                <c:pt idx="7320">
                  <c:v>680.54442862455357</c:v>
                </c:pt>
                <c:pt idx="7321">
                  <c:v>680.52371408263195</c:v>
                </c:pt>
                <c:pt idx="7322">
                  <c:v>680.51335789986626</c:v>
                </c:pt>
                <c:pt idx="7323">
                  <c:v>680.56091137649298</c:v>
                </c:pt>
                <c:pt idx="7324">
                  <c:v>680.55996462464202</c:v>
                </c:pt>
                <c:pt idx="7325">
                  <c:v>680.54682808545977</c:v>
                </c:pt>
                <c:pt idx="7326">
                  <c:v>680.54354395963139</c:v>
                </c:pt>
                <c:pt idx="7327">
                  <c:v>680.50862111440085</c:v>
                </c:pt>
                <c:pt idx="7328">
                  <c:v>680.51342101566877</c:v>
                </c:pt>
                <c:pt idx="7329">
                  <c:v>680.51626226284009</c:v>
                </c:pt>
                <c:pt idx="7330">
                  <c:v>680.51076808373432</c:v>
                </c:pt>
                <c:pt idx="7331">
                  <c:v>680.51651472630192</c:v>
                </c:pt>
                <c:pt idx="7332">
                  <c:v>680.52276734249233</c:v>
                </c:pt>
                <c:pt idx="7333">
                  <c:v>680.51203143363432</c:v>
                </c:pt>
                <c:pt idx="7334">
                  <c:v>680.52807219518331</c:v>
                </c:pt>
                <c:pt idx="7335">
                  <c:v>680.51967259073911</c:v>
                </c:pt>
                <c:pt idx="7336">
                  <c:v>680.50097998537728</c:v>
                </c:pt>
                <c:pt idx="7337">
                  <c:v>680.46731993088099</c:v>
                </c:pt>
                <c:pt idx="7338">
                  <c:v>680.46384654758617</c:v>
                </c:pt>
                <c:pt idx="7339">
                  <c:v>680.5115896232486</c:v>
                </c:pt>
                <c:pt idx="7340">
                  <c:v>680.55800593569313</c:v>
                </c:pt>
                <c:pt idx="7341">
                  <c:v>680.52333538654023</c:v>
                </c:pt>
                <c:pt idx="7342">
                  <c:v>680.5006644076833</c:v>
                </c:pt>
                <c:pt idx="7343">
                  <c:v>680.49220176443441</c:v>
                </c:pt>
                <c:pt idx="7344">
                  <c:v>680.50647414660011</c:v>
                </c:pt>
                <c:pt idx="7345">
                  <c:v>680.51708380385537</c:v>
                </c:pt>
                <c:pt idx="7346">
                  <c:v>680.48329733877029</c:v>
                </c:pt>
                <c:pt idx="7347">
                  <c:v>680.50836865160159</c:v>
                </c:pt>
                <c:pt idx="7348">
                  <c:v>680.49940106255872</c:v>
                </c:pt>
                <c:pt idx="7349">
                  <c:v>680.50224229648381</c:v>
                </c:pt>
                <c:pt idx="7350">
                  <c:v>680.4958014113422</c:v>
                </c:pt>
                <c:pt idx="7351">
                  <c:v>680.46984556003758</c:v>
                </c:pt>
                <c:pt idx="7352">
                  <c:v>680.50975823194358</c:v>
                </c:pt>
                <c:pt idx="7353">
                  <c:v>680.50514768340463</c:v>
                </c:pt>
                <c:pt idx="7354">
                  <c:v>680.46270944740286</c:v>
                </c:pt>
                <c:pt idx="7355">
                  <c:v>680.44843727292925</c:v>
                </c:pt>
                <c:pt idx="7356">
                  <c:v>680.47066708837281</c:v>
                </c:pt>
                <c:pt idx="7357">
                  <c:v>680.50925227149162</c:v>
                </c:pt>
                <c:pt idx="7358">
                  <c:v>680.49087530753434</c:v>
                </c:pt>
                <c:pt idx="7359">
                  <c:v>680.44041761116409</c:v>
                </c:pt>
                <c:pt idx="7360">
                  <c:v>680.44300633205432</c:v>
                </c:pt>
                <c:pt idx="7361">
                  <c:v>680.46195207063136</c:v>
                </c:pt>
                <c:pt idx="7362">
                  <c:v>680.48778058860091</c:v>
                </c:pt>
                <c:pt idx="7363">
                  <c:v>680.48752812755129</c:v>
                </c:pt>
                <c:pt idx="7364">
                  <c:v>680.48045508806968</c:v>
                </c:pt>
                <c:pt idx="7365">
                  <c:v>680.46188895590888</c:v>
                </c:pt>
                <c:pt idx="7366">
                  <c:v>680.48664451404443</c:v>
                </c:pt>
                <c:pt idx="7367">
                  <c:v>680.49832706441794</c:v>
                </c:pt>
                <c:pt idx="7368">
                  <c:v>680.48481313793059</c:v>
                </c:pt>
                <c:pt idx="7369">
                  <c:v>680.45121637887326</c:v>
                </c:pt>
                <c:pt idx="7370">
                  <c:v>680.42147200823388</c:v>
                </c:pt>
                <c:pt idx="7371">
                  <c:v>680.44288010340608</c:v>
                </c:pt>
                <c:pt idx="7372">
                  <c:v>680.47635053928673</c:v>
                </c:pt>
                <c:pt idx="7373">
                  <c:v>680.47609807919673</c:v>
                </c:pt>
                <c:pt idx="7374">
                  <c:v>680.44951125325383</c:v>
                </c:pt>
                <c:pt idx="7375">
                  <c:v>680.4536157654079</c:v>
                </c:pt>
                <c:pt idx="7376">
                  <c:v>680.45393237282963</c:v>
                </c:pt>
                <c:pt idx="7377">
                  <c:v>680.4667518974137</c:v>
                </c:pt>
                <c:pt idx="7378">
                  <c:v>680.46454081005686</c:v>
                </c:pt>
                <c:pt idx="7379">
                  <c:v>680.47521343437597</c:v>
                </c:pt>
                <c:pt idx="7380">
                  <c:v>680.48588609656929</c:v>
                </c:pt>
                <c:pt idx="7381">
                  <c:v>680.43763851519827</c:v>
                </c:pt>
                <c:pt idx="7382">
                  <c:v>680.43479734230471</c:v>
                </c:pt>
                <c:pt idx="7383">
                  <c:v>680.44546986107787</c:v>
                </c:pt>
                <c:pt idx="7384">
                  <c:v>680.48260203729501</c:v>
                </c:pt>
                <c:pt idx="7385">
                  <c:v>680.46731993088099</c:v>
                </c:pt>
                <c:pt idx="7386">
                  <c:v>680.42627177041618</c:v>
                </c:pt>
                <c:pt idx="7387">
                  <c:v>680.39482358647956</c:v>
                </c:pt>
                <c:pt idx="7388">
                  <c:v>680.41679951591118</c:v>
                </c:pt>
                <c:pt idx="7389">
                  <c:v>680.47571938910119</c:v>
                </c:pt>
                <c:pt idx="7390">
                  <c:v>680.49586452677636</c:v>
                </c:pt>
                <c:pt idx="7391">
                  <c:v>680.47395113461437</c:v>
                </c:pt>
                <c:pt idx="7392">
                  <c:v>680.43157645290023</c:v>
                </c:pt>
                <c:pt idx="7393">
                  <c:v>680.41812594014186</c:v>
                </c:pt>
                <c:pt idx="7394">
                  <c:v>680.41515752354348</c:v>
                </c:pt>
                <c:pt idx="7395">
                  <c:v>680.43378648136525</c:v>
                </c:pt>
                <c:pt idx="7396">
                  <c:v>680.44647969128164</c:v>
                </c:pt>
                <c:pt idx="7397">
                  <c:v>680.45039589051464</c:v>
                </c:pt>
                <c:pt idx="7398">
                  <c:v>680.42696705886897</c:v>
                </c:pt>
                <c:pt idx="7399">
                  <c:v>680.39930670443368</c:v>
                </c:pt>
                <c:pt idx="7400">
                  <c:v>680.45071146293378</c:v>
                </c:pt>
                <c:pt idx="7401">
                  <c:v>680.45822623494576</c:v>
                </c:pt>
                <c:pt idx="7402">
                  <c:v>680.43770162941166</c:v>
                </c:pt>
                <c:pt idx="7403">
                  <c:v>680.4109899502165</c:v>
                </c:pt>
                <c:pt idx="7404">
                  <c:v>680.3853503963652</c:v>
                </c:pt>
                <c:pt idx="7405">
                  <c:v>680.39785406174326</c:v>
                </c:pt>
                <c:pt idx="7406">
                  <c:v>680.40454822584354</c:v>
                </c:pt>
                <c:pt idx="7407">
                  <c:v>680.44799547188575</c:v>
                </c:pt>
                <c:pt idx="7408">
                  <c:v>680.43763851519827</c:v>
                </c:pt>
                <c:pt idx="7409">
                  <c:v>680.3982968900674</c:v>
                </c:pt>
                <c:pt idx="7410">
                  <c:v>680.39678113450827</c:v>
                </c:pt>
                <c:pt idx="7411">
                  <c:v>680.38086729921099</c:v>
                </c:pt>
                <c:pt idx="7412">
                  <c:v>680.3955178330184</c:v>
                </c:pt>
                <c:pt idx="7413">
                  <c:v>680.41894641969759</c:v>
                </c:pt>
                <c:pt idx="7414">
                  <c:v>680.4229246623305</c:v>
                </c:pt>
                <c:pt idx="7415">
                  <c:v>680.4378288925019</c:v>
                </c:pt>
                <c:pt idx="7416">
                  <c:v>680.45109014988043</c:v>
                </c:pt>
                <c:pt idx="7417">
                  <c:v>680.42734574282611</c:v>
                </c:pt>
                <c:pt idx="7418">
                  <c:v>680.41534686477269</c:v>
                </c:pt>
                <c:pt idx="7419">
                  <c:v>680.40050689408054</c:v>
                </c:pt>
                <c:pt idx="7420">
                  <c:v>680.41938821647398</c:v>
                </c:pt>
                <c:pt idx="7421">
                  <c:v>680.43189202334486</c:v>
                </c:pt>
                <c:pt idx="7422">
                  <c:v>680.4378288925019</c:v>
                </c:pt>
                <c:pt idx="7423">
                  <c:v>680.39734915476151</c:v>
                </c:pt>
                <c:pt idx="7424">
                  <c:v>680.39507603974789</c:v>
                </c:pt>
                <c:pt idx="7425">
                  <c:v>680.41926198881708</c:v>
                </c:pt>
                <c:pt idx="7426">
                  <c:v>680.43271354131309</c:v>
                </c:pt>
                <c:pt idx="7427">
                  <c:v>680.46687812706386</c:v>
                </c:pt>
                <c:pt idx="7428">
                  <c:v>680.43776577828578</c:v>
                </c:pt>
                <c:pt idx="7429">
                  <c:v>680.44401719609243</c:v>
                </c:pt>
                <c:pt idx="7430">
                  <c:v>680.44193338871321</c:v>
                </c:pt>
                <c:pt idx="7431">
                  <c:v>680.4398495827777</c:v>
                </c:pt>
                <c:pt idx="7432">
                  <c:v>680.41313684985619</c:v>
                </c:pt>
                <c:pt idx="7433">
                  <c:v>680.39772783498972</c:v>
                </c:pt>
                <c:pt idx="7434">
                  <c:v>680.37322649474152</c:v>
                </c:pt>
                <c:pt idx="7435">
                  <c:v>680.39362339910042</c:v>
                </c:pt>
                <c:pt idx="7436">
                  <c:v>680.40600087176699</c:v>
                </c:pt>
                <c:pt idx="7437">
                  <c:v>680.43549159806992</c:v>
                </c:pt>
                <c:pt idx="7438">
                  <c:v>680.43846003473618</c:v>
                </c:pt>
                <c:pt idx="7439">
                  <c:v>680.40473756640483</c:v>
                </c:pt>
                <c:pt idx="7440">
                  <c:v>680.37770958050839</c:v>
                </c:pt>
                <c:pt idx="7441">
                  <c:v>680.3853503963652</c:v>
                </c:pt>
                <c:pt idx="7442">
                  <c:v>680.40909550655397</c:v>
                </c:pt>
                <c:pt idx="7443">
                  <c:v>680.4506483484472</c:v>
                </c:pt>
                <c:pt idx="7444">
                  <c:v>680.44357539569842</c:v>
                </c:pt>
                <c:pt idx="7445">
                  <c:v>680.42197795391871</c:v>
                </c:pt>
                <c:pt idx="7446">
                  <c:v>680.40126425538006</c:v>
                </c:pt>
                <c:pt idx="7447">
                  <c:v>680.43536536973693</c:v>
                </c:pt>
                <c:pt idx="7448">
                  <c:v>680.43283976953455</c:v>
                </c:pt>
                <c:pt idx="7449">
                  <c:v>680.38566699660146</c:v>
                </c:pt>
                <c:pt idx="7450">
                  <c:v>680.40574841758178</c:v>
                </c:pt>
                <c:pt idx="7451">
                  <c:v>680.41863085061118</c:v>
                </c:pt>
                <c:pt idx="7452">
                  <c:v>680.42595620056125</c:v>
                </c:pt>
                <c:pt idx="7453">
                  <c:v>680.39539160636309</c:v>
                </c:pt>
                <c:pt idx="7454">
                  <c:v>680.37234188017635</c:v>
                </c:pt>
                <c:pt idx="7455">
                  <c:v>680.35447065239737</c:v>
                </c:pt>
                <c:pt idx="7456">
                  <c:v>680.37922532645746</c:v>
                </c:pt>
                <c:pt idx="7457">
                  <c:v>680.39052878023108</c:v>
                </c:pt>
                <c:pt idx="7458">
                  <c:v>680.40391709072492</c:v>
                </c:pt>
                <c:pt idx="7459">
                  <c:v>680.41705197102385</c:v>
                </c:pt>
                <c:pt idx="7460">
                  <c:v>680.40650578020097</c:v>
                </c:pt>
                <c:pt idx="7461">
                  <c:v>680.4369442589375</c:v>
                </c:pt>
                <c:pt idx="7462">
                  <c:v>680.44382785305845</c:v>
                </c:pt>
                <c:pt idx="7463">
                  <c:v>680.40050689408054</c:v>
                </c:pt>
                <c:pt idx="7464">
                  <c:v>680.40038066721593</c:v>
                </c:pt>
                <c:pt idx="7465">
                  <c:v>680.39816962864984</c:v>
                </c:pt>
                <c:pt idx="7466">
                  <c:v>680.44540674670134</c:v>
                </c:pt>
                <c:pt idx="7467">
                  <c:v>680.44288010340608</c:v>
                </c:pt>
                <c:pt idx="7468">
                  <c:v>680.43801823515832</c:v>
                </c:pt>
                <c:pt idx="7469">
                  <c:v>680.38812944402071</c:v>
                </c:pt>
                <c:pt idx="7470">
                  <c:v>680.37316338188077</c:v>
                </c:pt>
                <c:pt idx="7471">
                  <c:v>680.39892802400664</c:v>
                </c:pt>
                <c:pt idx="7472">
                  <c:v>680.40398020423095</c:v>
                </c:pt>
                <c:pt idx="7473">
                  <c:v>680.40663200732263</c:v>
                </c:pt>
                <c:pt idx="7474">
                  <c:v>680.4003175537855</c:v>
                </c:pt>
                <c:pt idx="7475">
                  <c:v>680.40941107464005</c:v>
                </c:pt>
                <c:pt idx="7476">
                  <c:v>680.41648394704998</c:v>
                </c:pt>
                <c:pt idx="7477">
                  <c:v>680.42065152798921</c:v>
                </c:pt>
                <c:pt idx="7478">
                  <c:v>680.4061270988675</c:v>
                </c:pt>
                <c:pt idx="7479">
                  <c:v>680.36034322152716</c:v>
                </c:pt>
                <c:pt idx="7480">
                  <c:v>680.37745712869764</c:v>
                </c:pt>
                <c:pt idx="7481">
                  <c:v>680.42185172615291</c:v>
                </c:pt>
                <c:pt idx="7482">
                  <c:v>680.41509440980303</c:v>
                </c:pt>
                <c:pt idx="7483">
                  <c:v>680.3823830467511</c:v>
                </c:pt>
                <c:pt idx="7484">
                  <c:v>680.3353362545663</c:v>
                </c:pt>
                <c:pt idx="7485">
                  <c:v>680.35548148668272</c:v>
                </c:pt>
                <c:pt idx="7486">
                  <c:v>680.37966711740012</c:v>
                </c:pt>
                <c:pt idx="7487">
                  <c:v>680.38023513442158</c:v>
                </c:pt>
                <c:pt idx="7488">
                  <c:v>680.39097057283357</c:v>
                </c:pt>
                <c:pt idx="7489">
                  <c:v>680.3739838491723</c:v>
                </c:pt>
                <c:pt idx="7490">
                  <c:v>680.40947418826124</c:v>
                </c:pt>
                <c:pt idx="7491">
                  <c:v>680.41863085061118</c:v>
                </c:pt>
                <c:pt idx="7492">
                  <c:v>680.38749831234725</c:v>
                </c:pt>
                <c:pt idx="7493">
                  <c:v>680.37884664855835</c:v>
                </c:pt>
                <c:pt idx="7494">
                  <c:v>680.36842681720043</c:v>
                </c:pt>
                <c:pt idx="7495">
                  <c:v>680.38863434945495</c:v>
                </c:pt>
                <c:pt idx="7496">
                  <c:v>680.4066951208855</c:v>
                </c:pt>
                <c:pt idx="7497">
                  <c:v>680.40600087176699</c:v>
                </c:pt>
                <c:pt idx="7498">
                  <c:v>680.41648394704998</c:v>
                </c:pt>
                <c:pt idx="7499">
                  <c:v>680.36337469668831</c:v>
                </c:pt>
                <c:pt idx="7500">
                  <c:v>680.35920719510341</c:v>
                </c:pt>
                <c:pt idx="7501">
                  <c:v>680.40467445288311</c:v>
                </c:pt>
                <c:pt idx="7502">
                  <c:v>680.41926198881708</c:v>
                </c:pt>
                <c:pt idx="7503">
                  <c:v>680.42115643888246</c:v>
                </c:pt>
                <c:pt idx="7504">
                  <c:v>680.42241975114041</c:v>
                </c:pt>
                <c:pt idx="7505">
                  <c:v>680.39280189180829</c:v>
                </c:pt>
                <c:pt idx="7506">
                  <c:v>680.41610422980864</c:v>
                </c:pt>
                <c:pt idx="7507">
                  <c:v>680.42551440282</c:v>
                </c:pt>
                <c:pt idx="7508">
                  <c:v>680.43688114473991</c:v>
                </c:pt>
                <c:pt idx="7509">
                  <c:v>680.40303246713427</c:v>
                </c:pt>
                <c:pt idx="7510">
                  <c:v>680.36621683675571</c:v>
                </c:pt>
                <c:pt idx="7511">
                  <c:v>680.38244615980511</c:v>
                </c:pt>
                <c:pt idx="7512">
                  <c:v>680.41661017459057</c:v>
                </c:pt>
                <c:pt idx="7513">
                  <c:v>680.41490506858975</c:v>
                </c:pt>
                <c:pt idx="7514">
                  <c:v>680.39071811990993</c:v>
                </c:pt>
                <c:pt idx="7515">
                  <c:v>680.37973023039717</c:v>
                </c:pt>
                <c:pt idx="7516">
                  <c:v>680.38711859876491</c:v>
                </c:pt>
                <c:pt idx="7517">
                  <c:v>680.40707380229037</c:v>
                </c:pt>
                <c:pt idx="7518">
                  <c:v>680.43372336723405</c:v>
                </c:pt>
                <c:pt idx="7519">
                  <c:v>680.4126319403091</c:v>
                </c:pt>
                <c:pt idx="7520">
                  <c:v>680.40170604955938</c:v>
                </c:pt>
                <c:pt idx="7521">
                  <c:v>680.39267566526689</c:v>
                </c:pt>
                <c:pt idx="7522">
                  <c:v>680.40985287001592</c:v>
                </c:pt>
                <c:pt idx="7523">
                  <c:v>680.4381444636025</c:v>
                </c:pt>
                <c:pt idx="7524">
                  <c:v>680.42462977287755</c:v>
                </c:pt>
                <c:pt idx="7525">
                  <c:v>680.39507603974789</c:v>
                </c:pt>
                <c:pt idx="7526">
                  <c:v>680.37657251288829</c:v>
                </c:pt>
                <c:pt idx="7527">
                  <c:v>680.3868030330176</c:v>
                </c:pt>
                <c:pt idx="7528">
                  <c:v>680.41105306387067</c:v>
                </c:pt>
                <c:pt idx="7529">
                  <c:v>680.42336749434571</c:v>
                </c:pt>
                <c:pt idx="7530">
                  <c:v>680.4164208332819</c:v>
                </c:pt>
                <c:pt idx="7531">
                  <c:v>680.38863434945495</c:v>
                </c:pt>
                <c:pt idx="7532">
                  <c:v>680.40334803458416</c:v>
                </c:pt>
                <c:pt idx="7533">
                  <c:v>680.4281031108834</c:v>
                </c:pt>
                <c:pt idx="7534">
                  <c:v>680.42734574282611</c:v>
                </c:pt>
                <c:pt idx="7535">
                  <c:v>680.41446327247172</c:v>
                </c:pt>
                <c:pt idx="7536">
                  <c:v>680.40928484740164</c:v>
                </c:pt>
                <c:pt idx="7537">
                  <c:v>680.39046566700733</c:v>
                </c:pt>
                <c:pt idx="7538">
                  <c:v>680.41237845091689</c:v>
                </c:pt>
                <c:pt idx="7539">
                  <c:v>680.41035777909656</c:v>
                </c:pt>
                <c:pt idx="7540">
                  <c:v>680.39387585226802</c:v>
                </c:pt>
                <c:pt idx="7541">
                  <c:v>680.40492690697818</c:v>
                </c:pt>
                <c:pt idx="7542">
                  <c:v>680.42336749434571</c:v>
                </c:pt>
                <c:pt idx="7543">
                  <c:v>680.41509440980303</c:v>
                </c:pt>
                <c:pt idx="7544">
                  <c:v>680.39690736122202</c:v>
                </c:pt>
                <c:pt idx="7545">
                  <c:v>680.37429941357493</c:v>
                </c:pt>
                <c:pt idx="7546">
                  <c:v>680.39836000345542</c:v>
                </c:pt>
                <c:pt idx="7547">
                  <c:v>680.43233382202266</c:v>
                </c:pt>
                <c:pt idx="7548">
                  <c:v>680.43321845423122</c:v>
                </c:pt>
                <c:pt idx="7549">
                  <c:v>680.41724131237231</c:v>
                </c:pt>
                <c:pt idx="7550">
                  <c:v>680.38794010450476</c:v>
                </c:pt>
                <c:pt idx="7551">
                  <c:v>680.36444864664202</c:v>
                </c:pt>
                <c:pt idx="7552">
                  <c:v>680.37644628702799</c:v>
                </c:pt>
                <c:pt idx="7553">
                  <c:v>680.41427289664693</c:v>
                </c:pt>
                <c:pt idx="7554">
                  <c:v>680.43296599776158</c:v>
                </c:pt>
                <c:pt idx="7555">
                  <c:v>680.41206288251954</c:v>
                </c:pt>
                <c:pt idx="7556">
                  <c:v>680.42197795391871</c:v>
                </c:pt>
                <c:pt idx="7557">
                  <c:v>680.40884201745973</c:v>
                </c:pt>
                <c:pt idx="7558">
                  <c:v>680.40922173378442</c:v>
                </c:pt>
                <c:pt idx="7559">
                  <c:v>680.43403893790378</c:v>
                </c:pt>
                <c:pt idx="7560">
                  <c:v>680.42721951483497</c:v>
                </c:pt>
                <c:pt idx="7561">
                  <c:v>680.41345241836609</c:v>
                </c:pt>
                <c:pt idx="7562">
                  <c:v>680.39469735985335</c:v>
                </c:pt>
                <c:pt idx="7563">
                  <c:v>680.41509440980303</c:v>
                </c:pt>
                <c:pt idx="7564">
                  <c:v>680.43789200671938</c:v>
                </c:pt>
                <c:pt idx="7565">
                  <c:v>680.45203686745549</c:v>
                </c:pt>
                <c:pt idx="7566">
                  <c:v>680.40808465425243</c:v>
                </c:pt>
                <c:pt idx="7567">
                  <c:v>680.38402502122801</c:v>
                </c:pt>
                <c:pt idx="7568">
                  <c:v>680.38907614177947</c:v>
                </c:pt>
                <c:pt idx="7569">
                  <c:v>680.41383110062179</c:v>
                </c:pt>
                <c:pt idx="7570">
                  <c:v>680.43265042720429</c:v>
                </c:pt>
                <c:pt idx="7571">
                  <c:v>680.44408031043974</c:v>
                </c:pt>
                <c:pt idx="7572">
                  <c:v>680.42601931452953</c:v>
                </c:pt>
                <c:pt idx="7573">
                  <c:v>680.42905085587938</c:v>
                </c:pt>
                <c:pt idx="7574">
                  <c:v>680.40991598364644</c:v>
                </c:pt>
                <c:pt idx="7575">
                  <c:v>680.3739838491723</c:v>
                </c:pt>
                <c:pt idx="7576">
                  <c:v>680.37954089140987</c:v>
                </c:pt>
                <c:pt idx="7577">
                  <c:v>680.41736753994451</c:v>
                </c:pt>
                <c:pt idx="7578">
                  <c:v>680.40227510538966</c:v>
                </c:pt>
                <c:pt idx="7579">
                  <c:v>680.41610422980864</c:v>
                </c:pt>
                <c:pt idx="7580">
                  <c:v>680.3651428861707</c:v>
                </c:pt>
                <c:pt idx="7581">
                  <c:v>680.36943662153953</c:v>
                </c:pt>
                <c:pt idx="7582">
                  <c:v>680.38673991987207</c:v>
                </c:pt>
                <c:pt idx="7583">
                  <c:v>680.4198310479685</c:v>
                </c:pt>
                <c:pt idx="7584">
                  <c:v>680.4076428591361</c:v>
                </c:pt>
                <c:pt idx="7585">
                  <c:v>680.39779094836581</c:v>
                </c:pt>
                <c:pt idx="7586">
                  <c:v>680.40840022223233</c:v>
                </c:pt>
                <c:pt idx="7587">
                  <c:v>680.42690291022529</c:v>
                </c:pt>
                <c:pt idx="7588">
                  <c:v>680.42147200823388</c:v>
                </c:pt>
                <c:pt idx="7589">
                  <c:v>680.40296935364836</c:v>
                </c:pt>
                <c:pt idx="7590">
                  <c:v>680.39836000345542</c:v>
                </c:pt>
                <c:pt idx="7591">
                  <c:v>680.4159148885318</c:v>
                </c:pt>
                <c:pt idx="7592">
                  <c:v>680.40896824467961</c:v>
                </c:pt>
                <c:pt idx="7593">
                  <c:v>680.43448177155528</c:v>
                </c:pt>
                <c:pt idx="7594">
                  <c:v>680.41875707824181</c:v>
                </c:pt>
                <c:pt idx="7595">
                  <c:v>680.40240133233385</c:v>
                </c:pt>
                <c:pt idx="7596">
                  <c:v>680.39330783267076</c:v>
                </c:pt>
                <c:pt idx="7597">
                  <c:v>680.41831528155785</c:v>
                </c:pt>
                <c:pt idx="7598">
                  <c:v>680.44395408174648</c:v>
                </c:pt>
                <c:pt idx="7599">
                  <c:v>680.42058841413348</c:v>
                </c:pt>
                <c:pt idx="7600">
                  <c:v>680.38490860458796</c:v>
                </c:pt>
                <c:pt idx="7601">
                  <c:v>680.40593775821867</c:v>
                </c:pt>
                <c:pt idx="7602">
                  <c:v>680.41926198881708</c:v>
                </c:pt>
                <c:pt idx="7603">
                  <c:v>680.40126425538006</c:v>
                </c:pt>
                <c:pt idx="7604">
                  <c:v>680.41199976884411</c:v>
                </c:pt>
                <c:pt idx="7605">
                  <c:v>680.39987472516395</c:v>
                </c:pt>
                <c:pt idx="7606">
                  <c:v>680.43473422815225</c:v>
                </c:pt>
                <c:pt idx="7607">
                  <c:v>680.4159148885318</c:v>
                </c:pt>
                <c:pt idx="7608">
                  <c:v>680.39816962864984</c:v>
                </c:pt>
                <c:pt idx="7609">
                  <c:v>680.39734915476151</c:v>
                </c:pt>
                <c:pt idx="7610">
                  <c:v>680.36773257691391</c:v>
                </c:pt>
                <c:pt idx="7611">
                  <c:v>680.40195953805232</c:v>
                </c:pt>
                <c:pt idx="7612">
                  <c:v>680.4397233542619</c:v>
                </c:pt>
                <c:pt idx="7613">
                  <c:v>680.41957755796943</c:v>
                </c:pt>
                <c:pt idx="7614">
                  <c:v>680.41863085061118</c:v>
                </c:pt>
                <c:pt idx="7615">
                  <c:v>680.40852644943345</c:v>
                </c:pt>
                <c:pt idx="7616">
                  <c:v>680.39210764589632</c:v>
                </c:pt>
                <c:pt idx="7617">
                  <c:v>680.40132736883027</c:v>
                </c:pt>
                <c:pt idx="7618">
                  <c:v>680.43208136562737</c:v>
                </c:pt>
                <c:pt idx="7619">
                  <c:v>680.41926198881708</c:v>
                </c:pt>
                <c:pt idx="7620">
                  <c:v>680.39867557041521</c:v>
                </c:pt>
                <c:pt idx="7621">
                  <c:v>680.38055173411942</c:v>
                </c:pt>
                <c:pt idx="7622">
                  <c:v>680.39526537971312</c:v>
                </c:pt>
                <c:pt idx="7623">
                  <c:v>680.42987133841507</c:v>
                </c:pt>
                <c:pt idx="7624">
                  <c:v>680.43580716892518</c:v>
                </c:pt>
                <c:pt idx="7625">
                  <c:v>680.42728262882997</c:v>
                </c:pt>
                <c:pt idx="7626">
                  <c:v>680.40057000751494</c:v>
                </c:pt>
                <c:pt idx="7627">
                  <c:v>680.4010118015924</c:v>
                </c:pt>
                <c:pt idx="7628">
                  <c:v>680.40410643124653</c:v>
                </c:pt>
                <c:pt idx="7629">
                  <c:v>680.42462977287755</c:v>
                </c:pt>
                <c:pt idx="7630">
                  <c:v>680.3979802885018</c:v>
                </c:pt>
                <c:pt idx="7631">
                  <c:v>680.37234188017635</c:v>
                </c:pt>
                <c:pt idx="7632">
                  <c:v>680.38194022076971</c:v>
                </c:pt>
                <c:pt idx="7633">
                  <c:v>680.41105306387067</c:v>
                </c:pt>
                <c:pt idx="7634">
                  <c:v>680.43302911187698</c:v>
                </c:pt>
                <c:pt idx="7635">
                  <c:v>680.4335971389753</c:v>
                </c:pt>
                <c:pt idx="7636">
                  <c:v>680.38983453484366</c:v>
                </c:pt>
                <c:pt idx="7637">
                  <c:v>680.37196320314354</c:v>
                </c:pt>
                <c:pt idx="7638">
                  <c:v>680.3931816061081</c:v>
                </c:pt>
                <c:pt idx="7639">
                  <c:v>680.41503129606394</c:v>
                </c:pt>
                <c:pt idx="7640">
                  <c:v>680.41522063728519</c:v>
                </c:pt>
                <c:pt idx="7641">
                  <c:v>680.39438075866667</c:v>
                </c:pt>
                <c:pt idx="7642">
                  <c:v>680.35200823253001</c:v>
                </c:pt>
                <c:pt idx="7643">
                  <c:v>680.37568893197692</c:v>
                </c:pt>
                <c:pt idx="7644">
                  <c:v>680.38692925931252</c:v>
                </c:pt>
                <c:pt idx="7645">
                  <c:v>680.41724131237231</c:v>
                </c:pt>
                <c:pt idx="7646">
                  <c:v>680.38389879505519</c:v>
                </c:pt>
                <c:pt idx="7647">
                  <c:v>680.37392073629576</c:v>
                </c:pt>
                <c:pt idx="7648">
                  <c:v>680.4164208332819</c:v>
                </c:pt>
                <c:pt idx="7649">
                  <c:v>680.42260909282675</c:v>
                </c:pt>
                <c:pt idx="7650">
                  <c:v>680.42380929177148</c:v>
                </c:pt>
                <c:pt idx="7651">
                  <c:v>680.39305537955067</c:v>
                </c:pt>
                <c:pt idx="7652">
                  <c:v>680.41585177477532</c:v>
                </c:pt>
                <c:pt idx="7653">
                  <c:v>680.43126088248869</c:v>
                </c:pt>
                <c:pt idx="7654">
                  <c:v>680.42431420319485</c:v>
                </c:pt>
                <c:pt idx="7655">
                  <c:v>680.41761999510493</c:v>
                </c:pt>
                <c:pt idx="7656">
                  <c:v>680.4061270988675</c:v>
                </c:pt>
                <c:pt idx="7657">
                  <c:v>680.41124240484157</c:v>
                </c:pt>
                <c:pt idx="7658">
                  <c:v>680.4178724502865</c:v>
                </c:pt>
                <c:pt idx="7659">
                  <c:v>680.42500845654035</c:v>
                </c:pt>
                <c:pt idx="7660">
                  <c:v>680.41926198881708</c:v>
                </c:pt>
                <c:pt idx="7661">
                  <c:v>680.41553620601383</c:v>
                </c:pt>
                <c:pt idx="7662">
                  <c:v>680.4369442589375</c:v>
                </c:pt>
                <c:pt idx="7663">
                  <c:v>680.42576685866425</c:v>
                </c:pt>
                <c:pt idx="7664">
                  <c:v>680.41894641969759</c:v>
                </c:pt>
                <c:pt idx="7665">
                  <c:v>680.42368306392905</c:v>
                </c:pt>
                <c:pt idx="7666">
                  <c:v>680.42551440282</c:v>
                </c:pt>
                <c:pt idx="7667">
                  <c:v>680.4281031108834</c:v>
                </c:pt>
                <c:pt idx="7668">
                  <c:v>680.41850462298578</c:v>
                </c:pt>
                <c:pt idx="7669">
                  <c:v>680.41212599619632</c:v>
                </c:pt>
                <c:pt idx="7670">
                  <c:v>680.41926198881708</c:v>
                </c:pt>
                <c:pt idx="7671">
                  <c:v>680.38553973571811</c:v>
                </c:pt>
                <c:pt idx="7672">
                  <c:v>680.40379086371729</c:v>
                </c:pt>
                <c:pt idx="7673">
                  <c:v>680.46245698845792</c:v>
                </c:pt>
                <c:pt idx="7674">
                  <c:v>680.44111186822659</c:v>
                </c:pt>
                <c:pt idx="7675">
                  <c:v>680.42639799836741</c:v>
                </c:pt>
                <c:pt idx="7676">
                  <c:v>680.39135028690225</c:v>
                </c:pt>
                <c:pt idx="7677">
                  <c:v>680.40366463671478</c:v>
                </c:pt>
                <c:pt idx="7678">
                  <c:v>680.42690291022529</c:v>
                </c:pt>
                <c:pt idx="7679">
                  <c:v>680.43403893790378</c:v>
                </c:pt>
                <c:pt idx="7680">
                  <c:v>680.42785065484304</c:v>
                </c:pt>
                <c:pt idx="7681">
                  <c:v>680.4171781985882</c:v>
                </c:pt>
                <c:pt idx="7682">
                  <c:v>680.40960041550738</c:v>
                </c:pt>
                <c:pt idx="7683">
                  <c:v>680.43669180215522</c:v>
                </c:pt>
                <c:pt idx="7684">
                  <c:v>680.4477430141759</c:v>
                </c:pt>
                <c:pt idx="7685">
                  <c:v>680.43397582376713</c:v>
                </c:pt>
                <c:pt idx="7686">
                  <c:v>680.41616734357012</c:v>
                </c:pt>
                <c:pt idx="7687">
                  <c:v>680.40688446158197</c:v>
                </c:pt>
                <c:pt idx="7688">
                  <c:v>680.41174731415526</c:v>
                </c:pt>
                <c:pt idx="7689">
                  <c:v>680.41705197102385</c:v>
                </c:pt>
                <c:pt idx="7690">
                  <c:v>680.42601931452953</c:v>
                </c:pt>
                <c:pt idx="7691">
                  <c:v>680.40941107464005</c:v>
                </c:pt>
                <c:pt idx="7692">
                  <c:v>680.38402502122801</c:v>
                </c:pt>
                <c:pt idx="7693">
                  <c:v>680.36369025997794</c:v>
                </c:pt>
                <c:pt idx="7694">
                  <c:v>680.39690736122202</c:v>
                </c:pt>
                <c:pt idx="7695">
                  <c:v>680.41420978292513</c:v>
                </c:pt>
                <c:pt idx="7696">
                  <c:v>680.41705197102385</c:v>
                </c:pt>
                <c:pt idx="7697">
                  <c:v>680.38958208201518</c:v>
                </c:pt>
                <c:pt idx="7698">
                  <c:v>680.37366828480287</c:v>
                </c:pt>
                <c:pt idx="7699">
                  <c:v>680.38566699660146</c:v>
                </c:pt>
                <c:pt idx="7700">
                  <c:v>680.4021488784507</c:v>
                </c:pt>
                <c:pt idx="7701">
                  <c:v>680.41301062246146</c:v>
                </c:pt>
                <c:pt idx="7702">
                  <c:v>680.41667328836263</c:v>
                </c:pt>
                <c:pt idx="7703">
                  <c:v>680.40025444035655</c:v>
                </c:pt>
                <c:pt idx="7704">
                  <c:v>680.41383110062179</c:v>
                </c:pt>
                <c:pt idx="7705">
                  <c:v>680.40543284987996</c:v>
                </c:pt>
                <c:pt idx="7706">
                  <c:v>680.39400207885967</c:v>
                </c:pt>
                <c:pt idx="7707">
                  <c:v>680.38175088164326</c:v>
                </c:pt>
                <c:pt idx="7708">
                  <c:v>680.3932447193888</c:v>
                </c:pt>
                <c:pt idx="7709">
                  <c:v>680.41623149198506</c:v>
                </c:pt>
                <c:pt idx="7710">
                  <c:v>680.40707380229037</c:v>
                </c:pt>
                <c:pt idx="7711">
                  <c:v>680.41010532454561</c:v>
                </c:pt>
                <c:pt idx="7712">
                  <c:v>680.3834559688504</c:v>
                </c:pt>
                <c:pt idx="7713">
                  <c:v>680.38724482507291</c:v>
                </c:pt>
                <c:pt idx="7714">
                  <c:v>680.40107491503738</c:v>
                </c:pt>
                <c:pt idx="7715">
                  <c:v>680.43321845423122</c:v>
                </c:pt>
                <c:pt idx="7716">
                  <c:v>680.43789200671938</c:v>
                </c:pt>
                <c:pt idx="7717">
                  <c:v>680.42046218642611</c:v>
                </c:pt>
                <c:pt idx="7718">
                  <c:v>680.41383110062179</c:v>
                </c:pt>
                <c:pt idx="7719">
                  <c:v>680.42286154842714</c:v>
                </c:pt>
                <c:pt idx="7720">
                  <c:v>680.42633488439105</c:v>
                </c:pt>
                <c:pt idx="7721">
                  <c:v>680.42905085587938</c:v>
                </c:pt>
                <c:pt idx="7722">
                  <c:v>680.4157255472669</c:v>
                </c:pt>
                <c:pt idx="7723">
                  <c:v>680.3885712362711</c:v>
                </c:pt>
                <c:pt idx="7724">
                  <c:v>680.38484549148222</c:v>
                </c:pt>
                <c:pt idx="7725">
                  <c:v>680.39646556774744</c:v>
                </c:pt>
                <c:pt idx="7726">
                  <c:v>680.40448511232569</c:v>
                </c:pt>
                <c:pt idx="7727">
                  <c:v>680.41755688131298</c:v>
                </c:pt>
                <c:pt idx="7728">
                  <c:v>680.41863085061118</c:v>
                </c:pt>
                <c:pt idx="7729">
                  <c:v>680.429366426059</c:v>
                </c:pt>
                <c:pt idx="7730">
                  <c:v>680.4020226515172</c:v>
                </c:pt>
                <c:pt idx="7731">
                  <c:v>680.38743519918717</c:v>
                </c:pt>
                <c:pt idx="7732">
                  <c:v>680.41616734357012</c:v>
                </c:pt>
                <c:pt idx="7733">
                  <c:v>680.42324023186734</c:v>
                </c:pt>
                <c:pt idx="7734">
                  <c:v>680.39595962635383</c:v>
                </c:pt>
                <c:pt idx="7735">
                  <c:v>680.38655058044355</c:v>
                </c:pt>
                <c:pt idx="7736">
                  <c:v>680.39217075915428</c:v>
                </c:pt>
                <c:pt idx="7737">
                  <c:v>680.43656557377187</c:v>
                </c:pt>
                <c:pt idx="7738">
                  <c:v>680.43018690868087</c:v>
                </c:pt>
                <c:pt idx="7739">
                  <c:v>680.42090398342532</c:v>
                </c:pt>
                <c:pt idx="7740">
                  <c:v>680.39659179444777</c:v>
                </c:pt>
                <c:pt idx="7741">
                  <c:v>680.3883187835487</c:v>
                </c:pt>
                <c:pt idx="7742">
                  <c:v>680.43738605835767</c:v>
                </c:pt>
                <c:pt idx="7743">
                  <c:v>680.43271354131309</c:v>
                </c:pt>
                <c:pt idx="7744">
                  <c:v>680.41540997851837</c:v>
                </c:pt>
                <c:pt idx="7745">
                  <c:v>680.41035777909656</c:v>
                </c:pt>
                <c:pt idx="7746">
                  <c:v>680.44022826835669</c:v>
                </c:pt>
                <c:pt idx="7747">
                  <c:v>680.4251346844386</c:v>
                </c:pt>
                <c:pt idx="7748">
                  <c:v>680.42873425107678</c:v>
                </c:pt>
                <c:pt idx="7749">
                  <c:v>680.42696705886897</c:v>
                </c:pt>
                <c:pt idx="7750">
                  <c:v>680.43334468247383</c:v>
                </c:pt>
                <c:pt idx="7751">
                  <c:v>680.38086729921099</c:v>
                </c:pt>
                <c:pt idx="7752">
                  <c:v>680.38490860458796</c:v>
                </c:pt>
                <c:pt idx="7753">
                  <c:v>680.41761999510493</c:v>
                </c:pt>
                <c:pt idx="7754">
                  <c:v>680.43751228677525</c:v>
                </c:pt>
                <c:pt idx="7755">
                  <c:v>680.39684424786446</c:v>
                </c:pt>
                <c:pt idx="7756">
                  <c:v>680.38225682064694</c:v>
                </c:pt>
                <c:pt idx="7757">
                  <c:v>680.39425453205911</c:v>
                </c:pt>
                <c:pt idx="7758">
                  <c:v>680.42987133841507</c:v>
                </c:pt>
                <c:pt idx="7759">
                  <c:v>680.44647969128164</c:v>
                </c:pt>
                <c:pt idx="7760">
                  <c:v>680.41856773679797</c:v>
                </c:pt>
                <c:pt idx="7761">
                  <c:v>680.42683979623837</c:v>
                </c:pt>
                <c:pt idx="7762">
                  <c:v>680.41553620601383</c:v>
                </c:pt>
                <c:pt idx="7763">
                  <c:v>680.38579322284875</c:v>
                </c:pt>
                <c:pt idx="7764">
                  <c:v>680.41761999510493</c:v>
                </c:pt>
                <c:pt idx="7765">
                  <c:v>680.41856773679797</c:v>
                </c:pt>
                <c:pt idx="7766">
                  <c:v>680.40884201745973</c:v>
                </c:pt>
                <c:pt idx="7767">
                  <c:v>680.41496818232611</c:v>
                </c:pt>
                <c:pt idx="7768">
                  <c:v>680.39052878023108</c:v>
                </c:pt>
                <c:pt idx="7769">
                  <c:v>680.39804340188323</c:v>
                </c:pt>
                <c:pt idx="7770">
                  <c:v>680.39457009858802</c:v>
                </c:pt>
                <c:pt idx="7771">
                  <c:v>680.4114948594879</c:v>
                </c:pt>
                <c:pt idx="7772">
                  <c:v>680.39229698567453</c:v>
                </c:pt>
                <c:pt idx="7773">
                  <c:v>680.39374962568161</c:v>
                </c:pt>
                <c:pt idx="7774">
                  <c:v>680.40852644943345</c:v>
                </c:pt>
                <c:pt idx="7775">
                  <c:v>680.42980822436607</c:v>
                </c:pt>
                <c:pt idx="7776">
                  <c:v>680.43536536973693</c:v>
                </c:pt>
                <c:pt idx="7777">
                  <c:v>680.40328492109165</c:v>
                </c:pt>
                <c:pt idx="7778">
                  <c:v>680.39103472071122</c:v>
                </c:pt>
                <c:pt idx="7779">
                  <c:v>680.42677668225292</c:v>
                </c:pt>
                <c:pt idx="7780">
                  <c:v>680.44262764612552</c:v>
                </c:pt>
                <c:pt idx="7781">
                  <c:v>680.44888010870068</c:v>
                </c:pt>
                <c:pt idx="7782">
                  <c:v>680.44319670969776</c:v>
                </c:pt>
                <c:pt idx="7783">
                  <c:v>680.39880179720819</c:v>
                </c:pt>
                <c:pt idx="7784">
                  <c:v>680.38617190162222</c:v>
                </c:pt>
                <c:pt idx="7785">
                  <c:v>680.41282128137937</c:v>
                </c:pt>
                <c:pt idx="7786">
                  <c:v>680.42437731712869</c:v>
                </c:pt>
                <c:pt idx="7787">
                  <c:v>680.41452638619887</c:v>
                </c:pt>
                <c:pt idx="7788">
                  <c:v>680.41578866102043</c:v>
                </c:pt>
                <c:pt idx="7789">
                  <c:v>680.40195953805232</c:v>
                </c:pt>
                <c:pt idx="7790">
                  <c:v>680.40858956303623</c:v>
                </c:pt>
                <c:pt idx="7791">
                  <c:v>680.43176579516296</c:v>
                </c:pt>
                <c:pt idx="7792">
                  <c:v>680.44622723369878</c:v>
                </c:pt>
                <c:pt idx="7793">
                  <c:v>680.43915429134688</c:v>
                </c:pt>
                <c:pt idx="7794">
                  <c:v>680.41900953351876</c:v>
                </c:pt>
                <c:pt idx="7795">
                  <c:v>680.40170604955938</c:v>
                </c:pt>
                <c:pt idx="7796">
                  <c:v>680.3988649106069</c:v>
                </c:pt>
                <c:pt idx="7797">
                  <c:v>680.40877890385195</c:v>
                </c:pt>
                <c:pt idx="7798">
                  <c:v>680.41250467828513</c:v>
                </c:pt>
                <c:pt idx="7799">
                  <c:v>680.40960041550738</c:v>
                </c:pt>
                <c:pt idx="7800">
                  <c:v>680.39356028581176</c:v>
                </c:pt>
                <c:pt idx="7801">
                  <c:v>680.3639427106333</c:v>
                </c:pt>
                <c:pt idx="7802">
                  <c:v>680.38478237837785</c:v>
                </c:pt>
                <c:pt idx="7803">
                  <c:v>680.4222304094659</c:v>
                </c:pt>
                <c:pt idx="7804">
                  <c:v>680.4392174055921</c:v>
                </c:pt>
                <c:pt idx="7805">
                  <c:v>680.42058841413348</c:v>
                </c:pt>
                <c:pt idx="7806">
                  <c:v>680.42330334577855</c:v>
                </c:pt>
                <c:pt idx="7807">
                  <c:v>680.40644266664196</c:v>
                </c:pt>
                <c:pt idx="7808">
                  <c:v>680.3816877686038</c:v>
                </c:pt>
                <c:pt idx="7809">
                  <c:v>680.41338930466156</c:v>
                </c:pt>
                <c:pt idx="7810">
                  <c:v>680.4265873403042</c:v>
                </c:pt>
                <c:pt idx="7811">
                  <c:v>680.40776908630551</c:v>
                </c:pt>
                <c:pt idx="7812">
                  <c:v>680.43258731309686</c:v>
                </c:pt>
                <c:pt idx="7813">
                  <c:v>680.42387240569485</c:v>
                </c:pt>
                <c:pt idx="7814">
                  <c:v>680.41711508480546</c:v>
                </c:pt>
                <c:pt idx="7815">
                  <c:v>680.40322180760018</c:v>
                </c:pt>
                <c:pt idx="7816">
                  <c:v>680.4221672955772</c:v>
                </c:pt>
                <c:pt idx="7817">
                  <c:v>680.4198310479685</c:v>
                </c:pt>
                <c:pt idx="7818">
                  <c:v>680.42488222864745</c:v>
                </c:pt>
                <c:pt idx="7819">
                  <c:v>680.43163956698641</c:v>
                </c:pt>
                <c:pt idx="7820">
                  <c:v>680.38781387816755</c:v>
                </c:pt>
                <c:pt idx="7821">
                  <c:v>680.37354205906445</c:v>
                </c:pt>
                <c:pt idx="7822">
                  <c:v>680.4003175537855</c:v>
                </c:pt>
                <c:pt idx="7823">
                  <c:v>680.4160411160484</c:v>
                </c:pt>
                <c:pt idx="7824">
                  <c:v>680.42551440282</c:v>
                </c:pt>
                <c:pt idx="7825">
                  <c:v>680.40290624016359</c:v>
                </c:pt>
                <c:pt idx="7826">
                  <c:v>680.41414666920446</c:v>
                </c:pt>
                <c:pt idx="7827">
                  <c:v>680.44357539569842</c:v>
                </c:pt>
                <c:pt idx="7828">
                  <c:v>680.41761999510493</c:v>
                </c:pt>
                <c:pt idx="7829">
                  <c:v>680.40025444035655</c:v>
                </c:pt>
                <c:pt idx="7830">
                  <c:v>680.40227510538966</c:v>
                </c:pt>
                <c:pt idx="7831">
                  <c:v>680.44382785305845</c:v>
                </c:pt>
                <c:pt idx="7832">
                  <c:v>680.44161781721516</c:v>
                </c:pt>
                <c:pt idx="7833">
                  <c:v>680.42601931452953</c:v>
                </c:pt>
                <c:pt idx="7834">
                  <c:v>680.40619021241969</c:v>
                </c:pt>
                <c:pt idx="7835">
                  <c:v>680.36621683675571</c:v>
                </c:pt>
                <c:pt idx="7836">
                  <c:v>680.40562219049707</c:v>
                </c:pt>
                <c:pt idx="7837">
                  <c:v>680.41559931976337</c:v>
                </c:pt>
                <c:pt idx="7838">
                  <c:v>680.43031313679637</c:v>
                </c:pt>
                <c:pt idx="7839">
                  <c:v>680.43006068057048</c:v>
                </c:pt>
                <c:pt idx="7840">
                  <c:v>680.4058746446716</c:v>
                </c:pt>
                <c:pt idx="7841">
                  <c:v>680.42317711795738</c:v>
                </c:pt>
                <c:pt idx="7842">
                  <c:v>680.40151670918897</c:v>
                </c:pt>
                <c:pt idx="7843">
                  <c:v>680.39880179720819</c:v>
                </c:pt>
                <c:pt idx="7844">
                  <c:v>680.41117929118332</c:v>
                </c:pt>
                <c:pt idx="7845">
                  <c:v>680.41957755796943</c:v>
                </c:pt>
                <c:pt idx="7846">
                  <c:v>680.40770597272024</c:v>
                </c:pt>
                <c:pt idx="7847">
                  <c:v>680.39507603974789</c:v>
                </c:pt>
                <c:pt idx="7848">
                  <c:v>680.37745712869764</c:v>
                </c:pt>
                <c:pt idx="7849">
                  <c:v>680.3963383064073</c:v>
                </c:pt>
                <c:pt idx="7850">
                  <c:v>680.41768310889836</c:v>
                </c:pt>
                <c:pt idx="7851">
                  <c:v>680.40480067992803</c:v>
                </c:pt>
                <c:pt idx="7852">
                  <c:v>680.39374962568161</c:v>
                </c:pt>
                <c:pt idx="7853">
                  <c:v>680.38989764805399</c:v>
                </c:pt>
                <c:pt idx="7854">
                  <c:v>680.4000009520073</c:v>
                </c:pt>
                <c:pt idx="7855">
                  <c:v>680.38901302858619</c:v>
                </c:pt>
                <c:pt idx="7856">
                  <c:v>680.38301417735147</c:v>
                </c:pt>
                <c:pt idx="7857">
                  <c:v>680.41578866102043</c:v>
                </c:pt>
                <c:pt idx="7858">
                  <c:v>680.40751663197204</c:v>
                </c:pt>
                <c:pt idx="7859">
                  <c:v>680.36261734492837</c:v>
                </c:pt>
                <c:pt idx="7860">
                  <c:v>680.36122783256394</c:v>
                </c:pt>
                <c:pt idx="7861">
                  <c:v>680.38490860458796</c:v>
                </c:pt>
                <c:pt idx="7862">
                  <c:v>680.38958208201518</c:v>
                </c:pt>
                <c:pt idx="7863">
                  <c:v>680.41105306387067</c:v>
                </c:pt>
                <c:pt idx="7864">
                  <c:v>680.40549596341771</c:v>
                </c:pt>
                <c:pt idx="7865">
                  <c:v>680.42343060825965</c:v>
                </c:pt>
                <c:pt idx="7866">
                  <c:v>680.41174731415526</c:v>
                </c:pt>
                <c:pt idx="7867">
                  <c:v>680.40757974555333</c:v>
                </c:pt>
                <c:pt idx="7868">
                  <c:v>680.39090745960073</c:v>
                </c:pt>
                <c:pt idx="7869">
                  <c:v>680.44502806047035</c:v>
                </c:pt>
                <c:pt idx="7870">
                  <c:v>680.4443958821962</c:v>
                </c:pt>
                <c:pt idx="7871">
                  <c:v>680.41509440980303</c:v>
                </c:pt>
                <c:pt idx="7872">
                  <c:v>680.38977142163458</c:v>
                </c:pt>
                <c:pt idx="7873">
                  <c:v>680.43037625085606</c:v>
                </c:pt>
                <c:pt idx="7874">
                  <c:v>680.44824792961697</c:v>
                </c:pt>
                <c:pt idx="7875">
                  <c:v>680.46731993088099</c:v>
                </c:pt>
                <c:pt idx="7876">
                  <c:v>680.44363851003641</c:v>
                </c:pt>
                <c:pt idx="7877">
                  <c:v>680.40328492109165</c:v>
                </c:pt>
                <c:pt idx="7878">
                  <c:v>680.41458949992727</c:v>
                </c:pt>
                <c:pt idx="7879">
                  <c:v>680.45500532045139</c:v>
                </c:pt>
                <c:pt idx="7880">
                  <c:v>680.43328156835196</c:v>
                </c:pt>
                <c:pt idx="7881">
                  <c:v>680.40208576498333</c:v>
                </c:pt>
                <c:pt idx="7882">
                  <c:v>680.38932962920796</c:v>
                </c:pt>
                <c:pt idx="7883">
                  <c:v>680.4459116617503</c:v>
                </c:pt>
                <c:pt idx="7884">
                  <c:v>680.48159219496256</c:v>
                </c:pt>
                <c:pt idx="7885">
                  <c:v>680.47028839896132</c:v>
                </c:pt>
                <c:pt idx="7886">
                  <c:v>680.41117929118332</c:v>
                </c:pt>
                <c:pt idx="7887">
                  <c:v>680.4061270988675</c:v>
                </c:pt>
                <c:pt idx="7888">
                  <c:v>680.43650245958236</c:v>
                </c:pt>
                <c:pt idx="7889">
                  <c:v>680.4360606602919</c:v>
                </c:pt>
                <c:pt idx="7890">
                  <c:v>680.42500845654035</c:v>
                </c:pt>
                <c:pt idx="7891">
                  <c:v>680.40132736883027</c:v>
                </c:pt>
                <c:pt idx="7892">
                  <c:v>680.37657251288829</c:v>
                </c:pt>
                <c:pt idx="7893">
                  <c:v>680.4073904048131</c:v>
                </c:pt>
                <c:pt idx="7894">
                  <c:v>680.42002038949192</c:v>
                </c:pt>
                <c:pt idx="7895">
                  <c:v>680.43473422815225</c:v>
                </c:pt>
                <c:pt idx="7896">
                  <c:v>680.42595620056125</c:v>
                </c:pt>
                <c:pt idx="7897">
                  <c:v>680.41130551850119</c:v>
                </c:pt>
                <c:pt idx="7898">
                  <c:v>680.40694757515007</c:v>
                </c:pt>
                <c:pt idx="7899">
                  <c:v>680.4398495827777</c:v>
                </c:pt>
                <c:pt idx="7900">
                  <c:v>680.45260593280807</c:v>
                </c:pt>
                <c:pt idx="7901">
                  <c:v>680.43018690868087</c:v>
                </c:pt>
                <c:pt idx="7902">
                  <c:v>680.43189202334486</c:v>
                </c:pt>
                <c:pt idx="7903">
                  <c:v>680.40019132692873</c:v>
                </c:pt>
                <c:pt idx="7904">
                  <c:v>680.41067334731486</c:v>
                </c:pt>
                <c:pt idx="7905">
                  <c:v>680.4404807254358</c:v>
                </c:pt>
                <c:pt idx="7906">
                  <c:v>680.48007639742559</c:v>
                </c:pt>
                <c:pt idx="7907">
                  <c:v>680.45980513614734</c:v>
                </c:pt>
                <c:pt idx="7908">
                  <c:v>680.40922173378442</c:v>
                </c:pt>
                <c:pt idx="7909">
                  <c:v>680.40985287001592</c:v>
                </c:pt>
                <c:pt idx="7910">
                  <c:v>680.42279843452502</c:v>
                </c:pt>
                <c:pt idx="7911">
                  <c:v>680.45292150545913</c:v>
                </c:pt>
                <c:pt idx="7912">
                  <c:v>680.43378648136525</c:v>
                </c:pt>
                <c:pt idx="7913">
                  <c:v>680.41357864577935</c:v>
                </c:pt>
                <c:pt idx="7914">
                  <c:v>680.43669180215522</c:v>
                </c:pt>
                <c:pt idx="7915">
                  <c:v>680.42128266661905</c:v>
                </c:pt>
                <c:pt idx="7916">
                  <c:v>680.43081908396846</c:v>
                </c:pt>
                <c:pt idx="7917">
                  <c:v>680.41105306387067</c:v>
                </c:pt>
                <c:pt idx="7918">
                  <c:v>680.42829245292751</c:v>
                </c:pt>
                <c:pt idx="7919">
                  <c:v>680.44149158862513</c:v>
                </c:pt>
                <c:pt idx="7920">
                  <c:v>680.4021488784507</c:v>
                </c:pt>
                <c:pt idx="7921">
                  <c:v>680.39015010090884</c:v>
                </c:pt>
                <c:pt idx="7922">
                  <c:v>680.39223387241395</c:v>
                </c:pt>
                <c:pt idx="7923">
                  <c:v>680.44963748218049</c:v>
                </c:pt>
                <c:pt idx="7924">
                  <c:v>680.45974202147011</c:v>
                </c:pt>
                <c:pt idx="7925">
                  <c:v>680.44003892556123</c:v>
                </c:pt>
                <c:pt idx="7926">
                  <c:v>680.42393551961948</c:v>
                </c:pt>
                <c:pt idx="7927">
                  <c:v>680.41875707824181</c:v>
                </c:pt>
                <c:pt idx="7928">
                  <c:v>680.44123809680059</c:v>
                </c:pt>
                <c:pt idx="7929">
                  <c:v>680.45014239793954</c:v>
                </c:pt>
                <c:pt idx="7930">
                  <c:v>680.44824792961697</c:v>
                </c:pt>
                <c:pt idx="7931">
                  <c:v>680.44704875558273</c:v>
                </c:pt>
                <c:pt idx="7932">
                  <c:v>680.44161781721516</c:v>
                </c:pt>
                <c:pt idx="7933">
                  <c:v>680.43340779659729</c:v>
                </c:pt>
                <c:pt idx="7934">
                  <c:v>680.42475600075988</c:v>
                </c:pt>
                <c:pt idx="7935">
                  <c:v>680.42803999687135</c:v>
                </c:pt>
                <c:pt idx="7936">
                  <c:v>680.4335971389753</c:v>
                </c:pt>
                <c:pt idx="7937">
                  <c:v>680.41938821647398</c:v>
                </c:pt>
                <c:pt idx="7938">
                  <c:v>680.41667328836263</c:v>
                </c:pt>
                <c:pt idx="7939">
                  <c:v>680.40164293610121</c:v>
                </c:pt>
                <c:pt idx="7940">
                  <c:v>680.40656889376112</c:v>
                </c:pt>
                <c:pt idx="7941">
                  <c:v>680.40189642458881</c:v>
                </c:pt>
                <c:pt idx="7942">
                  <c:v>680.39987472516395</c:v>
                </c:pt>
                <c:pt idx="7943">
                  <c:v>680.36823747892458</c:v>
                </c:pt>
                <c:pt idx="7944">
                  <c:v>680.36217452185645</c:v>
                </c:pt>
                <c:pt idx="7945">
                  <c:v>680.3714583005077</c:v>
                </c:pt>
                <c:pt idx="7946">
                  <c:v>680.40006510007743</c:v>
                </c:pt>
                <c:pt idx="7947">
                  <c:v>680.43366025310399</c:v>
                </c:pt>
                <c:pt idx="7948">
                  <c:v>680.44610100491548</c:v>
                </c:pt>
                <c:pt idx="7949">
                  <c:v>680.42399863354524</c:v>
                </c:pt>
                <c:pt idx="7950">
                  <c:v>680.43157645290023</c:v>
                </c:pt>
                <c:pt idx="7951">
                  <c:v>680.41945133030458</c:v>
                </c:pt>
                <c:pt idx="7952">
                  <c:v>680.39273877853691</c:v>
                </c:pt>
                <c:pt idx="7953">
                  <c:v>680.41004221091123</c:v>
                </c:pt>
                <c:pt idx="7954">
                  <c:v>680.4006331209506</c:v>
                </c:pt>
                <c:pt idx="7955">
                  <c:v>680.41111617752642</c:v>
                </c:pt>
                <c:pt idx="7956">
                  <c:v>680.41307373615814</c:v>
                </c:pt>
                <c:pt idx="7957">
                  <c:v>680.42961888222646</c:v>
                </c:pt>
                <c:pt idx="7958">
                  <c:v>680.42172549839256</c:v>
                </c:pt>
                <c:pt idx="7959">
                  <c:v>680.4154730922653</c:v>
                </c:pt>
                <c:pt idx="7960">
                  <c:v>680.3971598146652</c:v>
                </c:pt>
                <c:pt idx="7961">
                  <c:v>680.36728975308904</c:v>
                </c:pt>
                <c:pt idx="7962">
                  <c:v>680.37872042260256</c:v>
                </c:pt>
                <c:pt idx="7963">
                  <c:v>680.44010203982509</c:v>
                </c:pt>
                <c:pt idx="7964">
                  <c:v>680.44818481518212</c:v>
                </c:pt>
                <c:pt idx="7965">
                  <c:v>680.42368306392905</c:v>
                </c:pt>
                <c:pt idx="7966">
                  <c:v>680.42273532062427</c:v>
                </c:pt>
                <c:pt idx="7967">
                  <c:v>680.43789200671938</c:v>
                </c:pt>
                <c:pt idx="7968">
                  <c:v>680.41559931976337</c:v>
                </c:pt>
                <c:pt idx="7969">
                  <c:v>680.40517936109438</c:v>
                </c:pt>
                <c:pt idx="7970">
                  <c:v>680.40795842706962</c:v>
                </c:pt>
                <c:pt idx="7971">
                  <c:v>680.42399863354524</c:v>
                </c:pt>
                <c:pt idx="7972">
                  <c:v>680.41313684985619</c:v>
                </c:pt>
                <c:pt idx="7973">
                  <c:v>680.40562219049707</c:v>
                </c:pt>
                <c:pt idx="7974">
                  <c:v>680.41490506858975</c:v>
                </c:pt>
                <c:pt idx="7975">
                  <c:v>680.43934363408664</c:v>
                </c:pt>
                <c:pt idx="7976">
                  <c:v>680.42759819882406</c:v>
                </c:pt>
                <c:pt idx="7977">
                  <c:v>680.3946342465423</c:v>
                </c:pt>
                <c:pt idx="7978">
                  <c:v>680.38547662259919</c:v>
                </c:pt>
                <c:pt idx="7979">
                  <c:v>680.39880179720819</c:v>
                </c:pt>
                <c:pt idx="7980">
                  <c:v>680.40366463671478</c:v>
                </c:pt>
                <c:pt idx="7981">
                  <c:v>680.42892462781674</c:v>
                </c:pt>
                <c:pt idx="7982">
                  <c:v>680.43763851519827</c:v>
                </c:pt>
                <c:pt idx="7983">
                  <c:v>680.42052530027922</c:v>
                </c:pt>
                <c:pt idx="7984">
                  <c:v>680.40562219049707</c:v>
                </c:pt>
                <c:pt idx="7985">
                  <c:v>680.40461133936253</c:v>
                </c:pt>
                <c:pt idx="7986">
                  <c:v>680.42860802302755</c:v>
                </c:pt>
                <c:pt idx="7987">
                  <c:v>680.43265042720429</c:v>
                </c:pt>
                <c:pt idx="7988">
                  <c:v>680.42715640084157</c:v>
                </c:pt>
                <c:pt idx="7989">
                  <c:v>680.41812594014186</c:v>
                </c:pt>
                <c:pt idx="7990">
                  <c:v>680.42286154842714</c:v>
                </c:pt>
                <c:pt idx="7991">
                  <c:v>680.44003892556123</c:v>
                </c:pt>
                <c:pt idx="7992">
                  <c:v>680.41919887499034</c:v>
                </c:pt>
                <c:pt idx="7993">
                  <c:v>680.42361995000965</c:v>
                </c:pt>
                <c:pt idx="7994">
                  <c:v>680.4156624335144</c:v>
                </c:pt>
                <c:pt idx="7995">
                  <c:v>680.43366025310399</c:v>
                </c:pt>
                <c:pt idx="7996">
                  <c:v>680.42961888222646</c:v>
                </c:pt>
                <c:pt idx="7997">
                  <c:v>680.40960041550738</c:v>
                </c:pt>
                <c:pt idx="7998">
                  <c:v>680.41181042782569</c:v>
                </c:pt>
                <c:pt idx="7999">
                  <c:v>680.42551440282</c:v>
                </c:pt>
                <c:pt idx="8000">
                  <c:v>680.42109332501616</c:v>
                </c:pt>
                <c:pt idx="8001">
                  <c:v>680.42538817490595</c:v>
                </c:pt>
                <c:pt idx="8002">
                  <c:v>680.39135028690225</c:v>
                </c:pt>
                <c:pt idx="8003">
                  <c:v>680.40713691586245</c:v>
                </c:pt>
                <c:pt idx="8004">
                  <c:v>680.42911396991269</c:v>
                </c:pt>
                <c:pt idx="8005">
                  <c:v>680.44256453180878</c:v>
                </c:pt>
                <c:pt idx="8006">
                  <c:v>680.41654706081965</c:v>
                </c:pt>
                <c:pt idx="8007">
                  <c:v>680.42305089014133</c:v>
                </c:pt>
                <c:pt idx="8008">
                  <c:v>680.4160411160484</c:v>
                </c:pt>
                <c:pt idx="8009">
                  <c:v>680.44812170074863</c:v>
                </c:pt>
                <c:pt idx="8010">
                  <c:v>680.44092252537553</c:v>
                </c:pt>
                <c:pt idx="8011">
                  <c:v>680.45431106018191</c:v>
                </c:pt>
                <c:pt idx="8012">
                  <c:v>680.43587028310014</c:v>
                </c:pt>
                <c:pt idx="8013">
                  <c:v>680.41743065373271</c:v>
                </c:pt>
                <c:pt idx="8014">
                  <c:v>680.40846333583227</c:v>
                </c:pt>
                <c:pt idx="8015">
                  <c:v>680.42153512210803</c:v>
                </c:pt>
                <c:pt idx="8016">
                  <c:v>680.4251346844386</c:v>
                </c:pt>
                <c:pt idx="8017">
                  <c:v>680.43290288364744</c:v>
                </c:pt>
                <c:pt idx="8018">
                  <c:v>680.42241975114041</c:v>
                </c:pt>
                <c:pt idx="8019">
                  <c:v>680.43296599776158</c:v>
                </c:pt>
                <c:pt idx="8020">
                  <c:v>680.43763851519827</c:v>
                </c:pt>
                <c:pt idx="8021">
                  <c:v>680.43233382202266</c:v>
                </c:pt>
                <c:pt idx="8022">
                  <c:v>680.43277665542325</c:v>
                </c:pt>
                <c:pt idx="8023">
                  <c:v>680.41225222355388</c:v>
                </c:pt>
                <c:pt idx="8024">
                  <c:v>680.42886151378752</c:v>
                </c:pt>
                <c:pt idx="8025">
                  <c:v>680.44319670969776</c:v>
                </c:pt>
                <c:pt idx="8026">
                  <c:v>680.47028839896132</c:v>
                </c:pt>
                <c:pt idx="8027">
                  <c:v>680.44130121108958</c:v>
                </c:pt>
                <c:pt idx="8028">
                  <c:v>680.42690291022529</c:v>
                </c:pt>
                <c:pt idx="8029">
                  <c:v>680.42949265414006</c:v>
                </c:pt>
                <c:pt idx="8030">
                  <c:v>680.42418797533105</c:v>
                </c:pt>
                <c:pt idx="8031">
                  <c:v>680.43422931497969</c:v>
                </c:pt>
                <c:pt idx="8032">
                  <c:v>680.43050247897963</c:v>
                </c:pt>
                <c:pt idx="8033">
                  <c:v>680.43163956698641</c:v>
                </c:pt>
                <c:pt idx="8034">
                  <c:v>680.43568094057912</c:v>
                </c:pt>
                <c:pt idx="8035">
                  <c:v>680.44875387980596</c:v>
                </c:pt>
                <c:pt idx="8036">
                  <c:v>680.44723809881941</c:v>
                </c:pt>
                <c:pt idx="8037">
                  <c:v>680.4131999635556</c:v>
                </c:pt>
                <c:pt idx="8038">
                  <c:v>680.40600087176699</c:v>
                </c:pt>
                <c:pt idx="8039">
                  <c:v>680.41269505399794</c:v>
                </c:pt>
                <c:pt idx="8040">
                  <c:v>680.42595620056125</c:v>
                </c:pt>
                <c:pt idx="8041">
                  <c:v>680.40991598364644</c:v>
                </c:pt>
                <c:pt idx="8042">
                  <c:v>680.39753849486965</c:v>
                </c:pt>
                <c:pt idx="8043">
                  <c:v>680.38610878849011</c:v>
                </c:pt>
                <c:pt idx="8044">
                  <c:v>680.4012011419311</c:v>
                </c:pt>
                <c:pt idx="8045">
                  <c:v>680.43669180215522</c:v>
                </c:pt>
                <c:pt idx="8046">
                  <c:v>680.43107154025779</c:v>
                </c:pt>
                <c:pt idx="8047">
                  <c:v>680.40334803458416</c:v>
                </c:pt>
                <c:pt idx="8048">
                  <c:v>680.40953730188357</c:v>
                </c:pt>
                <c:pt idx="8049">
                  <c:v>680.41730442615778</c:v>
                </c:pt>
                <c:pt idx="8050">
                  <c:v>680.43681803054369</c:v>
                </c:pt>
                <c:pt idx="8051">
                  <c:v>680.44578543298019</c:v>
                </c:pt>
                <c:pt idx="8052">
                  <c:v>680.45696290764806</c:v>
                </c:pt>
                <c:pt idx="8053">
                  <c:v>680.45412171649991</c:v>
                </c:pt>
                <c:pt idx="8054">
                  <c:v>680.43953401149827</c:v>
                </c:pt>
                <c:pt idx="8055">
                  <c:v>680.4044219988092</c:v>
                </c:pt>
                <c:pt idx="8056">
                  <c:v>680.40821088144037</c:v>
                </c:pt>
                <c:pt idx="8057">
                  <c:v>680.40941107464005</c:v>
                </c:pt>
                <c:pt idx="8058">
                  <c:v>680.42879839975956</c:v>
                </c:pt>
                <c:pt idx="8059">
                  <c:v>680.4157255472669</c:v>
                </c:pt>
                <c:pt idx="8060">
                  <c:v>680.4126319403091</c:v>
                </c:pt>
                <c:pt idx="8061">
                  <c:v>680.4009486881489</c:v>
                </c:pt>
                <c:pt idx="8062">
                  <c:v>680.38806633084744</c:v>
                </c:pt>
                <c:pt idx="8063">
                  <c:v>680.39008698769317</c:v>
                </c:pt>
                <c:pt idx="8064">
                  <c:v>680.40821088144037</c:v>
                </c:pt>
                <c:pt idx="8065">
                  <c:v>680.43391270963195</c:v>
                </c:pt>
                <c:pt idx="8066">
                  <c:v>680.39084434636914</c:v>
                </c:pt>
                <c:pt idx="8067">
                  <c:v>680.34127293316078</c:v>
                </c:pt>
                <c:pt idx="8068">
                  <c:v>680.30628829027398</c:v>
                </c:pt>
                <c:pt idx="8069">
                  <c:v>680.34165160633017</c:v>
                </c:pt>
                <c:pt idx="8070">
                  <c:v>680.35472310227908</c:v>
                </c:pt>
                <c:pt idx="8071">
                  <c:v>680.34430335447803</c:v>
                </c:pt>
                <c:pt idx="8072">
                  <c:v>680.35055561267961</c:v>
                </c:pt>
                <c:pt idx="8073">
                  <c:v>680.35137607380523</c:v>
                </c:pt>
                <c:pt idx="8074">
                  <c:v>680.35314425623517</c:v>
                </c:pt>
                <c:pt idx="8075">
                  <c:v>680.38067796015207</c:v>
                </c:pt>
                <c:pt idx="8076">
                  <c:v>680.37411007492926</c:v>
                </c:pt>
                <c:pt idx="8077">
                  <c:v>680.37770958050839</c:v>
                </c:pt>
                <c:pt idx="8078">
                  <c:v>680.39722292802935</c:v>
                </c:pt>
                <c:pt idx="8079">
                  <c:v>680.39791717512196</c:v>
                </c:pt>
                <c:pt idx="8080">
                  <c:v>680.41181042782569</c:v>
                </c:pt>
                <c:pt idx="8081">
                  <c:v>680.4221672955772</c:v>
                </c:pt>
                <c:pt idx="8082">
                  <c:v>680.40625332597324</c:v>
                </c:pt>
                <c:pt idx="8083">
                  <c:v>680.39873868381096</c:v>
                </c:pt>
                <c:pt idx="8084">
                  <c:v>680.4221672955772</c:v>
                </c:pt>
                <c:pt idx="8085">
                  <c:v>680.42147200823388</c:v>
                </c:pt>
                <c:pt idx="8086">
                  <c:v>680.42646111234501</c:v>
                </c:pt>
                <c:pt idx="8087">
                  <c:v>680.40732729123556</c:v>
                </c:pt>
                <c:pt idx="8088">
                  <c:v>680.39185519287707</c:v>
                </c:pt>
                <c:pt idx="8089">
                  <c:v>680.39836000345542</c:v>
                </c:pt>
                <c:pt idx="8090">
                  <c:v>680.3876245386715</c:v>
                </c:pt>
                <c:pt idx="8091">
                  <c:v>680.38415124740652</c:v>
                </c:pt>
                <c:pt idx="8092">
                  <c:v>680.38042550809212</c:v>
                </c:pt>
                <c:pt idx="8093">
                  <c:v>680.39185519287707</c:v>
                </c:pt>
                <c:pt idx="8094">
                  <c:v>680.40922173378442</c:v>
                </c:pt>
                <c:pt idx="8095">
                  <c:v>680.39646556774744</c:v>
                </c:pt>
                <c:pt idx="8096">
                  <c:v>680.41730442615778</c:v>
                </c:pt>
                <c:pt idx="8097">
                  <c:v>680.44913256650602</c:v>
                </c:pt>
                <c:pt idx="8098">
                  <c:v>680.4517844094064</c:v>
                </c:pt>
                <c:pt idx="8099">
                  <c:v>680.46441458050469</c:v>
                </c:pt>
                <c:pt idx="8100">
                  <c:v>680.46163649703271</c:v>
                </c:pt>
                <c:pt idx="8101">
                  <c:v>680.46548856653476</c:v>
                </c:pt>
                <c:pt idx="8102">
                  <c:v>680.45146883687471</c:v>
                </c:pt>
                <c:pt idx="8103">
                  <c:v>680.43599754611296</c:v>
                </c:pt>
                <c:pt idx="8104">
                  <c:v>680.42374617784958</c:v>
                </c:pt>
                <c:pt idx="8105">
                  <c:v>680.43069285583158</c:v>
                </c:pt>
                <c:pt idx="8106">
                  <c:v>680.44426965348964</c:v>
                </c:pt>
                <c:pt idx="8107">
                  <c:v>680.43738605835767</c:v>
                </c:pt>
                <c:pt idx="8108">
                  <c:v>680.44850038736922</c:v>
                </c:pt>
                <c:pt idx="8109">
                  <c:v>680.45765820319582</c:v>
                </c:pt>
                <c:pt idx="8110">
                  <c:v>680.4507745774215</c:v>
                </c:pt>
                <c:pt idx="8111">
                  <c:v>680.48481313793059</c:v>
                </c:pt>
                <c:pt idx="8112">
                  <c:v>680.51935701108357</c:v>
                </c:pt>
                <c:pt idx="8113">
                  <c:v>680.50451652717538</c:v>
                </c:pt>
                <c:pt idx="8114">
                  <c:v>680.49624321940848</c:v>
                </c:pt>
                <c:pt idx="8115">
                  <c:v>680.45538400793862</c:v>
                </c:pt>
                <c:pt idx="8116">
                  <c:v>680.46750927539392</c:v>
                </c:pt>
                <c:pt idx="8117">
                  <c:v>680.42778754083645</c:v>
                </c:pt>
                <c:pt idx="8118">
                  <c:v>680.44256453180878</c:v>
                </c:pt>
                <c:pt idx="8119">
                  <c:v>680.44717498440593</c:v>
                </c:pt>
                <c:pt idx="8120">
                  <c:v>680.45519466418909</c:v>
                </c:pt>
                <c:pt idx="8121">
                  <c:v>680.47022528406399</c:v>
                </c:pt>
                <c:pt idx="8122">
                  <c:v>680.4827924174449</c:v>
                </c:pt>
                <c:pt idx="8123">
                  <c:v>680.48241269183188</c:v>
                </c:pt>
                <c:pt idx="8124">
                  <c:v>680.47590873414299</c:v>
                </c:pt>
                <c:pt idx="8125">
                  <c:v>680.46763550507592</c:v>
                </c:pt>
                <c:pt idx="8126">
                  <c:v>680.52270422649372</c:v>
                </c:pt>
                <c:pt idx="8127">
                  <c:v>680.53874504497503</c:v>
                </c:pt>
                <c:pt idx="8128">
                  <c:v>680.5519436307568</c:v>
                </c:pt>
                <c:pt idx="8129">
                  <c:v>680.5170206879759</c:v>
                </c:pt>
                <c:pt idx="8130">
                  <c:v>680.50893669292964</c:v>
                </c:pt>
                <c:pt idx="8131">
                  <c:v>680.49996910219272</c:v>
                </c:pt>
                <c:pt idx="8132">
                  <c:v>680.49169684161416</c:v>
                </c:pt>
                <c:pt idx="8133">
                  <c:v>680.4546266330118</c:v>
                </c:pt>
                <c:pt idx="8134">
                  <c:v>680.47931901628056</c:v>
                </c:pt>
                <c:pt idx="8135">
                  <c:v>680.50028467981372</c:v>
                </c:pt>
                <c:pt idx="8136">
                  <c:v>680.54872261588491</c:v>
                </c:pt>
                <c:pt idx="8137">
                  <c:v>680.57051031892377</c:v>
                </c:pt>
                <c:pt idx="8138">
                  <c:v>680.53653493937793</c:v>
                </c:pt>
                <c:pt idx="8139">
                  <c:v>680.50015844876134</c:v>
                </c:pt>
                <c:pt idx="8140">
                  <c:v>680.51575733597986</c:v>
                </c:pt>
                <c:pt idx="8141">
                  <c:v>680.54158631607402</c:v>
                </c:pt>
                <c:pt idx="8142">
                  <c:v>680.55838567085198</c:v>
                </c:pt>
                <c:pt idx="8143">
                  <c:v>680.53609209069896</c:v>
                </c:pt>
                <c:pt idx="8144">
                  <c:v>680.49434872204574</c:v>
                </c:pt>
                <c:pt idx="8145">
                  <c:v>680.48348668428912</c:v>
                </c:pt>
                <c:pt idx="8146">
                  <c:v>680.49744344773808</c:v>
                </c:pt>
                <c:pt idx="8147">
                  <c:v>680.50647414660011</c:v>
                </c:pt>
                <c:pt idx="8148">
                  <c:v>680.48108727392344</c:v>
                </c:pt>
                <c:pt idx="8149">
                  <c:v>680.50704218757039</c:v>
                </c:pt>
                <c:pt idx="8150">
                  <c:v>680.51386282632359</c:v>
                </c:pt>
                <c:pt idx="8151">
                  <c:v>680.53280797659613</c:v>
                </c:pt>
                <c:pt idx="8152">
                  <c:v>680.54000737193451</c:v>
                </c:pt>
                <c:pt idx="8153">
                  <c:v>680.55409063102195</c:v>
                </c:pt>
                <c:pt idx="8154">
                  <c:v>680.57733110164202</c:v>
                </c:pt>
                <c:pt idx="8155">
                  <c:v>680.5497335154588</c:v>
                </c:pt>
                <c:pt idx="8156">
                  <c:v>680.55446933098688</c:v>
                </c:pt>
                <c:pt idx="8157">
                  <c:v>680.53318770857277</c:v>
                </c:pt>
                <c:pt idx="8158">
                  <c:v>680.51613603111707</c:v>
                </c:pt>
                <c:pt idx="8159">
                  <c:v>680.50609545267957</c:v>
                </c:pt>
                <c:pt idx="8160">
                  <c:v>680.47982393702284</c:v>
                </c:pt>
                <c:pt idx="8161">
                  <c:v>680.48954885121896</c:v>
                </c:pt>
                <c:pt idx="8162">
                  <c:v>680.51133612551553</c:v>
                </c:pt>
                <c:pt idx="8163">
                  <c:v>680.50641103094347</c:v>
                </c:pt>
                <c:pt idx="8164">
                  <c:v>680.49731721680507</c:v>
                </c:pt>
                <c:pt idx="8165">
                  <c:v>680.51140027596011</c:v>
                </c:pt>
                <c:pt idx="8166">
                  <c:v>680.49201241836693</c:v>
                </c:pt>
                <c:pt idx="8167">
                  <c:v>680.5263670259875</c:v>
                </c:pt>
                <c:pt idx="8168">
                  <c:v>680.56444798877635</c:v>
                </c:pt>
                <c:pt idx="8169">
                  <c:v>680.56242721477679</c:v>
                </c:pt>
                <c:pt idx="8170">
                  <c:v>680.51108366248843</c:v>
                </c:pt>
                <c:pt idx="8171">
                  <c:v>680.48077066364294</c:v>
                </c:pt>
                <c:pt idx="8172">
                  <c:v>680.49453806826034</c:v>
                </c:pt>
                <c:pt idx="8173">
                  <c:v>680.51076808373432</c:v>
                </c:pt>
                <c:pt idx="8174">
                  <c:v>680.51436775286572</c:v>
                </c:pt>
                <c:pt idx="8175">
                  <c:v>680.47672922946163</c:v>
                </c:pt>
                <c:pt idx="8176">
                  <c:v>680.44085941109449</c:v>
                </c:pt>
                <c:pt idx="8177">
                  <c:v>680.48165531009829</c:v>
                </c:pt>
                <c:pt idx="8178">
                  <c:v>680.52466185775847</c:v>
                </c:pt>
                <c:pt idx="8179">
                  <c:v>680.52819842740746</c:v>
                </c:pt>
                <c:pt idx="8180">
                  <c:v>680.5127257072287</c:v>
                </c:pt>
                <c:pt idx="8181">
                  <c:v>680.50552637720568</c:v>
                </c:pt>
                <c:pt idx="8182">
                  <c:v>680.5326817441786</c:v>
                </c:pt>
                <c:pt idx="8183">
                  <c:v>680.56015397498834</c:v>
                </c:pt>
                <c:pt idx="8184">
                  <c:v>680.55680671789094</c:v>
                </c:pt>
                <c:pt idx="8185">
                  <c:v>680.52346161856542</c:v>
                </c:pt>
                <c:pt idx="8186">
                  <c:v>680.48853900655388</c:v>
                </c:pt>
                <c:pt idx="8187">
                  <c:v>680.47679234449549</c:v>
                </c:pt>
                <c:pt idx="8188">
                  <c:v>680.49599075764843</c:v>
                </c:pt>
                <c:pt idx="8189">
                  <c:v>680.51234701252099</c:v>
                </c:pt>
                <c:pt idx="8190">
                  <c:v>680.50805307313237</c:v>
                </c:pt>
                <c:pt idx="8191">
                  <c:v>680.50558949284391</c:v>
                </c:pt>
                <c:pt idx="8192">
                  <c:v>680.52125152420126</c:v>
                </c:pt>
                <c:pt idx="8193">
                  <c:v>680.51777807861629</c:v>
                </c:pt>
                <c:pt idx="8194">
                  <c:v>680.54404992585319</c:v>
                </c:pt>
                <c:pt idx="8195">
                  <c:v>680.52358785059596</c:v>
                </c:pt>
                <c:pt idx="8196">
                  <c:v>680.5280090790734</c:v>
                </c:pt>
                <c:pt idx="8197">
                  <c:v>680.53565027677814</c:v>
                </c:pt>
                <c:pt idx="8198">
                  <c:v>680.54815456704125</c:v>
                </c:pt>
                <c:pt idx="8199">
                  <c:v>680.53779726540961</c:v>
                </c:pt>
                <c:pt idx="8200">
                  <c:v>680.49333784109047</c:v>
                </c:pt>
                <c:pt idx="8201">
                  <c:v>680.44534363232617</c:v>
                </c:pt>
                <c:pt idx="8202">
                  <c:v>680.43959712575133</c:v>
                </c:pt>
                <c:pt idx="8203">
                  <c:v>680.48348668428912</c:v>
                </c:pt>
                <c:pt idx="8204">
                  <c:v>680.51550487258157</c:v>
                </c:pt>
                <c:pt idx="8205">
                  <c:v>680.50697907190158</c:v>
                </c:pt>
                <c:pt idx="8206">
                  <c:v>680.48929639002085</c:v>
                </c:pt>
                <c:pt idx="8207">
                  <c:v>680.50641103094347</c:v>
                </c:pt>
                <c:pt idx="8208">
                  <c:v>680.54518602209714</c:v>
                </c:pt>
                <c:pt idx="8209">
                  <c:v>680.55724853492029</c:v>
                </c:pt>
                <c:pt idx="8210">
                  <c:v>680.53274486038663</c:v>
                </c:pt>
                <c:pt idx="8211">
                  <c:v>680.5006644076833</c:v>
                </c:pt>
                <c:pt idx="8212">
                  <c:v>680.51184208631821</c:v>
                </c:pt>
                <c:pt idx="8213">
                  <c:v>680.51670407391236</c:v>
                </c:pt>
                <c:pt idx="8214">
                  <c:v>680.51443086868937</c:v>
                </c:pt>
                <c:pt idx="8215">
                  <c:v>680.49542271876567</c:v>
                </c:pt>
                <c:pt idx="8216">
                  <c:v>680.47009905427331</c:v>
                </c:pt>
                <c:pt idx="8217">
                  <c:v>680.46927752609326</c:v>
                </c:pt>
                <c:pt idx="8218">
                  <c:v>680.48917015942982</c:v>
                </c:pt>
                <c:pt idx="8219">
                  <c:v>680.48917015942982</c:v>
                </c:pt>
                <c:pt idx="8220">
                  <c:v>680.50975823194358</c:v>
                </c:pt>
                <c:pt idx="8221">
                  <c:v>680.52845089187156</c:v>
                </c:pt>
                <c:pt idx="8222">
                  <c:v>680.51942012701204</c:v>
                </c:pt>
                <c:pt idx="8223">
                  <c:v>680.50836865160159</c:v>
                </c:pt>
                <c:pt idx="8224">
                  <c:v>680.53981802285671</c:v>
                </c:pt>
                <c:pt idx="8225">
                  <c:v>680.53577650932027</c:v>
                </c:pt>
                <c:pt idx="8226">
                  <c:v>680.54171254886546</c:v>
                </c:pt>
                <c:pt idx="8227">
                  <c:v>680.52049413268605</c:v>
                </c:pt>
                <c:pt idx="8228">
                  <c:v>680.47679234449549</c:v>
                </c:pt>
                <c:pt idx="8229">
                  <c:v>680.47022528406399</c:v>
                </c:pt>
                <c:pt idx="8230">
                  <c:v>680.46157338231694</c:v>
                </c:pt>
                <c:pt idx="8231">
                  <c:v>680.47155069718542</c:v>
                </c:pt>
                <c:pt idx="8232">
                  <c:v>680.46492053341331</c:v>
                </c:pt>
                <c:pt idx="8233">
                  <c:v>680.49668502753957</c:v>
                </c:pt>
                <c:pt idx="8234">
                  <c:v>680.49775902509396</c:v>
                </c:pt>
                <c:pt idx="8235">
                  <c:v>680.52914516925682</c:v>
                </c:pt>
                <c:pt idx="8236">
                  <c:v>680.51594668354255</c:v>
                </c:pt>
                <c:pt idx="8237">
                  <c:v>680.50824242020997</c:v>
                </c:pt>
                <c:pt idx="8238">
                  <c:v>680.51531552504662</c:v>
                </c:pt>
                <c:pt idx="8239">
                  <c:v>680.51796742630609</c:v>
                </c:pt>
                <c:pt idx="8240">
                  <c:v>680.52301980650043</c:v>
                </c:pt>
                <c:pt idx="8241">
                  <c:v>680.51335789986626</c:v>
                </c:pt>
                <c:pt idx="8242">
                  <c:v>680.48778058860091</c:v>
                </c:pt>
                <c:pt idx="8243">
                  <c:v>680.44635346248754</c:v>
                </c:pt>
                <c:pt idx="8244">
                  <c:v>680.4762874242623</c:v>
                </c:pt>
                <c:pt idx="8245">
                  <c:v>680.50413679881922</c:v>
                </c:pt>
                <c:pt idx="8246">
                  <c:v>680.48809719961935</c:v>
                </c:pt>
                <c:pt idx="8247">
                  <c:v>680.49295914882407</c:v>
                </c:pt>
                <c:pt idx="8248">
                  <c:v>680.50641103094347</c:v>
                </c:pt>
                <c:pt idx="8249">
                  <c:v>680.51967259073911</c:v>
                </c:pt>
                <c:pt idx="8250">
                  <c:v>680.51140027596011</c:v>
                </c:pt>
                <c:pt idx="8251">
                  <c:v>680.49466429907682</c:v>
                </c:pt>
                <c:pt idx="8252">
                  <c:v>680.49933794705021</c:v>
                </c:pt>
                <c:pt idx="8253">
                  <c:v>680.50937850292553</c:v>
                </c:pt>
                <c:pt idx="8254">
                  <c:v>680.48064443340979</c:v>
                </c:pt>
                <c:pt idx="8255">
                  <c:v>680.47414047954487</c:v>
                </c:pt>
                <c:pt idx="8256">
                  <c:v>680.46308917052806</c:v>
                </c:pt>
                <c:pt idx="8257">
                  <c:v>680.46327851477463</c:v>
                </c:pt>
                <c:pt idx="8258">
                  <c:v>680.47508720437588</c:v>
                </c:pt>
                <c:pt idx="8259">
                  <c:v>680.46694124189082</c:v>
                </c:pt>
                <c:pt idx="8260">
                  <c:v>680.47672922946163</c:v>
                </c:pt>
                <c:pt idx="8261">
                  <c:v>680.50817930451603</c:v>
                </c:pt>
                <c:pt idx="8262">
                  <c:v>680.52169333600648</c:v>
                </c:pt>
                <c:pt idx="8263">
                  <c:v>680.5068528405684</c:v>
                </c:pt>
                <c:pt idx="8264">
                  <c:v>680.50552637720568</c:v>
                </c:pt>
                <c:pt idx="8265">
                  <c:v>680.51866273595817</c:v>
                </c:pt>
                <c:pt idx="8266">
                  <c:v>680.51026315779654</c:v>
                </c:pt>
                <c:pt idx="8267">
                  <c:v>680.5141784054025</c:v>
                </c:pt>
                <c:pt idx="8268">
                  <c:v>680.50293760249997</c:v>
                </c:pt>
                <c:pt idx="8269">
                  <c:v>680.46277256214239</c:v>
                </c:pt>
                <c:pt idx="8270">
                  <c:v>680.46409900664776</c:v>
                </c:pt>
                <c:pt idx="8271">
                  <c:v>680.48133973443237</c:v>
                </c:pt>
                <c:pt idx="8272">
                  <c:v>680.46056251237815</c:v>
                </c:pt>
                <c:pt idx="8273">
                  <c:v>680.47458228442895</c:v>
                </c:pt>
                <c:pt idx="8274">
                  <c:v>680.48588609656929</c:v>
                </c:pt>
                <c:pt idx="8275">
                  <c:v>680.49523337249525</c:v>
                </c:pt>
                <c:pt idx="8276">
                  <c:v>680.50306383366876</c:v>
                </c:pt>
                <c:pt idx="8277">
                  <c:v>680.49422249124257</c:v>
                </c:pt>
                <c:pt idx="8278">
                  <c:v>680.50028467981372</c:v>
                </c:pt>
                <c:pt idx="8279">
                  <c:v>680.51569422012824</c:v>
                </c:pt>
                <c:pt idx="8280">
                  <c:v>680.52295669049636</c:v>
                </c:pt>
                <c:pt idx="8281">
                  <c:v>680.51885208370368</c:v>
                </c:pt>
                <c:pt idx="8282">
                  <c:v>680.50483210527329</c:v>
                </c:pt>
                <c:pt idx="8283">
                  <c:v>680.4854442900247</c:v>
                </c:pt>
                <c:pt idx="8284">
                  <c:v>680.49567518047809</c:v>
                </c:pt>
                <c:pt idx="8285">
                  <c:v>680.49175995696203</c:v>
                </c:pt>
                <c:pt idx="8286">
                  <c:v>680.48354979946487</c:v>
                </c:pt>
                <c:pt idx="8287">
                  <c:v>680.49889613852952</c:v>
                </c:pt>
                <c:pt idx="8288">
                  <c:v>680.48954885121896</c:v>
                </c:pt>
                <c:pt idx="8289">
                  <c:v>680.52118840823425</c:v>
                </c:pt>
                <c:pt idx="8290">
                  <c:v>680.52769349854304</c:v>
                </c:pt>
                <c:pt idx="8291">
                  <c:v>680.50881046151414</c:v>
                </c:pt>
                <c:pt idx="8292">
                  <c:v>680.51405217376691</c:v>
                </c:pt>
                <c:pt idx="8293">
                  <c:v>680.5115265074844</c:v>
                </c:pt>
                <c:pt idx="8294">
                  <c:v>680.51114677824319</c:v>
                </c:pt>
                <c:pt idx="8295">
                  <c:v>680.50969511621793</c:v>
                </c:pt>
                <c:pt idx="8296">
                  <c:v>680.47533966438107</c:v>
                </c:pt>
                <c:pt idx="8297">
                  <c:v>680.47155069718542</c:v>
                </c:pt>
                <c:pt idx="8298">
                  <c:v>680.47016216916791</c:v>
                </c:pt>
                <c:pt idx="8299">
                  <c:v>680.48923327472471</c:v>
                </c:pt>
                <c:pt idx="8300">
                  <c:v>680.5141784054025</c:v>
                </c:pt>
                <c:pt idx="8301">
                  <c:v>680.52112529226883</c:v>
                </c:pt>
                <c:pt idx="8302">
                  <c:v>680.5280090790734</c:v>
                </c:pt>
                <c:pt idx="8303">
                  <c:v>680.54543848798755</c:v>
                </c:pt>
                <c:pt idx="8304">
                  <c:v>680.54108138496144</c:v>
                </c:pt>
                <c:pt idx="8305">
                  <c:v>680.55181739753596</c:v>
                </c:pt>
                <c:pt idx="8306">
                  <c:v>680.55421686433817</c:v>
                </c:pt>
                <c:pt idx="8307">
                  <c:v>680.53002982994281</c:v>
                </c:pt>
                <c:pt idx="8308">
                  <c:v>680.50382122079418</c:v>
                </c:pt>
                <c:pt idx="8309">
                  <c:v>680.50394745200015</c:v>
                </c:pt>
                <c:pt idx="8310">
                  <c:v>680.49914860053343</c:v>
                </c:pt>
                <c:pt idx="8311">
                  <c:v>680.48512871396099</c:v>
                </c:pt>
                <c:pt idx="8312">
                  <c:v>680.48121350417523</c:v>
                </c:pt>
                <c:pt idx="8313">
                  <c:v>680.48790681913374</c:v>
                </c:pt>
                <c:pt idx="8314">
                  <c:v>680.51001069485937</c:v>
                </c:pt>
                <c:pt idx="8315">
                  <c:v>680.52857712411139</c:v>
                </c:pt>
                <c:pt idx="8316">
                  <c:v>680.53855569597681</c:v>
                </c:pt>
                <c:pt idx="8317">
                  <c:v>680.53786038172507</c:v>
                </c:pt>
                <c:pt idx="8318">
                  <c:v>680.53779726540961</c:v>
                </c:pt>
                <c:pt idx="8319">
                  <c:v>680.56021709177298</c:v>
                </c:pt>
                <c:pt idx="8320">
                  <c:v>680.50514768340463</c:v>
                </c:pt>
                <c:pt idx="8321">
                  <c:v>680.47868683079855</c:v>
                </c:pt>
                <c:pt idx="8322">
                  <c:v>680.49996910219272</c:v>
                </c:pt>
                <c:pt idx="8323">
                  <c:v>680.51108366248843</c:v>
                </c:pt>
                <c:pt idx="8324">
                  <c:v>680.49775902509396</c:v>
                </c:pt>
                <c:pt idx="8325">
                  <c:v>680.48411783610493</c:v>
                </c:pt>
                <c:pt idx="8326">
                  <c:v>680.50180048753612</c:v>
                </c:pt>
                <c:pt idx="8327">
                  <c:v>680.51140027596011</c:v>
                </c:pt>
                <c:pt idx="8328">
                  <c:v>680.5197988226106</c:v>
                </c:pt>
                <c:pt idx="8329">
                  <c:v>680.53028229456061</c:v>
                </c:pt>
                <c:pt idx="8330">
                  <c:v>680.54644938645731</c:v>
                </c:pt>
                <c:pt idx="8331">
                  <c:v>680.55219609721451</c:v>
                </c:pt>
                <c:pt idx="8332">
                  <c:v>680.5404502211901</c:v>
                </c:pt>
                <c:pt idx="8333">
                  <c:v>680.53508223040399</c:v>
                </c:pt>
                <c:pt idx="8334">
                  <c:v>680.50502145214807</c:v>
                </c:pt>
                <c:pt idx="8335">
                  <c:v>680.4951061069761</c:v>
                </c:pt>
                <c:pt idx="8336">
                  <c:v>680.49138023021681</c:v>
                </c:pt>
                <c:pt idx="8337">
                  <c:v>680.48531805959522</c:v>
                </c:pt>
                <c:pt idx="8338">
                  <c:v>680.48847589127342</c:v>
                </c:pt>
                <c:pt idx="8339">
                  <c:v>680.49081219220477</c:v>
                </c:pt>
                <c:pt idx="8340">
                  <c:v>680.49415937584297</c:v>
                </c:pt>
                <c:pt idx="8341">
                  <c:v>680.52314603851232</c:v>
                </c:pt>
                <c:pt idx="8342">
                  <c:v>680.53811284700032</c:v>
                </c:pt>
                <c:pt idx="8343">
                  <c:v>680.52181956796289</c:v>
                </c:pt>
                <c:pt idx="8344">
                  <c:v>680.52472497379824</c:v>
                </c:pt>
                <c:pt idx="8345">
                  <c:v>680.50893669292964</c:v>
                </c:pt>
                <c:pt idx="8346">
                  <c:v>680.50350564280211</c:v>
                </c:pt>
                <c:pt idx="8347">
                  <c:v>680.46668878259061</c:v>
                </c:pt>
                <c:pt idx="8348">
                  <c:v>680.44357539569842</c:v>
                </c:pt>
                <c:pt idx="8349">
                  <c:v>680.46870949225604</c:v>
                </c:pt>
                <c:pt idx="8350">
                  <c:v>680.45437417474511</c:v>
                </c:pt>
                <c:pt idx="8351">
                  <c:v>680.48228646152961</c:v>
                </c:pt>
                <c:pt idx="8352">
                  <c:v>680.47268780071136</c:v>
                </c:pt>
                <c:pt idx="8353">
                  <c:v>680.48841277599445</c:v>
                </c:pt>
                <c:pt idx="8354">
                  <c:v>680.50186360309613</c:v>
                </c:pt>
                <c:pt idx="8355">
                  <c:v>680.50331629602283</c:v>
                </c:pt>
                <c:pt idx="8356">
                  <c:v>680.49763279414753</c:v>
                </c:pt>
                <c:pt idx="8357">
                  <c:v>680.49276980270884</c:v>
                </c:pt>
                <c:pt idx="8358">
                  <c:v>680.51038938927297</c:v>
                </c:pt>
                <c:pt idx="8359">
                  <c:v>680.5164516104345</c:v>
                </c:pt>
                <c:pt idx="8360">
                  <c:v>680.49434872204574</c:v>
                </c:pt>
                <c:pt idx="8361">
                  <c:v>680.44837415849054</c:v>
                </c:pt>
                <c:pt idx="8362">
                  <c:v>680.42210418168963</c:v>
                </c:pt>
                <c:pt idx="8363">
                  <c:v>680.44389096740167</c:v>
                </c:pt>
                <c:pt idx="8364">
                  <c:v>680.51512617752371</c:v>
                </c:pt>
                <c:pt idx="8365">
                  <c:v>680.51386282632359</c:v>
                </c:pt>
                <c:pt idx="8366">
                  <c:v>680.4987057573602</c:v>
                </c:pt>
                <c:pt idx="8367">
                  <c:v>680.49276980270884</c:v>
                </c:pt>
                <c:pt idx="8368">
                  <c:v>680.48954885121896</c:v>
                </c:pt>
                <c:pt idx="8369">
                  <c:v>680.52522990216426</c:v>
                </c:pt>
                <c:pt idx="8370">
                  <c:v>680.52118840823425</c:v>
                </c:pt>
                <c:pt idx="8371">
                  <c:v>680.51809365810607</c:v>
                </c:pt>
                <c:pt idx="8372">
                  <c:v>680.49725410134045</c:v>
                </c:pt>
                <c:pt idx="8373">
                  <c:v>680.50704218757039</c:v>
                </c:pt>
                <c:pt idx="8374">
                  <c:v>680.49239111051406</c:v>
                </c:pt>
                <c:pt idx="8375">
                  <c:v>680.49984287115365</c:v>
                </c:pt>
                <c:pt idx="8376">
                  <c:v>680.47969770682926</c:v>
                </c:pt>
                <c:pt idx="8377">
                  <c:v>680.49775902509396</c:v>
                </c:pt>
                <c:pt idx="8378">
                  <c:v>680.49977975563615</c:v>
                </c:pt>
                <c:pt idx="8379">
                  <c:v>680.51746249915959</c:v>
                </c:pt>
                <c:pt idx="8380">
                  <c:v>680.52725065116624</c:v>
                </c:pt>
                <c:pt idx="8381">
                  <c:v>680.50590507105449</c:v>
                </c:pt>
                <c:pt idx="8382">
                  <c:v>680.50603233703089</c:v>
                </c:pt>
                <c:pt idx="8383">
                  <c:v>680.52459874172007</c:v>
                </c:pt>
                <c:pt idx="8384">
                  <c:v>680.51904143146123</c:v>
                </c:pt>
                <c:pt idx="8385">
                  <c:v>680.50281137133618</c:v>
                </c:pt>
                <c:pt idx="8386">
                  <c:v>680.47553004407121</c:v>
                </c:pt>
                <c:pt idx="8387">
                  <c:v>680.48500248354492</c:v>
                </c:pt>
                <c:pt idx="8388">
                  <c:v>680.49359133730627</c:v>
                </c:pt>
                <c:pt idx="8389">
                  <c:v>680.50660037791761</c:v>
                </c:pt>
                <c:pt idx="8390">
                  <c:v>680.5019267186575</c:v>
                </c:pt>
                <c:pt idx="8391">
                  <c:v>680.52339850255225</c:v>
                </c:pt>
                <c:pt idx="8392">
                  <c:v>680.54070268668272</c:v>
                </c:pt>
                <c:pt idx="8393">
                  <c:v>680.56135319412545</c:v>
                </c:pt>
                <c:pt idx="8394">
                  <c:v>680.54120761773174</c:v>
                </c:pt>
                <c:pt idx="8395">
                  <c:v>680.54379746007965</c:v>
                </c:pt>
                <c:pt idx="8396">
                  <c:v>680.54164943246906</c:v>
                </c:pt>
                <c:pt idx="8397">
                  <c:v>680.52080971246085</c:v>
                </c:pt>
                <c:pt idx="8398">
                  <c:v>680.4760349641773</c:v>
                </c:pt>
                <c:pt idx="8399">
                  <c:v>680.46132092346727</c:v>
                </c:pt>
                <c:pt idx="8400">
                  <c:v>680.44925879541677</c:v>
                </c:pt>
                <c:pt idx="8401">
                  <c:v>680.48986546242361</c:v>
                </c:pt>
                <c:pt idx="8402">
                  <c:v>680.53994425557391</c:v>
                </c:pt>
                <c:pt idx="8403">
                  <c:v>680.53179811740392</c:v>
                </c:pt>
                <c:pt idx="8404">
                  <c:v>680.52807219518331</c:v>
                </c:pt>
                <c:pt idx="8405">
                  <c:v>680.54613380399167</c:v>
                </c:pt>
                <c:pt idx="8406">
                  <c:v>680.56463733940507</c:v>
                </c:pt>
                <c:pt idx="8407">
                  <c:v>680.55844878759956</c:v>
                </c:pt>
                <c:pt idx="8408">
                  <c:v>680.53230304695762</c:v>
                </c:pt>
                <c:pt idx="8409">
                  <c:v>680.50230541205303</c:v>
                </c:pt>
                <c:pt idx="8410">
                  <c:v>680.47666611442924</c:v>
                </c:pt>
                <c:pt idx="8411">
                  <c:v>680.47830814037718</c:v>
                </c:pt>
                <c:pt idx="8412">
                  <c:v>680.48506559875239</c:v>
                </c:pt>
                <c:pt idx="8413">
                  <c:v>680.48443444673785</c:v>
                </c:pt>
                <c:pt idx="8414">
                  <c:v>680.49441183744943</c:v>
                </c:pt>
                <c:pt idx="8415">
                  <c:v>680.50817930451603</c:v>
                </c:pt>
                <c:pt idx="8416">
                  <c:v>680.51379971051188</c:v>
                </c:pt>
                <c:pt idx="8417">
                  <c:v>680.50097998537728</c:v>
                </c:pt>
                <c:pt idx="8418">
                  <c:v>680.49213864907733</c:v>
                </c:pt>
                <c:pt idx="8419">
                  <c:v>680.52068348054706</c:v>
                </c:pt>
                <c:pt idx="8420">
                  <c:v>680.53312459235531</c:v>
                </c:pt>
                <c:pt idx="8421">
                  <c:v>680.52794596296462</c:v>
                </c:pt>
                <c:pt idx="8422">
                  <c:v>680.47698168960494</c:v>
                </c:pt>
                <c:pt idx="8423">
                  <c:v>680.45696290764806</c:v>
                </c:pt>
                <c:pt idx="8424">
                  <c:v>680.45595307392443</c:v>
                </c:pt>
                <c:pt idx="8425">
                  <c:v>680.48140284956287</c:v>
                </c:pt>
                <c:pt idx="8426">
                  <c:v>680.50969511621793</c:v>
                </c:pt>
                <c:pt idx="8427">
                  <c:v>680.5161991469779</c:v>
                </c:pt>
                <c:pt idx="8428">
                  <c:v>680.51929389515658</c:v>
                </c:pt>
                <c:pt idx="8429">
                  <c:v>680.50805307313237</c:v>
                </c:pt>
                <c:pt idx="8430">
                  <c:v>680.55585893263253</c:v>
                </c:pt>
                <c:pt idx="8431">
                  <c:v>680.56021709177298</c:v>
                </c:pt>
                <c:pt idx="8432">
                  <c:v>680.53729233493334</c:v>
                </c:pt>
                <c:pt idx="8433">
                  <c:v>680.48152907982796</c:v>
                </c:pt>
                <c:pt idx="8434">
                  <c:v>680.4743929394707</c:v>
                </c:pt>
                <c:pt idx="8435">
                  <c:v>680.46422523618662</c:v>
                </c:pt>
                <c:pt idx="8436">
                  <c:v>680.47142446733903</c:v>
                </c:pt>
                <c:pt idx="8437">
                  <c:v>680.52156710405552</c:v>
                </c:pt>
                <c:pt idx="8438">
                  <c:v>680.51026315779654</c:v>
                </c:pt>
                <c:pt idx="8439">
                  <c:v>680.53173500121579</c:v>
                </c:pt>
                <c:pt idx="8440">
                  <c:v>680.53565027677814</c:v>
                </c:pt>
                <c:pt idx="8441">
                  <c:v>680.54272344608262</c:v>
                </c:pt>
                <c:pt idx="8442">
                  <c:v>680.56065890930358</c:v>
                </c:pt>
                <c:pt idx="8443">
                  <c:v>680.54872261588491</c:v>
                </c:pt>
                <c:pt idx="8444">
                  <c:v>680.52358785059596</c:v>
                </c:pt>
                <c:pt idx="8445">
                  <c:v>680.49801148700249</c:v>
                </c:pt>
                <c:pt idx="8446">
                  <c:v>680.47856060065271</c:v>
                </c:pt>
                <c:pt idx="8447">
                  <c:v>680.44622723369878</c:v>
                </c:pt>
                <c:pt idx="8448">
                  <c:v>680.45614241772182</c:v>
                </c:pt>
                <c:pt idx="8449">
                  <c:v>680.48165531009829</c:v>
                </c:pt>
                <c:pt idx="8450">
                  <c:v>680.52308292250575</c:v>
                </c:pt>
                <c:pt idx="8451">
                  <c:v>680.53179811740392</c:v>
                </c:pt>
                <c:pt idx="8452">
                  <c:v>680.54626003697388</c:v>
                </c:pt>
                <c:pt idx="8453">
                  <c:v>680.54007048829646</c:v>
                </c:pt>
                <c:pt idx="8454">
                  <c:v>680.54834391664383</c:v>
                </c:pt>
                <c:pt idx="8455">
                  <c:v>680.54948104920788</c:v>
                </c:pt>
                <c:pt idx="8456">
                  <c:v>680.54651250295433</c:v>
                </c:pt>
                <c:pt idx="8457">
                  <c:v>680.50723153458432</c:v>
                </c:pt>
                <c:pt idx="8458">
                  <c:v>680.501106216464</c:v>
                </c:pt>
                <c:pt idx="8459">
                  <c:v>680.49314849495136</c:v>
                </c:pt>
                <c:pt idx="8460">
                  <c:v>680.48487625313396</c:v>
                </c:pt>
                <c:pt idx="8461">
                  <c:v>680.49479052989864</c:v>
                </c:pt>
                <c:pt idx="8462">
                  <c:v>680.50615856832985</c:v>
                </c:pt>
                <c:pt idx="8463">
                  <c:v>680.49832706441794</c:v>
                </c:pt>
                <c:pt idx="8464">
                  <c:v>680.50401056760518</c:v>
                </c:pt>
                <c:pt idx="8465">
                  <c:v>680.49883302303192</c:v>
                </c:pt>
                <c:pt idx="8466">
                  <c:v>680.51550487258157</c:v>
                </c:pt>
                <c:pt idx="8467">
                  <c:v>680.51506306168551</c:v>
                </c:pt>
                <c:pt idx="8468">
                  <c:v>680.52156710405552</c:v>
                </c:pt>
                <c:pt idx="8469">
                  <c:v>680.50988446339898</c:v>
                </c:pt>
                <c:pt idx="8470">
                  <c:v>680.48538117480928</c:v>
                </c:pt>
                <c:pt idx="8471">
                  <c:v>680.47104577783216</c:v>
                </c:pt>
                <c:pt idx="8472">
                  <c:v>680.48121350417523</c:v>
                </c:pt>
                <c:pt idx="8473">
                  <c:v>680.47180315689377</c:v>
                </c:pt>
                <c:pt idx="8474">
                  <c:v>680.50723153458432</c:v>
                </c:pt>
                <c:pt idx="8475">
                  <c:v>680.51897831554083</c:v>
                </c:pt>
                <c:pt idx="8476">
                  <c:v>680.53798661436008</c:v>
                </c:pt>
                <c:pt idx="8477">
                  <c:v>680.5326817441786</c:v>
                </c:pt>
                <c:pt idx="8478">
                  <c:v>680.55472283235599</c:v>
                </c:pt>
                <c:pt idx="8479">
                  <c:v>680.53072410769278</c:v>
                </c:pt>
                <c:pt idx="8480">
                  <c:v>680.52781973075128</c:v>
                </c:pt>
                <c:pt idx="8481">
                  <c:v>680.50893669292964</c:v>
                </c:pt>
                <c:pt idx="8482">
                  <c:v>680.49043350025659</c:v>
                </c:pt>
                <c:pt idx="8483">
                  <c:v>680.46807730900434</c:v>
                </c:pt>
                <c:pt idx="8484">
                  <c:v>680.49144334555797</c:v>
                </c:pt>
                <c:pt idx="8485">
                  <c:v>680.49529648791759</c:v>
                </c:pt>
                <c:pt idx="8486">
                  <c:v>680.51266259144074</c:v>
                </c:pt>
                <c:pt idx="8487">
                  <c:v>680.51550487258157</c:v>
                </c:pt>
                <c:pt idx="8488">
                  <c:v>680.51866273595817</c:v>
                </c:pt>
                <c:pt idx="8489">
                  <c:v>680.54588133804293</c:v>
                </c:pt>
                <c:pt idx="8490">
                  <c:v>680.55124934810772</c:v>
                </c:pt>
                <c:pt idx="8491">
                  <c:v>680.5409551521966</c:v>
                </c:pt>
                <c:pt idx="8492">
                  <c:v>680.49984287115365</c:v>
                </c:pt>
                <c:pt idx="8493">
                  <c:v>680.48778058860091</c:v>
                </c:pt>
                <c:pt idx="8494">
                  <c:v>680.48727566652281</c:v>
                </c:pt>
                <c:pt idx="8495">
                  <c:v>680.4828555326061</c:v>
                </c:pt>
                <c:pt idx="8496">
                  <c:v>680.48310799326339</c:v>
                </c:pt>
                <c:pt idx="8497">
                  <c:v>680.51721003561818</c:v>
                </c:pt>
                <c:pt idx="8498">
                  <c:v>680.53028229456061</c:v>
                </c:pt>
                <c:pt idx="8499">
                  <c:v>680.54916546642403</c:v>
                </c:pt>
                <c:pt idx="8500">
                  <c:v>680.55870125460353</c:v>
                </c:pt>
                <c:pt idx="8501">
                  <c:v>680.55939553897326</c:v>
                </c:pt>
                <c:pt idx="8502">
                  <c:v>680.53508223040399</c:v>
                </c:pt>
                <c:pt idx="8503">
                  <c:v>680.49276980270884</c:v>
                </c:pt>
                <c:pt idx="8504">
                  <c:v>680.50432718033233</c:v>
                </c:pt>
                <c:pt idx="8505">
                  <c:v>680.50552637720568</c:v>
                </c:pt>
                <c:pt idx="8506">
                  <c:v>680.49719098587718</c:v>
                </c:pt>
                <c:pt idx="8507">
                  <c:v>680.5164516104345</c:v>
                </c:pt>
                <c:pt idx="8508">
                  <c:v>680.53325082479148</c:v>
                </c:pt>
                <c:pt idx="8509">
                  <c:v>680.52472497379824</c:v>
                </c:pt>
                <c:pt idx="8510">
                  <c:v>680.54164943246906</c:v>
                </c:pt>
                <c:pt idx="8511">
                  <c:v>680.50754711296736</c:v>
                </c:pt>
                <c:pt idx="8512">
                  <c:v>680.51127300975679</c:v>
                </c:pt>
                <c:pt idx="8513">
                  <c:v>680.56438487190292</c:v>
                </c:pt>
                <c:pt idx="8514">
                  <c:v>680.57726798449801</c:v>
                </c:pt>
                <c:pt idx="8515">
                  <c:v>680.53230304695762</c:v>
                </c:pt>
                <c:pt idx="8516">
                  <c:v>680.5027482557565</c:v>
                </c:pt>
                <c:pt idx="8517">
                  <c:v>680.49302226419843</c:v>
                </c:pt>
                <c:pt idx="8518">
                  <c:v>680.48165531009829</c:v>
                </c:pt>
                <c:pt idx="8519">
                  <c:v>680.49693748935795</c:v>
                </c:pt>
                <c:pt idx="8520">
                  <c:v>680.50426406472059</c:v>
                </c:pt>
                <c:pt idx="8521">
                  <c:v>680.51405217376691</c:v>
                </c:pt>
                <c:pt idx="8522">
                  <c:v>680.52422004551704</c:v>
                </c:pt>
                <c:pt idx="8523">
                  <c:v>680.53261862797183</c:v>
                </c:pt>
                <c:pt idx="8524">
                  <c:v>680.55301764804722</c:v>
                </c:pt>
                <c:pt idx="8525">
                  <c:v>680.55863813785038</c:v>
                </c:pt>
                <c:pt idx="8526">
                  <c:v>680.55964800605659</c:v>
                </c:pt>
                <c:pt idx="8527">
                  <c:v>680.50653726225823</c:v>
                </c:pt>
                <c:pt idx="8528">
                  <c:v>680.47780321988944</c:v>
                </c:pt>
                <c:pt idx="8529">
                  <c:v>680.47287714556228</c:v>
                </c:pt>
                <c:pt idx="8530">
                  <c:v>680.48203400094133</c:v>
                </c:pt>
                <c:pt idx="8531">
                  <c:v>680.48696009026708</c:v>
                </c:pt>
                <c:pt idx="8532">
                  <c:v>680.49889613852952</c:v>
                </c:pt>
                <c:pt idx="8533">
                  <c:v>680.50028467981372</c:v>
                </c:pt>
                <c:pt idx="8534">
                  <c:v>680.49125399953812</c:v>
                </c:pt>
                <c:pt idx="8535">
                  <c:v>680.52743999945255</c:v>
                </c:pt>
                <c:pt idx="8536">
                  <c:v>680.55023844802417</c:v>
                </c:pt>
                <c:pt idx="8537">
                  <c:v>680.54392369296374</c:v>
                </c:pt>
                <c:pt idx="8538">
                  <c:v>680.54247098042015</c:v>
                </c:pt>
                <c:pt idx="8539">
                  <c:v>680.53874504497503</c:v>
                </c:pt>
                <c:pt idx="8540">
                  <c:v>680.48588609656929</c:v>
                </c:pt>
                <c:pt idx="8541">
                  <c:v>680.45607930312144</c:v>
                </c:pt>
                <c:pt idx="8542">
                  <c:v>680.45311084906564</c:v>
                </c:pt>
                <c:pt idx="8543">
                  <c:v>680.48272930228529</c:v>
                </c:pt>
                <c:pt idx="8544">
                  <c:v>680.52194579992442</c:v>
                </c:pt>
                <c:pt idx="8545">
                  <c:v>680.53432380071263</c:v>
                </c:pt>
                <c:pt idx="8546">
                  <c:v>680.54613380399167</c:v>
                </c:pt>
                <c:pt idx="8547">
                  <c:v>680.53577650932027</c:v>
                </c:pt>
                <c:pt idx="8548">
                  <c:v>680.5605957925095</c:v>
                </c:pt>
                <c:pt idx="8549">
                  <c:v>680.54600757101468</c:v>
                </c:pt>
                <c:pt idx="8550">
                  <c:v>680.53583962559344</c:v>
                </c:pt>
                <c:pt idx="8551">
                  <c:v>680.5136734788922</c:v>
                </c:pt>
                <c:pt idx="8552">
                  <c:v>680.50489522089697</c:v>
                </c:pt>
                <c:pt idx="8553">
                  <c:v>680.51859962004562</c:v>
                </c:pt>
                <c:pt idx="8554">
                  <c:v>680.49744344773808</c:v>
                </c:pt>
                <c:pt idx="8555">
                  <c:v>680.48645516832676</c:v>
                </c:pt>
                <c:pt idx="8556">
                  <c:v>680.49302226419843</c:v>
                </c:pt>
                <c:pt idx="8557">
                  <c:v>680.51765184682961</c:v>
                </c:pt>
                <c:pt idx="8558">
                  <c:v>680.53489288163644</c:v>
                </c:pt>
                <c:pt idx="8559">
                  <c:v>680.55668048446591</c:v>
                </c:pt>
                <c:pt idx="8560">
                  <c:v>680.56072202609892</c:v>
                </c:pt>
                <c:pt idx="8561">
                  <c:v>680.59324597658747</c:v>
                </c:pt>
                <c:pt idx="8562">
                  <c:v>680.56672123181136</c:v>
                </c:pt>
                <c:pt idx="8563">
                  <c:v>680.54979663202471</c:v>
                </c:pt>
                <c:pt idx="8564">
                  <c:v>680.50255890902474</c:v>
                </c:pt>
                <c:pt idx="8565">
                  <c:v>680.47704480464392</c:v>
                </c:pt>
                <c:pt idx="8566">
                  <c:v>680.46889883685651</c:v>
                </c:pt>
                <c:pt idx="8567">
                  <c:v>680.50420094911033</c:v>
                </c:pt>
                <c:pt idx="8568">
                  <c:v>680.53558716050907</c:v>
                </c:pt>
                <c:pt idx="8569">
                  <c:v>680.56230098111587</c:v>
                </c:pt>
                <c:pt idx="8570">
                  <c:v>680.5785313623378</c:v>
                </c:pt>
                <c:pt idx="8571">
                  <c:v>680.54878573242979</c:v>
                </c:pt>
                <c:pt idx="8572">
                  <c:v>680.56369058638097</c:v>
                </c:pt>
                <c:pt idx="8573">
                  <c:v>680.5578165854821</c:v>
                </c:pt>
                <c:pt idx="8574">
                  <c:v>680.55086961385007</c:v>
                </c:pt>
                <c:pt idx="8575">
                  <c:v>680.52156710405552</c:v>
                </c:pt>
                <c:pt idx="8576">
                  <c:v>680.5016742564203</c:v>
                </c:pt>
                <c:pt idx="8577">
                  <c:v>680.50906292435047</c:v>
                </c:pt>
                <c:pt idx="8578">
                  <c:v>680.52068348054706</c:v>
                </c:pt>
                <c:pt idx="8579">
                  <c:v>680.50729465025813</c:v>
                </c:pt>
                <c:pt idx="8580">
                  <c:v>680.53198746597661</c:v>
                </c:pt>
                <c:pt idx="8581">
                  <c:v>680.5493548160905</c:v>
                </c:pt>
                <c:pt idx="8582">
                  <c:v>680.57208927908084</c:v>
                </c:pt>
                <c:pt idx="8583">
                  <c:v>680.57095317267192</c:v>
                </c:pt>
                <c:pt idx="8584">
                  <c:v>680.57196304501406</c:v>
                </c:pt>
                <c:pt idx="8585">
                  <c:v>680.56217474746006</c:v>
                </c:pt>
                <c:pt idx="8586">
                  <c:v>680.53590274186774</c:v>
                </c:pt>
                <c:pt idx="8587">
                  <c:v>680.52655637421833</c:v>
                </c:pt>
                <c:pt idx="8588">
                  <c:v>680.51480956365958</c:v>
                </c:pt>
                <c:pt idx="8589">
                  <c:v>680.50060129214864</c:v>
                </c:pt>
                <c:pt idx="8590">
                  <c:v>680.48803408434833</c:v>
                </c:pt>
                <c:pt idx="8591">
                  <c:v>680.52200891590724</c:v>
                </c:pt>
                <c:pt idx="8592">
                  <c:v>680.5444917410083</c:v>
                </c:pt>
                <c:pt idx="8593">
                  <c:v>680.55996462464202</c:v>
                </c:pt>
                <c:pt idx="8594">
                  <c:v>680.56571136122955</c:v>
                </c:pt>
                <c:pt idx="8595">
                  <c:v>680.533377057233</c:v>
                </c:pt>
                <c:pt idx="8596">
                  <c:v>680.54676496895593</c:v>
                </c:pt>
                <c:pt idx="8597">
                  <c:v>680.5724690160182</c:v>
                </c:pt>
                <c:pt idx="8598">
                  <c:v>680.55914307191108</c:v>
                </c:pt>
                <c:pt idx="8599">
                  <c:v>680.51935701108357</c:v>
                </c:pt>
                <c:pt idx="8600">
                  <c:v>680.49232799515289</c:v>
                </c:pt>
                <c:pt idx="8601">
                  <c:v>680.4766029993981</c:v>
                </c:pt>
                <c:pt idx="8602">
                  <c:v>680.5052739146663</c:v>
                </c:pt>
                <c:pt idx="8603">
                  <c:v>680.50331629602283</c:v>
                </c:pt>
                <c:pt idx="8604">
                  <c:v>680.50609545267957</c:v>
                </c:pt>
                <c:pt idx="8605">
                  <c:v>680.52807219518331</c:v>
                </c:pt>
                <c:pt idx="8606">
                  <c:v>680.54840703318075</c:v>
                </c:pt>
                <c:pt idx="8607">
                  <c:v>680.56084825969367</c:v>
                </c:pt>
                <c:pt idx="8608">
                  <c:v>680.56040644213533</c:v>
                </c:pt>
                <c:pt idx="8609">
                  <c:v>680.53779726540961</c:v>
                </c:pt>
                <c:pt idx="8610">
                  <c:v>680.52144087210979</c:v>
                </c:pt>
                <c:pt idx="8611">
                  <c:v>680.52952490077087</c:v>
                </c:pt>
                <c:pt idx="8612">
                  <c:v>680.52882958860721</c:v>
                </c:pt>
                <c:pt idx="8613">
                  <c:v>680.52049413268605</c:v>
                </c:pt>
                <c:pt idx="8614">
                  <c:v>680.50457964279224</c:v>
                </c:pt>
                <c:pt idx="8615">
                  <c:v>680.51253635986893</c:v>
                </c:pt>
                <c:pt idx="8616">
                  <c:v>680.52548236637915</c:v>
                </c:pt>
                <c:pt idx="8617">
                  <c:v>680.56173292970686</c:v>
                </c:pt>
                <c:pt idx="8618">
                  <c:v>680.55541711580724</c:v>
                </c:pt>
                <c:pt idx="8619">
                  <c:v>680.53552404424124</c:v>
                </c:pt>
                <c:pt idx="8620">
                  <c:v>680.51184208631821</c:v>
                </c:pt>
                <c:pt idx="8621">
                  <c:v>680.53350328967963</c:v>
                </c:pt>
                <c:pt idx="8622">
                  <c:v>680.5816892919056</c:v>
                </c:pt>
                <c:pt idx="8623">
                  <c:v>680.58105708490143</c:v>
                </c:pt>
                <c:pt idx="8624">
                  <c:v>680.55472283235599</c:v>
                </c:pt>
                <c:pt idx="8625">
                  <c:v>680.49409626044473</c:v>
                </c:pt>
                <c:pt idx="8626">
                  <c:v>680.46687812706386</c:v>
                </c:pt>
                <c:pt idx="8627">
                  <c:v>680.47268780071136</c:v>
                </c:pt>
                <c:pt idx="8628">
                  <c:v>680.50944161864459</c:v>
                </c:pt>
                <c:pt idx="8629">
                  <c:v>680.54512290562798</c:v>
                </c:pt>
                <c:pt idx="8630">
                  <c:v>680.5479021009229</c:v>
                </c:pt>
                <c:pt idx="8631">
                  <c:v>680.54493355622822</c:v>
                </c:pt>
                <c:pt idx="8632">
                  <c:v>680.51998817042772</c:v>
                </c:pt>
                <c:pt idx="8633">
                  <c:v>680.50161114086427</c:v>
                </c:pt>
                <c:pt idx="8634">
                  <c:v>680.52131464016941</c:v>
                </c:pt>
                <c:pt idx="8635">
                  <c:v>680.56110072689899</c:v>
                </c:pt>
                <c:pt idx="8636">
                  <c:v>680.55579581593906</c:v>
                </c:pt>
                <c:pt idx="8637">
                  <c:v>680.50729465025813</c:v>
                </c:pt>
                <c:pt idx="8638">
                  <c:v>680.4985795263741</c:v>
                </c:pt>
                <c:pt idx="8639">
                  <c:v>680.49738033227084</c:v>
                </c:pt>
                <c:pt idx="8640">
                  <c:v>680.49586452677636</c:v>
                </c:pt>
                <c:pt idx="8641">
                  <c:v>680.53148253647589</c:v>
                </c:pt>
                <c:pt idx="8642">
                  <c:v>680.53028229456061</c:v>
                </c:pt>
                <c:pt idx="8643">
                  <c:v>680.51821988991117</c:v>
                </c:pt>
                <c:pt idx="8644">
                  <c:v>680.53028229456061</c:v>
                </c:pt>
                <c:pt idx="8645">
                  <c:v>680.55642801763179</c:v>
                </c:pt>
                <c:pt idx="8646">
                  <c:v>680.57739421878739</c:v>
                </c:pt>
                <c:pt idx="8647">
                  <c:v>680.5620485138096</c:v>
                </c:pt>
                <c:pt idx="8648">
                  <c:v>680.54215539837196</c:v>
                </c:pt>
                <c:pt idx="8649">
                  <c:v>680.53362952213172</c:v>
                </c:pt>
                <c:pt idx="8650">
                  <c:v>680.51935701108357</c:v>
                </c:pt>
                <c:pt idx="8651">
                  <c:v>680.48253892213938</c:v>
                </c:pt>
                <c:pt idx="8652">
                  <c:v>680.47679234449549</c:v>
                </c:pt>
                <c:pt idx="8653">
                  <c:v>680.48342356911496</c:v>
                </c:pt>
                <c:pt idx="8654">
                  <c:v>680.4985164108831</c:v>
                </c:pt>
                <c:pt idx="8655">
                  <c:v>680.51430463704332</c:v>
                </c:pt>
                <c:pt idx="8656">
                  <c:v>680.54190189806241</c:v>
                </c:pt>
                <c:pt idx="8657">
                  <c:v>680.55844878759956</c:v>
                </c:pt>
                <c:pt idx="8658">
                  <c:v>680.56912174521142</c:v>
                </c:pt>
                <c:pt idx="8659">
                  <c:v>680.54733405223419</c:v>
                </c:pt>
                <c:pt idx="8660">
                  <c:v>680.51828300581576</c:v>
                </c:pt>
                <c:pt idx="8661">
                  <c:v>680.5354609279749</c:v>
                </c:pt>
                <c:pt idx="8662">
                  <c:v>680.54000737193451</c:v>
                </c:pt>
                <c:pt idx="8663">
                  <c:v>680.53501911414673</c:v>
                </c:pt>
                <c:pt idx="8664">
                  <c:v>680.54588133804293</c:v>
                </c:pt>
                <c:pt idx="8665">
                  <c:v>680.51600979939928</c:v>
                </c:pt>
                <c:pt idx="8666">
                  <c:v>680.50502145214807</c:v>
                </c:pt>
                <c:pt idx="8667">
                  <c:v>680.4915064609005</c:v>
                </c:pt>
                <c:pt idx="8668">
                  <c:v>680.48500248354492</c:v>
                </c:pt>
                <c:pt idx="8669">
                  <c:v>680.52996671379174</c:v>
                </c:pt>
                <c:pt idx="8670">
                  <c:v>680.55200674736932</c:v>
                </c:pt>
                <c:pt idx="8671">
                  <c:v>680.56413240442168</c:v>
                </c:pt>
                <c:pt idx="8672">
                  <c:v>680.57183681095285</c:v>
                </c:pt>
                <c:pt idx="8673">
                  <c:v>680.58421501712201</c:v>
                </c:pt>
                <c:pt idx="8674">
                  <c:v>680.55901683838795</c:v>
                </c:pt>
                <c:pt idx="8675">
                  <c:v>680.5127257072287</c:v>
                </c:pt>
                <c:pt idx="8676">
                  <c:v>680.47243534092866</c:v>
                </c:pt>
                <c:pt idx="8677">
                  <c:v>680.48272930228529</c:v>
                </c:pt>
                <c:pt idx="8678">
                  <c:v>680.49965352460492</c:v>
                </c:pt>
                <c:pt idx="8679">
                  <c:v>680.48822343016548</c:v>
                </c:pt>
                <c:pt idx="8680">
                  <c:v>680.51038938927297</c:v>
                </c:pt>
                <c:pt idx="8681">
                  <c:v>680.53028229456061</c:v>
                </c:pt>
                <c:pt idx="8682">
                  <c:v>680.54771275134806</c:v>
                </c:pt>
                <c:pt idx="8683">
                  <c:v>680.54657561945271</c:v>
                </c:pt>
                <c:pt idx="8684">
                  <c:v>680.54221851477917</c:v>
                </c:pt>
                <c:pt idx="8685">
                  <c:v>680.55598516602299</c:v>
                </c:pt>
                <c:pt idx="8686">
                  <c:v>680.54897508207216</c:v>
                </c:pt>
                <c:pt idx="8687">
                  <c:v>680.53899751032463</c:v>
                </c:pt>
                <c:pt idx="8688">
                  <c:v>680.52301980650043</c:v>
                </c:pt>
                <c:pt idx="8689">
                  <c:v>680.51342101566877</c:v>
                </c:pt>
                <c:pt idx="8690">
                  <c:v>680.47919278610823</c:v>
                </c:pt>
                <c:pt idx="8691">
                  <c:v>680.44919568096077</c:v>
                </c:pt>
                <c:pt idx="8692">
                  <c:v>680.46858326252914</c:v>
                </c:pt>
                <c:pt idx="8693">
                  <c:v>680.48291864776832</c:v>
                </c:pt>
                <c:pt idx="8694">
                  <c:v>680.48525494438252</c:v>
                </c:pt>
                <c:pt idx="8695">
                  <c:v>680.53110280471469</c:v>
                </c:pt>
                <c:pt idx="8696">
                  <c:v>680.53135630411418</c:v>
                </c:pt>
                <c:pt idx="8697">
                  <c:v>680.54026087208456</c:v>
                </c:pt>
                <c:pt idx="8698">
                  <c:v>680.5326817441786</c:v>
                </c:pt>
                <c:pt idx="8699">
                  <c:v>680.53994425557391</c:v>
                </c:pt>
                <c:pt idx="8700">
                  <c:v>680.5115265074844</c:v>
                </c:pt>
                <c:pt idx="8701">
                  <c:v>680.5201144023124</c:v>
                </c:pt>
                <c:pt idx="8702">
                  <c:v>680.49119088420093</c:v>
                </c:pt>
                <c:pt idx="8703">
                  <c:v>680.49314849495136</c:v>
                </c:pt>
                <c:pt idx="8704">
                  <c:v>680.50028467981372</c:v>
                </c:pt>
                <c:pt idx="8705">
                  <c:v>680.49352822191986</c:v>
                </c:pt>
                <c:pt idx="8706">
                  <c:v>680.50558949284391</c:v>
                </c:pt>
                <c:pt idx="8707">
                  <c:v>680.51462021616851</c:v>
                </c:pt>
                <c:pt idx="8708">
                  <c:v>680.53160876884317</c:v>
                </c:pt>
                <c:pt idx="8709">
                  <c:v>680.55958488928388</c:v>
                </c:pt>
                <c:pt idx="8710">
                  <c:v>680.56684746565782</c:v>
                </c:pt>
                <c:pt idx="8711">
                  <c:v>680.56438487190292</c:v>
                </c:pt>
                <c:pt idx="8712">
                  <c:v>680.57442667968223</c:v>
                </c:pt>
                <c:pt idx="8713">
                  <c:v>680.55800593569313</c:v>
                </c:pt>
                <c:pt idx="8714">
                  <c:v>680.52560859849439</c:v>
                </c:pt>
                <c:pt idx="8715">
                  <c:v>680.5242831615476</c:v>
                </c:pt>
                <c:pt idx="8716">
                  <c:v>680.49573829590952</c:v>
                </c:pt>
                <c:pt idx="8717">
                  <c:v>680.49516922239548</c:v>
                </c:pt>
                <c:pt idx="8718">
                  <c:v>680.48885458297525</c:v>
                </c:pt>
                <c:pt idx="8719">
                  <c:v>680.52320915452037</c:v>
                </c:pt>
                <c:pt idx="8720">
                  <c:v>680.54120761773174</c:v>
                </c:pt>
                <c:pt idx="8721">
                  <c:v>680.5443023916481</c:v>
                </c:pt>
                <c:pt idx="8722">
                  <c:v>680.52946178463037</c:v>
                </c:pt>
                <c:pt idx="8723">
                  <c:v>680.51278882301801</c:v>
                </c:pt>
                <c:pt idx="8724">
                  <c:v>680.53047164303791</c:v>
                </c:pt>
                <c:pt idx="8725">
                  <c:v>680.57006849994571</c:v>
                </c:pt>
                <c:pt idx="8726">
                  <c:v>680.58011032670709</c:v>
                </c:pt>
                <c:pt idx="8727">
                  <c:v>680.57531031898407</c:v>
                </c:pt>
                <c:pt idx="8728">
                  <c:v>680.55244856369336</c:v>
                </c:pt>
                <c:pt idx="8729">
                  <c:v>680.5340713357557</c:v>
                </c:pt>
                <c:pt idx="8730">
                  <c:v>680.49738033227084</c:v>
                </c:pt>
                <c:pt idx="8731">
                  <c:v>680.48253892213938</c:v>
                </c:pt>
                <c:pt idx="8732">
                  <c:v>680.51203143363432</c:v>
                </c:pt>
                <c:pt idx="8733">
                  <c:v>680.51739938327228</c:v>
                </c:pt>
                <c:pt idx="8734">
                  <c:v>680.55200674736932</c:v>
                </c:pt>
                <c:pt idx="8735">
                  <c:v>680.54297591176601</c:v>
                </c:pt>
                <c:pt idx="8736">
                  <c:v>680.5316718850288</c:v>
                </c:pt>
                <c:pt idx="8737">
                  <c:v>680.50798995744242</c:v>
                </c:pt>
                <c:pt idx="8738">
                  <c:v>680.5393762083886</c:v>
                </c:pt>
                <c:pt idx="8739">
                  <c:v>680.55787970221786</c:v>
                </c:pt>
                <c:pt idx="8740">
                  <c:v>680.55907995514895</c:v>
                </c:pt>
                <c:pt idx="8741">
                  <c:v>680.5489119655233</c:v>
                </c:pt>
                <c:pt idx="8742">
                  <c:v>680.55308076468225</c:v>
                </c:pt>
                <c:pt idx="8743">
                  <c:v>680.51828300581576</c:v>
                </c:pt>
                <c:pt idx="8744">
                  <c:v>680.49801148700249</c:v>
                </c:pt>
                <c:pt idx="8745">
                  <c:v>680.49864264186635</c:v>
                </c:pt>
                <c:pt idx="8746">
                  <c:v>680.49428560664353</c:v>
                </c:pt>
                <c:pt idx="8747">
                  <c:v>680.5225148785056</c:v>
                </c:pt>
                <c:pt idx="8748">
                  <c:v>680.52851400799079</c:v>
                </c:pt>
                <c:pt idx="8749">
                  <c:v>680.54423927519736</c:v>
                </c:pt>
                <c:pt idx="8750">
                  <c:v>680.55017533144883</c:v>
                </c:pt>
                <c:pt idx="8751">
                  <c:v>680.56880512566181</c:v>
                </c:pt>
                <c:pt idx="8752">
                  <c:v>680.58213111259113</c:v>
                </c:pt>
                <c:pt idx="8753">
                  <c:v>680.56653188105156</c:v>
                </c:pt>
                <c:pt idx="8754">
                  <c:v>680.56065890930358</c:v>
                </c:pt>
                <c:pt idx="8755">
                  <c:v>680.54518602209714</c:v>
                </c:pt>
                <c:pt idx="8756">
                  <c:v>680.55270206489229</c:v>
                </c:pt>
                <c:pt idx="8757">
                  <c:v>680.54575510507652</c:v>
                </c:pt>
                <c:pt idx="8758">
                  <c:v>680.50596818670067</c:v>
                </c:pt>
                <c:pt idx="8759">
                  <c:v>680.49011792366946</c:v>
                </c:pt>
                <c:pt idx="8760">
                  <c:v>680.50047402640212</c:v>
                </c:pt>
                <c:pt idx="8761">
                  <c:v>680.50849488299855</c:v>
                </c:pt>
                <c:pt idx="8762">
                  <c:v>680.52990359764181</c:v>
                </c:pt>
                <c:pt idx="8763">
                  <c:v>680.52087282841978</c:v>
                </c:pt>
                <c:pt idx="8764">
                  <c:v>680.53817596332249</c:v>
                </c:pt>
                <c:pt idx="8765">
                  <c:v>680.55958488928388</c:v>
                </c:pt>
                <c:pt idx="8766">
                  <c:v>680.56223786428723</c:v>
                </c:pt>
                <c:pt idx="8767">
                  <c:v>680.56773213743634</c:v>
                </c:pt>
                <c:pt idx="8768">
                  <c:v>680.55339634787697</c:v>
                </c:pt>
                <c:pt idx="8769">
                  <c:v>680.54594445452824</c:v>
                </c:pt>
                <c:pt idx="8770">
                  <c:v>680.55162804771464</c:v>
                </c:pt>
                <c:pt idx="8771">
                  <c:v>680.50369498959333</c:v>
                </c:pt>
                <c:pt idx="8772">
                  <c:v>680.52971424920042</c:v>
                </c:pt>
                <c:pt idx="8773">
                  <c:v>680.52731376726024</c:v>
                </c:pt>
                <c:pt idx="8774">
                  <c:v>680.54322837747077</c:v>
                </c:pt>
                <c:pt idx="8775">
                  <c:v>680.50735776593353</c:v>
                </c:pt>
                <c:pt idx="8776">
                  <c:v>680.51468333199773</c:v>
                </c:pt>
                <c:pt idx="8777">
                  <c:v>680.51594668354255</c:v>
                </c:pt>
                <c:pt idx="8778">
                  <c:v>680.5354609279749</c:v>
                </c:pt>
                <c:pt idx="8779">
                  <c:v>680.53748168385198</c:v>
                </c:pt>
                <c:pt idx="8780">
                  <c:v>680.55794281895476</c:v>
                </c:pt>
                <c:pt idx="8781">
                  <c:v>680.54777586787168</c:v>
                </c:pt>
                <c:pt idx="8782">
                  <c:v>680.54651250295433</c:v>
                </c:pt>
                <c:pt idx="8783">
                  <c:v>680.55838567085198</c:v>
                </c:pt>
                <c:pt idx="8784">
                  <c:v>680.56811083911919</c:v>
                </c:pt>
                <c:pt idx="8785">
                  <c:v>680.58901503906088</c:v>
                </c:pt>
                <c:pt idx="8786">
                  <c:v>680.55889060487027</c:v>
                </c:pt>
                <c:pt idx="8787">
                  <c:v>680.52447250964713</c:v>
                </c:pt>
                <c:pt idx="8788">
                  <c:v>680.5184723535375</c:v>
                </c:pt>
                <c:pt idx="8789">
                  <c:v>680.54032398845163</c:v>
                </c:pt>
                <c:pt idx="8790">
                  <c:v>680.51278882301801</c:v>
                </c:pt>
                <c:pt idx="8791">
                  <c:v>680.49308537957427</c:v>
                </c:pt>
                <c:pt idx="8792">
                  <c:v>680.52680883854441</c:v>
                </c:pt>
                <c:pt idx="8793">
                  <c:v>680.53312459235531</c:v>
                </c:pt>
                <c:pt idx="8794">
                  <c:v>680.54436550810021</c:v>
                </c:pt>
                <c:pt idx="8795">
                  <c:v>680.52320915452037</c:v>
                </c:pt>
                <c:pt idx="8796">
                  <c:v>680.53975490650021</c:v>
                </c:pt>
                <c:pt idx="8797">
                  <c:v>680.55617451611874</c:v>
                </c:pt>
                <c:pt idx="8798">
                  <c:v>680.56779525438014</c:v>
                </c:pt>
                <c:pt idx="8799">
                  <c:v>680.56381682010021</c:v>
                </c:pt>
                <c:pt idx="8800">
                  <c:v>680.55623763282006</c:v>
                </c:pt>
                <c:pt idx="8801">
                  <c:v>680.55074338067436</c:v>
                </c:pt>
                <c:pt idx="8802">
                  <c:v>680.5384925796468</c:v>
                </c:pt>
                <c:pt idx="8803">
                  <c:v>680.52882958860721</c:v>
                </c:pt>
                <c:pt idx="8804">
                  <c:v>680.49952729357915</c:v>
                </c:pt>
                <c:pt idx="8805">
                  <c:v>680.49131711487667</c:v>
                </c:pt>
                <c:pt idx="8806">
                  <c:v>680.50003221771431</c:v>
                </c:pt>
                <c:pt idx="8807">
                  <c:v>680.52510367006482</c:v>
                </c:pt>
                <c:pt idx="8808">
                  <c:v>680.54360707606759</c:v>
                </c:pt>
                <c:pt idx="8809">
                  <c:v>680.53501911414673</c:v>
                </c:pt>
                <c:pt idx="8810">
                  <c:v>680.51102054673481</c:v>
                </c:pt>
                <c:pt idx="8811">
                  <c:v>680.53002982994281</c:v>
                </c:pt>
                <c:pt idx="8812">
                  <c:v>680.55295453141355</c:v>
                </c:pt>
                <c:pt idx="8813">
                  <c:v>680.56640564721818</c:v>
                </c:pt>
                <c:pt idx="8814">
                  <c:v>680.54442862455357</c:v>
                </c:pt>
                <c:pt idx="8815">
                  <c:v>680.52093594437997</c:v>
                </c:pt>
                <c:pt idx="8816">
                  <c:v>680.52295669049636</c:v>
                </c:pt>
                <c:pt idx="8817">
                  <c:v>680.5493548160905</c:v>
                </c:pt>
                <c:pt idx="8818">
                  <c:v>680.54417615874809</c:v>
                </c:pt>
                <c:pt idx="8819">
                  <c:v>680.53634455582574</c:v>
                </c:pt>
                <c:pt idx="8820">
                  <c:v>680.50811618882358</c:v>
                </c:pt>
                <c:pt idx="8821">
                  <c:v>680.53388198705181</c:v>
                </c:pt>
                <c:pt idx="8822">
                  <c:v>680.54411304229995</c:v>
                </c:pt>
                <c:pt idx="8823">
                  <c:v>680.56211163063438</c:v>
                </c:pt>
                <c:pt idx="8824">
                  <c:v>680.55017533144883</c:v>
                </c:pt>
                <c:pt idx="8825">
                  <c:v>680.54543848798755</c:v>
                </c:pt>
                <c:pt idx="8826">
                  <c:v>680.56135319412545</c:v>
                </c:pt>
                <c:pt idx="8827">
                  <c:v>680.57537343608692</c:v>
                </c:pt>
                <c:pt idx="8828">
                  <c:v>680.58686801385772</c:v>
                </c:pt>
                <c:pt idx="8829">
                  <c:v>680.56836330693432</c:v>
                </c:pt>
                <c:pt idx="8830">
                  <c:v>680.55238544707163</c:v>
                </c:pt>
                <c:pt idx="8831">
                  <c:v>680.56255344844305</c:v>
                </c:pt>
                <c:pt idx="8832">
                  <c:v>680.55396439771096</c:v>
                </c:pt>
                <c:pt idx="8833">
                  <c:v>680.56198539698653</c:v>
                </c:pt>
                <c:pt idx="8834">
                  <c:v>680.51582045183272</c:v>
                </c:pt>
                <c:pt idx="8835">
                  <c:v>680.50211606534924</c:v>
                </c:pt>
                <c:pt idx="8836">
                  <c:v>680.48538117480928</c:v>
                </c:pt>
                <c:pt idx="8837">
                  <c:v>680.49409626044473</c:v>
                </c:pt>
                <c:pt idx="8838">
                  <c:v>680.51392594213678</c:v>
                </c:pt>
                <c:pt idx="8839">
                  <c:v>680.52080971246085</c:v>
                </c:pt>
                <c:pt idx="8840">
                  <c:v>680.53482976538317</c:v>
                </c:pt>
                <c:pt idx="8841">
                  <c:v>680.54644938645731</c:v>
                </c:pt>
                <c:pt idx="8842">
                  <c:v>680.56931109613436</c:v>
                </c:pt>
                <c:pt idx="8843">
                  <c:v>680.55819632061696</c:v>
                </c:pt>
                <c:pt idx="8844">
                  <c:v>680.55282829815019</c:v>
                </c:pt>
                <c:pt idx="8845">
                  <c:v>680.55238544707163</c:v>
                </c:pt>
                <c:pt idx="8846">
                  <c:v>680.56476357316421</c:v>
                </c:pt>
                <c:pt idx="8847">
                  <c:v>680.5489119655233</c:v>
                </c:pt>
                <c:pt idx="8848">
                  <c:v>680.54423927519736</c:v>
                </c:pt>
                <c:pt idx="8849">
                  <c:v>680.53097657236867</c:v>
                </c:pt>
                <c:pt idx="8850">
                  <c:v>680.52074659650327</c:v>
                </c:pt>
                <c:pt idx="8851">
                  <c:v>680.50918915577654</c:v>
                </c:pt>
                <c:pt idx="8852">
                  <c:v>680.46908818146892</c:v>
                </c:pt>
                <c:pt idx="8853">
                  <c:v>680.49700060481587</c:v>
                </c:pt>
                <c:pt idx="8854">
                  <c:v>680.5170206879759</c:v>
                </c:pt>
                <c:pt idx="8855">
                  <c:v>680.52043101673507</c:v>
                </c:pt>
                <c:pt idx="8856">
                  <c:v>680.5225148785056</c:v>
                </c:pt>
                <c:pt idx="8857">
                  <c:v>680.55402751436577</c:v>
                </c:pt>
                <c:pt idx="8858">
                  <c:v>680.5731001865106</c:v>
                </c:pt>
                <c:pt idx="8859">
                  <c:v>680.58440436899548</c:v>
                </c:pt>
                <c:pt idx="8860">
                  <c:v>680.57417317665181</c:v>
                </c:pt>
                <c:pt idx="8861">
                  <c:v>680.57928876847177</c:v>
                </c:pt>
                <c:pt idx="8862">
                  <c:v>680.56729031886653</c:v>
                </c:pt>
                <c:pt idx="8863">
                  <c:v>680.53950244108717</c:v>
                </c:pt>
                <c:pt idx="8864">
                  <c:v>680.52213514787672</c:v>
                </c:pt>
                <c:pt idx="8865">
                  <c:v>680.54670185245357</c:v>
                </c:pt>
                <c:pt idx="8866">
                  <c:v>680.53659805566701</c:v>
                </c:pt>
                <c:pt idx="8867">
                  <c:v>680.53868192864104</c:v>
                </c:pt>
                <c:pt idx="8868">
                  <c:v>680.48752812755129</c:v>
                </c:pt>
                <c:pt idx="8869">
                  <c:v>680.51518929336351</c:v>
                </c:pt>
                <c:pt idx="8870">
                  <c:v>680.5250405540171</c:v>
                </c:pt>
                <c:pt idx="8871">
                  <c:v>680.54076580305923</c:v>
                </c:pt>
                <c:pt idx="8872">
                  <c:v>680.53211369836515</c:v>
                </c:pt>
                <c:pt idx="8873">
                  <c:v>680.53123007175748</c:v>
                </c:pt>
                <c:pt idx="8874">
                  <c:v>680.5354609279749</c:v>
                </c:pt>
                <c:pt idx="8875">
                  <c:v>680.5545965990184</c:v>
                </c:pt>
                <c:pt idx="8876">
                  <c:v>680.53874504497503</c:v>
                </c:pt>
                <c:pt idx="8877">
                  <c:v>680.53950244108717</c:v>
                </c:pt>
                <c:pt idx="8878">
                  <c:v>680.5549752990471</c:v>
                </c:pt>
                <c:pt idx="8879">
                  <c:v>680.57013161693862</c:v>
                </c:pt>
                <c:pt idx="8880">
                  <c:v>680.57126875774236</c:v>
                </c:pt>
                <c:pt idx="8881">
                  <c:v>680.529018936993</c:v>
                </c:pt>
                <c:pt idx="8882">
                  <c:v>680.51821988991117</c:v>
                </c:pt>
                <c:pt idx="8883">
                  <c:v>680.52017751825679</c:v>
                </c:pt>
                <c:pt idx="8884">
                  <c:v>680.51449398451462</c:v>
                </c:pt>
                <c:pt idx="8885">
                  <c:v>680.52087282841978</c:v>
                </c:pt>
                <c:pt idx="8886">
                  <c:v>680.53786038172507</c:v>
                </c:pt>
                <c:pt idx="8887">
                  <c:v>680.53552404424124</c:v>
                </c:pt>
                <c:pt idx="8888">
                  <c:v>680.52920828539072</c:v>
                </c:pt>
                <c:pt idx="8889">
                  <c:v>680.53994425557391</c:v>
                </c:pt>
                <c:pt idx="8890">
                  <c:v>680.54815456704125</c:v>
                </c:pt>
                <c:pt idx="8891">
                  <c:v>680.56912174521142</c:v>
                </c:pt>
                <c:pt idx="8892">
                  <c:v>680.54266032966484</c:v>
                </c:pt>
                <c:pt idx="8893">
                  <c:v>680.55061714750389</c:v>
                </c:pt>
                <c:pt idx="8894">
                  <c:v>680.55251168031646</c:v>
                </c:pt>
                <c:pt idx="8895">
                  <c:v>680.54032398845163</c:v>
                </c:pt>
                <c:pt idx="8896">
                  <c:v>680.54139696689685</c:v>
                </c:pt>
                <c:pt idx="8897">
                  <c:v>680.54575510507652</c:v>
                </c:pt>
                <c:pt idx="8898">
                  <c:v>680.5340713357557</c:v>
                </c:pt>
                <c:pt idx="8899">
                  <c:v>680.50647414660011</c:v>
                </c:pt>
                <c:pt idx="8900">
                  <c:v>680.48986546242361</c:v>
                </c:pt>
                <c:pt idx="8901">
                  <c:v>680.50262202460067</c:v>
                </c:pt>
                <c:pt idx="8902">
                  <c:v>680.48727566652281</c:v>
                </c:pt>
                <c:pt idx="8903">
                  <c:v>680.49618010396648</c:v>
                </c:pt>
                <c:pt idx="8904">
                  <c:v>680.50420094911033</c:v>
                </c:pt>
                <c:pt idx="8905">
                  <c:v>680.50906292435047</c:v>
                </c:pt>
                <c:pt idx="8906">
                  <c:v>680.52125152420126</c:v>
                </c:pt>
                <c:pt idx="8907">
                  <c:v>680.55238544707163</c:v>
                </c:pt>
                <c:pt idx="8908">
                  <c:v>680.53786038172507</c:v>
                </c:pt>
                <c:pt idx="8909">
                  <c:v>680.54007048829646</c:v>
                </c:pt>
                <c:pt idx="8910">
                  <c:v>680.54493355622822</c:v>
                </c:pt>
                <c:pt idx="8911">
                  <c:v>680.55402751436577</c:v>
                </c:pt>
                <c:pt idx="8912">
                  <c:v>680.54872261588491</c:v>
                </c:pt>
                <c:pt idx="8913">
                  <c:v>680.50899980863937</c:v>
                </c:pt>
                <c:pt idx="8914">
                  <c:v>680.51323166826523</c:v>
                </c:pt>
                <c:pt idx="8915">
                  <c:v>680.52529301821596</c:v>
                </c:pt>
                <c:pt idx="8916">
                  <c:v>680.53640767211061</c:v>
                </c:pt>
                <c:pt idx="8917">
                  <c:v>680.50356875839771</c:v>
                </c:pt>
                <c:pt idx="8918">
                  <c:v>680.46750927539392</c:v>
                </c:pt>
                <c:pt idx="8919">
                  <c:v>680.46978244514969</c:v>
                </c:pt>
                <c:pt idx="8920">
                  <c:v>680.50217918091573</c:v>
                </c:pt>
                <c:pt idx="8921">
                  <c:v>680.54291279534323</c:v>
                </c:pt>
                <c:pt idx="8922">
                  <c:v>680.55301764804722</c:v>
                </c:pt>
                <c:pt idx="8923">
                  <c:v>680.53962867379096</c:v>
                </c:pt>
                <c:pt idx="8924">
                  <c:v>680.55383816440519</c:v>
                </c:pt>
                <c:pt idx="8925">
                  <c:v>680.58421501712201</c:v>
                </c:pt>
                <c:pt idx="8926">
                  <c:v>680.58352072702098</c:v>
                </c:pt>
                <c:pt idx="8927">
                  <c:v>680.5634370842555</c:v>
                </c:pt>
                <c:pt idx="8928">
                  <c:v>680.54828080010827</c:v>
                </c:pt>
                <c:pt idx="8929">
                  <c:v>680.51177897054879</c:v>
                </c:pt>
                <c:pt idx="8930">
                  <c:v>680.5222624145398</c:v>
                </c:pt>
                <c:pt idx="8931">
                  <c:v>680.53621832325962</c:v>
                </c:pt>
                <c:pt idx="8932">
                  <c:v>680.5624903316093</c:v>
                </c:pt>
                <c:pt idx="8933">
                  <c:v>680.54992286516085</c:v>
                </c:pt>
                <c:pt idx="8934">
                  <c:v>680.53186123359353</c:v>
                </c:pt>
                <c:pt idx="8935">
                  <c:v>680.49163372626754</c:v>
                </c:pt>
                <c:pt idx="8936">
                  <c:v>680.4878437038667</c:v>
                </c:pt>
                <c:pt idx="8937">
                  <c:v>680.49889613852952</c:v>
                </c:pt>
                <c:pt idx="8938">
                  <c:v>680.52939866849113</c:v>
                </c:pt>
                <c:pt idx="8939">
                  <c:v>680.54733405223419</c:v>
                </c:pt>
                <c:pt idx="8940">
                  <c:v>680.55156493111008</c:v>
                </c:pt>
                <c:pt idx="8941">
                  <c:v>680.52491432192562</c:v>
                </c:pt>
                <c:pt idx="8942">
                  <c:v>680.54638626996143</c:v>
                </c:pt>
                <c:pt idx="8943">
                  <c:v>680.55112311491587</c:v>
                </c:pt>
                <c:pt idx="8944">
                  <c:v>680.57171057689686</c:v>
                </c:pt>
                <c:pt idx="8945">
                  <c:v>680.55649113433833</c:v>
                </c:pt>
                <c:pt idx="8946">
                  <c:v>680.50590507105449</c:v>
                </c:pt>
                <c:pt idx="8947">
                  <c:v>680.51146339172169</c:v>
                </c:pt>
                <c:pt idx="8948">
                  <c:v>680.53059787536256</c:v>
                </c:pt>
                <c:pt idx="8949">
                  <c:v>680.53331394101156</c:v>
                </c:pt>
                <c:pt idx="8950">
                  <c:v>680.53520846292224</c:v>
                </c:pt>
                <c:pt idx="8951">
                  <c:v>680.53754480016084</c:v>
                </c:pt>
                <c:pt idx="8952">
                  <c:v>680.50735776593353</c:v>
                </c:pt>
                <c:pt idx="8953">
                  <c:v>680.49428560664353</c:v>
                </c:pt>
                <c:pt idx="8954">
                  <c:v>680.52403069743343</c:v>
                </c:pt>
                <c:pt idx="8955">
                  <c:v>680.5405764539338</c:v>
                </c:pt>
                <c:pt idx="8956">
                  <c:v>680.53659805566701</c:v>
                </c:pt>
                <c:pt idx="8957">
                  <c:v>680.49693748935795</c:v>
                </c:pt>
                <c:pt idx="8958">
                  <c:v>680.50413679881922</c:v>
                </c:pt>
                <c:pt idx="8959">
                  <c:v>680.53571339304847</c:v>
                </c:pt>
                <c:pt idx="8960">
                  <c:v>680.56091137649298</c:v>
                </c:pt>
                <c:pt idx="8961">
                  <c:v>680.55327011459508</c:v>
                </c:pt>
                <c:pt idx="8962">
                  <c:v>680.55137558130457</c:v>
                </c:pt>
                <c:pt idx="8963">
                  <c:v>680.53325082479148</c:v>
                </c:pt>
                <c:pt idx="8964">
                  <c:v>680.5205572486384</c:v>
                </c:pt>
                <c:pt idx="8965">
                  <c:v>680.52743999945255</c:v>
                </c:pt>
                <c:pt idx="8966">
                  <c:v>680.54209228196646</c:v>
                </c:pt>
                <c:pt idx="8967">
                  <c:v>680.52535613426903</c:v>
                </c:pt>
                <c:pt idx="8968">
                  <c:v>680.51556798842921</c:v>
                </c:pt>
                <c:pt idx="8969">
                  <c:v>680.50104310092001</c:v>
                </c:pt>
                <c:pt idx="8970">
                  <c:v>680.48234957668024</c:v>
                </c:pt>
                <c:pt idx="8971">
                  <c:v>680.4663721738259</c:v>
                </c:pt>
                <c:pt idx="8972">
                  <c:v>680.48348668428912</c:v>
                </c:pt>
                <c:pt idx="8973">
                  <c:v>680.49472741448699</c:v>
                </c:pt>
                <c:pt idx="8974">
                  <c:v>680.55150181450699</c:v>
                </c:pt>
                <c:pt idx="8975">
                  <c:v>680.54013463935405</c:v>
                </c:pt>
                <c:pt idx="8976">
                  <c:v>680.51840923762904</c:v>
                </c:pt>
                <c:pt idx="8977">
                  <c:v>680.51032627353413</c:v>
                </c:pt>
                <c:pt idx="8978">
                  <c:v>680.5563649009265</c:v>
                </c:pt>
                <c:pt idx="8979">
                  <c:v>680.56040644213533</c:v>
                </c:pt>
                <c:pt idx="8980">
                  <c:v>680.53583962559344</c:v>
                </c:pt>
                <c:pt idx="8981">
                  <c:v>680.52680883854441</c:v>
                </c:pt>
                <c:pt idx="8982">
                  <c:v>680.51613603111707</c:v>
                </c:pt>
                <c:pt idx="8983">
                  <c:v>680.54303902819015</c:v>
                </c:pt>
                <c:pt idx="8984">
                  <c:v>680.54682808545977</c:v>
                </c:pt>
                <c:pt idx="8985">
                  <c:v>680.54670185245357</c:v>
                </c:pt>
                <c:pt idx="8986">
                  <c:v>680.52270422649372</c:v>
                </c:pt>
                <c:pt idx="8987">
                  <c:v>680.50015844876134</c:v>
                </c:pt>
                <c:pt idx="8988">
                  <c:v>680.46125780875821</c:v>
                </c:pt>
                <c:pt idx="8989">
                  <c:v>680.45702602226709</c:v>
                </c:pt>
                <c:pt idx="8990">
                  <c:v>680.45222724567054</c:v>
                </c:pt>
                <c:pt idx="8991">
                  <c:v>680.48563363567871</c:v>
                </c:pt>
                <c:pt idx="8992">
                  <c:v>680.50767334432965</c:v>
                </c:pt>
                <c:pt idx="8993">
                  <c:v>680.53135630411418</c:v>
                </c:pt>
                <c:pt idx="8994">
                  <c:v>680.50754711296736</c:v>
                </c:pt>
                <c:pt idx="8995">
                  <c:v>680.50805307313237</c:v>
                </c:pt>
                <c:pt idx="8996">
                  <c:v>680.52643014206308</c:v>
                </c:pt>
                <c:pt idx="8997">
                  <c:v>680.54847014971892</c:v>
                </c:pt>
                <c:pt idx="8998">
                  <c:v>680.54468109038032</c:v>
                </c:pt>
                <c:pt idx="8999">
                  <c:v>680.54493355622822</c:v>
                </c:pt>
                <c:pt idx="9000">
                  <c:v>680.54284967892158</c:v>
                </c:pt>
                <c:pt idx="9001">
                  <c:v>680.53457626569104</c:v>
                </c:pt>
                <c:pt idx="9002">
                  <c:v>680.53066099152704</c:v>
                </c:pt>
                <c:pt idx="9003">
                  <c:v>680.53924997569527</c:v>
                </c:pt>
                <c:pt idx="9004">
                  <c:v>680.55585893263253</c:v>
                </c:pt>
                <c:pt idx="9005">
                  <c:v>680.50748399728798</c:v>
                </c:pt>
                <c:pt idx="9006">
                  <c:v>680.49554894961921</c:v>
                </c:pt>
                <c:pt idx="9007">
                  <c:v>680.4494481387926</c:v>
                </c:pt>
                <c:pt idx="9008">
                  <c:v>680.47098266291903</c:v>
                </c:pt>
                <c:pt idx="9009">
                  <c:v>680.50855799869896</c:v>
                </c:pt>
                <c:pt idx="9010">
                  <c:v>680.52017751825679</c:v>
                </c:pt>
                <c:pt idx="9011">
                  <c:v>680.50116933200945</c:v>
                </c:pt>
                <c:pt idx="9012">
                  <c:v>680.52017751825679</c:v>
                </c:pt>
                <c:pt idx="9013">
                  <c:v>680.51859962004562</c:v>
                </c:pt>
                <c:pt idx="9014">
                  <c:v>680.54209228196646</c:v>
                </c:pt>
                <c:pt idx="9015">
                  <c:v>680.57347888886966</c:v>
                </c:pt>
                <c:pt idx="9016">
                  <c:v>680.56387993696194</c:v>
                </c:pt>
                <c:pt idx="9017">
                  <c:v>680.55756411855248</c:v>
                </c:pt>
                <c:pt idx="9018">
                  <c:v>680.5165778421707</c:v>
                </c:pt>
                <c:pt idx="9019">
                  <c:v>680.51765184682961</c:v>
                </c:pt>
                <c:pt idx="9020">
                  <c:v>680.52763038244098</c:v>
                </c:pt>
                <c:pt idx="9021">
                  <c:v>680.55484906569893</c:v>
                </c:pt>
                <c:pt idx="9022">
                  <c:v>680.56331085055217</c:v>
                </c:pt>
                <c:pt idx="9023">
                  <c:v>680.51563110427799</c:v>
                </c:pt>
                <c:pt idx="9024">
                  <c:v>680.46441458050469</c:v>
                </c:pt>
                <c:pt idx="9025">
                  <c:v>680.46327851477463</c:v>
                </c:pt>
                <c:pt idx="9026">
                  <c:v>680.48538117480928</c:v>
                </c:pt>
                <c:pt idx="9027">
                  <c:v>680.48007639742559</c:v>
                </c:pt>
                <c:pt idx="9028">
                  <c:v>680.50792684175406</c:v>
                </c:pt>
                <c:pt idx="9029">
                  <c:v>680.52030375014942</c:v>
                </c:pt>
                <c:pt idx="9030">
                  <c:v>680.52175645198406</c:v>
                </c:pt>
                <c:pt idx="9031">
                  <c:v>680.50704218757039</c:v>
                </c:pt>
                <c:pt idx="9032">
                  <c:v>680.50426406472059</c:v>
                </c:pt>
                <c:pt idx="9033">
                  <c:v>680.53659805566701</c:v>
                </c:pt>
                <c:pt idx="9034">
                  <c:v>680.55465971568663</c:v>
                </c:pt>
                <c:pt idx="9035">
                  <c:v>680.58352072702098</c:v>
                </c:pt>
                <c:pt idx="9036">
                  <c:v>680.55080649726153</c:v>
                </c:pt>
                <c:pt idx="9037">
                  <c:v>680.52889270473452</c:v>
                </c:pt>
                <c:pt idx="9038">
                  <c:v>680.51765184682961</c:v>
                </c:pt>
                <c:pt idx="9039">
                  <c:v>680.51253635986893</c:v>
                </c:pt>
                <c:pt idx="9040">
                  <c:v>680.5595217725122</c:v>
                </c:pt>
                <c:pt idx="9041">
                  <c:v>680.57335265474467</c:v>
                </c:pt>
                <c:pt idx="9042">
                  <c:v>680.54777586787168</c:v>
                </c:pt>
                <c:pt idx="9043">
                  <c:v>680.53198746597661</c:v>
                </c:pt>
                <c:pt idx="9044">
                  <c:v>680.48304487809708</c:v>
                </c:pt>
                <c:pt idx="9045">
                  <c:v>680.46769861991879</c:v>
                </c:pt>
                <c:pt idx="9046">
                  <c:v>680.49112776886489</c:v>
                </c:pt>
                <c:pt idx="9047">
                  <c:v>680.50028467981372</c:v>
                </c:pt>
                <c:pt idx="9048">
                  <c:v>680.49479052989864</c:v>
                </c:pt>
                <c:pt idx="9049">
                  <c:v>680.48354979946487</c:v>
                </c:pt>
                <c:pt idx="9050">
                  <c:v>680.51582045183272</c:v>
                </c:pt>
                <c:pt idx="9051">
                  <c:v>680.5326817441786</c:v>
                </c:pt>
                <c:pt idx="9052">
                  <c:v>680.52845089187156</c:v>
                </c:pt>
                <c:pt idx="9053">
                  <c:v>680.54076580305923</c:v>
                </c:pt>
                <c:pt idx="9054">
                  <c:v>680.52763038244098</c:v>
                </c:pt>
                <c:pt idx="9055">
                  <c:v>680.51885208370368</c:v>
                </c:pt>
                <c:pt idx="9056">
                  <c:v>680.52175645198406</c:v>
                </c:pt>
                <c:pt idx="9057">
                  <c:v>680.56369058638097</c:v>
                </c:pt>
                <c:pt idx="9058">
                  <c:v>680.56703681643762</c:v>
                </c:pt>
                <c:pt idx="9059">
                  <c:v>680.54600757101468</c:v>
                </c:pt>
                <c:pt idx="9060">
                  <c:v>680.51588356768707</c:v>
                </c:pt>
                <c:pt idx="9061">
                  <c:v>680.52819842740746</c:v>
                </c:pt>
                <c:pt idx="9062">
                  <c:v>680.53053475919955</c:v>
                </c:pt>
                <c:pt idx="9063">
                  <c:v>680.49264357197194</c:v>
                </c:pt>
                <c:pt idx="9064">
                  <c:v>680.46094120056523</c:v>
                </c:pt>
                <c:pt idx="9065">
                  <c:v>680.45652110535229</c:v>
                </c:pt>
                <c:pt idx="9066">
                  <c:v>680.48816031489173</c:v>
                </c:pt>
                <c:pt idx="9067">
                  <c:v>680.50015844876134</c:v>
                </c:pt>
                <c:pt idx="9068">
                  <c:v>680.51676822447155</c:v>
                </c:pt>
                <c:pt idx="9069">
                  <c:v>680.51948324294187</c:v>
                </c:pt>
                <c:pt idx="9070">
                  <c:v>680.50072752321944</c:v>
                </c:pt>
                <c:pt idx="9071">
                  <c:v>680.49055973090071</c:v>
                </c:pt>
                <c:pt idx="9072">
                  <c:v>680.52674572246087</c:v>
                </c:pt>
                <c:pt idx="9073">
                  <c:v>680.55844878759956</c:v>
                </c:pt>
                <c:pt idx="9074">
                  <c:v>680.5837100788508</c:v>
                </c:pt>
                <c:pt idx="9075">
                  <c:v>680.5443023916481</c:v>
                </c:pt>
                <c:pt idx="9076">
                  <c:v>680.52560859849439</c:v>
                </c:pt>
                <c:pt idx="9077">
                  <c:v>680.52403069743343</c:v>
                </c:pt>
                <c:pt idx="9078">
                  <c:v>680.54474420684016</c:v>
                </c:pt>
                <c:pt idx="9079">
                  <c:v>680.55907995514895</c:v>
                </c:pt>
                <c:pt idx="9080">
                  <c:v>680.54777586787168</c:v>
                </c:pt>
                <c:pt idx="9081">
                  <c:v>680.52946178463037</c:v>
                </c:pt>
                <c:pt idx="9082">
                  <c:v>680.53476664913137</c:v>
                </c:pt>
                <c:pt idx="9083">
                  <c:v>680.51455710034088</c:v>
                </c:pt>
                <c:pt idx="9084">
                  <c:v>680.50116933200945</c:v>
                </c:pt>
                <c:pt idx="9085">
                  <c:v>680.46731993088099</c:v>
                </c:pt>
                <c:pt idx="9086">
                  <c:v>680.46094120056523</c:v>
                </c:pt>
                <c:pt idx="9087">
                  <c:v>680.48759124281162</c:v>
                </c:pt>
                <c:pt idx="9088">
                  <c:v>680.48538117480928</c:v>
                </c:pt>
                <c:pt idx="9089">
                  <c:v>680.49592764221165</c:v>
                </c:pt>
                <c:pt idx="9090">
                  <c:v>680.48253892213938</c:v>
                </c:pt>
                <c:pt idx="9091">
                  <c:v>680.49636945029647</c:v>
                </c:pt>
                <c:pt idx="9092">
                  <c:v>680.53148253647589</c:v>
                </c:pt>
                <c:pt idx="9093">
                  <c:v>680.53419756823155</c:v>
                </c:pt>
                <c:pt idx="9094">
                  <c:v>680.5393762083886</c:v>
                </c:pt>
                <c:pt idx="9095">
                  <c:v>680.53830219597069</c:v>
                </c:pt>
                <c:pt idx="9096">
                  <c:v>680.51354724727776</c:v>
                </c:pt>
                <c:pt idx="9097">
                  <c:v>680.50255890902474</c:v>
                </c:pt>
                <c:pt idx="9098">
                  <c:v>680.53583962559344</c:v>
                </c:pt>
                <c:pt idx="9099">
                  <c:v>680.52965113305595</c:v>
                </c:pt>
                <c:pt idx="9100">
                  <c:v>680.52838777575346</c:v>
                </c:pt>
                <c:pt idx="9101">
                  <c:v>680.51354724727776</c:v>
                </c:pt>
                <c:pt idx="9102">
                  <c:v>680.50881046151414</c:v>
                </c:pt>
                <c:pt idx="9103">
                  <c:v>680.52971424920042</c:v>
                </c:pt>
                <c:pt idx="9104">
                  <c:v>680.52308292250575</c:v>
                </c:pt>
                <c:pt idx="9105">
                  <c:v>680.51310440198415</c:v>
                </c:pt>
                <c:pt idx="9106">
                  <c:v>680.46946687072943</c:v>
                </c:pt>
                <c:pt idx="9107">
                  <c:v>680.44218584593546</c:v>
                </c:pt>
                <c:pt idx="9108">
                  <c:v>680.43100842618344</c:v>
                </c:pt>
                <c:pt idx="9109">
                  <c:v>680.49643256574234</c:v>
                </c:pt>
                <c:pt idx="9110">
                  <c:v>680.52510367006482</c:v>
                </c:pt>
                <c:pt idx="9111">
                  <c:v>680.54007048829646</c:v>
                </c:pt>
                <c:pt idx="9112">
                  <c:v>680.53179811740392</c:v>
                </c:pt>
                <c:pt idx="9113">
                  <c:v>680.51809365810607</c:v>
                </c:pt>
                <c:pt idx="9114">
                  <c:v>680.49359133730627</c:v>
                </c:pt>
                <c:pt idx="9115">
                  <c:v>680.51594668354255</c:v>
                </c:pt>
                <c:pt idx="9116">
                  <c:v>680.54455485746428</c:v>
                </c:pt>
                <c:pt idx="9117">
                  <c:v>680.58288851963198</c:v>
                </c:pt>
                <c:pt idx="9118">
                  <c:v>680.5936246814839</c:v>
                </c:pt>
                <c:pt idx="9119">
                  <c:v>680.53148253647589</c:v>
                </c:pt>
                <c:pt idx="9120">
                  <c:v>680.50748399728798</c:v>
                </c:pt>
                <c:pt idx="9121">
                  <c:v>680.51600979939928</c:v>
                </c:pt>
                <c:pt idx="9122">
                  <c:v>680.56122696050954</c:v>
                </c:pt>
                <c:pt idx="9123">
                  <c:v>680.55510153240039</c:v>
                </c:pt>
                <c:pt idx="9124">
                  <c:v>680.53760791647119</c:v>
                </c:pt>
                <c:pt idx="9125">
                  <c:v>680.48354979946487</c:v>
                </c:pt>
                <c:pt idx="9126">
                  <c:v>680.48942262061735</c:v>
                </c:pt>
                <c:pt idx="9127">
                  <c:v>680.51739938327228</c:v>
                </c:pt>
                <c:pt idx="9128">
                  <c:v>680.54840703318075</c:v>
                </c:pt>
                <c:pt idx="9129">
                  <c:v>680.52567171455405</c:v>
                </c:pt>
                <c:pt idx="9130">
                  <c:v>680.51676822447155</c:v>
                </c:pt>
                <c:pt idx="9131">
                  <c:v>680.50217918091573</c:v>
                </c:pt>
                <c:pt idx="9132">
                  <c:v>680.53091345619771</c:v>
                </c:pt>
                <c:pt idx="9133">
                  <c:v>680.58143682297145</c:v>
                </c:pt>
                <c:pt idx="9134">
                  <c:v>680.5620485138096</c:v>
                </c:pt>
                <c:pt idx="9135">
                  <c:v>680.52497743797073</c:v>
                </c:pt>
                <c:pt idx="9136">
                  <c:v>680.50079063875694</c:v>
                </c:pt>
                <c:pt idx="9137">
                  <c:v>680.53596585814364</c:v>
                </c:pt>
                <c:pt idx="9138">
                  <c:v>680.55617451611874</c:v>
                </c:pt>
                <c:pt idx="9139">
                  <c:v>680.54815456704125</c:v>
                </c:pt>
                <c:pt idx="9140">
                  <c:v>680.54158631607402</c:v>
                </c:pt>
                <c:pt idx="9141">
                  <c:v>680.5136734788922</c:v>
                </c:pt>
                <c:pt idx="9142">
                  <c:v>680.52927140152588</c:v>
                </c:pt>
                <c:pt idx="9143">
                  <c:v>680.54341772676332</c:v>
                </c:pt>
                <c:pt idx="9144">
                  <c:v>680.53293524371111</c:v>
                </c:pt>
                <c:pt idx="9145">
                  <c:v>680.5281353112947</c:v>
                </c:pt>
                <c:pt idx="9146">
                  <c:v>680.50571572412412</c:v>
                </c:pt>
                <c:pt idx="9147">
                  <c:v>680.51600979939928</c:v>
                </c:pt>
                <c:pt idx="9148">
                  <c:v>680.49024415430029</c:v>
                </c:pt>
                <c:pt idx="9149">
                  <c:v>680.47123512257963</c:v>
                </c:pt>
                <c:pt idx="9150">
                  <c:v>680.4722459961057</c:v>
                </c:pt>
                <c:pt idx="9151">
                  <c:v>680.51001069485937</c:v>
                </c:pt>
                <c:pt idx="9152">
                  <c:v>680.54783898439666</c:v>
                </c:pt>
                <c:pt idx="9153">
                  <c:v>680.53230304695762</c:v>
                </c:pt>
                <c:pt idx="9154">
                  <c:v>680.49693748935795</c:v>
                </c:pt>
                <c:pt idx="9155">
                  <c:v>680.5170206879759</c:v>
                </c:pt>
                <c:pt idx="9156">
                  <c:v>680.56444798877635</c:v>
                </c:pt>
                <c:pt idx="9157">
                  <c:v>680.57947812003511</c:v>
                </c:pt>
                <c:pt idx="9158">
                  <c:v>680.55491218237216</c:v>
                </c:pt>
                <c:pt idx="9159">
                  <c:v>680.50622168398115</c:v>
                </c:pt>
                <c:pt idx="9160">
                  <c:v>680.52920828539072</c:v>
                </c:pt>
                <c:pt idx="9161">
                  <c:v>680.55282829815019</c:v>
                </c:pt>
                <c:pt idx="9162">
                  <c:v>680.55990150786249</c:v>
                </c:pt>
                <c:pt idx="9163">
                  <c:v>680.55806905243287</c:v>
                </c:pt>
                <c:pt idx="9164">
                  <c:v>680.54998598173074</c:v>
                </c:pt>
                <c:pt idx="9165">
                  <c:v>680.51708380385537</c:v>
                </c:pt>
                <c:pt idx="9166">
                  <c:v>680.55977423960633</c:v>
                </c:pt>
                <c:pt idx="9167">
                  <c:v>680.54638626996143</c:v>
                </c:pt>
                <c:pt idx="9168">
                  <c:v>680.5281353112947</c:v>
                </c:pt>
                <c:pt idx="9169">
                  <c:v>680.47616119421718</c:v>
                </c:pt>
                <c:pt idx="9170">
                  <c:v>680.46738304571738</c:v>
                </c:pt>
                <c:pt idx="9171">
                  <c:v>680.50817930451603</c:v>
                </c:pt>
                <c:pt idx="9172">
                  <c:v>680.52560859849439</c:v>
                </c:pt>
                <c:pt idx="9173">
                  <c:v>680.53129318793503</c:v>
                </c:pt>
                <c:pt idx="9174">
                  <c:v>680.51632537870353</c:v>
                </c:pt>
                <c:pt idx="9175">
                  <c:v>680.50868423010388</c:v>
                </c:pt>
                <c:pt idx="9176">
                  <c:v>680.5225148785056</c:v>
                </c:pt>
                <c:pt idx="9177">
                  <c:v>680.54979663202471</c:v>
                </c:pt>
                <c:pt idx="9178">
                  <c:v>680.55964800605659</c:v>
                </c:pt>
                <c:pt idx="9179">
                  <c:v>680.52731376726024</c:v>
                </c:pt>
                <c:pt idx="9180">
                  <c:v>680.53445003319928</c:v>
                </c:pt>
                <c:pt idx="9181">
                  <c:v>680.55093376513821</c:v>
                </c:pt>
                <c:pt idx="9182">
                  <c:v>680.51424152122217</c:v>
                </c:pt>
                <c:pt idx="9183">
                  <c:v>680.52024063420242</c:v>
                </c:pt>
                <c:pt idx="9184">
                  <c:v>680.52200891590724</c:v>
                </c:pt>
                <c:pt idx="9185">
                  <c:v>680.51613603111707</c:v>
                </c:pt>
                <c:pt idx="9186">
                  <c:v>680.55327011459508</c:v>
                </c:pt>
                <c:pt idx="9187">
                  <c:v>680.54569198859531</c:v>
                </c:pt>
                <c:pt idx="9188">
                  <c:v>680.51904143146123</c:v>
                </c:pt>
                <c:pt idx="9189">
                  <c:v>680.49018103898436</c:v>
                </c:pt>
                <c:pt idx="9190">
                  <c:v>680.47976082192531</c:v>
                </c:pt>
                <c:pt idx="9191">
                  <c:v>680.47957147664101</c:v>
                </c:pt>
                <c:pt idx="9192">
                  <c:v>680.48190777065497</c:v>
                </c:pt>
                <c:pt idx="9193">
                  <c:v>680.48759124281162</c:v>
                </c:pt>
                <c:pt idx="9194">
                  <c:v>680.50268514017773</c:v>
                </c:pt>
                <c:pt idx="9195">
                  <c:v>680.49586452677636</c:v>
                </c:pt>
                <c:pt idx="9196">
                  <c:v>680.512283896741</c:v>
                </c:pt>
                <c:pt idx="9197">
                  <c:v>680.53249239556214</c:v>
                </c:pt>
                <c:pt idx="9198">
                  <c:v>680.54127073411871</c:v>
                </c:pt>
                <c:pt idx="9199">
                  <c:v>680.53223993075892</c:v>
                </c:pt>
                <c:pt idx="9200">
                  <c:v>680.52036790078546</c:v>
                </c:pt>
                <c:pt idx="9201">
                  <c:v>680.54689120196474</c:v>
                </c:pt>
                <c:pt idx="9202">
                  <c:v>680.53299835992436</c:v>
                </c:pt>
                <c:pt idx="9203">
                  <c:v>680.54367019250503</c:v>
                </c:pt>
                <c:pt idx="9204">
                  <c:v>680.54783898439666</c:v>
                </c:pt>
                <c:pt idx="9205">
                  <c:v>680.52643014206308</c:v>
                </c:pt>
                <c:pt idx="9206">
                  <c:v>680.51600979939928</c:v>
                </c:pt>
                <c:pt idx="9207">
                  <c:v>680.51070496798729</c:v>
                </c:pt>
                <c:pt idx="9208">
                  <c:v>680.52453562568292</c:v>
                </c:pt>
                <c:pt idx="9209">
                  <c:v>680.54019775571862</c:v>
                </c:pt>
                <c:pt idx="9210">
                  <c:v>680.502052949784</c:v>
                </c:pt>
                <c:pt idx="9211">
                  <c:v>680.49826394893216</c:v>
                </c:pt>
                <c:pt idx="9212">
                  <c:v>680.50262202460067</c:v>
                </c:pt>
                <c:pt idx="9213">
                  <c:v>680.512283896741</c:v>
                </c:pt>
                <c:pt idx="9214">
                  <c:v>680.47653988436821</c:v>
                </c:pt>
                <c:pt idx="9215">
                  <c:v>680.46270944740286</c:v>
                </c:pt>
                <c:pt idx="9216">
                  <c:v>680.46763550507592</c:v>
                </c:pt>
                <c:pt idx="9217">
                  <c:v>680.50868423010388</c:v>
                </c:pt>
                <c:pt idx="9218">
                  <c:v>680.51588356768707</c:v>
                </c:pt>
                <c:pt idx="9219">
                  <c:v>680.5016742564203</c:v>
                </c:pt>
                <c:pt idx="9220">
                  <c:v>680.49959040909141</c:v>
                </c:pt>
                <c:pt idx="9221">
                  <c:v>680.50312694925549</c:v>
                </c:pt>
                <c:pt idx="9222">
                  <c:v>680.5605957925095</c:v>
                </c:pt>
                <c:pt idx="9223">
                  <c:v>680.56621629647805</c:v>
                </c:pt>
                <c:pt idx="9224">
                  <c:v>680.54386057652096</c:v>
                </c:pt>
                <c:pt idx="9225">
                  <c:v>680.51771496272238</c:v>
                </c:pt>
                <c:pt idx="9226">
                  <c:v>680.52062036459199</c:v>
                </c:pt>
                <c:pt idx="9227">
                  <c:v>680.57891006538091</c:v>
                </c:pt>
                <c:pt idx="9228">
                  <c:v>680.56084825969367</c:v>
                </c:pt>
                <c:pt idx="9229">
                  <c:v>680.52516678611391</c:v>
                </c:pt>
                <c:pt idx="9230">
                  <c:v>680.49239111051406</c:v>
                </c:pt>
                <c:pt idx="9231">
                  <c:v>680.5027482557565</c:v>
                </c:pt>
                <c:pt idx="9232">
                  <c:v>680.52592521349561</c:v>
                </c:pt>
                <c:pt idx="9233">
                  <c:v>680.53103968854111</c:v>
                </c:pt>
                <c:pt idx="9234">
                  <c:v>680.49251734124027</c:v>
                </c:pt>
                <c:pt idx="9235">
                  <c:v>680.46435146573072</c:v>
                </c:pt>
                <c:pt idx="9236">
                  <c:v>680.46195207063136</c:v>
                </c:pt>
                <c:pt idx="9237">
                  <c:v>680.48708632076534</c:v>
                </c:pt>
                <c:pt idx="9238">
                  <c:v>680.46113157934394</c:v>
                </c:pt>
                <c:pt idx="9239">
                  <c:v>680.4839284905463</c:v>
                </c:pt>
                <c:pt idx="9240">
                  <c:v>680.49618010396648</c:v>
                </c:pt>
                <c:pt idx="9241">
                  <c:v>680.51967259073911</c:v>
                </c:pt>
                <c:pt idx="9242">
                  <c:v>680.52308292250575</c:v>
                </c:pt>
                <c:pt idx="9243">
                  <c:v>680.5023685276235</c:v>
                </c:pt>
                <c:pt idx="9244">
                  <c:v>680.50830553590504</c:v>
                </c:pt>
                <c:pt idx="9245">
                  <c:v>680.50540014593344</c:v>
                </c:pt>
                <c:pt idx="9246">
                  <c:v>680.54720678450997</c:v>
                </c:pt>
                <c:pt idx="9247">
                  <c:v>680.5258620974306</c:v>
                </c:pt>
                <c:pt idx="9248">
                  <c:v>680.51196831786092</c:v>
                </c:pt>
                <c:pt idx="9249">
                  <c:v>680.49895925402848</c:v>
                </c:pt>
                <c:pt idx="9250">
                  <c:v>680.50881046151414</c:v>
                </c:pt>
                <c:pt idx="9251">
                  <c:v>680.55926930543956</c:v>
                </c:pt>
                <c:pt idx="9252">
                  <c:v>680.55901683838795</c:v>
                </c:pt>
                <c:pt idx="9253">
                  <c:v>680.53344017345557</c:v>
                </c:pt>
                <c:pt idx="9254">
                  <c:v>680.50975823194358</c:v>
                </c:pt>
                <c:pt idx="9255">
                  <c:v>680.53274486038663</c:v>
                </c:pt>
                <c:pt idx="9256">
                  <c:v>680.54512290562798</c:v>
                </c:pt>
                <c:pt idx="9257">
                  <c:v>680.54379746007965</c:v>
                </c:pt>
                <c:pt idx="9258">
                  <c:v>680.53981802285671</c:v>
                </c:pt>
                <c:pt idx="9259">
                  <c:v>680.50925227149162</c:v>
                </c:pt>
                <c:pt idx="9260">
                  <c:v>680.50558949284391</c:v>
                </c:pt>
                <c:pt idx="9261">
                  <c:v>680.51278882301801</c:v>
                </c:pt>
                <c:pt idx="9262">
                  <c:v>680.54695431847108</c:v>
                </c:pt>
                <c:pt idx="9263">
                  <c:v>680.52573483061508</c:v>
                </c:pt>
                <c:pt idx="9264">
                  <c:v>680.49156957624461</c:v>
                </c:pt>
                <c:pt idx="9265">
                  <c:v>680.47281403061061</c:v>
                </c:pt>
                <c:pt idx="9266">
                  <c:v>680.51840923762904</c:v>
                </c:pt>
                <c:pt idx="9267">
                  <c:v>680.52548236637915</c:v>
                </c:pt>
                <c:pt idx="9268">
                  <c:v>680.52819842740746</c:v>
                </c:pt>
                <c:pt idx="9269">
                  <c:v>680.53583962559344</c:v>
                </c:pt>
                <c:pt idx="9270">
                  <c:v>680.53369263835964</c:v>
                </c:pt>
                <c:pt idx="9271">
                  <c:v>680.50773646001301</c:v>
                </c:pt>
                <c:pt idx="9272">
                  <c:v>680.49460118366801</c:v>
                </c:pt>
                <c:pt idx="9273">
                  <c:v>680.5244093936127</c:v>
                </c:pt>
                <c:pt idx="9274">
                  <c:v>680.53198746597661</c:v>
                </c:pt>
                <c:pt idx="9275">
                  <c:v>680.54139696689685</c:v>
                </c:pt>
                <c:pt idx="9276">
                  <c:v>680.50022156428679</c:v>
                </c:pt>
                <c:pt idx="9277">
                  <c:v>680.50963200049353</c:v>
                </c:pt>
                <c:pt idx="9278">
                  <c:v>680.50502145214807</c:v>
                </c:pt>
                <c:pt idx="9279">
                  <c:v>680.51386282632359</c:v>
                </c:pt>
                <c:pt idx="9280">
                  <c:v>680.48658139880388</c:v>
                </c:pt>
                <c:pt idx="9281">
                  <c:v>680.49093842286493</c:v>
                </c:pt>
                <c:pt idx="9282">
                  <c:v>680.50508456777573</c:v>
                </c:pt>
                <c:pt idx="9283">
                  <c:v>680.49561206504802</c:v>
                </c:pt>
                <c:pt idx="9284">
                  <c:v>680.49977975563615</c:v>
                </c:pt>
                <c:pt idx="9285">
                  <c:v>680.49302226419843</c:v>
                </c:pt>
                <c:pt idx="9286">
                  <c:v>680.49213864907733</c:v>
                </c:pt>
                <c:pt idx="9287">
                  <c:v>680.49100153819677</c:v>
                </c:pt>
                <c:pt idx="9288">
                  <c:v>680.50180048753612</c:v>
                </c:pt>
                <c:pt idx="9289">
                  <c:v>680.50754711296736</c:v>
                </c:pt>
                <c:pt idx="9290">
                  <c:v>680.47729829948639</c:v>
                </c:pt>
                <c:pt idx="9291">
                  <c:v>680.4693406409707</c:v>
                </c:pt>
                <c:pt idx="9292">
                  <c:v>680.4637834328239</c:v>
                </c:pt>
                <c:pt idx="9293">
                  <c:v>680.49895925402848</c:v>
                </c:pt>
                <c:pt idx="9294">
                  <c:v>680.49630633485185</c:v>
                </c:pt>
                <c:pt idx="9295">
                  <c:v>680.47887617602714</c:v>
                </c:pt>
                <c:pt idx="9296">
                  <c:v>680.4604362829931</c:v>
                </c:pt>
                <c:pt idx="9297">
                  <c:v>680.4637834328239</c:v>
                </c:pt>
                <c:pt idx="9298">
                  <c:v>680.50180048753612</c:v>
                </c:pt>
                <c:pt idx="9299">
                  <c:v>680.502052949784</c:v>
                </c:pt>
                <c:pt idx="9300">
                  <c:v>680.47357141011764</c:v>
                </c:pt>
                <c:pt idx="9301">
                  <c:v>680.46687812706386</c:v>
                </c:pt>
                <c:pt idx="9302">
                  <c:v>680.49434872204574</c:v>
                </c:pt>
                <c:pt idx="9303">
                  <c:v>680.50451652717538</c:v>
                </c:pt>
                <c:pt idx="9304">
                  <c:v>680.49182307231126</c:v>
                </c:pt>
                <c:pt idx="9305">
                  <c:v>680.4771710347261</c:v>
                </c:pt>
                <c:pt idx="9306">
                  <c:v>680.46384654758617</c:v>
                </c:pt>
                <c:pt idx="9307">
                  <c:v>680.49302226419843</c:v>
                </c:pt>
                <c:pt idx="9308">
                  <c:v>680.48512871396099</c:v>
                </c:pt>
                <c:pt idx="9309">
                  <c:v>680.50388433639648</c:v>
                </c:pt>
                <c:pt idx="9310">
                  <c:v>680.50211606534924</c:v>
                </c:pt>
                <c:pt idx="9311">
                  <c:v>680.46630905901065</c:v>
                </c:pt>
                <c:pt idx="9312">
                  <c:v>680.46548856653476</c:v>
                </c:pt>
                <c:pt idx="9313">
                  <c:v>680.457215366132</c:v>
                </c:pt>
                <c:pt idx="9314">
                  <c:v>680.47729829948639</c:v>
                </c:pt>
                <c:pt idx="9315">
                  <c:v>680.48424406648394</c:v>
                </c:pt>
                <c:pt idx="9316">
                  <c:v>680.45026862689258</c:v>
                </c:pt>
                <c:pt idx="9317">
                  <c:v>680.43637623120696</c:v>
                </c:pt>
                <c:pt idx="9318">
                  <c:v>680.4517844094064</c:v>
                </c:pt>
                <c:pt idx="9319">
                  <c:v>680.47249845587237</c:v>
                </c:pt>
                <c:pt idx="9320">
                  <c:v>680.48834966071684</c:v>
                </c:pt>
                <c:pt idx="9321">
                  <c:v>680.48310799326339</c:v>
                </c:pt>
                <c:pt idx="9322">
                  <c:v>680.44490079707543</c:v>
                </c:pt>
                <c:pt idx="9323">
                  <c:v>680.47502408937805</c:v>
                </c:pt>
                <c:pt idx="9324">
                  <c:v>680.466245944197</c:v>
                </c:pt>
                <c:pt idx="9325">
                  <c:v>680.47818191024726</c:v>
                </c:pt>
                <c:pt idx="9326">
                  <c:v>680.44344916702619</c:v>
                </c:pt>
                <c:pt idx="9327">
                  <c:v>680.44104875394157</c:v>
                </c:pt>
                <c:pt idx="9328">
                  <c:v>680.45450040387584</c:v>
                </c:pt>
                <c:pt idx="9329">
                  <c:v>680.46346785903324</c:v>
                </c:pt>
                <c:pt idx="9330">
                  <c:v>680.45330019268408</c:v>
                </c:pt>
                <c:pt idx="9331">
                  <c:v>680.48266618712682</c:v>
                </c:pt>
                <c:pt idx="9332">
                  <c:v>680.48272930228529</c:v>
                </c:pt>
                <c:pt idx="9333">
                  <c:v>680.4985795263741</c:v>
                </c:pt>
                <c:pt idx="9334">
                  <c:v>680.47597184915946</c:v>
                </c:pt>
                <c:pt idx="9335">
                  <c:v>680.45052211947825</c:v>
                </c:pt>
                <c:pt idx="9336">
                  <c:v>680.44919568096077</c:v>
                </c:pt>
                <c:pt idx="9337">
                  <c:v>680.47407736456671</c:v>
                </c:pt>
                <c:pt idx="9338">
                  <c:v>680.47003490470956</c:v>
                </c:pt>
                <c:pt idx="9339">
                  <c:v>680.42557751677907</c:v>
                </c:pt>
                <c:pt idx="9340">
                  <c:v>680.40922173378442</c:v>
                </c:pt>
                <c:pt idx="9341">
                  <c:v>680.43189202334486</c:v>
                </c:pt>
                <c:pt idx="9342">
                  <c:v>680.47369867472571</c:v>
                </c:pt>
                <c:pt idx="9343">
                  <c:v>680.46359408854551</c:v>
                </c:pt>
                <c:pt idx="9344">
                  <c:v>680.45127949337154</c:v>
                </c:pt>
                <c:pt idx="9345">
                  <c:v>680.43719671574115</c:v>
                </c:pt>
                <c:pt idx="9346">
                  <c:v>680.44963748218049</c:v>
                </c:pt>
                <c:pt idx="9347">
                  <c:v>680.46353097378881</c:v>
                </c:pt>
                <c:pt idx="9348">
                  <c:v>680.4555733517002</c:v>
                </c:pt>
                <c:pt idx="9349">
                  <c:v>680.47679234449549</c:v>
                </c:pt>
                <c:pt idx="9350">
                  <c:v>680.47110889274654</c:v>
                </c:pt>
                <c:pt idx="9351">
                  <c:v>680.48677074452962</c:v>
                </c:pt>
                <c:pt idx="9352">
                  <c:v>680.44382785305845</c:v>
                </c:pt>
                <c:pt idx="9353">
                  <c:v>680.44029138262442</c:v>
                </c:pt>
                <c:pt idx="9354">
                  <c:v>680.46479430384534</c:v>
                </c:pt>
                <c:pt idx="9355">
                  <c:v>680.46245698845792</c:v>
                </c:pt>
                <c:pt idx="9356">
                  <c:v>680.47395113461437</c:v>
                </c:pt>
                <c:pt idx="9357">
                  <c:v>680.43050247897963</c:v>
                </c:pt>
                <c:pt idx="9358">
                  <c:v>680.40960041550738</c:v>
                </c:pt>
                <c:pt idx="9359">
                  <c:v>680.43201825153187</c:v>
                </c:pt>
                <c:pt idx="9360">
                  <c:v>680.42778754083645</c:v>
                </c:pt>
                <c:pt idx="9361">
                  <c:v>680.43366025310399</c:v>
                </c:pt>
                <c:pt idx="9362">
                  <c:v>680.4511532643761</c:v>
                </c:pt>
                <c:pt idx="9363">
                  <c:v>680.44237518886621</c:v>
                </c:pt>
                <c:pt idx="9364">
                  <c:v>680.41623149198506</c:v>
                </c:pt>
                <c:pt idx="9365">
                  <c:v>680.3982968900674</c:v>
                </c:pt>
                <c:pt idx="9366">
                  <c:v>680.42191484003513</c:v>
                </c:pt>
                <c:pt idx="9367">
                  <c:v>680.44085941109449</c:v>
                </c:pt>
                <c:pt idx="9368">
                  <c:v>680.43391270963195</c:v>
                </c:pt>
                <c:pt idx="9369">
                  <c:v>680.4369442589375</c:v>
                </c:pt>
                <c:pt idx="9370">
                  <c:v>680.43347091072201</c:v>
                </c:pt>
                <c:pt idx="9371">
                  <c:v>680.44382785305845</c:v>
                </c:pt>
                <c:pt idx="9372">
                  <c:v>680.44256453180878</c:v>
                </c:pt>
                <c:pt idx="9373">
                  <c:v>680.44319670969776</c:v>
                </c:pt>
                <c:pt idx="9374">
                  <c:v>680.44711186999359</c:v>
                </c:pt>
                <c:pt idx="9375">
                  <c:v>680.42608242849929</c:v>
                </c:pt>
                <c:pt idx="9376">
                  <c:v>680.42387240569485</c:v>
                </c:pt>
                <c:pt idx="9377">
                  <c:v>680.43770162941166</c:v>
                </c:pt>
                <c:pt idx="9378">
                  <c:v>680.45544712252445</c:v>
                </c:pt>
                <c:pt idx="9379">
                  <c:v>680.46308917052806</c:v>
                </c:pt>
                <c:pt idx="9380">
                  <c:v>680.46435146573072</c:v>
                </c:pt>
                <c:pt idx="9381">
                  <c:v>680.46277256214239</c:v>
                </c:pt>
                <c:pt idx="9382">
                  <c:v>680.46523610735642</c:v>
                </c:pt>
                <c:pt idx="9383">
                  <c:v>680.45222724567054</c:v>
                </c:pt>
                <c:pt idx="9384">
                  <c:v>680.45576373013898</c:v>
                </c:pt>
                <c:pt idx="9385">
                  <c:v>680.43681803054369</c:v>
                </c:pt>
                <c:pt idx="9386">
                  <c:v>680.41806282633922</c:v>
                </c:pt>
                <c:pt idx="9387">
                  <c:v>680.4283555669449</c:v>
                </c:pt>
                <c:pt idx="9388">
                  <c:v>680.44269076044372</c:v>
                </c:pt>
                <c:pt idx="9389">
                  <c:v>680.42564063073951</c:v>
                </c:pt>
                <c:pt idx="9390">
                  <c:v>680.43258731309686</c:v>
                </c:pt>
                <c:pt idx="9391">
                  <c:v>680.44685941235787</c:v>
                </c:pt>
                <c:pt idx="9392">
                  <c:v>680.45513154960861</c:v>
                </c:pt>
                <c:pt idx="9393">
                  <c:v>680.44445899655148</c:v>
                </c:pt>
                <c:pt idx="9394">
                  <c:v>680.45746782463709</c:v>
                </c:pt>
                <c:pt idx="9395">
                  <c:v>680.47357141011764</c:v>
                </c:pt>
                <c:pt idx="9396">
                  <c:v>680.47912967102411</c:v>
                </c:pt>
                <c:pt idx="9397">
                  <c:v>680.44130121108958</c:v>
                </c:pt>
                <c:pt idx="9398">
                  <c:v>680.43504979892805</c:v>
                </c:pt>
                <c:pt idx="9399">
                  <c:v>680.42557751677907</c:v>
                </c:pt>
                <c:pt idx="9400">
                  <c:v>680.43915429134688</c:v>
                </c:pt>
                <c:pt idx="9401">
                  <c:v>680.46245698845792</c:v>
                </c:pt>
                <c:pt idx="9402">
                  <c:v>680.43877560590283</c:v>
                </c:pt>
                <c:pt idx="9403">
                  <c:v>680.40208576498333</c:v>
                </c:pt>
                <c:pt idx="9404">
                  <c:v>680.43265042720429</c:v>
                </c:pt>
                <c:pt idx="9405">
                  <c:v>680.44357539569842</c:v>
                </c:pt>
                <c:pt idx="9406">
                  <c:v>680.41218910987448</c:v>
                </c:pt>
                <c:pt idx="9407">
                  <c:v>680.37783580642179</c:v>
                </c:pt>
                <c:pt idx="9408">
                  <c:v>680.38042550809212</c:v>
                </c:pt>
                <c:pt idx="9409">
                  <c:v>680.41711508480546</c:v>
                </c:pt>
                <c:pt idx="9410">
                  <c:v>680.43959712575133</c:v>
                </c:pt>
                <c:pt idx="9411">
                  <c:v>680.42500845654035</c:v>
                </c:pt>
                <c:pt idx="9412">
                  <c:v>680.40309558062177</c:v>
                </c:pt>
                <c:pt idx="9413">
                  <c:v>680.42879839975956</c:v>
                </c:pt>
                <c:pt idx="9414">
                  <c:v>680.43246108488586</c:v>
                </c:pt>
                <c:pt idx="9415">
                  <c:v>680.44711186999359</c:v>
                </c:pt>
                <c:pt idx="9416">
                  <c:v>680.43700737313645</c:v>
                </c:pt>
                <c:pt idx="9417">
                  <c:v>680.43498668477014</c:v>
                </c:pt>
                <c:pt idx="9418">
                  <c:v>680.44641657688396</c:v>
                </c:pt>
                <c:pt idx="9419">
                  <c:v>680.44149158862513</c:v>
                </c:pt>
                <c:pt idx="9420">
                  <c:v>680.45045900499576</c:v>
                </c:pt>
                <c:pt idx="9421">
                  <c:v>680.4398495827777</c:v>
                </c:pt>
                <c:pt idx="9422">
                  <c:v>680.40252755928327</c:v>
                </c:pt>
                <c:pt idx="9423">
                  <c:v>680.41155797315275</c:v>
                </c:pt>
                <c:pt idx="9424">
                  <c:v>680.42961888222646</c:v>
                </c:pt>
                <c:pt idx="9425">
                  <c:v>680.45342642176956</c:v>
                </c:pt>
                <c:pt idx="9426">
                  <c:v>680.45494220587466</c:v>
                </c:pt>
                <c:pt idx="9427">
                  <c:v>680.45986825082582</c:v>
                </c:pt>
                <c:pt idx="9428">
                  <c:v>680.43991269703747</c:v>
                </c:pt>
                <c:pt idx="9429">
                  <c:v>680.40404331773811</c:v>
                </c:pt>
                <c:pt idx="9430">
                  <c:v>680.41490506858975</c:v>
                </c:pt>
                <c:pt idx="9431">
                  <c:v>680.41964067180402</c:v>
                </c:pt>
                <c:pt idx="9432">
                  <c:v>680.4381444636025</c:v>
                </c:pt>
                <c:pt idx="9433">
                  <c:v>680.42052530027922</c:v>
                </c:pt>
                <c:pt idx="9434">
                  <c:v>680.43018690868087</c:v>
                </c:pt>
                <c:pt idx="9435">
                  <c:v>680.44951125325383</c:v>
                </c:pt>
                <c:pt idx="9436">
                  <c:v>680.44761678532871</c:v>
                </c:pt>
                <c:pt idx="9437">
                  <c:v>680.4667518974137</c:v>
                </c:pt>
                <c:pt idx="9438">
                  <c:v>680.43827069205201</c:v>
                </c:pt>
                <c:pt idx="9439">
                  <c:v>680.44831104405296</c:v>
                </c:pt>
                <c:pt idx="9440">
                  <c:v>680.43883872014032</c:v>
                </c:pt>
                <c:pt idx="9441">
                  <c:v>680.43296599776158</c:v>
                </c:pt>
                <c:pt idx="9442">
                  <c:v>680.44869076536054</c:v>
                </c:pt>
                <c:pt idx="9443">
                  <c:v>680.4378288925019</c:v>
                </c:pt>
                <c:pt idx="9444">
                  <c:v>680.4025906727602</c:v>
                </c:pt>
                <c:pt idx="9445">
                  <c:v>680.42747197082247</c:v>
                </c:pt>
                <c:pt idx="9446">
                  <c:v>680.43504979892805</c:v>
                </c:pt>
                <c:pt idx="9447">
                  <c:v>680.46700435671914</c:v>
                </c:pt>
                <c:pt idx="9448">
                  <c:v>680.44111186822659</c:v>
                </c:pt>
                <c:pt idx="9449">
                  <c:v>680.41856773679797</c:v>
                </c:pt>
                <c:pt idx="9450">
                  <c:v>680.44142847433204</c:v>
                </c:pt>
                <c:pt idx="9451">
                  <c:v>680.43883872014032</c:v>
                </c:pt>
                <c:pt idx="9452">
                  <c:v>680.44338605269195</c:v>
                </c:pt>
                <c:pt idx="9453">
                  <c:v>680.44951125325383</c:v>
                </c:pt>
                <c:pt idx="9454">
                  <c:v>680.4680141941534</c:v>
                </c:pt>
                <c:pt idx="9455">
                  <c:v>680.42052530027922</c:v>
                </c:pt>
                <c:pt idx="9456">
                  <c:v>680.44970059664581</c:v>
                </c:pt>
                <c:pt idx="9457">
                  <c:v>680.43100842618344</c:v>
                </c:pt>
                <c:pt idx="9458">
                  <c:v>680.43940674833584</c:v>
                </c:pt>
                <c:pt idx="9459">
                  <c:v>680.41635771951485</c:v>
                </c:pt>
                <c:pt idx="9460">
                  <c:v>680.3963383064073</c:v>
                </c:pt>
                <c:pt idx="9461">
                  <c:v>680.39254943873073</c:v>
                </c:pt>
                <c:pt idx="9462">
                  <c:v>680.41332619095817</c:v>
                </c:pt>
                <c:pt idx="9463">
                  <c:v>680.43075596989922</c:v>
                </c:pt>
                <c:pt idx="9464">
                  <c:v>680.44546986107787</c:v>
                </c:pt>
                <c:pt idx="9465">
                  <c:v>680.43688114473991</c:v>
                </c:pt>
                <c:pt idx="9466">
                  <c:v>680.40600087176699</c:v>
                </c:pt>
                <c:pt idx="9467">
                  <c:v>680.4299975665175</c:v>
                </c:pt>
                <c:pt idx="9468">
                  <c:v>680.40915862016857</c:v>
                </c:pt>
                <c:pt idx="9469">
                  <c:v>680.4072641776595</c:v>
                </c:pt>
                <c:pt idx="9470">
                  <c:v>680.42399863354524</c:v>
                </c:pt>
                <c:pt idx="9471">
                  <c:v>680.41692574346496</c:v>
                </c:pt>
                <c:pt idx="9472">
                  <c:v>680.40233821886102</c:v>
                </c:pt>
                <c:pt idx="9473">
                  <c:v>680.38370842116478</c:v>
                </c:pt>
                <c:pt idx="9474">
                  <c:v>680.40941107464005</c:v>
                </c:pt>
                <c:pt idx="9475">
                  <c:v>680.43246108488586</c:v>
                </c:pt>
                <c:pt idx="9476">
                  <c:v>680.41465261365727</c:v>
                </c:pt>
                <c:pt idx="9477">
                  <c:v>680.38497171769507</c:v>
                </c:pt>
                <c:pt idx="9478">
                  <c:v>680.35377641533159</c:v>
                </c:pt>
                <c:pt idx="9479">
                  <c:v>680.34076803567575</c:v>
                </c:pt>
                <c:pt idx="9480">
                  <c:v>680.36956388174156</c:v>
                </c:pt>
                <c:pt idx="9481">
                  <c:v>680.39267566526689</c:v>
                </c:pt>
                <c:pt idx="9482">
                  <c:v>680.37935155243451</c:v>
                </c:pt>
                <c:pt idx="9483">
                  <c:v>680.39299226627418</c:v>
                </c:pt>
                <c:pt idx="9484">
                  <c:v>680.39210764589632</c:v>
                </c:pt>
                <c:pt idx="9485">
                  <c:v>680.39122406042191</c:v>
                </c:pt>
                <c:pt idx="9486">
                  <c:v>680.39450698527958</c:v>
                </c:pt>
                <c:pt idx="9487">
                  <c:v>680.42437731712869</c:v>
                </c:pt>
                <c:pt idx="9488">
                  <c:v>680.42191484003513</c:v>
                </c:pt>
                <c:pt idx="9489">
                  <c:v>680.45393237282963</c:v>
                </c:pt>
                <c:pt idx="9490">
                  <c:v>680.40827399503632</c:v>
                </c:pt>
                <c:pt idx="9491">
                  <c:v>680.44389096740167</c:v>
                </c:pt>
                <c:pt idx="9492">
                  <c:v>680.43991269703747</c:v>
                </c:pt>
                <c:pt idx="9493">
                  <c:v>680.47609807919673</c:v>
                </c:pt>
                <c:pt idx="9494">
                  <c:v>680.42886151378752</c:v>
                </c:pt>
                <c:pt idx="9495">
                  <c:v>680.42172549839256</c:v>
                </c:pt>
                <c:pt idx="9496">
                  <c:v>680.40732729123556</c:v>
                </c:pt>
                <c:pt idx="9497">
                  <c:v>680.3932447193888</c:v>
                </c:pt>
                <c:pt idx="9498">
                  <c:v>680.40157982264452</c:v>
                </c:pt>
                <c:pt idx="9499">
                  <c:v>680.38970830842675</c:v>
                </c:pt>
                <c:pt idx="9500">
                  <c:v>680.36912105764713</c:v>
                </c:pt>
                <c:pt idx="9501">
                  <c:v>680.39229698567453</c:v>
                </c:pt>
                <c:pt idx="9502">
                  <c:v>680.41850462298578</c:v>
                </c:pt>
                <c:pt idx="9503">
                  <c:v>680.4498268255802</c:v>
                </c:pt>
                <c:pt idx="9504">
                  <c:v>680.45942644810339</c:v>
                </c:pt>
                <c:pt idx="9505">
                  <c:v>680.46252010319211</c:v>
                </c:pt>
                <c:pt idx="9506">
                  <c:v>680.45993136550589</c:v>
                </c:pt>
                <c:pt idx="9507">
                  <c:v>680.43858626319877</c:v>
                </c:pt>
                <c:pt idx="9508">
                  <c:v>680.457973776377</c:v>
                </c:pt>
                <c:pt idx="9509">
                  <c:v>680.4915064609005</c:v>
                </c:pt>
                <c:pt idx="9510">
                  <c:v>680.45892049611905</c:v>
                </c:pt>
                <c:pt idx="9511">
                  <c:v>680.43631311702143</c:v>
                </c:pt>
                <c:pt idx="9512">
                  <c:v>680.41869396442564</c:v>
                </c:pt>
                <c:pt idx="9513">
                  <c:v>680.43763851519827</c:v>
                </c:pt>
                <c:pt idx="9514">
                  <c:v>680.45866803749198</c:v>
                </c:pt>
                <c:pt idx="9515">
                  <c:v>680.49163372626754</c:v>
                </c:pt>
                <c:pt idx="9516">
                  <c:v>680.48752812755129</c:v>
                </c:pt>
                <c:pt idx="9517">
                  <c:v>680.48133973443237</c:v>
                </c:pt>
                <c:pt idx="9518">
                  <c:v>680.48727566652281</c:v>
                </c:pt>
                <c:pt idx="9519">
                  <c:v>680.49226487979308</c:v>
                </c:pt>
                <c:pt idx="9520">
                  <c:v>680.49965352460492</c:v>
                </c:pt>
                <c:pt idx="9521">
                  <c:v>680.48569675089936</c:v>
                </c:pt>
                <c:pt idx="9522">
                  <c:v>680.46814042385665</c:v>
                </c:pt>
                <c:pt idx="9523">
                  <c:v>680.46195207063136</c:v>
                </c:pt>
                <c:pt idx="9524">
                  <c:v>680.46523610735642</c:v>
                </c:pt>
                <c:pt idx="9525">
                  <c:v>680.46220452953389</c:v>
                </c:pt>
                <c:pt idx="9526">
                  <c:v>680.43795512093823</c:v>
                </c:pt>
                <c:pt idx="9527">
                  <c:v>680.46277256214239</c:v>
                </c:pt>
                <c:pt idx="9528">
                  <c:v>680.48841277599445</c:v>
                </c:pt>
                <c:pt idx="9529">
                  <c:v>680.52131464016941</c:v>
                </c:pt>
                <c:pt idx="9530">
                  <c:v>680.51259947565416</c:v>
                </c:pt>
                <c:pt idx="9531">
                  <c:v>680.52099906034164</c:v>
                </c:pt>
                <c:pt idx="9532">
                  <c:v>680.51171585478062</c:v>
                </c:pt>
                <c:pt idx="9533">
                  <c:v>680.51796742630609</c:v>
                </c:pt>
                <c:pt idx="9534">
                  <c:v>680.5281353112947</c:v>
                </c:pt>
                <c:pt idx="9535">
                  <c:v>680.51626226284009</c:v>
                </c:pt>
                <c:pt idx="9536">
                  <c:v>680.52567171455405</c:v>
                </c:pt>
                <c:pt idx="9537">
                  <c:v>680.51676822447155</c:v>
                </c:pt>
                <c:pt idx="9538">
                  <c:v>680.48828654544036</c:v>
                </c:pt>
                <c:pt idx="9539">
                  <c:v>680.48462379232831</c:v>
                </c:pt>
                <c:pt idx="9540">
                  <c:v>680.46548856653476</c:v>
                </c:pt>
                <c:pt idx="9541">
                  <c:v>680.49990598667262</c:v>
                </c:pt>
                <c:pt idx="9542">
                  <c:v>680.52819842740746</c:v>
                </c:pt>
                <c:pt idx="9543">
                  <c:v>680.52674572246087</c:v>
                </c:pt>
                <c:pt idx="9544">
                  <c:v>680.55206986398309</c:v>
                </c:pt>
                <c:pt idx="9545">
                  <c:v>680.55415374767949</c:v>
                </c:pt>
                <c:pt idx="9546">
                  <c:v>680.56899551126924</c:v>
                </c:pt>
                <c:pt idx="9547">
                  <c:v>680.55427998099844</c:v>
                </c:pt>
                <c:pt idx="9548">
                  <c:v>680.55390128105739</c:v>
                </c:pt>
                <c:pt idx="9549">
                  <c:v>680.55983735638301</c:v>
                </c:pt>
                <c:pt idx="9550">
                  <c:v>680.53590274186774</c:v>
                </c:pt>
                <c:pt idx="9551">
                  <c:v>680.53312459235531</c:v>
                </c:pt>
                <c:pt idx="9552">
                  <c:v>680.51506306168551</c:v>
                </c:pt>
                <c:pt idx="9553">
                  <c:v>680.51095743098278</c:v>
                </c:pt>
                <c:pt idx="9554">
                  <c:v>680.48948573591758</c:v>
                </c:pt>
                <c:pt idx="9555">
                  <c:v>680.52958801691273</c:v>
                </c:pt>
                <c:pt idx="9556">
                  <c:v>680.51758873093831</c:v>
                </c:pt>
                <c:pt idx="9557">
                  <c:v>680.53066099152704</c:v>
                </c:pt>
                <c:pt idx="9558">
                  <c:v>680.54948104920788</c:v>
                </c:pt>
                <c:pt idx="9559">
                  <c:v>680.55004909830222</c:v>
                </c:pt>
                <c:pt idx="9560">
                  <c:v>680.55327011459508</c:v>
                </c:pt>
                <c:pt idx="9561">
                  <c:v>680.56760590355259</c:v>
                </c:pt>
                <c:pt idx="9562">
                  <c:v>680.56236409794565</c:v>
                </c:pt>
                <c:pt idx="9563">
                  <c:v>680.52920828539072</c:v>
                </c:pt>
                <c:pt idx="9564">
                  <c:v>680.50868423010388</c:v>
                </c:pt>
                <c:pt idx="9565">
                  <c:v>680.47363452508523</c:v>
                </c:pt>
                <c:pt idx="9566">
                  <c:v>680.46662566776877</c:v>
                </c:pt>
                <c:pt idx="9567">
                  <c:v>680.49864264186635</c:v>
                </c:pt>
                <c:pt idx="9568">
                  <c:v>680.50956785008668</c:v>
                </c:pt>
                <c:pt idx="9569">
                  <c:v>680.53344017345557</c:v>
                </c:pt>
                <c:pt idx="9570">
                  <c:v>680.54373434363947</c:v>
                </c:pt>
                <c:pt idx="9571">
                  <c:v>680.53659805566701</c:v>
                </c:pt>
                <c:pt idx="9572">
                  <c:v>680.52106217630455</c:v>
                </c:pt>
                <c:pt idx="9573">
                  <c:v>680.5281353112947</c:v>
                </c:pt>
                <c:pt idx="9574">
                  <c:v>680.5549752990471</c:v>
                </c:pt>
                <c:pt idx="9575">
                  <c:v>680.55358569780969</c:v>
                </c:pt>
                <c:pt idx="9576">
                  <c:v>680.53394510328496</c:v>
                </c:pt>
                <c:pt idx="9577">
                  <c:v>680.52238864651997</c:v>
                </c:pt>
                <c:pt idx="9578">
                  <c:v>680.51563110427799</c:v>
                </c:pt>
                <c:pt idx="9579">
                  <c:v>680.4968112584462</c:v>
                </c:pt>
                <c:pt idx="9580">
                  <c:v>680.49788525604549</c:v>
                </c:pt>
                <c:pt idx="9581">
                  <c:v>680.52333538654023</c:v>
                </c:pt>
                <c:pt idx="9582">
                  <c:v>680.53476664913137</c:v>
                </c:pt>
                <c:pt idx="9583">
                  <c:v>680.51613603111707</c:v>
                </c:pt>
                <c:pt idx="9584">
                  <c:v>680.55093376513821</c:v>
                </c:pt>
                <c:pt idx="9585">
                  <c:v>680.5526379135664</c:v>
                </c:pt>
                <c:pt idx="9586">
                  <c:v>680.55712230147674</c:v>
                </c:pt>
                <c:pt idx="9587">
                  <c:v>680.56192228016471</c:v>
                </c:pt>
                <c:pt idx="9588">
                  <c:v>680.55882748811325</c:v>
                </c:pt>
                <c:pt idx="9589">
                  <c:v>680.54594445452824</c:v>
                </c:pt>
                <c:pt idx="9590">
                  <c:v>680.52150398808203</c:v>
                </c:pt>
                <c:pt idx="9591">
                  <c:v>680.51392594213678</c:v>
                </c:pt>
                <c:pt idx="9592">
                  <c:v>680.49239111051406</c:v>
                </c:pt>
                <c:pt idx="9593">
                  <c:v>680.49308537957427</c:v>
                </c:pt>
                <c:pt idx="9594">
                  <c:v>680.53634455582574</c:v>
                </c:pt>
                <c:pt idx="9595">
                  <c:v>680.55131246470546</c:v>
                </c:pt>
                <c:pt idx="9596">
                  <c:v>680.53110280471469</c:v>
                </c:pt>
                <c:pt idx="9597">
                  <c:v>680.54209228196646</c:v>
                </c:pt>
                <c:pt idx="9598">
                  <c:v>680.55181739753596</c:v>
                </c:pt>
                <c:pt idx="9599">
                  <c:v>680.56754278661276</c:v>
                </c:pt>
                <c:pt idx="9600">
                  <c:v>680.57909941692026</c:v>
                </c:pt>
                <c:pt idx="9601">
                  <c:v>680.57227863019068</c:v>
                </c:pt>
                <c:pt idx="9602">
                  <c:v>680.54221851477917</c:v>
                </c:pt>
                <c:pt idx="9603">
                  <c:v>680.52384031467295</c:v>
                </c:pt>
                <c:pt idx="9604">
                  <c:v>680.52377719865171</c:v>
                </c:pt>
                <c:pt idx="9605">
                  <c:v>680.51859962004562</c:v>
                </c:pt>
                <c:pt idx="9606">
                  <c:v>680.51942012701204</c:v>
                </c:pt>
                <c:pt idx="9607">
                  <c:v>680.53148253647589</c:v>
                </c:pt>
                <c:pt idx="9608">
                  <c:v>680.54834391664383</c:v>
                </c:pt>
                <c:pt idx="9609">
                  <c:v>680.55377504775436</c:v>
                </c:pt>
                <c:pt idx="9610">
                  <c:v>680.53558716050907</c:v>
                </c:pt>
                <c:pt idx="9611">
                  <c:v>680.5444917410083</c:v>
                </c:pt>
                <c:pt idx="9612">
                  <c:v>680.53754480016084</c:v>
                </c:pt>
                <c:pt idx="9613">
                  <c:v>680.53609209069896</c:v>
                </c:pt>
                <c:pt idx="9614">
                  <c:v>680.49504299155785</c:v>
                </c:pt>
                <c:pt idx="9615">
                  <c:v>680.48493936833881</c:v>
                </c:pt>
                <c:pt idx="9616">
                  <c:v>680.529018936993</c:v>
                </c:pt>
                <c:pt idx="9617">
                  <c:v>680.51771496272238</c:v>
                </c:pt>
                <c:pt idx="9618">
                  <c:v>680.53489288163644</c:v>
                </c:pt>
                <c:pt idx="9619">
                  <c:v>680.54171254886546</c:v>
                </c:pt>
                <c:pt idx="9620">
                  <c:v>680.55579581593906</c:v>
                </c:pt>
                <c:pt idx="9621">
                  <c:v>680.58453060358443</c:v>
                </c:pt>
                <c:pt idx="9622">
                  <c:v>680.59261480186592</c:v>
                </c:pt>
                <c:pt idx="9623">
                  <c:v>680.58636204043057</c:v>
                </c:pt>
                <c:pt idx="9624">
                  <c:v>680.57695239879786</c:v>
                </c:pt>
                <c:pt idx="9625">
                  <c:v>680.56609006265796</c:v>
                </c:pt>
                <c:pt idx="9626">
                  <c:v>680.53691363713176</c:v>
                </c:pt>
                <c:pt idx="9627">
                  <c:v>680.50634791528807</c:v>
                </c:pt>
                <c:pt idx="9628">
                  <c:v>680.502052949784</c:v>
                </c:pt>
                <c:pt idx="9629">
                  <c:v>680.49586452677636</c:v>
                </c:pt>
                <c:pt idx="9630">
                  <c:v>680.51171585478062</c:v>
                </c:pt>
                <c:pt idx="9631">
                  <c:v>680.51973570667417</c:v>
                </c:pt>
                <c:pt idx="9632">
                  <c:v>680.51247324408496</c:v>
                </c:pt>
                <c:pt idx="9633">
                  <c:v>680.51670407391236</c:v>
                </c:pt>
                <c:pt idx="9634">
                  <c:v>680.53463938193886</c:v>
                </c:pt>
                <c:pt idx="9635">
                  <c:v>680.53350328967963</c:v>
                </c:pt>
                <c:pt idx="9636">
                  <c:v>680.5377341490954</c:v>
                </c:pt>
                <c:pt idx="9637">
                  <c:v>680.55870125460353</c:v>
                </c:pt>
                <c:pt idx="9638">
                  <c:v>680.54594445452824</c:v>
                </c:pt>
                <c:pt idx="9639">
                  <c:v>680.51455710034088</c:v>
                </c:pt>
                <c:pt idx="9640">
                  <c:v>680.48557052045942</c:v>
                </c:pt>
                <c:pt idx="9641">
                  <c:v>680.48607544225115</c:v>
                </c:pt>
                <c:pt idx="9642">
                  <c:v>680.50634791528807</c:v>
                </c:pt>
                <c:pt idx="9643">
                  <c:v>680.51676822447155</c:v>
                </c:pt>
                <c:pt idx="9644">
                  <c:v>680.5368505208362</c:v>
                </c:pt>
                <c:pt idx="9645">
                  <c:v>680.53103968854111</c:v>
                </c:pt>
                <c:pt idx="9646">
                  <c:v>680.54607068750238</c:v>
                </c:pt>
                <c:pt idx="9647">
                  <c:v>680.54543848798755</c:v>
                </c:pt>
                <c:pt idx="9648">
                  <c:v>680.56514227447326</c:v>
                </c:pt>
                <c:pt idx="9649">
                  <c:v>680.5620485138096</c:v>
                </c:pt>
                <c:pt idx="9650">
                  <c:v>680.55914307191108</c:v>
                </c:pt>
                <c:pt idx="9651">
                  <c:v>680.54474420684016</c:v>
                </c:pt>
                <c:pt idx="9652">
                  <c:v>680.52529301821596</c:v>
                </c:pt>
                <c:pt idx="9653">
                  <c:v>680.50445341155967</c:v>
                </c:pt>
                <c:pt idx="9654">
                  <c:v>680.50142179420425</c:v>
                </c:pt>
                <c:pt idx="9655">
                  <c:v>680.51102054673481</c:v>
                </c:pt>
                <c:pt idx="9656">
                  <c:v>680.54291279534323</c:v>
                </c:pt>
                <c:pt idx="9657">
                  <c:v>680.54303902819015</c:v>
                </c:pt>
                <c:pt idx="9658">
                  <c:v>680.55825943736056</c:v>
                </c:pt>
                <c:pt idx="9659">
                  <c:v>680.56874200869686</c:v>
                </c:pt>
                <c:pt idx="9660">
                  <c:v>680.58977244783568</c:v>
                </c:pt>
                <c:pt idx="9661">
                  <c:v>680.56968979801616</c:v>
                </c:pt>
                <c:pt idx="9662">
                  <c:v>680.54771275134806</c:v>
                </c:pt>
                <c:pt idx="9663">
                  <c:v>680.55623763282006</c:v>
                </c:pt>
                <c:pt idx="9664">
                  <c:v>680.56166877818839</c:v>
                </c:pt>
                <c:pt idx="9665">
                  <c:v>680.54278656250142</c:v>
                </c:pt>
                <c:pt idx="9666">
                  <c:v>680.52706130289164</c:v>
                </c:pt>
                <c:pt idx="9667">
                  <c:v>680.51304128618835</c:v>
                </c:pt>
                <c:pt idx="9668">
                  <c:v>680.51411528958408</c:v>
                </c:pt>
                <c:pt idx="9669">
                  <c:v>680.50748399728798</c:v>
                </c:pt>
                <c:pt idx="9670">
                  <c:v>680.54259721324877</c:v>
                </c:pt>
                <c:pt idx="9671">
                  <c:v>680.56684746565782</c:v>
                </c:pt>
                <c:pt idx="9672">
                  <c:v>680.56937421311147</c:v>
                </c:pt>
                <c:pt idx="9673">
                  <c:v>680.5732895376841</c:v>
                </c:pt>
                <c:pt idx="9674">
                  <c:v>680.55977423960633</c:v>
                </c:pt>
                <c:pt idx="9675">
                  <c:v>680.53514534666249</c:v>
                </c:pt>
                <c:pt idx="9676">
                  <c:v>680.50773646001301</c:v>
                </c:pt>
                <c:pt idx="9677">
                  <c:v>680.50836865160159</c:v>
                </c:pt>
                <c:pt idx="9678">
                  <c:v>680.48594921179529</c:v>
                </c:pt>
                <c:pt idx="9679">
                  <c:v>680.49731721680507</c:v>
                </c:pt>
                <c:pt idx="9680">
                  <c:v>680.51607291525761</c:v>
                </c:pt>
                <c:pt idx="9681">
                  <c:v>680.53931309204131</c:v>
                </c:pt>
                <c:pt idx="9682">
                  <c:v>680.52699818680287</c:v>
                </c:pt>
                <c:pt idx="9683">
                  <c:v>680.5444917410083</c:v>
                </c:pt>
                <c:pt idx="9684">
                  <c:v>680.55427998099844</c:v>
                </c:pt>
                <c:pt idx="9685">
                  <c:v>680.53280797659613</c:v>
                </c:pt>
                <c:pt idx="9686">
                  <c:v>680.52112529226883</c:v>
                </c:pt>
                <c:pt idx="9687">
                  <c:v>680.50761022864788</c:v>
                </c:pt>
                <c:pt idx="9688">
                  <c:v>680.47969770682926</c:v>
                </c:pt>
                <c:pt idx="9689">
                  <c:v>680.33969409417568</c:v>
                </c:pt>
                <c:pt idx="9690">
                  <c:v>679.38535571106308</c:v>
                </c:pt>
                <c:pt idx="9691">
                  <c:v>677.62010313164296</c:v>
                </c:pt>
                <c:pt idx="9692">
                  <c:v>675.24065162555019</c:v>
                </c:pt>
                <c:pt idx="9693">
                  <c:v>672.40481587607258</c:v>
                </c:pt>
                <c:pt idx="9694">
                  <c:v>669.23678806697728</c:v>
                </c:pt>
                <c:pt idx="9695">
                  <c:v>665.86119534829561</c:v>
                </c:pt>
                <c:pt idx="9696">
                  <c:v>662.28929421883981</c:v>
                </c:pt>
                <c:pt idx="9697">
                  <c:v>658.64656824324356</c:v>
                </c:pt>
                <c:pt idx="9698">
                  <c:v>654.9210121755533</c:v>
                </c:pt>
                <c:pt idx="9699">
                  <c:v>651.19783426267202</c:v>
                </c:pt>
                <c:pt idx="9700">
                  <c:v>647.43199486906838</c:v>
                </c:pt>
                <c:pt idx="9701">
                  <c:v>643.66129946282456</c:v>
                </c:pt>
                <c:pt idx="9702">
                  <c:v>639.91546404354028</c:v>
                </c:pt>
                <c:pt idx="9703">
                  <c:v>636.20594694529234</c:v>
                </c:pt>
                <c:pt idx="9704">
                  <c:v>632.56319697714309</c:v>
                </c:pt>
                <c:pt idx="9705">
                  <c:v>628.92798169411844</c:v>
                </c:pt>
                <c:pt idx="9706">
                  <c:v>625.33444838452988</c:v>
                </c:pt>
                <c:pt idx="9707">
                  <c:v>621.79216473597842</c:v>
                </c:pt>
                <c:pt idx="9708">
                  <c:v>618.28774251830373</c:v>
                </c:pt>
                <c:pt idx="9709">
                  <c:v>614.8388003490071</c:v>
                </c:pt>
                <c:pt idx="9710">
                  <c:v>611.43500196430841</c:v>
                </c:pt>
                <c:pt idx="9711">
                  <c:v>608.02780840060188</c:v>
                </c:pt>
                <c:pt idx="9712">
                  <c:v>604.71108669502439</c:v>
                </c:pt>
                <c:pt idx="9713">
                  <c:v>601.40518556571806</c:v>
                </c:pt>
                <c:pt idx="9714">
                  <c:v>598.13598663933078</c:v>
                </c:pt>
                <c:pt idx="9715">
                  <c:v>594.92676518426299</c:v>
                </c:pt>
                <c:pt idx="9716">
                  <c:v>591.76491287647491</c:v>
                </c:pt>
                <c:pt idx="9717">
                  <c:v>588.63030762871711</c:v>
                </c:pt>
                <c:pt idx="9718">
                  <c:v>585.54810401245334</c:v>
                </c:pt>
                <c:pt idx="9719">
                  <c:v>582.50606124087994</c:v>
                </c:pt>
                <c:pt idx="9720">
                  <c:v>579.4936981565171</c:v>
                </c:pt>
                <c:pt idx="9721">
                  <c:v>576.50479434705028</c:v>
                </c:pt>
                <c:pt idx="9722">
                  <c:v>573.55060593308019</c:v>
                </c:pt>
                <c:pt idx="9723">
                  <c:v>570.65509055541713</c:v>
                </c:pt>
                <c:pt idx="9724">
                  <c:v>567.78568548859039</c:v>
                </c:pt>
                <c:pt idx="9725">
                  <c:v>564.93119226144643</c:v>
                </c:pt>
                <c:pt idx="9726">
                  <c:v>562.09387930313358</c:v>
                </c:pt>
                <c:pt idx="9727">
                  <c:v>559.30818716246074</c:v>
                </c:pt>
                <c:pt idx="9728">
                  <c:v>556.54794381148031</c:v>
                </c:pt>
                <c:pt idx="9729">
                  <c:v>553.82698518432892</c:v>
                </c:pt>
                <c:pt idx="9730">
                  <c:v>551.12102958520268</c:v>
                </c:pt>
                <c:pt idx="9731">
                  <c:v>548.47491860316336</c:v>
                </c:pt>
                <c:pt idx="9732">
                  <c:v>545.81475340607312</c:v>
                </c:pt>
                <c:pt idx="9733">
                  <c:v>543.22218772045926</c:v>
                </c:pt>
                <c:pt idx="9734">
                  <c:v>540.63598250046732</c:v>
                </c:pt>
                <c:pt idx="9735">
                  <c:v>538.08941478827421</c:v>
                </c:pt>
                <c:pt idx="9736">
                  <c:v>535.5511842148959</c:v>
                </c:pt>
                <c:pt idx="9737">
                  <c:v>533.03564950973055</c:v>
                </c:pt>
                <c:pt idx="9738">
                  <c:v>530.53372033642324</c:v>
                </c:pt>
                <c:pt idx="9739">
                  <c:v>528.08048342731274</c:v>
                </c:pt>
                <c:pt idx="9740">
                  <c:v>525.63098535112761</c:v>
                </c:pt>
                <c:pt idx="9741">
                  <c:v>523.21914565849374</c:v>
                </c:pt>
                <c:pt idx="9742">
                  <c:v>520.80655321107906</c:v>
                </c:pt>
                <c:pt idx="9743">
                  <c:v>518.46276896775203</c:v>
                </c:pt>
                <c:pt idx="9744">
                  <c:v>516.11953724496902</c:v>
                </c:pt>
                <c:pt idx="9745">
                  <c:v>513.80697584363782</c:v>
                </c:pt>
                <c:pt idx="9746">
                  <c:v>511.49751439377116</c:v>
                </c:pt>
                <c:pt idx="9747">
                  <c:v>509.21008913166719</c:v>
                </c:pt>
                <c:pt idx="9748">
                  <c:v>506.94309224313605</c:v>
                </c:pt>
                <c:pt idx="9749">
                  <c:v>504.68138357626157</c:v>
                </c:pt>
                <c:pt idx="9750">
                  <c:v>502.43240219712118</c:v>
                </c:pt>
                <c:pt idx="9751">
                  <c:v>500.21344992116161</c:v>
                </c:pt>
                <c:pt idx="9752">
                  <c:v>497.99466904265807</c:v>
                </c:pt>
                <c:pt idx="9753">
                  <c:v>495.83203275162742</c:v>
                </c:pt>
                <c:pt idx="9754">
                  <c:v>493.65624017765663</c:v>
                </c:pt>
                <c:pt idx="9755">
                  <c:v>491.50569502343751</c:v>
                </c:pt>
                <c:pt idx="9756">
                  <c:v>489.36951559344533</c:v>
                </c:pt>
                <c:pt idx="9757">
                  <c:v>487.246892799043</c:v>
                </c:pt>
                <c:pt idx="9758">
                  <c:v>485.14027373683774</c:v>
                </c:pt>
                <c:pt idx="9759">
                  <c:v>483.04087272639913</c:v>
                </c:pt>
                <c:pt idx="9760">
                  <c:v>480.95592542720959</c:v>
                </c:pt>
                <c:pt idx="9761">
                  <c:v>478.88890184220031</c:v>
                </c:pt>
                <c:pt idx="9762">
                  <c:v>476.81883843579925</c:v>
                </c:pt>
                <c:pt idx="9763">
                  <c:v>474.78843346694327</c:v>
                </c:pt>
                <c:pt idx="9764">
                  <c:v>472.73522752958962</c:v>
                </c:pt>
                <c:pt idx="9765">
                  <c:v>470.70353571157722</c:v>
                </c:pt>
                <c:pt idx="9766">
                  <c:v>468.69050781482071</c:v>
                </c:pt>
                <c:pt idx="9767">
                  <c:v>466.67962517634925</c:v>
                </c:pt>
                <c:pt idx="9768">
                  <c:v>464.70836433305186</c:v>
                </c:pt>
                <c:pt idx="9769">
                  <c:v>462.72278396528355</c:v>
                </c:pt>
                <c:pt idx="9770">
                  <c:v>460.77311477572567</c:v>
                </c:pt>
                <c:pt idx="9771">
                  <c:v>458.82675549223052</c:v>
                </c:pt>
                <c:pt idx="9772">
                  <c:v>456.89861098978992</c:v>
                </c:pt>
                <c:pt idx="9773">
                  <c:v>454.980079992085</c:v>
                </c:pt>
                <c:pt idx="9774">
                  <c:v>453.07441796388622</c:v>
                </c:pt>
                <c:pt idx="9775">
                  <c:v>451.17288069603848</c:v>
                </c:pt>
                <c:pt idx="9776">
                  <c:v>449.28664520397314</c:v>
                </c:pt>
                <c:pt idx="9777">
                  <c:v>447.40471993637777</c:v>
                </c:pt>
                <c:pt idx="9778">
                  <c:v>445.52118926966625</c:v>
                </c:pt>
                <c:pt idx="9779">
                  <c:v>443.67848633907209</c:v>
                </c:pt>
                <c:pt idx="9780">
                  <c:v>441.81769908468499</c:v>
                </c:pt>
                <c:pt idx="9781">
                  <c:v>439.98397953472744</c:v>
                </c:pt>
                <c:pt idx="9782">
                  <c:v>438.15262505009059</c:v>
                </c:pt>
                <c:pt idx="9783">
                  <c:v>436.35270949305522</c:v>
                </c:pt>
                <c:pt idx="9784">
                  <c:v>434.54773441672762</c:v>
                </c:pt>
                <c:pt idx="9785">
                  <c:v>432.76428642492988</c:v>
                </c:pt>
                <c:pt idx="9786">
                  <c:v>430.99130188449999</c:v>
                </c:pt>
                <c:pt idx="9787">
                  <c:v>429.21649558501315</c:v>
                </c:pt>
                <c:pt idx="9788">
                  <c:v>427.46144204581503</c:v>
                </c:pt>
                <c:pt idx="9789">
                  <c:v>425.68979632427522</c:v>
                </c:pt>
                <c:pt idx="9790">
                  <c:v>423.93578905377785</c:v>
                </c:pt>
                <c:pt idx="9791">
                  <c:v>422.19390417352798</c:v>
                </c:pt>
                <c:pt idx="9792">
                  <c:v>420.43020432282384</c:v>
                </c:pt>
                <c:pt idx="9793">
                  <c:v>418.70179539619659</c:v>
                </c:pt>
                <c:pt idx="9794">
                  <c:v>417.00477146827313</c:v>
                </c:pt>
                <c:pt idx="9795">
                  <c:v>415.30382490748701</c:v>
                </c:pt>
                <c:pt idx="9796">
                  <c:v>413.61635812860243</c:v>
                </c:pt>
                <c:pt idx="9797">
                  <c:v>411.94182059790296</c:v>
                </c:pt>
                <c:pt idx="9798">
                  <c:v>410.28833678611375</c:v>
                </c:pt>
                <c:pt idx="9799">
                  <c:v>408.6128442443221</c:v>
                </c:pt>
                <c:pt idx="9800">
                  <c:v>406.96323383035303</c:v>
                </c:pt>
                <c:pt idx="9801">
                  <c:v>405.32900153267468</c:v>
                </c:pt>
                <c:pt idx="9802">
                  <c:v>403.69181666580465</c:v>
                </c:pt>
                <c:pt idx="9803">
                  <c:v>402.04273719614838</c:v>
                </c:pt>
                <c:pt idx="9804">
                  <c:v>400.43161020002412</c:v>
                </c:pt>
                <c:pt idx="9805">
                  <c:v>398.81291022051573</c:v>
                </c:pt>
                <c:pt idx="9806">
                  <c:v>397.22072762333568</c:v>
                </c:pt>
                <c:pt idx="9807">
                  <c:v>395.65096108405783</c:v>
                </c:pt>
                <c:pt idx="9808">
                  <c:v>394.09869908045061</c:v>
                </c:pt>
                <c:pt idx="9809">
                  <c:v>392.538392417213</c:v>
                </c:pt>
                <c:pt idx="9810">
                  <c:v>390.97592219688306</c:v>
                </c:pt>
                <c:pt idx="9811">
                  <c:v>389.45224134386098</c:v>
                </c:pt>
                <c:pt idx="9812">
                  <c:v>387.9201123911572</c:v>
                </c:pt>
                <c:pt idx="9813">
                  <c:v>386.39440723239835</c:v>
                </c:pt>
                <c:pt idx="9814">
                  <c:v>384.8642181389427</c:v>
                </c:pt>
                <c:pt idx="9815">
                  <c:v>383.3641892268563</c:v>
                </c:pt>
                <c:pt idx="9816">
                  <c:v>381.85769638909272</c:v>
                </c:pt>
                <c:pt idx="9817">
                  <c:v>380.35175434712085</c:v>
                </c:pt>
                <c:pt idx="9818">
                  <c:v>378.86060455915202</c:v>
                </c:pt>
                <c:pt idx="9819">
                  <c:v>377.39496509432524</c:v>
                </c:pt>
                <c:pt idx="9820">
                  <c:v>375.93458154680582</c:v>
                </c:pt>
                <c:pt idx="9821">
                  <c:v>374.44886695055567</c:v>
                </c:pt>
                <c:pt idx="9822">
                  <c:v>373.03249019973151</c:v>
                </c:pt>
                <c:pt idx="9823">
                  <c:v>371.55789454979117</c:v>
                </c:pt>
                <c:pt idx="9824">
                  <c:v>370.12040450466287</c:v>
                </c:pt>
                <c:pt idx="9825">
                  <c:v>368.69648255769164</c:v>
                </c:pt>
                <c:pt idx="9826">
                  <c:v>367.26662381100653</c:v>
                </c:pt>
                <c:pt idx="9827">
                  <c:v>365.84698118335984</c:v>
                </c:pt>
                <c:pt idx="9828">
                  <c:v>364.43456456924793</c:v>
                </c:pt>
                <c:pt idx="9829">
                  <c:v>363.07109073776218</c:v>
                </c:pt>
                <c:pt idx="9830">
                  <c:v>361.69282826561709</c:v>
                </c:pt>
                <c:pt idx="9831">
                  <c:v>360.31634634487727</c:v>
                </c:pt>
                <c:pt idx="9832">
                  <c:v>358.92211170113711</c:v>
                </c:pt>
                <c:pt idx="9833">
                  <c:v>357.54679449101366</c:v>
                </c:pt>
                <c:pt idx="9834">
                  <c:v>356.17961064115076</c:v>
                </c:pt>
                <c:pt idx="9835">
                  <c:v>354.80422168575666</c:v>
                </c:pt>
                <c:pt idx="9836">
                  <c:v>353.43654127035643</c:v>
                </c:pt>
                <c:pt idx="9837">
                  <c:v>352.08304967698052</c:v>
                </c:pt>
                <c:pt idx="9838">
                  <c:v>350.69323687552918</c:v>
                </c:pt>
                <c:pt idx="9839">
                  <c:v>349.3446667734915</c:v>
                </c:pt>
                <c:pt idx="9840">
                  <c:v>347.97404608702385</c:v>
                </c:pt>
                <c:pt idx="9841">
                  <c:v>346.60221939628866</c:v>
                </c:pt>
                <c:pt idx="9842">
                  <c:v>345.25558966281329</c:v>
                </c:pt>
                <c:pt idx="9843">
                  <c:v>343.93535163723277</c:v>
                </c:pt>
                <c:pt idx="9844">
                  <c:v>342.577695046803</c:v>
                </c:pt>
                <c:pt idx="9845">
                  <c:v>341.30232145657163</c:v>
                </c:pt>
                <c:pt idx="9846">
                  <c:v>339.9790971867389</c:v>
                </c:pt>
                <c:pt idx="9847">
                  <c:v>338.66770893789783</c:v>
                </c:pt>
                <c:pt idx="9848">
                  <c:v>337.33143442954378</c:v>
                </c:pt>
                <c:pt idx="9849">
                  <c:v>336.08730824383906</c:v>
                </c:pt>
                <c:pt idx="9850">
                  <c:v>334.86712030046141</c:v>
                </c:pt>
                <c:pt idx="9851">
                  <c:v>333.57318596844988</c:v>
                </c:pt>
                <c:pt idx="9852">
                  <c:v>332.34313833819618</c:v>
                </c:pt>
                <c:pt idx="9853">
                  <c:v>331.12752380169144</c:v>
                </c:pt>
                <c:pt idx="9854">
                  <c:v>329.89448192948021</c:v>
                </c:pt>
                <c:pt idx="9855">
                  <c:v>328.60694572513876</c:v>
                </c:pt>
                <c:pt idx="9856">
                  <c:v>327.41420800565379</c:v>
                </c:pt>
                <c:pt idx="9857">
                  <c:v>326.21183889107584</c:v>
                </c:pt>
                <c:pt idx="9858">
                  <c:v>325.02198592506215</c:v>
                </c:pt>
                <c:pt idx="9859">
                  <c:v>323.82147983207523</c:v>
                </c:pt>
                <c:pt idx="9860">
                  <c:v>322.61865681092144</c:v>
                </c:pt>
                <c:pt idx="9861">
                  <c:v>321.40649042943903</c:v>
                </c:pt>
                <c:pt idx="9862">
                  <c:v>320.18775555305439</c:v>
                </c:pt>
                <c:pt idx="9863">
                  <c:v>318.99097738037318</c:v>
                </c:pt>
                <c:pt idx="9864">
                  <c:v>317.74934935090266</c:v>
                </c:pt>
                <c:pt idx="9865">
                  <c:v>316.55069922915493</c:v>
                </c:pt>
                <c:pt idx="9866">
                  <c:v>315.321903612141</c:v>
                </c:pt>
                <c:pt idx="9867">
                  <c:v>314.13291885205393</c:v>
                </c:pt>
                <c:pt idx="9868">
                  <c:v>312.91566639993101</c:v>
                </c:pt>
                <c:pt idx="9869">
                  <c:v>311.73359143912199</c:v>
                </c:pt>
                <c:pt idx="9870">
                  <c:v>310.54762509055757</c:v>
                </c:pt>
                <c:pt idx="9871">
                  <c:v>309.36368952522656</c:v>
                </c:pt>
                <c:pt idx="9872">
                  <c:v>308.17457121728847</c:v>
                </c:pt>
                <c:pt idx="9873">
                  <c:v>307.0074700040206</c:v>
                </c:pt>
                <c:pt idx="9874">
                  <c:v>305.8886689013479</c:v>
                </c:pt>
                <c:pt idx="9875">
                  <c:v>304.7472374255745</c:v>
                </c:pt>
                <c:pt idx="9876">
                  <c:v>303.58655321162439</c:v>
                </c:pt>
                <c:pt idx="9877">
                  <c:v>302.50557884534192</c:v>
                </c:pt>
                <c:pt idx="9878">
                  <c:v>301.40020481653755</c:v>
                </c:pt>
                <c:pt idx="9879">
                  <c:v>300.28566333944366</c:v>
                </c:pt>
                <c:pt idx="9880">
                  <c:v>299.18899099306407</c:v>
                </c:pt>
                <c:pt idx="9881">
                  <c:v>298.07712856441867</c:v>
                </c:pt>
                <c:pt idx="9882">
                  <c:v>296.97708540264091</c:v>
                </c:pt>
                <c:pt idx="9883">
                  <c:v>295.88350126633912</c:v>
                </c:pt>
                <c:pt idx="9884">
                  <c:v>294.79242257889854</c:v>
                </c:pt>
                <c:pt idx="9885">
                  <c:v>293.72218321917831</c:v>
                </c:pt>
                <c:pt idx="9886">
                  <c:v>292.6105279071283</c:v>
                </c:pt>
                <c:pt idx="9887">
                  <c:v>291.53052610426795</c:v>
                </c:pt>
                <c:pt idx="9888">
                  <c:v>290.4572526024478</c:v>
                </c:pt>
                <c:pt idx="9889">
                  <c:v>289.36682143159078</c:v>
                </c:pt>
                <c:pt idx="9890">
                  <c:v>288.30077003422338</c:v>
                </c:pt>
                <c:pt idx="9891">
                  <c:v>287.21761500799226</c:v>
                </c:pt>
                <c:pt idx="9892">
                  <c:v>286.15557590035661</c:v>
                </c:pt>
                <c:pt idx="9893">
                  <c:v>285.09435736379089</c:v>
                </c:pt>
                <c:pt idx="9894">
                  <c:v>284.03096147655043</c:v>
                </c:pt>
                <c:pt idx="9895">
                  <c:v>282.99456311631269</c:v>
                </c:pt>
                <c:pt idx="9896">
                  <c:v>281.96261707155628</c:v>
                </c:pt>
                <c:pt idx="9897">
                  <c:v>280.92927446844101</c:v>
                </c:pt>
                <c:pt idx="9898">
                  <c:v>279.89474296042334</c:v>
                </c:pt>
                <c:pt idx="9899">
                  <c:v>278.88770277039407</c:v>
                </c:pt>
                <c:pt idx="9900">
                  <c:v>277.85316298328928</c:v>
                </c:pt>
                <c:pt idx="9901">
                  <c:v>276.81736986618995</c:v>
                </c:pt>
                <c:pt idx="9902">
                  <c:v>275.79739821244948</c:v>
                </c:pt>
                <c:pt idx="9903">
                  <c:v>274.78583842176965</c:v>
                </c:pt>
                <c:pt idx="9904">
                  <c:v>273.78023011408629</c:v>
                </c:pt>
                <c:pt idx="9905">
                  <c:v>272.78585955343556</c:v>
                </c:pt>
                <c:pt idx="9906">
                  <c:v>271.76498706865107</c:v>
                </c:pt>
                <c:pt idx="9907">
                  <c:v>270.79465318982221</c:v>
                </c:pt>
                <c:pt idx="9908">
                  <c:v>269.82003910325909</c:v>
                </c:pt>
                <c:pt idx="9909">
                  <c:v>268.82816630003208</c:v>
                </c:pt>
                <c:pt idx="9910">
                  <c:v>267.8510478393307</c:v>
                </c:pt>
                <c:pt idx="9911">
                  <c:v>266.88430229953582</c:v>
                </c:pt>
                <c:pt idx="9912">
                  <c:v>265.91269921351062</c:v>
                </c:pt>
                <c:pt idx="9913">
                  <c:v>264.9241862720379</c:v>
                </c:pt>
                <c:pt idx="9914">
                  <c:v>263.9608896559306</c:v>
                </c:pt>
                <c:pt idx="9915">
                  <c:v>263.00433282465036</c:v>
                </c:pt>
                <c:pt idx="9916">
                  <c:v>262.03308560195586</c:v>
                </c:pt>
                <c:pt idx="9917">
                  <c:v>261.0812024559753</c:v>
                </c:pt>
                <c:pt idx="9918">
                  <c:v>260.13777442095443</c:v>
                </c:pt>
                <c:pt idx="9919">
                  <c:v>259.21278660815494</c:v>
                </c:pt>
                <c:pt idx="9920">
                  <c:v>258.26098538798954</c:v>
                </c:pt>
                <c:pt idx="9921">
                  <c:v>257.34710108743235</c:v>
                </c:pt>
                <c:pt idx="9922">
                  <c:v>256.40299826468356</c:v>
                </c:pt>
                <c:pt idx="9923">
                  <c:v>255.46458468894386</c:v>
                </c:pt>
                <c:pt idx="9924">
                  <c:v>254.55706201146896</c:v>
                </c:pt>
                <c:pt idx="9925">
                  <c:v>253.63387209483204</c:v>
                </c:pt>
                <c:pt idx="9926">
                  <c:v>252.69770439521369</c:v>
                </c:pt>
                <c:pt idx="9927">
                  <c:v>251.78387118092778</c:v>
                </c:pt>
                <c:pt idx="9928">
                  <c:v>250.86538061342154</c:v>
                </c:pt>
                <c:pt idx="9929">
                  <c:v>249.91152001101361</c:v>
                </c:pt>
                <c:pt idx="9930">
                  <c:v>248.996526259022</c:v>
                </c:pt>
                <c:pt idx="9931">
                  <c:v>247.88439672990265</c:v>
                </c:pt>
                <c:pt idx="9932">
                  <c:v>246.94435728058846</c:v>
                </c:pt>
                <c:pt idx="9933">
                  <c:v>246.14995459135486</c:v>
                </c:pt>
                <c:pt idx="9934">
                  <c:v>245.26519257645631</c:v>
                </c:pt>
                <c:pt idx="9935">
                  <c:v>244.3795042467568</c:v>
                </c:pt>
                <c:pt idx="9936">
                  <c:v>243.45921584706042</c:v>
                </c:pt>
                <c:pt idx="9937">
                  <c:v>242.55818230294631</c:v>
                </c:pt>
                <c:pt idx="9938">
                  <c:v>241.68675026255303</c:v>
                </c:pt>
                <c:pt idx="9939">
                  <c:v>240.83330896730905</c:v>
                </c:pt>
                <c:pt idx="9940">
                  <c:v>240.01021046079359</c:v>
                </c:pt>
                <c:pt idx="9941">
                  <c:v>239.1716175902377</c:v>
                </c:pt>
                <c:pt idx="9942">
                  <c:v>238.35451167826778</c:v>
                </c:pt>
                <c:pt idx="9943">
                  <c:v>237.51825905982199</c:v>
                </c:pt>
                <c:pt idx="9944">
                  <c:v>236.6669398934965</c:v>
                </c:pt>
                <c:pt idx="9945">
                  <c:v>235.8045126827322</c:v>
                </c:pt>
                <c:pt idx="9946">
                  <c:v>234.9525322752973</c:v>
                </c:pt>
                <c:pt idx="9947">
                  <c:v>234.0806894294127</c:v>
                </c:pt>
                <c:pt idx="9948">
                  <c:v>233.1924010564787</c:v>
                </c:pt>
                <c:pt idx="9949">
                  <c:v>232.30700791516972</c:v>
                </c:pt>
                <c:pt idx="9950">
                  <c:v>231.48321119981682</c:v>
                </c:pt>
                <c:pt idx="9951">
                  <c:v>230.6910537320492</c:v>
                </c:pt>
                <c:pt idx="9952">
                  <c:v>229.86360329386878</c:v>
                </c:pt>
                <c:pt idx="9953">
                  <c:v>229.06998812020984</c:v>
                </c:pt>
                <c:pt idx="9954">
                  <c:v>228.27785704609389</c:v>
                </c:pt>
                <c:pt idx="9955">
                  <c:v>227.4877089803511</c:v>
                </c:pt>
                <c:pt idx="9956">
                  <c:v>226.68803279051977</c:v>
                </c:pt>
                <c:pt idx="9957">
                  <c:v>225.88276776295692</c:v>
                </c:pt>
                <c:pt idx="9958">
                  <c:v>225.08298686482263</c:v>
                </c:pt>
                <c:pt idx="9959">
                  <c:v>224.28086388814532</c:v>
                </c:pt>
                <c:pt idx="9960">
                  <c:v>223.46888541281729</c:v>
                </c:pt>
                <c:pt idx="9961">
                  <c:v>222.63324532905398</c:v>
                </c:pt>
                <c:pt idx="9962">
                  <c:v>221.84166336284287</c:v>
                </c:pt>
                <c:pt idx="9963">
                  <c:v>221.02472526771763</c:v>
                </c:pt>
                <c:pt idx="9964">
                  <c:v>220.2565934335847</c:v>
                </c:pt>
                <c:pt idx="9965">
                  <c:v>219.51476640607441</c:v>
                </c:pt>
                <c:pt idx="9966">
                  <c:v>218.747827758331</c:v>
                </c:pt>
                <c:pt idx="9967">
                  <c:v>217.9704550470542</c:v>
                </c:pt>
                <c:pt idx="9968">
                  <c:v>217.23553713706468</c:v>
                </c:pt>
                <c:pt idx="9969">
                  <c:v>216.45960935926672</c:v>
                </c:pt>
                <c:pt idx="9970">
                  <c:v>215.68153407547743</c:v>
                </c:pt>
                <c:pt idx="9971">
                  <c:v>214.94190264983953</c:v>
                </c:pt>
                <c:pt idx="9972">
                  <c:v>214.17506295405968</c:v>
                </c:pt>
                <c:pt idx="9973">
                  <c:v>213.40262198881811</c:v>
                </c:pt>
                <c:pt idx="9974">
                  <c:v>212.65119892069012</c:v>
                </c:pt>
                <c:pt idx="9975">
                  <c:v>211.90400592058373</c:v>
                </c:pt>
                <c:pt idx="9976">
                  <c:v>211.1460794763826</c:v>
                </c:pt>
                <c:pt idx="9977">
                  <c:v>210.42979755393327</c:v>
                </c:pt>
                <c:pt idx="9978">
                  <c:v>209.68660765420236</c:v>
                </c:pt>
                <c:pt idx="9979">
                  <c:v>208.96309003225556</c:v>
                </c:pt>
                <c:pt idx="9980">
                  <c:v>208.2529336933344</c:v>
                </c:pt>
                <c:pt idx="9981">
                  <c:v>207.52683087084833</c:v>
                </c:pt>
                <c:pt idx="9982">
                  <c:v>206.79591690909479</c:v>
                </c:pt>
                <c:pt idx="9983">
                  <c:v>206.06848061777433</c:v>
                </c:pt>
                <c:pt idx="9984">
                  <c:v>205.36390277380016</c:v>
                </c:pt>
                <c:pt idx="9985">
                  <c:v>204.65396983559202</c:v>
                </c:pt>
                <c:pt idx="9986">
                  <c:v>203.92273936024446</c:v>
                </c:pt>
                <c:pt idx="9987">
                  <c:v>203.18468800445788</c:v>
                </c:pt>
                <c:pt idx="9988">
                  <c:v>202.46604314200638</c:v>
                </c:pt>
                <c:pt idx="9989">
                  <c:v>201.76059163666579</c:v>
                </c:pt>
                <c:pt idx="9990">
                  <c:v>201.08619842796358</c:v>
                </c:pt>
                <c:pt idx="9991">
                  <c:v>200.3800902299505</c:v>
                </c:pt>
                <c:pt idx="9992">
                  <c:v>199.67341556756827</c:v>
                </c:pt>
                <c:pt idx="9993">
                  <c:v>199.00318366965385</c:v>
                </c:pt>
                <c:pt idx="9994">
                  <c:v>198.31001511815256</c:v>
                </c:pt>
                <c:pt idx="9995">
                  <c:v>197.61350386435433</c:v>
                </c:pt>
                <c:pt idx="9996">
                  <c:v>196.9470440381551</c:v>
                </c:pt>
                <c:pt idx="9997">
                  <c:v>196.26389457662972</c:v>
                </c:pt>
                <c:pt idx="9998">
                  <c:v>195.55460160826541</c:v>
                </c:pt>
                <c:pt idx="9999">
                  <c:v>194.84288527362139</c:v>
                </c:pt>
                <c:pt idx="10000">
                  <c:v>194.16285548225616</c:v>
                </c:pt>
                <c:pt idx="10001">
                  <c:v>193.4792547172716</c:v>
                </c:pt>
                <c:pt idx="10002">
                  <c:v>192.81755248984842</c:v>
                </c:pt>
                <c:pt idx="10003">
                  <c:v>192.16418559304671</c:v>
                </c:pt>
                <c:pt idx="10004">
                  <c:v>191.51345286683849</c:v>
                </c:pt>
                <c:pt idx="10005">
                  <c:v>190.86006569250185</c:v>
                </c:pt>
                <c:pt idx="10006">
                  <c:v>190.21624830668068</c:v>
                </c:pt>
                <c:pt idx="10007">
                  <c:v>189.56291737874011</c:v>
                </c:pt>
                <c:pt idx="10008">
                  <c:v>188.90458573109024</c:v>
                </c:pt>
                <c:pt idx="10009">
                  <c:v>188.25631307227272</c:v>
                </c:pt>
                <c:pt idx="10010">
                  <c:v>187.59509679918264</c:v>
                </c:pt>
                <c:pt idx="10011">
                  <c:v>186.9351597257378</c:v>
                </c:pt>
                <c:pt idx="10012">
                  <c:v>186.25624527204982</c:v>
                </c:pt>
                <c:pt idx="10013">
                  <c:v>185.61216908456876</c:v>
                </c:pt>
                <c:pt idx="10014">
                  <c:v>184.97118822185823</c:v>
                </c:pt>
                <c:pt idx="10015">
                  <c:v>184.33519255556905</c:v>
                </c:pt>
                <c:pt idx="10016">
                  <c:v>183.7003755842627</c:v>
                </c:pt>
                <c:pt idx="10017">
                  <c:v>183.1068678714019</c:v>
                </c:pt>
                <c:pt idx="10018">
                  <c:v>182.48702681806117</c:v>
                </c:pt>
                <c:pt idx="10019">
                  <c:v>181.8712017725658</c:v>
                </c:pt>
                <c:pt idx="10020">
                  <c:v>181.25445958227067</c:v>
                </c:pt>
                <c:pt idx="10021">
                  <c:v>180.62325146056116</c:v>
                </c:pt>
                <c:pt idx="10022">
                  <c:v>180.00518675609038</c:v>
                </c:pt>
                <c:pt idx="10023">
                  <c:v>179.36987752785777</c:v>
                </c:pt>
                <c:pt idx="10024">
                  <c:v>178.71361309520975</c:v>
                </c:pt>
                <c:pt idx="10025">
                  <c:v>178.11295005646008</c:v>
                </c:pt>
                <c:pt idx="10026">
                  <c:v>177.50251104483246</c:v>
                </c:pt>
                <c:pt idx="10027">
                  <c:v>176.90670672004958</c:v>
                </c:pt>
                <c:pt idx="10028">
                  <c:v>176.30783664892252</c:v>
                </c:pt>
                <c:pt idx="10029">
                  <c:v>175.72301383807925</c:v>
                </c:pt>
                <c:pt idx="10030">
                  <c:v>175.13152462915548</c:v>
                </c:pt>
                <c:pt idx="10031">
                  <c:v>174.54874816666685</c:v>
                </c:pt>
                <c:pt idx="10032">
                  <c:v>173.96499704952362</c:v>
                </c:pt>
                <c:pt idx="10033">
                  <c:v>173.35491990730824</c:v>
                </c:pt>
                <c:pt idx="10034">
                  <c:v>172.7597654315183</c:v>
                </c:pt>
                <c:pt idx="10035">
                  <c:v>172.18301888151635</c:v>
                </c:pt>
                <c:pt idx="10036">
                  <c:v>171.57416676778155</c:v>
                </c:pt>
                <c:pt idx="10037">
                  <c:v>170.9694471320997</c:v>
                </c:pt>
                <c:pt idx="10038">
                  <c:v>170.37788614515819</c:v>
                </c:pt>
                <c:pt idx="10039">
                  <c:v>169.79863398698259</c:v>
                </c:pt>
                <c:pt idx="10040">
                  <c:v>169.21785486758904</c:v>
                </c:pt>
                <c:pt idx="10041">
                  <c:v>168.66613497766156</c:v>
                </c:pt>
                <c:pt idx="10042">
                  <c:v>168.1047963579139</c:v>
                </c:pt>
                <c:pt idx="10043">
                  <c:v>167.53864936559734</c:v>
                </c:pt>
                <c:pt idx="10044">
                  <c:v>166.98726969505691</c:v>
                </c:pt>
                <c:pt idx="10045">
                  <c:v>166.39993116639084</c:v>
                </c:pt>
                <c:pt idx="10046">
                  <c:v>165.82514076434617</c:v>
                </c:pt>
                <c:pt idx="10047">
                  <c:v>165.26475396705669</c:v>
                </c:pt>
                <c:pt idx="10048">
                  <c:v>164.68617540538489</c:v>
                </c:pt>
                <c:pt idx="10049">
                  <c:v>164.11894391071309</c:v>
                </c:pt>
                <c:pt idx="10050">
                  <c:v>163.55023091787152</c:v>
                </c:pt>
                <c:pt idx="10051">
                  <c:v>162.98740935688417</c:v>
                </c:pt>
                <c:pt idx="10052">
                  <c:v>162.43751908924611</c:v>
                </c:pt>
                <c:pt idx="10053">
                  <c:v>161.90315110250717</c:v>
                </c:pt>
                <c:pt idx="10054">
                  <c:v>161.37163919884824</c:v>
                </c:pt>
                <c:pt idx="10055">
                  <c:v>160.82282815155028</c:v>
                </c:pt>
                <c:pt idx="10056">
                  <c:v>160.28734007275776</c:v>
                </c:pt>
                <c:pt idx="10057">
                  <c:v>159.7566227239536</c:v>
                </c:pt>
                <c:pt idx="10058">
                  <c:v>159.1928596947439</c:v>
                </c:pt>
                <c:pt idx="10059">
                  <c:v>158.65376762506378</c:v>
                </c:pt>
                <c:pt idx="10060">
                  <c:v>158.1169194923061</c:v>
                </c:pt>
                <c:pt idx="10061">
                  <c:v>157.58831978719849</c:v>
                </c:pt>
                <c:pt idx="10062">
                  <c:v>157.0507539858514</c:v>
                </c:pt>
                <c:pt idx="10063">
                  <c:v>156.51207834118478</c:v>
                </c:pt>
                <c:pt idx="10064">
                  <c:v>155.9871693930082</c:v>
                </c:pt>
                <c:pt idx="10065">
                  <c:v>155.46783395185298</c:v>
                </c:pt>
                <c:pt idx="10066">
                  <c:v>154.95217456489559</c:v>
                </c:pt>
                <c:pt idx="10067">
                  <c:v>154.43199020151758</c:v>
                </c:pt>
                <c:pt idx="10068">
                  <c:v>153.92213537979399</c:v>
                </c:pt>
                <c:pt idx="10069">
                  <c:v>153.408797631065</c:v>
                </c:pt>
                <c:pt idx="10070">
                  <c:v>152.90637726792212</c:v>
                </c:pt>
                <c:pt idx="10071">
                  <c:v>152.38444903794252</c:v>
                </c:pt>
                <c:pt idx="10072">
                  <c:v>151.86788486562892</c:v>
                </c:pt>
                <c:pt idx="10073">
                  <c:v>151.36634967843085</c:v>
                </c:pt>
                <c:pt idx="10074">
                  <c:v>150.85402937845851</c:v>
                </c:pt>
                <c:pt idx="10075">
                  <c:v>150.33049143514009</c:v>
                </c:pt>
                <c:pt idx="10076">
                  <c:v>149.82804726013086</c:v>
                </c:pt>
                <c:pt idx="10077">
                  <c:v>149.3259707946815</c:v>
                </c:pt>
                <c:pt idx="10078">
                  <c:v>148.84498524509488</c:v>
                </c:pt>
                <c:pt idx="10079">
                  <c:v>148.3603643500561</c:v>
                </c:pt>
                <c:pt idx="10080">
                  <c:v>147.87614747892337</c:v>
                </c:pt>
                <c:pt idx="10081">
                  <c:v>147.38746523723233</c:v>
                </c:pt>
                <c:pt idx="10082">
                  <c:v>146.90400663623171</c:v>
                </c:pt>
                <c:pt idx="10083">
                  <c:v>146.41010879683481</c:v>
                </c:pt>
                <c:pt idx="10084">
                  <c:v>145.91221743595818</c:v>
                </c:pt>
                <c:pt idx="10085">
                  <c:v>145.41936481665863</c:v>
                </c:pt>
                <c:pt idx="10086">
                  <c:v>144.92880182051627</c:v>
                </c:pt>
                <c:pt idx="10087">
                  <c:v>144.44258955587102</c:v>
                </c:pt>
                <c:pt idx="10088">
                  <c:v>143.96664548528867</c:v>
                </c:pt>
                <c:pt idx="10089">
                  <c:v>143.4998813041579</c:v>
                </c:pt>
                <c:pt idx="10090">
                  <c:v>143.0213657203283</c:v>
                </c:pt>
                <c:pt idx="10091">
                  <c:v>142.57356876293755</c:v>
                </c:pt>
                <c:pt idx="10092">
                  <c:v>142.10184484789855</c:v>
                </c:pt>
                <c:pt idx="10093">
                  <c:v>141.65429781218745</c:v>
                </c:pt>
                <c:pt idx="10094">
                  <c:v>141.19372108574373</c:v>
                </c:pt>
                <c:pt idx="10095">
                  <c:v>140.72660034453151</c:v>
                </c:pt>
                <c:pt idx="10096">
                  <c:v>140.25780930224542</c:v>
                </c:pt>
                <c:pt idx="10097">
                  <c:v>139.79051506276687</c:v>
                </c:pt>
                <c:pt idx="10098">
                  <c:v>139.31319688710184</c:v>
                </c:pt>
                <c:pt idx="10099">
                  <c:v>138.85799343799442</c:v>
                </c:pt>
                <c:pt idx="10100">
                  <c:v>138.3839766743788</c:v>
                </c:pt>
                <c:pt idx="10101">
                  <c:v>137.94070072475512</c:v>
                </c:pt>
                <c:pt idx="10102">
                  <c:v>137.50625688209036</c:v>
                </c:pt>
                <c:pt idx="10103">
                  <c:v>137.05198181147665</c:v>
                </c:pt>
                <c:pt idx="10104">
                  <c:v>136.61845483631262</c:v>
                </c:pt>
                <c:pt idx="10105">
                  <c:v>136.17009650868854</c:v>
                </c:pt>
                <c:pt idx="10106">
                  <c:v>135.73724101670507</c:v>
                </c:pt>
                <c:pt idx="10107">
                  <c:v>135.29159982788897</c:v>
                </c:pt>
                <c:pt idx="10108">
                  <c:v>134.85357732454804</c:v>
                </c:pt>
                <c:pt idx="10109">
                  <c:v>134.39302921261043</c:v>
                </c:pt>
                <c:pt idx="10110">
                  <c:v>133.94903501786055</c:v>
                </c:pt>
                <c:pt idx="10111">
                  <c:v>133.4980559466272</c:v>
                </c:pt>
                <c:pt idx="10112">
                  <c:v>133.06335796741391</c:v>
                </c:pt>
                <c:pt idx="10113">
                  <c:v>132.64219006523211</c:v>
                </c:pt>
                <c:pt idx="10114">
                  <c:v>132.21645926428582</c:v>
                </c:pt>
                <c:pt idx="10115">
                  <c:v>131.78656505855474</c:v>
                </c:pt>
                <c:pt idx="10116">
                  <c:v>131.36354469784573</c:v>
                </c:pt>
                <c:pt idx="10117">
                  <c:v>130.94730844735847</c:v>
                </c:pt>
                <c:pt idx="10118">
                  <c:v>130.53843654913203</c:v>
                </c:pt>
                <c:pt idx="10119">
                  <c:v>130.10174344005839</c:v>
                </c:pt>
                <c:pt idx="10120">
                  <c:v>129.69500931002966</c:v>
                </c:pt>
                <c:pt idx="10121">
                  <c:v>129.27970803719467</c:v>
                </c:pt>
                <c:pt idx="10122">
                  <c:v>128.84279280655355</c:v>
                </c:pt>
                <c:pt idx="10123">
                  <c:v>128.42941915638255</c:v>
                </c:pt>
                <c:pt idx="10124">
                  <c:v>128.02570560122015</c:v>
                </c:pt>
                <c:pt idx="10125">
                  <c:v>127.59845260997065</c:v>
                </c:pt>
                <c:pt idx="10126">
                  <c:v>127.20593332487803</c:v>
                </c:pt>
                <c:pt idx="10127">
                  <c:v>126.7876876716215</c:v>
                </c:pt>
                <c:pt idx="10128">
                  <c:v>126.39441875229571</c:v>
                </c:pt>
                <c:pt idx="10129">
                  <c:v>125.98414888158851</c:v>
                </c:pt>
                <c:pt idx="10130">
                  <c:v>125.59007791727426</c:v>
                </c:pt>
                <c:pt idx="10131">
                  <c:v>125.19086955952966</c:v>
                </c:pt>
                <c:pt idx="10132">
                  <c:v>124.79843742003237</c:v>
                </c:pt>
                <c:pt idx="10133">
                  <c:v>124.40623313361387</c:v>
                </c:pt>
                <c:pt idx="10134">
                  <c:v>124.00088813017214</c:v>
                </c:pt>
                <c:pt idx="10135">
                  <c:v>123.59481234353244</c:v>
                </c:pt>
                <c:pt idx="10136">
                  <c:v>123.18933199734495</c:v>
                </c:pt>
                <c:pt idx="10137">
                  <c:v>122.80403526783735</c:v>
                </c:pt>
                <c:pt idx="10138">
                  <c:v>122.42207509010979</c:v>
                </c:pt>
                <c:pt idx="10139">
                  <c:v>122.02595612930875</c:v>
                </c:pt>
                <c:pt idx="10140">
                  <c:v>121.64488984792388</c:v>
                </c:pt>
                <c:pt idx="10141">
                  <c:v>121.27618187536751</c:v>
                </c:pt>
                <c:pt idx="10142">
                  <c:v>120.89643613542411</c:v>
                </c:pt>
                <c:pt idx="10143">
                  <c:v>120.52323885409662</c:v>
                </c:pt>
                <c:pt idx="10144">
                  <c:v>120.14699564147429</c:v>
                </c:pt>
                <c:pt idx="10145">
                  <c:v>119.75861087184845</c:v>
                </c:pt>
                <c:pt idx="10146">
                  <c:v>119.35373603901081</c:v>
                </c:pt>
                <c:pt idx="10147">
                  <c:v>118.97659888948424</c:v>
                </c:pt>
                <c:pt idx="10148">
                  <c:v>118.58373593308173</c:v>
                </c:pt>
                <c:pt idx="10149">
                  <c:v>118.22921611175329</c:v>
                </c:pt>
                <c:pt idx="10150">
                  <c:v>117.85719208739809</c:v>
                </c:pt>
                <c:pt idx="10151">
                  <c:v>117.48979623240595</c:v>
                </c:pt>
                <c:pt idx="10152">
                  <c:v>117.11724807529096</c:v>
                </c:pt>
                <c:pt idx="10153">
                  <c:v>116.75189729019004</c:v>
                </c:pt>
                <c:pt idx="10154">
                  <c:v>116.40275676211893</c:v>
                </c:pt>
                <c:pt idx="10155">
                  <c:v>116.04572447100549</c:v>
                </c:pt>
                <c:pt idx="10156">
                  <c:v>115.69136710518988</c:v>
                </c:pt>
                <c:pt idx="10157">
                  <c:v>115.33323538486822</c:v>
                </c:pt>
                <c:pt idx="10158">
                  <c:v>114.9658375485627</c:v>
                </c:pt>
                <c:pt idx="10159">
                  <c:v>114.60736260157226</c:v>
                </c:pt>
                <c:pt idx="10160">
                  <c:v>114.23174433413426</c:v>
                </c:pt>
                <c:pt idx="10161">
                  <c:v>113.87362143687639</c:v>
                </c:pt>
                <c:pt idx="10162">
                  <c:v>113.52685042854252</c:v>
                </c:pt>
                <c:pt idx="10163">
                  <c:v>113.16827015694049</c:v>
                </c:pt>
                <c:pt idx="10164">
                  <c:v>112.82452195452899</c:v>
                </c:pt>
                <c:pt idx="10165">
                  <c:v>112.49392011202261</c:v>
                </c:pt>
                <c:pt idx="10166">
                  <c:v>112.14670435839349</c:v>
                </c:pt>
                <c:pt idx="10167">
                  <c:v>111.7917672010288</c:v>
                </c:pt>
                <c:pt idx="10168">
                  <c:v>111.45851249947697</c:v>
                </c:pt>
                <c:pt idx="10169">
                  <c:v>111.12175389724487</c:v>
                </c:pt>
                <c:pt idx="10170">
                  <c:v>110.77948968728765</c:v>
                </c:pt>
                <c:pt idx="10171">
                  <c:v>110.42414458123332</c:v>
                </c:pt>
                <c:pt idx="10172">
                  <c:v>110.08369009000852</c:v>
                </c:pt>
                <c:pt idx="10173">
                  <c:v>109.72019483071253</c:v>
                </c:pt>
                <c:pt idx="10174">
                  <c:v>109.38341833318847</c:v>
                </c:pt>
                <c:pt idx="10175">
                  <c:v>109.04512041035126</c:v>
                </c:pt>
                <c:pt idx="10176">
                  <c:v>108.72539735265782</c:v>
                </c:pt>
                <c:pt idx="10177">
                  <c:v>108.40357513143421</c:v>
                </c:pt>
                <c:pt idx="10178">
                  <c:v>108.08138995004929</c:v>
                </c:pt>
                <c:pt idx="10179">
                  <c:v>107.76049322171204</c:v>
                </c:pt>
                <c:pt idx="10180">
                  <c:v>107.42844061441038</c:v>
                </c:pt>
                <c:pt idx="10181">
                  <c:v>107.0976453098348</c:v>
                </c:pt>
                <c:pt idx="10182">
                  <c:v>106.76986034854271</c:v>
                </c:pt>
                <c:pt idx="10183">
                  <c:v>106.44001917181636</c:v>
                </c:pt>
                <c:pt idx="10184">
                  <c:v>106.12660288364116</c:v>
                </c:pt>
                <c:pt idx="10185">
                  <c:v>105.79787320036604</c:v>
                </c:pt>
                <c:pt idx="10186">
                  <c:v>105.44589130611314</c:v>
                </c:pt>
                <c:pt idx="10187">
                  <c:v>105.12547539107101</c:v>
                </c:pt>
                <c:pt idx="10188">
                  <c:v>104.80551956874716</c:v>
                </c:pt>
                <c:pt idx="10189">
                  <c:v>104.51457930225389</c:v>
                </c:pt>
                <c:pt idx="10190">
                  <c:v>104.19205790998534</c:v>
                </c:pt>
                <c:pt idx="10191">
                  <c:v>103.89692572343985</c:v>
                </c:pt>
                <c:pt idx="10192">
                  <c:v>103.58348304680098</c:v>
                </c:pt>
                <c:pt idx="10193">
                  <c:v>103.27570617787579</c:v>
                </c:pt>
                <c:pt idx="10194">
                  <c:v>102.96580413506881</c:v>
                </c:pt>
                <c:pt idx="10195">
                  <c:v>102.67066931280357</c:v>
                </c:pt>
                <c:pt idx="10196">
                  <c:v>102.35792306405821</c:v>
                </c:pt>
                <c:pt idx="10197">
                  <c:v>102.02879740622197</c:v>
                </c:pt>
                <c:pt idx="10198">
                  <c:v>101.73208964600238</c:v>
                </c:pt>
                <c:pt idx="10199">
                  <c:v>101.40777806529769</c:v>
                </c:pt>
                <c:pt idx="10200">
                  <c:v>101.10172722439317</c:v>
                </c:pt>
                <c:pt idx="10201">
                  <c:v>100.8007880608917</c:v>
                </c:pt>
                <c:pt idx="10202">
                  <c:v>100.50712337487757</c:v>
                </c:pt>
                <c:pt idx="10203">
                  <c:v>100.21538507870268</c:v>
                </c:pt>
                <c:pt idx="10204">
                  <c:v>99.932596016148281</c:v>
                </c:pt>
                <c:pt idx="10205">
                  <c:v>99.629633352440408</c:v>
                </c:pt>
                <c:pt idx="10206">
                  <c:v>99.348149120913376</c:v>
                </c:pt>
                <c:pt idx="10207">
                  <c:v>99.040864454186661</c:v>
                </c:pt>
                <c:pt idx="10208">
                  <c:v>98.770479076430391</c:v>
                </c:pt>
                <c:pt idx="10209">
                  <c:v>98.491211235571896</c:v>
                </c:pt>
                <c:pt idx="10210">
                  <c:v>98.184767553658148</c:v>
                </c:pt>
                <c:pt idx="10211">
                  <c:v>97.879058877841416</c:v>
                </c:pt>
                <c:pt idx="10212">
                  <c:v>97.595165846970076</c:v>
                </c:pt>
                <c:pt idx="10213">
                  <c:v>97.279629519200867</c:v>
                </c:pt>
                <c:pt idx="10214">
                  <c:v>97.001733794251592</c:v>
                </c:pt>
                <c:pt idx="10215">
                  <c:v>96.727263453320376</c:v>
                </c:pt>
                <c:pt idx="10216">
                  <c:v>96.438767110859445</c:v>
                </c:pt>
                <c:pt idx="10217">
                  <c:v>96.170845030242077</c:v>
                </c:pt>
                <c:pt idx="10218">
                  <c:v>95.895085115347854</c:v>
                </c:pt>
                <c:pt idx="10219">
                  <c:v>95.633722738359637</c:v>
                </c:pt>
                <c:pt idx="10220">
                  <c:v>95.351993286962639</c:v>
                </c:pt>
                <c:pt idx="10221">
                  <c:v>95.072506537706104</c:v>
                </c:pt>
                <c:pt idx="10222">
                  <c:v>94.800348634704335</c:v>
                </c:pt>
                <c:pt idx="10223">
                  <c:v>94.532039637879464</c:v>
                </c:pt>
                <c:pt idx="10224">
                  <c:v>94.240216768157865</c:v>
                </c:pt>
                <c:pt idx="10225">
                  <c:v>93.956423491039274</c:v>
                </c:pt>
                <c:pt idx="10226">
                  <c:v>93.677163818823502</c:v>
                </c:pt>
                <c:pt idx="10227">
                  <c:v>93.3970239475331</c:v>
                </c:pt>
                <c:pt idx="10228">
                  <c:v>93.13281858425789</c:v>
                </c:pt>
                <c:pt idx="10229">
                  <c:v>92.870953453814408</c:v>
                </c:pt>
                <c:pt idx="10230">
                  <c:v>92.608779626699771</c:v>
                </c:pt>
                <c:pt idx="10231">
                  <c:v>92.341893458851729</c:v>
                </c:pt>
                <c:pt idx="10232">
                  <c:v>92.081354001707069</c:v>
                </c:pt>
                <c:pt idx="10233">
                  <c:v>91.829742818140289</c:v>
                </c:pt>
                <c:pt idx="10234">
                  <c:v>91.57339649517769</c:v>
                </c:pt>
                <c:pt idx="10235">
                  <c:v>91.313615774909167</c:v>
                </c:pt>
                <c:pt idx="10236">
                  <c:v>91.055849722851249</c:v>
                </c:pt>
                <c:pt idx="10237">
                  <c:v>90.782991576594384</c:v>
                </c:pt>
                <c:pt idx="10238">
                  <c:v>90.522119960788686</c:v>
                </c:pt>
                <c:pt idx="10239">
                  <c:v>90.255012454401637</c:v>
                </c:pt>
                <c:pt idx="10240">
                  <c:v>89.978274747109666</c:v>
                </c:pt>
                <c:pt idx="10241">
                  <c:v>89.719165259279578</c:v>
                </c:pt>
                <c:pt idx="10242">
                  <c:v>89.469029524479339</c:v>
                </c:pt>
                <c:pt idx="10243">
                  <c:v>89.228392154931896</c:v>
                </c:pt>
                <c:pt idx="10244">
                  <c:v>88.994696433738781</c:v>
                </c:pt>
                <c:pt idx="10245">
                  <c:v>88.744092540621253</c:v>
                </c:pt>
                <c:pt idx="10246">
                  <c:v>88.488530558739981</c:v>
                </c:pt>
                <c:pt idx="10247">
                  <c:v>88.245005025789681</c:v>
                </c:pt>
                <c:pt idx="10248">
                  <c:v>87.996459303819478</c:v>
                </c:pt>
                <c:pt idx="10249">
                  <c:v>87.756760827232185</c:v>
                </c:pt>
                <c:pt idx="10250">
                  <c:v>87.526746602300634</c:v>
                </c:pt>
                <c:pt idx="10251">
                  <c:v>87.269100099864431</c:v>
                </c:pt>
                <c:pt idx="10252">
                  <c:v>87.015976815751785</c:v>
                </c:pt>
                <c:pt idx="10253">
                  <c:v>86.767463425085197</c:v>
                </c:pt>
                <c:pt idx="10254">
                  <c:v>86.504253373272292</c:v>
                </c:pt>
                <c:pt idx="10255">
                  <c:v>86.2668200604232</c:v>
                </c:pt>
                <c:pt idx="10256">
                  <c:v>86.02457519339238</c:v>
                </c:pt>
                <c:pt idx="10257">
                  <c:v>85.790863422810602</c:v>
                </c:pt>
                <c:pt idx="10258">
                  <c:v>85.559540467938831</c:v>
                </c:pt>
                <c:pt idx="10259">
                  <c:v>85.32394465218384</c:v>
                </c:pt>
                <c:pt idx="10260">
                  <c:v>85.104344109450167</c:v>
                </c:pt>
                <c:pt idx="10261">
                  <c:v>84.867473576654021</c:v>
                </c:pt>
                <c:pt idx="10262">
                  <c:v>84.629890682900992</c:v>
                </c:pt>
                <c:pt idx="10263">
                  <c:v>84.396634248445054</c:v>
                </c:pt>
                <c:pt idx="10264">
                  <c:v>84.175252659909759</c:v>
                </c:pt>
                <c:pt idx="10265">
                  <c:v>83.933908038956758</c:v>
                </c:pt>
                <c:pt idx="10266">
                  <c:v>83.701047405596498</c:v>
                </c:pt>
                <c:pt idx="10267">
                  <c:v>83.462449835380482</c:v>
                </c:pt>
                <c:pt idx="10268">
                  <c:v>83.227211025987458</c:v>
                </c:pt>
                <c:pt idx="10269">
                  <c:v>82.997973403768015</c:v>
                </c:pt>
                <c:pt idx="10270">
                  <c:v>82.748209493138376</c:v>
                </c:pt>
                <c:pt idx="10271">
                  <c:v>82.53438458329282</c:v>
                </c:pt>
                <c:pt idx="10272">
                  <c:v>82.331052145971896</c:v>
                </c:pt>
                <c:pt idx="10273">
                  <c:v>82.105535318289355</c:v>
                </c:pt>
                <c:pt idx="10274">
                  <c:v>81.897836852438402</c:v>
                </c:pt>
                <c:pt idx="10275">
                  <c:v>81.668716829053182</c:v>
                </c:pt>
                <c:pt idx="10276">
                  <c:v>81.435936624222151</c:v>
                </c:pt>
                <c:pt idx="10277">
                  <c:v>81.232746611224144</c:v>
                </c:pt>
                <c:pt idx="10278">
                  <c:v>80.999536282536354</c:v>
                </c:pt>
                <c:pt idx="10279">
                  <c:v>80.802317771047868</c:v>
                </c:pt>
                <c:pt idx="10280">
                  <c:v>80.585189098207678</c:v>
                </c:pt>
                <c:pt idx="10281">
                  <c:v>80.366676935651299</c:v>
                </c:pt>
                <c:pt idx="10282">
                  <c:v>80.146632424380584</c:v>
                </c:pt>
                <c:pt idx="10283">
                  <c:v>79.904840049693121</c:v>
                </c:pt>
                <c:pt idx="10284">
                  <c:v>79.68316025770919</c:v>
                </c:pt>
                <c:pt idx="10285">
                  <c:v>79.463929961375513</c:v>
                </c:pt>
                <c:pt idx="10286">
                  <c:v>79.252439178117058</c:v>
                </c:pt>
                <c:pt idx="10287">
                  <c:v>79.05012148012672</c:v>
                </c:pt>
                <c:pt idx="10288">
                  <c:v>78.842618142451258</c:v>
                </c:pt>
                <c:pt idx="10289">
                  <c:v>78.635500692645451</c:v>
                </c:pt>
                <c:pt idx="10290">
                  <c:v>78.442740013809285</c:v>
                </c:pt>
                <c:pt idx="10291">
                  <c:v>78.218360979080586</c:v>
                </c:pt>
                <c:pt idx="10292">
                  <c:v>78.017990128519713</c:v>
                </c:pt>
                <c:pt idx="10293">
                  <c:v>77.816127192729212</c:v>
                </c:pt>
                <c:pt idx="10294">
                  <c:v>77.627450892488454</c:v>
                </c:pt>
                <c:pt idx="10295">
                  <c:v>77.413326267655989</c:v>
                </c:pt>
                <c:pt idx="10296">
                  <c:v>77.216851414991851</c:v>
                </c:pt>
                <c:pt idx="10297">
                  <c:v>77.006277816192309</c:v>
                </c:pt>
                <c:pt idx="10298">
                  <c:v>76.785995806081715</c:v>
                </c:pt>
                <c:pt idx="10299">
                  <c:v>76.578009562593891</c:v>
                </c:pt>
                <c:pt idx="10300">
                  <c:v>76.360556718409399</c:v>
                </c:pt>
                <c:pt idx="10301">
                  <c:v>76.150287075228775</c:v>
                </c:pt>
                <c:pt idx="10302">
                  <c:v>75.969329968793019</c:v>
                </c:pt>
                <c:pt idx="10303">
                  <c:v>75.77665968377103</c:v>
                </c:pt>
                <c:pt idx="10304">
                  <c:v>75.573010513777405</c:v>
                </c:pt>
                <c:pt idx="10305">
                  <c:v>75.37708851044107</c:v>
                </c:pt>
                <c:pt idx="10306">
                  <c:v>75.189302776529416</c:v>
                </c:pt>
                <c:pt idx="10307">
                  <c:v>75.002070008460677</c:v>
                </c:pt>
                <c:pt idx="10308">
                  <c:v>74.812248383095778</c:v>
                </c:pt>
                <c:pt idx="10309">
                  <c:v>74.615872307806669</c:v>
                </c:pt>
                <c:pt idx="10310">
                  <c:v>74.442413973888236</c:v>
                </c:pt>
                <c:pt idx="10311">
                  <c:v>74.243295631655727</c:v>
                </c:pt>
                <c:pt idx="10312">
                  <c:v>74.053624690030105</c:v>
                </c:pt>
                <c:pt idx="10313">
                  <c:v>73.846118781166723</c:v>
                </c:pt>
                <c:pt idx="10314">
                  <c:v>73.640809715613443</c:v>
                </c:pt>
                <c:pt idx="10315">
                  <c:v>73.439312909244222</c:v>
                </c:pt>
                <c:pt idx="10316">
                  <c:v>73.244913835874087</c:v>
                </c:pt>
                <c:pt idx="10317">
                  <c:v>73.05653963739698</c:v>
                </c:pt>
                <c:pt idx="10318">
                  <c:v>72.873689675594534</c:v>
                </c:pt>
                <c:pt idx="10319">
                  <c:v>72.71283061898518</c:v>
                </c:pt>
                <c:pt idx="10320">
                  <c:v>72.515007370554329</c:v>
                </c:pt>
                <c:pt idx="10321">
                  <c:v>72.339881732246496</c:v>
                </c:pt>
                <c:pt idx="10322">
                  <c:v>72.140419636973064</c:v>
                </c:pt>
                <c:pt idx="10323">
                  <c:v>71.963100786973001</c:v>
                </c:pt>
                <c:pt idx="10324">
                  <c:v>71.793952443018554</c:v>
                </c:pt>
                <c:pt idx="10325">
                  <c:v>71.605240883298322</c:v>
                </c:pt>
                <c:pt idx="10326">
                  <c:v>71.424777903225603</c:v>
                </c:pt>
                <c:pt idx="10327">
                  <c:v>71.251858955208078</c:v>
                </c:pt>
                <c:pt idx="10328">
                  <c:v>71.074851063406996</c:v>
                </c:pt>
                <c:pt idx="10329">
                  <c:v>70.893526176889196</c:v>
                </c:pt>
                <c:pt idx="10330">
                  <c:v>70.706879241530075</c:v>
                </c:pt>
                <c:pt idx="10331">
                  <c:v>70.504905218270977</c:v>
                </c:pt>
                <c:pt idx="10332">
                  <c:v>70.319012198343088</c:v>
                </c:pt>
                <c:pt idx="10333">
                  <c:v>70.144925994677351</c:v>
                </c:pt>
                <c:pt idx="10334">
                  <c:v>69.977249712779681</c:v>
                </c:pt>
                <c:pt idx="10335">
                  <c:v>69.805177351426579</c:v>
                </c:pt>
                <c:pt idx="10336">
                  <c:v>69.629681459033534</c:v>
                </c:pt>
                <c:pt idx="10337">
                  <c:v>69.458084511087151</c:v>
                </c:pt>
                <c:pt idx="10338">
                  <c:v>69.292718475769661</c:v>
                </c:pt>
                <c:pt idx="10339">
                  <c:v>69.130263918066504</c:v>
                </c:pt>
                <c:pt idx="10340">
                  <c:v>68.974709032895632</c:v>
                </c:pt>
                <c:pt idx="10341">
                  <c:v>68.794809673721389</c:v>
                </c:pt>
                <c:pt idx="10342">
                  <c:v>68.615104163287498</c:v>
                </c:pt>
                <c:pt idx="10343">
                  <c:v>68.454326030550021</c:v>
                </c:pt>
                <c:pt idx="10344">
                  <c:v>68.277608224188754</c:v>
                </c:pt>
                <c:pt idx="10345">
                  <c:v>68.108591479910572</c:v>
                </c:pt>
                <c:pt idx="10346">
                  <c:v>67.92601177404137</c:v>
                </c:pt>
                <c:pt idx="10347">
                  <c:v>67.754525817943275</c:v>
                </c:pt>
                <c:pt idx="10348">
                  <c:v>67.58110632127611</c:v>
                </c:pt>
                <c:pt idx="10349">
                  <c:v>67.392322399214549</c:v>
                </c:pt>
                <c:pt idx="10350">
                  <c:v>67.244488648699928</c:v>
                </c:pt>
                <c:pt idx="10351">
                  <c:v>67.070593100060151</c:v>
                </c:pt>
                <c:pt idx="10352">
                  <c:v>66.906302849430972</c:v>
                </c:pt>
                <c:pt idx="10353">
                  <c:v>66.735012382630245</c:v>
                </c:pt>
                <c:pt idx="10354">
                  <c:v>66.594217981072845</c:v>
                </c:pt>
                <c:pt idx="10355">
                  <c:v>66.428056369938957</c:v>
                </c:pt>
                <c:pt idx="10356">
                  <c:v>66.277238345375494</c:v>
                </c:pt>
                <c:pt idx="10357">
                  <c:v>66.120237175493429</c:v>
                </c:pt>
                <c:pt idx="10358">
                  <c:v>65.948227784604782</c:v>
                </c:pt>
                <c:pt idx="10359">
                  <c:v>65.808215024565925</c:v>
                </c:pt>
                <c:pt idx="10360">
                  <c:v>65.637099977756591</c:v>
                </c:pt>
                <c:pt idx="10361">
                  <c:v>65.493151595555872</c:v>
                </c:pt>
                <c:pt idx="10362">
                  <c:v>65.332000535203051</c:v>
                </c:pt>
                <c:pt idx="10363">
                  <c:v>65.165744049250037</c:v>
                </c:pt>
                <c:pt idx="10364">
                  <c:v>64.990466987926723</c:v>
                </c:pt>
                <c:pt idx="10365">
                  <c:v>64.836482294965478</c:v>
                </c:pt>
                <c:pt idx="10366">
                  <c:v>64.665946493775849</c:v>
                </c:pt>
                <c:pt idx="10367">
                  <c:v>64.534236549685474</c:v>
                </c:pt>
                <c:pt idx="10368">
                  <c:v>64.362379065311814</c:v>
                </c:pt>
                <c:pt idx="10369">
                  <c:v>64.214428777380988</c:v>
                </c:pt>
                <c:pt idx="10370">
                  <c:v>64.069647911432469</c:v>
                </c:pt>
                <c:pt idx="10371">
                  <c:v>63.922411052415633</c:v>
                </c:pt>
                <c:pt idx="10372">
                  <c:v>63.762519097775176</c:v>
                </c:pt>
                <c:pt idx="10373">
                  <c:v>63.628879530356436</c:v>
                </c:pt>
                <c:pt idx="10374">
                  <c:v>63.469251546315029</c:v>
                </c:pt>
                <c:pt idx="10375">
                  <c:v>63.335996586602995</c:v>
                </c:pt>
                <c:pt idx="10376">
                  <c:v>63.179172975551175</c:v>
                </c:pt>
                <c:pt idx="10377">
                  <c:v>63.037021861126426</c:v>
                </c:pt>
                <c:pt idx="10378">
                  <c:v>62.877662201402593</c:v>
                </c:pt>
                <c:pt idx="10379">
                  <c:v>62.735851057681984</c:v>
                </c:pt>
                <c:pt idx="10380">
                  <c:v>62.572074707403083</c:v>
                </c:pt>
                <c:pt idx="10381">
                  <c:v>62.4199560263826</c:v>
                </c:pt>
                <c:pt idx="10382">
                  <c:v>62.26889585655212</c:v>
                </c:pt>
                <c:pt idx="10383">
                  <c:v>62.108729430824511</c:v>
                </c:pt>
                <c:pt idx="10384">
                  <c:v>61.970321263405523</c:v>
                </c:pt>
                <c:pt idx="10385">
                  <c:v>61.83778838961112</c:v>
                </c:pt>
                <c:pt idx="10386">
                  <c:v>61.696810729141632</c:v>
                </c:pt>
                <c:pt idx="10387">
                  <c:v>61.54974406808207</c:v>
                </c:pt>
                <c:pt idx="10388">
                  <c:v>61.42202085671768</c:v>
                </c:pt>
                <c:pt idx="10389">
                  <c:v>61.283093839024353</c:v>
                </c:pt>
                <c:pt idx="10390">
                  <c:v>61.154895271981779</c:v>
                </c:pt>
                <c:pt idx="10391">
                  <c:v>61.004729232790027</c:v>
                </c:pt>
                <c:pt idx="10392">
                  <c:v>60.870604254800995</c:v>
                </c:pt>
                <c:pt idx="10393">
                  <c:v>60.724883327003482</c:v>
                </c:pt>
                <c:pt idx="10394">
                  <c:v>60.600876556915537</c:v>
                </c:pt>
                <c:pt idx="10395">
                  <c:v>60.464018155027354</c:v>
                </c:pt>
                <c:pt idx="10396">
                  <c:v>60.317947349438533</c:v>
                </c:pt>
                <c:pt idx="10397">
                  <c:v>60.188303237047215</c:v>
                </c:pt>
                <c:pt idx="10398">
                  <c:v>60.026922356813706</c:v>
                </c:pt>
                <c:pt idx="10399">
                  <c:v>59.882503753193078</c:v>
                </c:pt>
                <c:pt idx="10400">
                  <c:v>59.726582933480202</c:v>
                </c:pt>
                <c:pt idx="10401">
                  <c:v>59.591780084285141</c:v>
                </c:pt>
                <c:pt idx="10402">
                  <c:v>59.476467903804597</c:v>
                </c:pt>
                <c:pt idx="10403">
                  <c:v>59.341051591692327</c:v>
                </c:pt>
                <c:pt idx="10404">
                  <c:v>59.194360198746992</c:v>
                </c:pt>
                <c:pt idx="10405">
                  <c:v>59.066176749858016</c:v>
                </c:pt>
                <c:pt idx="10406">
                  <c:v>58.947674879435489</c:v>
                </c:pt>
                <c:pt idx="10407">
                  <c:v>58.821225500548408</c:v>
                </c:pt>
                <c:pt idx="10408">
                  <c:v>58.694999457650688</c:v>
                </c:pt>
                <c:pt idx="10409">
                  <c:v>58.554987922259841</c:v>
                </c:pt>
                <c:pt idx="10410">
                  <c:v>58.432342660530047</c:v>
                </c:pt>
                <c:pt idx="10411">
                  <c:v>58.305816933659216</c:v>
                </c:pt>
                <c:pt idx="10412">
                  <c:v>58.186170870115205</c:v>
                </c:pt>
                <c:pt idx="10413">
                  <c:v>58.057791496106653</c:v>
                </c:pt>
                <c:pt idx="10414">
                  <c:v>57.932510761858872</c:v>
                </c:pt>
                <c:pt idx="10415">
                  <c:v>57.785015159084999</c:v>
                </c:pt>
                <c:pt idx="10416">
                  <c:v>57.657284591985622</c:v>
                </c:pt>
                <c:pt idx="10417">
                  <c:v>57.511485512168832</c:v>
                </c:pt>
                <c:pt idx="10418">
                  <c:v>57.370923319385795</c:v>
                </c:pt>
                <c:pt idx="10419">
                  <c:v>57.237021176503426</c:v>
                </c:pt>
                <c:pt idx="10420">
                  <c:v>57.128700630673684</c:v>
                </c:pt>
                <c:pt idx="10421">
                  <c:v>57.003858410660996</c:v>
                </c:pt>
                <c:pt idx="10422">
                  <c:v>56.87568139254784</c:v>
                </c:pt>
                <c:pt idx="10423">
                  <c:v>56.76036908109544</c:v>
                </c:pt>
                <c:pt idx="10424">
                  <c:v>56.64344848608593</c:v>
                </c:pt>
                <c:pt idx="10425">
                  <c:v>56.516805100998496</c:v>
                </c:pt>
                <c:pt idx="10426">
                  <c:v>56.404624247327519</c:v>
                </c:pt>
                <c:pt idx="10427">
                  <c:v>56.282656979675686</c:v>
                </c:pt>
                <c:pt idx="10428">
                  <c:v>56.173790084594287</c:v>
                </c:pt>
                <c:pt idx="10429">
                  <c:v>56.043796438905353</c:v>
                </c:pt>
                <c:pt idx="10430">
                  <c:v>55.915504135957342</c:v>
                </c:pt>
                <c:pt idx="10431">
                  <c:v>55.803119627520637</c:v>
                </c:pt>
                <c:pt idx="10432">
                  <c:v>55.685760216373822</c:v>
                </c:pt>
                <c:pt idx="10433">
                  <c:v>55.567659027971295</c:v>
                </c:pt>
                <c:pt idx="10434">
                  <c:v>55.431075496997714</c:v>
                </c:pt>
                <c:pt idx="10435">
                  <c:v>55.306605034585843</c:v>
                </c:pt>
                <c:pt idx="10436">
                  <c:v>55.182279430596807</c:v>
                </c:pt>
                <c:pt idx="10437">
                  <c:v>55.053465630102941</c:v>
                </c:pt>
                <c:pt idx="10438">
                  <c:v>54.947436901394475</c:v>
                </c:pt>
                <c:pt idx="10439">
                  <c:v>54.831199596109805</c:v>
                </c:pt>
                <c:pt idx="10440">
                  <c:v>54.704796057149217</c:v>
                </c:pt>
                <c:pt idx="10441">
                  <c:v>54.608877864812996</c:v>
                </c:pt>
                <c:pt idx="10442">
                  <c:v>54.4933689914943</c:v>
                </c:pt>
                <c:pt idx="10443">
                  <c:v>54.376999911043782</c:v>
                </c:pt>
                <c:pt idx="10444">
                  <c:v>54.275313265338184</c:v>
                </c:pt>
                <c:pt idx="10445">
                  <c:v>54.158825376178036</c:v>
                </c:pt>
                <c:pt idx="10446">
                  <c:v>54.048521416720817</c:v>
                </c:pt>
                <c:pt idx="10447">
                  <c:v>53.924865849485137</c:v>
                </c:pt>
                <c:pt idx="10448">
                  <c:v>53.814498135369981</c:v>
                </c:pt>
                <c:pt idx="10449">
                  <c:v>53.700035777245432</c:v>
                </c:pt>
                <c:pt idx="10450">
                  <c:v>53.598476297417179</c:v>
                </c:pt>
                <c:pt idx="10451">
                  <c:v>53.496215161466907</c:v>
                </c:pt>
                <c:pt idx="10452">
                  <c:v>53.381500088505959</c:v>
                </c:pt>
                <c:pt idx="10453">
                  <c:v>53.255915716805411</c:v>
                </c:pt>
                <c:pt idx="10454">
                  <c:v>53.146864857988973</c:v>
                </c:pt>
                <c:pt idx="10455">
                  <c:v>53.023389454306582</c:v>
                </c:pt>
                <c:pt idx="10456">
                  <c:v>52.906991343337019</c:v>
                </c:pt>
                <c:pt idx="10457">
                  <c:v>52.793938737216564</c:v>
                </c:pt>
                <c:pt idx="10458">
                  <c:v>52.68831200216944</c:v>
                </c:pt>
                <c:pt idx="10459">
                  <c:v>52.590230464479305</c:v>
                </c:pt>
                <c:pt idx="10460">
                  <c:v>52.464439438658573</c:v>
                </c:pt>
                <c:pt idx="10461">
                  <c:v>52.366480855490366</c:v>
                </c:pt>
                <c:pt idx="10462">
                  <c:v>52.287020111047944</c:v>
                </c:pt>
                <c:pt idx="10463">
                  <c:v>52.180724433846578</c:v>
                </c:pt>
                <c:pt idx="10464">
                  <c:v>52.070801995781451</c:v>
                </c:pt>
                <c:pt idx="10465">
                  <c:v>51.969424333406714</c:v>
                </c:pt>
                <c:pt idx="10466">
                  <c:v>51.865888319218875</c:v>
                </c:pt>
                <c:pt idx="10467">
                  <c:v>51.756755559748662</c:v>
                </c:pt>
                <c:pt idx="10468">
                  <c:v>51.656089776239341</c:v>
                </c:pt>
                <c:pt idx="10469">
                  <c:v>51.55815226002666</c:v>
                </c:pt>
                <c:pt idx="10470">
                  <c:v>51.460677222238203</c:v>
                </c:pt>
                <c:pt idx="10471">
                  <c:v>51.356061709609229</c:v>
                </c:pt>
                <c:pt idx="10472">
                  <c:v>51.244833911463608</c:v>
                </c:pt>
                <c:pt idx="10473">
                  <c:v>51.122622751988537</c:v>
                </c:pt>
                <c:pt idx="10474">
                  <c:v>51.017047940036662</c:v>
                </c:pt>
                <c:pt idx="10475">
                  <c:v>50.914316007508035</c:v>
                </c:pt>
                <c:pt idx="10476">
                  <c:v>50.79858251286651</c:v>
                </c:pt>
                <c:pt idx="10477">
                  <c:v>50.707534796566932</c:v>
                </c:pt>
                <c:pt idx="10478">
                  <c:v>50.602340273682586</c:v>
                </c:pt>
                <c:pt idx="10479">
                  <c:v>50.499096639738951</c:v>
                </c:pt>
                <c:pt idx="10480">
                  <c:v>50.407230312238134</c:v>
                </c:pt>
                <c:pt idx="10481">
                  <c:v>50.323551390409257</c:v>
                </c:pt>
                <c:pt idx="10482">
                  <c:v>50.223465500339628</c:v>
                </c:pt>
                <c:pt idx="10483">
                  <c:v>50.138553293595038</c:v>
                </c:pt>
                <c:pt idx="10484">
                  <c:v>50.033054288925797</c:v>
                </c:pt>
                <c:pt idx="10485">
                  <c:v>49.936773953835583</c:v>
                </c:pt>
                <c:pt idx="10486">
                  <c:v>49.835470362078283</c:v>
                </c:pt>
                <c:pt idx="10487">
                  <c:v>49.752435122233344</c:v>
                </c:pt>
                <c:pt idx="10488">
                  <c:v>49.664013897530673</c:v>
                </c:pt>
                <c:pt idx="10489">
                  <c:v>49.556704918044829</c:v>
                </c:pt>
                <c:pt idx="10490">
                  <c:v>49.462408001618954</c:v>
                </c:pt>
                <c:pt idx="10491">
                  <c:v>49.364133993592418</c:v>
                </c:pt>
                <c:pt idx="10492">
                  <c:v>49.244018747439299</c:v>
                </c:pt>
                <c:pt idx="10493">
                  <c:v>49.122847818686964</c:v>
                </c:pt>
                <c:pt idx="10494">
                  <c:v>49.040120778308719</c:v>
                </c:pt>
                <c:pt idx="10495">
                  <c:v>48.944096803160647</c:v>
                </c:pt>
                <c:pt idx="10496">
                  <c:v>48.84791562423878</c:v>
                </c:pt>
                <c:pt idx="10497">
                  <c:v>48.762573142045547</c:v>
                </c:pt>
                <c:pt idx="10498">
                  <c:v>48.659072397065181</c:v>
                </c:pt>
                <c:pt idx="10499">
                  <c:v>48.583974365495919</c:v>
                </c:pt>
                <c:pt idx="10500">
                  <c:v>48.490116906883969</c:v>
                </c:pt>
                <c:pt idx="10501">
                  <c:v>48.41203108896628</c:v>
                </c:pt>
                <c:pt idx="10502">
                  <c:v>48.31160054155243</c:v>
                </c:pt>
                <c:pt idx="10503">
                  <c:v>48.209811073966712</c:v>
                </c:pt>
                <c:pt idx="10504">
                  <c:v>48.128896332314497</c:v>
                </c:pt>
                <c:pt idx="10505">
                  <c:v>48.035625226052964</c:v>
                </c:pt>
                <c:pt idx="10506">
                  <c:v>47.942149690385911</c:v>
                </c:pt>
                <c:pt idx="10507">
                  <c:v>47.877356953230091</c:v>
                </c:pt>
                <c:pt idx="10508">
                  <c:v>47.771268275953588</c:v>
                </c:pt>
                <c:pt idx="10509">
                  <c:v>47.69029023106264</c:v>
                </c:pt>
                <c:pt idx="10510">
                  <c:v>47.588906433285942</c:v>
                </c:pt>
                <c:pt idx="10511">
                  <c:v>47.514852539706872</c:v>
                </c:pt>
                <c:pt idx="10512">
                  <c:v>47.402090382981925</c:v>
                </c:pt>
                <c:pt idx="10513">
                  <c:v>47.303404524066956</c:v>
                </c:pt>
                <c:pt idx="10514">
                  <c:v>47.222188458179751</c:v>
                </c:pt>
                <c:pt idx="10515">
                  <c:v>47.131498092272317</c:v>
                </c:pt>
                <c:pt idx="10516">
                  <c:v>47.027833915749028</c:v>
                </c:pt>
                <c:pt idx="10517">
                  <c:v>46.953904513536564</c:v>
                </c:pt>
                <c:pt idx="10518">
                  <c:v>46.875177484704501</c:v>
                </c:pt>
                <c:pt idx="10519">
                  <c:v>46.801690989976571</c:v>
                </c:pt>
                <c:pt idx="10520">
                  <c:v>46.720137009236183</c:v>
                </c:pt>
                <c:pt idx="10521">
                  <c:v>46.630775660585691</c:v>
                </c:pt>
                <c:pt idx="10522">
                  <c:v>46.531443514710432</c:v>
                </c:pt>
                <c:pt idx="10523">
                  <c:v>46.461416318602865</c:v>
                </c:pt>
                <c:pt idx="10524">
                  <c:v>46.377401260284245</c:v>
                </c:pt>
                <c:pt idx="10525">
                  <c:v>46.294554370060574</c:v>
                </c:pt>
                <c:pt idx="10526">
                  <c:v>46.199541160155789</c:v>
                </c:pt>
                <c:pt idx="10527">
                  <c:v>46.129003864672285</c:v>
                </c:pt>
                <c:pt idx="10528">
                  <c:v>46.038549033773407</c:v>
                </c:pt>
                <c:pt idx="10529">
                  <c:v>45.969123223008268</c:v>
                </c:pt>
                <c:pt idx="10530">
                  <c:v>45.888218699835541</c:v>
                </c:pt>
                <c:pt idx="10531">
                  <c:v>45.787271667591241</c:v>
                </c:pt>
                <c:pt idx="10532">
                  <c:v>45.71299492394904</c:v>
                </c:pt>
                <c:pt idx="10533">
                  <c:v>45.602497876721863</c:v>
                </c:pt>
                <c:pt idx="10534">
                  <c:v>45.510472578733612</c:v>
                </c:pt>
                <c:pt idx="10535">
                  <c:v>45.430674886245903</c:v>
                </c:pt>
                <c:pt idx="10536">
                  <c:v>45.357797370765468</c:v>
                </c:pt>
                <c:pt idx="10537">
                  <c:v>45.284332589381499</c:v>
                </c:pt>
                <c:pt idx="10538">
                  <c:v>45.214956406056885</c:v>
                </c:pt>
                <c:pt idx="10539">
                  <c:v>45.133417990750026</c:v>
                </c:pt>
                <c:pt idx="10540">
                  <c:v>45.058563078808007</c:v>
                </c:pt>
                <c:pt idx="10541">
                  <c:v>44.989786838409323</c:v>
                </c:pt>
                <c:pt idx="10542">
                  <c:v>44.892239303029989</c:v>
                </c:pt>
                <c:pt idx="10543">
                  <c:v>44.830145358111025</c:v>
                </c:pt>
                <c:pt idx="10544">
                  <c:v>44.743421441418114</c:v>
                </c:pt>
                <c:pt idx="10545">
                  <c:v>44.68258257441439</c:v>
                </c:pt>
                <c:pt idx="10546">
                  <c:v>44.588316812310474</c:v>
                </c:pt>
                <c:pt idx="10547">
                  <c:v>44.522782096212218</c:v>
                </c:pt>
                <c:pt idx="10548">
                  <c:v>44.446396286944726</c:v>
                </c:pt>
                <c:pt idx="10549">
                  <c:v>44.362972977582402</c:v>
                </c:pt>
                <c:pt idx="10550">
                  <c:v>44.298794427639116</c:v>
                </c:pt>
                <c:pt idx="10551">
                  <c:v>44.215980331214567</c:v>
                </c:pt>
                <c:pt idx="10552">
                  <c:v>44.13825699129783</c:v>
                </c:pt>
                <c:pt idx="10553">
                  <c:v>44.044773283295264</c:v>
                </c:pt>
                <c:pt idx="10554">
                  <c:v>43.948654845755094</c:v>
                </c:pt>
                <c:pt idx="10555">
                  <c:v>43.886497598072346</c:v>
                </c:pt>
                <c:pt idx="10556">
                  <c:v>43.810012122435666</c:v>
                </c:pt>
                <c:pt idx="10557">
                  <c:v>43.728735812626198</c:v>
                </c:pt>
                <c:pt idx="10558">
                  <c:v>43.636683812088762</c:v>
                </c:pt>
                <c:pt idx="10559">
                  <c:v>43.57181266233264</c:v>
                </c:pt>
                <c:pt idx="10560">
                  <c:v>43.505855593731759</c:v>
                </c:pt>
                <c:pt idx="10561">
                  <c:v>43.431244356673254</c:v>
                </c:pt>
                <c:pt idx="10562">
                  <c:v>43.373968678057757</c:v>
                </c:pt>
                <c:pt idx="10563">
                  <c:v>43.298214123314978</c:v>
                </c:pt>
                <c:pt idx="10564">
                  <c:v>43.23717922594453</c:v>
                </c:pt>
                <c:pt idx="10565">
                  <c:v>43.151932489305544</c:v>
                </c:pt>
                <c:pt idx="10566">
                  <c:v>43.098700942670611</c:v>
                </c:pt>
                <c:pt idx="10567">
                  <c:v>43.008446397204878</c:v>
                </c:pt>
                <c:pt idx="10568">
                  <c:v>42.935877188900484</c:v>
                </c:pt>
                <c:pt idx="10569">
                  <c:v>42.884949934805974</c:v>
                </c:pt>
                <c:pt idx="10570">
                  <c:v>42.799768142646656</c:v>
                </c:pt>
                <c:pt idx="10571">
                  <c:v>42.747155852010522</c:v>
                </c:pt>
                <c:pt idx="10572">
                  <c:v>42.67193950916753</c:v>
                </c:pt>
                <c:pt idx="10573">
                  <c:v>42.596974598515075</c:v>
                </c:pt>
                <c:pt idx="10574">
                  <c:v>42.508268644444783</c:v>
                </c:pt>
                <c:pt idx="10575">
                  <c:v>42.414511401469348</c:v>
                </c:pt>
                <c:pt idx="10576">
                  <c:v>42.341927650087946</c:v>
                </c:pt>
                <c:pt idx="10577">
                  <c:v>42.269971671493707</c:v>
                </c:pt>
                <c:pt idx="10578">
                  <c:v>42.214930527978133</c:v>
                </c:pt>
                <c:pt idx="10579">
                  <c:v>42.145482020366906</c:v>
                </c:pt>
                <c:pt idx="10580">
                  <c:v>42.068396970440389</c:v>
                </c:pt>
                <c:pt idx="10581">
                  <c:v>42.015870631884923</c:v>
                </c:pt>
                <c:pt idx="10582">
                  <c:v>41.957755474252359</c:v>
                </c:pt>
                <c:pt idx="10583">
                  <c:v>41.871196372636646</c:v>
                </c:pt>
                <c:pt idx="10584">
                  <c:v>41.823050668760096</c:v>
                </c:pt>
                <c:pt idx="10585">
                  <c:v>41.756297851735312</c:v>
                </c:pt>
                <c:pt idx="10586">
                  <c:v>41.695092351236397</c:v>
                </c:pt>
                <c:pt idx="10587">
                  <c:v>41.611206922708128</c:v>
                </c:pt>
                <c:pt idx="10588">
                  <c:v>41.55410957959274</c:v>
                </c:pt>
                <c:pt idx="10589">
                  <c:v>41.496246728128568</c:v>
                </c:pt>
                <c:pt idx="10590">
                  <c:v>41.421030033786174</c:v>
                </c:pt>
                <c:pt idx="10591">
                  <c:v>41.35218472442952</c:v>
                </c:pt>
                <c:pt idx="10592">
                  <c:v>41.287754326192925</c:v>
                </c:pt>
                <c:pt idx="10593">
                  <c:v>41.226178522649484</c:v>
                </c:pt>
                <c:pt idx="10594">
                  <c:v>41.151759059766121</c:v>
                </c:pt>
                <c:pt idx="10595">
                  <c:v>41.098186390393849</c:v>
                </c:pt>
                <c:pt idx="10596">
                  <c:v>41.027566550904311</c:v>
                </c:pt>
                <c:pt idx="10597">
                  <c:v>40.941625851598495</c:v>
                </c:pt>
                <c:pt idx="10598">
                  <c:v>40.850294740962163</c:v>
                </c:pt>
                <c:pt idx="10599">
                  <c:v>40.788872179166439</c:v>
                </c:pt>
                <c:pt idx="10600">
                  <c:v>40.734262718347935</c:v>
                </c:pt>
                <c:pt idx="10601">
                  <c:v>40.675008903096831</c:v>
                </c:pt>
                <c:pt idx="10602">
                  <c:v>40.612255420833264</c:v>
                </c:pt>
                <c:pt idx="10603">
                  <c:v>40.542162820786636</c:v>
                </c:pt>
                <c:pt idx="10604">
                  <c:v>40.499058847440871</c:v>
                </c:pt>
                <c:pt idx="10605">
                  <c:v>40.440723449027573</c:v>
                </c:pt>
                <c:pt idx="10606">
                  <c:v>40.370959646670912</c:v>
                </c:pt>
                <c:pt idx="10607">
                  <c:v>40.314717730723601</c:v>
                </c:pt>
                <c:pt idx="10608">
                  <c:v>40.254579766477129</c:v>
                </c:pt>
                <c:pt idx="10609">
                  <c:v>40.194270105501836</c:v>
                </c:pt>
                <c:pt idx="10610">
                  <c:v>40.138968009167627</c:v>
                </c:pt>
                <c:pt idx="10611">
                  <c:v>40.074633816284788</c:v>
                </c:pt>
                <c:pt idx="10612">
                  <c:v>40.010607260159063</c:v>
                </c:pt>
                <c:pt idx="10613">
                  <c:v>39.959740063226832</c:v>
                </c:pt>
                <c:pt idx="10614">
                  <c:v>39.897117932414879</c:v>
                </c:pt>
                <c:pt idx="10615">
                  <c:v>39.842384827216463</c:v>
                </c:pt>
                <c:pt idx="10616">
                  <c:v>39.774873559907626</c:v>
                </c:pt>
                <c:pt idx="10617">
                  <c:v>39.703405500894313</c:v>
                </c:pt>
                <c:pt idx="10618">
                  <c:v>39.652105013607837</c:v>
                </c:pt>
                <c:pt idx="10619">
                  <c:v>39.58079634555574</c:v>
                </c:pt>
                <c:pt idx="10620">
                  <c:v>39.497024793850962</c:v>
                </c:pt>
                <c:pt idx="10621">
                  <c:v>39.429129002345483</c:v>
                </c:pt>
                <c:pt idx="10622">
                  <c:v>39.380796429750312</c:v>
                </c:pt>
                <c:pt idx="10623">
                  <c:v>39.320282435962945</c:v>
                </c:pt>
                <c:pt idx="10624">
                  <c:v>39.2709055419827</c:v>
                </c:pt>
                <c:pt idx="10625">
                  <c:v>39.213703104305772</c:v>
                </c:pt>
                <c:pt idx="10626">
                  <c:v>39.152999435222007</c:v>
                </c:pt>
                <c:pt idx="10627">
                  <c:v>39.11010889095413</c:v>
                </c:pt>
                <c:pt idx="10628">
                  <c:v>39.030145205420617</c:v>
                </c:pt>
                <c:pt idx="10629">
                  <c:v>38.98116380587561</c:v>
                </c:pt>
                <c:pt idx="10630">
                  <c:v>38.924907091374536</c:v>
                </c:pt>
                <c:pt idx="10631">
                  <c:v>38.850591599953496</c:v>
                </c:pt>
                <c:pt idx="10632">
                  <c:v>38.819336154623421</c:v>
                </c:pt>
                <c:pt idx="10633">
                  <c:v>38.751622894021878</c:v>
                </c:pt>
                <c:pt idx="10634">
                  <c:v>38.695040610579838</c:v>
                </c:pt>
                <c:pt idx="10635">
                  <c:v>38.642651908231926</c:v>
                </c:pt>
                <c:pt idx="10636">
                  <c:v>38.590131412593934</c:v>
                </c:pt>
                <c:pt idx="10637">
                  <c:v>38.539723285734013</c:v>
                </c:pt>
                <c:pt idx="10638">
                  <c:v>38.485044033467439</c:v>
                </c:pt>
                <c:pt idx="10639">
                  <c:v>38.437750488733926</c:v>
                </c:pt>
                <c:pt idx="10640">
                  <c:v>38.369802294026961</c:v>
                </c:pt>
                <c:pt idx="10641">
                  <c:v>38.308240365917612</c:v>
                </c:pt>
                <c:pt idx="10642">
                  <c:v>38.272970377864233</c:v>
                </c:pt>
                <c:pt idx="10643">
                  <c:v>38.198293266390756</c:v>
                </c:pt>
                <c:pt idx="10644">
                  <c:v>38.141406791901737</c:v>
                </c:pt>
                <c:pt idx="10645">
                  <c:v>38.086180765442556</c:v>
                </c:pt>
                <c:pt idx="10646">
                  <c:v>38.049143492567964</c:v>
                </c:pt>
                <c:pt idx="10647">
                  <c:v>37.995454348954226</c:v>
                </c:pt>
                <c:pt idx="10648">
                  <c:v>37.939337245655949</c:v>
                </c:pt>
                <c:pt idx="10649">
                  <c:v>37.890690452090979</c:v>
                </c:pt>
                <c:pt idx="10650">
                  <c:v>37.841348912058429</c:v>
                </c:pt>
                <c:pt idx="10651">
                  <c:v>37.779418806235249</c:v>
                </c:pt>
                <c:pt idx="10652">
                  <c:v>37.71910163936365</c:v>
                </c:pt>
                <c:pt idx="10653">
                  <c:v>37.67739162845379</c:v>
                </c:pt>
                <c:pt idx="10654">
                  <c:v>37.626142718604797</c:v>
                </c:pt>
                <c:pt idx="10655">
                  <c:v>37.557727471367485</c:v>
                </c:pt>
                <c:pt idx="10656">
                  <c:v>37.517673079579225</c:v>
                </c:pt>
                <c:pt idx="10657">
                  <c:v>37.457120392084789</c:v>
                </c:pt>
                <c:pt idx="10658">
                  <c:v>37.420221821894003</c:v>
                </c:pt>
                <c:pt idx="10659">
                  <c:v>37.364034149223414</c:v>
                </c:pt>
                <c:pt idx="10660">
                  <c:v>37.315572072365669</c:v>
                </c:pt>
                <c:pt idx="10661">
                  <c:v>37.256403427118514</c:v>
                </c:pt>
                <c:pt idx="10662">
                  <c:v>37.199649416472404</c:v>
                </c:pt>
                <c:pt idx="10663">
                  <c:v>37.152799066327077</c:v>
                </c:pt>
                <c:pt idx="10664">
                  <c:v>37.117213512442788</c:v>
                </c:pt>
                <c:pt idx="10665">
                  <c:v>37.059937051678745</c:v>
                </c:pt>
                <c:pt idx="10666">
                  <c:v>36.998522005524173</c:v>
                </c:pt>
                <c:pt idx="10667">
                  <c:v>36.964100826795516</c:v>
                </c:pt>
                <c:pt idx="10668">
                  <c:v>36.906936364500098</c:v>
                </c:pt>
                <c:pt idx="10669">
                  <c:v>36.852012296636822</c:v>
                </c:pt>
                <c:pt idx="10670">
                  <c:v>36.810805564536224</c:v>
                </c:pt>
                <c:pt idx="10671">
                  <c:v>36.756327914043503</c:v>
                </c:pt>
                <c:pt idx="10672">
                  <c:v>36.699310059558691</c:v>
                </c:pt>
                <c:pt idx="10673">
                  <c:v>36.666218538181425</c:v>
                </c:pt>
                <c:pt idx="10674">
                  <c:v>36.610143167821853</c:v>
                </c:pt>
                <c:pt idx="10675">
                  <c:v>36.56549322329662</c:v>
                </c:pt>
                <c:pt idx="10676">
                  <c:v>36.501107860272946</c:v>
                </c:pt>
                <c:pt idx="10677">
                  <c:v>36.453976439315554</c:v>
                </c:pt>
                <c:pt idx="10678">
                  <c:v>36.413129136424921</c:v>
                </c:pt>
                <c:pt idx="10679">
                  <c:v>36.350926651928944</c:v>
                </c:pt>
                <c:pt idx="10680">
                  <c:v>36.333504038128766</c:v>
                </c:pt>
                <c:pt idx="10681">
                  <c:v>36.279767279717653</c:v>
                </c:pt>
                <c:pt idx="10682">
                  <c:v>36.225120929273061</c:v>
                </c:pt>
                <c:pt idx="10683">
                  <c:v>36.173271059103612</c:v>
                </c:pt>
                <c:pt idx="10684">
                  <c:v>36.128209643702647</c:v>
                </c:pt>
                <c:pt idx="10685">
                  <c:v>36.075104039926067</c:v>
                </c:pt>
                <c:pt idx="10686">
                  <c:v>36.027679939959683</c:v>
                </c:pt>
                <c:pt idx="10687">
                  <c:v>35.99353706198891</c:v>
                </c:pt>
                <c:pt idx="10688">
                  <c:v>35.938405122905671</c:v>
                </c:pt>
                <c:pt idx="10689">
                  <c:v>35.897657708375533</c:v>
                </c:pt>
                <c:pt idx="10690">
                  <c:v>35.847619516196986</c:v>
                </c:pt>
                <c:pt idx="10691">
                  <c:v>35.802497380847775</c:v>
                </c:pt>
                <c:pt idx="10692">
                  <c:v>35.751747195106411</c:v>
                </c:pt>
                <c:pt idx="10693">
                  <c:v>35.712247256884211</c:v>
                </c:pt>
                <c:pt idx="10694">
                  <c:v>35.667254101169569</c:v>
                </c:pt>
                <c:pt idx="10695">
                  <c:v>35.625272502943758</c:v>
                </c:pt>
                <c:pt idx="10696">
                  <c:v>35.567418905797304</c:v>
                </c:pt>
                <c:pt idx="10697">
                  <c:v>35.535195498814886</c:v>
                </c:pt>
                <c:pt idx="10698">
                  <c:v>35.482658450503919</c:v>
                </c:pt>
                <c:pt idx="10699">
                  <c:v>35.436363855342428</c:v>
                </c:pt>
                <c:pt idx="10700">
                  <c:v>35.394112963817598</c:v>
                </c:pt>
                <c:pt idx="10701">
                  <c:v>35.34763829992405</c:v>
                </c:pt>
                <c:pt idx="10702">
                  <c:v>35.288068443685006</c:v>
                </c:pt>
                <c:pt idx="10703">
                  <c:v>35.251717794002047</c:v>
                </c:pt>
                <c:pt idx="10704">
                  <c:v>35.217760141465511</c:v>
                </c:pt>
                <c:pt idx="10705">
                  <c:v>35.174164469365735</c:v>
                </c:pt>
                <c:pt idx="10706">
                  <c:v>35.129385217422922</c:v>
                </c:pt>
                <c:pt idx="10707">
                  <c:v>35.091127260832899</c:v>
                </c:pt>
                <c:pt idx="10708">
                  <c:v>35.050931511866594</c:v>
                </c:pt>
                <c:pt idx="10709">
                  <c:v>34.990545734678385</c:v>
                </c:pt>
                <c:pt idx="10710">
                  <c:v>34.955977702009946</c:v>
                </c:pt>
                <c:pt idx="10711">
                  <c:v>34.899777959486599</c:v>
                </c:pt>
                <c:pt idx="10712">
                  <c:v>34.869913073483744</c:v>
                </c:pt>
                <c:pt idx="10713">
                  <c:v>34.82126245336481</c:v>
                </c:pt>
                <c:pt idx="10714">
                  <c:v>34.790872766704858</c:v>
                </c:pt>
                <c:pt idx="10715">
                  <c:v>34.749390586402178</c:v>
                </c:pt>
                <c:pt idx="10716">
                  <c:v>34.703548732739989</c:v>
                </c:pt>
                <c:pt idx="10717">
                  <c:v>34.662911005444798</c:v>
                </c:pt>
                <c:pt idx="10718">
                  <c:v>34.616079164777368</c:v>
                </c:pt>
                <c:pt idx="10719">
                  <c:v>34.586890345133867</c:v>
                </c:pt>
                <c:pt idx="10720">
                  <c:v>34.540243885327257</c:v>
                </c:pt>
                <c:pt idx="10721">
                  <c:v>34.491726663426718</c:v>
                </c:pt>
                <c:pt idx="10722">
                  <c:v>34.453106807097399</c:v>
                </c:pt>
                <c:pt idx="10723">
                  <c:v>34.405223446827286</c:v>
                </c:pt>
                <c:pt idx="10724">
                  <c:v>34.375524148736332</c:v>
                </c:pt>
                <c:pt idx="10725">
                  <c:v>34.35079576850675</c:v>
                </c:pt>
                <c:pt idx="10726">
                  <c:v>34.296696708990751</c:v>
                </c:pt>
                <c:pt idx="10727">
                  <c:v>34.257812149840298</c:v>
                </c:pt>
                <c:pt idx="10728">
                  <c:v>34.214833305776494</c:v>
                </c:pt>
                <c:pt idx="10729">
                  <c:v>34.166548884235141</c:v>
                </c:pt>
                <c:pt idx="10730">
                  <c:v>34.147818620273476</c:v>
                </c:pt>
                <c:pt idx="10731">
                  <c:v>34.104580089432133</c:v>
                </c:pt>
                <c:pt idx="10732">
                  <c:v>34.054935683973241</c:v>
                </c:pt>
                <c:pt idx="10733">
                  <c:v>34.023279088738711</c:v>
                </c:pt>
                <c:pt idx="10734">
                  <c:v>33.979780631754686</c:v>
                </c:pt>
                <c:pt idx="10735">
                  <c:v>33.945633351236189</c:v>
                </c:pt>
                <c:pt idx="10736">
                  <c:v>33.903900742195937</c:v>
                </c:pt>
                <c:pt idx="10737">
                  <c:v>33.871781836298375</c:v>
                </c:pt>
                <c:pt idx="10738">
                  <c:v>33.823118357537773</c:v>
                </c:pt>
                <c:pt idx="10739">
                  <c:v>33.791284530171083</c:v>
                </c:pt>
                <c:pt idx="10740">
                  <c:v>33.758910246211144</c:v>
                </c:pt>
                <c:pt idx="10741">
                  <c:v>33.717742950351841</c:v>
                </c:pt>
                <c:pt idx="10742">
                  <c:v>33.6685009369859</c:v>
                </c:pt>
                <c:pt idx="10743">
                  <c:v>33.634068038921789</c:v>
                </c:pt>
                <c:pt idx="10744">
                  <c:v>33.606060748928016</c:v>
                </c:pt>
                <c:pt idx="10745">
                  <c:v>33.56234537863228</c:v>
                </c:pt>
                <c:pt idx="10746">
                  <c:v>33.524626591024138</c:v>
                </c:pt>
                <c:pt idx="10747">
                  <c:v>33.492475662353385</c:v>
                </c:pt>
                <c:pt idx="10748">
                  <c:v>33.452607284032446</c:v>
                </c:pt>
                <c:pt idx="10749">
                  <c:v>33.395067612468736</c:v>
                </c:pt>
                <c:pt idx="10750">
                  <c:v>33.400080039417816</c:v>
                </c:pt>
                <c:pt idx="10751">
                  <c:v>33.359463626853525</c:v>
                </c:pt>
                <c:pt idx="10752">
                  <c:v>33.317325410998606</c:v>
                </c:pt>
                <c:pt idx="10753">
                  <c:v>33.267218677096601</c:v>
                </c:pt>
                <c:pt idx="10754">
                  <c:v>33.239152219705581</c:v>
                </c:pt>
                <c:pt idx="10755">
                  <c:v>33.2047935373363</c:v>
                </c:pt>
                <c:pt idx="10756">
                  <c:v>33.16994202427545</c:v>
                </c:pt>
                <c:pt idx="10757">
                  <c:v>33.127233010539143</c:v>
                </c:pt>
                <c:pt idx="10758">
                  <c:v>33.094005102360704</c:v>
                </c:pt>
                <c:pt idx="10759">
                  <c:v>33.059323025330606</c:v>
                </c:pt>
                <c:pt idx="10760">
                  <c:v>33.031183003142296</c:v>
                </c:pt>
                <c:pt idx="10761">
                  <c:v>32.98702196286014</c:v>
                </c:pt>
                <c:pt idx="10762">
                  <c:v>32.964903387646288</c:v>
                </c:pt>
                <c:pt idx="10763">
                  <c:v>32.927029841750105</c:v>
                </c:pt>
                <c:pt idx="10764">
                  <c:v>32.906666771997351</c:v>
                </c:pt>
                <c:pt idx="10765">
                  <c:v>32.868625525555068</c:v>
                </c:pt>
                <c:pt idx="10766">
                  <c:v>32.811086164662044</c:v>
                </c:pt>
                <c:pt idx="10767">
                  <c:v>32.794273815247905</c:v>
                </c:pt>
                <c:pt idx="10768">
                  <c:v>32.748214152391625</c:v>
                </c:pt>
                <c:pt idx="10769">
                  <c:v>32.71922085604173</c:v>
                </c:pt>
                <c:pt idx="10770">
                  <c:v>32.68876933743465</c:v>
                </c:pt>
                <c:pt idx="10771">
                  <c:v>32.663470241182338</c:v>
                </c:pt>
                <c:pt idx="10772">
                  <c:v>32.630312487288542</c:v>
                </c:pt>
                <c:pt idx="10773">
                  <c:v>32.58687631912133</c:v>
                </c:pt>
                <c:pt idx="10774">
                  <c:v>32.548163449947516</c:v>
                </c:pt>
                <c:pt idx="10775">
                  <c:v>32.514793876822914</c:v>
                </c:pt>
                <c:pt idx="10776">
                  <c:v>32.480720572412508</c:v>
                </c:pt>
                <c:pt idx="10777">
                  <c:v>32.449388407337274</c:v>
                </c:pt>
                <c:pt idx="10778">
                  <c:v>32.424615688096686</c:v>
                </c:pt>
                <c:pt idx="10779">
                  <c:v>32.387517765521899</c:v>
                </c:pt>
                <c:pt idx="10780">
                  <c:v>32.363294775496485</c:v>
                </c:pt>
                <c:pt idx="10781">
                  <c:v>32.323726567880627</c:v>
                </c:pt>
                <c:pt idx="10782">
                  <c:v>32.287261052584093</c:v>
                </c:pt>
                <c:pt idx="10783">
                  <c:v>32.265761020378633</c:v>
                </c:pt>
                <c:pt idx="10784">
                  <c:v>32.237277419979705</c:v>
                </c:pt>
                <c:pt idx="10785">
                  <c:v>32.203854553838447</c:v>
                </c:pt>
                <c:pt idx="10786">
                  <c:v>32.159154366798482</c:v>
                </c:pt>
                <c:pt idx="10787">
                  <c:v>32.138551385405599</c:v>
                </c:pt>
                <c:pt idx="10788">
                  <c:v>32.104694143024155</c:v>
                </c:pt>
                <c:pt idx="10789">
                  <c:v>32.077941564524181</c:v>
                </c:pt>
                <c:pt idx="10790">
                  <c:v>32.039756229437373</c:v>
                </c:pt>
                <c:pt idx="10791">
                  <c:v>32.007332453045933</c:v>
                </c:pt>
                <c:pt idx="10792">
                  <c:v>31.97972059916442</c:v>
                </c:pt>
                <c:pt idx="10793">
                  <c:v>31.963320596591931</c:v>
                </c:pt>
                <c:pt idx="10794">
                  <c:v>31.905347780548428</c:v>
                </c:pt>
                <c:pt idx="10795">
                  <c:v>31.892965041207592</c:v>
                </c:pt>
                <c:pt idx="10796">
                  <c:v>31.855989434297594</c:v>
                </c:pt>
                <c:pt idx="10797">
                  <c:v>31.82711236046627</c:v>
                </c:pt>
                <c:pt idx="10798">
                  <c:v>31.784737089964938</c:v>
                </c:pt>
                <c:pt idx="10799">
                  <c:v>31.771640416007845</c:v>
                </c:pt>
                <c:pt idx="10800">
                  <c:v>31.73934873469118</c:v>
                </c:pt>
                <c:pt idx="10801">
                  <c:v>31.710379121629071</c:v>
                </c:pt>
                <c:pt idx="10802">
                  <c:v>31.684449449056647</c:v>
                </c:pt>
                <c:pt idx="10803">
                  <c:v>31.656584036130031</c:v>
                </c:pt>
                <c:pt idx="10804">
                  <c:v>31.60869187466422</c:v>
                </c:pt>
                <c:pt idx="10805">
                  <c:v>31.607102123334631</c:v>
                </c:pt>
                <c:pt idx="10806">
                  <c:v>31.565174731912538</c:v>
                </c:pt>
                <c:pt idx="10807">
                  <c:v>31.535493847282982</c:v>
                </c:pt>
                <c:pt idx="10808">
                  <c:v>31.501150646459106</c:v>
                </c:pt>
                <c:pt idx="10809">
                  <c:v>31.475580829523462</c:v>
                </c:pt>
                <c:pt idx="10810">
                  <c:v>31.461538889991342</c:v>
                </c:pt>
                <c:pt idx="10811">
                  <c:v>31.419454231558579</c:v>
                </c:pt>
                <c:pt idx="10812">
                  <c:v>31.394094363569661</c:v>
                </c:pt>
                <c:pt idx="10813">
                  <c:v>31.363008641944408</c:v>
                </c:pt>
                <c:pt idx="10814">
                  <c:v>31.330297044411747</c:v>
                </c:pt>
                <c:pt idx="10815">
                  <c:v>31.313547508513086</c:v>
                </c:pt>
                <c:pt idx="10816">
                  <c:v>31.291501597655429</c:v>
                </c:pt>
                <c:pt idx="10817">
                  <c:v>31.249183960550436</c:v>
                </c:pt>
                <c:pt idx="10818">
                  <c:v>31.223413087757312</c:v>
                </c:pt>
                <c:pt idx="10819">
                  <c:v>31.208119838887161</c:v>
                </c:pt>
                <c:pt idx="10820">
                  <c:v>31.169050464243799</c:v>
                </c:pt>
                <c:pt idx="10821">
                  <c:v>31.156129997940422</c:v>
                </c:pt>
                <c:pt idx="10822">
                  <c:v>31.121998892679049</c:v>
                </c:pt>
                <c:pt idx="10823">
                  <c:v>31.086702699789864</c:v>
                </c:pt>
                <c:pt idx="10824">
                  <c:v>31.062909936768992</c:v>
                </c:pt>
                <c:pt idx="10825">
                  <c:v>31.031778944066009</c:v>
                </c:pt>
                <c:pt idx="10826">
                  <c:v>31.001402902408397</c:v>
                </c:pt>
                <c:pt idx="10827">
                  <c:v>30.970217575011343</c:v>
                </c:pt>
                <c:pt idx="10828">
                  <c:v>30.956375846524576</c:v>
                </c:pt>
                <c:pt idx="10829">
                  <c:v>30.935833738770359</c:v>
                </c:pt>
                <c:pt idx="10830">
                  <c:v>30.910328390438035</c:v>
                </c:pt>
                <c:pt idx="10831">
                  <c:v>30.882785494034447</c:v>
                </c:pt>
                <c:pt idx="10832">
                  <c:v>30.846238103303456</c:v>
                </c:pt>
                <c:pt idx="10833">
                  <c:v>30.823806971926555</c:v>
                </c:pt>
                <c:pt idx="10834">
                  <c:v>30.79161394194794</c:v>
                </c:pt>
                <c:pt idx="10835">
                  <c:v>30.762173501027764</c:v>
                </c:pt>
                <c:pt idx="10836">
                  <c:v>30.739674075523343</c:v>
                </c:pt>
                <c:pt idx="10837">
                  <c:v>30.718186314687703</c:v>
                </c:pt>
                <c:pt idx="10838">
                  <c:v>30.693529758937501</c:v>
                </c:pt>
                <c:pt idx="10839">
                  <c:v>30.666571217744437</c:v>
                </c:pt>
                <c:pt idx="10840">
                  <c:v>30.639944258357012</c:v>
                </c:pt>
                <c:pt idx="10841">
                  <c:v>30.606518731294962</c:v>
                </c:pt>
                <c:pt idx="10842">
                  <c:v>30.595861813382733</c:v>
                </c:pt>
                <c:pt idx="10843">
                  <c:v>30.557153875662578</c:v>
                </c:pt>
                <c:pt idx="10844">
                  <c:v>30.53261527005597</c:v>
                </c:pt>
                <c:pt idx="10845">
                  <c:v>30.530778433215769</c:v>
                </c:pt>
                <c:pt idx="10846">
                  <c:v>30.490733763290571</c:v>
                </c:pt>
                <c:pt idx="10847">
                  <c:v>30.461642098044301</c:v>
                </c:pt>
                <c:pt idx="10848">
                  <c:v>30.426995759440864</c:v>
                </c:pt>
                <c:pt idx="10849">
                  <c:v>30.425405457079872</c:v>
                </c:pt>
                <c:pt idx="10850">
                  <c:v>30.379802759857675</c:v>
                </c:pt>
                <c:pt idx="10851">
                  <c:v>30.367568526429842</c:v>
                </c:pt>
                <c:pt idx="10852">
                  <c:v>30.340906997064145</c:v>
                </c:pt>
                <c:pt idx="10853">
                  <c:v>30.327374400111495</c:v>
                </c:pt>
                <c:pt idx="10854">
                  <c:v>30.283855628780181</c:v>
                </c:pt>
                <c:pt idx="10855">
                  <c:v>30.267793961345589</c:v>
                </c:pt>
                <c:pt idx="10856">
                  <c:v>30.255716225189211</c:v>
                </c:pt>
                <c:pt idx="10857">
                  <c:v>30.216665759526929</c:v>
                </c:pt>
                <c:pt idx="10858">
                  <c:v>30.20145657114038</c:v>
                </c:pt>
                <c:pt idx="10859">
                  <c:v>30.173886948944389</c:v>
                </c:pt>
                <c:pt idx="10860">
                  <c:v>30.152895907726467</c:v>
                </c:pt>
                <c:pt idx="10861">
                  <c:v>30.132087650526433</c:v>
                </c:pt>
                <c:pt idx="10862">
                  <c:v>30.107022434468323</c:v>
                </c:pt>
                <c:pt idx="10863">
                  <c:v>30.098065574463977</c:v>
                </c:pt>
                <c:pt idx="10864">
                  <c:v>30.053678533416168</c:v>
                </c:pt>
                <c:pt idx="10865">
                  <c:v>30.031915117017441</c:v>
                </c:pt>
                <c:pt idx="10866">
                  <c:v>30.019748926210919</c:v>
                </c:pt>
                <c:pt idx="10867">
                  <c:v>30.000520441309018</c:v>
                </c:pt>
                <c:pt idx="10868">
                  <c:v>29.95379357633847</c:v>
                </c:pt>
                <c:pt idx="10869">
                  <c:v>29.946888194023884</c:v>
                </c:pt>
                <c:pt idx="10870">
                  <c:v>29.927110366303076</c:v>
                </c:pt>
                <c:pt idx="10871">
                  <c:v>29.90459437039042</c:v>
                </c:pt>
                <c:pt idx="10872">
                  <c:v>29.890602378875222</c:v>
                </c:pt>
                <c:pt idx="10873">
                  <c:v>29.856080375822216</c:v>
                </c:pt>
                <c:pt idx="10874">
                  <c:v>29.858784573082996</c:v>
                </c:pt>
                <c:pt idx="10875">
                  <c:v>29.805710429463108</c:v>
                </c:pt>
                <c:pt idx="10876">
                  <c:v>29.789447167736629</c:v>
                </c:pt>
                <c:pt idx="10877">
                  <c:v>29.770809595020683</c:v>
                </c:pt>
                <c:pt idx="10878">
                  <c:v>29.755007449487948</c:v>
                </c:pt>
                <c:pt idx="10879">
                  <c:v>29.730817884691195</c:v>
                </c:pt>
                <c:pt idx="10880">
                  <c:v>29.705019480894748</c:v>
                </c:pt>
                <c:pt idx="10881">
                  <c:v>29.689580819255362</c:v>
                </c:pt>
                <c:pt idx="10882">
                  <c:v>29.669242509538282</c:v>
                </c:pt>
                <c:pt idx="10883">
                  <c:v>29.629175773584496</c:v>
                </c:pt>
                <c:pt idx="10884">
                  <c:v>29.616323839779735</c:v>
                </c:pt>
                <c:pt idx="10885">
                  <c:v>29.590065042572601</c:v>
                </c:pt>
                <c:pt idx="10886">
                  <c:v>29.588398583697714</c:v>
                </c:pt>
                <c:pt idx="10887">
                  <c:v>29.550166201360021</c:v>
                </c:pt>
                <c:pt idx="10888">
                  <c:v>29.52674455241652</c:v>
                </c:pt>
                <c:pt idx="10889">
                  <c:v>29.50716066326169</c:v>
                </c:pt>
                <c:pt idx="10890">
                  <c:v>29.496479736483561</c:v>
                </c:pt>
                <c:pt idx="10891">
                  <c:v>29.477140342943365</c:v>
                </c:pt>
                <c:pt idx="10892">
                  <c:v>29.447907102278567</c:v>
                </c:pt>
                <c:pt idx="10893">
                  <c:v>29.438496821359745</c:v>
                </c:pt>
                <c:pt idx="10894">
                  <c:v>29.410008989289349</c:v>
                </c:pt>
                <c:pt idx="10895">
                  <c:v>29.390044462076517</c:v>
                </c:pt>
                <c:pt idx="10896">
                  <c:v>29.368906490600114</c:v>
                </c:pt>
                <c:pt idx="10897">
                  <c:v>29.339803519155673</c:v>
                </c:pt>
                <c:pt idx="10898">
                  <c:v>29.323804010317954</c:v>
                </c:pt>
                <c:pt idx="10899">
                  <c:v>29.291683667783481</c:v>
                </c:pt>
                <c:pt idx="10900">
                  <c:v>29.259745749358313</c:v>
                </c:pt>
                <c:pt idx="10901">
                  <c:v>29.228471889393923</c:v>
                </c:pt>
                <c:pt idx="10902">
                  <c:v>29.194856774237941</c:v>
                </c:pt>
                <c:pt idx="10903">
                  <c:v>29.16629091444365</c:v>
                </c:pt>
                <c:pt idx="10904">
                  <c:v>29.140127458965011</c:v>
                </c:pt>
                <c:pt idx="10905">
                  <c:v>29.096797498362701</c:v>
                </c:pt>
                <c:pt idx="10906">
                  <c:v>29.072787348291317</c:v>
                </c:pt>
                <c:pt idx="10907">
                  <c:v>29.050678394579279</c:v>
                </c:pt>
                <c:pt idx="10908">
                  <c:v>29.015682828853453</c:v>
                </c:pt>
                <c:pt idx="10909">
                  <c:v>29.007355001877997</c:v>
                </c:pt>
                <c:pt idx="10910">
                  <c:v>28.98631368115857</c:v>
                </c:pt>
                <c:pt idx="10911">
                  <c:v>28.974491126749612</c:v>
                </c:pt>
                <c:pt idx="10912">
                  <c:v>28.937628923500199</c:v>
                </c:pt>
                <c:pt idx="10913">
                  <c:v>28.932616618185001</c:v>
                </c:pt>
                <c:pt idx="10914">
                  <c:v>28.920437821484327</c:v>
                </c:pt>
                <c:pt idx="10915">
                  <c:v>28.91548513559211</c:v>
                </c:pt>
                <c:pt idx="10916">
                  <c:v>28.899290325620221</c:v>
                </c:pt>
                <c:pt idx="10917">
                  <c:v>28.886562437988164</c:v>
                </c:pt>
                <c:pt idx="10918">
                  <c:v>28.863835408382961</c:v>
                </c:pt>
                <c:pt idx="10919">
                  <c:v>28.844559307412016</c:v>
                </c:pt>
                <c:pt idx="10920">
                  <c:v>28.809481644250059</c:v>
                </c:pt>
                <c:pt idx="10921">
                  <c:v>28.776577738767841</c:v>
                </c:pt>
                <c:pt idx="10922">
                  <c:v>28.740496710759071</c:v>
                </c:pt>
                <c:pt idx="10923">
                  <c:v>28.737765591116275</c:v>
                </c:pt>
                <c:pt idx="10924">
                  <c:v>28.715091085807494</c:v>
                </c:pt>
                <c:pt idx="10925">
                  <c:v>28.711003337828259</c:v>
                </c:pt>
                <c:pt idx="10926">
                  <c:v>28.677805864229128</c:v>
                </c:pt>
                <c:pt idx="10927">
                  <c:v>28.67061289005434</c:v>
                </c:pt>
                <c:pt idx="10928">
                  <c:v>28.650804323696001</c:v>
                </c:pt>
                <c:pt idx="10929">
                  <c:v>28.633362859662633</c:v>
                </c:pt>
                <c:pt idx="10930">
                  <c:v>28.647866306556324</c:v>
                </c:pt>
                <c:pt idx="10931">
                  <c:v>28.622310717440495</c:v>
                </c:pt>
                <c:pt idx="10932">
                  <c:v>28.605322548964622</c:v>
                </c:pt>
                <c:pt idx="10933">
                  <c:v>28.569545670096044</c:v>
                </c:pt>
                <c:pt idx="10934">
                  <c:v>28.540500150923716</c:v>
                </c:pt>
                <c:pt idx="10935">
                  <c:v>28.52685556335345</c:v>
                </c:pt>
                <c:pt idx="10936">
                  <c:v>28.490659986571814</c:v>
                </c:pt>
                <c:pt idx="10937">
                  <c:v>28.488967124298611</c:v>
                </c:pt>
                <c:pt idx="10938">
                  <c:v>28.46763150829819</c:v>
                </c:pt>
                <c:pt idx="10939">
                  <c:v>28.464589733566761</c:v>
                </c:pt>
                <c:pt idx="10940">
                  <c:v>28.448491970194194</c:v>
                </c:pt>
                <c:pt idx="10941">
                  <c:v>28.434838911319687</c:v>
                </c:pt>
                <c:pt idx="10942">
                  <c:v>28.420008233078882</c:v>
                </c:pt>
                <c:pt idx="10943">
                  <c:v>28.406784758496215</c:v>
                </c:pt>
                <c:pt idx="10944">
                  <c:v>28.395918750880195</c:v>
                </c:pt>
                <c:pt idx="10945">
                  <c:v>28.384909391014975</c:v>
                </c:pt>
                <c:pt idx="10946">
                  <c:v>28.359580181768436</c:v>
                </c:pt>
                <c:pt idx="10947">
                  <c:v>28.333090993554876</c:v>
                </c:pt>
                <c:pt idx="10948">
                  <c:v>28.298820724187056</c:v>
                </c:pt>
                <c:pt idx="10949">
                  <c:v>28.290622124915597</c:v>
                </c:pt>
                <c:pt idx="10950">
                  <c:v>28.251023566056876</c:v>
                </c:pt>
                <c:pt idx="10951">
                  <c:v>28.250339104598286</c:v>
                </c:pt>
                <c:pt idx="10952">
                  <c:v>28.240023555830305</c:v>
                </c:pt>
                <c:pt idx="10953">
                  <c:v>28.234160544928294</c:v>
                </c:pt>
                <c:pt idx="10954">
                  <c:v>28.203428382322969</c:v>
                </c:pt>
                <c:pt idx="10955">
                  <c:v>28.195732903221458</c:v>
                </c:pt>
                <c:pt idx="10956">
                  <c:v>28.198701322841295</c:v>
                </c:pt>
                <c:pt idx="10957">
                  <c:v>28.172296173592549</c:v>
                </c:pt>
                <c:pt idx="10958">
                  <c:v>28.169192436640579</c:v>
                </c:pt>
                <c:pt idx="10959">
                  <c:v>28.149374441058232</c:v>
                </c:pt>
                <c:pt idx="10960">
                  <c:v>28.124403326317481</c:v>
                </c:pt>
                <c:pt idx="10961">
                  <c:v>28.084117956646772</c:v>
                </c:pt>
                <c:pt idx="10962">
                  <c:v>28.07705481493802</c:v>
                </c:pt>
                <c:pt idx="10963">
                  <c:v>28.040873346368752</c:v>
                </c:pt>
                <c:pt idx="10964">
                  <c:v>28.028977294200597</c:v>
                </c:pt>
                <c:pt idx="10965">
                  <c:v>28.015385962513797</c:v>
                </c:pt>
                <c:pt idx="10966">
                  <c:v>27.99770579523123</c:v>
                </c:pt>
                <c:pt idx="10967">
                  <c:v>27.996800540007428</c:v>
                </c:pt>
                <c:pt idx="10968">
                  <c:v>27.978875530220037</c:v>
                </c:pt>
                <c:pt idx="10969">
                  <c:v>27.959475984546309</c:v>
                </c:pt>
                <c:pt idx="10970">
                  <c:v>27.948337670801187</c:v>
                </c:pt>
                <c:pt idx="10971">
                  <c:v>27.951710162310089</c:v>
                </c:pt>
                <c:pt idx="10972">
                  <c:v>27.939628677307379</c:v>
                </c:pt>
                <c:pt idx="10973">
                  <c:v>27.906579325196383</c:v>
                </c:pt>
                <c:pt idx="10974">
                  <c:v>27.88925473566124</c:v>
                </c:pt>
                <c:pt idx="10975">
                  <c:v>27.863893266862881</c:v>
                </c:pt>
                <c:pt idx="10976">
                  <c:v>27.840660677608852</c:v>
                </c:pt>
                <c:pt idx="10977">
                  <c:v>27.809761213426388</c:v>
                </c:pt>
                <c:pt idx="10978">
                  <c:v>27.806306868849227</c:v>
                </c:pt>
                <c:pt idx="10979">
                  <c:v>27.782208233818558</c:v>
                </c:pt>
                <c:pt idx="10980">
                  <c:v>27.774961358743319</c:v>
                </c:pt>
                <c:pt idx="10981">
                  <c:v>27.753087086794661</c:v>
                </c:pt>
                <c:pt idx="10982">
                  <c:v>27.751847391892952</c:v>
                </c:pt>
                <c:pt idx="10983">
                  <c:v>27.7476269168166</c:v>
                </c:pt>
                <c:pt idx="10984">
                  <c:v>27.741229580648618</c:v>
                </c:pt>
                <c:pt idx="10985">
                  <c:v>27.716290671771802</c:v>
                </c:pt>
                <c:pt idx="10986">
                  <c:v>27.712698920088311</c:v>
                </c:pt>
                <c:pt idx="10987">
                  <c:v>27.691912721042634</c:v>
                </c:pt>
                <c:pt idx="10988">
                  <c:v>27.671689428717531</c:v>
                </c:pt>
                <c:pt idx="10989">
                  <c:v>27.632332865034108</c:v>
                </c:pt>
                <c:pt idx="10990">
                  <c:v>27.617533794155015</c:v>
                </c:pt>
                <c:pt idx="10991">
                  <c:v>27.587304426979554</c:v>
                </c:pt>
                <c:pt idx="10992">
                  <c:v>27.578888961236608</c:v>
                </c:pt>
                <c:pt idx="10993">
                  <c:v>27.563028869054641</c:v>
                </c:pt>
                <c:pt idx="10994">
                  <c:v>27.546738838148645</c:v>
                </c:pt>
                <c:pt idx="10995">
                  <c:v>27.539565022680854</c:v>
                </c:pt>
                <c:pt idx="10996">
                  <c:v>27.538768962693741</c:v>
                </c:pt>
                <c:pt idx="10997">
                  <c:v>27.511647285015776</c:v>
                </c:pt>
                <c:pt idx="10998">
                  <c:v>27.510588504365259</c:v>
                </c:pt>
                <c:pt idx="10999">
                  <c:v>27.493185862568883</c:v>
                </c:pt>
                <c:pt idx="11000">
                  <c:v>27.465048773838369</c:v>
                </c:pt>
                <c:pt idx="11001">
                  <c:v>27.450698521925677</c:v>
                </c:pt>
                <c:pt idx="11002">
                  <c:v>27.416913132156449</c:v>
                </c:pt>
                <c:pt idx="11003">
                  <c:v>27.415971904524149</c:v>
                </c:pt>
                <c:pt idx="11004">
                  <c:v>27.379095485590845</c:v>
                </c:pt>
                <c:pt idx="11005">
                  <c:v>27.361749634960628</c:v>
                </c:pt>
                <c:pt idx="11006">
                  <c:v>27.344206788924037</c:v>
                </c:pt>
                <c:pt idx="11007">
                  <c:v>27.353679701323863</c:v>
                </c:pt>
                <c:pt idx="11008">
                  <c:v>27.330691799724448</c:v>
                </c:pt>
                <c:pt idx="11009">
                  <c:v>27.304296442511628</c:v>
                </c:pt>
                <c:pt idx="11010">
                  <c:v>27.313373513075181</c:v>
                </c:pt>
                <c:pt idx="11011">
                  <c:v>27.309661886415906</c:v>
                </c:pt>
                <c:pt idx="11012">
                  <c:v>27.295117818373399</c:v>
                </c:pt>
                <c:pt idx="11013">
                  <c:v>27.285509274805428</c:v>
                </c:pt>
                <c:pt idx="11014">
                  <c:v>27.266988683424184</c:v>
                </c:pt>
                <c:pt idx="11015">
                  <c:v>27.235778514786194</c:v>
                </c:pt>
                <c:pt idx="11016">
                  <c:v>27.217785062008961</c:v>
                </c:pt>
                <c:pt idx="11017">
                  <c:v>27.187205123908516</c:v>
                </c:pt>
                <c:pt idx="11018">
                  <c:v>27.160508020789297</c:v>
                </c:pt>
                <c:pt idx="11019">
                  <c:v>27.162856448486888</c:v>
                </c:pt>
                <c:pt idx="11020">
                  <c:v>27.142766821293268</c:v>
                </c:pt>
                <c:pt idx="11021">
                  <c:v>27.12572599971697</c:v>
                </c:pt>
                <c:pt idx="11022">
                  <c:v>27.126165931094896</c:v>
                </c:pt>
                <c:pt idx="11023">
                  <c:v>27.125152815777355</c:v>
                </c:pt>
                <c:pt idx="11024">
                  <c:v>27.098721741950936</c:v>
                </c:pt>
                <c:pt idx="11025">
                  <c:v>27.096259729427828</c:v>
                </c:pt>
                <c:pt idx="11026">
                  <c:v>27.088015926787293</c:v>
                </c:pt>
                <c:pt idx="11027">
                  <c:v>27.052212051391745</c:v>
                </c:pt>
                <c:pt idx="11028">
                  <c:v>27.028550940851733</c:v>
                </c:pt>
                <c:pt idx="11029">
                  <c:v>27.015207571724758</c:v>
                </c:pt>
                <c:pt idx="11030">
                  <c:v>26.993685701610165</c:v>
                </c:pt>
                <c:pt idx="11031">
                  <c:v>26.973391806923701</c:v>
                </c:pt>
                <c:pt idx="11032">
                  <c:v>26.948728758607729</c:v>
                </c:pt>
                <c:pt idx="11033">
                  <c:v>26.928649514883805</c:v>
                </c:pt>
                <c:pt idx="11034">
                  <c:v>26.929760168030832</c:v>
                </c:pt>
                <c:pt idx="11035">
                  <c:v>26.932586524227638</c:v>
                </c:pt>
                <c:pt idx="11036">
                  <c:v>26.908661649557587</c:v>
                </c:pt>
                <c:pt idx="11037">
                  <c:v>26.898090468924341</c:v>
                </c:pt>
                <c:pt idx="11038">
                  <c:v>26.889802261798593</c:v>
                </c:pt>
                <c:pt idx="11039">
                  <c:v>26.883251678741676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366-4213-8BB0-DF56EE30794F}"/>
            </c:ext>
          </c:extLst>
        </c:ser>
        <c:ser>
          <c:idx val="2"/>
          <c:order val="2"/>
          <c:tx>
            <c:strRef>
              <c:f>'[HT748.xlsx]CH5'!$D$1</c:f>
              <c:strCache>
                <c:ptCount val="1"/>
                <c:pt idx="0">
                  <c:v>average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'[HT748.xlsx]CH5'!$A$2:$A$11041</c:f>
              <c:numCache>
                <c:formatCode>m/d/yyyy\ h:mm</c:formatCode>
                <c:ptCount val="11040"/>
                <c:pt idx="0">
                  <c:v>44462.816040509257</c:v>
                </c:pt>
                <c:pt idx="1">
                  <c:v>44462.81673402778</c:v>
                </c:pt>
                <c:pt idx="2">
                  <c:v>44462.817428472219</c:v>
                </c:pt>
                <c:pt idx="3">
                  <c:v>44462.818122916666</c:v>
                </c:pt>
                <c:pt idx="4">
                  <c:v>44462.818817361112</c:v>
                </c:pt>
                <c:pt idx="5">
                  <c:v>44462.819511805559</c:v>
                </c:pt>
                <c:pt idx="6">
                  <c:v>44462.820206249999</c:v>
                </c:pt>
                <c:pt idx="7">
                  <c:v>44462.820900694445</c:v>
                </c:pt>
                <c:pt idx="8">
                  <c:v>44462.821595138892</c:v>
                </c:pt>
                <c:pt idx="9">
                  <c:v>44462.822289583331</c:v>
                </c:pt>
                <c:pt idx="10">
                  <c:v>44462.822984027778</c:v>
                </c:pt>
                <c:pt idx="11">
                  <c:v>44462.823678472225</c:v>
                </c:pt>
                <c:pt idx="12">
                  <c:v>44462.824372916664</c:v>
                </c:pt>
                <c:pt idx="13">
                  <c:v>44462.825067361111</c:v>
                </c:pt>
                <c:pt idx="14">
                  <c:v>44462.825761805558</c:v>
                </c:pt>
                <c:pt idx="15">
                  <c:v>44462.826456249997</c:v>
                </c:pt>
                <c:pt idx="16">
                  <c:v>44462.827150694444</c:v>
                </c:pt>
                <c:pt idx="17">
                  <c:v>44462.827845138891</c:v>
                </c:pt>
                <c:pt idx="18">
                  <c:v>44462.82853958333</c:v>
                </c:pt>
                <c:pt idx="19">
                  <c:v>44462.829234027777</c:v>
                </c:pt>
                <c:pt idx="20">
                  <c:v>44462.829928472223</c:v>
                </c:pt>
                <c:pt idx="21">
                  <c:v>44462.83062291667</c:v>
                </c:pt>
                <c:pt idx="22">
                  <c:v>44462.83131736111</c:v>
                </c:pt>
                <c:pt idx="23">
                  <c:v>44462.832011805556</c:v>
                </c:pt>
                <c:pt idx="24">
                  <c:v>44462.832706250003</c:v>
                </c:pt>
                <c:pt idx="25">
                  <c:v>44462.833412268519</c:v>
                </c:pt>
                <c:pt idx="26">
                  <c:v>44462.834106712966</c:v>
                </c:pt>
                <c:pt idx="27">
                  <c:v>44462.834801157405</c:v>
                </c:pt>
                <c:pt idx="28">
                  <c:v>44462.835495601852</c:v>
                </c:pt>
                <c:pt idx="29">
                  <c:v>44462.836190046299</c:v>
                </c:pt>
                <c:pt idx="30">
                  <c:v>44462.836884490738</c:v>
                </c:pt>
                <c:pt idx="31">
                  <c:v>44462.837578935185</c:v>
                </c:pt>
                <c:pt idx="32">
                  <c:v>44462.838273379632</c:v>
                </c:pt>
                <c:pt idx="33">
                  <c:v>44462.838967824071</c:v>
                </c:pt>
                <c:pt idx="34">
                  <c:v>44462.839662268518</c:v>
                </c:pt>
                <c:pt idx="35">
                  <c:v>44462.840356712964</c:v>
                </c:pt>
                <c:pt idx="36">
                  <c:v>44462.841051157404</c:v>
                </c:pt>
                <c:pt idx="37">
                  <c:v>44462.841745601851</c:v>
                </c:pt>
                <c:pt idx="38">
                  <c:v>44462.842440046297</c:v>
                </c:pt>
                <c:pt idx="39">
                  <c:v>44462.843134490744</c:v>
                </c:pt>
                <c:pt idx="40">
                  <c:v>44462.843828935183</c:v>
                </c:pt>
                <c:pt idx="41">
                  <c:v>44462.84452337963</c:v>
                </c:pt>
                <c:pt idx="42">
                  <c:v>44462.845217824077</c:v>
                </c:pt>
                <c:pt idx="43">
                  <c:v>44462.845912268516</c:v>
                </c:pt>
                <c:pt idx="44">
                  <c:v>44462.846606712963</c:v>
                </c:pt>
                <c:pt idx="45">
                  <c:v>44462.84730115741</c:v>
                </c:pt>
                <c:pt idx="46">
                  <c:v>44462.847995601849</c:v>
                </c:pt>
                <c:pt idx="47">
                  <c:v>44462.848690046296</c:v>
                </c:pt>
                <c:pt idx="48">
                  <c:v>44462.849384490743</c:v>
                </c:pt>
                <c:pt idx="49">
                  <c:v>44462.850078935182</c:v>
                </c:pt>
                <c:pt idx="50">
                  <c:v>44462.850773379629</c:v>
                </c:pt>
                <c:pt idx="51">
                  <c:v>44462.851467824075</c:v>
                </c:pt>
                <c:pt idx="52">
                  <c:v>44462.852162268522</c:v>
                </c:pt>
                <c:pt idx="53">
                  <c:v>44462.852856712962</c:v>
                </c:pt>
                <c:pt idx="54">
                  <c:v>44462.853551157408</c:v>
                </c:pt>
                <c:pt idx="55">
                  <c:v>44462.854245601855</c:v>
                </c:pt>
                <c:pt idx="56">
                  <c:v>44462.854940046294</c:v>
                </c:pt>
                <c:pt idx="57">
                  <c:v>44462.855634490741</c:v>
                </c:pt>
                <c:pt idx="58">
                  <c:v>44462.856328935188</c:v>
                </c:pt>
                <c:pt idx="59">
                  <c:v>44462.857023379627</c:v>
                </c:pt>
                <c:pt idx="60">
                  <c:v>44462.857717824074</c:v>
                </c:pt>
                <c:pt idx="61">
                  <c:v>44462.858412268521</c:v>
                </c:pt>
                <c:pt idx="62">
                  <c:v>44462.85910671296</c:v>
                </c:pt>
                <c:pt idx="63">
                  <c:v>44462.859801157407</c:v>
                </c:pt>
                <c:pt idx="64">
                  <c:v>44462.860495601853</c:v>
                </c:pt>
                <c:pt idx="65">
                  <c:v>44462.861190046293</c:v>
                </c:pt>
                <c:pt idx="66">
                  <c:v>44462.86188449074</c:v>
                </c:pt>
                <c:pt idx="67">
                  <c:v>44462.862578935186</c:v>
                </c:pt>
                <c:pt idx="68">
                  <c:v>44462.863273379633</c:v>
                </c:pt>
                <c:pt idx="69">
                  <c:v>44462.863967824072</c:v>
                </c:pt>
                <c:pt idx="70">
                  <c:v>44462.864662268519</c:v>
                </c:pt>
                <c:pt idx="71">
                  <c:v>44462.865356712966</c:v>
                </c:pt>
                <c:pt idx="72">
                  <c:v>44462.866051157405</c:v>
                </c:pt>
                <c:pt idx="73">
                  <c:v>44462.866745601852</c:v>
                </c:pt>
                <c:pt idx="74">
                  <c:v>44462.867440046299</c:v>
                </c:pt>
                <c:pt idx="75">
                  <c:v>44462.868134490738</c:v>
                </c:pt>
                <c:pt idx="76">
                  <c:v>44462.868828935185</c:v>
                </c:pt>
                <c:pt idx="77">
                  <c:v>44462.869523379632</c:v>
                </c:pt>
                <c:pt idx="78">
                  <c:v>44462.870217824071</c:v>
                </c:pt>
                <c:pt idx="79">
                  <c:v>44462.870912268518</c:v>
                </c:pt>
                <c:pt idx="80">
                  <c:v>44462.871606712964</c:v>
                </c:pt>
                <c:pt idx="81">
                  <c:v>44462.872301157404</c:v>
                </c:pt>
                <c:pt idx="82">
                  <c:v>44462.872995601851</c:v>
                </c:pt>
                <c:pt idx="83">
                  <c:v>44462.873690046297</c:v>
                </c:pt>
                <c:pt idx="84">
                  <c:v>44462.874384490744</c:v>
                </c:pt>
                <c:pt idx="85">
                  <c:v>44462.87509050926</c:v>
                </c:pt>
                <c:pt idx="86">
                  <c:v>44462.875784953707</c:v>
                </c:pt>
                <c:pt idx="87">
                  <c:v>44462.876479398146</c:v>
                </c:pt>
                <c:pt idx="88">
                  <c:v>44462.877173842593</c:v>
                </c:pt>
                <c:pt idx="89">
                  <c:v>44462.87786828704</c:v>
                </c:pt>
                <c:pt idx="90">
                  <c:v>44462.878562731479</c:v>
                </c:pt>
                <c:pt idx="91">
                  <c:v>44462.879257175926</c:v>
                </c:pt>
                <c:pt idx="92">
                  <c:v>44462.879951620373</c:v>
                </c:pt>
                <c:pt idx="93">
                  <c:v>44462.880646064812</c:v>
                </c:pt>
                <c:pt idx="94">
                  <c:v>44462.881340509259</c:v>
                </c:pt>
                <c:pt idx="95">
                  <c:v>44462.882034953705</c:v>
                </c:pt>
                <c:pt idx="96">
                  <c:v>44462.882729398145</c:v>
                </c:pt>
                <c:pt idx="97">
                  <c:v>44462.883423842592</c:v>
                </c:pt>
                <c:pt idx="98">
                  <c:v>44462.884118287038</c:v>
                </c:pt>
                <c:pt idx="99">
                  <c:v>44462.884812731485</c:v>
                </c:pt>
                <c:pt idx="100">
                  <c:v>44462.885507175924</c:v>
                </c:pt>
                <c:pt idx="101">
                  <c:v>44462.886201620371</c:v>
                </c:pt>
                <c:pt idx="102">
                  <c:v>44462.886896064818</c:v>
                </c:pt>
                <c:pt idx="103">
                  <c:v>44462.887590509257</c:v>
                </c:pt>
                <c:pt idx="104">
                  <c:v>44462.888284953704</c:v>
                </c:pt>
                <c:pt idx="105">
                  <c:v>44462.888979398151</c:v>
                </c:pt>
                <c:pt idx="106">
                  <c:v>44462.88967384259</c:v>
                </c:pt>
                <c:pt idx="107">
                  <c:v>44462.890368287037</c:v>
                </c:pt>
                <c:pt idx="108">
                  <c:v>44462.891062731484</c:v>
                </c:pt>
                <c:pt idx="109">
                  <c:v>44462.891757175923</c:v>
                </c:pt>
                <c:pt idx="110">
                  <c:v>44462.89245162037</c:v>
                </c:pt>
                <c:pt idx="111">
                  <c:v>44462.893146064816</c:v>
                </c:pt>
                <c:pt idx="112">
                  <c:v>44462.893840509256</c:v>
                </c:pt>
                <c:pt idx="113">
                  <c:v>44462.894534953703</c:v>
                </c:pt>
                <c:pt idx="114">
                  <c:v>44462.895229398149</c:v>
                </c:pt>
                <c:pt idx="115">
                  <c:v>44462.895923842596</c:v>
                </c:pt>
                <c:pt idx="116">
                  <c:v>44462.896618287035</c:v>
                </c:pt>
                <c:pt idx="117">
                  <c:v>44462.897312731482</c:v>
                </c:pt>
                <c:pt idx="118">
                  <c:v>44462.898007175929</c:v>
                </c:pt>
                <c:pt idx="119">
                  <c:v>44462.898701620368</c:v>
                </c:pt>
                <c:pt idx="120">
                  <c:v>44462.899396064815</c:v>
                </c:pt>
                <c:pt idx="121">
                  <c:v>44462.900090509262</c:v>
                </c:pt>
                <c:pt idx="122">
                  <c:v>44462.900784953701</c:v>
                </c:pt>
                <c:pt idx="123">
                  <c:v>44462.901479398148</c:v>
                </c:pt>
                <c:pt idx="124">
                  <c:v>44462.902173842594</c:v>
                </c:pt>
                <c:pt idx="125">
                  <c:v>44462.902868287034</c:v>
                </c:pt>
                <c:pt idx="126">
                  <c:v>44462.903562731481</c:v>
                </c:pt>
                <c:pt idx="127">
                  <c:v>44462.904257175927</c:v>
                </c:pt>
                <c:pt idx="128">
                  <c:v>44462.904951620367</c:v>
                </c:pt>
                <c:pt idx="129">
                  <c:v>44462.905646064813</c:v>
                </c:pt>
                <c:pt idx="130">
                  <c:v>44462.90634050926</c:v>
                </c:pt>
                <c:pt idx="131">
                  <c:v>44462.907034953707</c:v>
                </c:pt>
                <c:pt idx="132">
                  <c:v>44462.907729398146</c:v>
                </c:pt>
                <c:pt idx="133">
                  <c:v>44462.908423842593</c:v>
                </c:pt>
                <c:pt idx="134">
                  <c:v>44462.90911828704</c:v>
                </c:pt>
                <c:pt idx="135">
                  <c:v>44462.909812731479</c:v>
                </c:pt>
                <c:pt idx="136">
                  <c:v>44462.910507175926</c:v>
                </c:pt>
                <c:pt idx="137">
                  <c:v>44462.911201620373</c:v>
                </c:pt>
                <c:pt idx="138">
                  <c:v>44462.911896064812</c:v>
                </c:pt>
                <c:pt idx="139">
                  <c:v>44462.912590509259</c:v>
                </c:pt>
                <c:pt idx="140">
                  <c:v>44462.913284953705</c:v>
                </c:pt>
                <c:pt idx="141">
                  <c:v>44462.913979398145</c:v>
                </c:pt>
                <c:pt idx="142">
                  <c:v>44462.914673842592</c:v>
                </c:pt>
                <c:pt idx="143">
                  <c:v>44462.915368287038</c:v>
                </c:pt>
                <c:pt idx="144">
                  <c:v>44462.916062731485</c:v>
                </c:pt>
                <c:pt idx="145">
                  <c:v>44462.916768750001</c:v>
                </c:pt>
                <c:pt idx="146">
                  <c:v>44462.917463194448</c:v>
                </c:pt>
                <c:pt idx="147">
                  <c:v>44462.918157638887</c:v>
                </c:pt>
                <c:pt idx="148">
                  <c:v>44462.918852083334</c:v>
                </c:pt>
                <c:pt idx="149">
                  <c:v>44462.919546527781</c:v>
                </c:pt>
                <c:pt idx="150">
                  <c:v>44462.92024097222</c:v>
                </c:pt>
                <c:pt idx="151">
                  <c:v>44462.920935416667</c:v>
                </c:pt>
                <c:pt idx="152">
                  <c:v>44462.921629861114</c:v>
                </c:pt>
                <c:pt idx="153">
                  <c:v>44462.922324305553</c:v>
                </c:pt>
                <c:pt idx="154">
                  <c:v>44462.92301875</c:v>
                </c:pt>
                <c:pt idx="155">
                  <c:v>44462.923713194446</c:v>
                </c:pt>
                <c:pt idx="156">
                  <c:v>44462.924407638886</c:v>
                </c:pt>
                <c:pt idx="157">
                  <c:v>44462.925102083333</c:v>
                </c:pt>
                <c:pt idx="158">
                  <c:v>44462.925796527779</c:v>
                </c:pt>
                <c:pt idx="159">
                  <c:v>44462.926490972219</c:v>
                </c:pt>
                <c:pt idx="160">
                  <c:v>44462.927185416665</c:v>
                </c:pt>
                <c:pt idx="161">
                  <c:v>44462.927879861112</c:v>
                </c:pt>
                <c:pt idx="162">
                  <c:v>44462.928574305559</c:v>
                </c:pt>
                <c:pt idx="163">
                  <c:v>44462.929268749998</c:v>
                </c:pt>
                <c:pt idx="164">
                  <c:v>44462.929963194445</c:v>
                </c:pt>
                <c:pt idx="165">
                  <c:v>44462.930657638892</c:v>
                </c:pt>
                <c:pt idx="166">
                  <c:v>44462.931352083331</c:v>
                </c:pt>
                <c:pt idx="167">
                  <c:v>44462.932046527778</c:v>
                </c:pt>
                <c:pt idx="168">
                  <c:v>44462.932740972225</c:v>
                </c:pt>
                <c:pt idx="169">
                  <c:v>44462.933435416664</c:v>
                </c:pt>
                <c:pt idx="170">
                  <c:v>44462.934129861111</c:v>
                </c:pt>
                <c:pt idx="171">
                  <c:v>44462.934824305557</c:v>
                </c:pt>
                <c:pt idx="172">
                  <c:v>44462.935518749997</c:v>
                </c:pt>
                <c:pt idx="173">
                  <c:v>44462.936213194444</c:v>
                </c:pt>
                <c:pt idx="174">
                  <c:v>44462.93690763889</c:v>
                </c:pt>
                <c:pt idx="175">
                  <c:v>44462.937602083337</c:v>
                </c:pt>
                <c:pt idx="176">
                  <c:v>44462.938296527776</c:v>
                </c:pt>
                <c:pt idx="177">
                  <c:v>44462.938990972223</c:v>
                </c:pt>
                <c:pt idx="178">
                  <c:v>44462.93968541667</c:v>
                </c:pt>
                <c:pt idx="179">
                  <c:v>44462.940379861109</c:v>
                </c:pt>
                <c:pt idx="180">
                  <c:v>44462.941074305556</c:v>
                </c:pt>
                <c:pt idx="181">
                  <c:v>44462.941768750003</c:v>
                </c:pt>
                <c:pt idx="182">
                  <c:v>44462.942463194442</c:v>
                </c:pt>
                <c:pt idx="183">
                  <c:v>44462.943157638889</c:v>
                </c:pt>
                <c:pt idx="184">
                  <c:v>44462.943852083336</c:v>
                </c:pt>
                <c:pt idx="185">
                  <c:v>44462.944546527775</c:v>
                </c:pt>
                <c:pt idx="186">
                  <c:v>44462.945240972222</c:v>
                </c:pt>
                <c:pt idx="187">
                  <c:v>44462.945935416668</c:v>
                </c:pt>
                <c:pt idx="188">
                  <c:v>44462.946629861108</c:v>
                </c:pt>
                <c:pt idx="189">
                  <c:v>44462.947324305555</c:v>
                </c:pt>
                <c:pt idx="190">
                  <c:v>44462.948018750001</c:v>
                </c:pt>
                <c:pt idx="191">
                  <c:v>44462.948713194448</c:v>
                </c:pt>
                <c:pt idx="192">
                  <c:v>44462.949407638887</c:v>
                </c:pt>
                <c:pt idx="193">
                  <c:v>44462.950102083334</c:v>
                </c:pt>
                <c:pt idx="194">
                  <c:v>44462.950796527781</c:v>
                </c:pt>
                <c:pt idx="195">
                  <c:v>44462.95149097222</c:v>
                </c:pt>
                <c:pt idx="196">
                  <c:v>44462.952185416667</c:v>
                </c:pt>
                <c:pt idx="197">
                  <c:v>44462.952879861114</c:v>
                </c:pt>
                <c:pt idx="198">
                  <c:v>44462.953574305553</c:v>
                </c:pt>
                <c:pt idx="199">
                  <c:v>44462.95426875</c:v>
                </c:pt>
                <c:pt idx="200">
                  <c:v>44462.954963194446</c:v>
                </c:pt>
                <c:pt idx="201">
                  <c:v>44462.955657638886</c:v>
                </c:pt>
                <c:pt idx="202">
                  <c:v>44462.956352083333</c:v>
                </c:pt>
                <c:pt idx="203">
                  <c:v>44462.957046527779</c:v>
                </c:pt>
                <c:pt idx="204">
                  <c:v>44462.957740972219</c:v>
                </c:pt>
                <c:pt idx="205">
                  <c:v>44462.958446990742</c:v>
                </c:pt>
                <c:pt idx="206">
                  <c:v>44462.959141435182</c:v>
                </c:pt>
                <c:pt idx="207">
                  <c:v>44462.959835879628</c:v>
                </c:pt>
                <c:pt idx="208">
                  <c:v>44462.960530324075</c:v>
                </c:pt>
                <c:pt idx="209">
                  <c:v>44462.961224768522</c:v>
                </c:pt>
                <c:pt idx="210">
                  <c:v>44462.961919212961</c:v>
                </c:pt>
                <c:pt idx="211">
                  <c:v>44462.962613657408</c:v>
                </c:pt>
                <c:pt idx="212">
                  <c:v>44462.963308101855</c:v>
                </c:pt>
                <c:pt idx="213">
                  <c:v>44462.964002546294</c:v>
                </c:pt>
                <c:pt idx="214">
                  <c:v>44462.964696990741</c:v>
                </c:pt>
                <c:pt idx="215">
                  <c:v>44462.965391435187</c:v>
                </c:pt>
                <c:pt idx="216">
                  <c:v>44462.966085879627</c:v>
                </c:pt>
                <c:pt idx="217">
                  <c:v>44462.966780324074</c:v>
                </c:pt>
                <c:pt idx="218">
                  <c:v>44462.96747476852</c:v>
                </c:pt>
                <c:pt idx="219">
                  <c:v>44462.96816921296</c:v>
                </c:pt>
                <c:pt idx="220">
                  <c:v>44462.968863657406</c:v>
                </c:pt>
                <c:pt idx="221">
                  <c:v>44462.969558101853</c:v>
                </c:pt>
                <c:pt idx="222">
                  <c:v>44462.9702525463</c:v>
                </c:pt>
                <c:pt idx="223">
                  <c:v>44462.970946990739</c:v>
                </c:pt>
                <c:pt idx="224">
                  <c:v>44462.971641435186</c:v>
                </c:pt>
                <c:pt idx="225">
                  <c:v>44462.972335879633</c:v>
                </c:pt>
                <c:pt idx="226">
                  <c:v>44462.973030324072</c:v>
                </c:pt>
                <c:pt idx="227">
                  <c:v>44462.973724768519</c:v>
                </c:pt>
                <c:pt idx="228">
                  <c:v>44462.974419212966</c:v>
                </c:pt>
                <c:pt idx="229">
                  <c:v>44462.975113657405</c:v>
                </c:pt>
                <c:pt idx="230">
                  <c:v>44462.975808101852</c:v>
                </c:pt>
                <c:pt idx="231">
                  <c:v>44462.976502546298</c:v>
                </c:pt>
                <c:pt idx="232">
                  <c:v>44462.977196990738</c:v>
                </c:pt>
                <c:pt idx="233">
                  <c:v>44462.977891435185</c:v>
                </c:pt>
                <c:pt idx="234">
                  <c:v>44462.978585879631</c:v>
                </c:pt>
                <c:pt idx="235">
                  <c:v>44462.979280324071</c:v>
                </c:pt>
                <c:pt idx="236">
                  <c:v>44462.979974768517</c:v>
                </c:pt>
                <c:pt idx="237">
                  <c:v>44462.980669212964</c:v>
                </c:pt>
                <c:pt idx="238">
                  <c:v>44462.981363657411</c:v>
                </c:pt>
                <c:pt idx="239">
                  <c:v>44462.98205810185</c:v>
                </c:pt>
                <c:pt idx="240">
                  <c:v>44462.982752546297</c:v>
                </c:pt>
                <c:pt idx="241">
                  <c:v>44462.983446990744</c:v>
                </c:pt>
                <c:pt idx="242">
                  <c:v>44462.984141435183</c:v>
                </c:pt>
                <c:pt idx="243">
                  <c:v>44462.98483587963</c:v>
                </c:pt>
                <c:pt idx="244">
                  <c:v>44462.985530324077</c:v>
                </c:pt>
                <c:pt idx="245">
                  <c:v>44462.986224768516</c:v>
                </c:pt>
                <c:pt idx="246">
                  <c:v>44462.986919212963</c:v>
                </c:pt>
                <c:pt idx="247">
                  <c:v>44462.987613657409</c:v>
                </c:pt>
                <c:pt idx="248">
                  <c:v>44462.988308101849</c:v>
                </c:pt>
                <c:pt idx="249">
                  <c:v>44462.989002546296</c:v>
                </c:pt>
                <c:pt idx="250">
                  <c:v>44462.989696990742</c:v>
                </c:pt>
                <c:pt idx="251">
                  <c:v>44462.990391435182</c:v>
                </c:pt>
                <c:pt idx="252">
                  <c:v>44462.991085879628</c:v>
                </c:pt>
                <c:pt idx="253">
                  <c:v>44462.991780324075</c:v>
                </c:pt>
                <c:pt idx="254">
                  <c:v>44462.992474768522</c:v>
                </c:pt>
                <c:pt idx="255">
                  <c:v>44462.993169212961</c:v>
                </c:pt>
                <c:pt idx="256">
                  <c:v>44462.993863657408</c:v>
                </c:pt>
                <c:pt idx="257">
                  <c:v>44462.994558101855</c:v>
                </c:pt>
                <c:pt idx="258">
                  <c:v>44462.995252546294</c:v>
                </c:pt>
                <c:pt idx="259">
                  <c:v>44462.995946990741</c:v>
                </c:pt>
                <c:pt idx="260">
                  <c:v>44462.996641435187</c:v>
                </c:pt>
                <c:pt idx="261">
                  <c:v>44462.997335879627</c:v>
                </c:pt>
                <c:pt idx="262">
                  <c:v>44462.998030324074</c:v>
                </c:pt>
                <c:pt idx="263">
                  <c:v>44462.99872476852</c:v>
                </c:pt>
                <c:pt idx="264">
                  <c:v>44462.99941921296</c:v>
                </c:pt>
                <c:pt idx="265">
                  <c:v>44463.000125231483</c:v>
                </c:pt>
                <c:pt idx="266">
                  <c:v>44463.000819675923</c:v>
                </c:pt>
                <c:pt idx="267">
                  <c:v>44463.001514120369</c:v>
                </c:pt>
                <c:pt idx="268">
                  <c:v>44463.002208564816</c:v>
                </c:pt>
                <c:pt idx="269">
                  <c:v>44463.002903009263</c:v>
                </c:pt>
                <c:pt idx="270">
                  <c:v>44463.003597453702</c:v>
                </c:pt>
                <c:pt idx="271">
                  <c:v>44463.004291898149</c:v>
                </c:pt>
                <c:pt idx="272">
                  <c:v>44463.004986342596</c:v>
                </c:pt>
                <c:pt idx="273">
                  <c:v>44463.005680787035</c:v>
                </c:pt>
                <c:pt idx="274">
                  <c:v>44463.006375231482</c:v>
                </c:pt>
                <c:pt idx="275">
                  <c:v>44463.007069675929</c:v>
                </c:pt>
                <c:pt idx="276">
                  <c:v>44463.007764120368</c:v>
                </c:pt>
                <c:pt idx="277">
                  <c:v>44463.008458564815</c:v>
                </c:pt>
                <c:pt idx="278">
                  <c:v>44463.009153009261</c:v>
                </c:pt>
                <c:pt idx="279">
                  <c:v>44463.009847453701</c:v>
                </c:pt>
                <c:pt idx="280">
                  <c:v>44463.010541898147</c:v>
                </c:pt>
                <c:pt idx="281">
                  <c:v>44463.011236342594</c:v>
                </c:pt>
                <c:pt idx="282">
                  <c:v>44463.011930787034</c:v>
                </c:pt>
                <c:pt idx="283">
                  <c:v>44463.01262523148</c:v>
                </c:pt>
                <c:pt idx="284">
                  <c:v>44463.013319675927</c:v>
                </c:pt>
                <c:pt idx="285">
                  <c:v>44463.014014120374</c:v>
                </c:pt>
                <c:pt idx="286">
                  <c:v>44463.014708564813</c:v>
                </c:pt>
                <c:pt idx="287">
                  <c:v>44463.01540300926</c:v>
                </c:pt>
                <c:pt idx="288">
                  <c:v>44463.016097453707</c:v>
                </c:pt>
                <c:pt idx="289">
                  <c:v>44463.016791898146</c:v>
                </c:pt>
                <c:pt idx="290">
                  <c:v>44463.017486342593</c:v>
                </c:pt>
                <c:pt idx="291">
                  <c:v>44463.018180787039</c:v>
                </c:pt>
                <c:pt idx="292">
                  <c:v>44463.018875231479</c:v>
                </c:pt>
                <c:pt idx="293">
                  <c:v>44463.019569675926</c:v>
                </c:pt>
                <c:pt idx="294">
                  <c:v>44463.020264120372</c:v>
                </c:pt>
                <c:pt idx="295">
                  <c:v>44463.020958564812</c:v>
                </c:pt>
                <c:pt idx="296">
                  <c:v>44463.021653009258</c:v>
                </c:pt>
                <c:pt idx="297">
                  <c:v>44463.022347453705</c:v>
                </c:pt>
                <c:pt idx="298">
                  <c:v>44463.023041898145</c:v>
                </c:pt>
                <c:pt idx="299">
                  <c:v>44463.023736342591</c:v>
                </c:pt>
                <c:pt idx="300">
                  <c:v>44463.024430787038</c:v>
                </c:pt>
                <c:pt idx="301">
                  <c:v>44463.025125231485</c:v>
                </c:pt>
                <c:pt idx="302">
                  <c:v>44463.025819675924</c:v>
                </c:pt>
                <c:pt idx="303">
                  <c:v>44463.026514120371</c:v>
                </c:pt>
                <c:pt idx="304">
                  <c:v>44463.027208564818</c:v>
                </c:pt>
                <c:pt idx="305">
                  <c:v>44463.027903009257</c:v>
                </c:pt>
                <c:pt idx="306">
                  <c:v>44463.028597453704</c:v>
                </c:pt>
                <c:pt idx="307">
                  <c:v>44463.02929189815</c:v>
                </c:pt>
                <c:pt idx="308">
                  <c:v>44463.02998634259</c:v>
                </c:pt>
                <c:pt idx="309">
                  <c:v>44463.030680787037</c:v>
                </c:pt>
                <c:pt idx="310">
                  <c:v>44463.031375231483</c:v>
                </c:pt>
                <c:pt idx="311">
                  <c:v>44463.032069675923</c:v>
                </c:pt>
                <c:pt idx="312">
                  <c:v>44463.032764120369</c:v>
                </c:pt>
                <c:pt idx="313">
                  <c:v>44463.033458564816</c:v>
                </c:pt>
                <c:pt idx="314">
                  <c:v>44463.034153009263</c:v>
                </c:pt>
                <c:pt idx="315">
                  <c:v>44463.034847453702</c:v>
                </c:pt>
                <c:pt idx="316">
                  <c:v>44463.035541898149</c:v>
                </c:pt>
                <c:pt idx="317">
                  <c:v>44463.036236342596</c:v>
                </c:pt>
                <c:pt idx="318">
                  <c:v>44463.036930787035</c:v>
                </c:pt>
                <c:pt idx="319">
                  <c:v>44463.037625231482</c:v>
                </c:pt>
                <c:pt idx="320">
                  <c:v>44463.038319675929</c:v>
                </c:pt>
                <c:pt idx="321">
                  <c:v>44463.039014120368</c:v>
                </c:pt>
                <c:pt idx="322">
                  <c:v>44463.039708564815</c:v>
                </c:pt>
                <c:pt idx="323">
                  <c:v>44463.040403009261</c:v>
                </c:pt>
                <c:pt idx="324">
                  <c:v>44463.041097453701</c:v>
                </c:pt>
                <c:pt idx="325">
                  <c:v>44463.041803472224</c:v>
                </c:pt>
                <c:pt idx="326">
                  <c:v>44463.042497916664</c:v>
                </c:pt>
                <c:pt idx="327">
                  <c:v>44463.04319236111</c:v>
                </c:pt>
                <c:pt idx="328">
                  <c:v>44463.043886805557</c:v>
                </c:pt>
                <c:pt idx="329">
                  <c:v>44463.044581249997</c:v>
                </c:pt>
                <c:pt idx="330">
                  <c:v>44463.045275694443</c:v>
                </c:pt>
                <c:pt idx="331">
                  <c:v>44463.04597013889</c:v>
                </c:pt>
                <c:pt idx="332">
                  <c:v>44463.046664583337</c:v>
                </c:pt>
                <c:pt idx="333">
                  <c:v>44463.047359027776</c:v>
                </c:pt>
                <c:pt idx="334">
                  <c:v>44463.048053472223</c:v>
                </c:pt>
                <c:pt idx="335">
                  <c:v>44463.04874791667</c:v>
                </c:pt>
                <c:pt idx="336">
                  <c:v>44463.049442361109</c:v>
                </c:pt>
                <c:pt idx="337">
                  <c:v>44463.050136805556</c:v>
                </c:pt>
                <c:pt idx="338">
                  <c:v>44463.050831250002</c:v>
                </c:pt>
                <c:pt idx="339">
                  <c:v>44463.051525694442</c:v>
                </c:pt>
                <c:pt idx="340">
                  <c:v>44463.052220138889</c:v>
                </c:pt>
                <c:pt idx="341">
                  <c:v>44463.052914583335</c:v>
                </c:pt>
                <c:pt idx="342">
                  <c:v>44463.053609027775</c:v>
                </c:pt>
                <c:pt idx="343">
                  <c:v>44463.054303472221</c:v>
                </c:pt>
                <c:pt idx="344">
                  <c:v>44463.054997916668</c:v>
                </c:pt>
                <c:pt idx="345">
                  <c:v>44463.055692361108</c:v>
                </c:pt>
                <c:pt idx="346">
                  <c:v>44463.056386805554</c:v>
                </c:pt>
                <c:pt idx="347">
                  <c:v>44463.057081250001</c:v>
                </c:pt>
                <c:pt idx="348">
                  <c:v>44463.057775694448</c:v>
                </c:pt>
                <c:pt idx="349">
                  <c:v>44463.058470138887</c:v>
                </c:pt>
                <c:pt idx="350">
                  <c:v>44463.059164583334</c:v>
                </c:pt>
                <c:pt idx="351">
                  <c:v>44463.05985902778</c:v>
                </c:pt>
                <c:pt idx="352">
                  <c:v>44463.06055347222</c:v>
                </c:pt>
                <c:pt idx="353">
                  <c:v>44463.061247916667</c:v>
                </c:pt>
                <c:pt idx="354">
                  <c:v>44463.061942361113</c:v>
                </c:pt>
                <c:pt idx="355">
                  <c:v>44463.062636805553</c:v>
                </c:pt>
                <c:pt idx="356">
                  <c:v>44463.063331249999</c:v>
                </c:pt>
                <c:pt idx="357">
                  <c:v>44463.064025694446</c:v>
                </c:pt>
                <c:pt idx="358">
                  <c:v>44463.064720138886</c:v>
                </c:pt>
                <c:pt idx="359">
                  <c:v>44463.065414583332</c:v>
                </c:pt>
                <c:pt idx="360">
                  <c:v>44463.066109027779</c:v>
                </c:pt>
                <c:pt idx="361">
                  <c:v>44463.066803472226</c:v>
                </c:pt>
                <c:pt idx="362">
                  <c:v>44463.067497916665</c:v>
                </c:pt>
                <c:pt idx="363">
                  <c:v>44463.068192361112</c:v>
                </c:pt>
                <c:pt idx="364">
                  <c:v>44463.068886805559</c:v>
                </c:pt>
                <c:pt idx="365">
                  <c:v>44463.069581249998</c:v>
                </c:pt>
                <c:pt idx="366">
                  <c:v>44463.070275694445</c:v>
                </c:pt>
                <c:pt idx="367">
                  <c:v>44463.070970138891</c:v>
                </c:pt>
                <c:pt idx="368">
                  <c:v>44463.071664583331</c:v>
                </c:pt>
                <c:pt idx="369">
                  <c:v>44463.072359027778</c:v>
                </c:pt>
                <c:pt idx="370">
                  <c:v>44463.073053472224</c:v>
                </c:pt>
                <c:pt idx="371">
                  <c:v>44463.073747916664</c:v>
                </c:pt>
                <c:pt idx="372">
                  <c:v>44463.07444236111</c:v>
                </c:pt>
                <c:pt idx="373">
                  <c:v>44463.075136805557</c:v>
                </c:pt>
                <c:pt idx="374">
                  <c:v>44463.075831249997</c:v>
                </c:pt>
                <c:pt idx="375">
                  <c:v>44463.076525694443</c:v>
                </c:pt>
                <c:pt idx="376">
                  <c:v>44463.07722013889</c:v>
                </c:pt>
                <c:pt idx="377">
                  <c:v>44463.077914583337</c:v>
                </c:pt>
                <c:pt idx="378">
                  <c:v>44463.078609027776</c:v>
                </c:pt>
                <c:pt idx="379">
                  <c:v>44463.079303472223</c:v>
                </c:pt>
                <c:pt idx="380">
                  <c:v>44463.07999791667</c:v>
                </c:pt>
                <c:pt idx="381">
                  <c:v>44463.080692361109</c:v>
                </c:pt>
                <c:pt idx="382">
                  <c:v>44463.081386805556</c:v>
                </c:pt>
                <c:pt idx="383">
                  <c:v>44463.082081250002</c:v>
                </c:pt>
                <c:pt idx="384">
                  <c:v>44463.082775694442</c:v>
                </c:pt>
                <c:pt idx="385">
                  <c:v>44463.083470138889</c:v>
                </c:pt>
                <c:pt idx="386">
                  <c:v>44463.084164583335</c:v>
                </c:pt>
                <c:pt idx="387">
                  <c:v>44463.084859027775</c:v>
                </c:pt>
                <c:pt idx="388">
                  <c:v>44463.085553472221</c:v>
                </c:pt>
                <c:pt idx="389">
                  <c:v>44463.086247916668</c:v>
                </c:pt>
                <c:pt idx="390">
                  <c:v>44463.086942361108</c:v>
                </c:pt>
                <c:pt idx="391">
                  <c:v>44463.087636805554</c:v>
                </c:pt>
                <c:pt idx="392">
                  <c:v>44463.088331250001</c:v>
                </c:pt>
                <c:pt idx="393">
                  <c:v>44463.089025694448</c:v>
                </c:pt>
                <c:pt idx="394">
                  <c:v>44463.089720138887</c:v>
                </c:pt>
                <c:pt idx="395">
                  <c:v>44463.090414583334</c:v>
                </c:pt>
                <c:pt idx="396">
                  <c:v>44463.09110902778</c:v>
                </c:pt>
                <c:pt idx="397">
                  <c:v>44463.09180347222</c:v>
                </c:pt>
                <c:pt idx="398">
                  <c:v>44463.092497916667</c:v>
                </c:pt>
                <c:pt idx="399">
                  <c:v>44463.093192361113</c:v>
                </c:pt>
                <c:pt idx="400">
                  <c:v>44463.093886805553</c:v>
                </c:pt>
                <c:pt idx="401">
                  <c:v>44463.094581249999</c:v>
                </c:pt>
                <c:pt idx="402">
                  <c:v>44463.095275694446</c:v>
                </c:pt>
                <c:pt idx="403">
                  <c:v>44463.095970138886</c:v>
                </c:pt>
                <c:pt idx="404">
                  <c:v>44463.096664583332</c:v>
                </c:pt>
                <c:pt idx="405">
                  <c:v>44463.097359027779</c:v>
                </c:pt>
                <c:pt idx="406">
                  <c:v>44463.098053472226</c:v>
                </c:pt>
                <c:pt idx="407">
                  <c:v>44463.098747916665</c:v>
                </c:pt>
                <c:pt idx="408">
                  <c:v>44463.099442361112</c:v>
                </c:pt>
                <c:pt idx="409">
                  <c:v>44463.100136805559</c:v>
                </c:pt>
                <c:pt idx="410">
                  <c:v>44463.100831249998</c:v>
                </c:pt>
                <c:pt idx="411">
                  <c:v>44463.101525694445</c:v>
                </c:pt>
                <c:pt idx="412">
                  <c:v>44463.102220138891</c:v>
                </c:pt>
                <c:pt idx="413">
                  <c:v>44463.102914583331</c:v>
                </c:pt>
                <c:pt idx="414">
                  <c:v>44463.103609027778</c:v>
                </c:pt>
                <c:pt idx="415">
                  <c:v>44463.104303472224</c:v>
                </c:pt>
                <c:pt idx="416">
                  <c:v>44463.104997916664</c:v>
                </c:pt>
                <c:pt idx="417">
                  <c:v>44463.10569236111</c:v>
                </c:pt>
                <c:pt idx="418">
                  <c:v>44463.106386805557</c:v>
                </c:pt>
                <c:pt idx="419">
                  <c:v>44463.107081249997</c:v>
                </c:pt>
                <c:pt idx="420">
                  <c:v>44463.107775694443</c:v>
                </c:pt>
                <c:pt idx="421">
                  <c:v>44463.10847013889</c:v>
                </c:pt>
                <c:pt idx="422">
                  <c:v>44463.109164583337</c:v>
                </c:pt>
                <c:pt idx="423">
                  <c:v>44463.109859027776</c:v>
                </c:pt>
                <c:pt idx="424">
                  <c:v>44463.110553472223</c:v>
                </c:pt>
                <c:pt idx="425">
                  <c:v>44463.11124791667</c:v>
                </c:pt>
                <c:pt idx="426">
                  <c:v>44463.111942361109</c:v>
                </c:pt>
                <c:pt idx="427">
                  <c:v>44463.112636805556</c:v>
                </c:pt>
                <c:pt idx="428">
                  <c:v>44463.113331250002</c:v>
                </c:pt>
                <c:pt idx="429">
                  <c:v>44463.114025694442</c:v>
                </c:pt>
                <c:pt idx="430">
                  <c:v>44463.114720138889</c:v>
                </c:pt>
                <c:pt idx="431">
                  <c:v>44463.115414583335</c:v>
                </c:pt>
                <c:pt idx="432">
                  <c:v>44463.116109027775</c:v>
                </c:pt>
                <c:pt idx="433">
                  <c:v>44463.116803472221</c:v>
                </c:pt>
                <c:pt idx="434">
                  <c:v>44463.117497916668</c:v>
                </c:pt>
                <c:pt idx="435">
                  <c:v>44463.118192361108</c:v>
                </c:pt>
                <c:pt idx="436">
                  <c:v>44463.118886805554</c:v>
                </c:pt>
                <c:pt idx="437">
                  <c:v>44463.119581250001</c:v>
                </c:pt>
                <c:pt idx="438">
                  <c:v>44463.120275694448</c:v>
                </c:pt>
                <c:pt idx="439">
                  <c:v>44463.120970138887</c:v>
                </c:pt>
                <c:pt idx="440">
                  <c:v>44463.121664583334</c:v>
                </c:pt>
                <c:pt idx="441">
                  <c:v>44463.12235902778</c:v>
                </c:pt>
                <c:pt idx="442">
                  <c:v>44463.12305347222</c:v>
                </c:pt>
                <c:pt idx="443">
                  <c:v>44463.123747916667</c:v>
                </c:pt>
                <c:pt idx="444">
                  <c:v>44463.124442361113</c:v>
                </c:pt>
                <c:pt idx="445">
                  <c:v>44463.12514837963</c:v>
                </c:pt>
                <c:pt idx="446">
                  <c:v>44463.125842824076</c:v>
                </c:pt>
                <c:pt idx="447">
                  <c:v>44463.126537268516</c:v>
                </c:pt>
                <c:pt idx="448">
                  <c:v>44463.127231712962</c:v>
                </c:pt>
                <c:pt idx="449">
                  <c:v>44463.127926157409</c:v>
                </c:pt>
                <c:pt idx="450">
                  <c:v>44463.128620601849</c:v>
                </c:pt>
                <c:pt idx="451">
                  <c:v>44463.129315046295</c:v>
                </c:pt>
                <c:pt idx="452">
                  <c:v>44463.130009490742</c:v>
                </c:pt>
                <c:pt idx="453">
                  <c:v>44463.130703935189</c:v>
                </c:pt>
                <c:pt idx="454">
                  <c:v>44463.131398379628</c:v>
                </c:pt>
                <c:pt idx="455">
                  <c:v>44463.132092824075</c:v>
                </c:pt>
                <c:pt idx="456">
                  <c:v>44463.132787268521</c:v>
                </c:pt>
                <c:pt idx="457">
                  <c:v>44463.133481712961</c:v>
                </c:pt>
                <c:pt idx="458">
                  <c:v>44463.134176157408</c:v>
                </c:pt>
                <c:pt idx="459">
                  <c:v>44463.134870601854</c:v>
                </c:pt>
                <c:pt idx="460">
                  <c:v>44463.135565046294</c:v>
                </c:pt>
                <c:pt idx="461">
                  <c:v>44463.13625949074</c:v>
                </c:pt>
                <c:pt idx="462">
                  <c:v>44463.136953935187</c:v>
                </c:pt>
                <c:pt idx="463">
                  <c:v>44463.137648379627</c:v>
                </c:pt>
                <c:pt idx="464">
                  <c:v>44463.138342824073</c:v>
                </c:pt>
                <c:pt idx="465">
                  <c:v>44463.13903726852</c:v>
                </c:pt>
                <c:pt idx="466">
                  <c:v>44463.139731712959</c:v>
                </c:pt>
                <c:pt idx="467">
                  <c:v>44463.140426157406</c:v>
                </c:pt>
                <c:pt idx="468">
                  <c:v>44463.141120601853</c:v>
                </c:pt>
                <c:pt idx="469">
                  <c:v>44463.1418150463</c:v>
                </c:pt>
                <c:pt idx="470">
                  <c:v>44463.142509490739</c:v>
                </c:pt>
                <c:pt idx="471">
                  <c:v>44463.143203935186</c:v>
                </c:pt>
                <c:pt idx="472">
                  <c:v>44463.143898379632</c:v>
                </c:pt>
                <c:pt idx="473">
                  <c:v>44463.144592824072</c:v>
                </c:pt>
                <c:pt idx="474">
                  <c:v>44463.145287268519</c:v>
                </c:pt>
                <c:pt idx="475">
                  <c:v>44463.145981712965</c:v>
                </c:pt>
                <c:pt idx="476">
                  <c:v>44463.146676157405</c:v>
                </c:pt>
                <c:pt idx="477">
                  <c:v>44463.147370601851</c:v>
                </c:pt>
                <c:pt idx="478">
                  <c:v>44463.148065046298</c:v>
                </c:pt>
                <c:pt idx="479">
                  <c:v>44463.148759490738</c:v>
                </c:pt>
                <c:pt idx="480">
                  <c:v>44463.149453935184</c:v>
                </c:pt>
                <c:pt idx="481">
                  <c:v>44463.150148379631</c:v>
                </c:pt>
                <c:pt idx="482">
                  <c:v>44463.150842824078</c:v>
                </c:pt>
                <c:pt idx="483">
                  <c:v>44463.151537268517</c:v>
                </c:pt>
                <c:pt idx="484">
                  <c:v>44463.152231712964</c:v>
                </c:pt>
                <c:pt idx="485">
                  <c:v>44463.152926157411</c:v>
                </c:pt>
                <c:pt idx="486">
                  <c:v>44463.15362060185</c:v>
                </c:pt>
                <c:pt idx="487">
                  <c:v>44463.154315046297</c:v>
                </c:pt>
                <c:pt idx="488">
                  <c:v>44463.155009490743</c:v>
                </c:pt>
                <c:pt idx="489">
                  <c:v>44463.155703935183</c:v>
                </c:pt>
                <c:pt idx="490">
                  <c:v>44463.15639837963</c:v>
                </c:pt>
                <c:pt idx="491">
                  <c:v>44463.157092824076</c:v>
                </c:pt>
                <c:pt idx="492">
                  <c:v>44463.157787268516</c:v>
                </c:pt>
                <c:pt idx="493">
                  <c:v>44463.158481712962</c:v>
                </c:pt>
                <c:pt idx="494">
                  <c:v>44463.159176157409</c:v>
                </c:pt>
                <c:pt idx="495">
                  <c:v>44463.159870601849</c:v>
                </c:pt>
                <c:pt idx="496">
                  <c:v>44463.160565046295</c:v>
                </c:pt>
                <c:pt idx="497">
                  <c:v>44463.161259490742</c:v>
                </c:pt>
                <c:pt idx="498">
                  <c:v>44463.161953935189</c:v>
                </c:pt>
                <c:pt idx="499">
                  <c:v>44463.162648379628</c:v>
                </c:pt>
                <c:pt idx="500">
                  <c:v>44463.163342824075</c:v>
                </c:pt>
                <c:pt idx="501">
                  <c:v>44463.164037268521</c:v>
                </c:pt>
                <c:pt idx="502">
                  <c:v>44463.164731712961</c:v>
                </c:pt>
                <c:pt idx="503">
                  <c:v>44463.165426157408</c:v>
                </c:pt>
                <c:pt idx="504">
                  <c:v>44463.166120601854</c:v>
                </c:pt>
                <c:pt idx="505">
                  <c:v>44463.166826620371</c:v>
                </c:pt>
                <c:pt idx="506">
                  <c:v>44463.167521064817</c:v>
                </c:pt>
                <c:pt idx="507">
                  <c:v>44463.168215509257</c:v>
                </c:pt>
                <c:pt idx="508">
                  <c:v>44463.168909953703</c:v>
                </c:pt>
                <c:pt idx="509">
                  <c:v>44463.16960439815</c:v>
                </c:pt>
                <c:pt idx="510">
                  <c:v>44463.17029884259</c:v>
                </c:pt>
                <c:pt idx="511">
                  <c:v>44463.170993287036</c:v>
                </c:pt>
                <c:pt idx="512">
                  <c:v>44463.171687731483</c:v>
                </c:pt>
                <c:pt idx="513">
                  <c:v>44463.172382175922</c:v>
                </c:pt>
                <c:pt idx="514">
                  <c:v>44463.173076620369</c:v>
                </c:pt>
                <c:pt idx="515">
                  <c:v>44463.173771064816</c:v>
                </c:pt>
                <c:pt idx="516">
                  <c:v>44463.174465509263</c:v>
                </c:pt>
                <c:pt idx="517">
                  <c:v>44463.175159953702</c:v>
                </c:pt>
                <c:pt idx="518">
                  <c:v>44463.175854398149</c:v>
                </c:pt>
                <c:pt idx="519">
                  <c:v>44463.176548842595</c:v>
                </c:pt>
                <c:pt idx="520">
                  <c:v>44463.177243287035</c:v>
                </c:pt>
                <c:pt idx="521">
                  <c:v>44463.177937731482</c:v>
                </c:pt>
                <c:pt idx="522">
                  <c:v>44463.178632175928</c:v>
                </c:pt>
                <c:pt idx="523">
                  <c:v>44463.179326620368</c:v>
                </c:pt>
                <c:pt idx="524">
                  <c:v>44463.180021064814</c:v>
                </c:pt>
                <c:pt idx="525">
                  <c:v>44463.180715509261</c:v>
                </c:pt>
                <c:pt idx="526">
                  <c:v>44463.1814099537</c:v>
                </c:pt>
                <c:pt idx="527">
                  <c:v>44463.182104398147</c:v>
                </c:pt>
                <c:pt idx="528">
                  <c:v>44463.182798842594</c:v>
                </c:pt>
                <c:pt idx="529">
                  <c:v>44463.183493287041</c:v>
                </c:pt>
                <c:pt idx="530">
                  <c:v>44463.18418773148</c:v>
                </c:pt>
                <c:pt idx="531">
                  <c:v>44463.184882175927</c:v>
                </c:pt>
                <c:pt idx="532">
                  <c:v>44463.185576620373</c:v>
                </c:pt>
                <c:pt idx="533">
                  <c:v>44463.186271064813</c:v>
                </c:pt>
                <c:pt idx="534">
                  <c:v>44463.18696550926</c:v>
                </c:pt>
                <c:pt idx="535">
                  <c:v>44463.187659953706</c:v>
                </c:pt>
                <c:pt idx="536">
                  <c:v>44463.188354398146</c:v>
                </c:pt>
                <c:pt idx="537">
                  <c:v>44463.189048842592</c:v>
                </c:pt>
                <c:pt idx="538">
                  <c:v>44463.189743287039</c:v>
                </c:pt>
                <c:pt idx="539">
                  <c:v>44463.190437731479</c:v>
                </c:pt>
                <c:pt idx="540">
                  <c:v>44463.191132175925</c:v>
                </c:pt>
                <c:pt idx="541">
                  <c:v>44463.191826620372</c:v>
                </c:pt>
                <c:pt idx="542">
                  <c:v>44463.192521064811</c:v>
                </c:pt>
                <c:pt idx="543">
                  <c:v>44463.193215509258</c:v>
                </c:pt>
                <c:pt idx="544">
                  <c:v>44463.193909953705</c:v>
                </c:pt>
                <c:pt idx="545">
                  <c:v>44463.194604398152</c:v>
                </c:pt>
                <c:pt idx="546">
                  <c:v>44463.195298842591</c:v>
                </c:pt>
                <c:pt idx="547">
                  <c:v>44463.195993287038</c:v>
                </c:pt>
                <c:pt idx="548">
                  <c:v>44463.196687731484</c:v>
                </c:pt>
                <c:pt idx="549">
                  <c:v>44463.197382175924</c:v>
                </c:pt>
                <c:pt idx="550">
                  <c:v>44463.198076620371</c:v>
                </c:pt>
                <c:pt idx="551">
                  <c:v>44463.198771064817</c:v>
                </c:pt>
                <c:pt idx="552">
                  <c:v>44463.199465509257</c:v>
                </c:pt>
                <c:pt idx="553">
                  <c:v>44463.200159953703</c:v>
                </c:pt>
                <c:pt idx="554">
                  <c:v>44463.20085439815</c:v>
                </c:pt>
                <c:pt idx="555">
                  <c:v>44463.20154884259</c:v>
                </c:pt>
                <c:pt idx="556">
                  <c:v>44463.202243287036</c:v>
                </c:pt>
                <c:pt idx="557">
                  <c:v>44463.202937731483</c:v>
                </c:pt>
                <c:pt idx="558">
                  <c:v>44463.203632175922</c:v>
                </c:pt>
                <c:pt idx="559">
                  <c:v>44463.204326620369</c:v>
                </c:pt>
                <c:pt idx="560">
                  <c:v>44463.205021064816</c:v>
                </c:pt>
                <c:pt idx="561">
                  <c:v>44463.205715509263</c:v>
                </c:pt>
                <c:pt idx="562">
                  <c:v>44463.206409953702</c:v>
                </c:pt>
                <c:pt idx="563">
                  <c:v>44463.207104398149</c:v>
                </c:pt>
                <c:pt idx="564">
                  <c:v>44463.207798842595</c:v>
                </c:pt>
                <c:pt idx="565">
                  <c:v>44463.208504861112</c:v>
                </c:pt>
                <c:pt idx="566">
                  <c:v>44463.209199305558</c:v>
                </c:pt>
                <c:pt idx="567">
                  <c:v>44463.209893749998</c:v>
                </c:pt>
                <c:pt idx="568">
                  <c:v>44463.210588194444</c:v>
                </c:pt>
                <c:pt idx="569">
                  <c:v>44463.211282638891</c:v>
                </c:pt>
                <c:pt idx="570">
                  <c:v>44463.211977083331</c:v>
                </c:pt>
                <c:pt idx="571">
                  <c:v>44463.212671527777</c:v>
                </c:pt>
                <c:pt idx="572">
                  <c:v>44463.213365972224</c:v>
                </c:pt>
                <c:pt idx="573">
                  <c:v>44463.214060416663</c:v>
                </c:pt>
                <c:pt idx="574">
                  <c:v>44463.21475486111</c:v>
                </c:pt>
                <c:pt idx="575">
                  <c:v>44463.215449305557</c:v>
                </c:pt>
                <c:pt idx="576">
                  <c:v>44463.216143750004</c:v>
                </c:pt>
                <c:pt idx="577">
                  <c:v>44463.216838194443</c:v>
                </c:pt>
                <c:pt idx="578">
                  <c:v>44463.21753263889</c:v>
                </c:pt>
                <c:pt idx="579">
                  <c:v>44463.218227083336</c:v>
                </c:pt>
                <c:pt idx="580">
                  <c:v>44463.218921527776</c:v>
                </c:pt>
                <c:pt idx="581">
                  <c:v>44463.219615972223</c:v>
                </c:pt>
                <c:pt idx="582">
                  <c:v>44463.220310416669</c:v>
                </c:pt>
                <c:pt idx="583">
                  <c:v>44463.221004861109</c:v>
                </c:pt>
                <c:pt idx="584">
                  <c:v>44463.221699305555</c:v>
                </c:pt>
                <c:pt idx="585">
                  <c:v>44463.222393750002</c:v>
                </c:pt>
                <c:pt idx="586">
                  <c:v>44463.223088194442</c:v>
                </c:pt>
                <c:pt idx="587">
                  <c:v>44463.223782638888</c:v>
                </c:pt>
                <c:pt idx="588">
                  <c:v>44463.224477083335</c:v>
                </c:pt>
                <c:pt idx="589">
                  <c:v>44463.225171527774</c:v>
                </c:pt>
                <c:pt idx="590">
                  <c:v>44463.225865972221</c:v>
                </c:pt>
                <c:pt idx="591">
                  <c:v>44463.226560416668</c:v>
                </c:pt>
                <c:pt idx="592">
                  <c:v>44463.227254861114</c:v>
                </c:pt>
                <c:pt idx="593">
                  <c:v>44463.227949305554</c:v>
                </c:pt>
                <c:pt idx="594">
                  <c:v>44463.228643750001</c:v>
                </c:pt>
                <c:pt idx="595">
                  <c:v>44463.229338194447</c:v>
                </c:pt>
                <c:pt idx="596">
                  <c:v>44463.230032638887</c:v>
                </c:pt>
                <c:pt idx="597">
                  <c:v>44463.230727083333</c:v>
                </c:pt>
                <c:pt idx="598">
                  <c:v>44463.23142152778</c:v>
                </c:pt>
                <c:pt idx="599">
                  <c:v>44463.23211597222</c:v>
                </c:pt>
                <c:pt idx="600">
                  <c:v>44463.232810416666</c:v>
                </c:pt>
                <c:pt idx="601">
                  <c:v>44463.233504861113</c:v>
                </c:pt>
                <c:pt idx="602">
                  <c:v>44463.234199305552</c:v>
                </c:pt>
                <c:pt idx="603">
                  <c:v>44463.234893749999</c:v>
                </c:pt>
                <c:pt idx="604">
                  <c:v>44463.235588194446</c:v>
                </c:pt>
                <c:pt idx="605">
                  <c:v>44463.236282638885</c:v>
                </c:pt>
                <c:pt idx="606">
                  <c:v>44463.236977083332</c:v>
                </c:pt>
                <c:pt idx="607">
                  <c:v>44463.237671527779</c:v>
                </c:pt>
                <c:pt idx="608">
                  <c:v>44463.238365972225</c:v>
                </c:pt>
                <c:pt idx="609">
                  <c:v>44463.239060416665</c:v>
                </c:pt>
                <c:pt idx="610">
                  <c:v>44463.239754861112</c:v>
                </c:pt>
                <c:pt idx="611">
                  <c:v>44463.240449305558</c:v>
                </c:pt>
                <c:pt idx="612">
                  <c:v>44463.241143749998</c:v>
                </c:pt>
                <c:pt idx="613">
                  <c:v>44463.241838194444</c:v>
                </c:pt>
                <c:pt idx="614">
                  <c:v>44463.242532638891</c:v>
                </c:pt>
                <c:pt idx="615">
                  <c:v>44463.243227083331</c:v>
                </c:pt>
                <c:pt idx="616">
                  <c:v>44463.243921527777</c:v>
                </c:pt>
                <c:pt idx="617">
                  <c:v>44463.244615972224</c:v>
                </c:pt>
                <c:pt idx="618">
                  <c:v>44463.245310416663</c:v>
                </c:pt>
                <c:pt idx="619">
                  <c:v>44463.24600486111</c:v>
                </c:pt>
                <c:pt idx="620">
                  <c:v>44463.246699305557</c:v>
                </c:pt>
                <c:pt idx="621">
                  <c:v>44463.247393750004</c:v>
                </c:pt>
                <c:pt idx="622">
                  <c:v>44463.248088194443</c:v>
                </c:pt>
                <c:pt idx="623">
                  <c:v>44463.24878263889</c:v>
                </c:pt>
                <c:pt idx="624">
                  <c:v>44463.249477083336</c:v>
                </c:pt>
                <c:pt idx="625">
                  <c:v>44463.250183101853</c:v>
                </c:pt>
                <c:pt idx="626">
                  <c:v>44463.250877546299</c:v>
                </c:pt>
                <c:pt idx="627">
                  <c:v>44463.251571990739</c:v>
                </c:pt>
                <c:pt idx="628">
                  <c:v>44463.252266435185</c:v>
                </c:pt>
                <c:pt idx="629">
                  <c:v>44463.252960879632</c:v>
                </c:pt>
                <c:pt idx="630">
                  <c:v>44463.253655324072</c:v>
                </c:pt>
                <c:pt idx="631">
                  <c:v>44463.254349768518</c:v>
                </c:pt>
                <c:pt idx="632">
                  <c:v>44463.255044212965</c:v>
                </c:pt>
                <c:pt idx="633">
                  <c:v>44463.255738657404</c:v>
                </c:pt>
                <c:pt idx="634">
                  <c:v>44463.256433101851</c:v>
                </c:pt>
                <c:pt idx="635">
                  <c:v>44463.257127546298</c:v>
                </c:pt>
                <c:pt idx="636">
                  <c:v>44463.257821990737</c:v>
                </c:pt>
                <c:pt idx="637">
                  <c:v>44463.258516435184</c:v>
                </c:pt>
                <c:pt idx="638">
                  <c:v>44463.259210879631</c:v>
                </c:pt>
                <c:pt idx="639">
                  <c:v>44463.259905324077</c:v>
                </c:pt>
                <c:pt idx="640">
                  <c:v>44463.260599768517</c:v>
                </c:pt>
                <c:pt idx="641">
                  <c:v>44463.261294212964</c:v>
                </c:pt>
                <c:pt idx="642">
                  <c:v>44463.26198865741</c:v>
                </c:pt>
                <c:pt idx="643">
                  <c:v>44463.26268310185</c:v>
                </c:pt>
                <c:pt idx="644">
                  <c:v>44463.263377546296</c:v>
                </c:pt>
                <c:pt idx="645">
                  <c:v>44463.264071990743</c:v>
                </c:pt>
                <c:pt idx="646">
                  <c:v>44463.264766435183</c:v>
                </c:pt>
                <c:pt idx="647">
                  <c:v>44463.265460879629</c:v>
                </c:pt>
                <c:pt idx="648">
                  <c:v>44463.266155324076</c:v>
                </c:pt>
                <c:pt idx="649">
                  <c:v>44463.266849768515</c:v>
                </c:pt>
                <c:pt idx="650">
                  <c:v>44463.267544212962</c:v>
                </c:pt>
                <c:pt idx="651">
                  <c:v>44463.268238657409</c:v>
                </c:pt>
                <c:pt idx="652">
                  <c:v>44463.268933101848</c:v>
                </c:pt>
                <c:pt idx="653">
                  <c:v>44463.269627546295</c:v>
                </c:pt>
                <c:pt idx="654">
                  <c:v>44463.270321990742</c:v>
                </c:pt>
                <c:pt idx="655">
                  <c:v>44463.271016435188</c:v>
                </c:pt>
                <c:pt idx="656">
                  <c:v>44463.271710879628</c:v>
                </c:pt>
                <c:pt idx="657">
                  <c:v>44463.272405324074</c:v>
                </c:pt>
                <c:pt idx="658">
                  <c:v>44463.273099768521</c:v>
                </c:pt>
                <c:pt idx="659">
                  <c:v>44463.273794212961</c:v>
                </c:pt>
                <c:pt idx="660">
                  <c:v>44463.274488657407</c:v>
                </c:pt>
                <c:pt idx="661">
                  <c:v>44463.275183101854</c:v>
                </c:pt>
                <c:pt idx="662">
                  <c:v>44463.275877546293</c:v>
                </c:pt>
                <c:pt idx="663">
                  <c:v>44463.27657199074</c:v>
                </c:pt>
                <c:pt idx="664">
                  <c:v>44463.277266435187</c:v>
                </c:pt>
                <c:pt idx="665">
                  <c:v>44463.277960879626</c:v>
                </c:pt>
                <c:pt idx="666">
                  <c:v>44463.278655324073</c:v>
                </c:pt>
                <c:pt idx="667">
                  <c:v>44463.27934976852</c:v>
                </c:pt>
                <c:pt idx="668">
                  <c:v>44463.280044212966</c:v>
                </c:pt>
                <c:pt idx="669">
                  <c:v>44463.280738657406</c:v>
                </c:pt>
                <c:pt idx="670">
                  <c:v>44463.281433101853</c:v>
                </c:pt>
                <c:pt idx="671">
                  <c:v>44463.282127546299</c:v>
                </c:pt>
                <c:pt idx="672">
                  <c:v>44463.282821990739</c:v>
                </c:pt>
                <c:pt idx="673">
                  <c:v>44463.283516435185</c:v>
                </c:pt>
                <c:pt idx="674">
                  <c:v>44463.284210879632</c:v>
                </c:pt>
                <c:pt idx="675">
                  <c:v>44463.284905324072</c:v>
                </c:pt>
                <c:pt idx="676">
                  <c:v>44463.285599768518</c:v>
                </c:pt>
                <c:pt idx="677">
                  <c:v>44463.286294212965</c:v>
                </c:pt>
                <c:pt idx="678">
                  <c:v>44463.286988657404</c:v>
                </c:pt>
                <c:pt idx="679">
                  <c:v>44463.287683101851</c:v>
                </c:pt>
                <c:pt idx="680">
                  <c:v>44463.288377546298</c:v>
                </c:pt>
                <c:pt idx="681">
                  <c:v>44463.289071990737</c:v>
                </c:pt>
                <c:pt idx="682">
                  <c:v>44463.289766435184</c:v>
                </c:pt>
                <c:pt idx="683">
                  <c:v>44463.290460879631</c:v>
                </c:pt>
                <c:pt idx="684">
                  <c:v>44463.291155324077</c:v>
                </c:pt>
                <c:pt idx="685">
                  <c:v>44463.291849768517</c:v>
                </c:pt>
                <c:pt idx="686">
                  <c:v>44463.292544212964</c:v>
                </c:pt>
                <c:pt idx="687">
                  <c:v>44463.29323865741</c:v>
                </c:pt>
                <c:pt idx="688">
                  <c:v>44463.29393310185</c:v>
                </c:pt>
                <c:pt idx="689">
                  <c:v>44463.294627546296</c:v>
                </c:pt>
                <c:pt idx="690">
                  <c:v>44463.295321990743</c:v>
                </c:pt>
                <c:pt idx="691">
                  <c:v>44463.296016435183</c:v>
                </c:pt>
                <c:pt idx="692">
                  <c:v>44463.296710879629</c:v>
                </c:pt>
                <c:pt idx="693">
                  <c:v>44463.297405324076</c:v>
                </c:pt>
                <c:pt idx="694">
                  <c:v>44463.298099768515</c:v>
                </c:pt>
                <c:pt idx="695">
                  <c:v>44463.298794212962</c:v>
                </c:pt>
                <c:pt idx="696">
                  <c:v>44463.299488657409</c:v>
                </c:pt>
                <c:pt idx="697">
                  <c:v>44463.300183101848</c:v>
                </c:pt>
                <c:pt idx="698">
                  <c:v>44463.300877546295</c:v>
                </c:pt>
                <c:pt idx="699">
                  <c:v>44463.301571990742</c:v>
                </c:pt>
                <c:pt idx="700">
                  <c:v>44463.302266435188</c:v>
                </c:pt>
                <c:pt idx="701">
                  <c:v>44463.302960879628</c:v>
                </c:pt>
                <c:pt idx="702">
                  <c:v>44463.303655324074</c:v>
                </c:pt>
                <c:pt idx="703">
                  <c:v>44463.304349768521</c:v>
                </c:pt>
                <c:pt idx="704">
                  <c:v>44463.305044212961</c:v>
                </c:pt>
                <c:pt idx="705">
                  <c:v>44463.305738657407</c:v>
                </c:pt>
                <c:pt idx="706">
                  <c:v>44463.306433101854</c:v>
                </c:pt>
                <c:pt idx="707">
                  <c:v>44463.307127546293</c:v>
                </c:pt>
                <c:pt idx="708">
                  <c:v>44463.30782199074</c:v>
                </c:pt>
                <c:pt idx="709">
                  <c:v>44463.308516435187</c:v>
                </c:pt>
                <c:pt idx="710">
                  <c:v>44463.309210879626</c:v>
                </c:pt>
                <c:pt idx="711">
                  <c:v>44463.309905324073</c:v>
                </c:pt>
                <c:pt idx="712">
                  <c:v>44463.31059976852</c:v>
                </c:pt>
                <c:pt idx="713">
                  <c:v>44463.311294212966</c:v>
                </c:pt>
                <c:pt idx="714">
                  <c:v>44463.311988657406</c:v>
                </c:pt>
                <c:pt idx="715">
                  <c:v>44463.312683101853</c:v>
                </c:pt>
                <c:pt idx="716">
                  <c:v>44463.313377546299</c:v>
                </c:pt>
                <c:pt idx="717">
                  <c:v>44463.314071990739</c:v>
                </c:pt>
                <c:pt idx="718">
                  <c:v>44463.314766435185</c:v>
                </c:pt>
                <c:pt idx="719">
                  <c:v>44463.315460879632</c:v>
                </c:pt>
                <c:pt idx="720">
                  <c:v>44463.316155324072</c:v>
                </c:pt>
                <c:pt idx="721">
                  <c:v>44463.316849768518</c:v>
                </c:pt>
                <c:pt idx="722">
                  <c:v>44463.317544212965</c:v>
                </c:pt>
                <c:pt idx="723">
                  <c:v>44463.318238657404</c:v>
                </c:pt>
                <c:pt idx="724">
                  <c:v>44463.318933101851</c:v>
                </c:pt>
                <c:pt idx="725">
                  <c:v>44463.319627546298</c:v>
                </c:pt>
                <c:pt idx="726">
                  <c:v>44463.320321990737</c:v>
                </c:pt>
                <c:pt idx="727">
                  <c:v>44463.321016435184</c:v>
                </c:pt>
                <c:pt idx="728">
                  <c:v>44463.321710879631</c:v>
                </c:pt>
                <c:pt idx="729">
                  <c:v>44463.322405324077</c:v>
                </c:pt>
                <c:pt idx="730">
                  <c:v>44463.323099768517</c:v>
                </c:pt>
                <c:pt idx="731">
                  <c:v>44463.323794212964</c:v>
                </c:pt>
                <c:pt idx="732">
                  <c:v>44463.32448865741</c:v>
                </c:pt>
                <c:pt idx="733">
                  <c:v>44463.32518310185</c:v>
                </c:pt>
                <c:pt idx="734">
                  <c:v>44463.325877546296</c:v>
                </c:pt>
                <c:pt idx="735">
                  <c:v>44463.326571990743</c:v>
                </c:pt>
                <c:pt idx="736">
                  <c:v>44463.327266435183</c:v>
                </c:pt>
                <c:pt idx="737">
                  <c:v>44463.327960879629</c:v>
                </c:pt>
                <c:pt idx="738">
                  <c:v>44463.328655324076</c:v>
                </c:pt>
                <c:pt idx="739">
                  <c:v>44463.329349768515</c:v>
                </c:pt>
                <c:pt idx="740">
                  <c:v>44463.330044212962</c:v>
                </c:pt>
                <c:pt idx="741">
                  <c:v>44463.330738657409</c:v>
                </c:pt>
                <c:pt idx="742">
                  <c:v>44463.331433101848</c:v>
                </c:pt>
                <c:pt idx="743">
                  <c:v>44463.332127546295</c:v>
                </c:pt>
                <c:pt idx="744">
                  <c:v>44463.332821990742</c:v>
                </c:pt>
                <c:pt idx="745">
                  <c:v>44463.333528009258</c:v>
                </c:pt>
                <c:pt idx="746">
                  <c:v>44463.334222453705</c:v>
                </c:pt>
                <c:pt idx="747">
                  <c:v>44463.334916898151</c:v>
                </c:pt>
                <c:pt idx="748">
                  <c:v>44463.335611342591</c:v>
                </c:pt>
                <c:pt idx="749">
                  <c:v>44463.336305787037</c:v>
                </c:pt>
                <c:pt idx="750">
                  <c:v>44463.337000231484</c:v>
                </c:pt>
                <c:pt idx="751">
                  <c:v>44463.337694675924</c:v>
                </c:pt>
                <c:pt idx="752">
                  <c:v>44463.33838912037</c:v>
                </c:pt>
                <c:pt idx="753">
                  <c:v>44463.339083564817</c:v>
                </c:pt>
                <c:pt idx="754">
                  <c:v>44463.339778009256</c:v>
                </c:pt>
                <c:pt idx="755">
                  <c:v>44463.340472453703</c:v>
                </c:pt>
                <c:pt idx="756">
                  <c:v>44463.34116689815</c:v>
                </c:pt>
                <c:pt idx="757">
                  <c:v>44463.341861342589</c:v>
                </c:pt>
                <c:pt idx="758">
                  <c:v>44463.342555787036</c:v>
                </c:pt>
                <c:pt idx="759">
                  <c:v>44463.343250231483</c:v>
                </c:pt>
                <c:pt idx="760">
                  <c:v>44463.343944675929</c:v>
                </c:pt>
                <c:pt idx="761">
                  <c:v>44463.344639120369</c:v>
                </c:pt>
                <c:pt idx="762">
                  <c:v>44463.345333564816</c:v>
                </c:pt>
                <c:pt idx="763">
                  <c:v>44463.346028009262</c:v>
                </c:pt>
                <c:pt idx="764">
                  <c:v>44463.346722453702</c:v>
                </c:pt>
                <c:pt idx="765">
                  <c:v>44463.347416898148</c:v>
                </c:pt>
                <c:pt idx="766">
                  <c:v>44463.348111342595</c:v>
                </c:pt>
                <c:pt idx="767">
                  <c:v>44463.348805787035</c:v>
                </c:pt>
                <c:pt idx="768">
                  <c:v>44463.349500231481</c:v>
                </c:pt>
                <c:pt idx="769">
                  <c:v>44463.350194675928</c:v>
                </c:pt>
                <c:pt idx="770">
                  <c:v>44463.350889120367</c:v>
                </c:pt>
                <c:pt idx="771">
                  <c:v>44463.351583564814</c:v>
                </c:pt>
                <c:pt idx="772">
                  <c:v>44463.352278009261</c:v>
                </c:pt>
                <c:pt idx="773">
                  <c:v>44463.3529724537</c:v>
                </c:pt>
                <c:pt idx="774">
                  <c:v>44463.353666898147</c:v>
                </c:pt>
                <c:pt idx="775">
                  <c:v>44463.354361342594</c:v>
                </c:pt>
                <c:pt idx="776">
                  <c:v>44463.35505578704</c:v>
                </c:pt>
                <c:pt idx="777">
                  <c:v>44463.35575023148</c:v>
                </c:pt>
                <c:pt idx="778">
                  <c:v>44463.356444675926</c:v>
                </c:pt>
                <c:pt idx="779">
                  <c:v>44463.357139120373</c:v>
                </c:pt>
                <c:pt idx="780">
                  <c:v>44463.357833564813</c:v>
                </c:pt>
                <c:pt idx="781">
                  <c:v>44463.358528009259</c:v>
                </c:pt>
                <c:pt idx="782">
                  <c:v>44463.359222453706</c:v>
                </c:pt>
                <c:pt idx="783">
                  <c:v>44463.359916898145</c:v>
                </c:pt>
                <c:pt idx="784">
                  <c:v>44463.360611342592</c:v>
                </c:pt>
                <c:pt idx="785">
                  <c:v>44463.361305787039</c:v>
                </c:pt>
                <c:pt idx="786">
                  <c:v>44463.362000231478</c:v>
                </c:pt>
                <c:pt idx="787">
                  <c:v>44463.362694675925</c:v>
                </c:pt>
                <c:pt idx="788">
                  <c:v>44463.363389120372</c:v>
                </c:pt>
                <c:pt idx="789">
                  <c:v>44463.364083564818</c:v>
                </c:pt>
                <c:pt idx="790">
                  <c:v>44463.364778009258</c:v>
                </c:pt>
                <c:pt idx="791">
                  <c:v>44463.365472453705</c:v>
                </c:pt>
                <c:pt idx="792">
                  <c:v>44463.366166898151</c:v>
                </c:pt>
                <c:pt idx="793">
                  <c:v>44463.366861342591</c:v>
                </c:pt>
                <c:pt idx="794">
                  <c:v>44463.367555787037</c:v>
                </c:pt>
                <c:pt idx="795">
                  <c:v>44463.368250231484</c:v>
                </c:pt>
                <c:pt idx="796">
                  <c:v>44463.368944675924</c:v>
                </c:pt>
                <c:pt idx="797">
                  <c:v>44463.36963912037</c:v>
                </c:pt>
                <c:pt idx="798">
                  <c:v>44463.370333564817</c:v>
                </c:pt>
                <c:pt idx="799">
                  <c:v>44463.371028009256</c:v>
                </c:pt>
                <c:pt idx="800">
                  <c:v>44463.371722453703</c:v>
                </c:pt>
                <c:pt idx="801">
                  <c:v>44463.37241689815</c:v>
                </c:pt>
                <c:pt idx="802">
                  <c:v>44463.373111342589</c:v>
                </c:pt>
                <c:pt idx="803">
                  <c:v>44463.373805787036</c:v>
                </c:pt>
                <c:pt idx="804">
                  <c:v>44463.374500231483</c:v>
                </c:pt>
                <c:pt idx="805">
                  <c:v>44463.375206249999</c:v>
                </c:pt>
                <c:pt idx="806">
                  <c:v>44463.375900694446</c:v>
                </c:pt>
                <c:pt idx="807">
                  <c:v>44463.376595138892</c:v>
                </c:pt>
                <c:pt idx="808">
                  <c:v>44463.377289583332</c:v>
                </c:pt>
                <c:pt idx="809">
                  <c:v>44463.377984027778</c:v>
                </c:pt>
                <c:pt idx="810">
                  <c:v>44463.378678472225</c:v>
                </c:pt>
                <c:pt idx="811">
                  <c:v>44463.379372916665</c:v>
                </c:pt>
                <c:pt idx="812">
                  <c:v>44463.380067361111</c:v>
                </c:pt>
                <c:pt idx="813">
                  <c:v>44463.380761805558</c:v>
                </c:pt>
                <c:pt idx="814">
                  <c:v>44463.381456249997</c:v>
                </c:pt>
                <c:pt idx="815">
                  <c:v>44463.382150694444</c:v>
                </c:pt>
                <c:pt idx="816">
                  <c:v>44463.382845138891</c:v>
                </c:pt>
                <c:pt idx="817">
                  <c:v>44463.38353958333</c:v>
                </c:pt>
                <c:pt idx="818">
                  <c:v>44463.384234027777</c:v>
                </c:pt>
                <c:pt idx="819">
                  <c:v>44463.384928472224</c:v>
                </c:pt>
                <c:pt idx="820">
                  <c:v>44463.385622916663</c:v>
                </c:pt>
                <c:pt idx="821">
                  <c:v>44463.38631736111</c:v>
                </c:pt>
                <c:pt idx="822">
                  <c:v>44463.387011805557</c:v>
                </c:pt>
                <c:pt idx="823">
                  <c:v>44463.387706250003</c:v>
                </c:pt>
                <c:pt idx="824">
                  <c:v>44463.388400694443</c:v>
                </c:pt>
                <c:pt idx="825">
                  <c:v>44463.389095138889</c:v>
                </c:pt>
                <c:pt idx="826">
                  <c:v>44463.389789583336</c:v>
                </c:pt>
                <c:pt idx="827">
                  <c:v>44463.390484027776</c:v>
                </c:pt>
                <c:pt idx="828">
                  <c:v>44463.391178472222</c:v>
                </c:pt>
                <c:pt idx="829">
                  <c:v>44463.391872916669</c:v>
                </c:pt>
                <c:pt idx="830">
                  <c:v>44463.392567361108</c:v>
                </c:pt>
                <c:pt idx="831">
                  <c:v>44463.393261805555</c:v>
                </c:pt>
                <c:pt idx="832">
                  <c:v>44463.393956250002</c:v>
                </c:pt>
                <c:pt idx="833">
                  <c:v>44463.394650694441</c:v>
                </c:pt>
                <c:pt idx="834">
                  <c:v>44463.395345138888</c:v>
                </c:pt>
                <c:pt idx="835">
                  <c:v>44463.396039583335</c:v>
                </c:pt>
                <c:pt idx="836">
                  <c:v>44463.396734027781</c:v>
                </c:pt>
                <c:pt idx="837">
                  <c:v>44463.397428472221</c:v>
                </c:pt>
                <c:pt idx="838">
                  <c:v>44463.398122916667</c:v>
                </c:pt>
                <c:pt idx="839">
                  <c:v>44463.398817361114</c:v>
                </c:pt>
                <c:pt idx="840">
                  <c:v>44463.399511805554</c:v>
                </c:pt>
                <c:pt idx="841">
                  <c:v>44463.40020625</c:v>
                </c:pt>
                <c:pt idx="842">
                  <c:v>44463.400900694447</c:v>
                </c:pt>
                <c:pt idx="843">
                  <c:v>44463.401595138886</c:v>
                </c:pt>
                <c:pt idx="844">
                  <c:v>44463.402289583333</c:v>
                </c:pt>
                <c:pt idx="845">
                  <c:v>44463.40298402778</c:v>
                </c:pt>
                <c:pt idx="846">
                  <c:v>44463.403678472219</c:v>
                </c:pt>
                <c:pt idx="847">
                  <c:v>44463.404372916666</c:v>
                </c:pt>
                <c:pt idx="848">
                  <c:v>44463.405067361113</c:v>
                </c:pt>
                <c:pt idx="849">
                  <c:v>44463.405761805552</c:v>
                </c:pt>
                <c:pt idx="850">
                  <c:v>44463.406456249999</c:v>
                </c:pt>
                <c:pt idx="851">
                  <c:v>44463.407150694446</c:v>
                </c:pt>
                <c:pt idx="852">
                  <c:v>44463.407845138892</c:v>
                </c:pt>
                <c:pt idx="853">
                  <c:v>44463.408539583332</c:v>
                </c:pt>
                <c:pt idx="854">
                  <c:v>44463.409234027778</c:v>
                </c:pt>
                <c:pt idx="855">
                  <c:v>44463.409928472225</c:v>
                </c:pt>
                <c:pt idx="856">
                  <c:v>44463.410622916665</c:v>
                </c:pt>
                <c:pt idx="857">
                  <c:v>44463.411317361111</c:v>
                </c:pt>
                <c:pt idx="858">
                  <c:v>44463.412011805558</c:v>
                </c:pt>
                <c:pt idx="859">
                  <c:v>44463.412706249997</c:v>
                </c:pt>
                <c:pt idx="860">
                  <c:v>44463.413400694444</c:v>
                </c:pt>
                <c:pt idx="861">
                  <c:v>44463.414095138891</c:v>
                </c:pt>
                <c:pt idx="862">
                  <c:v>44463.41478958333</c:v>
                </c:pt>
                <c:pt idx="863">
                  <c:v>44463.415484027777</c:v>
                </c:pt>
                <c:pt idx="864">
                  <c:v>44463.416178472224</c:v>
                </c:pt>
                <c:pt idx="865">
                  <c:v>44463.41688449074</c:v>
                </c:pt>
                <c:pt idx="866">
                  <c:v>44463.417578935187</c:v>
                </c:pt>
                <c:pt idx="867">
                  <c:v>44463.418273379626</c:v>
                </c:pt>
                <c:pt idx="868">
                  <c:v>44463.418967824073</c:v>
                </c:pt>
                <c:pt idx="869">
                  <c:v>44463.419662268519</c:v>
                </c:pt>
                <c:pt idx="870">
                  <c:v>44463.420356712966</c:v>
                </c:pt>
                <c:pt idx="871">
                  <c:v>44463.421051157406</c:v>
                </c:pt>
                <c:pt idx="872">
                  <c:v>44463.421745601852</c:v>
                </c:pt>
                <c:pt idx="873">
                  <c:v>44463.422440046299</c:v>
                </c:pt>
                <c:pt idx="874">
                  <c:v>44463.423134490738</c:v>
                </c:pt>
                <c:pt idx="875">
                  <c:v>44463.423828935185</c:v>
                </c:pt>
                <c:pt idx="876">
                  <c:v>44463.424523379632</c:v>
                </c:pt>
                <c:pt idx="877">
                  <c:v>44463.425217824071</c:v>
                </c:pt>
                <c:pt idx="878">
                  <c:v>44463.425912268518</c:v>
                </c:pt>
                <c:pt idx="879">
                  <c:v>44463.426606712965</c:v>
                </c:pt>
                <c:pt idx="880">
                  <c:v>44463.427301157404</c:v>
                </c:pt>
                <c:pt idx="881">
                  <c:v>44463.427995601851</c:v>
                </c:pt>
                <c:pt idx="882">
                  <c:v>44463.428690046298</c:v>
                </c:pt>
                <c:pt idx="883">
                  <c:v>44463.429384490744</c:v>
                </c:pt>
                <c:pt idx="884">
                  <c:v>44463.430078935184</c:v>
                </c:pt>
                <c:pt idx="885">
                  <c:v>44463.43077337963</c:v>
                </c:pt>
                <c:pt idx="886">
                  <c:v>44463.431467824077</c:v>
                </c:pt>
                <c:pt idx="887">
                  <c:v>44463.432162268517</c:v>
                </c:pt>
                <c:pt idx="888">
                  <c:v>44463.432856712963</c:v>
                </c:pt>
                <c:pt idx="889">
                  <c:v>44463.43355115741</c:v>
                </c:pt>
                <c:pt idx="890">
                  <c:v>44463.434245601849</c:v>
                </c:pt>
                <c:pt idx="891">
                  <c:v>44463.434940046296</c:v>
                </c:pt>
                <c:pt idx="892">
                  <c:v>44463.435634490743</c:v>
                </c:pt>
                <c:pt idx="893">
                  <c:v>44463.436328935182</c:v>
                </c:pt>
                <c:pt idx="894">
                  <c:v>44463.437023379629</c:v>
                </c:pt>
                <c:pt idx="895">
                  <c:v>44463.437717824076</c:v>
                </c:pt>
                <c:pt idx="896">
                  <c:v>44463.438412268515</c:v>
                </c:pt>
                <c:pt idx="897">
                  <c:v>44463.439106712962</c:v>
                </c:pt>
                <c:pt idx="898">
                  <c:v>44463.439801157409</c:v>
                </c:pt>
                <c:pt idx="899">
                  <c:v>44463.440495601855</c:v>
                </c:pt>
                <c:pt idx="900">
                  <c:v>44463.441190046295</c:v>
                </c:pt>
                <c:pt idx="901">
                  <c:v>44463.441884490741</c:v>
                </c:pt>
                <c:pt idx="902">
                  <c:v>44463.442578935188</c:v>
                </c:pt>
                <c:pt idx="903">
                  <c:v>44463.443273379627</c:v>
                </c:pt>
                <c:pt idx="904">
                  <c:v>44463.443967824074</c:v>
                </c:pt>
                <c:pt idx="905">
                  <c:v>44463.444662268521</c:v>
                </c:pt>
                <c:pt idx="906">
                  <c:v>44463.44535671296</c:v>
                </c:pt>
                <c:pt idx="907">
                  <c:v>44463.446051157407</c:v>
                </c:pt>
                <c:pt idx="908">
                  <c:v>44463.446745601854</c:v>
                </c:pt>
                <c:pt idx="909">
                  <c:v>44463.447440046293</c:v>
                </c:pt>
                <c:pt idx="910">
                  <c:v>44463.44813449074</c:v>
                </c:pt>
                <c:pt idx="911">
                  <c:v>44463.448828935187</c:v>
                </c:pt>
                <c:pt idx="912">
                  <c:v>44463.449523379626</c:v>
                </c:pt>
                <c:pt idx="913">
                  <c:v>44463.450217824073</c:v>
                </c:pt>
                <c:pt idx="914">
                  <c:v>44463.450912268519</c:v>
                </c:pt>
                <c:pt idx="915">
                  <c:v>44463.451606712966</c:v>
                </c:pt>
                <c:pt idx="916">
                  <c:v>44463.452301157406</c:v>
                </c:pt>
                <c:pt idx="917">
                  <c:v>44463.452995601852</c:v>
                </c:pt>
                <c:pt idx="918">
                  <c:v>44463.453690046299</c:v>
                </c:pt>
                <c:pt idx="919">
                  <c:v>44463.454384490738</c:v>
                </c:pt>
                <c:pt idx="920">
                  <c:v>44463.455078935185</c:v>
                </c:pt>
                <c:pt idx="921">
                  <c:v>44463.455773379632</c:v>
                </c:pt>
                <c:pt idx="922">
                  <c:v>44463.456467824071</c:v>
                </c:pt>
                <c:pt idx="923">
                  <c:v>44463.457162268518</c:v>
                </c:pt>
                <c:pt idx="924">
                  <c:v>44463.457856712965</c:v>
                </c:pt>
                <c:pt idx="925">
                  <c:v>44463.458562731481</c:v>
                </c:pt>
                <c:pt idx="926">
                  <c:v>44463.459257175928</c:v>
                </c:pt>
                <c:pt idx="927">
                  <c:v>44463.459951620367</c:v>
                </c:pt>
                <c:pt idx="928">
                  <c:v>44463.460646064814</c:v>
                </c:pt>
                <c:pt idx="929">
                  <c:v>44463.46134050926</c:v>
                </c:pt>
                <c:pt idx="930">
                  <c:v>44463.462034953707</c:v>
                </c:pt>
                <c:pt idx="931">
                  <c:v>44463.462729398147</c:v>
                </c:pt>
                <c:pt idx="932">
                  <c:v>44463.463423842593</c:v>
                </c:pt>
                <c:pt idx="933">
                  <c:v>44463.46411828704</c:v>
                </c:pt>
                <c:pt idx="934">
                  <c:v>44463.464812731479</c:v>
                </c:pt>
                <c:pt idx="935">
                  <c:v>44463.465507175926</c:v>
                </c:pt>
                <c:pt idx="936">
                  <c:v>44463.466201620373</c:v>
                </c:pt>
                <c:pt idx="937">
                  <c:v>44463.466896064812</c:v>
                </c:pt>
                <c:pt idx="938">
                  <c:v>44463.467590509259</c:v>
                </c:pt>
                <c:pt idx="939">
                  <c:v>44463.468284953706</c:v>
                </c:pt>
                <c:pt idx="940">
                  <c:v>44463.468979398145</c:v>
                </c:pt>
                <c:pt idx="941">
                  <c:v>44463.469673842592</c:v>
                </c:pt>
                <c:pt idx="942">
                  <c:v>44463.470368287039</c:v>
                </c:pt>
                <c:pt idx="943">
                  <c:v>44463.471062731478</c:v>
                </c:pt>
                <c:pt idx="944">
                  <c:v>44463.471757175925</c:v>
                </c:pt>
                <c:pt idx="945">
                  <c:v>44463.472451620371</c:v>
                </c:pt>
                <c:pt idx="946">
                  <c:v>44463.473146064818</c:v>
                </c:pt>
                <c:pt idx="947">
                  <c:v>44463.473840509258</c:v>
                </c:pt>
                <c:pt idx="948">
                  <c:v>44463.474534953704</c:v>
                </c:pt>
                <c:pt idx="949">
                  <c:v>44463.475229398151</c:v>
                </c:pt>
                <c:pt idx="950">
                  <c:v>44463.47592384259</c:v>
                </c:pt>
                <c:pt idx="951">
                  <c:v>44463.476618287037</c:v>
                </c:pt>
                <c:pt idx="952">
                  <c:v>44463.477312731484</c:v>
                </c:pt>
                <c:pt idx="953">
                  <c:v>44463.478007175923</c:v>
                </c:pt>
                <c:pt idx="954">
                  <c:v>44463.47870162037</c:v>
                </c:pt>
                <c:pt idx="955">
                  <c:v>44463.479396064817</c:v>
                </c:pt>
                <c:pt idx="956">
                  <c:v>44463.480090509256</c:v>
                </c:pt>
                <c:pt idx="957">
                  <c:v>44463.480784953703</c:v>
                </c:pt>
                <c:pt idx="958">
                  <c:v>44463.48147939815</c:v>
                </c:pt>
                <c:pt idx="959">
                  <c:v>44463.482173842589</c:v>
                </c:pt>
                <c:pt idx="960">
                  <c:v>44463.482868287036</c:v>
                </c:pt>
                <c:pt idx="961">
                  <c:v>44463.483562731482</c:v>
                </c:pt>
                <c:pt idx="962">
                  <c:v>44463.484257175929</c:v>
                </c:pt>
                <c:pt idx="963">
                  <c:v>44463.484951620369</c:v>
                </c:pt>
                <c:pt idx="964">
                  <c:v>44463.485646064815</c:v>
                </c:pt>
                <c:pt idx="965">
                  <c:v>44463.486340509262</c:v>
                </c:pt>
                <c:pt idx="966">
                  <c:v>44463.487034953701</c:v>
                </c:pt>
                <c:pt idx="967">
                  <c:v>44463.487729398148</c:v>
                </c:pt>
                <c:pt idx="968">
                  <c:v>44463.488423842595</c:v>
                </c:pt>
                <c:pt idx="969">
                  <c:v>44463.489118287034</c:v>
                </c:pt>
                <c:pt idx="970">
                  <c:v>44463.489812731481</c:v>
                </c:pt>
                <c:pt idx="971">
                  <c:v>44463.490507175928</c:v>
                </c:pt>
                <c:pt idx="972">
                  <c:v>44463.491201620367</c:v>
                </c:pt>
                <c:pt idx="973">
                  <c:v>44463.491896064814</c:v>
                </c:pt>
                <c:pt idx="974">
                  <c:v>44463.49259050926</c:v>
                </c:pt>
                <c:pt idx="975">
                  <c:v>44463.493284953707</c:v>
                </c:pt>
                <c:pt idx="976">
                  <c:v>44463.493979398147</c:v>
                </c:pt>
                <c:pt idx="977">
                  <c:v>44463.494673842593</c:v>
                </c:pt>
                <c:pt idx="978">
                  <c:v>44463.49536828704</c:v>
                </c:pt>
                <c:pt idx="979">
                  <c:v>44463.496062731479</c:v>
                </c:pt>
                <c:pt idx="980">
                  <c:v>44463.496757175926</c:v>
                </c:pt>
                <c:pt idx="981">
                  <c:v>44463.497451620373</c:v>
                </c:pt>
                <c:pt idx="982">
                  <c:v>44463.498146064812</c:v>
                </c:pt>
                <c:pt idx="983">
                  <c:v>44463.498840509259</c:v>
                </c:pt>
                <c:pt idx="984">
                  <c:v>44463.499534953706</c:v>
                </c:pt>
                <c:pt idx="985">
                  <c:v>44463.500240972222</c:v>
                </c:pt>
                <c:pt idx="986">
                  <c:v>44463.500935416669</c:v>
                </c:pt>
                <c:pt idx="987">
                  <c:v>44463.501629861108</c:v>
                </c:pt>
                <c:pt idx="988">
                  <c:v>44463.502324305555</c:v>
                </c:pt>
                <c:pt idx="989">
                  <c:v>44463.503018750002</c:v>
                </c:pt>
                <c:pt idx="990">
                  <c:v>44463.503713194441</c:v>
                </c:pt>
                <c:pt idx="991">
                  <c:v>44463.504407638888</c:v>
                </c:pt>
                <c:pt idx="992">
                  <c:v>44463.505102083334</c:v>
                </c:pt>
                <c:pt idx="993">
                  <c:v>44463.505796527781</c:v>
                </c:pt>
                <c:pt idx="994">
                  <c:v>44463.50649097222</c:v>
                </c:pt>
                <c:pt idx="995">
                  <c:v>44463.507185416667</c:v>
                </c:pt>
                <c:pt idx="996">
                  <c:v>44463.507879861114</c:v>
                </c:pt>
                <c:pt idx="997">
                  <c:v>44463.508574305553</c:v>
                </c:pt>
                <c:pt idx="998">
                  <c:v>44463.50926875</c:v>
                </c:pt>
                <c:pt idx="999">
                  <c:v>44463.509963194447</c:v>
                </c:pt>
                <c:pt idx="1000">
                  <c:v>44463.510657638886</c:v>
                </c:pt>
                <c:pt idx="1001">
                  <c:v>44463.511352083333</c:v>
                </c:pt>
                <c:pt idx="1002">
                  <c:v>44463.51204652778</c:v>
                </c:pt>
                <c:pt idx="1003">
                  <c:v>44463.512740972219</c:v>
                </c:pt>
                <c:pt idx="1004">
                  <c:v>44463.513435416666</c:v>
                </c:pt>
                <c:pt idx="1005">
                  <c:v>44463.514129861112</c:v>
                </c:pt>
                <c:pt idx="1006">
                  <c:v>44463.514824305559</c:v>
                </c:pt>
                <c:pt idx="1007">
                  <c:v>44463.515518749999</c:v>
                </c:pt>
                <c:pt idx="1008">
                  <c:v>44463.516213194445</c:v>
                </c:pt>
                <c:pt idx="1009">
                  <c:v>44463.516907638892</c:v>
                </c:pt>
                <c:pt idx="1010">
                  <c:v>44463.517602083331</c:v>
                </c:pt>
                <c:pt idx="1011">
                  <c:v>44463.518296527778</c:v>
                </c:pt>
                <c:pt idx="1012">
                  <c:v>44463.518990972225</c:v>
                </c:pt>
                <c:pt idx="1013">
                  <c:v>44463.519685416664</c:v>
                </c:pt>
                <c:pt idx="1014">
                  <c:v>44463.520379861111</c:v>
                </c:pt>
                <c:pt idx="1015">
                  <c:v>44463.521074305558</c:v>
                </c:pt>
                <c:pt idx="1016">
                  <c:v>44463.521768749997</c:v>
                </c:pt>
                <c:pt idx="1017">
                  <c:v>44463.522463194444</c:v>
                </c:pt>
                <c:pt idx="1018">
                  <c:v>44463.523157638891</c:v>
                </c:pt>
                <c:pt idx="1019">
                  <c:v>44463.52385208333</c:v>
                </c:pt>
                <c:pt idx="1020">
                  <c:v>44463.524546527777</c:v>
                </c:pt>
                <c:pt idx="1021">
                  <c:v>44463.525240972223</c:v>
                </c:pt>
                <c:pt idx="1022">
                  <c:v>44463.52593541667</c:v>
                </c:pt>
                <c:pt idx="1023">
                  <c:v>44463.52662986111</c:v>
                </c:pt>
                <c:pt idx="1024">
                  <c:v>44463.527324305556</c:v>
                </c:pt>
                <c:pt idx="1025">
                  <c:v>44463.528018750003</c:v>
                </c:pt>
                <c:pt idx="1026">
                  <c:v>44463.528713194442</c:v>
                </c:pt>
                <c:pt idx="1027">
                  <c:v>44463.529407638889</c:v>
                </c:pt>
                <c:pt idx="1028">
                  <c:v>44463.530102083336</c:v>
                </c:pt>
                <c:pt idx="1029">
                  <c:v>44463.530796527775</c:v>
                </c:pt>
                <c:pt idx="1030">
                  <c:v>44463.531490972222</c:v>
                </c:pt>
                <c:pt idx="1031">
                  <c:v>44463.532185416669</c:v>
                </c:pt>
                <c:pt idx="1032">
                  <c:v>44463.532879861108</c:v>
                </c:pt>
                <c:pt idx="1033">
                  <c:v>44463.533574305555</c:v>
                </c:pt>
                <c:pt idx="1034">
                  <c:v>44463.534268750002</c:v>
                </c:pt>
                <c:pt idx="1035">
                  <c:v>44463.534963194441</c:v>
                </c:pt>
                <c:pt idx="1036">
                  <c:v>44463.535657638888</c:v>
                </c:pt>
                <c:pt idx="1037">
                  <c:v>44463.536352083334</c:v>
                </c:pt>
                <c:pt idx="1038">
                  <c:v>44463.537046527781</c:v>
                </c:pt>
                <c:pt idx="1039">
                  <c:v>44463.53774097222</c:v>
                </c:pt>
                <c:pt idx="1040">
                  <c:v>44463.538435416667</c:v>
                </c:pt>
                <c:pt idx="1041">
                  <c:v>44463.539129861114</c:v>
                </c:pt>
                <c:pt idx="1042">
                  <c:v>44463.539824305553</c:v>
                </c:pt>
                <c:pt idx="1043">
                  <c:v>44463.54051875</c:v>
                </c:pt>
                <c:pt idx="1044">
                  <c:v>44463.541213194447</c:v>
                </c:pt>
                <c:pt idx="1045">
                  <c:v>44463.541907638886</c:v>
                </c:pt>
                <c:pt idx="1046">
                  <c:v>44463.542602083333</c:v>
                </c:pt>
                <c:pt idx="1047">
                  <c:v>44463.54329652778</c:v>
                </c:pt>
                <c:pt idx="1048">
                  <c:v>44463.543990972219</c:v>
                </c:pt>
                <c:pt idx="1049">
                  <c:v>44463.544685416666</c:v>
                </c:pt>
                <c:pt idx="1050">
                  <c:v>44463.545379861112</c:v>
                </c:pt>
                <c:pt idx="1051">
                  <c:v>44463.546074305559</c:v>
                </c:pt>
                <c:pt idx="1052">
                  <c:v>44463.546768749999</c:v>
                </c:pt>
                <c:pt idx="1053">
                  <c:v>44463.547463194445</c:v>
                </c:pt>
                <c:pt idx="1054">
                  <c:v>44463.548157638892</c:v>
                </c:pt>
                <c:pt idx="1055">
                  <c:v>44463.548852083331</c:v>
                </c:pt>
                <c:pt idx="1056">
                  <c:v>44463.549546527778</c:v>
                </c:pt>
                <c:pt idx="1057">
                  <c:v>44463.550240972225</c:v>
                </c:pt>
                <c:pt idx="1058">
                  <c:v>44463.550935416664</c:v>
                </c:pt>
                <c:pt idx="1059">
                  <c:v>44463.551629861111</c:v>
                </c:pt>
                <c:pt idx="1060">
                  <c:v>44463.552324305558</c:v>
                </c:pt>
                <c:pt idx="1061">
                  <c:v>44463.553018749997</c:v>
                </c:pt>
                <c:pt idx="1062">
                  <c:v>44463.553713194444</c:v>
                </c:pt>
                <c:pt idx="1063">
                  <c:v>44463.554407638891</c:v>
                </c:pt>
                <c:pt idx="1064">
                  <c:v>44463.55510208333</c:v>
                </c:pt>
                <c:pt idx="1065">
                  <c:v>44463.555796527777</c:v>
                </c:pt>
                <c:pt idx="1066">
                  <c:v>44463.556490972223</c:v>
                </c:pt>
                <c:pt idx="1067">
                  <c:v>44463.55718541667</c:v>
                </c:pt>
                <c:pt idx="1068">
                  <c:v>44463.55787986111</c:v>
                </c:pt>
                <c:pt idx="1069">
                  <c:v>44463.558574305556</c:v>
                </c:pt>
                <c:pt idx="1070">
                  <c:v>44463.559268750003</c:v>
                </c:pt>
                <c:pt idx="1071">
                  <c:v>44463.559963194442</c:v>
                </c:pt>
                <c:pt idx="1072">
                  <c:v>44463.560657638889</c:v>
                </c:pt>
                <c:pt idx="1073">
                  <c:v>44463.561352083336</c:v>
                </c:pt>
                <c:pt idx="1074">
                  <c:v>44463.562046527775</c:v>
                </c:pt>
                <c:pt idx="1075">
                  <c:v>44463.562740972222</c:v>
                </c:pt>
                <c:pt idx="1076">
                  <c:v>44463.563435416669</c:v>
                </c:pt>
                <c:pt idx="1077">
                  <c:v>44463.564129861108</c:v>
                </c:pt>
                <c:pt idx="1078">
                  <c:v>44463.564824305555</c:v>
                </c:pt>
                <c:pt idx="1079">
                  <c:v>44463.565518750002</c:v>
                </c:pt>
                <c:pt idx="1080">
                  <c:v>44463.566213194441</c:v>
                </c:pt>
                <c:pt idx="1081">
                  <c:v>44463.566907638888</c:v>
                </c:pt>
                <c:pt idx="1082">
                  <c:v>44463.567602083334</c:v>
                </c:pt>
                <c:pt idx="1083">
                  <c:v>44463.568296527781</c:v>
                </c:pt>
                <c:pt idx="1084">
                  <c:v>44463.56899097222</c:v>
                </c:pt>
                <c:pt idx="1085">
                  <c:v>44463.569685416667</c:v>
                </c:pt>
                <c:pt idx="1086">
                  <c:v>44463.570379861114</c:v>
                </c:pt>
                <c:pt idx="1087">
                  <c:v>44463.571074305553</c:v>
                </c:pt>
                <c:pt idx="1088">
                  <c:v>44463.57176875</c:v>
                </c:pt>
                <c:pt idx="1089">
                  <c:v>44463.572463194447</c:v>
                </c:pt>
                <c:pt idx="1090">
                  <c:v>44463.573157638886</c:v>
                </c:pt>
                <c:pt idx="1091">
                  <c:v>44463.573852083333</c:v>
                </c:pt>
                <c:pt idx="1092">
                  <c:v>44463.57454652778</c:v>
                </c:pt>
                <c:pt idx="1093">
                  <c:v>44463.575240972219</c:v>
                </c:pt>
                <c:pt idx="1094">
                  <c:v>44463.575935416666</c:v>
                </c:pt>
                <c:pt idx="1095">
                  <c:v>44463.576629861112</c:v>
                </c:pt>
                <c:pt idx="1096">
                  <c:v>44463.577324305559</c:v>
                </c:pt>
                <c:pt idx="1097">
                  <c:v>44463.578018749999</c:v>
                </c:pt>
                <c:pt idx="1098">
                  <c:v>44463.578713194445</c:v>
                </c:pt>
                <c:pt idx="1099">
                  <c:v>44463.579407638892</c:v>
                </c:pt>
                <c:pt idx="1100">
                  <c:v>44463.580102083331</c:v>
                </c:pt>
                <c:pt idx="1101">
                  <c:v>44463.580796527778</c:v>
                </c:pt>
                <c:pt idx="1102">
                  <c:v>44463.581490972225</c:v>
                </c:pt>
                <c:pt idx="1103">
                  <c:v>44463.582185416664</c:v>
                </c:pt>
                <c:pt idx="1104">
                  <c:v>44463.582879861111</c:v>
                </c:pt>
                <c:pt idx="1105">
                  <c:v>44463.583585879627</c:v>
                </c:pt>
                <c:pt idx="1106">
                  <c:v>44463.584280324074</c:v>
                </c:pt>
                <c:pt idx="1107">
                  <c:v>44463.584974768521</c:v>
                </c:pt>
                <c:pt idx="1108">
                  <c:v>44463.58566921296</c:v>
                </c:pt>
                <c:pt idx="1109">
                  <c:v>44463.586363657407</c:v>
                </c:pt>
                <c:pt idx="1110">
                  <c:v>44463.587058101853</c:v>
                </c:pt>
                <c:pt idx="1111">
                  <c:v>44463.587752546293</c:v>
                </c:pt>
                <c:pt idx="1112">
                  <c:v>44463.58844699074</c:v>
                </c:pt>
                <c:pt idx="1113">
                  <c:v>44463.589141435186</c:v>
                </c:pt>
                <c:pt idx="1114">
                  <c:v>44463.589835879633</c:v>
                </c:pt>
                <c:pt idx="1115">
                  <c:v>44463.590530324072</c:v>
                </c:pt>
                <c:pt idx="1116">
                  <c:v>44463.591224768519</c:v>
                </c:pt>
                <c:pt idx="1117">
                  <c:v>44463.591919212966</c:v>
                </c:pt>
                <c:pt idx="1118">
                  <c:v>44463.592613657405</c:v>
                </c:pt>
                <c:pt idx="1119">
                  <c:v>44463.593308101852</c:v>
                </c:pt>
                <c:pt idx="1120">
                  <c:v>44463.594002546299</c:v>
                </c:pt>
                <c:pt idx="1121">
                  <c:v>44463.594696990738</c:v>
                </c:pt>
                <c:pt idx="1122">
                  <c:v>44463.595391435185</c:v>
                </c:pt>
                <c:pt idx="1123">
                  <c:v>44463.596085879632</c:v>
                </c:pt>
                <c:pt idx="1124">
                  <c:v>44463.596780324071</c:v>
                </c:pt>
                <c:pt idx="1125">
                  <c:v>44463.597474768518</c:v>
                </c:pt>
                <c:pt idx="1126">
                  <c:v>44463.598169212964</c:v>
                </c:pt>
                <c:pt idx="1127">
                  <c:v>44463.598863657404</c:v>
                </c:pt>
                <c:pt idx="1128">
                  <c:v>44463.599558101851</c:v>
                </c:pt>
                <c:pt idx="1129">
                  <c:v>44463.600252546297</c:v>
                </c:pt>
                <c:pt idx="1130">
                  <c:v>44463.600946990744</c:v>
                </c:pt>
                <c:pt idx="1131">
                  <c:v>44463.601641435183</c:v>
                </c:pt>
                <c:pt idx="1132">
                  <c:v>44463.60233587963</c:v>
                </c:pt>
                <c:pt idx="1133">
                  <c:v>44463.603030324077</c:v>
                </c:pt>
                <c:pt idx="1134">
                  <c:v>44463.603724768516</c:v>
                </c:pt>
                <c:pt idx="1135">
                  <c:v>44463.604419212963</c:v>
                </c:pt>
                <c:pt idx="1136">
                  <c:v>44463.60511365741</c:v>
                </c:pt>
                <c:pt idx="1137">
                  <c:v>44463.605808101849</c:v>
                </c:pt>
                <c:pt idx="1138">
                  <c:v>44463.606502546296</c:v>
                </c:pt>
                <c:pt idx="1139">
                  <c:v>44463.607196990743</c:v>
                </c:pt>
                <c:pt idx="1140">
                  <c:v>44463.607891435182</c:v>
                </c:pt>
                <c:pt idx="1141">
                  <c:v>44463.608585879629</c:v>
                </c:pt>
                <c:pt idx="1142">
                  <c:v>44463.609280324075</c:v>
                </c:pt>
                <c:pt idx="1143">
                  <c:v>44463.609974768522</c:v>
                </c:pt>
                <c:pt idx="1144">
                  <c:v>44463.610669212962</c:v>
                </c:pt>
                <c:pt idx="1145">
                  <c:v>44463.611363657408</c:v>
                </c:pt>
                <c:pt idx="1146">
                  <c:v>44463.612058101855</c:v>
                </c:pt>
                <c:pt idx="1147">
                  <c:v>44463.612752546294</c:v>
                </c:pt>
                <c:pt idx="1148">
                  <c:v>44463.613446990741</c:v>
                </c:pt>
                <c:pt idx="1149">
                  <c:v>44463.614141435188</c:v>
                </c:pt>
                <c:pt idx="1150">
                  <c:v>44463.614835879627</c:v>
                </c:pt>
                <c:pt idx="1151">
                  <c:v>44463.615530324074</c:v>
                </c:pt>
                <c:pt idx="1152">
                  <c:v>44463.616224768521</c:v>
                </c:pt>
                <c:pt idx="1153">
                  <c:v>44463.61691921296</c:v>
                </c:pt>
                <c:pt idx="1154">
                  <c:v>44463.617613657407</c:v>
                </c:pt>
                <c:pt idx="1155">
                  <c:v>44463.618308101853</c:v>
                </c:pt>
                <c:pt idx="1156">
                  <c:v>44463.619002546293</c:v>
                </c:pt>
                <c:pt idx="1157">
                  <c:v>44463.61969699074</c:v>
                </c:pt>
                <c:pt idx="1158">
                  <c:v>44463.620391435186</c:v>
                </c:pt>
                <c:pt idx="1159">
                  <c:v>44463.621085879633</c:v>
                </c:pt>
                <c:pt idx="1160">
                  <c:v>44463.621780324072</c:v>
                </c:pt>
                <c:pt idx="1161">
                  <c:v>44463.622474768519</c:v>
                </c:pt>
                <c:pt idx="1162">
                  <c:v>44463.623169212966</c:v>
                </c:pt>
                <c:pt idx="1163">
                  <c:v>44463.623863657405</c:v>
                </c:pt>
                <c:pt idx="1164">
                  <c:v>44463.624558101852</c:v>
                </c:pt>
                <c:pt idx="1165">
                  <c:v>44463.625264120368</c:v>
                </c:pt>
                <c:pt idx="1166">
                  <c:v>44463.625958564815</c:v>
                </c:pt>
                <c:pt idx="1167">
                  <c:v>44463.626653009262</c:v>
                </c:pt>
                <c:pt idx="1168">
                  <c:v>44463.627347453701</c:v>
                </c:pt>
                <c:pt idx="1169">
                  <c:v>44463.628041898148</c:v>
                </c:pt>
                <c:pt idx="1170">
                  <c:v>44463.628736342594</c:v>
                </c:pt>
                <c:pt idx="1171">
                  <c:v>44463.629430787034</c:v>
                </c:pt>
                <c:pt idx="1172">
                  <c:v>44463.630125231481</c:v>
                </c:pt>
                <c:pt idx="1173">
                  <c:v>44463.630819675927</c:v>
                </c:pt>
                <c:pt idx="1174">
                  <c:v>44463.631514120367</c:v>
                </c:pt>
                <c:pt idx="1175">
                  <c:v>44463.632208564813</c:v>
                </c:pt>
                <c:pt idx="1176">
                  <c:v>44463.63290300926</c:v>
                </c:pt>
                <c:pt idx="1177">
                  <c:v>44463.633597453707</c:v>
                </c:pt>
                <c:pt idx="1178">
                  <c:v>44463.634291898146</c:v>
                </c:pt>
                <c:pt idx="1179">
                  <c:v>44463.634986342593</c:v>
                </c:pt>
                <c:pt idx="1180">
                  <c:v>44463.63568078704</c:v>
                </c:pt>
                <c:pt idx="1181">
                  <c:v>44463.636375231479</c:v>
                </c:pt>
                <c:pt idx="1182">
                  <c:v>44463.637069675926</c:v>
                </c:pt>
                <c:pt idx="1183">
                  <c:v>44463.637764120373</c:v>
                </c:pt>
                <c:pt idx="1184">
                  <c:v>44463.638458564812</c:v>
                </c:pt>
                <c:pt idx="1185">
                  <c:v>44463.639153009259</c:v>
                </c:pt>
                <c:pt idx="1186">
                  <c:v>44463.639847453705</c:v>
                </c:pt>
                <c:pt idx="1187">
                  <c:v>44463.640541898145</c:v>
                </c:pt>
                <c:pt idx="1188">
                  <c:v>44463.641236342592</c:v>
                </c:pt>
                <c:pt idx="1189">
                  <c:v>44463.641930787038</c:v>
                </c:pt>
                <c:pt idx="1190">
                  <c:v>44463.642625231485</c:v>
                </c:pt>
                <c:pt idx="1191">
                  <c:v>44463.643319675924</c:v>
                </c:pt>
                <c:pt idx="1192">
                  <c:v>44463.644014120371</c:v>
                </c:pt>
                <c:pt idx="1193">
                  <c:v>44463.644708564818</c:v>
                </c:pt>
                <c:pt idx="1194">
                  <c:v>44463.645403009257</c:v>
                </c:pt>
                <c:pt idx="1195">
                  <c:v>44463.646097453704</c:v>
                </c:pt>
                <c:pt idx="1196">
                  <c:v>44463.646791898151</c:v>
                </c:pt>
                <c:pt idx="1197">
                  <c:v>44463.64748634259</c:v>
                </c:pt>
                <c:pt idx="1198">
                  <c:v>44463.648180787037</c:v>
                </c:pt>
                <c:pt idx="1199">
                  <c:v>44463.648875231484</c:v>
                </c:pt>
                <c:pt idx="1200">
                  <c:v>44463.649569675923</c:v>
                </c:pt>
                <c:pt idx="1201">
                  <c:v>44463.65026412037</c:v>
                </c:pt>
                <c:pt idx="1202">
                  <c:v>44463.650958564816</c:v>
                </c:pt>
                <c:pt idx="1203">
                  <c:v>44463.651653009256</c:v>
                </c:pt>
                <c:pt idx="1204">
                  <c:v>44463.652347453703</c:v>
                </c:pt>
                <c:pt idx="1205">
                  <c:v>44463.653041898149</c:v>
                </c:pt>
                <c:pt idx="1206">
                  <c:v>44463.653736342596</c:v>
                </c:pt>
                <c:pt idx="1207">
                  <c:v>44463.654430787035</c:v>
                </c:pt>
                <c:pt idx="1208">
                  <c:v>44463.655125231482</c:v>
                </c:pt>
                <c:pt idx="1209">
                  <c:v>44463.655819675929</c:v>
                </c:pt>
                <c:pt idx="1210">
                  <c:v>44463.656514120368</c:v>
                </c:pt>
                <c:pt idx="1211">
                  <c:v>44463.657208564815</c:v>
                </c:pt>
                <c:pt idx="1212">
                  <c:v>44463.657903009262</c:v>
                </c:pt>
                <c:pt idx="1213">
                  <c:v>44463.658597453701</c:v>
                </c:pt>
                <c:pt idx="1214">
                  <c:v>44463.659291898148</c:v>
                </c:pt>
                <c:pt idx="1215">
                  <c:v>44463.659986342594</c:v>
                </c:pt>
                <c:pt idx="1216">
                  <c:v>44463.660680787034</c:v>
                </c:pt>
                <c:pt idx="1217">
                  <c:v>44463.661375231481</c:v>
                </c:pt>
                <c:pt idx="1218">
                  <c:v>44463.662069675927</c:v>
                </c:pt>
                <c:pt idx="1219">
                  <c:v>44463.662764120367</c:v>
                </c:pt>
                <c:pt idx="1220">
                  <c:v>44463.663458564813</c:v>
                </c:pt>
                <c:pt idx="1221">
                  <c:v>44463.66415300926</c:v>
                </c:pt>
                <c:pt idx="1222">
                  <c:v>44463.664847453707</c:v>
                </c:pt>
                <c:pt idx="1223">
                  <c:v>44463.665541898146</c:v>
                </c:pt>
                <c:pt idx="1224">
                  <c:v>44463.666236342593</c:v>
                </c:pt>
                <c:pt idx="1225">
                  <c:v>44463.666942361109</c:v>
                </c:pt>
                <c:pt idx="1226">
                  <c:v>44463.667636805556</c:v>
                </c:pt>
                <c:pt idx="1227">
                  <c:v>44463.668331250003</c:v>
                </c:pt>
                <c:pt idx="1228">
                  <c:v>44463.669025694442</c:v>
                </c:pt>
                <c:pt idx="1229">
                  <c:v>44463.669720138889</c:v>
                </c:pt>
                <c:pt idx="1230">
                  <c:v>44463.670414583336</c:v>
                </c:pt>
                <c:pt idx="1231">
                  <c:v>44463.671109027775</c:v>
                </c:pt>
                <c:pt idx="1232">
                  <c:v>44463.671803472222</c:v>
                </c:pt>
                <c:pt idx="1233">
                  <c:v>44463.672497916668</c:v>
                </c:pt>
                <c:pt idx="1234">
                  <c:v>44463.673192361108</c:v>
                </c:pt>
                <c:pt idx="1235">
                  <c:v>44463.673886805555</c:v>
                </c:pt>
                <c:pt idx="1236">
                  <c:v>44463.674581250001</c:v>
                </c:pt>
                <c:pt idx="1237">
                  <c:v>44463.675275694448</c:v>
                </c:pt>
                <c:pt idx="1238">
                  <c:v>44463.675970138887</c:v>
                </c:pt>
                <c:pt idx="1239">
                  <c:v>44463.676664583334</c:v>
                </c:pt>
                <c:pt idx="1240">
                  <c:v>44463.677359027781</c:v>
                </c:pt>
                <c:pt idx="1241">
                  <c:v>44463.67805347222</c:v>
                </c:pt>
                <c:pt idx="1242">
                  <c:v>44463.678747916667</c:v>
                </c:pt>
                <c:pt idx="1243">
                  <c:v>44463.679442361114</c:v>
                </c:pt>
                <c:pt idx="1244">
                  <c:v>44463.680136805553</c:v>
                </c:pt>
                <c:pt idx="1245">
                  <c:v>44463.68083125</c:v>
                </c:pt>
                <c:pt idx="1246">
                  <c:v>44463.681525694446</c:v>
                </c:pt>
                <c:pt idx="1247">
                  <c:v>44463.682220138886</c:v>
                </c:pt>
                <c:pt idx="1248">
                  <c:v>44463.682914583333</c:v>
                </c:pt>
                <c:pt idx="1249">
                  <c:v>44463.683609027779</c:v>
                </c:pt>
                <c:pt idx="1250">
                  <c:v>44463.684303472219</c:v>
                </c:pt>
                <c:pt idx="1251">
                  <c:v>44463.684997916665</c:v>
                </c:pt>
                <c:pt idx="1252">
                  <c:v>44463.685692361112</c:v>
                </c:pt>
                <c:pt idx="1253">
                  <c:v>44463.686386805559</c:v>
                </c:pt>
                <c:pt idx="1254">
                  <c:v>44463.687081249998</c:v>
                </c:pt>
                <c:pt idx="1255">
                  <c:v>44463.687775694445</c:v>
                </c:pt>
                <c:pt idx="1256">
                  <c:v>44463.688470138892</c:v>
                </c:pt>
                <c:pt idx="1257">
                  <c:v>44463.689164583331</c:v>
                </c:pt>
                <c:pt idx="1258">
                  <c:v>44463.689859027778</c:v>
                </c:pt>
                <c:pt idx="1259">
                  <c:v>44463.690553472225</c:v>
                </c:pt>
                <c:pt idx="1260">
                  <c:v>44463.691247916664</c:v>
                </c:pt>
                <c:pt idx="1261">
                  <c:v>44463.691942361111</c:v>
                </c:pt>
                <c:pt idx="1262">
                  <c:v>44463.692636805557</c:v>
                </c:pt>
                <c:pt idx="1263">
                  <c:v>44463.693331249997</c:v>
                </c:pt>
                <c:pt idx="1264">
                  <c:v>44463.694025694444</c:v>
                </c:pt>
                <c:pt idx="1265">
                  <c:v>44463.69472013889</c:v>
                </c:pt>
                <c:pt idx="1266">
                  <c:v>44463.695414583337</c:v>
                </c:pt>
                <c:pt idx="1267">
                  <c:v>44463.696109027776</c:v>
                </c:pt>
                <c:pt idx="1268">
                  <c:v>44463.696803472223</c:v>
                </c:pt>
                <c:pt idx="1269">
                  <c:v>44463.69749791667</c:v>
                </c:pt>
                <c:pt idx="1270">
                  <c:v>44463.698192361109</c:v>
                </c:pt>
                <c:pt idx="1271">
                  <c:v>44463.698886805556</c:v>
                </c:pt>
                <c:pt idx="1272">
                  <c:v>44463.699581250003</c:v>
                </c:pt>
                <c:pt idx="1273">
                  <c:v>44463.700275694442</c:v>
                </c:pt>
                <c:pt idx="1274">
                  <c:v>44463.700970138889</c:v>
                </c:pt>
                <c:pt idx="1275">
                  <c:v>44463.701664583336</c:v>
                </c:pt>
                <c:pt idx="1276">
                  <c:v>44463.702359027775</c:v>
                </c:pt>
                <c:pt idx="1277">
                  <c:v>44463.703053472222</c:v>
                </c:pt>
                <c:pt idx="1278">
                  <c:v>44463.703747916668</c:v>
                </c:pt>
                <c:pt idx="1279">
                  <c:v>44463.704442361108</c:v>
                </c:pt>
                <c:pt idx="1280">
                  <c:v>44463.705136805555</c:v>
                </c:pt>
                <c:pt idx="1281">
                  <c:v>44463.705831250001</c:v>
                </c:pt>
                <c:pt idx="1282">
                  <c:v>44463.706525694448</c:v>
                </c:pt>
                <c:pt idx="1283">
                  <c:v>44463.707220138887</c:v>
                </c:pt>
                <c:pt idx="1284">
                  <c:v>44463.707914583334</c:v>
                </c:pt>
                <c:pt idx="1285">
                  <c:v>44463.70862060185</c:v>
                </c:pt>
                <c:pt idx="1286">
                  <c:v>44463.709315046297</c:v>
                </c:pt>
                <c:pt idx="1287">
                  <c:v>44463.710009490744</c:v>
                </c:pt>
                <c:pt idx="1288">
                  <c:v>44463.710703935183</c:v>
                </c:pt>
                <c:pt idx="1289">
                  <c:v>44463.71139837963</c:v>
                </c:pt>
                <c:pt idx="1290">
                  <c:v>44463.712092824077</c:v>
                </c:pt>
                <c:pt idx="1291">
                  <c:v>44463.712787268516</c:v>
                </c:pt>
                <c:pt idx="1292">
                  <c:v>44463.713481712963</c:v>
                </c:pt>
                <c:pt idx="1293">
                  <c:v>44463.714176157409</c:v>
                </c:pt>
                <c:pt idx="1294">
                  <c:v>44463.714870601849</c:v>
                </c:pt>
                <c:pt idx="1295">
                  <c:v>44463.715565046296</c:v>
                </c:pt>
                <c:pt idx="1296">
                  <c:v>44463.716259490742</c:v>
                </c:pt>
                <c:pt idx="1297">
                  <c:v>44463.716953935182</c:v>
                </c:pt>
                <c:pt idx="1298">
                  <c:v>44463.717648379628</c:v>
                </c:pt>
                <c:pt idx="1299">
                  <c:v>44463.718342824075</c:v>
                </c:pt>
                <c:pt idx="1300">
                  <c:v>44463.719037268522</c:v>
                </c:pt>
                <c:pt idx="1301">
                  <c:v>44463.719731712961</c:v>
                </c:pt>
                <c:pt idx="1302">
                  <c:v>44463.720426157408</c:v>
                </c:pt>
                <c:pt idx="1303">
                  <c:v>44463.721120601855</c:v>
                </c:pt>
                <c:pt idx="1304">
                  <c:v>44463.721815046294</c:v>
                </c:pt>
                <c:pt idx="1305">
                  <c:v>44463.722509490741</c:v>
                </c:pt>
                <c:pt idx="1306">
                  <c:v>44463.723203935187</c:v>
                </c:pt>
                <c:pt idx="1307">
                  <c:v>44463.723898379627</c:v>
                </c:pt>
                <c:pt idx="1308">
                  <c:v>44463.724592824074</c:v>
                </c:pt>
                <c:pt idx="1309">
                  <c:v>44463.72528726852</c:v>
                </c:pt>
                <c:pt idx="1310">
                  <c:v>44463.72598171296</c:v>
                </c:pt>
                <c:pt idx="1311">
                  <c:v>44463.726676157406</c:v>
                </c:pt>
                <c:pt idx="1312">
                  <c:v>44463.727370601853</c:v>
                </c:pt>
                <c:pt idx="1313">
                  <c:v>44463.7280650463</c:v>
                </c:pt>
                <c:pt idx="1314">
                  <c:v>44463.728759490739</c:v>
                </c:pt>
                <c:pt idx="1315">
                  <c:v>44463.729453935186</c:v>
                </c:pt>
                <c:pt idx="1316">
                  <c:v>44463.730148379633</c:v>
                </c:pt>
                <c:pt idx="1317">
                  <c:v>44463.730842824072</c:v>
                </c:pt>
                <c:pt idx="1318">
                  <c:v>44463.731537268519</c:v>
                </c:pt>
                <c:pt idx="1319">
                  <c:v>44463.732231712966</c:v>
                </c:pt>
                <c:pt idx="1320">
                  <c:v>44463.732926157405</c:v>
                </c:pt>
                <c:pt idx="1321">
                  <c:v>44463.733620601852</c:v>
                </c:pt>
                <c:pt idx="1322">
                  <c:v>44463.734315046298</c:v>
                </c:pt>
                <c:pt idx="1323">
                  <c:v>44463.735009490738</c:v>
                </c:pt>
                <c:pt idx="1324">
                  <c:v>44463.735703935185</c:v>
                </c:pt>
                <c:pt idx="1325">
                  <c:v>44463.736398379631</c:v>
                </c:pt>
                <c:pt idx="1326">
                  <c:v>44463.737092824071</c:v>
                </c:pt>
                <c:pt idx="1327">
                  <c:v>44463.737787268517</c:v>
                </c:pt>
                <c:pt idx="1328">
                  <c:v>44463.738481712964</c:v>
                </c:pt>
                <c:pt idx="1329">
                  <c:v>44463.739176157411</c:v>
                </c:pt>
                <c:pt idx="1330">
                  <c:v>44463.73987060185</c:v>
                </c:pt>
                <c:pt idx="1331">
                  <c:v>44463.740565046297</c:v>
                </c:pt>
                <c:pt idx="1332">
                  <c:v>44463.741259490744</c:v>
                </c:pt>
                <c:pt idx="1333">
                  <c:v>44463.741953935183</c:v>
                </c:pt>
                <c:pt idx="1334">
                  <c:v>44463.74264837963</c:v>
                </c:pt>
                <c:pt idx="1335">
                  <c:v>44463.743342824077</c:v>
                </c:pt>
                <c:pt idx="1336">
                  <c:v>44463.744037268516</c:v>
                </c:pt>
                <c:pt idx="1337">
                  <c:v>44463.744731712963</c:v>
                </c:pt>
                <c:pt idx="1338">
                  <c:v>44463.745426157409</c:v>
                </c:pt>
                <c:pt idx="1339">
                  <c:v>44463.746120601849</c:v>
                </c:pt>
                <c:pt idx="1340">
                  <c:v>44463.746815046296</c:v>
                </c:pt>
                <c:pt idx="1341">
                  <c:v>44463.747509490742</c:v>
                </c:pt>
                <c:pt idx="1342">
                  <c:v>44463.748203935182</c:v>
                </c:pt>
                <c:pt idx="1343">
                  <c:v>44463.748898379628</c:v>
                </c:pt>
                <c:pt idx="1344">
                  <c:v>44463.749592824075</c:v>
                </c:pt>
                <c:pt idx="1345">
                  <c:v>44463.750287268522</c:v>
                </c:pt>
                <c:pt idx="1346">
                  <c:v>44463.750981712961</c:v>
                </c:pt>
                <c:pt idx="1347">
                  <c:v>44463.751676157408</c:v>
                </c:pt>
                <c:pt idx="1348">
                  <c:v>44463.752370601855</c:v>
                </c:pt>
                <c:pt idx="1349">
                  <c:v>44463.753065046294</c:v>
                </c:pt>
                <c:pt idx="1350">
                  <c:v>44463.753759490741</c:v>
                </c:pt>
                <c:pt idx="1351">
                  <c:v>44463.754453935187</c:v>
                </c:pt>
                <c:pt idx="1352">
                  <c:v>44463.755148379627</c:v>
                </c:pt>
                <c:pt idx="1353">
                  <c:v>44463.755842824074</c:v>
                </c:pt>
                <c:pt idx="1354">
                  <c:v>44463.75653726852</c:v>
                </c:pt>
                <c:pt idx="1355">
                  <c:v>44463.75723171296</c:v>
                </c:pt>
                <c:pt idx="1356">
                  <c:v>44463.757926157406</c:v>
                </c:pt>
                <c:pt idx="1357">
                  <c:v>44463.758620601853</c:v>
                </c:pt>
                <c:pt idx="1358">
                  <c:v>44463.7593150463</c:v>
                </c:pt>
                <c:pt idx="1359">
                  <c:v>44463.760009490739</c:v>
                </c:pt>
                <c:pt idx="1360">
                  <c:v>44463.760703935186</c:v>
                </c:pt>
                <c:pt idx="1361">
                  <c:v>44463.761398379633</c:v>
                </c:pt>
                <c:pt idx="1362">
                  <c:v>44463.762092824072</c:v>
                </c:pt>
                <c:pt idx="1363">
                  <c:v>44463.762787268519</c:v>
                </c:pt>
                <c:pt idx="1364">
                  <c:v>44463.763481712966</c:v>
                </c:pt>
                <c:pt idx="1365">
                  <c:v>44463.764176157405</c:v>
                </c:pt>
                <c:pt idx="1366">
                  <c:v>44463.764870601852</c:v>
                </c:pt>
                <c:pt idx="1367">
                  <c:v>44463.765565046298</c:v>
                </c:pt>
                <c:pt idx="1368">
                  <c:v>44463.766259490738</c:v>
                </c:pt>
                <c:pt idx="1369">
                  <c:v>44463.766953935185</c:v>
                </c:pt>
                <c:pt idx="1370">
                  <c:v>44463.767648379631</c:v>
                </c:pt>
                <c:pt idx="1371">
                  <c:v>44463.768342824071</c:v>
                </c:pt>
                <c:pt idx="1372">
                  <c:v>44463.769037268517</c:v>
                </c:pt>
                <c:pt idx="1373">
                  <c:v>44463.769731712964</c:v>
                </c:pt>
                <c:pt idx="1374">
                  <c:v>44463.770426157411</c:v>
                </c:pt>
                <c:pt idx="1375">
                  <c:v>44463.77112060185</c:v>
                </c:pt>
                <c:pt idx="1376">
                  <c:v>44463.771815046297</c:v>
                </c:pt>
                <c:pt idx="1377">
                  <c:v>44463.772509490744</c:v>
                </c:pt>
                <c:pt idx="1378">
                  <c:v>44463.773203935183</c:v>
                </c:pt>
                <c:pt idx="1379">
                  <c:v>44463.77389837963</c:v>
                </c:pt>
                <c:pt idx="1380">
                  <c:v>44463.774592824077</c:v>
                </c:pt>
                <c:pt idx="1381">
                  <c:v>44463.775287268516</c:v>
                </c:pt>
                <c:pt idx="1382">
                  <c:v>44463.775981712963</c:v>
                </c:pt>
                <c:pt idx="1383">
                  <c:v>44463.776676157409</c:v>
                </c:pt>
                <c:pt idx="1384">
                  <c:v>44463.777370601849</c:v>
                </c:pt>
                <c:pt idx="1385">
                  <c:v>44463.778065046296</c:v>
                </c:pt>
                <c:pt idx="1386">
                  <c:v>44463.778759490742</c:v>
                </c:pt>
                <c:pt idx="1387">
                  <c:v>44463.779453935182</c:v>
                </c:pt>
                <c:pt idx="1388">
                  <c:v>44463.780148379628</c:v>
                </c:pt>
                <c:pt idx="1389">
                  <c:v>44463.780842824075</c:v>
                </c:pt>
                <c:pt idx="1390">
                  <c:v>44463.781537268522</c:v>
                </c:pt>
                <c:pt idx="1391">
                  <c:v>44463.782231712961</c:v>
                </c:pt>
                <c:pt idx="1392">
                  <c:v>44463.782926157408</c:v>
                </c:pt>
                <c:pt idx="1393">
                  <c:v>44463.783620601855</c:v>
                </c:pt>
                <c:pt idx="1394">
                  <c:v>44463.784315046294</c:v>
                </c:pt>
                <c:pt idx="1395">
                  <c:v>44463.785009490741</c:v>
                </c:pt>
                <c:pt idx="1396">
                  <c:v>44463.785703935187</c:v>
                </c:pt>
                <c:pt idx="1397">
                  <c:v>44463.786398379627</c:v>
                </c:pt>
                <c:pt idx="1398">
                  <c:v>44463.787092824074</c:v>
                </c:pt>
                <c:pt idx="1399">
                  <c:v>44463.78778726852</c:v>
                </c:pt>
                <c:pt idx="1400">
                  <c:v>44463.78848171296</c:v>
                </c:pt>
                <c:pt idx="1401">
                  <c:v>44463.789176157406</c:v>
                </c:pt>
                <c:pt idx="1402">
                  <c:v>44463.789870601853</c:v>
                </c:pt>
                <c:pt idx="1403">
                  <c:v>44463.7905650463</c:v>
                </c:pt>
                <c:pt idx="1404">
                  <c:v>44463.791259490739</c:v>
                </c:pt>
                <c:pt idx="1405">
                  <c:v>44463.791965509263</c:v>
                </c:pt>
                <c:pt idx="1406">
                  <c:v>44463.792659953702</c:v>
                </c:pt>
                <c:pt idx="1407">
                  <c:v>44463.793354398149</c:v>
                </c:pt>
                <c:pt idx="1408">
                  <c:v>44463.794048842596</c:v>
                </c:pt>
                <c:pt idx="1409">
                  <c:v>44463.794743287035</c:v>
                </c:pt>
                <c:pt idx="1410">
                  <c:v>44463.795437731482</c:v>
                </c:pt>
                <c:pt idx="1411">
                  <c:v>44463.796132175929</c:v>
                </c:pt>
                <c:pt idx="1412">
                  <c:v>44463.796826620368</c:v>
                </c:pt>
                <c:pt idx="1413">
                  <c:v>44463.797521064815</c:v>
                </c:pt>
                <c:pt idx="1414">
                  <c:v>44463.798215509261</c:v>
                </c:pt>
                <c:pt idx="1415">
                  <c:v>44463.798909953701</c:v>
                </c:pt>
                <c:pt idx="1416">
                  <c:v>44463.799604398147</c:v>
                </c:pt>
                <c:pt idx="1417">
                  <c:v>44463.800298842594</c:v>
                </c:pt>
                <c:pt idx="1418">
                  <c:v>44463.800993287034</c:v>
                </c:pt>
                <c:pt idx="1419">
                  <c:v>44463.80168773148</c:v>
                </c:pt>
                <c:pt idx="1420">
                  <c:v>44463.802382175927</c:v>
                </c:pt>
                <c:pt idx="1421">
                  <c:v>44463.803076620374</c:v>
                </c:pt>
                <c:pt idx="1422">
                  <c:v>44463.803771064813</c:v>
                </c:pt>
                <c:pt idx="1423">
                  <c:v>44463.80446550926</c:v>
                </c:pt>
                <c:pt idx="1424">
                  <c:v>44463.805159953707</c:v>
                </c:pt>
                <c:pt idx="1425">
                  <c:v>44463.805854398146</c:v>
                </c:pt>
                <c:pt idx="1426">
                  <c:v>44463.806548842593</c:v>
                </c:pt>
                <c:pt idx="1427">
                  <c:v>44463.807243287039</c:v>
                </c:pt>
                <c:pt idx="1428">
                  <c:v>44463.807937731479</c:v>
                </c:pt>
                <c:pt idx="1429">
                  <c:v>44463.808632175926</c:v>
                </c:pt>
                <c:pt idx="1430">
                  <c:v>44463.809326620372</c:v>
                </c:pt>
                <c:pt idx="1431">
                  <c:v>44463.810021064812</c:v>
                </c:pt>
                <c:pt idx="1432">
                  <c:v>44463.810715509258</c:v>
                </c:pt>
                <c:pt idx="1433">
                  <c:v>44463.811409953705</c:v>
                </c:pt>
                <c:pt idx="1434">
                  <c:v>44463.812104398145</c:v>
                </c:pt>
                <c:pt idx="1435">
                  <c:v>44463.812798842591</c:v>
                </c:pt>
                <c:pt idx="1436">
                  <c:v>44463.813493287038</c:v>
                </c:pt>
                <c:pt idx="1437">
                  <c:v>44463.814187731485</c:v>
                </c:pt>
                <c:pt idx="1438">
                  <c:v>44463.814882175924</c:v>
                </c:pt>
                <c:pt idx="1439">
                  <c:v>44463.815576620371</c:v>
                </c:pt>
                <c:pt idx="1440">
                  <c:v>44463.816271064818</c:v>
                </c:pt>
                <c:pt idx="1441">
                  <c:v>44463.816965509257</c:v>
                </c:pt>
                <c:pt idx="1442">
                  <c:v>44463.817659953704</c:v>
                </c:pt>
                <c:pt idx="1443">
                  <c:v>44463.81835439815</c:v>
                </c:pt>
                <c:pt idx="1444">
                  <c:v>44463.81904884259</c:v>
                </c:pt>
                <c:pt idx="1445">
                  <c:v>44463.819743287037</c:v>
                </c:pt>
                <c:pt idx="1446">
                  <c:v>44463.820437731483</c:v>
                </c:pt>
                <c:pt idx="1447">
                  <c:v>44463.821132175923</c:v>
                </c:pt>
                <c:pt idx="1448">
                  <c:v>44463.821826620369</c:v>
                </c:pt>
                <c:pt idx="1449">
                  <c:v>44463.822521064816</c:v>
                </c:pt>
                <c:pt idx="1450">
                  <c:v>44463.823215509263</c:v>
                </c:pt>
                <c:pt idx="1451">
                  <c:v>44463.823909953702</c:v>
                </c:pt>
                <c:pt idx="1452">
                  <c:v>44463.824604398149</c:v>
                </c:pt>
                <c:pt idx="1453">
                  <c:v>44463.825298842596</c:v>
                </c:pt>
                <c:pt idx="1454">
                  <c:v>44463.825993287035</c:v>
                </c:pt>
                <c:pt idx="1455">
                  <c:v>44463.826687731482</c:v>
                </c:pt>
                <c:pt idx="1456">
                  <c:v>44463.827382175929</c:v>
                </c:pt>
                <c:pt idx="1457">
                  <c:v>44463.828076620368</c:v>
                </c:pt>
                <c:pt idx="1458">
                  <c:v>44463.828771064815</c:v>
                </c:pt>
                <c:pt idx="1459">
                  <c:v>44463.829465509261</c:v>
                </c:pt>
                <c:pt idx="1460">
                  <c:v>44463.830159953701</c:v>
                </c:pt>
                <c:pt idx="1461">
                  <c:v>44463.830854398147</c:v>
                </c:pt>
                <c:pt idx="1462">
                  <c:v>44463.831548842594</c:v>
                </c:pt>
                <c:pt idx="1463">
                  <c:v>44463.832243287034</c:v>
                </c:pt>
                <c:pt idx="1464">
                  <c:v>44463.83293773148</c:v>
                </c:pt>
                <c:pt idx="1465">
                  <c:v>44463.833643749997</c:v>
                </c:pt>
                <c:pt idx="1466">
                  <c:v>44463.834338194443</c:v>
                </c:pt>
                <c:pt idx="1467">
                  <c:v>44463.83503263889</c:v>
                </c:pt>
                <c:pt idx="1468">
                  <c:v>44463.835727083337</c:v>
                </c:pt>
                <c:pt idx="1469">
                  <c:v>44463.836421527776</c:v>
                </c:pt>
                <c:pt idx="1470">
                  <c:v>44463.837115972223</c:v>
                </c:pt>
                <c:pt idx="1471">
                  <c:v>44463.83781041667</c:v>
                </c:pt>
                <c:pt idx="1472">
                  <c:v>44463.838504861109</c:v>
                </c:pt>
                <c:pt idx="1473">
                  <c:v>44463.839199305556</c:v>
                </c:pt>
                <c:pt idx="1474">
                  <c:v>44463.839893750002</c:v>
                </c:pt>
                <c:pt idx="1475">
                  <c:v>44463.840588194442</c:v>
                </c:pt>
                <c:pt idx="1476">
                  <c:v>44463.841282638889</c:v>
                </c:pt>
                <c:pt idx="1477">
                  <c:v>44463.841977083335</c:v>
                </c:pt>
                <c:pt idx="1478">
                  <c:v>44463.842671527775</c:v>
                </c:pt>
                <c:pt idx="1479">
                  <c:v>44463.843365972221</c:v>
                </c:pt>
                <c:pt idx="1480">
                  <c:v>44463.844060416668</c:v>
                </c:pt>
                <c:pt idx="1481">
                  <c:v>44463.844754861108</c:v>
                </c:pt>
                <c:pt idx="1482">
                  <c:v>44463.845449305554</c:v>
                </c:pt>
                <c:pt idx="1483">
                  <c:v>44463.846143750001</c:v>
                </c:pt>
                <c:pt idx="1484">
                  <c:v>44463.846838194448</c:v>
                </c:pt>
                <c:pt idx="1485">
                  <c:v>44463.847532638887</c:v>
                </c:pt>
                <c:pt idx="1486">
                  <c:v>44463.848227083334</c:v>
                </c:pt>
                <c:pt idx="1487">
                  <c:v>44463.84892152778</c:v>
                </c:pt>
                <c:pt idx="1488">
                  <c:v>44463.84961597222</c:v>
                </c:pt>
                <c:pt idx="1489">
                  <c:v>44463.850310416667</c:v>
                </c:pt>
                <c:pt idx="1490">
                  <c:v>44463.851004861113</c:v>
                </c:pt>
                <c:pt idx="1491">
                  <c:v>44463.851699305553</c:v>
                </c:pt>
                <c:pt idx="1492">
                  <c:v>44463.852393749999</c:v>
                </c:pt>
                <c:pt idx="1493">
                  <c:v>44463.853088194446</c:v>
                </c:pt>
                <c:pt idx="1494">
                  <c:v>44463.853782638886</c:v>
                </c:pt>
                <c:pt idx="1495">
                  <c:v>44463.854477083332</c:v>
                </c:pt>
                <c:pt idx="1496">
                  <c:v>44463.855171527779</c:v>
                </c:pt>
                <c:pt idx="1497">
                  <c:v>44463.855865972226</c:v>
                </c:pt>
                <c:pt idx="1498">
                  <c:v>44463.856560416665</c:v>
                </c:pt>
                <c:pt idx="1499">
                  <c:v>44463.857254861112</c:v>
                </c:pt>
                <c:pt idx="1500">
                  <c:v>44463.857949305559</c:v>
                </c:pt>
                <c:pt idx="1501">
                  <c:v>44463.858643749998</c:v>
                </c:pt>
                <c:pt idx="1502">
                  <c:v>44463.859338194445</c:v>
                </c:pt>
                <c:pt idx="1503">
                  <c:v>44463.860032638891</c:v>
                </c:pt>
                <c:pt idx="1504">
                  <c:v>44463.860727083331</c:v>
                </c:pt>
                <c:pt idx="1505">
                  <c:v>44463.861421527778</c:v>
                </c:pt>
                <c:pt idx="1506">
                  <c:v>44463.862115972224</c:v>
                </c:pt>
                <c:pt idx="1507">
                  <c:v>44463.862810416664</c:v>
                </c:pt>
                <c:pt idx="1508">
                  <c:v>44463.86350486111</c:v>
                </c:pt>
                <c:pt idx="1509">
                  <c:v>44463.864199305557</c:v>
                </c:pt>
                <c:pt idx="1510">
                  <c:v>44463.864893749997</c:v>
                </c:pt>
                <c:pt idx="1511">
                  <c:v>44463.865588194443</c:v>
                </c:pt>
                <c:pt idx="1512">
                  <c:v>44463.86628263889</c:v>
                </c:pt>
                <c:pt idx="1513">
                  <c:v>44463.866977083337</c:v>
                </c:pt>
                <c:pt idx="1514">
                  <c:v>44463.867671527776</c:v>
                </c:pt>
                <c:pt idx="1515">
                  <c:v>44463.868365972223</c:v>
                </c:pt>
                <c:pt idx="1516">
                  <c:v>44463.86906041667</c:v>
                </c:pt>
                <c:pt idx="1517">
                  <c:v>44463.869754861109</c:v>
                </c:pt>
                <c:pt idx="1518">
                  <c:v>44463.870449305556</c:v>
                </c:pt>
                <c:pt idx="1519">
                  <c:v>44463.871143750002</c:v>
                </c:pt>
                <c:pt idx="1520">
                  <c:v>44463.871838194442</c:v>
                </c:pt>
                <c:pt idx="1521">
                  <c:v>44463.872532638889</c:v>
                </c:pt>
                <c:pt idx="1522">
                  <c:v>44463.873227083335</c:v>
                </c:pt>
                <c:pt idx="1523">
                  <c:v>44463.873921527775</c:v>
                </c:pt>
                <c:pt idx="1524">
                  <c:v>44463.874615972221</c:v>
                </c:pt>
                <c:pt idx="1525">
                  <c:v>44463.875321990738</c:v>
                </c:pt>
                <c:pt idx="1526">
                  <c:v>44463.876016435184</c:v>
                </c:pt>
                <c:pt idx="1527">
                  <c:v>44463.876710879631</c:v>
                </c:pt>
                <c:pt idx="1528">
                  <c:v>44463.877405324078</c:v>
                </c:pt>
                <c:pt idx="1529">
                  <c:v>44463.878099768517</c:v>
                </c:pt>
                <c:pt idx="1530">
                  <c:v>44463.878794212964</c:v>
                </c:pt>
                <c:pt idx="1531">
                  <c:v>44463.879488657411</c:v>
                </c:pt>
                <c:pt idx="1532">
                  <c:v>44463.88018310185</c:v>
                </c:pt>
                <c:pt idx="1533">
                  <c:v>44463.880877546297</c:v>
                </c:pt>
                <c:pt idx="1534">
                  <c:v>44463.881571990743</c:v>
                </c:pt>
                <c:pt idx="1535">
                  <c:v>44463.882266435183</c:v>
                </c:pt>
                <c:pt idx="1536">
                  <c:v>44463.88296087963</c:v>
                </c:pt>
                <c:pt idx="1537">
                  <c:v>44463.883655324076</c:v>
                </c:pt>
                <c:pt idx="1538">
                  <c:v>44463.884349768516</c:v>
                </c:pt>
                <c:pt idx="1539">
                  <c:v>44463.885044212962</c:v>
                </c:pt>
                <c:pt idx="1540">
                  <c:v>44463.885738657409</c:v>
                </c:pt>
                <c:pt idx="1541">
                  <c:v>44463.886433101849</c:v>
                </c:pt>
                <c:pt idx="1542">
                  <c:v>44463.887127546295</c:v>
                </c:pt>
                <c:pt idx="1543">
                  <c:v>44463.887821990742</c:v>
                </c:pt>
                <c:pt idx="1544">
                  <c:v>44463.888516435189</c:v>
                </c:pt>
                <c:pt idx="1545">
                  <c:v>44463.889210879628</c:v>
                </c:pt>
                <c:pt idx="1546">
                  <c:v>44463.889905324075</c:v>
                </c:pt>
                <c:pt idx="1547">
                  <c:v>44463.890599768521</c:v>
                </c:pt>
                <c:pt idx="1548">
                  <c:v>44463.891294212961</c:v>
                </c:pt>
                <c:pt idx="1549">
                  <c:v>44463.891988657408</c:v>
                </c:pt>
                <c:pt idx="1550">
                  <c:v>44463.892683101854</c:v>
                </c:pt>
                <c:pt idx="1551">
                  <c:v>44463.893377546294</c:v>
                </c:pt>
                <c:pt idx="1552">
                  <c:v>44463.89407199074</c:v>
                </c:pt>
                <c:pt idx="1553">
                  <c:v>44463.894766435187</c:v>
                </c:pt>
                <c:pt idx="1554">
                  <c:v>44463.895460879627</c:v>
                </c:pt>
                <c:pt idx="1555">
                  <c:v>44463.896155324073</c:v>
                </c:pt>
                <c:pt idx="1556">
                  <c:v>44463.89684976852</c:v>
                </c:pt>
                <c:pt idx="1557">
                  <c:v>44463.897544212959</c:v>
                </c:pt>
                <c:pt idx="1558">
                  <c:v>44463.898238657406</c:v>
                </c:pt>
                <c:pt idx="1559">
                  <c:v>44463.898933101853</c:v>
                </c:pt>
                <c:pt idx="1560">
                  <c:v>44463.8996275463</c:v>
                </c:pt>
                <c:pt idx="1561">
                  <c:v>44463.900321990739</c:v>
                </c:pt>
                <c:pt idx="1562">
                  <c:v>44463.901016435186</c:v>
                </c:pt>
                <c:pt idx="1563">
                  <c:v>44463.901710879632</c:v>
                </c:pt>
                <c:pt idx="1564">
                  <c:v>44463.902405324072</c:v>
                </c:pt>
                <c:pt idx="1565">
                  <c:v>44463.903099768519</c:v>
                </c:pt>
                <c:pt idx="1566">
                  <c:v>44463.903794212965</c:v>
                </c:pt>
                <c:pt idx="1567">
                  <c:v>44463.904488657405</c:v>
                </c:pt>
                <c:pt idx="1568">
                  <c:v>44463.905183101851</c:v>
                </c:pt>
                <c:pt idx="1569">
                  <c:v>44463.905877546298</c:v>
                </c:pt>
                <c:pt idx="1570">
                  <c:v>44463.906571990738</c:v>
                </c:pt>
                <c:pt idx="1571">
                  <c:v>44463.907266435184</c:v>
                </c:pt>
                <c:pt idx="1572">
                  <c:v>44463.907960879631</c:v>
                </c:pt>
                <c:pt idx="1573">
                  <c:v>44463.908655324078</c:v>
                </c:pt>
                <c:pt idx="1574">
                  <c:v>44463.909349768517</c:v>
                </c:pt>
                <c:pt idx="1575">
                  <c:v>44463.910044212964</c:v>
                </c:pt>
                <c:pt idx="1576">
                  <c:v>44463.910738657411</c:v>
                </c:pt>
                <c:pt idx="1577">
                  <c:v>44463.91143310185</c:v>
                </c:pt>
                <c:pt idx="1578">
                  <c:v>44463.912127546297</c:v>
                </c:pt>
                <c:pt idx="1579">
                  <c:v>44463.912821990743</c:v>
                </c:pt>
                <c:pt idx="1580">
                  <c:v>44463.913516435183</c:v>
                </c:pt>
                <c:pt idx="1581">
                  <c:v>44463.91421087963</c:v>
                </c:pt>
                <c:pt idx="1582">
                  <c:v>44463.914905324076</c:v>
                </c:pt>
                <c:pt idx="1583">
                  <c:v>44463.915599768516</c:v>
                </c:pt>
                <c:pt idx="1584">
                  <c:v>44463.916294212962</c:v>
                </c:pt>
                <c:pt idx="1585">
                  <c:v>44463.917000231479</c:v>
                </c:pt>
                <c:pt idx="1586">
                  <c:v>44463.917694675925</c:v>
                </c:pt>
                <c:pt idx="1587">
                  <c:v>44463.918389120372</c:v>
                </c:pt>
                <c:pt idx="1588">
                  <c:v>44463.919083564811</c:v>
                </c:pt>
                <c:pt idx="1589">
                  <c:v>44463.919778009258</c:v>
                </c:pt>
                <c:pt idx="1590">
                  <c:v>44463.920472453705</c:v>
                </c:pt>
                <c:pt idx="1591">
                  <c:v>44463.921166898152</c:v>
                </c:pt>
                <c:pt idx="1592">
                  <c:v>44463.921861342591</c:v>
                </c:pt>
                <c:pt idx="1593">
                  <c:v>44463.922555787038</c:v>
                </c:pt>
                <c:pt idx="1594">
                  <c:v>44463.923250231484</c:v>
                </c:pt>
                <c:pt idx="1595">
                  <c:v>44463.923944675924</c:v>
                </c:pt>
                <c:pt idx="1596">
                  <c:v>44463.924639120371</c:v>
                </c:pt>
                <c:pt idx="1597">
                  <c:v>44463.925333564817</c:v>
                </c:pt>
                <c:pt idx="1598">
                  <c:v>44463.926028009257</c:v>
                </c:pt>
                <c:pt idx="1599">
                  <c:v>44463.926722453703</c:v>
                </c:pt>
                <c:pt idx="1600">
                  <c:v>44463.92741689815</c:v>
                </c:pt>
                <c:pt idx="1601">
                  <c:v>44463.92811134259</c:v>
                </c:pt>
                <c:pt idx="1602">
                  <c:v>44463.928805787036</c:v>
                </c:pt>
                <c:pt idx="1603">
                  <c:v>44463.929500231483</c:v>
                </c:pt>
                <c:pt idx="1604">
                  <c:v>44463.930194675922</c:v>
                </c:pt>
                <c:pt idx="1605">
                  <c:v>44463.930889120369</c:v>
                </c:pt>
                <c:pt idx="1606">
                  <c:v>44463.931583564816</c:v>
                </c:pt>
                <c:pt idx="1607">
                  <c:v>44463.932278009263</c:v>
                </c:pt>
                <c:pt idx="1608">
                  <c:v>44463.932972453702</c:v>
                </c:pt>
                <c:pt idx="1609">
                  <c:v>44463.933666898149</c:v>
                </c:pt>
                <c:pt idx="1610">
                  <c:v>44463.934361342595</c:v>
                </c:pt>
                <c:pt idx="1611">
                  <c:v>44463.935055787035</c:v>
                </c:pt>
                <c:pt idx="1612">
                  <c:v>44463.935750231482</c:v>
                </c:pt>
                <c:pt idx="1613">
                  <c:v>44463.936444675928</c:v>
                </c:pt>
                <c:pt idx="1614">
                  <c:v>44463.937139120368</c:v>
                </c:pt>
                <c:pt idx="1615">
                  <c:v>44463.937833564814</c:v>
                </c:pt>
                <c:pt idx="1616">
                  <c:v>44463.938528009261</c:v>
                </c:pt>
                <c:pt idx="1617">
                  <c:v>44463.9392224537</c:v>
                </c:pt>
                <c:pt idx="1618">
                  <c:v>44463.939916898147</c:v>
                </c:pt>
                <c:pt idx="1619">
                  <c:v>44463.940611342594</c:v>
                </c:pt>
                <c:pt idx="1620">
                  <c:v>44463.941305787041</c:v>
                </c:pt>
                <c:pt idx="1621">
                  <c:v>44463.94200023148</c:v>
                </c:pt>
                <c:pt idx="1622">
                  <c:v>44463.942694675927</c:v>
                </c:pt>
                <c:pt idx="1623">
                  <c:v>44463.943389120373</c:v>
                </c:pt>
                <c:pt idx="1624">
                  <c:v>44463.944083564813</c:v>
                </c:pt>
                <c:pt idx="1625">
                  <c:v>44463.94477800926</c:v>
                </c:pt>
                <c:pt idx="1626">
                  <c:v>44463.945472453706</c:v>
                </c:pt>
                <c:pt idx="1627">
                  <c:v>44463.946166898146</c:v>
                </c:pt>
                <c:pt idx="1628">
                  <c:v>44463.946861342592</c:v>
                </c:pt>
                <c:pt idx="1629">
                  <c:v>44463.947555787039</c:v>
                </c:pt>
                <c:pt idx="1630">
                  <c:v>44463.948250231479</c:v>
                </c:pt>
                <c:pt idx="1631">
                  <c:v>44463.948944675925</c:v>
                </c:pt>
                <c:pt idx="1632">
                  <c:v>44463.949639120372</c:v>
                </c:pt>
                <c:pt idx="1633">
                  <c:v>44463.950333564811</c:v>
                </c:pt>
                <c:pt idx="1634">
                  <c:v>44463.951028009258</c:v>
                </c:pt>
                <c:pt idx="1635">
                  <c:v>44463.951722453705</c:v>
                </c:pt>
                <c:pt idx="1636">
                  <c:v>44463.952416898152</c:v>
                </c:pt>
                <c:pt idx="1637">
                  <c:v>44463.953111342591</c:v>
                </c:pt>
                <c:pt idx="1638">
                  <c:v>44463.953805787038</c:v>
                </c:pt>
                <c:pt idx="1639">
                  <c:v>44463.954500231484</c:v>
                </c:pt>
                <c:pt idx="1640">
                  <c:v>44463.955194675924</c:v>
                </c:pt>
                <c:pt idx="1641">
                  <c:v>44463.955889120371</c:v>
                </c:pt>
                <c:pt idx="1642">
                  <c:v>44463.956583564817</c:v>
                </c:pt>
                <c:pt idx="1643">
                  <c:v>44463.957278009257</c:v>
                </c:pt>
                <c:pt idx="1644">
                  <c:v>44463.957972453703</c:v>
                </c:pt>
                <c:pt idx="1645">
                  <c:v>44463.95867847222</c:v>
                </c:pt>
                <c:pt idx="1646">
                  <c:v>44463.959372916666</c:v>
                </c:pt>
                <c:pt idx="1647">
                  <c:v>44463.960067361113</c:v>
                </c:pt>
                <c:pt idx="1648">
                  <c:v>44463.960761805552</c:v>
                </c:pt>
                <c:pt idx="1649">
                  <c:v>44463.961456249999</c:v>
                </c:pt>
                <c:pt idx="1650">
                  <c:v>44463.962150694446</c:v>
                </c:pt>
                <c:pt idx="1651">
                  <c:v>44463.962845138885</c:v>
                </c:pt>
                <c:pt idx="1652">
                  <c:v>44463.963539583332</c:v>
                </c:pt>
                <c:pt idx="1653">
                  <c:v>44463.964234027779</c:v>
                </c:pt>
                <c:pt idx="1654">
                  <c:v>44463.964928472225</c:v>
                </c:pt>
                <c:pt idx="1655">
                  <c:v>44463.965622916665</c:v>
                </c:pt>
                <c:pt idx="1656">
                  <c:v>44463.966317361112</c:v>
                </c:pt>
                <c:pt idx="1657">
                  <c:v>44463.967011805558</c:v>
                </c:pt>
                <c:pt idx="1658">
                  <c:v>44463.967706249998</c:v>
                </c:pt>
                <c:pt idx="1659">
                  <c:v>44463.968400694444</c:v>
                </c:pt>
                <c:pt idx="1660">
                  <c:v>44463.969095138891</c:v>
                </c:pt>
                <c:pt idx="1661">
                  <c:v>44463.969789583331</c:v>
                </c:pt>
                <c:pt idx="1662">
                  <c:v>44463.970484027777</c:v>
                </c:pt>
                <c:pt idx="1663">
                  <c:v>44463.971178472224</c:v>
                </c:pt>
                <c:pt idx="1664">
                  <c:v>44463.971872916663</c:v>
                </c:pt>
                <c:pt idx="1665">
                  <c:v>44463.97256736111</c:v>
                </c:pt>
                <c:pt idx="1666">
                  <c:v>44463.973261805557</c:v>
                </c:pt>
                <c:pt idx="1667">
                  <c:v>44463.973956250004</c:v>
                </c:pt>
                <c:pt idx="1668">
                  <c:v>44463.974650694443</c:v>
                </c:pt>
                <c:pt idx="1669">
                  <c:v>44463.97534513889</c:v>
                </c:pt>
                <c:pt idx="1670">
                  <c:v>44463.976039583336</c:v>
                </c:pt>
                <c:pt idx="1671">
                  <c:v>44463.976734027776</c:v>
                </c:pt>
                <c:pt idx="1672">
                  <c:v>44463.977428472223</c:v>
                </c:pt>
                <c:pt idx="1673">
                  <c:v>44463.978122916669</c:v>
                </c:pt>
                <c:pt idx="1674">
                  <c:v>44463.978817361109</c:v>
                </c:pt>
                <c:pt idx="1675">
                  <c:v>44463.979511805555</c:v>
                </c:pt>
                <c:pt idx="1676">
                  <c:v>44463.980206250002</c:v>
                </c:pt>
                <c:pt idx="1677">
                  <c:v>44463.980900694442</c:v>
                </c:pt>
                <c:pt idx="1678">
                  <c:v>44463.981595138888</c:v>
                </c:pt>
                <c:pt idx="1679">
                  <c:v>44463.982289583335</c:v>
                </c:pt>
                <c:pt idx="1680">
                  <c:v>44463.982984027774</c:v>
                </c:pt>
                <c:pt idx="1681">
                  <c:v>44463.983678472221</c:v>
                </c:pt>
                <c:pt idx="1682">
                  <c:v>44463.984372916668</c:v>
                </c:pt>
                <c:pt idx="1683">
                  <c:v>44463.985067361114</c:v>
                </c:pt>
                <c:pt idx="1684">
                  <c:v>44463.985761805554</c:v>
                </c:pt>
                <c:pt idx="1685">
                  <c:v>44463.986456250001</c:v>
                </c:pt>
                <c:pt idx="1686">
                  <c:v>44463.987150694447</c:v>
                </c:pt>
                <c:pt idx="1687">
                  <c:v>44463.987845138887</c:v>
                </c:pt>
                <c:pt idx="1688">
                  <c:v>44463.988539583333</c:v>
                </c:pt>
                <c:pt idx="1689">
                  <c:v>44463.98923402778</c:v>
                </c:pt>
                <c:pt idx="1690">
                  <c:v>44463.98992847222</c:v>
                </c:pt>
                <c:pt idx="1691">
                  <c:v>44463.990622916666</c:v>
                </c:pt>
                <c:pt idx="1692">
                  <c:v>44463.991317361113</c:v>
                </c:pt>
                <c:pt idx="1693">
                  <c:v>44463.992011805552</c:v>
                </c:pt>
                <c:pt idx="1694">
                  <c:v>44463.992706249999</c:v>
                </c:pt>
                <c:pt idx="1695">
                  <c:v>44463.993400694446</c:v>
                </c:pt>
                <c:pt idx="1696">
                  <c:v>44463.994095138885</c:v>
                </c:pt>
                <c:pt idx="1697">
                  <c:v>44463.994789583332</c:v>
                </c:pt>
                <c:pt idx="1698">
                  <c:v>44463.995484027779</c:v>
                </c:pt>
                <c:pt idx="1699">
                  <c:v>44463.996178472225</c:v>
                </c:pt>
                <c:pt idx="1700">
                  <c:v>44463.996872916665</c:v>
                </c:pt>
                <c:pt idx="1701">
                  <c:v>44463.997567361112</c:v>
                </c:pt>
                <c:pt idx="1702">
                  <c:v>44463.998261805558</c:v>
                </c:pt>
                <c:pt idx="1703">
                  <c:v>44463.998956249998</c:v>
                </c:pt>
                <c:pt idx="1704">
                  <c:v>44463.999650694444</c:v>
                </c:pt>
                <c:pt idx="1705">
                  <c:v>44464.000345138891</c:v>
                </c:pt>
                <c:pt idx="1706">
                  <c:v>44464.001039583331</c:v>
                </c:pt>
                <c:pt idx="1707">
                  <c:v>44464.001734027777</c:v>
                </c:pt>
                <c:pt idx="1708">
                  <c:v>44464.002428472224</c:v>
                </c:pt>
                <c:pt idx="1709">
                  <c:v>44464.003122916663</c:v>
                </c:pt>
                <c:pt idx="1710">
                  <c:v>44464.00381736111</c:v>
                </c:pt>
                <c:pt idx="1711">
                  <c:v>44464.004511805557</c:v>
                </c:pt>
                <c:pt idx="1712">
                  <c:v>44464.005206250004</c:v>
                </c:pt>
                <c:pt idx="1713">
                  <c:v>44464.005900694443</c:v>
                </c:pt>
                <c:pt idx="1714">
                  <c:v>44464.00659513889</c:v>
                </c:pt>
                <c:pt idx="1715">
                  <c:v>44464.007289583336</c:v>
                </c:pt>
                <c:pt idx="1716">
                  <c:v>44464.007984027776</c:v>
                </c:pt>
                <c:pt idx="1717">
                  <c:v>44464.008678472223</c:v>
                </c:pt>
                <c:pt idx="1718">
                  <c:v>44464.009372916669</c:v>
                </c:pt>
                <c:pt idx="1719">
                  <c:v>44464.010067361109</c:v>
                </c:pt>
                <c:pt idx="1720">
                  <c:v>44464.010761805555</c:v>
                </c:pt>
                <c:pt idx="1721">
                  <c:v>44464.011456250002</c:v>
                </c:pt>
                <c:pt idx="1722">
                  <c:v>44464.012150694442</c:v>
                </c:pt>
                <c:pt idx="1723">
                  <c:v>44464.012845138888</c:v>
                </c:pt>
                <c:pt idx="1724">
                  <c:v>44464.013539583335</c:v>
                </c:pt>
                <c:pt idx="1725">
                  <c:v>44464.014234027774</c:v>
                </c:pt>
                <c:pt idx="1726">
                  <c:v>44464.014928472221</c:v>
                </c:pt>
                <c:pt idx="1727">
                  <c:v>44464.015622916668</c:v>
                </c:pt>
                <c:pt idx="1728">
                  <c:v>44464.016317361114</c:v>
                </c:pt>
                <c:pt idx="1729">
                  <c:v>44464.017011805554</c:v>
                </c:pt>
                <c:pt idx="1730">
                  <c:v>44464.017706250001</c:v>
                </c:pt>
                <c:pt idx="1731">
                  <c:v>44464.018400694447</c:v>
                </c:pt>
                <c:pt idx="1732">
                  <c:v>44464.019095138887</c:v>
                </c:pt>
                <c:pt idx="1733">
                  <c:v>44464.019789583333</c:v>
                </c:pt>
                <c:pt idx="1734">
                  <c:v>44464.02048402778</c:v>
                </c:pt>
                <c:pt idx="1735">
                  <c:v>44464.02117847222</c:v>
                </c:pt>
                <c:pt idx="1736">
                  <c:v>44464.021872916666</c:v>
                </c:pt>
                <c:pt idx="1737">
                  <c:v>44464.022567361113</c:v>
                </c:pt>
                <c:pt idx="1738">
                  <c:v>44464.023261805552</c:v>
                </c:pt>
                <c:pt idx="1739">
                  <c:v>44464.023956249999</c:v>
                </c:pt>
                <c:pt idx="1740">
                  <c:v>44464.024650694446</c:v>
                </c:pt>
                <c:pt idx="1741">
                  <c:v>44464.025345138885</c:v>
                </c:pt>
                <c:pt idx="1742">
                  <c:v>44464.026039583332</c:v>
                </c:pt>
                <c:pt idx="1743">
                  <c:v>44464.026734027779</c:v>
                </c:pt>
                <c:pt idx="1744">
                  <c:v>44464.027428472225</c:v>
                </c:pt>
                <c:pt idx="1745">
                  <c:v>44464.028122916665</c:v>
                </c:pt>
                <c:pt idx="1746">
                  <c:v>44464.028817361112</c:v>
                </c:pt>
                <c:pt idx="1747">
                  <c:v>44464.029511805558</c:v>
                </c:pt>
                <c:pt idx="1748">
                  <c:v>44464.030206249998</c:v>
                </c:pt>
                <c:pt idx="1749">
                  <c:v>44464.030900694444</c:v>
                </c:pt>
                <c:pt idx="1750">
                  <c:v>44464.031595138891</c:v>
                </c:pt>
                <c:pt idx="1751">
                  <c:v>44464.032289583331</c:v>
                </c:pt>
                <c:pt idx="1752">
                  <c:v>44464.032984027777</c:v>
                </c:pt>
                <c:pt idx="1753">
                  <c:v>44464.033678472224</c:v>
                </c:pt>
                <c:pt idx="1754">
                  <c:v>44464.034372916663</c:v>
                </c:pt>
                <c:pt idx="1755">
                  <c:v>44464.03506736111</c:v>
                </c:pt>
                <c:pt idx="1756">
                  <c:v>44464.035761805557</c:v>
                </c:pt>
                <c:pt idx="1757">
                  <c:v>44464.036456250004</c:v>
                </c:pt>
                <c:pt idx="1758">
                  <c:v>44464.037150694443</c:v>
                </c:pt>
                <c:pt idx="1759">
                  <c:v>44464.03784513889</c:v>
                </c:pt>
                <c:pt idx="1760">
                  <c:v>44464.038539583336</c:v>
                </c:pt>
                <c:pt idx="1761">
                  <c:v>44464.039234027776</c:v>
                </c:pt>
                <c:pt idx="1762">
                  <c:v>44464.039928472223</c:v>
                </c:pt>
                <c:pt idx="1763">
                  <c:v>44464.040622916669</c:v>
                </c:pt>
                <c:pt idx="1764">
                  <c:v>44464.041317361109</c:v>
                </c:pt>
                <c:pt idx="1765">
                  <c:v>44464.042023379632</c:v>
                </c:pt>
                <c:pt idx="1766">
                  <c:v>44464.042717824072</c:v>
                </c:pt>
                <c:pt idx="1767">
                  <c:v>44464.043412268518</c:v>
                </c:pt>
                <c:pt idx="1768">
                  <c:v>44464.044106712965</c:v>
                </c:pt>
                <c:pt idx="1769">
                  <c:v>44464.044801157404</c:v>
                </c:pt>
                <c:pt idx="1770">
                  <c:v>44464.045495601851</c:v>
                </c:pt>
                <c:pt idx="1771">
                  <c:v>44464.046190046298</c:v>
                </c:pt>
                <c:pt idx="1772">
                  <c:v>44464.046884490737</c:v>
                </c:pt>
                <c:pt idx="1773">
                  <c:v>44464.047578935184</c:v>
                </c:pt>
                <c:pt idx="1774">
                  <c:v>44464.048273379631</c:v>
                </c:pt>
                <c:pt idx="1775">
                  <c:v>44464.048967824077</c:v>
                </c:pt>
                <c:pt idx="1776">
                  <c:v>44464.049662268517</c:v>
                </c:pt>
                <c:pt idx="1777">
                  <c:v>44464.050356712964</c:v>
                </c:pt>
                <c:pt idx="1778">
                  <c:v>44464.05105115741</c:v>
                </c:pt>
                <c:pt idx="1779">
                  <c:v>44464.05174560185</c:v>
                </c:pt>
                <c:pt idx="1780">
                  <c:v>44464.052440046296</c:v>
                </c:pt>
                <c:pt idx="1781">
                  <c:v>44464.053134490743</c:v>
                </c:pt>
                <c:pt idx="1782">
                  <c:v>44464.053828935183</c:v>
                </c:pt>
                <c:pt idx="1783">
                  <c:v>44464.054523379629</c:v>
                </c:pt>
                <c:pt idx="1784">
                  <c:v>44464.055217824076</c:v>
                </c:pt>
                <c:pt idx="1785">
                  <c:v>44464.055912268515</c:v>
                </c:pt>
                <c:pt idx="1786">
                  <c:v>44464.056606712962</c:v>
                </c:pt>
                <c:pt idx="1787">
                  <c:v>44464.057301157409</c:v>
                </c:pt>
                <c:pt idx="1788">
                  <c:v>44464.057995601848</c:v>
                </c:pt>
                <c:pt idx="1789">
                  <c:v>44464.058690046295</c:v>
                </c:pt>
                <c:pt idx="1790">
                  <c:v>44464.059384490742</c:v>
                </c:pt>
                <c:pt idx="1791">
                  <c:v>44464.060078935188</c:v>
                </c:pt>
                <c:pt idx="1792">
                  <c:v>44464.060773379628</c:v>
                </c:pt>
                <c:pt idx="1793">
                  <c:v>44464.061467824074</c:v>
                </c:pt>
                <c:pt idx="1794">
                  <c:v>44464.062162268521</c:v>
                </c:pt>
                <c:pt idx="1795">
                  <c:v>44464.062856712961</c:v>
                </c:pt>
                <c:pt idx="1796">
                  <c:v>44464.063551157407</c:v>
                </c:pt>
                <c:pt idx="1797">
                  <c:v>44464.064245601854</c:v>
                </c:pt>
                <c:pt idx="1798">
                  <c:v>44464.064940046293</c:v>
                </c:pt>
                <c:pt idx="1799">
                  <c:v>44464.06563449074</c:v>
                </c:pt>
                <c:pt idx="1800">
                  <c:v>44464.066328935187</c:v>
                </c:pt>
                <c:pt idx="1801">
                  <c:v>44464.067023379626</c:v>
                </c:pt>
                <c:pt idx="1802">
                  <c:v>44464.067717824073</c:v>
                </c:pt>
                <c:pt idx="1803">
                  <c:v>44464.06841226852</c:v>
                </c:pt>
                <c:pt idx="1804">
                  <c:v>44464.069106712966</c:v>
                </c:pt>
                <c:pt idx="1805">
                  <c:v>44464.069801157406</c:v>
                </c:pt>
                <c:pt idx="1806">
                  <c:v>44464.070495601853</c:v>
                </c:pt>
                <c:pt idx="1807">
                  <c:v>44464.071190046299</c:v>
                </c:pt>
                <c:pt idx="1808">
                  <c:v>44464.071884490739</c:v>
                </c:pt>
                <c:pt idx="1809">
                  <c:v>44464.072578935185</c:v>
                </c:pt>
                <c:pt idx="1810">
                  <c:v>44464.073273379632</c:v>
                </c:pt>
                <c:pt idx="1811">
                  <c:v>44464.073967824072</c:v>
                </c:pt>
                <c:pt idx="1812">
                  <c:v>44464.074662268518</c:v>
                </c:pt>
                <c:pt idx="1813">
                  <c:v>44464.075356712965</c:v>
                </c:pt>
                <c:pt idx="1814">
                  <c:v>44464.076051157404</c:v>
                </c:pt>
                <c:pt idx="1815">
                  <c:v>44464.076745601851</c:v>
                </c:pt>
                <c:pt idx="1816">
                  <c:v>44464.077440046298</c:v>
                </c:pt>
                <c:pt idx="1817">
                  <c:v>44464.078134490737</c:v>
                </c:pt>
                <c:pt idx="1818">
                  <c:v>44464.078828935184</c:v>
                </c:pt>
                <c:pt idx="1819">
                  <c:v>44464.079523379631</c:v>
                </c:pt>
                <c:pt idx="1820">
                  <c:v>44464.080217824077</c:v>
                </c:pt>
                <c:pt idx="1821">
                  <c:v>44464.080912268517</c:v>
                </c:pt>
                <c:pt idx="1822">
                  <c:v>44464.081606712964</c:v>
                </c:pt>
                <c:pt idx="1823">
                  <c:v>44464.08230115741</c:v>
                </c:pt>
                <c:pt idx="1824">
                  <c:v>44464.08299560185</c:v>
                </c:pt>
                <c:pt idx="1825">
                  <c:v>44464.083701620373</c:v>
                </c:pt>
                <c:pt idx="1826">
                  <c:v>44464.084396064813</c:v>
                </c:pt>
                <c:pt idx="1827">
                  <c:v>44464.085090509259</c:v>
                </c:pt>
                <c:pt idx="1828">
                  <c:v>44464.085784953706</c:v>
                </c:pt>
                <c:pt idx="1829">
                  <c:v>44464.086479398145</c:v>
                </c:pt>
                <c:pt idx="1830">
                  <c:v>44464.087173842592</c:v>
                </c:pt>
                <c:pt idx="1831">
                  <c:v>44464.087868287039</c:v>
                </c:pt>
                <c:pt idx="1832">
                  <c:v>44464.088562731478</c:v>
                </c:pt>
                <c:pt idx="1833">
                  <c:v>44464.089257175925</c:v>
                </c:pt>
                <c:pt idx="1834">
                  <c:v>44464.089951620372</c:v>
                </c:pt>
                <c:pt idx="1835">
                  <c:v>44464.090646064818</c:v>
                </c:pt>
                <c:pt idx="1836">
                  <c:v>44464.091340509258</c:v>
                </c:pt>
                <c:pt idx="1837">
                  <c:v>44464.092034953705</c:v>
                </c:pt>
                <c:pt idx="1838">
                  <c:v>44464.092729398151</c:v>
                </c:pt>
                <c:pt idx="1839">
                  <c:v>44464.093423842591</c:v>
                </c:pt>
                <c:pt idx="1840">
                  <c:v>44464.094118287037</c:v>
                </c:pt>
                <c:pt idx="1841">
                  <c:v>44464.094812731484</c:v>
                </c:pt>
                <c:pt idx="1842">
                  <c:v>44464.095507175924</c:v>
                </c:pt>
                <c:pt idx="1843">
                  <c:v>44464.09620162037</c:v>
                </c:pt>
                <c:pt idx="1844">
                  <c:v>44464.096896064817</c:v>
                </c:pt>
                <c:pt idx="1845">
                  <c:v>44464.097590509256</c:v>
                </c:pt>
                <c:pt idx="1846">
                  <c:v>44464.098284953703</c:v>
                </c:pt>
                <c:pt idx="1847">
                  <c:v>44464.09897939815</c:v>
                </c:pt>
                <c:pt idx="1848">
                  <c:v>44464.099673842589</c:v>
                </c:pt>
                <c:pt idx="1849">
                  <c:v>44464.100368287036</c:v>
                </c:pt>
                <c:pt idx="1850">
                  <c:v>44464.101062731483</c:v>
                </c:pt>
                <c:pt idx="1851">
                  <c:v>44464.101757175929</c:v>
                </c:pt>
                <c:pt idx="1852">
                  <c:v>44464.102451620369</c:v>
                </c:pt>
                <c:pt idx="1853">
                  <c:v>44464.103146064816</c:v>
                </c:pt>
                <c:pt idx="1854">
                  <c:v>44464.103840509262</c:v>
                </c:pt>
                <c:pt idx="1855">
                  <c:v>44464.104534953702</c:v>
                </c:pt>
                <c:pt idx="1856">
                  <c:v>44464.105229398148</c:v>
                </c:pt>
                <c:pt idx="1857">
                  <c:v>44464.105923842595</c:v>
                </c:pt>
                <c:pt idx="1858">
                  <c:v>44464.106618287035</c:v>
                </c:pt>
                <c:pt idx="1859">
                  <c:v>44464.107312731481</c:v>
                </c:pt>
                <c:pt idx="1860">
                  <c:v>44464.108007175928</c:v>
                </c:pt>
                <c:pt idx="1861">
                  <c:v>44464.108701620367</c:v>
                </c:pt>
                <c:pt idx="1862">
                  <c:v>44464.109396064814</c:v>
                </c:pt>
                <c:pt idx="1863">
                  <c:v>44464.110090509261</c:v>
                </c:pt>
                <c:pt idx="1864">
                  <c:v>44464.1107849537</c:v>
                </c:pt>
                <c:pt idx="1865">
                  <c:v>44464.111479398147</c:v>
                </c:pt>
                <c:pt idx="1866">
                  <c:v>44464.112173842594</c:v>
                </c:pt>
                <c:pt idx="1867">
                  <c:v>44464.11286828704</c:v>
                </c:pt>
                <c:pt idx="1868">
                  <c:v>44464.11356273148</c:v>
                </c:pt>
                <c:pt idx="1869">
                  <c:v>44464.114257175926</c:v>
                </c:pt>
                <c:pt idx="1870">
                  <c:v>44464.114951620373</c:v>
                </c:pt>
                <c:pt idx="1871">
                  <c:v>44464.115646064813</c:v>
                </c:pt>
                <c:pt idx="1872">
                  <c:v>44464.116340509259</c:v>
                </c:pt>
                <c:pt idx="1873">
                  <c:v>44464.117034953706</c:v>
                </c:pt>
                <c:pt idx="1874">
                  <c:v>44464.117729398145</c:v>
                </c:pt>
                <c:pt idx="1875">
                  <c:v>44464.118423842592</c:v>
                </c:pt>
                <c:pt idx="1876">
                  <c:v>44464.119118287039</c:v>
                </c:pt>
                <c:pt idx="1877">
                  <c:v>44464.119812731478</c:v>
                </c:pt>
                <c:pt idx="1878">
                  <c:v>44464.120507175925</c:v>
                </c:pt>
                <c:pt idx="1879">
                  <c:v>44464.121201620372</c:v>
                </c:pt>
                <c:pt idx="1880">
                  <c:v>44464.121896064818</c:v>
                </c:pt>
                <c:pt idx="1881">
                  <c:v>44464.122590509258</c:v>
                </c:pt>
                <c:pt idx="1882">
                  <c:v>44464.123284953705</c:v>
                </c:pt>
                <c:pt idx="1883">
                  <c:v>44464.123979398151</c:v>
                </c:pt>
                <c:pt idx="1884">
                  <c:v>44464.124673842591</c:v>
                </c:pt>
                <c:pt idx="1885">
                  <c:v>44464.125379861114</c:v>
                </c:pt>
                <c:pt idx="1886">
                  <c:v>44464.126074305554</c:v>
                </c:pt>
                <c:pt idx="1887">
                  <c:v>44464.12676875</c:v>
                </c:pt>
                <c:pt idx="1888">
                  <c:v>44464.127463194447</c:v>
                </c:pt>
                <c:pt idx="1889">
                  <c:v>44464.128157638886</c:v>
                </c:pt>
                <c:pt idx="1890">
                  <c:v>44464.128852083333</c:v>
                </c:pt>
                <c:pt idx="1891">
                  <c:v>44464.12954652778</c:v>
                </c:pt>
                <c:pt idx="1892">
                  <c:v>44464.130240972219</c:v>
                </c:pt>
                <c:pt idx="1893">
                  <c:v>44464.130935416666</c:v>
                </c:pt>
                <c:pt idx="1894">
                  <c:v>44464.131629861113</c:v>
                </c:pt>
                <c:pt idx="1895">
                  <c:v>44464.132324305552</c:v>
                </c:pt>
                <c:pt idx="1896">
                  <c:v>44464.133018749999</c:v>
                </c:pt>
                <c:pt idx="1897">
                  <c:v>44464.133713194446</c:v>
                </c:pt>
                <c:pt idx="1898">
                  <c:v>44464.134407638892</c:v>
                </c:pt>
                <c:pt idx="1899">
                  <c:v>44464.135102083332</c:v>
                </c:pt>
                <c:pt idx="1900">
                  <c:v>44464.135796527778</c:v>
                </c:pt>
                <c:pt idx="1901">
                  <c:v>44464.136490972225</c:v>
                </c:pt>
                <c:pt idx="1902">
                  <c:v>44464.137185416665</c:v>
                </c:pt>
                <c:pt idx="1903">
                  <c:v>44464.137879861111</c:v>
                </c:pt>
                <c:pt idx="1904">
                  <c:v>44464.138574305558</c:v>
                </c:pt>
                <c:pt idx="1905">
                  <c:v>44464.139268749997</c:v>
                </c:pt>
                <c:pt idx="1906">
                  <c:v>44464.139963194444</c:v>
                </c:pt>
                <c:pt idx="1907">
                  <c:v>44464.140657638891</c:v>
                </c:pt>
                <c:pt idx="1908">
                  <c:v>44464.14135208333</c:v>
                </c:pt>
                <c:pt idx="1909">
                  <c:v>44464.142046527777</c:v>
                </c:pt>
                <c:pt idx="1910">
                  <c:v>44464.142740972224</c:v>
                </c:pt>
                <c:pt idx="1911">
                  <c:v>44464.143435416663</c:v>
                </c:pt>
                <c:pt idx="1912">
                  <c:v>44464.14412986111</c:v>
                </c:pt>
                <c:pt idx="1913">
                  <c:v>44464.144824305557</c:v>
                </c:pt>
                <c:pt idx="1914">
                  <c:v>44464.145518750003</c:v>
                </c:pt>
                <c:pt idx="1915">
                  <c:v>44464.146213194443</c:v>
                </c:pt>
                <c:pt idx="1916">
                  <c:v>44464.146907638889</c:v>
                </c:pt>
                <c:pt idx="1917">
                  <c:v>44464.147602083336</c:v>
                </c:pt>
                <c:pt idx="1918">
                  <c:v>44464.148296527776</c:v>
                </c:pt>
                <c:pt idx="1919">
                  <c:v>44464.148990972222</c:v>
                </c:pt>
                <c:pt idx="1920">
                  <c:v>44464.149685416669</c:v>
                </c:pt>
                <c:pt idx="1921">
                  <c:v>44464.150379861108</c:v>
                </c:pt>
                <c:pt idx="1922">
                  <c:v>44464.151074305555</c:v>
                </c:pt>
                <c:pt idx="1923">
                  <c:v>44464.151768750002</c:v>
                </c:pt>
                <c:pt idx="1924">
                  <c:v>44464.152463194441</c:v>
                </c:pt>
                <c:pt idx="1925">
                  <c:v>44464.153157638888</c:v>
                </c:pt>
                <c:pt idx="1926">
                  <c:v>44464.153852083335</c:v>
                </c:pt>
                <c:pt idx="1927">
                  <c:v>44464.154546527781</c:v>
                </c:pt>
                <c:pt idx="1928">
                  <c:v>44464.155240972221</c:v>
                </c:pt>
                <c:pt idx="1929">
                  <c:v>44464.155935416667</c:v>
                </c:pt>
                <c:pt idx="1930">
                  <c:v>44464.156629861114</c:v>
                </c:pt>
                <c:pt idx="1931">
                  <c:v>44464.157324305554</c:v>
                </c:pt>
                <c:pt idx="1932">
                  <c:v>44464.15801875</c:v>
                </c:pt>
                <c:pt idx="1933">
                  <c:v>44464.158713194447</c:v>
                </c:pt>
                <c:pt idx="1934">
                  <c:v>44464.159407638886</c:v>
                </c:pt>
                <c:pt idx="1935">
                  <c:v>44464.160102083333</c:v>
                </c:pt>
                <c:pt idx="1936">
                  <c:v>44464.16079652778</c:v>
                </c:pt>
                <c:pt idx="1937">
                  <c:v>44464.161490972219</c:v>
                </c:pt>
                <c:pt idx="1938">
                  <c:v>44464.162185416666</c:v>
                </c:pt>
                <c:pt idx="1939">
                  <c:v>44464.162879861113</c:v>
                </c:pt>
                <c:pt idx="1940">
                  <c:v>44464.163574305552</c:v>
                </c:pt>
                <c:pt idx="1941">
                  <c:v>44464.164268749999</c:v>
                </c:pt>
                <c:pt idx="1942">
                  <c:v>44464.164963194446</c:v>
                </c:pt>
                <c:pt idx="1943">
                  <c:v>44464.165657638892</c:v>
                </c:pt>
                <c:pt idx="1944">
                  <c:v>44464.166352083332</c:v>
                </c:pt>
                <c:pt idx="1945">
                  <c:v>44464.167058101855</c:v>
                </c:pt>
                <c:pt idx="1946">
                  <c:v>44464.167752546295</c:v>
                </c:pt>
                <c:pt idx="1947">
                  <c:v>44464.168446990741</c:v>
                </c:pt>
                <c:pt idx="1948">
                  <c:v>44464.169141435188</c:v>
                </c:pt>
                <c:pt idx="1949">
                  <c:v>44464.169835879627</c:v>
                </c:pt>
                <c:pt idx="1950">
                  <c:v>44464.170530324074</c:v>
                </c:pt>
                <c:pt idx="1951">
                  <c:v>44464.171224768521</c:v>
                </c:pt>
                <c:pt idx="1952">
                  <c:v>44464.17191921296</c:v>
                </c:pt>
                <c:pt idx="1953">
                  <c:v>44464.172613657407</c:v>
                </c:pt>
                <c:pt idx="1954">
                  <c:v>44464.173308101854</c:v>
                </c:pt>
                <c:pt idx="1955">
                  <c:v>44464.174002546293</c:v>
                </c:pt>
                <c:pt idx="1956">
                  <c:v>44464.17469699074</c:v>
                </c:pt>
                <c:pt idx="1957">
                  <c:v>44464.175391435187</c:v>
                </c:pt>
                <c:pt idx="1958">
                  <c:v>44464.176085879626</c:v>
                </c:pt>
                <c:pt idx="1959">
                  <c:v>44464.176780324073</c:v>
                </c:pt>
                <c:pt idx="1960">
                  <c:v>44464.177474768519</c:v>
                </c:pt>
                <c:pt idx="1961">
                  <c:v>44464.178169212966</c:v>
                </c:pt>
                <c:pt idx="1962">
                  <c:v>44464.178863657406</c:v>
                </c:pt>
                <c:pt idx="1963">
                  <c:v>44464.179558101852</c:v>
                </c:pt>
                <c:pt idx="1964">
                  <c:v>44464.180252546299</c:v>
                </c:pt>
                <c:pt idx="1965">
                  <c:v>44464.180946990738</c:v>
                </c:pt>
                <c:pt idx="1966">
                  <c:v>44464.181641435185</c:v>
                </c:pt>
                <c:pt idx="1967">
                  <c:v>44464.182335879632</c:v>
                </c:pt>
                <c:pt idx="1968">
                  <c:v>44464.183030324071</c:v>
                </c:pt>
                <c:pt idx="1969">
                  <c:v>44464.183724768518</c:v>
                </c:pt>
                <c:pt idx="1970">
                  <c:v>44464.184419212965</c:v>
                </c:pt>
                <c:pt idx="1971">
                  <c:v>44464.185113657404</c:v>
                </c:pt>
                <c:pt idx="1972">
                  <c:v>44464.185808101851</c:v>
                </c:pt>
                <c:pt idx="1973">
                  <c:v>44464.186502546298</c:v>
                </c:pt>
                <c:pt idx="1974">
                  <c:v>44464.187196990744</c:v>
                </c:pt>
                <c:pt idx="1975">
                  <c:v>44464.187891435184</c:v>
                </c:pt>
                <c:pt idx="1976">
                  <c:v>44464.18858587963</c:v>
                </c:pt>
                <c:pt idx="1977">
                  <c:v>44464.189280324077</c:v>
                </c:pt>
                <c:pt idx="1978">
                  <c:v>44464.189974768517</c:v>
                </c:pt>
                <c:pt idx="1979">
                  <c:v>44464.190669212963</c:v>
                </c:pt>
                <c:pt idx="1980">
                  <c:v>44464.19136365741</c:v>
                </c:pt>
                <c:pt idx="1981">
                  <c:v>44464.192058101849</c:v>
                </c:pt>
                <c:pt idx="1982">
                  <c:v>44464.192752546296</c:v>
                </c:pt>
                <c:pt idx="1983">
                  <c:v>44464.193446990743</c:v>
                </c:pt>
                <c:pt idx="1984">
                  <c:v>44464.194141435182</c:v>
                </c:pt>
                <c:pt idx="1985">
                  <c:v>44464.194835879629</c:v>
                </c:pt>
                <c:pt idx="1986">
                  <c:v>44464.195530324076</c:v>
                </c:pt>
                <c:pt idx="1987">
                  <c:v>44464.196224768515</c:v>
                </c:pt>
                <c:pt idx="1988">
                  <c:v>44464.196919212962</c:v>
                </c:pt>
                <c:pt idx="1989">
                  <c:v>44464.197613657409</c:v>
                </c:pt>
                <c:pt idx="1990">
                  <c:v>44464.198308101855</c:v>
                </c:pt>
                <c:pt idx="1991">
                  <c:v>44464.199002546295</c:v>
                </c:pt>
                <c:pt idx="1992">
                  <c:v>44464.199696990741</c:v>
                </c:pt>
                <c:pt idx="1993">
                  <c:v>44464.200391435188</c:v>
                </c:pt>
                <c:pt idx="1994">
                  <c:v>44464.201085879627</c:v>
                </c:pt>
                <c:pt idx="1995">
                  <c:v>44464.201780324074</c:v>
                </c:pt>
                <c:pt idx="1996">
                  <c:v>44464.202474768521</c:v>
                </c:pt>
                <c:pt idx="1997">
                  <c:v>44464.20316921296</c:v>
                </c:pt>
                <c:pt idx="1998">
                  <c:v>44464.203863657407</c:v>
                </c:pt>
                <c:pt idx="1999">
                  <c:v>44464.204558101854</c:v>
                </c:pt>
                <c:pt idx="2000">
                  <c:v>44464.205252546293</c:v>
                </c:pt>
                <c:pt idx="2001">
                  <c:v>44464.20594699074</c:v>
                </c:pt>
                <c:pt idx="2002">
                  <c:v>44464.206641435187</c:v>
                </c:pt>
                <c:pt idx="2003">
                  <c:v>44464.207335879626</c:v>
                </c:pt>
                <c:pt idx="2004">
                  <c:v>44464.208030324073</c:v>
                </c:pt>
                <c:pt idx="2005">
                  <c:v>44464.208724768519</c:v>
                </c:pt>
                <c:pt idx="2006">
                  <c:v>44464.209419212966</c:v>
                </c:pt>
                <c:pt idx="2007">
                  <c:v>44464.210113657406</c:v>
                </c:pt>
                <c:pt idx="2008">
                  <c:v>44464.210808101852</c:v>
                </c:pt>
                <c:pt idx="2009">
                  <c:v>44464.211502546299</c:v>
                </c:pt>
                <c:pt idx="2010">
                  <c:v>44464.212196990738</c:v>
                </c:pt>
                <c:pt idx="2011">
                  <c:v>44464.212891435185</c:v>
                </c:pt>
                <c:pt idx="2012">
                  <c:v>44464.213585879632</c:v>
                </c:pt>
                <c:pt idx="2013">
                  <c:v>44464.214280324071</c:v>
                </c:pt>
                <c:pt idx="2014">
                  <c:v>44464.214974768518</c:v>
                </c:pt>
                <c:pt idx="2015">
                  <c:v>44464.215669212965</c:v>
                </c:pt>
                <c:pt idx="2016">
                  <c:v>44464.216363657404</c:v>
                </c:pt>
                <c:pt idx="2017">
                  <c:v>44464.217058101851</c:v>
                </c:pt>
                <c:pt idx="2018">
                  <c:v>44464.217752546298</c:v>
                </c:pt>
                <c:pt idx="2019">
                  <c:v>44464.218446990744</c:v>
                </c:pt>
                <c:pt idx="2020">
                  <c:v>44464.219141435184</c:v>
                </c:pt>
                <c:pt idx="2021">
                  <c:v>44464.21983587963</c:v>
                </c:pt>
                <c:pt idx="2022">
                  <c:v>44464.220530324077</c:v>
                </c:pt>
                <c:pt idx="2023">
                  <c:v>44464.221224768517</c:v>
                </c:pt>
                <c:pt idx="2024">
                  <c:v>44464.221919212963</c:v>
                </c:pt>
                <c:pt idx="2025">
                  <c:v>44464.22261365741</c:v>
                </c:pt>
                <c:pt idx="2026">
                  <c:v>44464.223308101849</c:v>
                </c:pt>
                <c:pt idx="2027">
                  <c:v>44464.224002546296</c:v>
                </c:pt>
                <c:pt idx="2028">
                  <c:v>44464.224696990743</c:v>
                </c:pt>
                <c:pt idx="2029">
                  <c:v>44464.225391435182</c:v>
                </c:pt>
                <c:pt idx="2030">
                  <c:v>44464.226085879629</c:v>
                </c:pt>
                <c:pt idx="2031">
                  <c:v>44464.226780324076</c:v>
                </c:pt>
                <c:pt idx="2032">
                  <c:v>44464.227474768515</c:v>
                </c:pt>
                <c:pt idx="2033">
                  <c:v>44464.228169212962</c:v>
                </c:pt>
                <c:pt idx="2034">
                  <c:v>44464.228863657409</c:v>
                </c:pt>
                <c:pt idx="2035">
                  <c:v>44464.229558101855</c:v>
                </c:pt>
                <c:pt idx="2036">
                  <c:v>44464.230252546295</c:v>
                </c:pt>
                <c:pt idx="2037">
                  <c:v>44464.230946990741</c:v>
                </c:pt>
                <c:pt idx="2038">
                  <c:v>44464.231641435188</c:v>
                </c:pt>
                <c:pt idx="2039">
                  <c:v>44464.232335879627</c:v>
                </c:pt>
                <c:pt idx="2040">
                  <c:v>44464.233030324074</c:v>
                </c:pt>
                <c:pt idx="2041">
                  <c:v>44464.233724768521</c:v>
                </c:pt>
                <c:pt idx="2042">
                  <c:v>44464.23441921296</c:v>
                </c:pt>
                <c:pt idx="2043">
                  <c:v>44464.235113657407</c:v>
                </c:pt>
                <c:pt idx="2044">
                  <c:v>44464.235808101854</c:v>
                </c:pt>
                <c:pt idx="2045">
                  <c:v>44464.236502546293</c:v>
                </c:pt>
                <c:pt idx="2046">
                  <c:v>44464.23719699074</c:v>
                </c:pt>
                <c:pt idx="2047">
                  <c:v>44464.237891435187</c:v>
                </c:pt>
                <c:pt idx="2048">
                  <c:v>44464.238585879626</c:v>
                </c:pt>
                <c:pt idx="2049">
                  <c:v>44464.239280324073</c:v>
                </c:pt>
                <c:pt idx="2050">
                  <c:v>44464.239974768519</c:v>
                </c:pt>
                <c:pt idx="2051">
                  <c:v>44464.240669212966</c:v>
                </c:pt>
                <c:pt idx="2052">
                  <c:v>44464.241363657406</c:v>
                </c:pt>
                <c:pt idx="2053">
                  <c:v>44464.242058101852</c:v>
                </c:pt>
                <c:pt idx="2054">
                  <c:v>44464.242752546299</c:v>
                </c:pt>
                <c:pt idx="2055">
                  <c:v>44464.243446990738</c:v>
                </c:pt>
                <c:pt idx="2056">
                  <c:v>44464.244141435185</c:v>
                </c:pt>
                <c:pt idx="2057">
                  <c:v>44464.244835879632</c:v>
                </c:pt>
                <c:pt idx="2058">
                  <c:v>44464.245530324071</c:v>
                </c:pt>
                <c:pt idx="2059">
                  <c:v>44464.246224768518</c:v>
                </c:pt>
                <c:pt idx="2060">
                  <c:v>44464.246919212965</c:v>
                </c:pt>
                <c:pt idx="2061">
                  <c:v>44464.247613657404</c:v>
                </c:pt>
                <c:pt idx="2062">
                  <c:v>44464.248308101851</c:v>
                </c:pt>
                <c:pt idx="2063">
                  <c:v>44464.249002546298</c:v>
                </c:pt>
                <c:pt idx="2064">
                  <c:v>44464.249696990744</c:v>
                </c:pt>
                <c:pt idx="2065">
                  <c:v>44464.25040300926</c:v>
                </c:pt>
                <c:pt idx="2066">
                  <c:v>44464.251097453707</c:v>
                </c:pt>
                <c:pt idx="2067">
                  <c:v>44464.251791898147</c:v>
                </c:pt>
                <c:pt idx="2068">
                  <c:v>44464.252486342593</c:v>
                </c:pt>
                <c:pt idx="2069">
                  <c:v>44464.25318078704</c:v>
                </c:pt>
                <c:pt idx="2070">
                  <c:v>44464.253875231479</c:v>
                </c:pt>
                <c:pt idx="2071">
                  <c:v>44464.254569675926</c:v>
                </c:pt>
                <c:pt idx="2072">
                  <c:v>44464.255264120373</c:v>
                </c:pt>
                <c:pt idx="2073">
                  <c:v>44464.255958564812</c:v>
                </c:pt>
                <c:pt idx="2074">
                  <c:v>44464.256653009259</c:v>
                </c:pt>
                <c:pt idx="2075">
                  <c:v>44464.257347453706</c:v>
                </c:pt>
                <c:pt idx="2076">
                  <c:v>44464.258041898145</c:v>
                </c:pt>
                <c:pt idx="2077">
                  <c:v>44464.258736342592</c:v>
                </c:pt>
                <c:pt idx="2078">
                  <c:v>44464.259430787039</c:v>
                </c:pt>
                <c:pt idx="2079">
                  <c:v>44464.260125231478</c:v>
                </c:pt>
                <c:pt idx="2080">
                  <c:v>44464.260819675925</c:v>
                </c:pt>
                <c:pt idx="2081">
                  <c:v>44464.261514120371</c:v>
                </c:pt>
                <c:pt idx="2082">
                  <c:v>44464.262208564818</c:v>
                </c:pt>
                <c:pt idx="2083">
                  <c:v>44464.262903009258</c:v>
                </c:pt>
                <c:pt idx="2084">
                  <c:v>44464.263597453704</c:v>
                </c:pt>
                <c:pt idx="2085">
                  <c:v>44464.264291898151</c:v>
                </c:pt>
                <c:pt idx="2086">
                  <c:v>44464.26498634259</c:v>
                </c:pt>
                <c:pt idx="2087">
                  <c:v>44464.265680787037</c:v>
                </c:pt>
                <c:pt idx="2088">
                  <c:v>44464.266375231484</c:v>
                </c:pt>
                <c:pt idx="2089">
                  <c:v>44464.267069675923</c:v>
                </c:pt>
                <c:pt idx="2090">
                  <c:v>44464.26776412037</c:v>
                </c:pt>
                <c:pt idx="2091">
                  <c:v>44464.268458564817</c:v>
                </c:pt>
                <c:pt idx="2092">
                  <c:v>44464.269153009256</c:v>
                </c:pt>
                <c:pt idx="2093">
                  <c:v>44464.269847453703</c:v>
                </c:pt>
                <c:pt idx="2094">
                  <c:v>44464.27054189815</c:v>
                </c:pt>
                <c:pt idx="2095">
                  <c:v>44464.271236342589</c:v>
                </c:pt>
                <c:pt idx="2096">
                  <c:v>44464.271930787036</c:v>
                </c:pt>
                <c:pt idx="2097">
                  <c:v>44464.272625231482</c:v>
                </c:pt>
                <c:pt idx="2098">
                  <c:v>44464.273319675929</c:v>
                </c:pt>
                <c:pt idx="2099">
                  <c:v>44464.274014120369</c:v>
                </c:pt>
                <c:pt idx="2100">
                  <c:v>44464.274708564815</c:v>
                </c:pt>
                <c:pt idx="2101">
                  <c:v>44464.275403009262</c:v>
                </c:pt>
                <c:pt idx="2102">
                  <c:v>44464.276097453701</c:v>
                </c:pt>
                <c:pt idx="2103">
                  <c:v>44464.276791898148</c:v>
                </c:pt>
                <c:pt idx="2104">
                  <c:v>44464.277486342595</c:v>
                </c:pt>
                <c:pt idx="2105">
                  <c:v>44464.278180787034</c:v>
                </c:pt>
                <c:pt idx="2106">
                  <c:v>44464.278875231481</c:v>
                </c:pt>
                <c:pt idx="2107">
                  <c:v>44464.279569675928</c:v>
                </c:pt>
                <c:pt idx="2108">
                  <c:v>44464.280264120367</c:v>
                </c:pt>
                <c:pt idx="2109">
                  <c:v>44464.280958564814</c:v>
                </c:pt>
                <c:pt idx="2110">
                  <c:v>44464.28165300926</c:v>
                </c:pt>
                <c:pt idx="2111">
                  <c:v>44464.282347453707</c:v>
                </c:pt>
                <c:pt idx="2112">
                  <c:v>44464.283041898147</c:v>
                </c:pt>
                <c:pt idx="2113">
                  <c:v>44464.283736342593</c:v>
                </c:pt>
                <c:pt idx="2114">
                  <c:v>44464.28443078704</c:v>
                </c:pt>
                <c:pt idx="2115">
                  <c:v>44464.285125231479</c:v>
                </c:pt>
                <c:pt idx="2116">
                  <c:v>44464.285819675926</c:v>
                </c:pt>
                <c:pt idx="2117">
                  <c:v>44464.286514120373</c:v>
                </c:pt>
                <c:pt idx="2118">
                  <c:v>44464.287208564812</c:v>
                </c:pt>
                <c:pt idx="2119">
                  <c:v>44464.287903009259</c:v>
                </c:pt>
                <c:pt idx="2120">
                  <c:v>44464.288597453706</c:v>
                </c:pt>
                <c:pt idx="2121">
                  <c:v>44464.289291898145</c:v>
                </c:pt>
                <c:pt idx="2122">
                  <c:v>44464.289986342592</c:v>
                </c:pt>
                <c:pt idx="2123">
                  <c:v>44464.290680787039</c:v>
                </c:pt>
                <c:pt idx="2124">
                  <c:v>44464.291375231478</c:v>
                </c:pt>
                <c:pt idx="2125">
                  <c:v>44464.292081250002</c:v>
                </c:pt>
                <c:pt idx="2126">
                  <c:v>44464.292775694441</c:v>
                </c:pt>
                <c:pt idx="2127">
                  <c:v>44464.293470138888</c:v>
                </c:pt>
                <c:pt idx="2128">
                  <c:v>44464.294164583334</c:v>
                </c:pt>
                <c:pt idx="2129">
                  <c:v>44464.294859027781</c:v>
                </c:pt>
                <c:pt idx="2130">
                  <c:v>44464.29555347222</c:v>
                </c:pt>
                <c:pt idx="2131">
                  <c:v>44464.296247916667</c:v>
                </c:pt>
                <c:pt idx="2132">
                  <c:v>44464.296942361114</c:v>
                </c:pt>
                <c:pt idx="2133">
                  <c:v>44464.297636805553</c:v>
                </c:pt>
                <c:pt idx="2134">
                  <c:v>44464.29833125</c:v>
                </c:pt>
                <c:pt idx="2135">
                  <c:v>44464.299025694447</c:v>
                </c:pt>
                <c:pt idx="2136">
                  <c:v>44464.299720138886</c:v>
                </c:pt>
                <c:pt idx="2137">
                  <c:v>44464.300414583333</c:v>
                </c:pt>
                <c:pt idx="2138">
                  <c:v>44464.30110902778</c:v>
                </c:pt>
                <c:pt idx="2139">
                  <c:v>44464.301803472219</c:v>
                </c:pt>
                <c:pt idx="2140">
                  <c:v>44464.302497916666</c:v>
                </c:pt>
                <c:pt idx="2141">
                  <c:v>44464.303192361112</c:v>
                </c:pt>
                <c:pt idx="2142">
                  <c:v>44464.303886805559</c:v>
                </c:pt>
                <c:pt idx="2143">
                  <c:v>44464.304581249999</c:v>
                </c:pt>
                <c:pt idx="2144">
                  <c:v>44464.305275694445</c:v>
                </c:pt>
                <c:pt idx="2145">
                  <c:v>44464.305970138892</c:v>
                </c:pt>
                <c:pt idx="2146">
                  <c:v>44464.306664583331</c:v>
                </c:pt>
                <c:pt idx="2147">
                  <c:v>44464.307359027778</c:v>
                </c:pt>
                <c:pt idx="2148">
                  <c:v>44464.308053472225</c:v>
                </c:pt>
                <c:pt idx="2149">
                  <c:v>44464.308747916664</c:v>
                </c:pt>
                <c:pt idx="2150">
                  <c:v>44464.309442361111</c:v>
                </c:pt>
                <c:pt idx="2151">
                  <c:v>44464.310136805558</c:v>
                </c:pt>
                <c:pt idx="2152">
                  <c:v>44464.310831249997</c:v>
                </c:pt>
                <c:pt idx="2153">
                  <c:v>44464.311525694444</c:v>
                </c:pt>
                <c:pt idx="2154">
                  <c:v>44464.312220138891</c:v>
                </c:pt>
                <c:pt idx="2155">
                  <c:v>44464.31291458333</c:v>
                </c:pt>
                <c:pt idx="2156">
                  <c:v>44464.313609027777</c:v>
                </c:pt>
                <c:pt idx="2157">
                  <c:v>44464.314303472223</c:v>
                </c:pt>
                <c:pt idx="2158">
                  <c:v>44464.31499791667</c:v>
                </c:pt>
                <c:pt idx="2159">
                  <c:v>44464.31569236111</c:v>
                </c:pt>
                <c:pt idx="2160">
                  <c:v>44464.316386805556</c:v>
                </c:pt>
                <c:pt idx="2161">
                  <c:v>44464.317081250003</c:v>
                </c:pt>
                <c:pt idx="2162">
                  <c:v>44464.317775694442</c:v>
                </c:pt>
                <c:pt idx="2163">
                  <c:v>44464.318470138889</c:v>
                </c:pt>
                <c:pt idx="2164">
                  <c:v>44464.319164583336</c:v>
                </c:pt>
                <c:pt idx="2165">
                  <c:v>44464.319859027775</c:v>
                </c:pt>
                <c:pt idx="2166">
                  <c:v>44464.320553472222</c:v>
                </c:pt>
                <c:pt idx="2167">
                  <c:v>44464.321247916669</c:v>
                </c:pt>
                <c:pt idx="2168">
                  <c:v>44464.321942361108</c:v>
                </c:pt>
                <c:pt idx="2169">
                  <c:v>44464.322636805555</c:v>
                </c:pt>
                <c:pt idx="2170">
                  <c:v>44464.323331250002</c:v>
                </c:pt>
                <c:pt idx="2171">
                  <c:v>44464.324025694441</c:v>
                </c:pt>
                <c:pt idx="2172">
                  <c:v>44464.324720138888</c:v>
                </c:pt>
                <c:pt idx="2173">
                  <c:v>44464.325414583334</c:v>
                </c:pt>
                <c:pt idx="2174">
                  <c:v>44464.326109027781</c:v>
                </c:pt>
                <c:pt idx="2175">
                  <c:v>44464.32680347222</c:v>
                </c:pt>
                <c:pt idx="2176">
                  <c:v>44464.327497916667</c:v>
                </c:pt>
                <c:pt idx="2177">
                  <c:v>44464.328192361114</c:v>
                </c:pt>
                <c:pt idx="2178">
                  <c:v>44464.328886805553</c:v>
                </c:pt>
                <c:pt idx="2179">
                  <c:v>44464.32958125</c:v>
                </c:pt>
                <c:pt idx="2180">
                  <c:v>44464.330275694447</c:v>
                </c:pt>
                <c:pt idx="2181">
                  <c:v>44464.330970138886</c:v>
                </c:pt>
                <c:pt idx="2182">
                  <c:v>44464.331664583333</c:v>
                </c:pt>
                <c:pt idx="2183">
                  <c:v>44464.33235902778</c:v>
                </c:pt>
                <c:pt idx="2184">
                  <c:v>44464.333053472219</c:v>
                </c:pt>
                <c:pt idx="2185">
                  <c:v>44464.333759490743</c:v>
                </c:pt>
                <c:pt idx="2186">
                  <c:v>44464.334453935182</c:v>
                </c:pt>
                <c:pt idx="2187">
                  <c:v>44464.335148379629</c:v>
                </c:pt>
                <c:pt idx="2188">
                  <c:v>44464.335842824075</c:v>
                </c:pt>
                <c:pt idx="2189">
                  <c:v>44464.336537268522</c:v>
                </c:pt>
                <c:pt idx="2190">
                  <c:v>44464.337231712962</c:v>
                </c:pt>
                <c:pt idx="2191">
                  <c:v>44464.337926157408</c:v>
                </c:pt>
                <c:pt idx="2192">
                  <c:v>44464.338620601855</c:v>
                </c:pt>
                <c:pt idx="2193">
                  <c:v>44464.339315046294</c:v>
                </c:pt>
                <c:pt idx="2194">
                  <c:v>44464.340009490741</c:v>
                </c:pt>
                <c:pt idx="2195">
                  <c:v>44464.340703935188</c:v>
                </c:pt>
                <c:pt idx="2196">
                  <c:v>44464.341398379627</c:v>
                </c:pt>
                <c:pt idx="2197">
                  <c:v>44464.342092824074</c:v>
                </c:pt>
                <c:pt idx="2198">
                  <c:v>44464.342787268521</c:v>
                </c:pt>
                <c:pt idx="2199">
                  <c:v>44464.34348171296</c:v>
                </c:pt>
                <c:pt idx="2200">
                  <c:v>44464.344176157407</c:v>
                </c:pt>
                <c:pt idx="2201">
                  <c:v>44464.344870601853</c:v>
                </c:pt>
                <c:pt idx="2202">
                  <c:v>44464.345565046293</c:v>
                </c:pt>
                <c:pt idx="2203">
                  <c:v>44464.34625949074</c:v>
                </c:pt>
                <c:pt idx="2204">
                  <c:v>44464.346953935186</c:v>
                </c:pt>
                <c:pt idx="2205">
                  <c:v>44464.347648379633</c:v>
                </c:pt>
                <c:pt idx="2206">
                  <c:v>44464.348342824072</c:v>
                </c:pt>
                <c:pt idx="2207">
                  <c:v>44464.349037268519</c:v>
                </c:pt>
                <c:pt idx="2208">
                  <c:v>44464.349731712966</c:v>
                </c:pt>
                <c:pt idx="2209">
                  <c:v>44464.350426157405</c:v>
                </c:pt>
                <c:pt idx="2210">
                  <c:v>44464.351120601852</c:v>
                </c:pt>
                <c:pt idx="2211">
                  <c:v>44464.351815046299</c:v>
                </c:pt>
                <c:pt idx="2212">
                  <c:v>44464.352509490738</c:v>
                </c:pt>
                <c:pt idx="2213">
                  <c:v>44464.353203935185</c:v>
                </c:pt>
                <c:pt idx="2214">
                  <c:v>44464.353898379632</c:v>
                </c:pt>
                <c:pt idx="2215">
                  <c:v>44464.354592824071</c:v>
                </c:pt>
                <c:pt idx="2216">
                  <c:v>44464.355287268518</c:v>
                </c:pt>
                <c:pt idx="2217">
                  <c:v>44464.355981712964</c:v>
                </c:pt>
                <c:pt idx="2218">
                  <c:v>44464.356676157404</c:v>
                </c:pt>
                <c:pt idx="2219">
                  <c:v>44464.357370601851</c:v>
                </c:pt>
                <c:pt idx="2220">
                  <c:v>44464.358065046297</c:v>
                </c:pt>
                <c:pt idx="2221">
                  <c:v>44464.358759490744</c:v>
                </c:pt>
                <c:pt idx="2222">
                  <c:v>44464.359453935183</c:v>
                </c:pt>
                <c:pt idx="2223">
                  <c:v>44464.36014837963</c:v>
                </c:pt>
                <c:pt idx="2224">
                  <c:v>44464.360842824077</c:v>
                </c:pt>
                <c:pt idx="2225">
                  <c:v>44464.361537268516</c:v>
                </c:pt>
                <c:pt idx="2226">
                  <c:v>44464.362231712963</c:v>
                </c:pt>
                <c:pt idx="2227">
                  <c:v>44464.36292615741</c:v>
                </c:pt>
                <c:pt idx="2228">
                  <c:v>44464.363620601849</c:v>
                </c:pt>
                <c:pt idx="2229">
                  <c:v>44464.364315046296</c:v>
                </c:pt>
                <c:pt idx="2230">
                  <c:v>44464.365009490743</c:v>
                </c:pt>
                <c:pt idx="2231">
                  <c:v>44464.365703935182</c:v>
                </c:pt>
                <c:pt idx="2232">
                  <c:v>44464.366398379629</c:v>
                </c:pt>
                <c:pt idx="2233">
                  <c:v>44464.367092824075</c:v>
                </c:pt>
                <c:pt idx="2234">
                  <c:v>44464.367787268522</c:v>
                </c:pt>
                <c:pt idx="2235">
                  <c:v>44464.368481712962</c:v>
                </c:pt>
                <c:pt idx="2236">
                  <c:v>44464.369176157408</c:v>
                </c:pt>
                <c:pt idx="2237">
                  <c:v>44464.369870601855</c:v>
                </c:pt>
                <c:pt idx="2238">
                  <c:v>44464.370565277779</c:v>
                </c:pt>
                <c:pt idx="2239">
                  <c:v>44464.371259490741</c:v>
                </c:pt>
                <c:pt idx="2240">
                  <c:v>44464.371953935188</c:v>
                </c:pt>
                <c:pt idx="2241">
                  <c:v>44464.372648379627</c:v>
                </c:pt>
                <c:pt idx="2242">
                  <c:v>44464.373342824074</c:v>
                </c:pt>
                <c:pt idx="2243">
                  <c:v>44464.374037268521</c:v>
                </c:pt>
                <c:pt idx="2244">
                  <c:v>44464.37473171296</c:v>
                </c:pt>
                <c:pt idx="2245">
                  <c:v>44464.375437731484</c:v>
                </c:pt>
                <c:pt idx="2246">
                  <c:v>44464.376132175923</c:v>
                </c:pt>
                <c:pt idx="2247">
                  <c:v>44464.37682662037</c:v>
                </c:pt>
                <c:pt idx="2248">
                  <c:v>44464.377521064816</c:v>
                </c:pt>
                <c:pt idx="2249">
                  <c:v>44464.378215509256</c:v>
                </c:pt>
                <c:pt idx="2250">
                  <c:v>44464.378909953703</c:v>
                </c:pt>
                <c:pt idx="2251">
                  <c:v>44464.379604398149</c:v>
                </c:pt>
                <c:pt idx="2252">
                  <c:v>44464.380298842596</c:v>
                </c:pt>
                <c:pt idx="2253">
                  <c:v>44464.380993287035</c:v>
                </c:pt>
                <c:pt idx="2254">
                  <c:v>44464.381687731482</c:v>
                </c:pt>
                <c:pt idx="2255">
                  <c:v>44464.382382175929</c:v>
                </c:pt>
                <c:pt idx="2256">
                  <c:v>44464.383076620368</c:v>
                </c:pt>
                <c:pt idx="2257">
                  <c:v>44464.383771064815</c:v>
                </c:pt>
                <c:pt idx="2258">
                  <c:v>44464.384465509262</c:v>
                </c:pt>
                <c:pt idx="2259">
                  <c:v>44464.385159953701</c:v>
                </c:pt>
                <c:pt idx="2260">
                  <c:v>44464.385854398148</c:v>
                </c:pt>
                <c:pt idx="2261">
                  <c:v>44464.386548842594</c:v>
                </c:pt>
                <c:pt idx="2262">
                  <c:v>44464.387243287034</c:v>
                </c:pt>
                <c:pt idx="2263">
                  <c:v>44464.387937731481</c:v>
                </c:pt>
                <c:pt idx="2264">
                  <c:v>44464.388632175927</c:v>
                </c:pt>
                <c:pt idx="2265">
                  <c:v>44464.389326620367</c:v>
                </c:pt>
                <c:pt idx="2266">
                  <c:v>44464.390021064813</c:v>
                </c:pt>
                <c:pt idx="2267">
                  <c:v>44464.39071550926</c:v>
                </c:pt>
                <c:pt idx="2268">
                  <c:v>44464.391409953707</c:v>
                </c:pt>
                <c:pt idx="2269">
                  <c:v>44464.392104398146</c:v>
                </c:pt>
                <c:pt idx="2270">
                  <c:v>44464.392798842593</c:v>
                </c:pt>
                <c:pt idx="2271">
                  <c:v>44464.39349328704</c:v>
                </c:pt>
                <c:pt idx="2272">
                  <c:v>44464.394187731479</c:v>
                </c:pt>
                <c:pt idx="2273">
                  <c:v>44464.394882175926</c:v>
                </c:pt>
                <c:pt idx="2274">
                  <c:v>44464.395576620373</c:v>
                </c:pt>
                <c:pt idx="2275">
                  <c:v>44464.396271064812</c:v>
                </c:pt>
                <c:pt idx="2276">
                  <c:v>44464.396965509259</c:v>
                </c:pt>
                <c:pt idx="2277">
                  <c:v>44464.397659953705</c:v>
                </c:pt>
                <c:pt idx="2278">
                  <c:v>44464.398354398145</c:v>
                </c:pt>
                <c:pt idx="2279">
                  <c:v>44464.399048842592</c:v>
                </c:pt>
                <c:pt idx="2280">
                  <c:v>44464.399743287038</c:v>
                </c:pt>
                <c:pt idx="2281">
                  <c:v>44464.400437731485</c:v>
                </c:pt>
                <c:pt idx="2282">
                  <c:v>44464.401132175924</c:v>
                </c:pt>
                <c:pt idx="2283">
                  <c:v>44464.401826620371</c:v>
                </c:pt>
                <c:pt idx="2284">
                  <c:v>44464.402521064818</c:v>
                </c:pt>
                <c:pt idx="2285">
                  <c:v>44464.403215509257</c:v>
                </c:pt>
                <c:pt idx="2286">
                  <c:v>44464.403909953704</c:v>
                </c:pt>
                <c:pt idx="2287">
                  <c:v>44464.404604398151</c:v>
                </c:pt>
                <c:pt idx="2288">
                  <c:v>44464.40529884259</c:v>
                </c:pt>
                <c:pt idx="2289">
                  <c:v>44464.405993287037</c:v>
                </c:pt>
                <c:pt idx="2290">
                  <c:v>44464.406687731484</c:v>
                </c:pt>
                <c:pt idx="2291">
                  <c:v>44464.407382175923</c:v>
                </c:pt>
                <c:pt idx="2292">
                  <c:v>44464.40807662037</c:v>
                </c:pt>
                <c:pt idx="2293">
                  <c:v>44464.408771064816</c:v>
                </c:pt>
                <c:pt idx="2294">
                  <c:v>44464.409465509256</c:v>
                </c:pt>
                <c:pt idx="2295">
                  <c:v>44464.410159953703</c:v>
                </c:pt>
                <c:pt idx="2296">
                  <c:v>44464.410854398149</c:v>
                </c:pt>
                <c:pt idx="2297">
                  <c:v>44464.411548842596</c:v>
                </c:pt>
                <c:pt idx="2298">
                  <c:v>44464.412243287035</c:v>
                </c:pt>
                <c:pt idx="2299">
                  <c:v>44464.412937731482</c:v>
                </c:pt>
                <c:pt idx="2300">
                  <c:v>44464.413632175929</c:v>
                </c:pt>
                <c:pt idx="2301">
                  <c:v>44464.414326620368</c:v>
                </c:pt>
                <c:pt idx="2302">
                  <c:v>44464.415021064815</c:v>
                </c:pt>
                <c:pt idx="2303">
                  <c:v>44464.415715509262</c:v>
                </c:pt>
                <c:pt idx="2304">
                  <c:v>44464.416409953701</c:v>
                </c:pt>
                <c:pt idx="2305">
                  <c:v>44464.417115972225</c:v>
                </c:pt>
                <c:pt idx="2306">
                  <c:v>44464.417810416664</c:v>
                </c:pt>
                <c:pt idx="2307">
                  <c:v>44464.418504861111</c:v>
                </c:pt>
                <c:pt idx="2308">
                  <c:v>44464.419199305557</c:v>
                </c:pt>
                <c:pt idx="2309">
                  <c:v>44464.419893749997</c:v>
                </c:pt>
                <c:pt idx="2310">
                  <c:v>44464.420588194444</c:v>
                </c:pt>
                <c:pt idx="2311">
                  <c:v>44464.42128263889</c:v>
                </c:pt>
                <c:pt idx="2312">
                  <c:v>44464.421977083337</c:v>
                </c:pt>
                <c:pt idx="2313">
                  <c:v>44464.422671527776</c:v>
                </c:pt>
                <c:pt idx="2314">
                  <c:v>44464.423365972223</c:v>
                </c:pt>
                <c:pt idx="2315">
                  <c:v>44464.42406041667</c:v>
                </c:pt>
                <c:pt idx="2316">
                  <c:v>44464.424754861109</c:v>
                </c:pt>
                <c:pt idx="2317">
                  <c:v>44464.425449305556</c:v>
                </c:pt>
                <c:pt idx="2318">
                  <c:v>44464.426143750003</c:v>
                </c:pt>
                <c:pt idx="2319">
                  <c:v>44464.426838194442</c:v>
                </c:pt>
                <c:pt idx="2320">
                  <c:v>44464.427532638889</c:v>
                </c:pt>
                <c:pt idx="2321">
                  <c:v>44464.428227083336</c:v>
                </c:pt>
                <c:pt idx="2322">
                  <c:v>44464.428921527775</c:v>
                </c:pt>
                <c:pt idx="2323">
                  <c:v>44464.429615972222</c:v>
                </c:pt>
                <c:pt idx="2324">
                  <c:v>44464.430310416668</c:v>
                </c:pt>
                <c:pt idx="2325">
                  <c:v>44464.431004861108</c:v>
                </c:pt>
                <c:pt idx="2326">
                  <c:v>44464.431699305555</c:v>
                </c:pt>
                <c:pt idx="2327">
                  <c:v>44464.432393750001</c:v>
                </c:pt>
                <c:pt idx="2328">
                  <c:v>44464.433088194448</c:v>
                </c:pt>
                <c:pt idx="2329">
                  <c:v>44464.433782638887</c:v>
                </c:pt>
                <c:pt idx="2330">
                  <c:v>44464.434477083334</c:v>
                </c:pt>
                <c:pt idx="2331">
                  <c:v>44464.435171527781</c:v>
                </c:pt>
                <c:pt idx="2332">
                  <c:v>44464.43586597222</c:v>
                </c:pt>
                <c:pt idx="2333">
                  <c:v>44464.436560416667</c:v>
                </c:pt>
                <c:pt idx="2334">
                  <c:v>44464.437254861114</c:v>
                </c:pt>
                <c:pt idx="2335">
                  <c:v>44464.437949305553</c:v>
                </c:pt>
                <c:pt idx="2336">
                  <c:v>44464.43864375</c:v>
                </c:pt>
                <c:pt idx="2337">
                  <c:v>44464.439338194446</c:v>
                </c:pt>
                <c:pt idx="2338">
                  <c:v>44464.440032638886</c:v>
                </c:pt>
                <c:pt idx="2339">
                  <c:v>44464.440727083333</c:v>
                </c:pt>
                <c:pt idx="2340">
                  <c:v>44464.441421527779</c:v>
                </c:pt>
                <c:pt idx="2341">
                  <c:v>44464.442115972219</c:v>
                </c:pt>
                <c:pt idx="2342">
                  <c:v>44464.442810416665</c:v>
                </c:pt>
                <c:pt idx="2343">
                  <c:v>44464.443504861112</c:v>
                </c:pt>
                <c:pt idx="2344">
                  <c:v>44464.444199305559</c:v>
                </c:pt>
                <c:pt idx="2345">
                  <c:v>44464.444893749998</c:v>
                </c:pt>
                <c:pt idx="2346">
                  <c:v>44464.445588194445</c:v>
                </c:pt>
                <c:pt idx="2347">
                  <c:v>44464.446282638892</c:v>
                </c:pt>
                <c:pt idx="2348">
                  <c:v>44464.446977083331</c:v>
                </c:pt>
                <c:pt idx="2349">
                  <c:v>44464.447671527778</c:v>
                </c:pt>
                <c:pt idx="2350">
                  <c:v>44464.448365972225</c:v>
                </c:pt>
                <c:pt idx="2351">
                  <c:v>44464.449060416664</c:v>
                </c:pt>
                <c:pt idx="2352">
                  <c:v>44464.449754861111</c:v>
                </c:pt>
                <c:pt idx="2353">
                  <c:v>44464.450449305557</c:v>
                </c:pt>
                <c:pt idx="2354">
                  <c:v>44464.451143749997</c:v>
                </c:pt>
                <c:pt idx="2355">
                  <c:v>44464.451838194444</c:v>
                </c:pt>
                <c:pt idx="2356">
                  <c:v>44464.45253263889</c:v>
                </c:pt>
                <c:pt idx="2357">
                  <c:v>44464.453227083337</c:v>
                </c:pt>
                <c:pt idx="2358">
                  <c:v>44464.453921527776</c:v>
                </c:pt>
                <c:pt idx="2359">
                  <c:v>44464.454615972223</c:v>
                </c:pt>
                <c:pt idx="2360">
                  <c:v>44464.45531041667</c:v>
                </c:pt>
                <c:pt idx="2361">
                  <c:v>44464.456004861109</c:v>
                </c:pt>
                <c:pt idx="2362">
                  <c:v>44464.456699305556</c:v>
                </c:pt>
                <c:pt idx="2363">
                  <c:v>44464.457393750003</c:v>
                </c:pt>
                <c:pt idx="2364">
                  <c:v>44464.458088194442</c:v>
                </c:pt>
                <c:pt idx="2365">
                  <c:v>44464.458782638889</c:v>
                </c:pt>
                <c:pt idx="2366">
                  <c:v>44464.459477083336</c:v>
                </c:pt>
                <c:pt idx="2367">
                  <c:v>44464.460171527775</c:v>
                </c:pt>
                <c:pt idx="2368">
                  <c:v>44464.460865972222</c:v>
                </c:pt>
                <c:pt idx="2369">
                  <c:v>44464.461560416668</c:v>
                </c:pt>
                <c:pt idx="2370">
                  <c:v>44464.462254861108</c:v>
                </c:pt>
                <c:pt idx="2371">
                  <c:v>44464.462949305555</c:v>
                </c:pt>
                <c:pt idx="2372">
                  <c:v>44464.463643750001</c:v>
                </c:pt>
                <c:pt idx="2373">
                  <c:v>44464.464338194448</c:v>
                </c:pt>
                <c:pt idx="2374">
                  <c:v>44464.465032638887</c:v>
                </c:pt>
                <c:pt idx="2375">
                  <c:v>44464.465727083334</c:v>
                </c:pt>
                <c:pt idx="2376">
                  <c:v>44464.466421527781</c:v>
                </c:pt>
                <c:pt idx="2377">
                  <c:v>44464.46711597222</c:v>
                </c:pt>
                <c:pt idx="2378">
                  <c:v>44464.467810416667</c:v>
                </c:pt>
                <c:pt idx="2379">
                  <c:v>44464.468504861114</c:v>
                </c:pt>
                <c:pt idx="2380">
                  <c:v>44464.469199305553</c:v>
                </c:pt>
                <c:pt idx="2381">
                  <c:v>44464.46989375</c:v>
                </c:pt>
                <c:pt idx="2382">
                  <c:v>44464.470588194446</c:v>
                </c:pt>
                <c:pt idx="2383">
                  <c:v>44464.471282638886</c:v>
                </c:pt>
                <c:pt idx="2384">
                  <c:v>44464.471977083333</c:v>
                </c:pt>
                <c:pt idx="2385">
                  <c:v>44464.472671527779</c:v>
                </c:pt>
                <c:pt idx="2386">
                  <c:v>44464.473365972219</c:v>
                </c:pt>
                <c:pt idx="2387">
                  <c:v>44464.474060416665</c:v>
                </c:pt>
                <c:pt idx="2388">
                  <c:v>44464.474754861112</c:v>
                </c:pt>
                <c:pt idx="2389">
                  <c:v>44464.475449305559</c:v>
                </c:pt>
                <c:pt idx="2390">
                  <c:v>44464.476143749998</c:v>
                </c:pt>
                <c:pt idx="2391">
                  <c:v>44464.476838194445</c:v>
                </c:pt>
                <c:pt idx="2392">
                  <c:v>44464.477532638892</c:v>
                </c:pt>
                <c:pt idx="2393">
                  <c:v>44464.478227083331</c:v>
                </c:pt>
                <c:pt idx="2394">
                  <c:v>44464.478921527778</c:v>
                </c:pt>
                <c:pt idx="2395">
                  <c:v>44464.479615972225</c:v>
                </c:pt>
                <c:pt idx="2396">
                  <c:v>44464.480310416664</c:v>
                </c:pt>
                <c:pt idx="2397">
                  <c:v>44464.481004861111</c:v>
                </c:pt>
                <c:pt idx="2398">
                  <c:v>44464.481699305557</c:v>
                </c:pt>
                <c:pt idx="2399">
                  <c:v>44464.482393749997</c:v>
                </c:pt>
                <c:pt idx="2400">
                  <c:v>44464.483088194444</c:v>
                </c:pt>
                <c:pt idx="2401">
                  <c:v>44464.48378263889</c:v>
                </c:pt>
                <c:pt idx="2402">
                  <c:v>44464.484477083337</c:v>
                </c:pt>
                <c:pt idx="2403">
                  <c:v>44464.485171527776</c:v>
                </c:pt>
                <c:pt idx="2404">
                  <c:v>44464.485865972223</c:v>
                </c:pt>
                <c:pt idx="2405">
                  <c:v>44464.48656041667</c:v>
                </c:pt>
                <c:pt idx="2406">
                  <c:v>44464.487254861109</c:v>
                </c:pt>
                <c:pt idx="2407">
                  <c:v>44464.487949305556</c:v>
                </c:pt>
                <c:pt idx="2408">
                  <c:v>44464.488643750003</c:v>
                </c:pt>
                <c:pt idx="2409">
                  <c:v>44464.489338194442</c:v>
                </c:pt>
                <c:pt idx="2410">
                  <c:v>44464.490032638889</c:v>
                </c:pt>
                <c:pt idx="2411">
                  <c:v>44464.490727083336</c:v>
                </c:pt>
                <c:pt idx="2412">
                  <c:v>44464.491421527775</c:v>
                </c:pt>
                <c:pt idx="2413">
                  <c:v>44464.492115972222</c:v>
                </c:pt>
                <c:pt idx="2414">
                  <c:v>44464.492810416668</c:v>
                </c:pt>
                <c:pt idx="2415">
                  <c:v>44464.493504861108</c:v>
                </c:pt>
                <c:pt idx="2416">
                  <c:v>44464.494199305555</c:v>
                </c:pt>
                <c:pt idx="2417">
                  <c:v>44464.494893750001</c:v>
                </c:pt>
                <c:pt idx="2418">
                  <c:v>44464.495588194448</c:v>
                </c:pt>
                <c:pt idx="2419">
                  <c:v>44464.496282638887</c:v>
                </c:pt>
                <c:pt idx="2420">
                  <c:v>44464.496977083334</c:v>
                </c:pt>
                <c:pt idx="2421">
                  <c:v>44464.497671527781</c:v>
                </c:pt>
                <c:pt idx="2422">
                  <c:v>44464.49836597222</c:v>
                </c:pt>
                <c:pt idx="2423">
                  <c:v>44464.499060416667</c:v>
                </c:pt>
                <c:pt idx="2424">
                  <c:v>44464.499754861114</c:v>
                </c:pt>
                <c:pt idx="2425">
                  <c:v>44464.50046087963</c:v>
                </c:pt>
                <c:pt idx="2426">
                  <c:v>44464.501155324077</c:v>
                </c:pt>
                <c:pt idx="2427">
                  <c:v>44464.501849768516</c:v>
                </c:pt>
                <c:pt idx="2428">
                  <c:v>44464.502544212963</c:v>
                </c:pt>
                <c:pt idx="2429">
                  <c:v>44464.503238657409</c:v>
                </c:pt>
                <c:pt idx="2430">
                  <c:v>44464.503933101849</c:v>
                </c:pt>
                <c:pt idx="2431">
                  <c:v>44464.504627546296</c:v>
                </c:pt>
                <c:pt idx="2432">
                  <c:v>44464.505321990742</c:v>
                </c:pt>
                <c:pt idx="2433">
                  <c:v>44464.506016435182</c:v>
                </c:pt>
                <c:pt idx="2434">
                  <c:v>44464.506710879628</c:v>
                </c:pt>
                <c:pt idx="2435">
                  <c:v>44464.507405324075</c:v>
                </c:pt>
                <c:pt idx="2436">
                  <c:v>44464.508099768522</c:v>
                </c:pt>
                <c:pt idx="2437">
                  <c:v>44464.508794212961</c:v>
                </c:pt>
                <c:pt idx="2438">
                  <c:v>44464.509488657408</c:v>
                </c:pt>
                <c:pt idx="2439">
                  <c:v>44464.510183101855</c:v>
                </c:pt>
                <c:pt idx="2440">
                  <c:v>44464.510877546294</c:v>
                </c:pt>
                <c:pt idx="2441">
                  <c:v>44464.511571990741</c:v>
                </c:pt>
                <c:pt idx="2442">
                  <c:v>44464.512266435187</c:v>
                </c:pt>
                <c:pt idx="2443">
                  <c:v>44464.512960879627</c:v>
                </c:pt>
                <c:pt idx="2444">
                  <c:v>44464.513655324074</c:v>
                </c:pt>
                <c:pt idx="2445">
                  <c:v>44464.51434976852</c:v>
                </c:pt>
                <c:pt idx="2446">
                  <c:v>44464.51504421296</c:v>
                </c:pt>
                <c:pt idx="2447">
                  <c:v>44464.515738657406</c:v>
                </c:pt>
                <c:pt idx="2448">
                  <c:v>44464.516433101853</c:v>
                </c:pt>
                <c:pt idx="2449">
                  <c:v>44464.5171275463</c:v>
                </c:pt>
                <c:pt idx="2450">
                  <c:v>44464.517821990739</c:v>
                </c:pt>
                <c:pt idx="2451">
                  <c:v>44464.518516435186</c:v>
                </c:pt>
                <c:pt idx="2452">
                  <c:v>44464.519210879633</c:v>
                </c:pt>
                <c:pt idx="2453">
                  <c:v>44464.519905324072</c:v>
                </c:pt>
                <c:pt idx="2454">
                  <c:v>44464.520599768519</c:v>
                </c:pt>
                <c:pt idx="2455">
                  <c:v>44464.521294212966</c:v>
                </c:pt>
                <c:pt idx="2456">
                  <c:v>44464.521988657405</c:v>
                </c:pt>
                <c:pt idx="2457">
                  <c:v>44464.522683101852</c:v>
                </c:pt>
                <c:pt idx="2458">
                  <c:v>44464.523377546298</c:v>
                </c:pt>
                <c:pt idx="2459">
                  <c:v>44464.524071990738</c:v>
                </c:pt>
                <c:pt idx="2460">
                  <c:v>44464.524766435185</c:v>
                </c:pt>
                <c:pt idx="2461">
                  <c:v>44464.525460879631</c:v>
                </c:pt>
                <c:pt idx="2462">
                  <c:v>44464.526155324071</c:v>
                </c:pt>
                <c:pt idx="2463">
                  <c:v>44464.526849768517</c:v>
                </c:pt>
                <c:pt idx="2464">
                  <c:v>44464.527544212964</c:v>
                </c:pt>
                <c:pt idx="2465">
                  <c:v>44464.528238657411</c:v>
                </c:pt>
                <c:pt idx="2466">
                  <c:v>44464.52893310185</c:v>
                </c:pt>
                <c:pt idx="2467">
                  <c:v>44464.529627546297</c:v>
                </c:pt>
                <c:pt idx="2468">
                  <c:v>44464.530321990744</c:v>
                </c:pt>
                <c:pt idx="2469">
                  <c:v>44464.531016435183</c:v>
                </c:pt>
                <c:pt idx="2470">
                  <c:v>44464.53171087963</c:v>
                </c:pt>
                <c:pt idx="2471">
                  <c:v>44464.532405324077</c:v>
                </c:pt>
                <c:pt idx="2472">
                  <c:v>44464.533099768516</c:v>
                </c:pt>
                <c:pt idx="2473">
                  <c:v>44464.533794212963</c:v>
                </c:pt>
                <c:pt idx="2474">
                  <c:v>44464.534488657409</c:v>
                </c:pt>
                <c:pt idx="2475">
                  <c:v>44464.535183101849</c:v>
                </c:pt>
                <c:pt idx="2476">
                  <c:v>44464.535877546296</c:v>
                </c:pt>
                <c:pt idx="2477">
                  <c:v>44464.536571990742</c:v>
                </c:pt>
                <c:pt idx="2478">
                  <c:v>44464.537266435182</c:v>
                </c:pt>
                <c:pt idx="2479">
                  <c:v>44464.537960879628</c:v>
                </c:pt>
                <c:pt idx="2480">
                  <c:v>44464.538655324075</c:v>
                </c:pt>
                <c:pt idx="2481">
                  <c:v>44464.539349768522</c:v>
                </c:pt>
                <c:pt idx="2482">
                  <c:v>44464.540044212961</c:v>
                </c:pt>
                <c:pt idx="2483">
                  <c:v>44464.540738657408</c:v>
                </c:pt>
                <c:pt idx="2484">
                  <c:v>44464.541433101855</c:v>
                </c:pt>
                <c:pt idx="2485">
                  <c:v>44464.542139120371</c:v>
                </c:pt>
                <c:pt idx="2486">
                  <c:v>44464.542833564818</c:v>
                </c:pt>
                <c:pt idx="2487">
                  <c:v>44464.543528009257</c:v>
                </c:pt>
                <c:pt idx="2488">
                  <c:v>44464.544222453704</c:v>
                </c:pt>
                <c:pt idx="2489">
                  <c:v>44464.54491689815</c:v>
                </c:pt>
                <c:pt idx="2490">
                  <c:v>44464.54561134259</c:v>
                </c:pt>
                <c:pt idx="2491">
                  <c:v>44464.546305787037</c:v>
                </c:pt>
                <c:pt idx="2492">
                  <c:v>44464.547000231483</c:v>
                </c:pt>
                <c:pt idx="2493">
                  <c:v>44464.547694675923</c:v>
                </c:pt>
                <c:pt idx="2494">
                  <c:v>44464.548389120369</c:v>
                </c:pt>
                <c:pt idx="2495">
                  <c:v>44464.549083564816</c:v>
                </c:pt>
                <c:pt idx="2496">
                  <c:v>44464.549778009263</c:v>
                </c:pt>
                <c:pt idx="2497">
                  <c:v>44464.550472453702</c:v>
                </c:pt>
                <c:pt idx="2498">
                  <c:v>44464.551166898149</c:v>
                </c:pt>
                <c:pt idx="2499">
                  <c:v>44464.551861342596</c:v>
                </c:pt>
                <c:pt idx="2500">
                  <c:v>44464.552555787035</c:v>
                </c:pt>
                <c:pt idx="2501">
                  <c:v>44464.553250231482</c:v>
                </c:pt>
                <c:pt idx="2502">
                  <c:v>44464.553944675929</c:v>
                </c:pt>
                <c:pt idx="2503">
                  <c:v>44464.554639120368</c:v>
                </c:pt>
                <c:pt idx="2504">
                  <c:v>44464.555333564815</c:v>
                </c:pt>
                <c:pt idx="2505">
                  <c:v>44464.556028009261</c:v>
                </c:pt>
                <c:pt idx="2506">
                  <c:v>44464.556722453701</c:v>
                </c:pt>
                <c:pt idx="2507">
                  <c:v>44464.557416898147</c:v>
                </c:pt>
                <c:pt idx="2508">
                  <c:v>44464.558111458333</c:v>
                </c:pt>
                <c:pt idx="2509">
                  <c:v>44464.558805787034</c:v>
                </c:pt>
                <c:pt idx="2510">
                  <c:v>44464.55950023148</c:v>
                </c:pt>
                <c:pt idx="2511">
                  <c:v>44464.560194675927</c:v>
                </c:pt>
                <c:pt idx="2512">
                  <c:v>44464.560889120374</c:v>
                </c:pt>
                <c:pt idx="2513">
                  <c:v>44464.561583564813</c:v>
                </c:pt>
                <c:pt idx="2514">
                  <c:v>44464.56227800926</c:v>
                </c:pt>
                <c:pt idx="2515">
                  <c:v>44464.562972453707</c:v>
                </c:pt>
                <c:pt idx="2516">
                  <c:v>44464.563666898146</c:v>
                </c:pt>
                <c:pt idx="2517">
                  <c:v>44464.564361342593</c:v>
                </c:pt>
                <c:pt idx="2518">
                  <c:v>44464.565055787039</c:v>
                </c:pt>
                <c:pt idx="2519">
                  <c:v>44464.565750231479</c:v>
                </c:pt>
                <c:pt idx="2520">
                  <c:v>44464.566444675926</c:v>
                </c:pt>
                <c:pt idx="2521">
                  <c:v>44464.567139120372</c:v>
                </c:pt>
                <c:pt idx="2522">
                  <c:v>44464.567833564812</c:v>
                </c:pt>
                <c:pt idx="2523">
                  <c:v>44464.568528009258</c:v>
                </c:pt>
                <c:pt idx="2524">
                  <c:v>44464.569222453705</c:v>
                </c:pt>
                <c:pt idx="2525">
                  <c:v>44464.569916898145</c:v>
                </c:pt>
                <c:pt idx="2526">
                  <c:v>44464.570611342591</c:v>
                </c:pt>
                <c:pt idx="2527">
                  <c:v>44464.571305787038</c:v>
                </c:pt>
                <c:pt idx="2528">
                  <c:v>44464.572000231485</c:v>
                </c:pt>
                <c:pt idx="2529">
                  <c:v>44464.572694675924</c:v>
                </c:pt>
                <c:pt idx="2530">
                  <c:v>44464.573389120371</c:v>
                </c:pt>
                <c:pt idx="2531">
                  <c:v>44464.574083564818</c:v>
                </c:pt>
                <c:pt idx="2532">
                  <c:v>44464.574778009257</c:v>
                </c:pt>
                <c:pt idx="2533">
                  <c:v>44464.575472453704</c:v>
                </c:pt>
                <c:pt idx="2534">
                  <c:v>44464.57616689815</c:v>
                </c:pt>
                <c:pt idx="2535">
                  <c:v>44464.57686134259</c:v>
                </c:pt>
                <c:pt idx="2536">
                  <c:v>44464.577555787037</c:v>
                </c:pt>
                <c:pt idx="2537">
                  <c:v>44464.578250231483</c:v>
                </c:pt>
                <c:pt idx="2538">
                  <c:v>44464.578944675923</c:v>
                </c:pt>
                <c:pt idx="2539">
                  <c:v>44464.579639120369</c:v>
                </c:pt>
                <c:pt idx="2540">
                  <c:v>44464.580333564816</c:v>
                </c:pt>
                <c:pt idx="2541">
                  <c:v>44464.581028009263</c:v>
                </c:pt>
                <c:pt idx="2542">
                  <c:v>44464.581722453702</c:v>
                </c:pt>
                <c:pt idx="2543">
                  <c:v>44464.582416898149</c:v>
                </c:pt>
                <c:pt idx="2544">
                  <c:v>44464.583111342596</c:v>
                </c:pt>
                <c:pt idx="2545">
                  <c:v>44464.583817361112</c:v>
                </c:pt>
                <c:pt idx="2546">
                  <c:v>44464.584511805559</c:v>
                </c:pt>
                <c:pt idx="2547">
                  <c:v>44464.585206249998</c:v>
                </c:pt>
                <c:pt idx="2548">
                  <c:v>44464.585900694445</c:v>
                </c:pt>
                <c:pt idx="2549">
                  <c:v>44464.586595138891</c:v>
                </c:pt>
                <c:pt idx="2550">
                  <c:v>44464.587289583331</c:v>
                </c:pt>
                <c:pt idx="2551">
                  <c:v>44464.587984027778</c:v>
                </c:pt>
                <c:pt idx="2552">
                  <c:v>44464.588678472224</c:v>
                </c:pt>
                <c:pt idx="2553">
                  <c:v>44464.589372916664</c:v>
                </c:pt>
                <c:pt idx="2554">
                  <c:v>44464.59006736111</c:v>
                </c:pt>
                <c:pt idx="2555">
                  <c:v>44464.590761805557</c:v>
                </c:pt>
                <c:pt idx="2556">
                  <c:v>44464.591456249997</c:v>
                </c:pt>
                <c:pt idx="2557">
                  <c:v>44464.592150694443</c:v>
                </c:pt>
                <c:pt idx="2558">
                  <c:v>44464.59284513889</c:v>
                </c:pt>
                <c:pt idx="2559">
                  <c:v>44464.593539583337</c:v>
                </c:pt>
                <c:pt idx="2560">
                  <c:v>44464.594234027776</c:v>
                </c:pt>
                <c:pt idx="2561">
                  <c:v>44464.594928472223</c:v>
                </c:pt>
                <c:pt idx="2562">
                  <c:v>44464.59562291667</c:v>
                </c:pt>
                <c:pt idx="2563">
                  <c:v>44464.596317361109</c:v>
                </c:pt>
                <c:pt idx="2564">
                  <c:v>44464.597011805556</c:v>
                </c:pt>
                <c:pt idx="2565">
                  <c:v>44464.597706250002</c:v>
                </c:pt>
                <c:pt idx="2566">
                  <c:v>44464.598400694442</c:v>
                </c:pt>
                <c:pt idx="2567">
                  <c:v>44464.599095138889</c:v>
                </c:pt>
                <c:pt idx="2568">
                  <c:v>44464.599789583335</c:v>
                </c:pt>
                <c:pt idx="2569">
                  <c:v>44464.600484027775</c:v>
                </c:pt>
                <c:pt idx="2570">
                  <c:v>44464.601178472221</c:v>
                </c:pt>
                <c:pt idx="2571">
                  <c:v>44464.601872916668</c:v>
                </c:pt>
                <c:pt idx="2572">
                  <c:v>44464.602567361108</c:v>
                </c:pt>
                <c:pt idx="2573">
                  <c:v>44464.603261805554</c:v>
                </c:pt>
                <c:pt idx="2574">
                  <c:v>44464.603956250001</c:v>
                </c:pt>
                <c:pt idx="2575">
                  <c:v>44464.604650694448</c:v>
                </c:pt>
                <c:pt idx="2576">
                  <c:v>44464.605345138887</c:v>
                </c:pt>
                <c:pt idx="2577">
                  <c:v>44464.606039583334</c:v>
                </c:pt>
                <c:pt idx="2578">
                  <c:v>44464.60673402778</c:v>
                </c:pt>
                <c:pt idx="2579">
                  <c:v>44464.60742847222</c:v>
                </c:pt>
                <c:pt idx="2580">
                  <c:v>44464.608122916667</c:v>
                </c:pt>
                <c:pt idx="2581">
                  <c:v>44464.608817361113</c:v>
                </c:pt>
                <c:pt idx="2582">
                  <c:v>44464.609511805553</c:v>
                </c:pt>
                <c:pt idx="2583">
                  <c:v>44464.610206249999</c:v>
                </c:pt>
                <c:pt idx="2584">
                  <c:v>44464.610900694446</c:v>
                </c:pt>
                <c:pt idx="2585">
                  <c:v>44464.611595138886</c:v>
                </c:pt>
                <c:pt idx="2586">
                  <c:v>44464.612289583332</c:v>
                </c:pt>
                <c:pt idx="2587">
                  <c:v>44464.612984027779</c:v>
                </c:pt>
                <c:pt idx="2588">
                  <c:v>44464.613678472226</c:v>
                </c:pt>
                <c:pt idx="2589">
                  <c:v>44464.614372916665</c:v>
                </c:pt>
                <c:pt idx="2590">
                  <c:v>44464.615067361112</c:v>
                </c:pt>
                <c:pt idx="2591">
                  <c:v>44464.615761805559</c:v>
                </c:pt>
                <c:pt idx="2592">
                  <c:v>44464.616456249998</c:v>
                </c:pt>
                <c:pt idx="2593">
                  <c:v>44464.617150694445</c:v>
                </c:pt>
                <c:pt idx="2594">
                  <c:v>44464.617845138891</c:v>
                </c:pt>
                <c:pt idx="2595">
                  <c:v>44464.618539583331</c:v>
                </c:pt>
                <c:pt idx="2596">
                  <c:v>44464.619234027778</c:v>
                </c:pt>
                <c:pt idx="2597">
                  <c:v>44464.619928472224</c:v>
                </c:pt>
                <c:pt idx="2598">
                  <c:v>44464.620622916664</c:v>
                </c:pt>
                <c:pt idx="2599">
                  <c:v>44464.62131736111</c:v>
                </c:pt>
                <c:pt idx="2600">
                  <c:v>44464.622011805557</c:v>
                </c:pt>
                <c:pt idx="2601">
                  <c:v>44464.622706249997</c:v>
                </c:pt>
                <c:pt idx="2602">
                  <c:v>44464.623400694443</c:v>
                </c:pt>
                <c:pt idx="2603">
                  <c:v>44464.62409513889</c:v>
                </c:pt>
                <c:pt idx="2604">
                  <c:v>44464.624789583337</c:v>
                </c:pt>
                <c:pt idx="2605">
                  <c:v>44464.625495601853</c:v>
                </c:pt>
                <c:pt idx="2606">
                  <c:v>44464.6261900463</c:v>
                </c:pt>
                <c:pt idx="2607">
                  <c:v>44464.626884490739</c:v>
                </c:pt>
                <c:pt idx="2608">
                  <c:v>44464.627578935186</c:v>
                </c:pt>
                <c:pt idx="2609">
                  <c:v>44464.628273379632</c:v>
                </c:pt>
                <c:pt idx="2610">
                  <c:v>44464.628967824072</c:v>
                </c:pt>
                <c:pt idx="2611">
                  <c:v>44464.629662268519</c:v>
                </c:pt>
                <c:pt idx="2612">
                  <c:v>44464.630356712965</c:v>
                </c:pt>
                <c:pt idx="2613">
                  <c:v>44464.631051157405</c:v>
                </c:pt>
                <c:pt idx="2614">
                  <c:v>44464.631745601851</c:v>
                </c:pt>
                <c:pt idx="2615">
                  <c:v>44464.632440046298</c:v>
                </c:pt>
                <c:pt idx="2616">
                  <c:v>44464.633134490738</c:v>
                </c:pt>
                <c:pt idx="2617">
                  <c:v>44464.633828935184</c:v>
                </c:pt>
                <c:pt idx="2618">
                  <c:v>44464.634523379631</c:v>
                </c:pt>
                <c:pt idx="2619">
                  <c:v>44464.635217824078</c:v>
                </c:pt>
                <c:pt idx="2620">
                  <c:v>44464.635912268517</c:v>
                </c:pt>
                <c:pt idx="2621">
                  <c:v>44464.636606712964</c:v>
                </c:pt>
                <c:pt idx="2622">
                  <c:v>44464.637301157411</c:v>
                </c:pt>
                <c:pt idx="2623">
                  <c:v>44464.63799560185</c:v>
                </c:pt>
                <c:pt idx="2624">
                  <c:v>44464.638690046297</c:v>
                </c:pt>
                <c:pt idx="2625">
                  <c:v>44464.639384490743</c:v>
                </c:pt>
                <c:pt idx="2626">
                  <c:v>44464.640078935183</c:v>
                </c:pt>
                <c:pt idx="2627">
                  <c:v>44464.64077337963</c:v>
                </c:pt>
                <c:pt idx="2628">
                  <c:v>44464.641467824076</c:v>
                </c:pt>
                <c:pt idx="2629">
                  <c:v>44464.642162268516</c:v>
                </c:pt>
                <c:pt idx="2630">
                  <c:v>44464.642856712962</c:v>
                </c:pt>
                <c:pt idx="2631">
                  <c:v>44464.643551157409</c:v>
                </c:pt>
                <c:pt idx="2632">
                  <c:v>44464.644245601849</c:v>
                </c:pt>
                <c:pt idx="2633">
                  <c:v>44464.644940046295</c:v>
                </c:pt>
                <c:pt idx="2634">
                  <c:v>44464.645634490742</c:v>
                </c:pt>
                <c:pt idx="2635">
                  <c:v>44464.646328935189</c:v>
                </c:pt>
                <c:pt idx="2636">
                  <c:v>44464.647023379628</c:v>
                </c:pt>
                <c:pt idx="2637">
                  <c:v>44464.647717824075</c:v>
                </c:pt>
                <c:pt idx="2638">
                  <c:v>44464.648412268521</c:v>
                </c:pt>
                <c:pt idx="2639">
                  <c:v>44464.649106712961</c:v>
                </c:pt>
                <c:pt idx="2640">
                  <c:v>44464.649801157408</c:v>
                </c:pt>
                <c:pt idx="2641">
                  <c:v>44464.650495601854</c:v>
                </c:pt>
                <c:pt idx="2642">
                  <c:v>44464.651190046294</c:v>
                </c:pt>
                <c:pt idx="2643">
                  <c:v>44464.65188449074</c:v>
                </c:pt>
                <c:pt idx="2644">
                  <c:v>44464.652578935187</c:v>
                </c:pt>
                <c:pt idx="2645">
                  <c:v>44464.653273379627</c:v>
                </c:pt>
                <c:pt idx="2646">
                  <c:v>44464.653967824073</c:v>
                </c:pt>
                <c:pt idx="2647">
                  <c:v>44464.65466226852</c:v>
                </c:pt>
                <c:pt idx="2648">
                  <c:v>44464.655356712959</c:v>
                </c:pt>
                <c:pt idx="2649">
                  <c:v>44464.656051157406</c:v>
                </c:pt>
                <c:pt idx="2650">
                  <c:v>44464.656745601853</c:v>
                </c:pt>
                <c:pt idx="2651">
                  <c:v>44464.6574400463</c:v>
                </c:pt>
                <c:pt idx="2652">
                  <c:v>44464.658134490739</c:v>
                </c:pt>
                <c:pt idx="2653">
                  <c:v>44464.658828935186</c:v>
                </c:pt>
                <c:pt idx="2654">
                  <c:v>44464.659523379632</c:v>
                </c:pt>
                <c:pt idx="2655">
                  <c:v>44464.660217824072</c:v>
                </c:pt>
                <c:pt idx="2656">
                  <c:v>44464.660912268519</c:v>
                </c:pt>
                <c:pt idx="2657">
                  <c:v>44464.661606712965</c:v>
                </c:pt>
                <c:pt idx="2658">
                  <c:v>44464.662301157405</c:v>
                </c:pt>
                <c:pt idx="2659">
                  <c:v>44464.662995601851</c:v>
                </c:pt>
                <c:pt idx="2660">
                  <c:v>44464.663690046298</c:v>
                </c:pt>
                <c:pt idx="2661">
                  <c:v>44464.664384490738</c:v>
                </c:pt>
                <c:pt idx="2662">
                  <c:v>44464.665078935184</c:v>
                </c:pt>
                <c:pt idx="2663">
                  <c:v>44464.665773379631</c:v>
                </c:pt>
                <c:pt idx="2664">
                  <c:v>44464.666467824078</c:v>
                </c:pt>
                <c:pt idx="2665">
                  <c:v>44464.667162268517</c:v>
                </c:pt>
                <c:pt idx="2666">
                  <c:v>44464.667856712964</c:v>
                </c:pt>
                <c:pt idx="2667">
                  <c:v>44464.668551157411</c:v>
                </c:pt>
                <c:pt idx="2668">
                  <c:v>44464.66924560185</c:v>
                </c:pt>
                <c:pt idx="2669">
                  <c:v>44464.669940046297</c:v>
                </c:pt>
                <c:pt idx="2670">
                  <c:v>44464.670634490743</c:v>
                </c:pt>
                <c:pt idx="2671">
                  <c:v>44464.671328935183</c:v>
                </c:pt>
                <c:pt idx="2672">
                  <c:v>44464.67202337963</c:v>
                </c:pt>
                <c:pt idx="2673">
                  <c:v>44464.672717824076</c:v>
                </c:pt>
                <c:pt idx="2674">
                  <c:v>44464.673412268516</c:v>
                </c:pt>
                <c:pt idx="2675">
                  <c:v>44464.674106712962</c:v>
                </c:pt>
                <c:pt idx="2676">
                  <c:v>44464.674801157409</c:v>
                </c:pt>
                <c:pt idx="2677">
                  <c:v>44464.675495601849</c:v>
                </c:pt>
                <c:pt idx="2678">
                  <c:v>44464.676190046295</c:v>
                </c:pt>
                <c:pt idx="2679">
                  <c:v>44464.676884490742</c:v>
                </c:pt>
                <c:pt idx="2680">
                  <c:v>44464.677578935189</c:v>
                </c:pt>
                <c:pt idx="2681">
                  <c:v>44464.678273379628</c:v>
                </c:pt>
                <c:pt idx="2682">
                  <c:v>44464.678967824075</c:v>
                </c:pt>
                <c:pt idx="2683">
                  <c:v>44464.679662268521</c:v>
                </c:pt>
                <c:pt idx="2684">
                  <c:v>44464.680356712961</c:v>
                </c:pt>
                <c:pt idx="2685">
                  <c:v>44464.681051157408</c:v>
                </c:pt>
                <c:pt idx="2686">
                  <c:v>44464.681745601854</c:v>
                </c:pt>
                <c:pt idx="2687">
                  <c:v>44464.682440046294</c:v>
                </c:pt>
                <c:pt idx="2688">
                  <c:v>44464.68313449074</c:v>
                </c:pt>
                <c:pt idx="2689">
                  <c:v>44464.683828935187</c:v>
                </c:pt>
                <c:pt idx="2690">
                  <c:v>44464.684523379627</c:v>
                </c:pt>
                <c:pt idx="2691">
                  <c:v>44464.685217824073</c:v>
                </c:pt>
                <c:pt idx="2692">
                  <c:v>44464.68591226852</c:v>
                </c:pt>
                <c:pt idx="2693">
                  <c:v>44464.686606712959</c:v>
                </c:pt>
                <c:pt idx="2694">
                  <c:v>44464.687301157406</c:v>
                </c:pt>
                <c:pt idx="2695">
                  <c:v>44464.687995601853</c:v>
                </c:pt>
                <c:pt idx="2696">
                  <c:v>44464.6886900463</c:v>
                </c:pt>
                <c:pt idx="2697">
                  <c:v>44464.689384490739</c:v>
                </c:pt>
                <c:pt idx="2698">
                  <c:v>44464.690078935186</c:v>
                </c:pt>
                <c:pt idx="2699">
                  <c:v>44464.690773379632</c:v>
                </c:pt>
                <c:pt idx="2700">
                  <c:v>44464.691467824072</c:v>
                </c:pt>
                <c:pt idx="2701">
                  <c:v>44464.692162268519</c:v>
                </c:pt>
                <c:pt idx="2702">
                  <c:v>44464.692856712965</c:v>
                </c:pt>
                <c:pt idx="2703">
                  <c:v>44464.693551157405</c:v>
                </c:pt>
                <c:pt idx="2704">
                  <c:v>44464.694245601851</c:v>
                </c:pt>
                <c:pt idx="2705">
                  <c:v>44464.694940046298</c:v>
                </c:pt>
                <c:pt idx="2706">
                  <c:v>44464.695634490738</c:v>
                </c:pt>
                <c:pt idx="2707">
                  <c:v>44464.696328935184</c:v>
                </c:pt>
                <c:pt idx="2708">
                  <c:v>44464.697023379631</c:v>
                </c:pt>
                <c:pt idx="2709">
                  <c:v>44464.697717824078</c:v>
                </c:pt>
                <c:pt idx="2710">
                  <c:v>44464.698412268517</c:v>
                </c:pt>
                <c:pt idx="2711">
                  <c:v>44464.699106712964</c:v>
                </c:pt>
                <c:pt idx="2712">
                  <c:v>44464.699801157411</c:v>
                </c:pt>
                <c:pt idx="2713">
                  <c:v>44464.70049560185</c:v>
                </c:pt>
                <c:pt idx="2714">
                  <c:v>44464.701190046297</c:v>
                </c:pt>
                <c:pt idx="2715">
                  <c:v>44464.701884490743</c:v>
                </c:pt>
                <c:pt idx="2716">
                  <c:v>44464.702578935183</c:v>
                </c:pt>
                <c:pt idx="2717">
                  <c:v>44464.70327337963</c:v>
                </c:pt>
                <c:pt idx="2718">
                  <c:v>44464.703967824076</c:v>
                </c:pt>
                <c:pt idx="2719">
                  <c:v>44464.704662268516</c:v>
                </c:pt>
                <c:pt idx="2720">
                  <c:v>44464.705356712962</c:v>
                </c:pt>
                <c:pt idx="2721">
                  <c:v>44464.706051157409</c:v>
                </c:pt>
                <c:pt idx="2722">
                  <c:v>44464.706745601849</c:v>
                </c:pt>
                <c:pt idx="2723">
                  <c:v>44464.707440046295</c:v>
                </c:pt>
                <c:pt idx="2724">
                  <c:v>44464.708134490742</c:v>
                </c:pt>
                <c:pt idx="2725">
                  <c:v>44464.708840509258</c:v>
                </c:pt>
                <c:pt idx="2726">
                  <c:v>44464.709534953705</c:v>
                </c:pt>
                <c:pt idx="2727">
                  <c:v>44464.710229398152</c:v>
                </c:pt>
                <c:pt idx="2728">
                  <c:v>44464.710923842591</c:v>
                </c:pt>
                <c:pt idx="2729">
                  <c:v>44464.711618287038</c:v>
                </c:pt>
                <c:pt idx="2730">
                  <c:v>44464.712312731484</c:v>
                </c:pt>
                <c:pt idx="2731">
                  <c:v>44464.713007175924</c:v>
                </c:pt>
                <c:pt idx="2732">
                  <c:v>44464.713701620371</c:v>
                </c:pt>
                <c:pt idx="2733">
                  <c:v>44464.714396064817</c:v>
                </c:pt>
                <c:pt idx="2734">
                  <c:v>44464.715090509257</c:v>
                </c:pt>
                <c:pt idx="2735">
                  <c:v>44464.715784953703</c:v>
                </c:pt>
                <c:pt idx="2736">
                  <c:v>44464.71647939815</c:v>
                </c:pt>
                <c:pt idx="2737">
                  <c:v>44464.71717384259</c:v>
                </c:pt>
                <c:pt idx="2738">
                  <c:v>44464.717868287036</c:v>
                </c:pt>
                <c:pt idx="2739">
                  <c:v>44464.718562731483</c:v>
                </c:pt>
                <c:pt idx="2740">
                  <c:v>44464.719257175922</c:v>
                </c:pt>
                <c:pt idx="2741">
                  <c:v>44464.719951620369</c:v>
                </c:pt>
                <c:pt idx="2742">
                  <c:v>44464.720646064816</c:v>
                </c:pt>
                <c:pt idx="2743">
                  <c:v>44464.721340509263</c:v>
                </c:pt>
                <c:pt idx="2744">
                  <c:v>44464.722034953702</c:v>
                </c:pt>
                <c:pt idx="2745">
                  <c:v>44464.722729398149</c:v>
                </c:pt>
                <c:pt idx="2746">
                  <c:v>44464.723423842595</c:v>
                </c:pt>
                <c:pt idx="2747">
                  <c:v>44464.724118287035</c:v>
                </c:pt>
                <c:pt idx="2748">
                  <c:v>44464.724812731482</c:v>
                </c:pt>
                <c:pt idx="2749">
                  <c:v>44464.725507175928</c:v>
                </c:pt>
                <c:pt idx="2750">
                  <c:v>44464.726201620368</c:v>
                </c:pt>
                <c:pt idx="2751">
                  <c:v>44464.726896064814</c:v>
                </c:pt>
                <c:pt idx="2752">
                  <c:v>44464.727590509261</c:v>
                </c:pt>
                <c:pt idx="2753">
                  <c:v>44464.7282849537</c:v>
                </c:pt>
                <c:pt idx="2754">
                  <c:v>44464.728979398147</c:v>
                </c:pt>
                <c:pt idx="2755">
                  <c:v>44464.729673842594</c:v>
                </c:pt>
                <c:pt idx="2756">
                  <c:v>44464.730368287041</c:v>
                </c:pt>
                <c:pt idx="2757">
                  <c:v>44464.73106273148</c:v>
                </c:pt>
                <c:pt idx="2758">
                  <c:v>44464.731757175927</c:v>
                </c:pt>
                <c:pt idx="2759">
                  <c:v>44464.732451620373</c:v>
                </c:pt>
                <c:pt idx="2760">
                  <c:v>44464.733146064813</c:v>
                </c:pt>
                <c:pt idx="2761">
                  <c:v>44464.73384050926</c:v>
                </c:pt>
                <c:pt idx="2762">
                  <c:v>44464.734534953706</c:v>
                </c:pt>
                <c:pt idx="2763">
                  <c:v>44464.735229398146</c:v>
                </c:pt>
                <c:pt idx="2764">
                  <c:v>44464.735923842592</c:v>
                </c:pt>
                <c:pt idx="2765">
                  <c:v>44464.736618287039</c:v>
                </c:pt>
                <c:pt idx="2766">
                  <c:v>44464.737312731479</c:v>
                </c:pt>
                <c:pt idx="2767">
                  <c:v>44464.738007175925</c:v>
                </c:pt>
                <c:pt idx="2768">
                  <c:v>44464.738701620372</c:v>
                </c:pt>
                <c:pt idx="2769">
                  <c:v>44464.739396064811</c:v>
                </c:pt>
                <c:pt idx="2770">
                  <c:v>44464.740090509258</c:v>
                </c:pt>
                <c:pt idx="2771">
                  <c:v>44464.740784953705</c:v>
                </c:pt>
                <c:pt idx="2772">
                  <c:v>44464.741479398152</c:v>
                </c:pt>
                <c:pt idx="2773">
                  <c:v>44464.742173842591</c:v>
                </c:pt>
                <c:pt idx="2774">
                  <c:v>44464.742868287038</c:v>
                </c:pt>
                <c:pt idx="2775">
                  <c:v>44464.743562731484</c:v>
                </c:pt>
                <c:pt idx="2776">
                  <c:v>44464.744257175924</c:v>
                </c:pt>
                <c:pt idx="2777">
                  <c:v>44464.744951620371</c:v>
                </c:pt>
                <c:pt idx="2778">
                  <c:v>44464.745646064817</c:v>
                </c:pt>
                <c:pt idx="2779">
                  <c:v>44464.746340509257</c:v>
                </c:pt>
                <c:pt idx="2780">
                  <c:v>44464.747034953703</c:v>
                </c:pt>
                <c:pt idx="2781">
                  <c:v>44464.74772939815</c:v>
                </c:pt>
                <c:pt idx="2782">
                  <c:v>44464.74842384259</c:v>
                </c:pt>
                <c:pt idx="2783">
                  <c:v>44464.749118287036</c:v>
                </c:pt>
                <c:pt idx="2784">
                  <c:v>44464.749812731483</c:v>
                </c:pt>
                <c:pt idx="2785">
                  <c:v>44464.750518749999</c:v>
                </c:pt>
                <c:pt idx="2786">
                  <c:v>44464.751213194446</c:v>
                </c:pt>
                <c:pt idx="2787">
                  <c:v>44464.751907638885</c:v>
                </c:pt>
                <c:pt idx="2788">
                  <c:v>44464.752602083332</c:v>
                </c:pt>
                <c:pt idx="2789">
                  <c:v>44464.753296527779</c:v>
                </c:pt>
                <c:pt idx="2790">
                  <c:v>44464.753990972225</c:v>
                </c:pt>
                <c:pt idx="2791">
                  <c:v>44464.754685416665</c:v>
                </c:pt>
                <c:pt idx="2792">
                  <c:v>44464.755379861112</c:v>
                </c:pt>
                <c:pt idx="2793">
                  <c:v>44464.756074305558</c:v>
                </c:pt>
                <c:pt idx="2794">
                  <c:v>44464.756768749998</c:v>
                </c:pt>
                <c:pt idx="2795">
                  <c:v>44464.757463194444</c:v>
                </c:pt>
                <c:pt idx="2796">
                  <c:v>44464.758157638891</c:v>
                </c:pt>
                <c:pt idx="2797">
                  <c:v>44464.758852083331</c:v>
                </c:pt>
                <c:pt idx="2798">
                  <c:v>44464.759546527777</c:v>
                </c:pt>
                <c:pt idx="2799">
                  <c:v>44464.760240972224</c:v>
                </c:pt>
                <c:pt idx="2800">
                  <c:v>44464.760935416663</c:v>
                </c:pt>
                <c:pt idx="2801">
                  <c:v>44464.76162986111</c:v>
                </c:pt>
                <c:pt idx="2802">
                  <c:v>44464.762324305557</c:v>
                </c:pt>
                <c:pt idx="2803">
                  <c:v>44464.763018750004</c:v>
                </c:pt>
                <c:pt idx="2804">
                  <c:v>44464.763713194443</c:v>
                </c:pt>
                <c:pt idx="2805">
                  <c:v>44464.76440763889</c:v>
                </c:pt>
                <c:pt idx="2806">
                  <c:v>44464.765102083336</c:v>
                </c:pt>
                <c:pt idx="2807">
                  <c:v>44464.765796527776</c:v>
                </c:pt>
                <c:pt idx="2808">
                  <c:v>44464.766490972223</c:v>
                </c:pt>
                <c:pt idx="2809">
                  <c:v>44464.767185416669</c:v>
                </c:pt>
                <c:pt idx="2810">
                  <c:v>44464.767879861109</c:v>
                </c:pt>
                <c:pt idx="2811">
                  <c:v>44464.768574305555</c:v>
                </c:pt>
                <c:pt idx="2812">
                  <c:v>44464.769268750002</c:v>
                </c:pt>
                <c:pt idx="2813">
                  <c:v>44464.769963194442</c:v>
                </c:pt>
                <c:pt idx="2814">
                  <c:v>44464.770657638888</c:v>
                </c:pt>
                <c:pt idx="2815">
                  <c:v>44464.771352083335</c:v>
                </c:pt>
                <c:pt idx="2816">
                  <c:v>44464.772046527774</c:v>
                </c:pt>
                <c:pt idx="2817">
                  <c:v>44464.772740972221</c:v>
                </c:pt>
                <c:pt idx="2818">
                  <c:v>44464.773435416668</c:v>
                </c:pt>
                <c:pt idx="2819">
                  <c:v>44464.774129861114</c:v>
                </c:pt>
                <c:pt idx="2820">
                  <c:v>44464.774824305554</c:v>
                </c:pt>
                <c:pt idx="2821">
                  <c:v>44464.775518750001</c:v>
                </c:pt>
                <c:pt idx="2822">
                  <c:v>44464.776213194447</c:v>
                </c:pt>
                <c:pt idx="2823">
                  <c:v>44464.776907754633</c:v>
                </c:pt>
                <c:pt idx="2824">
                  <c:v>44464.777602083333</c:v>
                </c:pt>
                <c:pt idx="2825">
                  <c:v>44464.77829652778</c:v>
                </c:pt>
                <c:pt idx="2826">
                  <c:v>44464.77899097222</c:v>
                </c:pt>
                <c:pt idx="2827">
                  <c:v>44464.779685416666</c:v>
                </c:pt>
                <c:pt idx="2828">
                  <c:v>44464.780379861113</c:v>
                </c:pt>
                <c:pt idx="2829">
                  <c:v>44464.781074305552</c:v>
                </c:pt>
                <c:pt idx="2830">
                  <c:v>44464.781768749999</c:v>
                </c:pt>
                <c:pt idx="2831">
                  <c:v>44464.782463194446</c:v>
                </c:pt>
                <c:pt idx="2832">
                  <c:v>44464.783157638885</c:v>
                </c:pt>
                <c:pt idx="2833">
                  <c:v>44464.783852083332</c:v>
                </c:pt>
                <c:pt idx="2834">
                  <c:v>44464.784546527779</c:v>
                </c:pt>
                <c:pt idx="2835">
                  <c:v>44464.785240972225</c:v>
                </c:pt>
                <c:pt idx="2836">
                  <c:v>44464.785935416665</c:v>
                </c:pt>
                <c:pt idx="2837">
                  <c:v>44464.786629861112</c:v>
                </c:pt>
                <c:pt idx="2838">
                  <c:v>44464.787324305558</c:v>
                </c:pt>
                <c:pt idx="2839">
                  <c:v>44464.788018749998</c:v>
                </c:pt>
                <c:pt idx="2840">
                  <c:v>44464.788713194444</c:v>
                </c:pt>
                <c:pt idx="2841">
                  <c:v>44464.789407638891</c:v>
                </c:pt>
                <c:pt idx="2842">
                  <c:v>44464.790102083331</c:v>
                </c:pt>
                <c:pt idx="2843">
                  <c:v>44464.790796527777</c:v>
                </c:pt>
                <c:pt idx="2844">
                  <c:v>44464.791490972224</c:v>
                </c:pt>
                <c:pt idx="2845">
                  <c:v>44464.79219699074</c:v>
                </c:pt>
                <c:pt idx="2846">
                  <c:v>44464.792891435187</c:v>
                </c:pt>
                <c:pt idx="2847">
                  <c:v>44464.793585879626</c:v>
                </c:pt>
                <c:pt idx="2848">
                  <c:v>44464.794280324073</c:v>
                </c:pt>
                <c:pt idx="2849">
                  <c:v>44464.79497476852</c:v>
                </c:pt>
                <c:pt idx="2850">
                  <c:v>44464.795669212966</c:v>
                </c:pt>
                <c:pt idx="2851">
                  <c:v>44464.796363657406</c:v>
                </c:pt>
                <c:pt idx="2852">
                  <c:v>44464.797058101853</c:v>
                </c:pt>
                <c:pt idx="2853">
                  <c:v>44464.797752546299</c:v>
                </c:pt>
                <c:pt idx="2854">
                  <c:v>44464.798446990739</c:v>
                </c:pt>
                <c:pt idx="2855">
                  <c:v>44464.799141435185</c:v>
                </c:pt>
                <c:pt idx="2856">
                  <c:v>44464.799835879632</c:v>
                </c:pt>
                <c:pt idx="2857">
                  <c:v>44464.800530324072</c:v>
                </c:pt>
                <c:pt idx="2858">
                  <c:v>44464.801224768518</c:v>
                </c:pt>
                <c:pt idx="2859">
                  <c:v>44464.801919212965</c:v>
                </c:pt>
                <c:pt idx="2860">
                  <c:v>44464.802613657404</c:v>
                </c:pt>
                <c:pt idx="2861">
                  <c:v>44464.803308101851</c:v>
                </c:pt>
                <c:pt idx="2862">
                  <c:v>44464.804002546298</c:v>
                </c:pt>
                <c:pt idx="2863">
                  <c:v>44464.804696990737</c:v>
                </c:pt>
                <c:pt idx="2864">
                  <c:v>44464.805391435184</c:v>
                </c:pt>
                <c:pt idx="2865">
                  <c:v>44464.806085879631</c:v>
                </c:pt>
                <c:pt idx="2866">
                  <c:v>44464.806780324077</c:v>
                </c:pt>
                <c:pt idx="2867">
                  <c:v>44464.807474768517</c:v>
                </c:pt>
                <c:pt idx="2868">
                  <c:v>44464.808169212964</c:v>
                </c:pt>
                <c:pt idx="2869">
                  <c:v>44464.80886365741</c:v>
                </c:pt>
                <c:pt idx="2870">
                  <c:v>44464.80955810185</c:v>
                </c:pt>
                <c:pt idx="2871">
                  <c:v>44464.810252546296</c:v>
                </c:pt>
                <c:pt idx="2872">
                  <c:v>44464.810946990743</c:v>
                </c:pt>
                <c:pt idx="2873">
                  <c:v>44464.811641435183</c:v>
                </c:pt>
                <c:pt idx="2874">
                  <c:v>44464.812335879629</c:v>
                </c:pt>
                <c:pt idx="2875">
                  <c:v>44464.813030324076</c:v>
                </c:pt>
                <c:pt idx="2876">
                  <c:v>44464.813724768515</c:v>
                </c:pt>
                <c:pt idx="2877">
                  <c:v>44464.814419212962</c:v>
                </c:pt>
                <c:pt idx="2878">
                  <c:v>44464.815113657409</c:v>
                </c:pt>
                <c:pt idx="2879">
                  <c:v>44464.815808101848</c:v>
                </c:pt>
                <c:pt idx="2880">
                  <c:v>44464.816502546295</c:v>
                </c:pt>
                <c:pt idx="2881">
                  <c:v>44464.817196990742</c:v>
                </c:pt>
                <c:pt idx="2882">
                  <c:v>44464.817891435188</c:v>
                </c:pt>
                <c:pt idx="2883">
                  <c:v>44464.818585879628</c:v>
                </c:pt>
                <c:pt idx="2884">
                  <c:v>44464.819280324074</c:v>
                </c:pt>
                <c:pt idx="2885">
                  <c:v>44464.819974768521</c:v>
                </c:pt>
                <c:pt idx="2886">
                  <c:v>44464.820669212961</c:v>
                </c:pt>
                <c:pt idx="2887">
                  <c:v>44464.821363657407</c:v>
                </c:pt>
                <c:pt idx="2888">
                  <c:v>44464.822058101854</c:v>
                </c:pt>
                <c:pt idx="2889">
                  <c:v>44464.822752546293</c:v>
                </c:pt>
                <c:pt idx="2890">
                  <c:v>44464.82344699074</c:v>
                </c:pt>
                <c:pt idx="2891">
                  <c:v>44464.824141435187</c:v>
                </c:pt>
                <c:pt idx="2892">
                  <c:v>44464.824835879626</c:v>
                </c:pt>
                <c:pt idx="2893">
                  <c:v>44464.825530324073</c:v>
                </c:pt>
                <c:pt idx="2894">
                  <c:v>44464.82622476852</c:v>
                </c:pt>
                <c:pt idx="2895">
                  <c:v>44464.826919212966</c:v>
                </c:pt>
                <c:pt idx="2896">
                  <c:v>44464.827613657406</c:v>
                </c:pt>
                <c:pt idx="2897">
                  <c:v>44464.828308101853</c:v>
                </c:pt>
                <c:pt idx="2898">
                  <c:v>44464.829002546299</c:v>
                </c:pt>
                <c:pt idx="2899">
                  <c:v>44464.829696990739</c:v>
                </c:pt>
                <c:pt idx="2900">
                  <c:v>44464.830391435185</c:v>
                </c:pt>
                <c:pt idx="2901">
                  <c:v>44464.831085879632</c:v>
                </c:pt>
                <c:pt idx="2902">
                  <c:v>44464.831780324072</c:v>
                </c:pt>
                <c:pt idx="2903">
                  <c:v>44464.832474768518</c:v>
                </c:pt>
                <c:pt idx="2904">
                  <c:v>44464.833169212965</c:v>
                </c:pt>
                <c:pt idx="2905">
                  <c:v>44464.833875231481</c:v>
                </c:pt>
                <c:pt idx="2906">
                  <c:v>44464.834569675928</c:v>
                </c:pt>
                <c:pt idx="2907">
                  <c:v>44464.835264120367</c:v>
                </c:pt>
                <c:pt idx="2908">
                  <c:v>44464.835958564814</c:v>
                </c:pt>
                <c:pt idx="2909">
                  <c:v>44464.836653009261</c:v>
                </c:pt>
                <c:pt idx="2910">
                  <c:v>44464.8373474537</c:v>
                </c:pt>
                <c:pt idx="2911">
                  <c:v>44464.838041898147</c:v>
                </c:pt>
                <c:pt idx="2912">
                  <c:v>44464.838736342594</c:v>
                </c:pt>
                <c:pt idx="2913">
                  <c:v>44464.83943078704</c:v>
                </c:pt>
                <c:pt idx="2914">
                  <c:v>44464.84012523148</c:v>
                </c:pt>
                <c:pt idx="2915">
                  <c:v>44464.840819675926</c:v>
                </c:pt>
                <c:pt idx="2916">
                  <c:v>44464.841514120373</c:v>
                </c:pt>
                <c:pt idx="2917">
                  <c:v>44464.842208564813</c:v>
                </c:pt>
                <c:pt idx="2918">
                  <c:v>44464.842903009259</c:v>
                </c:pt>
                <c:pt idx="2919">
                  <c:v>44464.843597453706</c:v>
                </c:pt>
                <c:pt idx="2920">
                  <c:v>44464.844291898145</c:v>
                </c:pt>
                <c:pt idx="2921">
                  <c:v>44464.844986342592</c:v>
                </c:pt>
                <c:pt idx="2922">
                  <c:v>44464.845680787039</c:v>
                </c:pt>
                <c:pt idx="2923">
                  <c:v>44464.846375231478</c:v>
                </c:pt>
                <c:pt idx="2924">
                  <c:v>44464.847069675925</c:v>
                </c:pt>
                <c:pt idx="2925">
                  <c:v>44464.847764120372</c:v>
                </c:pt>
                <c:pt idx="2926">
                  <c:v>44464.848458564818</c:v>
                </c:pt>
                <c:pt idx="2927">
                  <c:v>44464.849153009258</c:v>
                </c:pt>
                <c:pt idx="2928">
                  <c:v>44464.849847685182</c:v>
                </c:pt>
                <c:pt idx="2929">
                  <c:v>44464.850541898151</c:v>
                </c:pt>
                <c:pt idx="2930">
                  <c:v>44464.851236342591</c:v>
                </c:pt>
                <c:pt idx="2931">
                  <c:v>44464.851930787037</c:v>
                </c:pt>
                <c:pt idx="2932">
                  <c:v>44464.852625231484</c:v>
                </c:pt>
                <c:pt idx="2933">
                  <c:v>44464.853319675924</c:v>
                </c:pt>
                <c:pt idx="2934">
                  <c:v>44464.85401412037</c:v>
                </c:pt>
                <c:pt idx="2935">
                  <c:v>44464.854708564817</c:v>
                </c:pt>
                <c:pt idx="2936">
                  <c:v>44464.855403009256</c:v>
                </c:pt>
                <c:pt idx="2937">
                  <c:v>44464.856097453703</c:v>
                </c:pt>
                <c:pt idx="2938">
                  <c:v>44464.85679189815</c:v>
                </c:pt>
                <c:pt idx="2939">
                  <c:v>44464.857486342589</c:v>
                </c:pt>
                <c:pt idx="2940">
                  <c:v>44464.858180787036</c:v>
                </c:pt>
                <c:pt idx="2941">
                  <c:v>44464.858875231483</c:v>
                </c:pt>
                <c:pt idx="2942">
                  <c:v>44464.859569675929</c:v>
                </c:pt>
                <c:pt idx="2943">
                  <c:v>44464.860264120369</c:v>
                </c:pt>
                <c:pt idx="2944">
                  <c:v>44464.860958564816</c:v>
                </c:pt>
                <c:pt idx="2945">
                  <c:v>44464.861653009262</c:v>
                </c:pt>
                <c:pt idx="2946">
                  <c:v>44464.862347453702</c:v>
                </c:pt>
                <c:pt idx="2947">
                  <c:v>44464.863041898148</c:v>
                </c:pt>
                <c:pt idx="2948">
                  <c:v>44464.863736342595</c:v>
                </c:pt>
                <c:pt idx="2949">
                  <c:v>44464.864430787035</c:v>
                </c:pt>
                <c:pt idx="2950">
                  <c:v>44464.865125231481</c:v>
                </c:pt>
                <c:pt idx="2951">
                  <c:v>44464.865819675928</c:v>
                </c:pt>
                <c:pt idx="2952">
                  <c:v>44464.866514120367</c:v>
                </c:pt>
                <c:pt idx="2953">
                  <c:v>44464.867208564814</c:v>
                </c:pt>
                <c:pt idx="2954">
                  <c:v>44464.867903009261</c:v>
                </c:pt>
                <c:pt idx="2955">
                  <c:v>44464.8685974537</c:v>
                </c:pt>
                <c:pt idx="2956">
                  <c:v>44464.869291898147</c:v>
                </c:pt>
                <c:pt idx="2957">
                  <c:v>44464.869986342594</c:v>
                </c:pt>
                <c:pt idx="2958">
                  <c:v>44464.87068078704</c:v>
                </c:pt>
                <c:pt idx="2959">
                  <c:v>44464.87137523148</c:v>
                </c:pt>
                <c:pt idx="2960">
                  <c:v>44464.872069675926</c:v>
                </c:pt>
                <c:pt idx="2961">
                  <c:v>44464.872764120373</c:v>
                </c:pt>
                <c:pt idx="2962">
                  <c:v>44464.873458564813</c:v>
                </c:pt>
                <c:pt idx="2963">
                  <c:v>44464.874153009259</c:v>
                </c:pt>
                <c:pt idx="2964">
                  <c:v>44464.874847453706</c:v>
                </c:pt>
                <c:pt idx="2965">
                  <c:v>44464.875553472222</c:v>
                </c:pt>
                <c:pt idx="2966">
                  <c:v>44464.876247916669</c:v>
                </c:pt>
                <c:pt idx="2967">
                  <c:v>44464.876942361108</c:v>
                </c:pt>
                <c:pt idx="2968">
                  <c:v>44464.877636805555</c:v>
                </c:pt>
                <c:pt idx="2969">
                  <c:v>44464.878331250002</c:v>
                </c:pt>
                <c:pt idx="2970">
                  <c:v>44464.879025694441</c:v>
                </c:pt>
                <c:pt idx="2971">
                  <c:v>44464.879720138888</c:v>
                </c:pt>
                <c:pt idx="2972">
                  <c:v>44464.880414583335</c:v>
                </c:pt>
                <c:pt idx="2973">
                  <c:v>44464.881109027781</c:v>
                </c:pt>
                <c:pt idx="2974">
                  <c:v>44464.881803472221</c:v>
                </c:pt>
                <c:pt idx="2975">
                  <c:v>44464.882497916667</c:v>
                </c:pt>
                <c:pt idx="2976">
                  <c:v>44464.883192361114</c:v>
                </c:pt>
                <c:pt idx="2977">
                  <c:v>44464.883886805554</c:v>
                </c:pt>
                <c:pt idx="2978">
                  <c:v>44464.88458125</c:v>
                </c:pt>
                <c:pt idx="2979">
                  <c:v>44464.885275694447</c:v>
                </c:pt>
                <c:pt idx="2980">
                  <c:v>44464.885970138886</c:v>
                </c:pt>
                <c:pt idx="2981">
                  <c:v>44464.886664583333</c:v>
                </c:pt>
                <c:pt idx="2982">
                  <c:v>44464.88735902778</c:v>
                </c:pt>
                <c:pt idx="2983">
                  <c:v>44464.888053472219</c:v>
                </c:pt>
                <c:pt idx="2984">
                  <c:v>44464.888747916666</c:v>
                </c:pt>
                <c:pt idx="2985">
                  <c:v>44464.889442361113</c:v>
                </c:pt>
                <c:pt idx="2986">
                  <c:v>44464.890136805552</c:v>
                </c:pt>
                <c:pt idx="2987">
                  <c:v>44464.890831249999</c:v>
                </c:pt>
                <c:pt idx="2988">
                  <c:v>44464.891525694446</c:v>
                </c:pt>
                <c:pt idx="2989">
                  <c:v>44464.892220138892</c:v>
                </c:pt>
                <c:pt idx="2990">
                  <c:v>44464.892914583332</c:v>
                </c:pt>
                <c:pt idx="2991">
                  <c:v>44464.893609027778</c:v>
                </c:pt>
                <c:pt idx="2992">
                  <c:v>44464.894303472225</c:v>
                </c:pt>
                <c:pt idx="2993">
                  <c:v>44464.894997916665</c:v>
                </c:pt>
                <c:pt idx="2994">
                  <c:v>44464.895692361111</c:v>
                </c:pt>
                <c:pt idx="2995">
                  <c:v>44464.896386805558</c:v>
                </c:pt>
                <c:pt idx="2996">
                  <c:v>44464.897081249997</c:v>
                </c:pt>
                <c:pt idx="2997">
                  <c:v>44464.897775694444</c:v>
                </c:pt>
                <c:pt idx="2998">
                  <c:v>44464.898470138891</c:v>
                </c:pt>
                <c:pt idx="2999">
                  <c:v>44464.89916458333</c:v>
                </c:pt>
                <c:pt idx="3000">
                  <c:v>44464.899859027777</c:v>
                </c:pt>
                <c:pt idx="3001">
                  <c:v>44464.900553472224</c:v>
                </c:pt>
                <c:pt idx="3002">
                  <c:v>44464.901247916663</c:v>
                </c:pt>
                <c:pt idx="3003">
                  <c:v>44464.90194236111</c:v>
                </c:pt>
                <c:pt idx="3004">
                  <c:v>44464.902636805557</c:v>
                </c:pt>
                <c:pt idx="3005">
                  <c:v>44464.903331250003</c:v>
                </c:pt>
                <c:pt idx="3006">
                  <c:v>44464.904025694443</c:v>
                </c:pt>
                <c:pt idx="3007">
                  <c:v>44464.904720138889</c:v>
                </c:pt>
                <c:pt idx="3008">
                  <c:v>44464.905414583336</c:v>
                </c:pt>
                <c:pt idx="3009">
                  <c:v>44464.906109027776</c:v>
                </c:pt>
                <c:pt idx="3010">
                  <c:v>44464.906803472222</c:v>
                </c:pt>
                <c:pt idx="3011">
                  <c:v>44464.907497916669</c:v>
                </c:pt>
                <c:pt idx="3012">
                  <c:v>44464.908192361108</c:v>
                </c:pt>
                <c:pt idx="3013">
                  <c:v>44464.908886805555</c:v>
                </c:pt>
                <c:pt idx="3014">
                  <c:v>44464.909581250002</c:v>
                </c:pt>
                <c:pt idx="3015">
                  <c:v>44464.910275694441</c:v>
                </c:pt>
                <c:pt idx="3016">
                  <c:v>44464.910970138888</c:v>
                </c:pt>
                <c:pt idx="3017">
                  <c:v>44464.911664583335</c:v>
                </c:pt>
                <c:pt idx="3018">
                  <c:v>44464.912359027781</c:v>
                </c:pt>
                <c:pt idx="3019">
                  <c:v>44464.913053472221</c:v>
                </c:pt>
                <c:pt idx="3020">
                  <c:v>44464.913747916667</c:v>
                </c:pt>
                <c:pt idx="3021">
                  <c:v>44464.914442361114</c:v>
                </c:pt>
                <c:pt idx="3022">
                  <c:v>44464.915136805554</c:v>
                </c:pt>
                <c:pt idx="3023">
                  <c:v>44464.91583125</c:v>
                </c:pt>
                <c:pt idx="3024">
                  <c:v>44464.916525694447</c:v>
                </c:pt>
                <c:pt idx="3025">
                  <c:v>44464.917220138886</c:v>
                </c:pt>
                <c:pt idx="3026">
                  <c:v>44464.917914583333</c:v>
                </c:pt>
                <c:pt idx="3027">
                  <c:v>44464.91860902778</c:v>
                </c:pt>
                <c:pt idx="3028">
                  <c:v>44464.919303472219</c:v>
                </c:pt>
                <c:pt idx="3029">
                  <c:v>44464.919997916666</c:v>
                </c:pt>
                <c:pt idx="3030">
                  <c:v>44464.920692361113</c:v>
                </c:pt>
                <c:pt idx="3031">
                  <c:v>44464.921386805552</c:v>
                </c:pt>
                <c:pt idx="3032">
                  <c:v>44464.922081249999</c:v>
                </c:pt>
                <c:pt idx="3033">
                  <c:v>44464.922775694446</c:v>
                </c:pt>
                <c:pt idx="3034">
                  <c:v>44464.923470138892</c:v>
                </c:pt>
                <c:pt idx="3035">
                  <c:v>44464.924164583332</c:v>
                </c:pt>
                <c:pt idx="3036">
                  <c:v>44464.924859027778</c:v>
                </c:pt>
                <c:pt idx="3037">
                  <c:v>44464.925553472225</c:v>
                </c:pt>
                <c:pt idx="3038">
                  <c:v>44464.926247916665</c:v>
                </c:pt>
                <c:pt idx="3039">
                  <c:v>44464.926942361111</c:v>
                </c:pt>
                <c:pt idx="3040">
                  <c:v>44464.927636805558</c:v>
                </c:pt>
                <c:pt idx="3041">
                  <c:v>44464.928331249997</c:v>
                </c:pt>
                <c:pt idx="3042">
                  <c:v>44464.929025694444</c:v>
                </c:pt>
                <c:pt idx="3043">
                  <c:v>44464.929720138891</c:v>
                </c:pt>
                <c:pt idx="3044">
                  <c:v>44464.93041458333</c:v>
                </c:pt>
                <c:pt idx="3045">
                  <c:v>44464.931109027777</c:v>
                </c:pt>
                <c:pt idx="3046">
                  <c:v>44464.931803472224</c:v>
                </c:pt>
                <c:pt idx="3047">
                  <c:v>44464.932497916663</c:v>
                </c:pt>
                <c:pt idx="3048">
                  <c:v>44464.93319236111</c:v>
                </c:pt>
                <c:pt idx="3049">
                  <c:v>44464.933886805557</c:v>
                </c:pt>
                <c:pt idx="3050">
                  <c:v>44464.934581250003</c:v>
                </c:pt>
                <c:pt idx="3051">
                  <c:v>44464.935275694443</c:v>
                </c:pt>
                <c:pt idx="3052">
                  <c:v>44464.935970138889</c:v>
                </c:pt>
                <c:pt idx="3053">
                  <c:v>44464.936664583336</c:v>
                </c:pt>
                <c:pt idx="3054">
                  <c:v>44464.937359027776</c:v>
                </c:pt>
                <c:pt idx="3055">
                  <c:v>44464.938053472222</c:v>
                </c:pt>
                <c:pt idx="3056">
                  <c:v>44464.938747916669</c:v>
                </c:pt>
                <c:pt idx="3057">
                  <c:v>44464.939442361108</c:v>
                </c:pt>
                <c:pt idx="3058">
                  <c:v>44464.940136805555</c:v>
                </c:pt>
                <c:pt idx="3059">
                  <c:v>44464.940831250002</c:v>
                </c:pt>
                <c:pt idx="3060">
                  <c:v>44464.941525694441</c:v>
                </c:pt>
                <c:pt idx="3061">
                  <c:v>44464.942220138888</c:v>
                </c:pt>
                <c:pt idx="3062">
                  <c:v>44464.942914583335</c:v>
                </c:pt>
                <c:pt idx="3063">
                  <c:v>44464.943609027781</c:v>
                </c:pt>
                <c:pt idx="3064">
                  <c:v>44464.944303472221</c:v>
                </c:pt>
                <c:pt idx="3065">
                  <c:v>44464.944997916667</c:v>
                </c:pt>
                <c:pt idx="3066">
                  <c:v>44464.945692361114</c:v>
                </c:pt>
                <c:pt idx="3067">
                  <c:v>44464.946386805554</c:v>
                </c:pt>
                <c:pt idx="3068">
                  <c:v>44464.94708125</c:v>
                </c:pt>
                <c:pt idx="3069">
                  <c:v>44464.947775694447</c:v>
                </c:pt>
                <c:pt idx="3070">
                  <c:v>44464.948470138886</c:v>
                </c:pt>
                <c:pt idx="3071">
                  <c:v>44464.949164583333</c:v>
                </c:pt>
                <c:pt idx="3072">
                  <c:v>44464.94985902778</c:v>
                </c:pt>
                <c:pt idx="3073">
                  <c:v>44464.950553472219</c:v>
                </c:pt>
                <c:pt idx="3074">
                  <c:v>44464.951247916666</c:v>
                </c:pt>
                <c:pt idx="3075">
                  <c:v>44464.951942361113</c:v>
                </c:pt>
                <c:pt idx="3076">
                  <c:v>44464.952636805552</c:v>
                </c:pt>
                <c:pt idx="3077">
                  <c:v>44464.953331249999</c:v>
                </c:pt>
                <c:pt idx="3078">
                  <c:v>44464.954025694446</c:v>
                </c:pt>
                <c:pt idx="3079">
                  <c:v>44464.954720138892</c:v>
                </c:pt>
                <c:pt idx="3080">
                  <c:v>44464.955414583332</c:v>
                </c:pt>
                <c:pt idx="3081">
                  <c:v>44464.956109027778</c:v>
                </c:pt>
                <c:pt idx="3082">
                  <c:v>44464.956803472225</c:v>
                </c:pt>
                <c:pt idx="3083">
                  <c:v>44464.957497916665</c:v>
                </c:pt>
                <c:pt idx="3084">
                  <c:v>44464.958192361111</c:v>
                </c:pt>
                <c:pt idx="3085">
                  <c:v>44464.958898379627</c:v>
                </c:pt>
                <c:pt idx="3086">
                  <c:v>44464.959592824074</c:v>
                </c:pt>
                <c:pt idx="3087">
                  <c:v>44464.960287268521</c:v>
                </c:pt>
                <c:pt idx="3088">
                  <c:v>44464.96098171296</c:v>
                </c:pt>
                <c:pt idx="3089">
                  <c:v>44464.961676157407</c:v>
                </c:pt>
                <c:pt idx="3090">
                  <c:v>44464.962370601854</c:v>
                </c:pt>
                <c:pt idx="3091">
                  <c:v>44464.963065046293</c:v>
                </c:pt>
                <c:pt idx="3092">
                  <c:v>44464.96375949074</c:v>
                </c:pt>
                <c:pt idx="3093">
                  <c:v>44464.964453935187</c:v>
                </c:pt>
                <c:pt idx="3094">
                  <c:v>44464.965148379626</c:v>
                </c:pt>
                <c:pt idx="3095">
                  <c:v>44464.965842824073</c:v>
                </c:pt>
                <c:pt idx="3096">
                  <c:v>44464.966537268519</c:v>
                </c:pt>
                <c:pt idx="3097">
                  <c:v>44464.967231712966</c:v>
                </c:pt>
                <c:pt idx="3098">
                  <c:v>44464.967926157406</c:v>
                </c:pt>
                <c:pt idx="3099">
                  <c:v>44464.968620601852</c:v>
                </c:pt>
                <c:pt idx="3100">
                  <c:v>44464.969315046299</c:v>
                </c:pt>
                <c:pt idx="3101">
                  <c:v>44464.970009490738</c:v>
                </c:pt>
                <c:pt idx="3102">
                  <c:v>44464.970703935185</c:v>
                </c:pt>
                <c:pt idx="3103">
                  <c:v>44464.971398379632</c:v>
                </c:pt>
                <c:pt idx="3104">
                  <c:v>44464.972092824071</c:v>
                </c:pt>
                <c:pt idx="3105">
                  <c:v>44464.972787268518</c:v>
                </c:pt>
                <c:pt idx="3106">
                  <c:v>44464.973481712965</c:v>
                </c:pt>
                <c:pt idx="3107">
                  <c:v>44464.974176157404</c:v>
                </c:pt>
                <c:pt idx="3108">
                  <c:v>44464.974870601851</c:v>
                </c:pt>
                <c:pt idx="3109">
                  <c:v>44464.975565046298</c:v>
                </c:pt>
                <c:pt idx="3110">
                  <c:v>44464.976259490744</c:v>
                </c:pt>
                <c:pt idx="3111">
                  <c:v>44464.976953935184</c:v>
                </c:pt>
                <c:pt idx="3112">
                  <c:v>44464.97764837963</c:v>
                </c:pt>
                <c:pt idx="3113">
                  <c:v>44464.978342824077</c:v>
                </c:pt>
                <c:pt idx="3114">
                  <c:v>44464.979037268517</c:v>
                </c:pt>
                <c:pt idx="3115">
                  <c:v>44464.979731712963</c:v>
                </c:pt>
                <c:pt idx="3116">
                  <c:v>44464.98042615741</c:v>
                </c:pt>
                <c:pt idx="3117">
                  <c:v>44464.981120601849</c:v>
                </c:pt>
                <c:pt idx="3118">
                  <c:v>44464.981815046296</c:v>
                </c:pt>
                <c:pt idx="3119">
                  <c:v>44464.982509490743</c:v>
                </c:pt>
                <c:pt idx="3120">
                  <c:v>44464.983203935182</c:v>
                </c:pt>
                <c:pt idx="3121">
                  <c:v>44464.983898379629</c:v>
                </c:pt>
                <c:pt idx="3122">
                  <c:v>44464.984592824076</c:v>
                </c:pt>
                <c:pt idx="3123">
                  <c:v>44464.985287268515</c:v>
                </c:pt>
                <c:pt idx="3124">
                  <c:v>44464.985981712962</c:v>
                </c:pt>
                <c:pt idx="3125">
                  <c:v>44464.986676157409</c:v>
                </c:pt>
                <c:pt idx="3126">
                  <c:v>44464.987370601855</c:v>
                </c:pt>
                <c:pt idx="3127">
                  <c:v>44464.988065046295</c:v>
                </c:pt>
                <c:pt idx="3128">
                  <c:v>44464.988759490741</c:v>
                </c:pt>
                <c:pt idx="3129">
                  <c:v>44464.989453935188</c:v>
                </c:pt>
                <c:pt idx="3130">
                  <c:v>44464.990148379627</c:v>
                </c:pt>
                <c:pt idx="3131">
                  <c:v>44464.990842824074</c:v>
                </c:pt>
                <c:pt idx="3132">
                  <c:v>44464.991537268521</c:v>
                </c:pt>
                <c:pt idx="3133">
                  <c:v>44464.99223171296</c:v>
                </c:pt>
                <c:pt idx="3134">
                  <c:v>44464.992926157407</c:v>
                </c:pt>
                <c:pt idx="3135">
                  <c:v>44464.993620601854</c:v>
                </c:pt>
                <c:pt idx="3136">
                  <c:v>44464.994315046293</c:v>
                </c:pt>
                <c:pt idx="3137">
                  <c:v>44464.99500949074</c:v>
                </c:pt>
                <c:pt idx="3138">
                  <c:v>44464.995703935187</c:v>
                </c:pt>
                <c:pt idx="3139">
                  <c:v>44464.996398379626</c:v>
                </c:pt>
                <c:pt idx="3140">
                  <c:v>44464.997092824073</c:v>
                </c:pt>
                <c:pt idx="3141">
                  <c:v>44464.997787268519</c:v>
                </c:pt>
                <c:pt idx="3142">
                  <c:v>44464.998481712966</c:v>
                </c:pt>
                <c:pt idx="3143">
                  <c:v>44464.999176157406</c:v>
                </c:pt>
                <c:pt idx="3144">
                  <c:v>44464.999870601852</c:v>
                </c:pt>
                <c:pt idx="3145">
                  <c:v>44465.000576620369</c:v>
                </c:pt>
                <c:pt idx="3146">
                  <c:v>44465.001271064815</c:v>
                </c:pt>
                <c:pt idx="3147">
                  <c:v>44465.001965509262</c:v>
                </c:pt>
                <c:pt idx="3148">
                  <c:v>44465.002659953701</c:v>
                </c:pt>
                <c:pt idx="3149">
                  <c:v>44465.003354398148</c:v>
                </c:pt>
                <c:pt idx="3150">
                  <c:v>44465.004048842595</c:v>
                </c:pt>
                <c:pt idx="3151">
                  <c:v>44465.004743287034</c:v>
                </c:pt>
                <c:pt idx="3152">
                  <c:v>44465.005437731481</c:v>
                </c:pt>
                <c:pt idx="3153">
                  <c:v>44465.006132175928</c:v>
                </c:pt>
                <c:pt idx="3154">
                  <c:v>44465.006826620367</c:v>
                </c:pt>
                <c:pt idx="3155">
                  <c:v>44465.007521064814</c:v>
                </c:pt>
                <c:pt idx="3156">
                  <c:v>44465.00821550926</c:v>
                </c:pt>
                <c:pt idx="3157">
                  <c:v>44465.008909953707</c:v>
                </c:pt>
                <c:pt idx="3158">
                  <c:v>44465.009604398147</c:v>
                </c:pt>
                <c:pt idx="3159">
                  <c:v>44465.010298842593</c:v>
                </c:pt>
                <c:pt idx="3160">
                  <c:v>44465.01099328704</c:v>
                </c:pt>
                <c:pt idx="3161">
                  <c:v>44465.011687731479</c:v>
                </c:pt>
                <c:pt idx="3162">
                  <c:v>44465.012382175926</c:v>
                </c:pt>
                <c:pt idx="3163">
                  <c:v>44465.013076620373</c:v>
                </c:pt>
                <c:pt idx="3164">
                  <c:v>44465.013771064812</c:v>
                </c:pt>
                <c:pt idx="3165">
                  <c:v>44465.014465509259</c:v>
                </c:pt>
                <c:pt idx="3166">
                  <c:v>44465.015159953706</c:v>
                </c:pt>
                <c:pt idx="3167">
                  <c:v>44465.015854398145</c:v>
                </c:pt>
                <c:pt idx="3168">
                  <c:v>44465.016548842592</c:v>
                </c:pt>
                <c:pt idx="3169">
                  <c:v>44465.017243287039</c:v>
                </c:pt>
                <c:pt idx="3170">
                  <c:v>44465.017937731478</c:v>
                </c:pt>
                <c:pt idx="3171">
                  <c:v>44465.018632175925</c:v>
                </c:pt>
                <c:pt idx="3172">
                  <c:v>44465.019326620371</c:v>
                </c:pt>
                <c:pt idx="3173">
                  <c:v>44465.020021064818</c:v>
                </c:pt>
                <c:pt idx="3174">
                  <c:v>44465.020715509258</c:v>
                </c:pt>
                <c:pt idx="3175">
                  <c:v>44465.021409953704</c:v>
                </c:pt>
                <c:pt idx="3176">
                  <c:v>44465.022104398151</c:v>
                </c:pt>
                <c:pt idx="3177">
                  <c:v>44465.02279884259</c:v>
                </c:pt>
                <c:pt idx="3178">
                  <c:v>44465.023493287037</c:v>
                </c:pt>
                <c:pt idx="3179">
                  <c:v>44465.024187731484</c:v>
                </c:pt>
                <c:pt idx="3180">
                  <c:v>44465.024882175923</c:v>
                </c:pt>
                <c:pt idx="3181">
                  <c:v>44465.02557662037</c:v>
                </c:pt>
                <c:pt idx="3182">
                  <c:v>44465.026271064817</c:v>
                </c:pt>
                <c:pt idx="3183">
                  <c:v>44465.026965509256</c:v>
                </c:pt>
                <c:pt idx="3184">
                  <c:v>44465.027659953703</c:v>
                </c:pt>
                <c:pt idx="3185">
                  <c:v>44465.02835439815</c:v>
                </c:pt>
                <c:pt idx="3186">
                  <c:v>44465.029048842589</c:v>
                </c:pt>
                <c:pt idx="3187">
                  <c:v>44465.029743287036</c:v>
                </c:pt>
                <c:pt idx="3188">
                  <c:v>44465.030437731482</c:v>
                </c:pt>
                <c:pt idx="3189">
                  <c:v>44465.031132175929</c:v>
                </c:pt>
                <c:pt idx="3190">
                  <c:v>44465.031826620369</c:v>
                </c:pt>
                <c:pt idx="3191">
                  <c:v>44465.032521064815</c:v>
                </c:pt>
                <c:pt idx="3192">
                  <c:v>44465.033215509262</c:v>
                </c:pt>
                <c:pt idx="3193">
                  <c:v>44465.033909953701</c:v>
                </c:pt>
                <c:pt idx="3194">
                  <c:v>44465.034604398148</c:v>
                </c:pt>
                <c:pt idx="3195">
                  <c:v>44465.035298842595</c:v>
                </c:pt>
                <c:pt idx="3196">
                  <c:v>44465.035993287034</c:v>
                </c:pt>
                <c:pt idx="3197">
                  <c:v>44465.036687731481</c:v>
                </c:pt>
                <c:pt idx="3198">
                  <c:v>44465.037382175928</c:v>
                </c:pt>
                <c:pt idx="3199">
                  <c:v>44465.038076620367</c:v>
                </c:pt>
                <c:pt idx="3200">
                  <c:v>44465.038771064814</c:v>
                </c:pt>
                <c:pt idx="3201">
                  <c:v>44465.03946550926</c:v>
                </c:pt>
                <c:pt idx="3202">
                  <c:v>44465.040159953707</c:v>
                </c:pt>
                <c:pt idx="3203">
                  <c:v>44465.040854398147</c:v>
                </c:pt>
                <c:pt idx="3204">
                  <c:v>44465.041548842593</c:v>
                </c:pt>
                <c:pt idx="3205">
                  <c:v>44465.04225486111</c:v>
                </c:pt>
                <c:pt idx="3206">
                  <c:v>44465.042949305556</c:v>
                </c:pt>
                <c:pt idx="3207">
                  <c:v>44465.043643750003</c:v>
                </c:pt>
                <c:pt idx="3208">
                  <c:v>44465.044338194442</c:v>
                </c:pt>
                <c:pt idx="3209">
                  <c:v>44465.045032638889</c:v>
                </c:pt>
                <c:pt idx="3210">
                  <c:v>44465.045727083336</c:v>
                </c:pt>
                <c:pt idx="3211">
                  <c:v>44465.046421527775</c:v>
                </c:pt>
                <c:pt idx="3212">
                  <c:v>44465.047115972222</c:v>
                </c:pt>
                <c:pt idx="3213">
                  <c:v>44465.047810416669</c:v>
                </c:pt>
                <c:pt idx="3214">
                  <c:v>44465.048504861108</c:v>
                </c:pt>
                <c:pt idx="3215">
                  <c:v>44465.049199305555</c:v>
                </c:pt>
                <c:pt idx="3216">
                  <c:v>44465.049893750002</c:v>
                </c:pt>
                <c:pt idx="3217">
                  <c:v>44465.050588194441</c:v>
                </c:pt>
                <c:pt idx="3218">
                  <c:v>44465.051282638888</c:v>
                </c:pt>
                <c:pt idx="3219">
                  <c:v>44465.051977083334</c:v>
                </c:pt>
                <c:pt idx="3220">
                  <c:v>44465.052671527781</c:v>
                </c:pt>
                <c:pt idx="3221">
                  <c:v>44465.05336597222</c:v>
                </c:pt>
                <c:pt idx="3222">
                  <c:v>44465.054060416667</c:v>
                </c:pt>
                <c:pt idx="3223">
                  <c:v>44465.054754861114</c:v>
                </c:pt>
                <c:pt idx="3224">
                  <c:v>44465.055449305553</c:v>
                </c:pt>
                <c:pt idx="3225">
                  <c:v>44465.05614375</c:v>
                </c:pt>
                <c:pt idx="3226">
                  <c:v>44465.056838194447</c:v>
                </c:pt>
                <c:pt idx="3227">
                  <c:v>44465.057532638886</c:v>
                </c:pt>
                <c:pt idx="3228">
                  <c:v>44465.058227083333</c:v>
                </c:pt>
                <c:pt idx="3229">
                  <c:v>44465.05892152778</c:v>
                </c:pt>
                <c:pt idx="3230">
                  <c:v>44465.059615972219</c:v>
                </c:pt>
                <c:pt idx="3231">
                  <c:v>44465.060310416666</c:v>
                </c:pt>
                <c:pt idx="3232">
                  <c:v>44465.061004861112</c:v>
                </c:pt>
                <c:pt idx="3233">
                  <c:v>44465.061699305559</c:v>
                </c:pt>
                <c:pt idx="3234">
                  <c:v>44465.062393749999</c:v>
                </c:pt>
                <c:pt idx="3235">
                  <c:v>44465.063088194445</c:v>
                </c:pt>
                <c:pt idx="3236">
                  <c:v>44465.063782638892</c:v>
                </c:pt>
                <c:pt idx="3237">
                  <c:v>44465.064477083331</c:v>
                </c:pt>
                <c:pt idx="3238">
                  <c:v>44465.065171527778</c:v>
                </c:pt>
                <c:pt idx="3239">
                  <c:v>44465.065865972225</c:v>
                </c:pt>
                <c:pt idx="3240">
                  <c:v>44465.066560416664</c:v>
                </c:pt>
                <c:pt idx="3241">
                  <c:v>44465.067254861111</c:v>
                </c:pt>
                <c:pt idx="3242">
                  <c:v>44465.067949305558</c:v>
                </c:pt>
                <c:pt idx="3243">
                  <c:v>44465.068643749997</c:v>
                </c:pt>
                <c:pt idx="3244">
                  <c:v>44465.069338194444</c:v>
                </c:pt>
                <c:pt idx="3245">
                  <c:v>44465.070032638891</c:v>
                </c:pt>
                <c:pt idx="3246">
                  <c:v>44465.07072708333</c:v>
                </c:pt>
                <c:pt idx="3247">
                  <c:v>44465.071421527777</c:v>
                </c:pt>
                <c:pt idx="3248">
                  <c:v>44465.072115972223</c:v>
                </c:pt>
                <c:pt idx="3249">
                  <c:v>44465.07281041667</c:v>
                </c:pt>
                <c:pt idx="3250">
                  <c:v>44465.07350486111</c:v>
                </c:pt>
                <c:pt idx="3251">
                  <c:v>44465.074199305556</c:v>
                </c:pt>
                <c:pt idx="3252">
                  <c:v>44465.074893750003</c:v>
                </c:pt>
                <c:pt idx="3253">
                  <c:v>44465.075588194442</c:v>
                </c:pt>
                <c:pt idx="3254">
                  <c:v>44465.076282638889</c:v>
                </c:pt>
                <c:pt idx="3255">
                  <c:v>44465.076977083336</c:v>
                </c:pt>
                <c:pt idx="3256">
                  <c:v>44465.077671527775</c:v>
                </c:pt>
                <c:pt idx="3257">
                  <c:v>44465.078365972222</c:v>
                </c:pt>
                <c:pt idx="3258">
                  <c:v>44465.079060416669</c:v>
                </c:pt>
                <c:pt idx="3259">
                  <c:v>44465.079754861108</c:v>
                </c:pt>
                <c:pt idx="3260">
                  <c:v>44465.080449305555</c:v>
                </c:pt>
                <c:pt idx="3261">
                  <c:v>44465.081143750002</c:v>
                </c:pt>
                <c:pt idx="3262">
                  <c:v>44465.081838194441</c:v>
                </c:pt>
                <c:pt idx="3263">
                  <c:v>44465.082532638888</c:v>
                </c:pt>
                <c:pt idx="3264">
                  <c:v>44465.083227083334</c:v>
                </c:pt>
                <c:pt idx="3265">
                  <c:v>44465.083933101851</c:v>
                </c:pt>
                <c:pt idx="3266">
                  <c:v>44465.084627546297</c:v>
                </c:pt>
                <c:pt idx="3267">
                  <c:v>44465.085321990744</c:v>
                </c:pt>
                <c:pt idx="3268">
                  <c:v>44465.086016435183</c:v>
                </c:pt>
                <c:pt idx="3269">
                  <c:v>44465.08671087963</c:v>
                </c:pt>
                <c:pt idx="3270">
                  <c:v>44465.087405324077</c:v>
                </c:pt>
                <c:pt idx="3271">
                  <c:v>44465.088099768516</c:v>
                </c:pt>
                <c:pt idx="3272">
                  <c:v>44465.088794212963</c:v>
                </c:pt>
                <c:pt idx="3273">
                  <c:v>44465.08948865741</c:v>
                </c:pt>
                <c:pt idx="3274">
                  <c:v>44465.090183101849</c:v>
                </c:pt>
                <c:pt idx="3275">
                  <c:v>44465.090877546296</c:v>
                </c:pt>
                <c:pt idx="3276">
                  <c:v>44465.091571990743</c:v>
                </c:pt>
                <c:pt idx="3277">
                  <c:v>44465.092266435182</c:v>
                </c:pt>
                <c:pt idx="3278">
                  <c:v>44465.092960879629</c:v>
                </c:pt>
                <c:pt idx="3279">
                  <c:v>44465.093655324075</c:v>
                </c:pt>
                <c:pt idx="3280">
                  <c:v>44465.094349768522</c:v>
                </c:pt>
                <c:pt idx="3281">
                  <c:v>44465.095044212962</c:v>
                </c:pt>
                <c:pt idx="3282">
                  <c:v>44465.095738657408</c:v>
                </c:pt>
                <c:pt idx="3283">
                  <c:v>44465.096433101855</c:v>
                </c:pt>
                <c:pt idx="3284">
                  <c:v>44465.097127546294</c:v>
                </c:pt>
                <c:pt idx="3285">
                  <c:v>44465.097821990741</c:v>
                </c:pt>
                <c:pt idx="3286">
                  <c:v>44465.098516435188</c:v>
                </c:pt>
                <c:pt idx="3287">
                  <c:v>44465.099210879627</c:v>
                </c:pt>
                <c:pt idx="3288">
                  <c:v>44465.099905324074</c:v>
                </c:pt>
                <c:pt idx="3289">
                  <c:v>44465.100599768521</c:v>
                </c:pt>
                <c:pt idx="3290">
                  <c:v>44465.10129421296</c:v>
                </c:pt>
                <c:pt idx="3291">
                  <c:v>44465.101988657407</c:v>
                </c:pt>
                <c:pt idx="3292">
                  <c:v>44465.102683101853</c:v>
                </c:pt>
                <c:pt idx="3293">
                  <c:v>44465.103377546293</c:v>
                </c:pt>
                <c:pt idx="3294">
                  <c:v>44465.10407199074</c:v>
                </c:pt>
                <c:pt idx="3295">
                  <c:v>44465.104766435186</c:v>
                </c:pt>
                <c:pt idx="3296">
                  <c:v>44465.105460879633</c:v>
                </c:pt>
                <c:pt idx="3297">
                  <c:v>44465.106155324072</c:v>
                </c:pt>
                <c:pt idx="3298">
                  <c:v>44465.106849768519</c:v>
                </c:pt>
                <c:pt idx="3299">
                  <c:v>44465.107544212966</c:v>
                </c:pt>
                <c:pt idx="3300">
                  <c:v>44465.108238657405</c:v>
                </c:pt>
                <c:pt idx="3301">
                  <c:v>44465.108933101852</c:v>
                </c:pt>
                <c:pt idx="3302">
                  <c:v>44465.109627546299</c:v>
                </c:pt>
                <c:pt idx="3303">
                  <c:v>44465.110321990738</c:v>
                </c:pt>
                <c:pt idx="3304">
                  <c:v>44465.111016435185</c:v>
                </c:pt>
                <c:pt idx="3305">
                  <c:v>44465.111710879632</c:v>
                </c:pt>
                <c:pt idx="3306">
                  <c:v>44465.112405324071</c:v>
                </c:pt>
                <c:pt idx="3307">
                  <c:v>44465.113099768518</c:v>
                </c:pt>
                <c:pt idx="3308">
                  <c:v>44465.113794212964</c:v>
                </c:pt>
                <c:pt idx="3309">
                  <c:v>44465.114488657404</c:v>
                </c:pt>
                <c:pt idx="3310">
                  <c:v>44465.115183101851</c:v>
                </c:pt>
                <c:pt idx="3311">
                  <c:v>44465.115877546297</c:v>
                </c:pt>
                <c:pt idx="3312">
                  <c:v>44465.116571990744</c:v>
                </c:pt>
                <c:pt idx="3313">
                  <c:v>44465.117266435183</c:v>
                </c:pt>
                <c:pt idx="3314">
                  <c:v>44465.11796087963</c:v>
                </c:pt>
                <c:pt idx="3315">
                  <c:v>44465.118655324077</c:v>
                </c:pt>
                <c:pt idx="3316">
                  <c:v>44465.119349768516</c:v>
                </c:pt>
                <c:pt idx="3317">
                  <c:v>44465.120044212963</c:v>
                </c:pt>
                <c:pt idx="3318">
                  <c:v>44465.12073865741</c:v>
                </c:pt>
                <c:pt idx="3319">
                  <c:v>44465.121433101849</c:v>
                </c:pt>
                <c:pt idx="3320">
                  <c:v>44465.122127546296</c:v>
                </c:pt>
                <c:pt idx="3321">
                  <c:v>44465.122821990743</c:v>
                </c:pt>
                <c:pt idx="3322">
                  <c:v>44465.123516435182</c:v>
                </c:pt>
                <c:pt idx="3323">
                  <c:v>44465.124210879629</c:v>
                </c:pt>
                <c:pt idx="3324">
                  <c:v>44465.124905324075</c:v>
                </c:pt>
                <c:pt idx="3325">
                  <c:v>44465.125599768522</c:v>
                </c:pt>
                <c:pt idx="3326">
                  <c:v>44465.126294212962</c:v>
                </c:pt>
                <c:pt idx="3327">
                  <c:v>44465.126988657408</c:v>
                </c:pt>
                <c:pt idx="3328">
                  <c:v>44465.127683101855</c:v>
                </c:pt>
                <c:pt idx="3329">
                  <c:v>44465.128377546294</c:v>
                </c:pt>
                <c:pt idx="3330">
                  <c:v>44465.129071990741</c:v>
                </c:pt>
                <c:pt idx="3331">
                  <c:v>44465.129766435188</c:v>
                </c:pt>
                <c:pt idx="3332">
                  <c:v>44465.130460879627</c:v>
                </c:pt>
                <c:pt idx="3333">
                  <c:v>44465.131155324074</c:v>
                </c:pt>
                <c:pt idx="3334">
                  <c:v>44465.131849768521</c:v>
                </c:pt>
                <c:pt idx="3335">
                  <c:v>44465.13254421296</c:v>
                </c:pt>
                <c:pt idx="3336">
                  <c:v>44465.133238657407</c:v>
                </c:pt>
                <c:pt idx="3337">
                  <c:v>44465.133933101853</c:v>
                </c:pt>
                <c:pt idx="3338">
                  <c:v>44465.134627546293</c:v>
                </c:pt>
                <c:pt idx="3339">
                  <c:v>44465.13532199074</c:v>
                </c:pt>
                <c:pt idx="3340">
                  <c:v>44465.136016435186</c:v>
                </c:pt>
                <c:pt idx="3341">
                  <c:v>44465.136710879633</c:v>
                </c:pt>
                <c:pt idx="3342">
                  <c:v>44465.137405324072</c:v>
                </c:pt>
                <c:pt idx="3343">
                  <c:v>44465.138099768519</c:v>
                </c:pt>
                <c:pt idx="3344">
                  <c:v>44465.138794212966</c:v>
                </c:pt>
                <c:pt idx="3345">
                  <c:v>44465.139488657405</c:v>
                </c:pt>
                <c:pt idx="3346">
                  <c:v>44465.140183101852</c:v>
                </c:pt>
                <c:pt idx="3347">
                  <c:v>44465.140877546299</c:v>
                </c:pt>
                <c:pt idx="3348">
                  <c:v>44465.141571990738</c:v>
                </c:pt>
                <c:pt idx="3349">
                  <c:v>44465.142266435185</c:v>
                </c:pt>
                <c:pt idx="3350">
                  <c:v>44465.142960879632</c:v>
                </c:pt>
                <c:pt idx="3351">
                  <c:v>44465.143655324071</c:v>
                </c:pt>
                <c:pt idx="3352">
                  <c:v>44465.144349768518</c:v>
                </c:pt>
                <c:pt idx="3353">
                  <c:v>44465.145044212964</c:v>
                </c:pt>
                <c:pt idx="3354">
                  <c:v>44465.145738657404</c:v>
                </c:pt>
                <c:pt idx="3355">
                  <c:v>44465.146433101851</c:v>
                </c:pt>
                <c:pt idx="3356">
                  <c:v>44465.147127546297</c:v>
                </c:pt>
                <c:pt idx="3357">
                  <c:v>44465.147821990744</c:v>
                </c:pt>
                <c:pt idx="3358">
                  <c:v>44465.148516435183</c:v>
                </c:pt>
                <c:pt idx="3359">
                  <c:v>44465.14921087963</c:v>
                </c:pt>
                <c:pt idx="3360">
                  <c:v>44465.149905324077</c:v>
                </c:pt>
                <c:pt idx="3361">
                  <c:v>44465.150599768516</c:v>
                </c:pt>
                <c:pt idx="3362">
                  <c:v>44465.151294212963</c:v>
                </c:pt>
                <c:pt idx="3363">
                  <c:v>44465.15198865741</c:v>
                </c:pt>
                <c:pt idx="3364">
                  <c:v>44465.152683101849</c:v>
                </c:pt>
                <c:pt idx="3365">
                  <c:v>44465.153377546296</c:v>
                </c:pt>
                <c:pt idx="3366">
                  <c:v>44465.154071990743</c:v>
                </c:pt>
                <c:pt idx="3367">
                  <c:v>44465.154766435182</c:v>
                </c:pt>
                <c:pt idx="3368">
                  <c:v>44465.155460879629</c:v>
                </c:pt>
                <c:pt idx="3369">
                  <c:v>44465.156155324075</c:v>
                </c:pt>
                <c:pt idx="3370">
                  <c:v>44465.156849768522</c:v>
                </c:pt>
                <c:pt idx="3371">
                  <c:v>44465.157544212962</c:v>
                </c:pt>
                <c:pt idx="3372">
                  <c:v>44465.158238657408</c:v>
                </c:pt>
                <c:pt idx="3373">
                  <c:v>44465.158933101855</c:v>
                </c:pt>
                <c:pt idx="3374">
                  <c:v>44465.159627546294</c:v>
                </c:pt>
                <c:pt idx="3375">
                  <c:v>44465.160321990741</c:v>
                </c:pt>
                <c:pt idx="3376">
                  <c:v>44465.161016435188</c:v>
                </c:pt>
                <c:pt idx="3377">
                  <c:v>44465.161710879627</c:v>
                </c:pt>
                <c:pt idx="3378">
                  <c:v>44465.162405324074</c:v>
                </c:pt>
                <c:pt idx="3379">
                  <c:v>44465.163099768521</c:v>
                </c:pt>
                <c:pt idx="3380">
                  <c:v>44465.16379421296</c:v>
                </c:pt>
                <c:pt idx="3381">
                  <c:v>44465.164488657407</c:v>
                </c:pt>
                <c:pt idx="3382">
                  <c:v>44465.165183101853</c:v>
                </c:pt>
                <c:pt idx="3383">
                  <c:v>44465.165877546293</c:v>
                </c:pt>
                <c:pt idx="3384">
                  <c:v>44465.16657199074</c:v>
                </c:pt>
                <c:pt idx="3385">
                  <c:v>44465.167278009256</c:v>
                </c:pt>
                <c:pt idx="3386">
                  <c:v>44465.167972453703</c:v>
                </c:pt>
                <c:pt idx="3387">
                  <c:v>44465.168666898149</c:v>
                </c:pt>
                <c:pt idx="3388">
                  <c:v>44465.169361342596</c:v>
                </c:pt>
                <c:pt idx="3389">
                  <c:v>44465.170055787035</c:v>
                </c:pt>
                <c:pt idx="3390">
                  <c:v>44465.170750231482</c:v>
                </c:pt>
                <c:pt idx="3391">
                  <c:v>44465.171444675929</c:v>
                </c:pt>
                <c:pt idx="3392">
                  <c:v>44465.172139120368</c:v>
                </c:pt>
                <c:pt idx="3393">
                  <c:v>44465.172833564815</c:v>
                </c:pt>
                <c:pt idx="3394">
                  <c:v>44465.173528009262</c:v>
                </c:pt>
                <c:pt idx="3395">
                  <c:v>44465.174222453701</c:v>
                </c:pt>
                <c:pt idx="3396">
                  <c:v>44465.174916898148</c:v>
                </c:pt>
                <c:pt idx="3397">
                  <c:v>44465.175611342594</c:v>
                </c:pt>
                <c:pt idx="3398">
                  <c:v>44465.176305787034</c:v>
                </c:pt>
                <c:pt idx="3399">
                  <c:v>44465.177000231481</c:v>
                </c:pt>
                <c:pt idx="3400">
                  <c:v>44465.177694675927</c:v>
                </c:pt>
                <c:pt idx="3401">
                  <c:v>44465.178389120367</c:v>
                </c:pt>
                <c:pt idx="3402">
                  <c:v>44465.179083564813</c:v>
                </c:pt>
                <c:pt idx="3403">
                  <c:v>44465.17977800926</c:v>
                </c:pt>
                <c:pt idx="3404">
                  <c:v>44465.180472453707</c:v>
                </c:pt>
                <c:pt idx="3405">
                  <c:v>44465.181166898146</c:v>
                </c:pt>
                <c:pt idx="3406">
                  <c:v>44465.181861342593</c:v>
                </c:pt>
                <c:pt idx="3407">
                  <c:v>44465.18255578704</c:v>
                </c:pt>
                <c:pt idx="3408">
                  <c:v>44465.183250231479</c:v>
                </c:pt>
                <c:pt idx="3409">
                  <c:v>44465.183944675926</c:v>
                </c:pt>
                <c:pt idx="3410">
                  <c:v>44465.184639120373</c:v>
                </c:pt>
                <c:pt idx="3411">
                  <c:v>44465.185333564812</c:v>
                </c:pt>
                <c:pt idx="3412">
                  <c:v>44465.186028009259</c:v>
                </c:pt>
                <c:pt idx="3413">
                  <c:v>44465.186722453705</c:v>
                </c:pt>
                <c:pt idx="3414">
                  <c:v>44465.187416898145</c:v>
                </c:pt>
                <c:pt idx="3415">
                  <c:v>44465.188111342592</c:v>
                </c:pt>
                <c:pt idx="3416">
                  <c:v>44465.188805787038</c:v>
                </c:pt>
                <c:pt idx="3417">
                  <c:v>44465.189500231485</c:v>
                </c:pt>
                <c:pt idx="3418">
                  <c:v>44465.190194675924</c:v>
                </c:pt>
                <c:pt idx="3419">
                  <c:v>44465.190889120371</c:v>
                </c:pt>
                <c:pt idx="3420">
                  <c:v>44465.191583564818</c:v>
                </c:pt>
                <c:pt idx="3421">
                  <c:v>44465.192278009257</c:v>
                </c:pt>
                <c:pt idx="3422">
                  <c:v>44465.192972453704</c:v>
                </c:pt>
                <c:pt idx="3423">
                  <c:v>44465.193666898151</c:v>
                </c:pt>
                <c:pt idx="3424">
                  <c:v>44465.19436134259</c:v>
                </c:pt>
                <c:pt idx="3425">
                  <c:v>44465.195055787037</c:v>
                </c:pt>
                <c:pt idx="3426">
                  <c:v>44465.195750231484</c:v>
                </c:pt>
                <c:pt idx="3427">
                  <c:v>44465.196444675923</c:v>
                </c:pt>
                <c:pt idx="3428">
                  <c:v>44465.19713912037</c:v>
                </c:pt>
                <c:pt idx="3429">
                  <c:v>44465.197833564816</c:v>
                </c:pt>
                <c:pt idx="3430">
                  <c:v>44465.198528009256</c:v>
                </c:pt>
                <c:pt idx="3431">
                  <c:v>44465.199222453703</c:v>
                </c:pt>
                <c:pt idx="3432">
                  <c:v>44465.199916898149</c:v>
                </c:pt>
                <c:pt idx="3433">
                  <c:v>44465.200611342596</c:v>
                </c:pt>
                <c:pt idx="3434">
                  <c:v>44465.201305787035</c:v>
                </c:pt>
                <c:pt idx="3435">
                  <c:v>44465.202000231482</c:v>
                </c:pt>
                <c:pt idx="3436">
                  <c:v>44465.202694675929</c:v>
                </c:pt>
                <c:pt idx="3437">
                  <c:v>44465.203389120368</c:v>
                </c:pt>
                <c:pt idx="3438">
                  <c:v>44465.204083564815</c:v>
                </c:pt>
                <c:pt idx="3439">
                  <c:v>44465.204778009262</c:v>
                </c:pt>
                <c:pt idx="3440">
                  <c:v>44465.205472453701</c:v>
                </c:pt>
                <c:pt idx="3441">
                  <c:v>44465.206166898148</c:v>
                </c:pt>
                <c:pt idx="3442">
                  <c:v>44465.206861342594</c:v>
                </c:pt>
                <c:pt idx="3443">
                  <c:v>44465.207555787034</c:v>
                </c:pt>
                <c:pt idx="3444">
                  <c:v>44465.208250231481</c:v>
                </c:pt>
                <c:pt idx="3445">
                  <c:v>44465.208956249997</c:v>
                </c:pt>
                <c:pt idx="3446">
                  <c:v>44465.209650694444</c:v>
                </c:pt>
                <c:pt idx="3447">
                  <c:v>44465.21034513889</c:v>
                </c:pt>
                <c:pt idx="3448">
                  <c:v>44465.211039583337</c:v>
                </c:pt>
                <c:pt idx="3449">
                  <c:v>44465.211734027776</c:v>
                </c:pt>
                <c:pt idx="3450">
                  <c:v>44465.212428472223</c:v>
                </c:pt>
                <c:pt idx="3451">
                  <c:v>44465.21312291667</c:v>
                </c:pt>
                <c:pt idx="3452">
                  <c:v>44465.213817361109</c:v>
                </c:pt>
                <c:pt idx="3453">
                  <c:v>44465.214511805556</c:v>
                </c:pt>
                <c:pt idx="3454">
                  <c:v>44465.215206250003</c:v>
                </c:pt>
                <c:pt idx="3455">
                  <c:v>44465.215900694442</c:v>
                </c:pt>
                <c:pt idx="3456">
                  <c:v>44465.216595138889</c:v>
                </c:pt>
                <c:pt idx="3457">
                  <c:v>44465.217289583336</c:v>
                </c:pt>
                <c:pt idx="3458">
                  <c:v>44465.217984027775</c:v>
                </c:pt>
                <c:pt idx="3459">
                  <c:v>44465.218678472222</c:v>
                </c:pt>
                <c:pt idx="3460">
                  <c:v>44465.219372916668</c:v>
                </c:pt>
                <c:pt idx="3461">
                  <c:v>44465.220067361108</c:v>
                </c:pt>
                <c:pt idx="3462">
                  <c:v>44465.220761805555</c:v>
                </c:pt>
                <c:pt idx="3463">
                  <c:v>44465.221456250001</c:v>
                </c:pt>
                <c:pt idx="3464">
                  <c:v>44465.222150694448</c:v>
                </c:pt>
                <c:pt idx="3465">
                  <c:v>44465.222845138887</c:v>
                </c:pt>
                <c:pt idx="3466">
                  <c:v>44465.223539583334</c:v>
                </c:pt>
                <c:pt idx="3467">
                  <c:v>44465.224234027781</c:v>
                </c:pt>
                <c:pt idx="3468">
                  <c:v>44465.22492847222</c:v>
                </c:pt>
                <c:pt idx="3469">
                  <c:v>44465.225622916667</c:v>
                </c:pt>
                <c:pt idx="3470">
                  <c:v>44465.226317361114</c:v>
                </c:pt>
                <c:pt idx="3471">
                  <c:v>44465.227011805553</c:v>
                </c:pt>
                <c:pt idx="3472">
                  <c:v>44465.22770625</c:v>
                </c:pt>
                <c:pt idx="3473">
                  <c:v>44465.228400694446</c:v>
                </c:pt>
                <c:pt idx="3474">
                  <c:v>44465.229095138886</c:v>
                </c:pt>
                <c:pt idx="3475">
                  <c:v>44465.229789583333</c:v>
                </c:pt>
                <c:pt idx="3476">
                  <c:v>44465.230484027779</c:v>
                </c:pt>
                <c:pt idx="3477">
                  <c:v>44465.231178472219</c:v>
                </c:pt>
                <c:pt idx="3478">
                  <c:v>44465.231872916665</c:v>
                </c:pt>
                <c:pt idx="3479">
                  <c:v>44465.232567361112</c:v>
                </c:pt>
                <c:pt idx="3480">
                  <c:v>44465.233261805559</c:v>
                </c:pt>
                <c:pt idx="3481">
                  <c:v>44465.233956249998</c:v>
                </c:pt>
                <c:pt idx="3482">
                  <c:v>44465.234650694445</c:v>
                </c:pt>
                <c:pt idx="3483">
                  <c:v>44465.235345138892</c:v>
                </c:pt>
                <c:pt idx="3484">
                  <c:v>44465.236039583331</c:v>
                </c:pt>
                <c:pt idx="3485">
                  <c:v>44465.236734027778</c:v>
                </c:pt>
                <c:pt idx="3486">
                  <c:v>44465.237428472225</c:v>
                </c:pt>
                <c:pt idx="3487">
                  <c:v>44465.238122916664</c:v>
                </c:pt>
                <c:pt idx="3488">
                  <c:v>44465.238817361111</c:v>
                </c:pt>
                <c:pt idx="3489">
                  <c:v>44465.239511805557</c:v>
                </c:pt>
                <c:pt idx="3490">
                  <c:v>44465.240206249997</c:v>
                </c:pt>
                <c:pt idx="3491">
                  <c:v>44465.240900694444</c:v>
                </c:pt>
                <c:pt idx="3492">
                  <c:v>44465.24159513889</c:v>
                </c:pt>
                <c:pt idx="3493">
                  <c:v>44465.242289583337</c:v>
                </c:pt>
                <c:pt idx="3494">
                  <c:v>44465.242984027776</c:v>
                </c:pt>
                <c:pt idx="3495">
                  <c:v>44465.243678472223</c:v>
                </c:pt>
                <c:pt idx="3496">
                  <c:v>44465.24437291667</c:v>
                </c:pt>
                <c:pt idx="3497">
                  <c:v>44465.245067361109</c:v>
                </c:pt>
                <c:pt idx="3498">
                  <c:v>44465.245761805556</c:v>
                </c:pt>
                <c:pt idx="3499">
                  <c:v>44465.246456250003</c:v>
                </c:pt>
                <c:pt idx="3500">
                  <c:v>44465.247150694442</c:v>
                </c:pt>
                <c:pt idx="3501">
                  <c:v>44465.247845138889</c:v>
                </c:pt>
                <c:pt idx="3502">
                  <c:v>44465.248539583336</c:v>
                </c:pt>
                <c:pt idx="3503">
                  <c:v>44465.249234027775</c:v>
                </c:pt>
                <c:pt idx="3504">
                  <c:v>44465.249928472222</c:v>
                </c:pt>
                <c:pt idx="3505">
                  <c:v>44465.250634490738</c:v>
                </c:pt>
                <c:pt idx="3506">
                  <c:v>44465.251328935185</c:v>
                </c:pt>
                <c:pt idx="3507">
                  <c:v>44465.252023379631</c:v>
                </c:pt>
                <c:pt idx="3508">
                  <c:v>44465.252717824071</c:v>
                </c:pt>
                <c:pt idx="3509">
                  <c:v>44465.253412268517</c:v>
                </c:pt>
                <c:pt idx="3510">
                  <c:v>44465.254106712964</c:v>
                </c:pt>
                <c:pt idx="3511">
                  <c:v>44465.254801157411</c:v>
                </c:pt>
                <c:pt idx="3512">
                  <c:v>44465.25549560185</c:v>
                </c:pt>
                <c:pt idx="3513">
                  <c:v>44465.256190046297</c:v>
                </c:pt>
                <c:pt idx="3514">
                  <c:v>44465.256884490744</c:v>
                </c:pt>
                <c:pt idx="3515">
                  <c:v>44465.257578935183</c:v>
                </c:pt>
                <c:pt idx="3516">
                  <c:v>44465.25827337963</c:v>
                </c:pt>
                <c:pt idx="3517">
                  <c:v>44465.258967824077</c:v>
                </c:pt>
                <c:pt idx="3518">
                  <c:v>44465.259662268516</c:v>
                </c:pt>
                <c:pt idx="3519">
                  <c:v>44465.260356712963</c:v>
                </c:pt>
                <c:pt idx="3520">
                  <c:v>44465.261051157409</c:v>
                </c:pt>
                <c:pt idx="3521">
                  <c:v>44465.261745601849</c:v>
                </c:pt>
                <c:pt idx="3522">
                  <c:v>44465.262440046296</c:v>
                </c:pt>
                <c:pt idx="3523">
                  <c:v>44465.263134490742</c:v>
                </c:pt>
                <c:pt idx="3524">
                  <c:v>44465.263828935182</c:v>
                </c:pt>
                <c:pt idx="3525">
                  <c:v>44465.264523379628</c:v>
                </c:pt>
                <c:pt idx="3526">
                  <c:v>44465.265217824075</c:v>
                </c:pt>
                <c:pt idx="3527">
                  <c:v>44465.265912268522</c:v>
                </c:pt>
                <c:pt idx="3528">
                  <c:v>44465.266606712961</c:v>
                </c:pt>
                <c:pt idx="3529">
                  <c:v>44465.267301157408</c:v>
                </c:pt>
                <c:pt idx="3530">
                  <c:v>44465.267995601855</c:v>
                </c:pt>
                <c:pt idx="3531">
                  <c:v>44465.268690046294</c:v>
                </c:pt>
                <c:pt idx="3532">
                  <c:v>44465.269384490741</c:v>
                </c:pt>
                <c:pt idx="3533">
                  <c:v>44465.270078935187</c:v>
                </c:pt>
                <c:pt idx="3534">
                  <c:v>44465.270773379627</c:v>
                </c:pt>
                <c:pt idx="3535">
                  <c:v>44465.271467824074</c:v>
                </c:pt>
                <c:pt idx="3536">
                  <c:v>44465.27216226852</c:v>
                </c:pt>
                <c:pt idx="3537">
                  <c:v>44465.27285671296</c:v>
                </c:pt>
                <c:pt idx="3538">
                  <c:v>44465.273551157406</c:v>
                </c:pt>
                <c:pt idx="3539">
                  <c:v>44465.274245601853</c:v>
                </c:pt>
                <c:pt idx="3540">
                  <c:v>44465.2749400463</c:v>
                </c:pt>
                <c:pt idx="3541">
                  <c:v>44465.275634490739</c:v>
                </c:pt>
                <c:pt idx="3542">
                  <c:v>44465.276328935186</c:v>
                </c:pt>
                <c:pt idx="3543">
                  <c:v>44465.277023379633</c:v>
                </c:pt>
                <c:pt idx="3544">
                  <c:v>44465.277717824072</c:v>
                </c:pt>
                <c:pt idx="3545">
                  <c:v>44465.278412268519</c:v>
                </c:pt>
                <c:pt idx="3546">
                  <c:v>44465.279106712966</c:v>
                </c:pt>
                <c:pt idx="3547">
                  <c:v>44465.279801157405</c:v>
                </c:pt>
                <c:pt idx="3548">
                  <c:v>44465.280495601852</c:v>
                </c:pt>
                <c:pt idx="3549">
                  <c:v>44465.281190046298</c:v>
                </c:pt>
                <c:pt idx="3550">
                  <c:v>44465.281884490738</c:v>
                </c:pt>
                <c:pt idx="3551">
                  <c:v>44465.282578935185</c:v>
                </c:pt>
                <c:pt idx="3552">
                  <c:v>44465.283273379631</c:v>
                </c:pt>
                <c:pt idx="3553">
                  <c:v>44465.283967824071</c:v>
                </c:pt>
                <c:pt idx="3554">
                  <c:v>44465.284662268517</c:v>
                </c:pt>
                <c:pt idx="3555">
                  <c:v>44465.285356712964</c:v>
                </c:pt>
                <c:pt idx="3556">
                  <c:v>44465.286051157411</c:v>
                </c:pt>
                <c:pt idx="3557">
                  <c:v>44465.28674560185</c:v>
                </c:pt>
                <c:pt idx="3558">
                  <c:v>44465.287440046297</c:v>
                </c:pt>
                <c:pt idx="3559">
                  <c:v>44465.288134490744</c:v>
                </c:pt>
                <c:pt idx="3560">
                  <c:v>44465.288828935183</c:v>
                </c:pt>
                <c:pt idx="3561">
                  <c:v>44465.28952337963</c:v>
                </c:pt>
                <c:pt idx="3562">
                  <c:v>44465.290217824077</c:v>
                </c:pt>
                <c:pt idx="3563">
                  <c:v>44465.290912268516</c:v>
                </c:pt>
                <c:pt idx="3564">
                  <c:v>44465.291606712963</c:v>
                </c:pt>
                <c:pt idx="3565">
                  <c:v>44465.292312731479</c:v>
                </c:pt>
                <c:pt idx="3566">
                  <c:v>44465.293007175926</c:v>
                </c:pt>
                <c:pt idx="3567">
                  <c:v>44465.293701620372</c:v>
                </c:pt>
                <c:pt idx="3568">
                  <c:v>44465.294396064812</c:v>
                </c:pt>
                <c:pt idx="3569">
                  <c:v>44465.295090509258</c:v>
                </c:pt>
                <c:pt idx="3570">
                  <c:v>44465.295784953705</c:v>
                </c:pt>
                <c:pt idx="3571">
                  <c:v>44465.296479398145</c:v>
                </c:pt>
                <c:pt idx="3572">
                  <c:v>44465.297173842591</c:v>
                </c:pt>
                <c:pt idx="3573">
                  <c:v>44465.297868287038</c:v>
                </c:pt>
                <c:pt idx="3574">
                  <c:v>44465.298562731485</c:v>
                </c:pt>
                <c:pt idx="3575">
                  <c:v>44465.299257175924</c:v>
                </c:pt>
                <c:pt idx="3576">
                  <c:v>44465.299951620371</c:v>
                </c:pt>
                <c:pt idx="3577">
                  <c:v>44465.300646064818</c:v>
                </c:pt>
                <c:pt idx="3578">
                  <c:v>44465.301340509257</c:v>
                </c:pt>
                <c:pt idx="3579">
                  <c:v>44465.302034953704</c:v>
                </c:pt>
                <c:pt idx="3580">
                  <c:v>44465.30272939815</c:v>
                </c:pt>
                <c:pt idx="3581">
                  <c:v>44465.30342384259</c:v>
                </c:pt>
                <c:pt idx="3582">
                  <c:v>44465.304118287037</c:v>
                </c:pt>
                <c:pt idx="3583">
                  <c:v>44465.304812731483</c:v>
                </c:pt>
                <c:pt idx="3584">
                  <c:v>44465.305507175923</c:v>
                </c:pt>
                <c:pt idx="3585">
                  <c:v>44465.306201620369</c:v>
                </c:pt>
                <c:pt idx="3586">
                  <c:v>44465.306896064816</c:v>
                </c:pt>
                <c:pt idx="3587">
                  <c:v>44465.307590509263</c:v>
                </c:pt>
                <c:pt idx="3588">
                  <c:v>44465.308284953702</c:v>
                </c:pt>
                <c:pt idx="3589">
                  <c:v>44465.308979398149</c:v>
                </c:pt>
                <c:pt idx="3590">
                  <c:v>44465.309673842596</c:v>
                </c:pt>
                <c:pt idx="3591">
                  <c:v>44465.310368287035</c:v>
                </c:pt>
                <c:pt idx="3592">
                  <c:v>44465.311062731482</c:v>
                </c:pt>
                <c:pt idx="3593">
                  <c:v>44465.311757175929</c:v>
                </c:pt>
                <c:pt idx="3594">
                  <c:v>44465.312451620368</c:v>
                </c:pt>
                <c:pt idx="3595">
                  <c:v>44465.313146064815</c:v>
                </c:pt>
                <c:pt idx="3596">
                  <c:v>44465.313840509261</c:v>
                </c:pt>
                <c:pt idx="3597">
                  <c:v>44465.314534953701</c:v>
                </c:pt>
                <c:pt idx="3598">
                  <c:v>44465.315229398147</c:v>
                </c:pt>
                <c:pt idx="3599">
                  <c:v>44465.315923842594</c:v>
                </c:pt>
                <c:pt idx="3600">
                  <c:v>44465.316618287034</c:v>
                </c:pt>
                <c:pt idx="3601">
                  <c:v>44465.31731273148</c:v>
                </c:pt>
                <c:pt idx="3602">
                  <c:v>44465.318007175927</c:v>
                </c:pt>
                <c:pt idx="3603">
                  <c:v>44465.318701620374</c:v>
                </c:pt>
                <c:pt idx="3604">
                  <c:v>44465.319396064813</c:v>
                </c:pt>
                <c:pt idx="3605">
                  <c:v>44465.32009050926</c:v>
                </c:pt>
                <c:pt idx="3606">
                  <c:v>44465.320784953707</c:v>
                </c:pt>
                <c:pt idx="3607">
                  <c:v>44465.321479398146</c:v>
                </c:pt>
                <c:pt idx="3608">
                  <c:v>44465.322173842593</c:v>
                </c:pt>
                <c:pt idx="3609">
                  <c:v>44465.322868287039</c:v>
                </c:pt>
                <c:pt idx="3610">
                  <c:v>44465.323562731479</c:v>
                </c:pt>
                <c:pt idx="3611">
                  <c:v>44465.324257175926</c:v>
                </c:pt>
                <c:pt idx="3612">
                  <c:v>44465.324951620372</c:v>
                </c:pt>
                <c:pt idx="3613">
                  <c:v>44465.325646064812</c:v>
                </c:pt>
                <c:pt idx="3614">
                  <c:v>44465.326340509258</c:v>
                </c:pt>
                <c:pt idx="3615">
                  <c:v>44465.327034953705</c:v>
                </c:pt>
                <c:pt idx="3616">
                  <c:v>44465.327729398145</c:v>
                </c:pt>
                <c:pt idx="3617">
                  <c:v>44465.328423842591</c:v>
                </c:pt>
                <c:pt idx="3618">
                  <c:v>44465.329118287038</c:v>
                </c:pt>
                <c:pt idx="3619">
                  <c:v>44465.329812731485</c:v>
                </c:pt>
                <c:pt idx="3620">
                  <c:v>44465.330507175924</c:v>
                </c:pt>
                <c:pt idx="3621">
                  <c:v>44465.331201620371</c:v>
                </c:pt>
                <c:pt idx="3622">
                  <c:v>44465.331896064818</c:v>
                </c:pt>
                <c:pt idx="3623">
                  <c:v>44465.332590509257</c:v>
                </c:pt>
                <c:pt idx="3624">
                  <c:v>44465.333284953704</c:v>
                </c:pt>
                <c:pt idx="3625">
                  <c:v>44465.33397939815</c:v>
                </c:pt>
                <c:pt idx="3626">
                  <c:v>44465.33467384259</c:v>
                </c:pt>
                <c:pt idx="3627">
                  <c:v>44465.335368287037</c:v>
                </c:pt>
                <c:pt idx="3628">
                  <c:v>44465.336062731483</c:v>
                </c:pt>
                <c:pt idx="3629">
                  <c:v>44465.336757175923</c:v>
                </c:pt>
                <c:pt idx="3630">
                  <c:v>44465.337451620369</c:v>
                </c:pt>
                <c:pt idx="3631">
                  <c:v>44465.338146064816</c:v>
                </c:pt>
                <c:pt idx="3632">
                  <c:v>44465.338840509263</c:v>
                </c:pt>
                <c:pt idx="3633">
                  <c:v>44465.339534953702</c:v>
                </c:pt>
                <c:pt idx="3634">
                  <c:v>44465.340229398149</c:v>
                </c:pt>
                <c:pt idx="3635">
                  <c:v>44465.340923842596</c:v>
                </c:pt>
                <c:pt idx="3636">
                  <c:v>44465.341618287035</c:v>
                </c:pt>
                <c:pt idx="3637">
                  <c:v>44465.342312731482</c:v>
                </c:pt>
                <c:pt idx="3638">
                  <c:v>44465.343007175929</c:v>
                </c:pt>
                <c:pt idx="3639">
                  <c:v>44465.343701620368</c:v>
                </c:pt>
                <c:pt idx="3640">
                  <c:v>44465.344396064815</c:v>
                </c:pt>
                <c:pt idx="3641">
                  <c:v>44465.345090509261</c:v>
                </c:pt>
                <c:pt idx="3642">
                  <c:v>44465.345784953701</c:v>
                </c:pt>
                <c:pt idx="3643">
                  <c:v>44465.346479398147</c:v>
                </c:pt>
                <c:pt idx="3644">
                  <c:v>44465.347173842594</c:v>
                </c:pt>
                <c:pt idx="3645">
                  <c:v>44465.347868287034</c:v>
                </c:pt>
                <c:pt idx="3646">
                  <c:v>44465.34856273148</c:v>
                </c:pt>
                <c:pt idx="3647">
                  <c:v>44465.349257175927</c:v>
                </c:pt>
                <c:pt idx="3648">
                  <c:v>44465.349951620374</c:v>
                </c:pt>
                <c:pt idx="3649">
                  <c:v>44465.350646064813</c:v>
                </c:pt>
                <c:pt idx="3650">
                  <c:v>44465.35134050926</c:v>
                </c:pt>
                <c:pt idx="3651">
                  <c:v>44465.352034953707</c:v>
                </c:pt>
                <c:pt idx="3652">
                  <c:v>44465.352729398146</c:v>
                </c:pt>
                <c:pt idx="3653">
                  <c:v>44465.353423842593</c:v>
                </c:pt>
                <c:pt idx="3654">
                  <c:v>44465.354118287039</c:v>
                </c:pt>
                <c:pt idx="3655">
                  <c:v>44465.354812731479</c:v>
                </c:pt>
                <c:pt idx="3656">
                  <c:v>44465.355507175926</c:v>
                </c:pt>
                <c:pt idx="3657">
                  <c:v>44465.356201620372</c:v>
                </c:pt>
                <c:pt idx="3658">
                  <c:v>44465.356896064812</c:v>
                </c:pt>
                <c:pt idx="3659">
                  <c:v>44465.357590509258</c:v>
                </c:pt>
                <c:pt idx="3660">
                  <c:v>44465.358284953705</c:v>
                </c:pt>
                <c:pt idx="3661">
                  <c:v>44465.358979398145</c:v>
                </c:pt>
                <c:pt idx="3662">
                  <c:v>44465.359673842591</c:v>
                </c:pt>
                <c:pt idx="3663">
                  <c:v>44465.360368287038</c:v>
                </c:pt>
                <c:pt idx="3664">
                  <c:v>44465.361062731485</c:v>
                </c:pt>
                <c:pt idx="3665">
                  <c:v>44465.361757175924</c:v>
                </c:pt>
                <c:pt idx="3666">
                  <c:v>44465.362451620371</c:v>
                </c:pt>
                <c:pt idx="3667">
                  <c:v>44465.363146064818</c:v>
                </c:pt>
                <c:pt idx="3668">
                  <c:v>44465.363840509257</c:v>
                </c:pt>
                <c:pt idx="3669">
                  <c:v>44465.364534953704</c:v>
                </c:pt>
                <c:pt idx="3670">
                  <c:v>44465.36522939815</c:v>
                </c:pt>
                <c:pt idx="3671">
                  <c:v>44465.36592384259</c:v>
                </c:pt>
                <c:pt idx="3672">
                  <c:v>44465.366618287037</c:v>
                </c:pt>
                <c:pt idx="3673">
                  <c:v>44465.367312731483</c:v>
                </c:pt>
                <c:pt idx="3674">
                  <c:v>44465.368007175923</c:v>
                </c:pt>
                <c:pt idx="3675">
                  <c:v>44465.368701620369</c:v>
                </c:pt>
                <c:pt idx="3676">
                  <c:v>44465.369396064816</c:v>
                </c:pt>
                <c:pt idx="3677">
                  <c:v>44465.370090509263</c:v>
                </c:pt>
                <c:pt idx="3678">
                  <c:v>44465.370784953702</c:v>
                </c:pt>
                <c:pt idx="3679">
                  <c:v>44465.371479398149</c:v>
                </c:pt>
                <c:pt idx="3680">
                  <c:v>44465.372173842596</c:v>
                </c:pt>
                <c:pt idx="3681">
                  <c:v>44465.372868287035</c:v>
                </c:pt>
                <c:pt idx="3682">
                  <c:v>44465.373562731482</c:v>
                </c:pt>
                <c:pt idx="3683">
                  <c:v>44465.374257175929</c:v>
                </c:pt>
                <c:pt idx="3684">
                  <c:v>44465.374951620368</c:v>
                </c:pt>
                <c:pt idx="3685">
                  <c:v>44465.375657638891</c:v>
                </c:pt>
                <c:pt idx="3686">
                  <c:v>44465.376352083331</c:v>
                </c:pt>
                <c:pt idx="3687">
                  <c:v>44465.377046527778</c:v>
                </c:pt>
                <c:pt idx="3688">
                  <c:v>44465.377740972224</c:v>
                </c:pt>
                <c:pt idx="3689">
                  <c:v>44465.378435416664</c:v>
                </c:pt>
                <c:pt idx="3690">
                  <c:v>44465.37912986111</c:v>
                </c:pt>
                <c:pt idx="3691">
                  <c:v>44465.379824305557</c:v>
                </c:pt>
                <c:pt idx="3692">
                  <c:v>44465.380518749997</c:v>
                </c:pt>
                <c:pt idx="3693">
                  <c:v>44465.381213194443</c:v>
                </c:pt>
                <c:pt idx="3694">
                  <c:v>44465.38190763889</c:v>
                </c:pt>
                <c:pt idx="3695">
                  <c:v>44465.382602083337</c:v>
                </c:pt>
                <c:pt idx="3696">
                  <c:v>44465.383296527776</c:v>
                </c:pt>
                <c:pt idx="3697">
                  <c:v>44465.383990972223</c:v>
                </c:pt>
                <c:pt idx="3698">
                  <c:v>44465.38468541667</c:v>
                </c:pt>
                <c:pt idx="3699">
                  <c:v>44465.385379861109</c:v>
                </c:pt>
                <c:pt idx="3700">
                  <c:v>44465.386074305556</c:v>
                </c:pt>
                <c:pt idx="3701">
                  <c:v>44465.386768750002</c:v>
                </c:pt>
                <c:pt idx="3702">
                  <c:v>44465.387463194442</c:v>
                </c:pt>
                <c:pt idx="3703">
                  <c:v>44465.388157638889</c:v>
                </c:pt>
                <c:pt idx="3704">
                  <c:v>44465.388852083335</c:v>
                </c:pt>
                <c:pt idx="3705">
                  <c:v>44465.389546527775</c:v>
                </c:pt>
                <c:pt idx="3706">
                  <c:v>44465.390240972221</c:v>
                </c:pt>
                <c:pt idx="3707">
                  <c:v>44465.390935416668</c:v>
                </c:pt>
                <c:pt idx="3708">
                  <c:v>44465.391629861108</c:v>
                </c:pt>
                <c:pt idx="3709">
                  <c:v>44465.392324305554</c:v>
                </c:pt>
                <c:pt idx="3710">
                  <c:v>44465.393018750001</c:v>
                </c:pt>
                <c:pt idx="3711">
                  <c:v>44465.393713194448</c:v>
                </c:pt>
                <c:pt idx="3712">
                  <c:v>44465.394407638887</c:v>
                </c:pt>
                <c:pt idx="3713">
                  <c:v>44465.395102083334</c:v>
                </c:pt>
                <c:pt idx="3714">
                  <c:v>44465.39579652778</c:v>
                </c:pt>
                <c:pt idx="3715">
                  <c:v>44465.39649097222</c:v>
                </c:pt>
                <c:pt idx="3716">
                  <c:v>44465.397185416667</c:v>
                </c:pt>
                <c:pt idx="3717">
                  <c:v>44465.397879861113</c:v>
                </c:pt>
                <c:pt idx="3718">
                  <c:v>44465.398574305553</c:v>
                </c:pt>
                <c:pt idx="3719">
                  <c:v>44465.399268749999</c:v>
                </c:pt>
                <c:pt idx="3720">
                  <c:v>44465.399963194446</c:v>
                </c:pt>
                <c:pt idx="3721">
                  <c:v>44465.400657638886</c:v>
                </c:pt>
                <c:pt idx="3722">
                  <c:v>44465.401352083332</c:v>
                </c:pt>
                <c:pt idx="3723">
                  <c:v>44465.402046527779</c:v>
                </c:pt>
                <c:pt idx="3724">
                  <c:v>44465.402740972226</c:v>
                </c:pt>
                <c:pt idx="3725">
                  <c:v>44465.403435416665</c:v>
                </c:pt>
                <c:pt idx="3726">
                  <c:v>44465.404129861112</c:v>
                </c:pt>
                <c:pt idx="3727">
                  <c:v>44465.404824305559</c:v>
                </c:pt>
                <c:pt idx="3728">
                  <c:v>44465.405518749998</c:v>
                </c:pt>
                <c:pt idx="3729">
                  <c:v>44465.406213194445</c:v>
                </c:pt>
                <c:pt idx="3730">
                  <c:v>44465.406907638891</c:v>
                </c:pt>
                <c:pt idx="3731">
                  <c:v>44465.407602083331</c:v>
                </c:pt>
                <c:pt idx="3732">
                  <c:v>44465.408296527778</c:v>
                </c:pt>
                <c:pt idx="3733">
                  <c:v>44465.408990972224</c:v>
                </c:pt>
                <c:pt idx="3734">
                  <c:v>44465.409685416664</c:v>
                </c:pt>
                <c:pt idx="3735">
                  <c:v>44465.41037986111</c:v>
                </c:pt>
                <c:pt idx="3736">
                  <c:v>44465.411074305557</c:v>
                </c:pt>
                <c:pt idx="3737">
                  <c:v>44465.411768749997</c:v>
                </c:pt>
                <c:pt idx="3738">
                  <c:v>44465.412463425928</c:v>
                </c:pt>
                <c:pt idx="3739">
                  <c:v>44465.41315763889</c:v>
                </c:pt>
                <c:pt idx="3740">
                  <c:v>44465.413852083337</c:v>
                </c:pt>
                <c:pt idx="3741">
                  <c:v>44465.414546527776</c:v>
                </c:pt>
                <c:pt idx="3742">
                  <c:v>44465.415240972223</c:v>
                </c:pt>
                <c:pt idx="3743">
                  <c:v>44465.41593541667</c:v>
                </c:pt>
                <c:pt idx="3744">
                  <c:v>44465.416629861109</c:v>
                </c:pt>
                <c:pt idx="3745">
                  <c:v>44465.417335879632</c:v>
                </c:pt>
                <c:pt idx="3746">
                  <c:v>44465.418030324072</c:v>
                </c:pt>
                <c:pt idx="3747">
                  <c:v>44465.418724768519</c:v>
                </c:pt>
                <c:pt idx="3748">
                  <c:v>44465.419419212965</c:v>
                </c:pt>
                <c:pt idx="3749">
                  <c:v>44465.420113657405</c:v>
                </c:pt>
                <c:pt idx="3750">
                  <c:v>44465.420808101851</c:v>
                </c:pt>
                <c:pt idx="3751">
                  <c:v>44465.421502546298</c:v>
                </c:pt>
                <c:pt idx="3752">
                  <c:v>44465.422196990738</c:v>
                </c:pt>
                <c:pt idx="3753">
                  <c:v>44465.422891435184</c:v>
                </c:pt>
                <c:pt idx="3754">
                  <c:v>44465.423585879631</c:v>
                </c:pt>
                <c:pt idx="3755">
                  <c:v>44465.424280324078</c:v>
                </c:pt>
                <c:pt idx="3756">
                  <c:v>44465.424974768517</c:v>
                </c:pt>
                <c:pt idx="3757">
                  <c:v>44465.425669212964</c:v>
                </c:pt>
                <c:pt idx="3758">
                  <c:v>44465.426363657411</c:v>
                </c:pt>
                <c:pt idx="3759">
                  <c:v>44465.42705810185</c:v>
                </c:pt>
                <c:pt idx="3760">
                  <c:v>44465.427752546297</c:v>
                </c:pt>
                <c:pt idx="3761">
                  <c:v>44465.428446990743</c:v>
                </c:pt>
                <c:pt idx="3762">
                  <c:v>44465.429141435183</c:v>
                </c:pt>
                <c:pt idx="3763">
                  <c:v>44465.42983587963</c:v>
                </c:pt>
                <c:pt idx="3764">
                  <c:v>44465.430530324076</c:v>
                </c:pt>
                <c:pt idx="3765">
                  <c:v>44465.431224768516</c:v>
                </c:pt>
                <c:pt idx="3766">
                  <c:v>44465.431919212962</c:v>
                </c:pt>
                <c:pt idx="3767">
                  <c:v>44465.432613657409</c:v>
                </c:pt>
                <c:pt idx="3768">
                  <c:v>44465.433308101849</c:v>
                </c:pt>
                <c:pt idx="3769">
                  <c:v>44465.434002546295</c:v>
                </c:pt>
                <c:pt idx="3770">
                  <c:v>44465.434696990742</c:v>
                </c:pt>
                <c:pt idx="3771">
                  <c:v>44465.435391435189</c:v>
                </c:pt>
                <c:pt idx="3772">
                  <c:v>44465.436085879628</c:v>
                </c:pt>
                <c:pt idx="3773">
                  <c:v>44465.436780324075</c:v>
                </c:pt>
                <c:pt idx="3774">
                  <c:v>44465.437474768521</c:v>
                </c:pt>
                <c:pt idx="3775">
                  <c:v>44465.438169212961</c:v>
                </c:pt>
                <c:pt idx="3776">
                  <c:v>44465.438863657408</c:v>
                </c:pt>
                <c:pt idx="3777">
                  <c:v>44465.439558101854</c:v>
                </c:pt>
                <c:pt idx="3778">
                  <c:v>44465.440252546294</c:v>
                </c:pt>
                <c:pt idx="3779">
                  <c:v>44465.44094699074</c:v>
                </c:pt>
                <c:pt idx="3780">
                  <c:v>44465.441641435187</c:v>
                </c:pt>
                <c:pt idx="3781">
                  <c:v>44465.442335879627</c:v>
                </c:pt>
                <c:pt idx="3782">
                  <c:v>44465.443030324073</c:v>
                </c:pt>
                <c:pt idx="3783">
                  <c:v>44465.44372476852</c:v>
                </c:pt>
                <c:pt idx="3784">
                  <c:v>44465.444419212959</c:v>
                </c:pt>
                <c:pt idx="3785">
                  <c:v>44465.445113657406</c:v>
                </c:pt>
                <c:pt idx="3786">
                  <c:v>44465.445808101853</c:v>
                </c:pt>
                <c:pt idx="3787">
                  <c:v>44465.4465025463</c:v>
                </c:pt>
                <c:pt idx="3788">
                  <c:v>44465.447196990739</c:v>
                </c:pt>
                <c:pt idx="3789">
                  <c:v>44465.447891435186</c:v>
                </c:pt>
                <c:pt idx="3790">
                  <c:v>44465.448585879632</c:v>
                </c:pt>
                <c:pt idx="3791">
                  <c:v>44465.449280324072</c:v>
                </c:pt>
                <c:pt idx="3792">
                  <c:v>44465.449974768519</c:v>
                </c:pt>
                <c:pt idx="3793">
                  <c:v>44465.450669212965</c:v>
                </c:pt>
                <c:pt idx="3794">
                  <c:v>44465.451363657405</c:v>
                </c:pt>
                <c:pt idx="3795">
                  <c:v>44465.452058101851</c:v>
                </c:pt>
                <c:pt idx="3796">
                  <c:v>44465.452752546298</c:v>
                </c:pt>
                <c:pt idx="3797">
                  <c:v>44465.453446990738</c:v>
                </c:pt>
                <c:pt idx="3798">
                  <c:v>44465.454141435184</c:v>
                </c:pt>
                <c:pt idx="3799">
                  <c:v>44465.454835879631</c:v>
                </c:pt>
                <c:pt idx="3800">
                  <c:v>44465.455530324078</c:v>
                </c:pt>
                <c:pt idx="3801">
                  <c:v>44465.456224768517</c:v>
                </c:pt>
                <c:pt idx="3802">
                  <c:v>44465.456919212964</c:v>
                </c:pt>
                <c:pt idx="3803">
                  <c:v>44465.457613657411</c:v>
                </c:pt>
                <c:pt idx="3804">
                  <c:v>44465.45830810185</c:v>
                </c:pt>
                <c:pt idx="3805">
                  <c:v>44465.459014120373</c:v>
                </c:pt>
                <c:pt idx="3806">
                  <c:v>44465.459708564813</c:v>
                </c:pt>
                <c:pt idx="3807">
                  <c:v>44465.46040300926</c:v>
                </c:pt>
                <c:pt idx="3808">
                  <c:v>44465.461097453706</c:v>
                </c:pt>
                <c:pt idx="3809">
                  <c:v>44465.461791898146</c:v>
                </c:pt>
                <c:pt idx="3810">
                  <c:v>44465.462486342592</c:v>
                </c:pt>
                <c:pt idx="3811">
                  <c:v>44465.463180787039</c:v>
                </c:pt>
                <c:pt idx="3812">
                  <c:v>44465.463875231479</c:v>
                </c:pt>
                <c:pt idx="3813">
                  <c:v>44465.464569675925</c:v>
                </c:pt>
                <c:pt idx="3814">
                  <c:v>44465.465264120372</c:v>
                </c:pt>
                <c:pt idx="3815">
                  <c:v>44465.465958564811</c:v>
                </c:pt>
                <c:pt idx="3816">
                  <c:v>44465.466653009258</c:v>
                </c:pt>
                <c:pt idx="3817">
                  <c:v>44465.467347453705</c:v>
                </c:pt>
                <c:pt idx="3818">
                  <c:v>44465.468041898152</c:v>
                </c:pt>
                <c:pt idx="3819">
                  <c:v>44465.468736342591</c:v>
                </c:pt>
                <c:pt idx="3820">
                  <c:v>44465.469430787038</c:v>
                </c:pt>
                <c:pt idx="3821">
                  <c:v>44465.470125231484</c:v>
                </c:pt>
                <c:pt idx="3822">
                  <c:v>44465.470819675924</c:v>
                </c:pt>
                <c:pt idx="3823">
                  <c:v>44465.471514120371</c:v>
                </c:pt>
                <c:pt idx="3824">
                  <c:v>44465.472208564817</c:v>
                </c:pt>
                <c:pt idx="3825">
                  <c:v>44465.472903009257</c:v>
                </c:pt>
                <c:pt idx="3826">
                  <c:v>44465.473597453703</c:v>
                </c:pt>
                <c:pt idx="3827">
                  <c:v>44465.47429189815</c:v>
                </c:pt>
                <c:pt idx="3828">
                  <c:v>44465.47498634259</c:v>
                </c:pt>
                <c:pt idx="3829">
                  <c:v>44465.475680787036</c:v>
                </c:pt>
                <c:pt idx="3830">
                  <c:v>44465.476375231483</c:v>
                </c:pt>
                <c:pt idx="3831">
                  <c:v>44465.477069675922</c:v>
                </c:pt>
                <c:pt idx="3832">
                  <c:v>44465.477764120369</c:v>
                </c:pt>
                <c:pt idx="3833">
                  <c:v>44465.478458564816</c:v>
                </c:pt>
                <c:pt idx="3834">
                  <c:v>44465.479153009263</c:v>
                </c:pt>
                <c:pt idx="3835">
                  <c:v>44465.479847453702</c:v>
                </c:pt>
                <c:pt idx="3836">
                  <c:v>44465.480541898149</c:v>
                </c:pt>
                <c:pt idx="3837">
                  <c:v>44465.481236342595</c:v>
                </c:pt>
                <c:pt idx="3838">
                  <c:v>44465.481930787035</c:v>
                </c:pt>
                <c:pt idx="3839">
                  <c:v>44465.482625231482</c:v>
                </c:pt>
                <c:pt idx="3840">
                  <c:v>44465.483319675928</c:v>
                </c:pt>
                <c:pt idx="3841">
                  <c:v>44465.484014120368</c:v>
                </c:pt>
                <c:pt idx="3842">
                  <c:v>44465.484708564814</c:v>
                </c:pt>
                <c:pt idx="3843">
                  <c:v>44465.485403009261</c:v>
                </c:pt>
                <c:pt idx="3844">
                  <c:v>44465.4860974537</c:v>
                </c:pt>
                <c:pt idx="3845">
                  <c:v>44465.486791898147</c:v>
                </c:pt>
                <c:pt idx="3846">
                  <c:v>44465.487486342594</c:v>
                </c:pt>
                <c:pt idx="3847">
                  <c:v>44465.488180787041</c:v>
                </c:pt>
                <c:pt idx="3848">
                  <c:v>44465.48887523148</c:v>
                </c:pt>
                <c:pt idx="3849">
                  <c:v>44465.489569675927</c:v>
                </c:pt>
                <c:pt idx="3850">
                  <c:v>44465.490264120373</c:v>
                </c:pt>
                <c:pt idx="3851">
                  <c:v>44465.490958564813</c:v>
                </c:pt>
                <c:pt idx="3852">
                  <c:v>44465.49165300926</c:v>
                </c:pt>
                <c:pt idx="3853">
                  <c:v>44465.492347453706</c:v>
                </c:pt>
                <c:pt idx="3854">
                  <c:v>44465.493041898146</c:v>
                </c:pt>
                <c:pt idx="3855">
                  <c:v>44465.493736342592</c:v>
                </c:pt>
                <c:pt idx="3856">
                  <c:v>44465.494430787039</c:v>
                </c:pt>
                <c:pt idx="3857">
                  <c:v>44465.495125231479</c:v>
                </c:pt>
                <c:pt idx="3858">
                  <c:v>44465.495819675925</c:v>
                </c:pt>
                <c:pt idx="3859">
                  <c:v>44465.496514120372</c:v>
                </c:pt>
                <c:pt idx="3860">
                  <c:v>44465.497208564811</c:v>
                </c:pt>
                <c:pt idx="3861">
                  <c:v>44465.497903009258</c:v>
                </c:pt>
                <c:pt idx="3862">
                  <c:v>44465.498597453705</c:v>
                </c:pt>
                <c:pt idx="3863">
                  <c:v>44465.499291898152</c:v>
                </c:pt>
                <c:pt idx="3864">
                  <c:v>44465.499986342591</c:v>
                </c:pt>
                <c:pt idx="3865">
                  <c:v>44465.500692361114</c:v>
                </c:pt>
                <c:pt idx="3866">
                  <c:v>44465.501386805554</c:v>
                </c:pt>
                <c:pt idx="3867">
                  <c:v>44465.502081250001</c:v>
                </c:pt>
                <c:pt idx="3868">
                  <c:v>44465.502775694447</c:v>
                </c:pt>
                <c:pt idx="3869">
                  <c:v>44465.503470138887</c:v>
                </c:pt>
                <c:pt idx="3870">
                  <c:v>44465.504164583333</c:v>
                </c:pt>
                <c:pt idx="3871">
                  <c:v>44465.50485902778</c:v>
                </c:pt>
                <c:pt idx="3872">
                  <c:v>44465.50555347222</c:v>
                </c:pt>
                <c:pt idx="3873">
                  <c:v>44465.506247916666</c:v>
                </c:pt>
                <c:pt idx="3874">
                  <c:v>44465.506942361113</c:v>
                </c:pt>
                <c:pt idx="3875">
                  <c:v>44465.507636805552</c:v>
                </c:pt>
                <c:pt idx="3876">
                  <c:v>44465.508331249999</c:v>
                </c:pt>
                <c:pt idx="3877">
                  <c:v>44465.509025694446</c:v>
                </c:pt>
                <c:pt idx="3878">
                  <c:v>44465.509720138885</c:v>
                </c:pt>
                <c:pt idx="3879">
                  <c:v>44465.510414583332</c:v>
                </c:pt>
                <c:pt idx="3880">
                  <c:v>44465.511109027779</c:v>
                </c:pt>
                <c:pt idx="3881">
                  <c:v>44465.511803472225</c:v>
                </c:pt>
                <c:pt idx="3882">
                  <c:v>44465.512497916665</c:v>
                </c:pt>
                <c:pt idx="3883">
                  <c:v>44465.513192361112</c:v>
                </c:pt>
                <c:pt idx="3884">
                  <c:v>44465.513886805558</c:v>
                </c:pt>
                <c:pt idx="3885">
                  <c:v>44465.514581249998</c:v>
                </c:pt>
                <c:pt idx="3886">
                  <c:v>44465.515275694444</c:v>
                </c:pt>
                <c:pt idx="3887">
                  <c:v>44465.515970138891</c:v>
                </c:pt>
                <c:pt idx="3888">
                  <c:v>44465.516664583331</c:v>
                </c:pt>
                <c:pt idx="3889">
                  <c:v>44465.517359027777</c:v>
                </c:pt>
                <c:pt idx="3890">
                  <c:v>44465.518053472224</c:v>
                </c:pt>
                <c:pt idx="3891">
                  <c:v>44465.518747916663</c:v>
                </c:pt>
                <c:pt idx="3892">
                  <c:v>44465.51944236111</c:v>
                </c:pt>
                <c:pt idx="3893">
                  <c:v>44465.520136805557</c:v>
                </c:pt>
                <c:pt idx="3894">
                  <c:v>44465.520831250004</c:v>
                </c:pt>
                <c:pt idx="3895">
                  <c:v>44465.521525694443</c:v>
                </c:pt>
                <c:pt idx="3896">
                  <c:v>44465.52222013889</c:v>
                </c:pt>
                <c:pt idx="3897">
                  <c:v>44465.522914583336</c:v>
                </c:pt>
                <c:pt idx="3898">
                  <c:v>44465.523609027776</c:v>
                </c:pt>
                <c:pt idx="3899">
                  <c:v>44465.524303472223</c:v>
                </c:pt>
                <c:pt idx="3900">
                  <c:v>44465.524997916669</c:v>
                </c:pt>
                <c:pt idx="3901">
                  <c:v>44465.525692361109</c:v>
                </c:pt>
                <c:pt idx="3902">
                  <c:v>44465.526386805555</c:v>
                </c:pt>
                <c:pt idx="3903">
                  <c:v>44465.527081250002</c:v>
                </c:pt>
                <c:pt idx="3904">
                  <c:v>44465.527775694442</c:v>
                </c:pt>
                <c:pt idx="3905">
                  <c:v>44465.528470138888</c:v>
                </c:pt>
                <c:pt idx="3906">
                  <c:v>44465.529164583335</c:v>
                </c:pt>
                <c:pt idx="3907">
                  <c:v>44465.529859027774</c:v>
                </c:pt>
                <c:pt idx="3908">
                  <c:v>44465.530553472221</c:v>
                </c:pt>
                <c:pt idx="3909">
                  <c:v>44465.531247916668</c:v>
                </c:pt>
                <c:pt idx="3910">
                  <c:v>44465.531942361114</c:v>
                </c:pt>
                <c:pt idx="3911">
                  <c:v>44465.532636805554</c:v>
                </c:pt>
                <c:pt idx="3912">
                  <c:v>44465.533331250001</c:v>
                </c:pt>
                <c:pt idx="3913">
                  <c:v>44465.534025694447</c:v>
                </c:pt>
                <c:pt idx="3914">
                  <c:v>44465.534720138887</c:v>
                </c:pt>
                <c:pt idx="3915">
                  <c:v>44465.535414583333</c:v>
                </c:pt>
                <c:pt idx="3916">
                  <c:v>44465.53610902778</c:v>
                </c:pt>
                <c:pt idx="3917">
                  <c:v>44465.53680347222</c:v>
                </c:pt>
                <c:pt idx="3918">
                  <c:v>44465.537497916666</c:v>
                </c:pt>
                <c:pt idx="3919">
                  <c:v>44465.538192361113</c:v>
                </c:pt>
                <c:pt idx="3920">
                  <c:v>44465.538886805552</c:v>
                </c:pt>
                <c:pt idx="3921">
                  <c:v>44465.539581249999</c:v>
                </c:pt>
                <c:pt idx="3922">
                  <c:v>44465.540275694446</c:v>
                </c:pt>
                <c:pt idx="3923">
                  <c:v>44465.540970138885</c:v>
                </c:pt>
                <c:pt idx="3924">
                  <c:v>44465.541664583332</c:v>
                </c:pt>
                <c:pt idx="3925">
                  <c:v>44465.542370601848</c:v>
                </c:pt>
                <c:pt idx="3926">
                  <c:v>44465.543065046295</c:v>
                </c:pt>
                <c:pt idx="3927">
                  <c:v>44465.543759490742</c:v>
                </c:pt>
                <c:pt idx="3928">
                  <c:v>44465.544453935188</c:v>
                </c:pt>
                <c:pt idx="3929">
                  <c:v>44465.545148379628</c:v>
                </c:pt>
                <c:pt idx="3930">
                  <c:v>44465.545842824074</c:v>
                </c:pt>
                <c:pt idx="3931">
                  <c:v>44465.546537268521</c:v>
                </c:pt>
                <c:pt idx="3932">
                  <c:v>44465.547231712961</c:v>
                </c:pt>
                <c:pt idx="3933">
                  <c:v>44465.547926157407</c:v>
                </c:pt>
                <c:pt idx="3934">
                  <c:v>44465.548620601854</c:v>
                </c:pt>
                <c:pt idx="3935">
                  <c:v>44465.549315046293</c:v>
                </c:pt>
                <c:pt idx="3936">
                  <c:v>44465.55000949074</c:v>
                </c:pt>
                <c:pt idx="3937">
                  <c:v>44465.550703935187</c:v>
                </c:pt>
                <c:pt idx="3938">
                  <c:v>44465.551398379626</c:v>
                </c:pt>
                <c:pt idx="3939">
                  <c:v>44465.552092824073</c:v>
                </c:pt>
                <c:pt idx="3940">
                  <c:v>44465.55278726852</c:v>
                </c:pt>
                <c:pt idx="3941">
                  <c:v>44465.553481712966</c:v>
                </c:pt>
                <c:pt idx="3942">
                  <c:v>44465.554176157406</c:v>
                </c:pt>
                <c:pt idx="3943">
                  <c:v>44465.554870601853</c:v>
                </c:pt>
                <c:pt idx="3944">
                  <c:v>44465.555565046299</c:v>
                </c:pt>
                <c:pt idx="3945">
                  <c:v>44465.556259490739</c:v>
                </c:pt>
                <c:pt idx="3946">
                  <c:v>44465.556953935185</c:v>
                </c:pt>
                <c:pt idx="3947">
                  <c:v>44465.557648379632</c:v>
                </c:pt>
                <c:pt idx="3948">
                  <c:v>44465.558342824072</c:v>
                </c:pt>
                <c:pt idx="3949">
                  <c:v>44465.559037268518</c:v>
                </c:pt>
                <c:pt idx="3950">
                  <c:v>44465.559731712965</c:v>
                </c:pt>
                <c:pt idx="3951">
                  <c:v>44465.560426157404</c:v>
                </c:pt>
                <c:pt idx="3952">
                  <c:v>44465.561120601851</c:v>
                </c:pt>
                <c:pt idx="3953">
                  <c:v>44465.561815046298</c:v>
                </c:pt>
                <c:pt idx="3954">
                  <c:v>44465.562509490737</c:v>
                </c:pt>
                <c:pt idx="3955">
                  <c:v>44465.563203935184</c:v>
                </c:pt>
                <c:pt idx="3956">
                  <c:v>44465.563898379631</c:v>
                </c:pt>
                <c:pt idx="3957">
                  <c:v>44465.564592824077</c:v>
                </c:pt>
                <c:pt idx="3958">
                  <c:v>44465.565287268517</c:v>
                </c:pt>
                <c:pt idx="3959">
                  <c:v>44465.565981712964</c:v>
                </c:pt>
                <c:pt idx="3960">
                  <c:v>44465.56667615741</c:v>
                </c:pt>
                <c:pt idx="3961">
                  <c:v>44465.56737060185</c:v>
                </c:pt>
                <c:pt idx="3962">
                  <c:v>44465.568065046296</c:v>
                </c:pt>
                <c:pt idx="3963">
                  <c:v>44465.568759490743</c:v>
                </c:pt>
                <c:pt idx="3964">
                  <c:v>44465.569453935183</c:v>
                </c:pt>
                <c:pt idx="3965">
                  <c:v>44465.570148379629</c:v>
                </c:pt>
                <c:pt idx="3966">
                  <c:v>44465.570842824076</c:v>
                </c:pt>
                <c:pt idx="3967">
                  <c:v>44465.571537268515</c:v>
                </c:pt>
                <c:pt idx="3968">
                  <c:v>44465.572231712962</c:v>
                </c:pt>
                <c:pt idx="3969">
                  <c:v>44465.572926157409</c:v>
                </c:pt>
                <c:pt idx="3970">
                  <c:v>44465.573620601848</c:v>
                </c:pt>
                <c:pt idx="3971">
                  <c:v>44465.574315046295</c:v>
                </c:pt>
                <c:pt idx="3972">
                  <c:v>44465.575009490742</c:v>
                </c:pt>
                <c:pt idx="3973">
                  <c:v>44465.575703935188</c:v>
                </c:pt>
                <c:pt idx="3974">
                  <c:v>44465.576398379628</c:v>
                </c:pt>
                <c:pt idx="3975">
                  <c:v>44465.577092824074</c:v>
                </c:pt>
                <c:pt idx="3976">
                  <c:v>44465.577787268521</c:v>
                </c:pt>
                <c:pt idx="3977">
                  <c:v>44465.578481712961</c:v>
                </c:pt>
                <c:pt idx="3978">
                  <c:v>44465.579176157407</c:v>
                </c:pt>
                <c:pt idx="3979">
                  <c:v>44465.579870601854</c:v>
                </c:pt>
                <c:pt idx="3980">
                  <c:v>44465.580565046293</c:v>
                </c:pt>
                <c:pt idx="3981">
                  <c:v>44465.58125949074</c:v>
                </c:pt>
                <c:pt idx="3982">
                  <c:v>44465.581953935187</c:v>
                </c:pt>
                <c:pt idx="3983">
                  <c:v>44465.582648379626</c:v>
                </c:pt>
                <c:pt idx="3984">
                  <c:v>44465.583342824073</c:v>
                </c:pt>
                <c:pt idx="3985">
                  <c:v>44465.58403726852</c:v>
                </c:pt>
                <c:pt idx="3986">
                  <c:v>44465.584731712966</c:v>
                </c:pt>
                <c:pt idx="3987">
                  <c:v>44465.585426157406</c:v>
                </c:pt>
                <c:pt idx="3988">
                  <c:v>44465.586120601853</c:v>
                </c:pt>
                <c:pt idx="3989">
                  <c:v>44465.586815046299</c:v>
                </c:pt>
                <c:pt idx="3990">
                  <c:v>44465.587509490739</c:v>
                </c:pt>
                <c:pt idx="3991">
                  <c:v>44465.588203935185</c:v>
                </c:pt>
                <c:pt idx="3992">
                  <c:v>44465.588898379632</c:v>
                </c:pt>
                <c:pt idx="3993">
                  <c:v>44465.589592824072</c:v>
                </c:pt>
                <c:pt idx="3994">
                  <c:v>44465.590287268518</c:v>
                </c:pt>
                <c:pt idx="3995">
                  <c:v>44465.590981712965</c:v>
                </c:pt>
                <c:pt idx="3996">
                  <c:v>44465.591676157404</c:v>
                </c:pt>
                <c:pt idx="3997">
                  <c:v>44465.592370601851</c:v>
                </c:pt>
                <c:pt idx="3998">
                  <c:v>44465.593065046298</c:v>
                </c:pt>
                <c:pt idx="3999">
                  <c:v>44465.593759490737</c:v>
                </c:pt>
                <c:pt idx="4000">
                  <c:v>44465.594453935184</c:v>
                </c:pt>
                <c:pt idx="4001">
                  <c:v>44465.595148379631</c:v>
                </c:pt>
                <c:pt idx="4002">
                  <c:v>44465.595842824077</c:v>
                </c:pt>
                <c:pt idx="4003">
                  <c:v>44465.596537268517</c:v>
                </c:pt>
                <c:pt idx="4004">
                  <c:v>44465.597231712964</c:v>
                </c:pt>
                <c:pt idx="4005">
                  <c:v>44465.59792615741</c:v>
                </c:pt>
                <c:pt idx="4006">
                  <c:v>44465.59862060185</c:v>
                </c:pt>
                <c:pt idx="4007">
                  <c:v>44465.599315046296</c:v>
                </c:pt>
                <c:pt idx="4008">
                  <c:v>44465.600009490743</c:v>
                </c:pt>
                <c:pt idx="4009">
                  <c:v>44465.600703935183</c:v>
                </c:pt>
                <c:pt idx="4010">
                  <c:v>44465.601398379629</c:v>
                </c:pt>
                <c:pt idx="4011">
                  <c:v>44465.602092824076</c:v>
                </c:pt>
                <c:pt idx="4012">
                  <c:v>44465.602787268515</c:v>
                </c:pt>
                <c:pt idx="4013">
                  <c:v>44465.603481712962</c:v>
                </c:pt>
                <c:pt idx="4014">
                  <c:v>44465.604176157409</c:v>
                </c:pt>
                <c:pt idx="4015">
                  <c:v>44465.604870601848</c:v>
                </c:pt>
                <c:pt idx="4016">
                  <c:v>44465.605565046295</c:v>
                </c:pt>
                <c:pt idx="4017">
                  <c:v>44465.606259490742</c:v>
                </c:pt>
                <c:pt idx="4018">
                  <c:v>44465.606953935188</c:v>
                </c:pt>
                <c:pt idx="4019">
                  <c:v>44465.607648379628</c:v>
                </c:pt>
                <c:pt idx="4020">
                  <c:v>44465.608342824074</c:v>
                </c:pt>
                <c:pt idx="4021">
                  <c:v>44465.609037268521</c:v>
                </c:pt>
                <c:pt idx="4022">
                  <c:v>44465.609731712961</c:v>
                </c:pt>
                <c:pt idx="4023">
                  <c:v>44465.610426157407</c:v>
                </c:pt>
                <c:pt idx="4024">
                  <c:v>44465.611120601854</c:v>
                </c:pt>
                <c:pt idx="4025">
                  <c:v>44465.611815046293</c:v>
                </c:pt>
                <c:pt idx="4026">
                  <c:v>44465.61250949074</c:v>
                </c:pt>
                <c:pt idx="4027">
                  <c:v>44465.613203935187</c:v>
                </c:pt>
                <c:pt idx="4028">
                  <c:v>44465.613898379626</c:v>
                </c:pt>
                <c:pt idx="4029">
                  <c:v>44465.614592824073</c:v>
                </c:pt>
                <c:pt idx="4030">
                  <c:v>44465.61528726852</c:v>
                </c:pt>
                <c:pt idx="4031">
                  <c:v>44465.615981712966</c:v>
                </c:pt>
                <c:pt idx="4032">
                  <c:v>44465.616676157406</c:v>
                </c:pt>
                <c:pt idx="4033">
                  <c:v>44465.617370601853</c:v>
                </c:pt>
                <c:pt idx="4034">
                  <c:v>44465.618065046299</c:v>
                </c:pt>
                <c:pt idx="4035">
                  <c:v>44465.618759490739</c:v>
                </c:pt>
                <c:pt idx="4036">
                  <c:v>44465.619453935185</c:v>
                </c:pt>
                <c:pt idx="4037">
                  <c:v>44465.620148379632</c:v>
                </c:pt>
                <c:pt idx="4038">
                  <c:v>44465.620842824072</c:v>
                </c:pt>
                <c:pt idx="4039">
                  <c:v>44465.621537268518</c:v>
                </c:pt>
                <c:pt idx="4040">
                  <c:v>44465.622231712965</c:v>
                </c:pt>
                <c:pt idx="4041">
                  <c:v>44465.622926157404</c:v>
                </c:pt>
                <c:pt idx="4042">
                  <c:v>44465.623620601851</c:v>
                </c:pt>
                <c:pt idx="4043">
                  <c:v>44465.624315046298</c:v>
                </c:pt>
                <c:pt idx="4044">
                  <c:v>44465.625021064814</c:v>
                </c:pt>
                <c:pt idx="4045">
                  <c:v>44465.625715509261</c:v>
                </c:pt>
                <c:pt idx="4046">
                  <c:v>44465.6264099537</c:v>
                </c:pt>
                <c:pt idx="4047">
                  <c:v>44465.627104398147</c:v>
                </c:pt>
                <c:pt idx="4048">
                  <c:v>44465.627798842594</c:v>
                </c:pt>
                <c:pt idx="4049">
                  <c:v>44465.62849328704</c:v>
                </c:pt>
                <c:pt idx="4050">
                  <c:v>44465.62918773148</c:v>
                </c:pt>
                <c:pt idx="4051">
                  <c:v>44465.629882175926</c:v>
                </c:pt>
                <c:pt idx="4052">
                  <c:v>44465.630576620373</c:v>
                </c:pt>
                <c:pt idx="4053">
                  <c:v>44465.631271064813</c:v>
                </c:pt>
                <c:pt idx="4054">
                  <c:v>44465.631965509259</c:v>
                </c:pt>
                <c:pt idx="4055">
                  <c:v>44465.632659953706</c:v>
                </c:pt>
                <c:pt idx="4056">
                  <c:v>44465.633354398145</c:v>
                </c:pt>
                <c:pt idx="4057">
                  <c:v>44465.634048842592</c:v>
                </c:pt>
                <c:pt idx="4058">
                  <c:v>44465.634743287039</c:v>
                </c:pt>
                <c:pt idx="4059">
                  <c:v>44465.635437731478</c:v>
                </c:pt>
                <c:pt idx="4060">
                  <c:v>44465.636132175925</c:v>
                </c:pt>
                <c:pt idx="4061">
                  <c:v>44465.636826620372</c:v>
                </c:pt>
                <c:pt idx="4062">
                  <c:v>44465.637521064818</c:v>
                </c:pt>
                <c:pt idx="4063">
                  <c:v>44465.638215509258</c:v>
                </c:pt>
                <c:pt idx="4064">
                  <c:v>44465.638909953705</c:v>
                </c:pt>
                <c:pt idx="4065">
                  <c:v>44465.639604398151</c:v>
                </c:pt>
                <c:pt idx="4066">
                  <c:v>44465.640298842591</c:v>
                </c:pt>
                <c:pt idx="4067">
                  <c:v>44465.640993287037</c:v>
                </c:pt>
                <c:pt idx="4068">
                  <c:v>44465.641687731484</c:v>
                </c:pt>
                <c:pt idx="4069">
                  <c:v>44465.642382175924</c:v>
                </c:pt>
                <c:pt idx="4070">
                  <c:v>44465.64307662037</c:v>
                </c:pt>
                <c:pt idx="4071">
                  <c:v>44465.643771064817</c:v>
                </c:pt>
                <c:pt idx="4072">
                  <c:v>44465.644465509256</c:v>
                </c:pt>
                <c:pt idx="4073">
                  <c:v>44465.645159953703</c:v>
                </c:pt>
                <c:pt idx="4074">
                  <c:v>44465.64585439815</c:v>
                </c:pt>
                <c:pt idx="4075">
                  <c:v>44465.646548842589</c:v>
                </c:pt>
                <c:pt idx="4076">
                  <c:v>44465.647243287036</c:v>
                </c:pt>
                <c:pt idx="4077">
                  <c:v>44465.647937731483</c:v>
                </c:pt>
                <c:pt idx="4078">
                  <c:v>44465.648632175929</c:v>
                </c:pt>
                <c:pt idx="4079">
                  <c:v>44465.649326620369</c:v>
                </c:pt>
                <c:pt idx="4080">
                  <c:v>44465.650021064816</c:v>
                </c:pt>
                <c:pt idx="4081">
                  <c:v>44465.650715509262</c:v>
                </c:pt>
                <c:pt idx="4082">
                  <c:v>44465.651409953702</c:v>
                </c:pt>
                <c:pt idx="4083">
                  <c:v>44465.652104398148</c:v>
                </c:pt>
                <c:pt idx="4084">
                  <c:v>44465.652798842595</c:v>
                </c:pt>
                <c:pt idx="4085">
                  <c:v>44465.653493287035</c:v>
                </c:pt>
                <c:pt idx="4086">
                  <c:v>44465.654187731481</c:v>
                </c:pt>
                <c:pt idx="4087">
                  <c:v>44465.654882175928</c:v>
                </c:pt>
                <c:pt idx="4088">
                  <c:v>44465.655576620367</c:v>
                </c:pt>
                <c:pt idx="4089">
                  <c:v>44465.656271064814</c:v>
                </c:pt>
                <c:pt idx="4090">
                  <c:v>44465.656965509261</c:v>
                </c:pt>
                <c:pt idx="4091">
                  <c:v>44465.6576599537</c:v>
                </c:pt>
                <c:pt idx="4092">
                  <c:v>44465.658354398147</c:v>
                </c:pt>
                <c:pt idx="4093">
                  <c:v>44465.659048842594</c:v>
                </c:pt>
                <c:pt idx="4094">
                  <c:v>44465.65974328704</c:v>
                </c:pt>
                <c:pt idx="4095">
                  <c:v>44465.66043773148</c:v>
                </c:pt>
                <c:pt idx="4096">
                  <c:v>44465.661132175926</c:v>
                </c:pt>
                <c:pt idx="4097">
                  <c:v>44465.661826620373</c:v>
                </c:pt>
                <c:pt idx="4098">
                  <c:v>44465.662521064813</c:v>
                </c:pt>
                <c:pt idx="4099">
                  <c:v>44465.663215509259</c:v>
                </c:pt>
                <c:pt idx="4100">
                  <c:v>44465.663909953706</c:v>
                </c:pt>
                <c:pt idx="4101">
                  <c:v>44465.664604398145</c:v>
                </c:pt>
                <c:pt idx="4102">
                  <c:v>44465.665298842592</c:v>
                </c:pt>
                <c:pt idx="4103">
                  <c:v>44465.665993287039</c:v>
                </c:pt>
                <c:pt idx="4104">
                  <c:v>44465.666699305555</c:v>
                </c:pt>
                <c:pt idx="4105">
                  <c:v>44465.667393750002</c:v>
                </c:pt>
                <c:pt idx="4106">
                  <c:v>44465.668088194441</c:v>
                </c:pt>
                <c:pt idx="4107">
                  <c:v>44465.668782638888</c:v>
                </c:pt>
                <c:pt idx="4108">
                  <c:v>44465.669477083335</c:v>
                </c:pt>
                <c:pt idx="4109">
                  <c:v>44465.670171527781</c:v>
                </c:pt>
                <c:pt idx="4110">
                  <c:v>44465.670865972221</c:v>
                </c:pt>
                <c:pt idx="4111">
                  <c:v>44465.671560416667</c:v>
                </c:pt>
                <c:pt idx="4112">
                  <c:v>44465.672254861114</c:v>
                </c:pt>
                <c:pt idx="4113">
                  <c:v>44465.672949305554</c:v>
                </c:pt>
                <c:pt idx="4114">
                  <c:v>44465.67364375</c:v>
                </c:pt>
                <c:pt idx="4115">
                  <c:v>44465.674338194447</c:v>
                </c:pt>
                <c:pt idx="4116">
                  <c:v>44465.675032638886</c:v>
                </c:pt>
                <c:pt idx="4117">
                  <c:v>44465.675727083333</c:v>
                </c:pt>
                <c:pt idx="4118">
                  <c:v>44465.67642152778</c:v>
                </c:pt>
                <c:pt idx="4119">
                  <c:v>44465.677115972219</c:v>
                </c:pt>
                <c:pt idx="4120">
                  <c:v>44465.677810416666</c:v>
                </c:pt>
                <c:pt idx="4121">
                  <c:v>44465.678504861113</c:v>
                </c:pt>
                <c:pt idx="4122">
                  <c:v>44465.679199305552</c:v>
                </c:pt>
                <c:pt idx="4123">
                  <c:v>44465.679893749999</c:v>
                </c:pt>
                <c:pt idx="4124">
                  <c:v>44465.680588194446</c:v>
                </c:pt>
                <c:pt idx="4125">
                  <c:v>44465.681282638892</c:v>
                </c:pt>
                <c:pt idx="4126">
                  <c:v>44465.681977083332</c:v>
                </c:pt>
                <c:pt idx="4127">
                  <c:v>44465.682671527778</c:v>
                </c:pt>
                <c:pt idx="4128">
                  <c:v>44465.683365972225</c:v>
                </c:pt>
                <c:pt idx="4129">
                  <c:v>44465.684060416665</c:v>
                </c:pt>
                <c:pt idx="4130">
                  <c:v>44465.684754861111</c:v>
                </c:pt>
                <c:pt idx="4131">
                  <c:v>44465.685449305558</c:v>
                </c:pt>
                <c:pt idx="4132">
                  <c:v>44465.686143749997</c:v>
                </c:pt>
                <c:pt idx="4133">
                  <c:v>44465.686838194444</c:v>
                </c:pt>
                <c:pt idx="4134">
                  <c:v>44465.687532638891</c:v>
                </c:pt>
                <c:pt idx="4135">
                  <c:v>44465.68822708333</c:v>
                </c:pt>
                <c:pt idx="4136">
                  <c:v>44465.688921527777</c:v>
                </c:pt>
                <c:pt idx="4137">
                  <c:v>44465.689615972224</c:v>
                </c:pt>
                <c:pt idx="4138">
                  <c:v>44465.690310416663</c:v>
                </c:pt>
                <c:pt idx="4139">
                  <c:v>44465.69100486111</c:v>
                </c:pt>
                <c:pt idx="4140">
                  <c:v>44465.691699305557</c:v>
                </c:pt>
                <c:pt idx="4141">
                  <c:v>44465.692393750003</c:v>
                </c:pt>
                <c:pt idx="4142">
                  <c:v>44465.693088194443</c:v>
                </c:pt>
                <c:pt idx="4143">
                  <c:v>44465.693782638889</c:v>
                </c:pt>
                <c:pt idx="4144">
                  <c:v>44465.694477083336</c:v>
                </c:pt>
                <c:pt idx="4145">
                  <c:v>44465.695171527776</c:v>
                </c:pt>
                <c:pt idx="4146">
                  <c:v>44465.695865972222</c:v>
                </c:pt>
                <c:pt idx="4147">
                  <c:v>44465.696560416669</c:v>
                </c:pt>
                <c:pt idx="4148">
                  <c:v>44465.697254861108</c:v>
                </c:pt>
                <c:pt idx="4149">
                  <c:v>44465.697949305555</c:v>
                </c:pt>
                <c:pt idx="4150">
                  <c:v>44465.698643750002</c:v>
                </c:pt>
                <c:pt idx="4151">
                  <c:v>44465.699338194441</c:v>
                </c:pt>
                <c:pt idx="4152">
                  <c:v>44465.700032638888</c:v>
                </c:pt>
                <c:pt idx="4153">
                  <c:v>44465.700727083335</c:v>
                </c:pt>
                <c:pt idx="4154">
                  <c:v>44465.701421527781</c:v>
                </c:pt>
                <c:pt idx="4155">
                  <c:v>44465.702115972221</c:v>
                </c:pt>
                <c:pt idx="4156">
                  <c:v>44465.702810416667</c:v>
                </c:pt>
                <c:pt idx="4157">
                  <c:v>44465.703504861114</c:v>
                </c:pt>
                <c:pt idx="4158">
                  <c:v>44465.704199305554</c:v>
                </c:pt>
                <c:pt idx="4159">
                  <c:v>44465.70489375</c:v>
                </c:pt>
                <c:pt idx="4160">
                  <c:v>44465.705588194447</c:v>
                </c:pt>
                <c:pt idx="4161">
                  <c:v>44465.706282638886</c:v>
                </c:pt>
                <c:pt idx="4162">
                  <c:v>44465.706977083333</c:v>
                </c:pt>
                <c:pt idx="4163">
                  <c:v>44465.70767152778</c:v>
                </c:pt>
                <c:pt idx="4164">
                  <c:v>44465.708377546296</c:v>
                </c:pt>
                <c:pt idx="4165">
                  <c:v>44465.709071990743</c:v>
                </c:pt>
                <c:pt idx="4166">
                  <c:v>44465.709766435182</c:v>
                </c:pt>
                <c:pt idx="4167">
                  <c:v>44465.710460879629</c:v>
                </c:pt>
                <c:pt idx="4168">
                  <c:v>44465.711155324076</c:v>
                </c:pt>
                <c:pt idx="4169">
                  <c:v>44465.711849768515</c:v>
                </c:pt>
                <c:pt idx="4170">
                  <c:v>44465.712544212962</c:v>
                </c:pt>
                <c:pt idx="4171">
                  <c:v>44465.713238657409</c:v>
                </c:pt>
                <c:pt idx="4172">
                  <c:v>44465.713933101855</c:v>
                </c:pt>
                <c:pt idx="4173">
                  <c:v>44465.714627546295</c:v>
                </c:pt>
                <c:pt idx="4174">
                  <c:v>44465.715321990741</c:v>
                </c:pt>
                <c:pt idx="4175">
                  <c:v>44465.716016435188</c:v>
                </c:pt>
                <c:pt idx="4176">
                  <c:v>44465.716710879627</c:v>
                </c:pt>
                <c:pt idx="4177">
                  <c:v>44465.717405324074</c:v>
                </c:pt>
                <c:pt idx="4178">
                  <c:v>44465.718099768521</c:v>
                </c:pt>
                <c:pt idx="4179">
                  <c:v>44465.71879421296</c:v>
                </c:pt>
                <c:pt idx="4180">
                  <c:v>44465.719488657407</c:v>
                </c:pt>
                <c:pt idx="4181">
                  <c:v>44465.720183101854</c:v>
                </c:pt>
                <c:pt idx="4182">
                  <c:v>44465.720877546293</c:v>
                </c:pt>
                <c:pt idx="4183">
                  <c:v>44465.72157199074</c:v>
                </c:pt>
                <c:pt idx="4184">
                  <c:v>44465.722266435187</c:v>
                </c:pt>
                <c:pt idx="4185">
                  <c:v>44465.722960879626</c:v>
                </c:pt>
                <c:pt idx="4186">
                  <c:v>44465.723655324073</c:v>
                </c:pt>
                <c:pt idx="4187">
                  <c:v>44465.724349768519</c:v>
                </c:pt>
                <c:pt idx="4188">
                  <c:v>44465.725044212966</c:v>
                </c:pt>
                <c:pt idx="4189">
                  <c:v>44465.725738657406</c:v>
                </c:pt>
                <c:pt idx="4190">
                  <c:v>44465.726433101852</c:v>
                </c:pt>
                <c:pt idx="4191">
                  <c:v>44465.727127546299</c:v>
                </c:pt>
                <c:pt idx="4192">
                  <c:v>44465.727821990738</c:v>
                </c:pt>
                <c:pt idx="4193">
                  <c:v>44465.728516435185</c:v>
                </c:pt>
                <c:pt idx="4194">
                  <c:v>44465.729210879632</c:v>
                </c:pt>
                <c:pt idx="4195">
                  <c:v>44465.729905324071</c:v>
                </c:pt>
                <c:pt idx="4196">
                  <c:v>44465.730599768518</c:v>
                </c:pt>
                <c:pt idx="4197">
                  <c:v>44465.731294212965</c:v>
                </c:pt>
                <c:pt idx="4198">
                  <c:v>44465.731988657404</c:v>
                </c:pt>
                <c:pt idx="4199">
                  <c:v>44465.732683101851</c:v>
                </c:pt>
                <c:pt idx="4200">
                  <c:v>44465.733377546298</c:v>
                </c:pt>
                <c:pt idx="4201">
                  <c:v>44465.734071990744</c:v>
                </c:pt>
                <c:pt idx="4202">
                  <c:v>44465.734766435184</c:v>
                </c:pt>
                <c:pt idx="4203">
                  <c:v>44465.73546087963</c:v>
                </c:pt>
                <c:pt idx="4204">
                  <c:v>44465.736155324077</c:v>
                </c:pt>
                <c:pt idx="4205">
                  <c:v>44465.736849768517</c:v>
                </c:pt>
                <c:pt idx="4206">
                  <c:v>44465.737544212963</c:v>
                </c:pt>
                <c:pt idx="4207">
                  <c:v>44465.73823865741</c:v>
                </c:pt>
                <c:pt idx="4208">
                  <c:v>44465.738933101849</c:v>
                </c:pt>
                <c:pt idx="4209">
                  <c:v>44465.739627546296</c:v>
                </c:pt>
                <c:pt idx="4210">
                  <c:v>44465.740321990743</c:v>
                </c:pt>
                <c:pt idx="4211">
                  <c:v>44465.741016435182</c:v>
                </c:pt>
                <c:pt idx="4212">
                  <c:v>44465.741710879629</c:v>
                </c:pt>
                <c:pt idx="4213">
                  <c:v>44465.742405324076</c:v>
                </c:pt>
                <c:pt idx="4214">
                  <c:v>44465.743099768515</c:v>
                </c:pt>
                <c:pt idx="4215">
                  <c:v>44465.743794212962</c:v>
                </c:pt>
                <c:pt idx="4216">
                  <c:v>44465.744488657409</c:v>
                </c:pt>
                <c:pt idx="4217">
                  <c:v>44465.745183101855</c:v>
                </c:pt>
                <c:pt idx="4218">
                  <c:v>44465.745877546295</c:v>
                </c:pt>
                <c:pt idx="4219">
                  <c:v>44465.746571990741</c:v>
                </c:pt>
                <c:pt idx="4220">
                  <c:v>44465.747266435188</c:v>
                </c:pt>
                <c:pt idx="4221">
                  <c:v>44465.747960879627</c:v>
                </c:pt>
                <c:pt idx="4222">
                  <c:v>44465.748655324074</c:v>
                </c:pt>
                <c:pt idx="4223">
                  <c:v>44465.749349768521</c:v>
                </c:pt>
                <c:pt idx="4224">
                  <c:v>44465.750055787037</c:v>
                </c:pt>
                <c:pt idx="4225">
                  <c:v>44465.750750231484</c:v>
                </c:pt>
                <c:pt idx="4226">
                  <c:v>44465.751444675923</c:v>
                </c:pt>
                <c:pt idx="4227">
                  <c:v>44465.75213912037</c:v>
                </c:pt>
                <c:pt idx="4228">
                  <c:v>44465.752833564817</c:v>
                </c:pt>
                <c:pt idx="4229">
                  <c:v>44465.753528009256</c:v>
                </c:pt>
                <c:pt idx="4230">
                  <c:v>44465.754222453703</c:v>
                </c:pt>
                <c:pt idx="4231">
                  <c:v>44465.75491689815</c:v>
                </c:pt>
                <c:pt idx="4232">
                  <c:v>44465.755611342589</c:v>
                </c:pt>
                <c:pt idx="4233">
                  <c:v>44465.756305787036</c:v>
                </c:pt>
                <c:pt idx="4234">
                  <c:v>44465.757000231482</c:v>
                </c:pt>
                <c:pt idx="4235">
                  <c:v>44465.757694675929</c:v>
                </c:pt>
                <c:pt idx="4236">
                  <c:v>44465.758389120369</c:v>
                </c:pt>
                <c:pt idx="4237">
                  <c:v>44465.759083564815</c:v>
                </c:pt>
                <c:pt idx="4238">
                  <c:v>44465.759778009262</c:v>
                </c:pt>
                <c:pt idx="4239">
                  <c:v>44465.760472453701</c:v>
                </c:pt>
                <c:pt idx="4240">
                  <c:v>44465.761166898148</c:v>
                </c:pt>
                <c:pt idx="4241">
                  <c:v>44465.761861342595</c:v>
                </c:pt>
                <c:pt idx="4242">
                  <c:v>44465.762555787034</c:v>
                </c:pt>
                <c:pt idx="4243">
                  <c:v>44465.763250231481</c:v>
                </c:pt>
                <c:pt idx="4244">
                  <c:v>44465.763944675928</c:v>
                </c:pt>
                <c:pt idx="4245">
                  <c:v>44465.764639120367</c:v>
                </c:pt>
                <c:pt idx="4246">
                  <c:v>44465.765333564814</c:v>
                </c:pt>
                <c:pt idx="4247">
                  <c:v>44465.76602800926</c:v>
                </c:pt>
                <c:pt idx="4248">
                  <c:v>44465.766722453707</c:v>
                </c:pt>
                <c:pt idx="4249">
                  <c:v>44465.767416898147</c:v>
                </c:pt>
                <c:pt idx="4250">
                  <c:v>44465.768111342593</c:v>
                </c:pt>
                <c:pt idx="4251">
                  <c:v>44465.76880578704</c:v>
                </c:pt>
                <c:pt idx="4252">
                  <c:v>44465.769500231479</c:v>
                </c:pt>
                <c:pt idx="4253">
                  <c:v>44465.770194675926</c:v>
                </c:pt>
                <c:pt idx="4254">
                  <c:v>44465.770889120373</c:v>
                </c:pt>
                <c:pt idx="4255">
                  <c:v>44465.771583564812</c:v>
                </c:pt>
                <c:pt idx="4256">
                  <c:v>44465.772278009259</c:v>
                </c:pt>
                <c:pt idx="4257">
                  <c:v>44465.772972453706</c:v>
                </c:pt>
                <c:pt idx="4258">
                  <c:v>44465.773666898145</c:v>
                </c:pt>
                <c:pt idx="4259">
                  <c:v>44465.774361342592</c:v>
                </c:pt>
                <c:pt idx="4260">
                  <c:v>44465.775055787039</c:v>
                </c:pt>
                <c:pt idx="4261">
                  <c:v>44465.775750231478</c:v>
                </c:pt>
                <c:pt idx="4262">
                  <c:v>44465.776444675925</c:v>
                </c:pt>
                <c:pt idx="4263">
                  <c:v>44465.777139120371</c:v>
                </c:pt>
                <c:pt idx="4264">
                  <c:v>44465.777833564818</c:v>
                </c:pt>
                <c:pt idx="4265">
                  <c:v>44465.778528009258</c:v>
                </c:pt>
                <c:pt idx="4266">
                  <c:v>44465.779222453704</c:v>
                </c:pt>
                <c:pt idx="4267">
                  <c:v>44465.779916898151</c:v>
                </c:pt>
                <c:pt idx="4268">
                  <c:v>44465.78061134259</c:v>
                </c:pt>
                <c:pt idx="4269">
                  <c:v>44465.781305787037</c:v>
                </c:pt>
                <c:pt idx="4270">
                  <c:v>44465.782000231484</c:v>
                </c:pt>
                <c:pt idx="4271">
                  <c:v>44465.782694675923</c:v>
                </c:pt>
                <c:pt idx="4272">
                  <c:v>44465.78338912037</c:v>
                </c:pt>
                <c:pt idx="4273">
                  <c:v>44465.784083564817</c:v>
                </c:pt>
                <c:pt idx="4274">
                  <c:v>44465.784778009256</c:v>
                </c:pt>
                <c:pt idx="4275">
                  <c:v>44465.785472453703</c:v>
                </c:pt>
                <c:pt idx="4276">
                  <c:v>44465.78616689815</c:v>
                </c:pt>
                <c:pt idx="4277">
                  <c:v>44465.786861342589</c:v>
                </c:pt>
                <c:pt idx="4278">
                  <c:v>44465.787555787036</c:v>
                </c:pt>
                <c:pt idx="4279">
                  <c:v>44465.788250231482</c:v>
                </c:pt>
                <c:pt idx="4280">
                  <c:v>44465.788944675929</c:v>
                </c:pt>
                <c:pt idx="4281">
                  <c:v>44465.789639120369</c:v>
                </c:pt>
                <c:pt idx="4282">
                  <c:v>44465.790333564815</c:v>
                </c:pt>
                <c:pt idx="4283">
                  <c:v>44465.791028009262</c:v>
                </c:pt>
                <c:pt idx="4284">
                  <c:v>44465.791722453701</c:v>
                </c:pt>
                <c:pt idx="4285">
                  <c:v>44465.792416898148</c:v>
                </c:pt>
                <c:pt idx="4286">
                  <c:v>44465.793111342595</c:v>
                </c:pt>
                <c:pt idx="4287">
                  <c:v>44465.793805787034</c:v>
                </c:pt>
                <c:pt idx="4288">
                  <c:v>44465.794500231481</c:v>
                </c:pt>
                <c:pt idx="4289">
                  <c:v>44465.795194675928</c:v>
                </c:pt>
                <c:pt idx="4290">
                  <c:v>44465.795889120367</c:v>
                </c:pt>
                <c:pt idx="4291">
                  <c:v>44465.796583564814</c:v>
                </c:pt>
                <c:pt idx="4292">
                  <c:v>44465.79727800926</c:v>
                </c:pt>
                <c:pt idx="4293">
                  <c:v>44465.797972453707</c:v>
                </c:pt>
                <c:pt idx="4294">
                  <c:v>44465.798666898147</c:v>
                </c:pt>
                <c:pt idx="4295">
                  <c:v>44465.799361342593</c:v>
                </c:pt>
                <c:pt idx="4296">
                  <c:v>44465.80005578704</c:v>
                </c:pt>
                <c:pt idx="4297">
                  <c:v>44465.800750231479</c:v>
                </c:pt>
                <c:pt idx="4298">
                  <c:v>44465.801444675926</c:v>
                </c:pt>
                <c:pt idx="4299">
                  <c:v>44465.802139120373</c:v>
                </c:pt>
                <c:pt idx="4300">
                  <c:v>44465.802833564812</c:v>
                </c:pt>
                <c:pt idx="4301">
                  <c:v>44465.803528009259</c:v>
                </c:pt>
                <c:pt idx="4302">
                  <c:v>44465.804222453706</c:v>
                </c:pt>
                <c:pt idx="4303">
                  <c:v>44465.804916898145</c:v>
                </c:pt>
                <c:pt idx="4304">
                  <c:v>44465.805611342592</c:v>
                </c:pt>
                <c:pt idx="4305">
                  <c:v>44465.806305787039</c:v>
                </c:pt>
                <c:pt idx="4306">
                  <c:v>44465.807000231478</c:v>
                </c:pt>
                <c:pt idx="4307">
                  <c:v>44465.807694675925</c:v>
                </c:pt>
                <c:pt idx="4308">
                  <c:v>44465.808389120371</c:v>
                </c:pt>
                <c:pt idx="4309">
                  <c:v>44465.809083564818</c:v>
                </c:pt>
                <c:pt idx="4310">
                  <c:v>44465.809778009258</c:v>
                </c:pt>
                <c:pt idx="4311">
                  <c:v>44465.810472453704</c:v>
                </c:pt>
                <c:pt idx="4312">
                  <c:v>44465.811166898151</c:v>
                </c:pt>
                <c:pt idx="4313">
                  <c:v>44465.81186134259</c:v>
                </c:pt>
                <c:pt idx="4314">
                  <c:v>44465.812555787037</c:v>
                </c:pt>
                <c:pt idx="4315">
                  <c:v>44465.813250231484</c:v>
                </c:pt>
                <c:pt idx="4316">
                  <c:v>44465.813944675923</c:v>
                </c:pt>
                <c:pt idx="4317">
                  <c:v>44465.81463912037</c:v>
                </c:pt>
                <c:pt idx="4318">
                  <c:v>44465.815333564817</c:v>
                </c:pt>
                <c:pt idx="4319">
                  <c:v>44465.816028009256</c:v>
                </c:pt>
                <c:pt idx="4320">
                  <c:v>44465.816722453703</c:v>
                </c:pt>
                <c:pt idx="4321">
                  <c:v>44465.81741689815</c:v>
                </c:pt>
                <c:pt idx="4322">
                  <c:v>44465.818111342589</c:v>
                </c:pt>
                <c:pt idx="4323">
                  <c:v>44465.818805787036</c:v>
                </c:pt>
                <c:pt idx="4324">
                  <c:v>44465.819500231482</c:v>
                </c:pt>
                <c:pt idx="4325">
                  <c:v>44465.820194675929</c:v>
                </c:pt>
                <c:pt idx="4326">
                  <c:v>44465.820889120369</c:v>
                </c:pt>
                <c:pt idx="4327">
                  <c:v>44465.821583564815</c:v>
                </c:pt>
                <c:pt idx="4328">
                  <c:v>44465.822278009262</c:v>
                </c:pt>
                <c:pt idx="4329">
                  <c:v>44465.822972453701</c:v>
                </c:pt>
                <c:pt idx="4330">
                  <c:v>44465.823666898148</c:v>
                </c:pt>
                <c:pt idx="4331">
                  <c:v>44465.824361342595</c:v>
                </c:pt>
                <c:pt idx="4332">
                  <c:v>44465.825055787034</c:v>
                </c:pt>
                <c:pt idx="4333">
                  <c:v>44465.825750231481</c:v>
                </c:pt>
                <c:pt idx="4334">
                  <c:v>44465.826444675928</c:v>
                </c:pt>
                <c:pt idx="4335">
                  <c:v>44465.827139120367</c:v>
                </c:pt>
                <c:pt idx="4336">
                  <c:v>44465.827833564814</c:v>
                </c:pt>
                <c:pt idx="4337">
                  <c:v>44465.82852800926</c:v>
                </c:pt>
                <c:pt idx="4338">
                  <c:v>44465.829222453707</c:v>
                </c:pt>
                <c:pt idx="4339">
                  <c:v>44465.829916898147</c:v>
                </c:pt>
                <c:pt idx="4340">
                  <c:v>44465.830611342593</c:v>
                </c:pt>
                <c:pt idx="4341">
                  <c:v>44465.83130578704</c:v>
                </c:pt>
                <c:pt idx="4342">
                  <c:v>44465.832000231479</c:v>
                </c:pt>
                <c:pt idx="4343">
                  <c:v>44465.832694675926</c:v>
                </c:pt>
                <c:pt idx="4344">
                  <c:v>44465.833400694442</c:v>
                </c:pt>
                <c:pt idx="4345">
                  <c:v>44465.834095138889</c:v>
                </c:pt>
                <c:pt idx="4346">
                  <c:v>44465.834789583336</c:v>
                </c:pt>
                <c:pt idx="4347">
                  <c:v>44465.835484027775</c:v>
                </c:pt>
                <c:pt idx="4348">
                  <c:v>44465.836178472222</c:v>
                </c:pt>
                <c:pt idx="4349">
                  <c:v>44465.836872916669</c:v>
                </c:pt>
                <c:pt idx="4350">
                  <c:v>44465.837567361108</c:v>
                </c:pt>
                <c:pt idx="4351">
                  <c:v>44465.838261805555</c:v>
                </c:pt>
                <c:pt idx="4352">
                  <c:v>44465.838956250002</c:v>
                </c:pt>
                <c:pt idx="4353">
                  <c:v>44465.839650694441</c:v>
                </c:pt>
                <c:pt idx="4354">
                  <c:v>44465.840345138888</c:v>
                </c:pt>
                <c:pt idx="4355">
                  <c:v>44465.841039583334</c:v>
                </c:pt>
                <c:pt idx="4356">
                  <c:v>44465.841734027781</c:v>
                </c:pt>
                <c:pt idx="4357">
                  <c:v>44465.84242847222</c:v>
                </c:pt>
                <c:pt idx="4358">
                  <c:v>44465.843122916667</c:v>
                </c:pt>
                <c:pt idx="4359">
                  <c:v>44465.843817361114</c:v>
                </c:pt>
                <c:pt idx="4360">
                  <c:v>44465.844511805553</c:v>
                </c:pt>
                <c:pt idx="4361">
                  <c:v>44465.84520625</c:v>
                </c:pt>
                <c:pt idx="4362">
                  <c:v>44465.845900694447</c:v>
                </c:pt>
                <c:pt idx="4363">
                  <c:v>44465.846595138886</c:v>
                </c:pt>
                <c:pt idx="4364">
                  <c:v>44465.847289583333</c:v>
                </c:pt>
                <c:pt idx="4365">
                  <c:v>44465.84798402778</c:v>
                </c:pt>
                <c:pt idx="4366">
                  <c:v>44465.848678472219</c:v>
                </c:pt>
                <c:pt idx="4367">
                  <c:v>44465.849372916666</c:v>
                </c:pt>
                <c:pt idx="4368">
                  <c:v>44465.850067361112</c:v>
                </c:pt>
                <c:pt idx="4369">
                  <c:v>44465.850761805559</c:v>
                </c:pt>
                <c:pt idx="4370">
                  <c:v>44465.851456249999</c:v>
                </c:pt>
                <c:pt idx="4371">
                  <c:v>44465.852150694445</c:v>
                </c:pt>
                <c:pt idx="4372">
                  <c:v>44465.852845138892</c:v>
                </c:pt>
                <c:pt idx="4373">
                  <c:v>44465.853539583331</c:v>
                </c:pt>
                <c:pt idx="4374">
                  <c:v>44465.854234027778</c:v>
                </c:pt>
                <c:pt idx="4375">
                  <c:v>44465.854928472225</c:v>
                </c:pt>
                <c:pt idx="4376">
                  <c:v>44465.855622916664</c:v>
                </c:pt>
                <c:pt idx="4377">
                  <c:v>44465.856317361111</c:v>
                </c:pt>
                <c:pt idx="4378">
                  <c:v>44465.857011805558</c:v>
                </c:pt>
                <c:pt idx="4379">
                  <c:v>44465.857706249997</c:v>
                </c:pt>
                <c:pt idx="4380">
                  <c:v>44465.858400694444</c:v>
                </c:pt>
                <c:pt idx="4381">
                  <c:v>44465.859095138891</c:v>
                </c:pt>
                <c:pt idx="4382">
                  <c:v>44465.859789699076</c:v>
                </c:pt>
                <c:pt idx="4383">
                  <c:v>44465.860484027777</c:v>
                </c:pt>
                <c:pt idx="4384">
                  <c:v>44465.861178472223</c:v>
                </c:pt>
                <c:pt idx="4385">
                  <c:v>44465.86187291667</c:v>
                </c:pt>
                <c:pt idx="4386">
                  <c:v>44465.86256736111</c:v>
                </c:pt>
                <c:pt idx="4387">
                  <c:v>44465.863261805556</c:v>
                </c:pt>
                <c:pt idx="4388">
                  <c:v>44465.863956250003</c:v>
                </c:pt>
                <c:pt idx="4389">
                  <c:v>44465.864650694442</c:v>
                </c:pt>
                <c:pt idx="4390">
                  <c:v>44465.865345138889</c:v>
                </c:pt>
                <c:pt idx="4391">
                  <c:v>44465.866039583336</c:v>
                </c:pt>
                <c:pt idx="4392">
                  <c:v>44465.866734027775</c:v>
                </c:pt>
                <c:pt idx="4393">
                  <c:v>44465.867428472222</c:v>
                </c:pt>
                <c:pt idx="4394">
                  <c:v>44465.868122916669</c:v>
                </c:pt>
                <c:pt idx="4395">
                  <c:v>44465.868817361108</c:v>
                </c:pt>
                <c:pt idx="4396">
                  <c:v>44465.869511805555</c:v>
                </c:pt>
                <c:pt idx="4397">
                  <c:v>44465.870206250002</c:v>
                </c:pt>
                <c:pt idx="4398">
                  <c:v>44465.870900694441</c:v>
                </c:pt>
                <c:pt idx="4399">
                  <c:v>44465.871595138888</c:v>
                </c:pt>
                <c:pt idx="4400">
                  <c:v>44465.872289583334</c:v>
                </c:pt>
                <c:pt idx="4401">
                  <c:v>44465.872984027781</c:v>
                </c:pt>
                <c:pt idx="4402">
                  <c:v>44465.87367847222</c:v>
                </c:pt>
                <c:pt idx="4403">
                  <c:v>44465.874372916667</c:v>
                </c:pt>
                <c:pt idx="4404">
                  <c:v>44465.875078935183</c:v>
                </c:pt>
                <c:pt idx="4405">
                  <c:v>44465.87577337963</c:v>
                </c:pt>
                <c:pt idx="4406">
                  <c:v>44465.876467824077</c:v>
                </c:pt>
                <c:pt idx="4407">
                  <c:v>44465.877162268516</c:v>
                </c:pt>
                <c:pt idx="4408">
                  <c:v>44465.877856712963</c:v>
                </c:pt>
                <c:pt idx="4409">
                  <c:v>44465.87855115741</c:v>
                </c:pt>
                <c:pt idx="4410">
                  <c:v>44465.879245601849</c:v>
                </c:pt>
                <c:pt idx="4411">
                  <c:v>44465.879940046296</c:v>
                </c:pt>
                <c:pt idx="4412">
                  <c:v>44465.880634490743</c:v>
                </c:pt>
                <c:pt idx="4413">
                  <c:v>44465.881328935182</c:v>
                </c:pt>
                <c:pt idx="4414">
                  <c:v>44465.882023379629</c:v>
                </c:pt>
                <c:pt idx="4415">
                  <c:v>44465.882717824075</c:v>
                </c:pt>
                <c:pt idx="4416">
                  <c:v>44465.883412268522</c:v>
                </c:pt>
                <c:pt idx="4417">
                  <c:v>44465.884106712962</c:v>
                </c:pt>
                <c:pt idx="4418">
                  <c:v>44465.884801157408</c:v>
                </c:pt>
                <c:pt idx="4419">
                  <c:v>44465.885495601855</c:v>
                </c:pt>
                <c:pt idx="4420">
                  <c:v>44465.886190046294</c:v>
                </c:pt>
                <c:pt idx="4421">
                  <c:v>44465.886884490741</c:v>
                </c:pt>
                <c:pt idx="4422">
                  <c:v>44465.887578935188</c:v>
                </c:pt>
                <c:pt idx="4423">
                  <c:v>44465.888273379627</c:v>
                </c:pt>
                <c:pt idx="4424">
                  <c:v>44465.888967824074</c:v>
                </c:pt>
                <c:pt idx="4425">
                  <c:v>44465.889662268521</c:v>
                </c:pt>
                <c:pt idx="4426">
                  <c:v>44465.89035671296</c:v>
                </c:pt>
                <c:pt idx="4427">
                  <c:v>44465.891051157407</c:v>
                </c:pt>
                <c:pt idx="4428">
                  <c:v>44465.891745601853</c:v>
                </c:pt>
                <c:pt idx="4429">
                  <c:v>44465.892440046293</c:v>
                </c:pt>
                <c:pt idx="4430">
                  <c:v>44465.89313449074</c:v>
                </c:pt>
                <c:pt idx="4431">
                  <c:v>44465.893828935186</c:v>
                </c:pt>
                <c:pt idx="4432">
                  <c:v>44465.894523379633</c:v>
                </c:pt>
                <c:pt idx="4433">
                  <c:v>44465.895217824072</c:v>
                </c:pt>
                <c:pt idx="4434">
                  <c:v>44465.895912268519</c:v>
                </c:pt>
                <c:pt idx="4435">
                  <c:v>44465.896606712966</c:v>
                </c:pt>
                <c:pt idx="4436">
                  <c:v>44465.897301157405</c:v>
                </c:pt>
                <c:pt idx="4437">
                  <c:v>44465.897995601852</c:v>
                </c:pt>
                <c:pt idx="4438">
                  <c:v>44465.898690046299</c:v>
                </c:pt>
                <c:pt idx="4439">
                  <c:v>44465.899384490738</c:v>
                </c:pt>
                <c:pt idx="4440">
                  <c:v>44465.900078935185</c:v>
                </c:pt>
                <c:pt idx="4441">
                  <c:v>44465.900773379632</c:v>
                </c:pt>
                <c:pt idx="4442">
                  <c:v>44465.901467824071</c:v>
                </c:pt>
                <c:pt idx="4443">
                  <c:v>44465.902162268518</c:v>
                </c:pt>
                <c:pt idx="4444">
                  <c:v>44465.902856712964</c:v>
                </c:pt>
                <c:pt idx="4445">
                  <c:v>44465.903551157404</c:v>
                </c:pt>
                <c:pt idx="4446">
                  <c:v>44465.904245601851</c:v>
                </c:pt>
                <c:pt idx="4447">
                  <c:v>44465.904940046297</c:v>
                </c:pt>
                <c:pt idx="4448">
                  <c:v>44465.905634490744</c:v>
                </c:pt>
                <c:pt idx="4449">
                  <c:v>44465.906328935183</c:v>
                </c:pt>
                <c:pt idx="4450">
                  <c:v>44465.90702337963</c:v>
                </c:pt>
                <c:pt idx="4451">
                  <c:v>44465.907717824077</c:v>
                </c:pt>
                <c:pt idx="4452">
                  <c:v>44465.908412268516</c:v>
                </c:pt>
                <c:pt idx="4453">
                  <c:v>44465.909106712963</c:v>
                </c:pt>
                <c:pt idx="4454">
                  <c:v>44465.90980115741</c:v>
                </c:pt>
                <c:pt idx="4455">
                  <c:v>44465.910495601849</c:v>
                </c:pt>
                <c:pt idx="4456">
                  <c:v>44465.911190046296</c:v>
                </c:pt>
                <c:pt idx="4457">
                  <c:v>44465.911884490743</c:v>
                </c:pt>
                <c:pt idx="4458">
                  <c:v>44465.912578935182</c:v>
                </c:pt>
                <c:pt idx="4459">
                  <c:v>44465.913273379629</c:v>
                </c:pt>
                <c:pt idx="4460">
                  <c:v>44465.913967824075</c:v>
                </c:pt>
                <c:pt idx="4461">
                  <c:v>44465.914662268522</c:v>
                </c:pt>
                <c:pt idx="4462">
                  <c:v>44465.915356712962</c:v>
                </c:pt>
                <c:pt idx="4463">
                  <c:v>44465.916051157408</c:v>
                </c:pt>
                <c:pt idx="4464">
                  <c:v>44465.916757175924</c:v>
                </c:pt>
                <c:pt idx="4465">
                  <c:v>44465.917451620371</c:v>
                </c:pt>
                <c:pt idx="4466">
                  <c:v>44465.918146064818</c:v>
                </c:pt>
                <c:pt idx="4467">
                  <c:v>44465.918840509257</c:v>
                </c:pt>
                <c:pt idx="4468">
                  <c:v>44465.919534953704</c:v>
                </c:pt>
                <c:pt idx="4469">
                  <c:v>44465.920229398151</c:v>
                </c:pt>
                <c:pt idx="4470">
                  <c:v>44465.92092384259</c:v>
                </c:pt>
                <c:pt idx="4471">
                  <c:v>44465.921618287037</c:v>
                </c:pt>
                <c:pt idx="4472">
                  <c:v>44465.922312731484</c:v>
                </c:pt>
                <c:pt idx="4473">
                  <c:v>44465.923007175923</c:v>
                </c:pt>
                <c:pt idx="4474">
                  <c:v>44465.92370162037</c:v>
                </c:pt>
                <c:pt idx="4475">
                  <c:v>44465.924396064816</c:v>
                </c:pt>
                <c:pt idx="4476">
                  <c:v>44465.925090509256</c:v>
                </c:pt>
                <c:pt idx="4477">
                  <c:v>44465.925784953703</c:v>
                </c:pt>
                <c:pt idx="4478">
                  <c:v>44465.926479398149</c:v>
                </c:pt>
                <c:pt idx="4479">
                  <c:v>44465.927173842596</c:v>
                </c:pt>
                <c:pt idx="4480">
                  <c:v>44465.927868287035</c:v>
                </c:pt>
                <c:pt idx="4481">
                  <c:v>44465.928562731482</c:v>
                </c:pt>
                <c:pt idx="4482">
                  <c:v>44465.929257175929</c:v>
                </c:pt>
                <c:pt idx="4483">
                  <c:v>44465.929951620368</c:v>
                </c:pt>
                <c:pt idx="4484">
                  <c:v>44465.930646064815</c:v>
                </c:pt>
                <c:pt idx="4485">
                  <c:v>44465.931340509262</c:v>
                </c:pt>
                <c:pt idx="4486">
                  <c:v>44465.932034953701</c:v>
                </c:pt>
                <c:pt idx="4487">
                  <c:v>44465.932729398148</c:v>
                </c:pt>
                <c:pt idx="4488">
                  <c:v>44465.933423842594</c:v>
                </c:pt>
                <c:pt idx="4489">
                  <c:v>44465.934118287034</c:v>
                </c:pt>
                <c:pt idx="4490">
                  <c:v>44465.934812731481</c:v>
                </c:pt>
                <c:pt idx="4491">
                  <c:v>44465.935507175927</c:v>
                </c:pt>
                <c:pt idx="4492">
                  <c:v>44465.936201620367</c:v>
                </c:pt>
                <c:pt idx="4493">
                  <c:v>44465.936896064813</c:v>
                </c:pt>
                <c:pt idx="4494">
                  <c:v>44465.93759050926</c:v>
                </c:pt>
                <c:pt idx="4495">
                  <c:v>44465.938284953707</c:v>
                </c:pt>
                <c:pt idx="4496">
                  <c:v>44465.938979398146</c:v>
                </c:pt>
                <c:pt idx="4497">
                  <c:v>44465.939673842593</c:v>
                </c:pt>
                <c:pt idx="4498">
                  <c:v>44465.94036828704</c:v>
                </c:pt>
                <c:pt idx="4499">
                  <c:v>44465.941062731479</c:v>
                </c:pt>
                <c:pt idx="4500">
                  <c:v>44465.941757175926</c:v>
                </c:pt>
                <c:pt idx="4501">
                  <c:v>44465.942451620373</c:v>
                </c:pt>
                <c:pt idx="4502">
                  <c:v>44465.943146064812</c:v>
                </c:pt>
                <c:pt idx="4503">
                  <c:v>44465.943840509259</c:v>
                </c:pt>
                <c:pt idx="4504">
                  <c:v>44465.944534953705</c:v>
                </c:pt>
                <c:pt idx="4505">
                  <c:v>44465.945229398145</c:v>
                </c:pt>
                <c:pt idx="4506">
                  <c:v>44465.945923842592</c:v>
                </c:pt>
                <c:pt idx="4507">
                  <c:v>44465.946618287038</c:v>
                </c:pt>
                <c:pt idx="4508">
                  <c:v>44465.947312731485</c:v>
                </c:pt>
                <c:pt idx="4509">
                  <c:v>44465.948007175924</c:v>
                </c:pt>
                <c:pt idx="4510">
                  <c:v>44465.948701620371</c:v>
                </c:pt>
                <c:pt idx="4511">
                  <c:v>44465.949396064818</c:v>
                </c:pt>
                <c:pt idx="4512">
                  <c:v>44465.950090509257</c:v>
                </c:pt>
                <c:pt idx="4513">
                  <c:v>44465.950784953704</c:v>
                </c:pt>
                <c:pt idx="4514">
                  <c:v>44465.951479398151</c:v>
                </c:pt>
                <c:pt idx="4515">
                  <c:v>44465.95217384259</c:v>
                </c:pt>
                <c:pt idx="4516">
                  <c:v>44465.952868287037</c:v>
                </c:pt>
                <c:pt idx="4517">
                  <c:v>44465.953562731484</c:v>
                </c:pt>
                <c:pt idx="4518">
                  <c:v>44465.954257175923</c:v>
                </c:pt>
                <c:pt idx="4519">
                  <c:v>44465.95495162037</c:v>
                </c:pt>
                <c:pt idx="4520">
                  <c:v>44465.955646064816</c:v>
                </c:pt>
                <c:pt idx="4521">
                  <c:v>44465.956340509256</c:v>
                </c:pt>
                <c:pt idx="4522">
                  <c:v>44465.957034953703</c:v>
                </c:pt>
                <c:pt idx="4523">
                  <c:v>44465.957729398149</c:v>
                </c:pt>
                <c:pt idx="4524">
                  <c:v>44465.958435416665</c:v>
                </c:pt>
                <c:pt idx="4525">
                  <c:v>44465.959129861112</c:v>
                </c:pt>
                <c:pt idx="4526">
                  <c:v>44465.959824305559</c:v>
                </c:pt>
                <c:pt idx="4527">
                  <c:v>44465.960518749998</c:v>
                </c:pt>
                <c:pt idx="4528">
                  <c:v>44465.961213194445</c:v>
                </c:pt>
                <c:pt idx="4529">
                  <c:v>44465.961907638892</c:v>
                </c:pt>
                <c:pt idx="4530">
                  <c:v>44465.962602083331</c:v>
                </c:pt>
                <c:pt idx="4531">
                  <c:v>44465.963296527778</c:v>
                </c:pt>
                <c:pt idx="4532">
                  <c:v>44465.963990972225</c:v>
                </c:pt>
                <c:pt idx="4533">
                  <c:v>44465.964685416664</c:v>
                </c:pt>
                <c:pt idx="4534">
                  <c:v>44465.965379861111</c:v>
                </c:pt>
                <c:pt idx="4535">
                  <c:v>44465.966074305557</c:v>
                </c:pt>
                <c:pt idx="4536">
                  <c:v>44465.966768749997</c:v>
                </c:pt>
                <c:pt idx="4537">
                  <c:v>44465.967463194444</c:v>
                </c:pt>
                <c:pt idx="4538">
                  <c:v>44465.96815763889</c:v>
                </c:pt>
                <c:pt idx="4539">
                  <c:v>44465.968852083337</c:v>
                </c:pt>
                <c:pt idx="4540">
                  <c:v>44465.969546527776</c:v>
                </c:pt>
                <c:pt idx="4541">
                  <c:v>44465.970240972223</c:v>
                </c:pt>
                <c:pt idx="4542">
                  <c:v>44465.97093541667</c:v>
                </c:pt>
                <c:pt idx="4543">
                  <c:v>44465.971629861109</c:v>
                </c:pt>
                <c:pt idx="4544">
                  <c:v>44465.972324305556</c:v>
                </c:pt>
                <c:pt idx="4545">
                  <c:v>44465.973018750003</c:v>
                </c:pt>
                <c:pt idx="4546">
                  <c:v>44465.973713194442</c:v>
                </c:pt>
                <c:pt idx="4547">
                  <c:v>44465.974407638889</c:v>
                </c:pt>
                <c:pt idx="4548">
                  <c:v>44465.975102083336</c:v>
                </c:pt>
                <c:pt idx="4549">
                  <c:v>44465.975796527775</c:v>
                </c:pt>
                <c:pt idx="4550">
                  <c:v>44465.976490972222</c:v>
                </c:pt>
                <c:pt idx="4551">
                  <c:v>44465.977185416668</c:v>
                </c:pt>
                <c:pt idx="4552">
                  <c:v>44465.977879861108</c:v>
                </c:pt>
                <c:pt idx="4553">
                  <c:v>44465.978574305555</c:v>
                </c:pt>
                <c:pt idx="4554">
                  <c:v>44465.979268750001</c:v>
                </c:pt>
                <c:pt idx="4555">
                  <c:v>44465.979963194448</c:v>
                </c:pt>
                <c:pt idx="4556">
                  <c:v>44465.980657638887</c:v>
                </c:pt>
                <c:pt idx="4557">
                  <c:v>44465.981352083334</c:v>
                </c:pt>
                <c:pt idx="4558">
                  <c:v>44465.982046527781</c:v>
                </c:pt>
                <c:pt idx="4559">
                  <c:v>44465.98274097222</c:v>
                </c:pt>
                <c:pt idx="4560">
                  <c:v>44465.983435416667</c:v>
                </c:pt>
                <c:pt idx="4561">
                  <c:v>44465.984129861114</c:v>
                </c:pt>
                <c:pt idx="4562">
                  <c:v>44465.984824305553</c:v>
                </c:pt>
                <c:pt idx="4563">
                  <c:v>44465.98551875</c:v>
                </c:pt>
                <c:pt idx="4564">
                  <c:v>44465.986213194446</c:v>
                </c:pt>
                <c:pt idx="4565">
                  <c:v>44465.986907638886</c:v>
                </c:pt>
                <c:pt idx="4566">
                  <c:v>44465.987602083333</c:v>
                </c:pt>
                <c:pt idx="4567">
                  <c:v>44465.988296527779</c:v>
                </c:pt>
                <c:pt idx="4568">
                  <c:v>44465.988990972219</c:v>
                </c:pt>
                <c:pt idx="4569">
                  <c:v>44465.989685416665</c:v>
                </c:pt>
                <c:pt idx="4570">
                  <c:v>44465.990379861112</c:v>
                </c:pt>
                <c:pt idx="4571">
                  <c:v>44465.991074305559</c:v>
                </c:pt>
                <c:pt idx="4572">
                  <c:v>44465.991768749998</c:v>
                </c:pt>
                <c:pt idx="4573">
                  <c:v>44465.992463194445</c:v>
                </c:pt>
                <c:pt idx="4574">
                  <c:v>44465.993157638892</c:v>
                </c:pt>
                <c:pt idx="4575">
                  <c:v>44465.993852083331</c:v>
                </c:pt>
                <c:pt idx="4576">
                  <c:v>44465.994546527778</c:v>
                </c:pt>
                <c:pt idx="4577">
                  <c:v>44465.995240972225</c:v>
                </c:pt>
                <c:pt idx="4578">
                  <c:v>44465.995935416664</c:v>
                </c:pt>
                <c:pt idx="4579">
                  <c:v>44465.996629861111</c:v>
                </c:pt>
                <c:pt idx="4580">
                  <c:v>44465.997324305557</c:v>
                </c:pt>
                <c:pt idx="4581">
                  <c:v>44465.998018749997</c:v>
                </c:pt>
                <c:pt idx="4582">
                  <c:v>44465.998713194444</c:v>
                </c:pt>
                <c:pt idx="4583">
                  <c:v>44465.99940763889</c:v>
                </c:pt>
                <c:pt idx="4584">
                  <c:v>44466.000113657406</c:v>
                </c:pt>
                <c:pt idx="4585">
                  <c:v>44466.000808101853</c:v>
                </c:pt>
                <c:pt idx="4586">
                  <c:v>44466.0015025463</c:v>
                </c:pt>
                <c:pt idx="4587">
                  <c:v>44466.002196990739</c:v>
                </c:pt>
                <c:pt idx="4588">
                  <c:v>44466.002891435186</c:v>
                </c:pt>
                <c:pt idx="4589">
                  <c:v>44466.003585879633</c:v>
                </c:pt>
                <c:pt idx="4590">
                  <c:v>44466.004280324072</c:v>
                </c:pt>
                <c:pt idx="4591">
                  <c:v>44466.004974768519</c:v>
                </c:pt>
                <c:pt idx="4592">
                  <c:v>44466.005669212966</c:v>
                </c:pt>
                <c:pt idx="4593">
                  <c:v>44466.006363657405</c:v>
                </c:pt>
                <c:pt idx="4594">
                  <c:v>44466.007058101852</c:v>
                </c:pt>
                <c:pt idx="4595">
                  <c:v>44466.007752546298</c:v>
                </c:pt>
                <c:pt idx="4596">
                  <c:v>44466.008446990738</c:v>
                </c:pt>
                <c:pt idx="4597">
                  <c:v>44466.009141435185</c:v>
                </c:pt>
                <c:pt idx="4598">
                  <c:v>44466.009835879631</c:v>
                </c:pt>
                <c:pt idx="4599">
                  <c:v>44466.010530324071</c:v>
                </c:pt>
                <c:pt idx="4600">
                  <c:v>44466.011224768517</c:v>
                </c:pt>
                <c:pt idx="4601">
                  <c:v>44466.011919212964</c:v>
                </c:pt>
                <c:pt idx="4602">
                  <c:v>44466.012613657411</c:v>
                </c:pt>
                <c:pt idx="4603">
                  <c:v>44466.01330810185</c:v>
                </c:pt>
                <c:pt idx="4604">
                  <c:v>44466.014002546297</c:v>
                </c:pt>
                <c:pt idx="4605">
                  <c:v>44466.014696990744</c:v>
                </c:pt>
                <c:pt idx="4606">
                  <c:v>44466.015391435183</c:v>
                </c:pt>
                <c:pt idx="4607">
                  <c:v>44466.01608587963</c:v>
                </c:pt>
                <c:pt idx="4608">
                  <c:v>44466.016780324077</c:v>
                </c:pt>
                <c:pt idx="4609">
                  <c:v>44466.017474768516</c:v>
                </c:pt>
                <c:pt idx="4610">
                  <c:v>44466.018169212963</c:v>
                </c:pt>
                <c:pt idx="4611">
                  <c:v>44466.018863657409</c:v>
                </c:pt>
                <c:pt idx="4612">
                  <c:v>44466.019558101849</c:v>
                </c:pt>
                <c:pt idx="4613">
                  <c:v>44466.020252546296</c:v>
                </c:pt>
                <c:pt idx="4614">
                  <c:v>44466.020946990742</c:v>
                </c:pt>
                <c:pt idx="4615">
                  <c:v>44466.021641435182</c:v>
                </c:pt>
                <c:pt idx="4616">
                  <c:v>44466.022335879628</c:v>
                </c:pt>
                <c:pt idx="4617">
                  <c:v>44466.023030324075</c:v>
                </c:pt>
                <c:pt idx="4618">
                  <c:v>44466.023724768522</c:v>
                </c:pt>
                <c:pt idx="4619">
                  <c:v>44466.024419212961</c:v>
                </c:pt>
                <c:pt idx="4620">
                  <c:v>44466.025113657408</c:v>
                </c:pt>
                <c:pt idx="4621">
                  <c:v>44466.025808101855</c:v>
                </c:pt>
                <c:pt idx="4622">
                  <c:v>44466.026502546294</c:v>
                </c:pt>
                <c:pt idx="4623">
                  <c:v>44466.027196990741</c:v>
                </c:pt>
                <c:pt idx="4624">
                  <c:v>44466.027891435187</c:v>
                </c:pt>
                <c:pt idx="4625">
                  <c:v>44466.028585879627</c:v>
                </c:pt>
                <c:pt idx="4626">
                  <c:v>44466.029280324074</c:v>
                </c:pt>
                <c:pt idx="4627">
                  <c:v>44466.02997476852</c:v>
                </c:pt>
                <c:pt idx="4628">
                  <c:v>44466.03066921296</c:v>
                </c:pt>
                <c:pt idx="4629">
                  <c:v>44466.031363657406</c:v>
                </c:pt>
                <c:pt idx="4630">
                  <c:v>44466.032058101853</c:v>
                </c:pt>
                <c:pt idx="4631">
                  <c:v>44466.0327525463</c:v>
                </c:pt>
                <c:pt idx="4632">
                  <c:v>44466.033446990739</c:v>
                </c:pt>
                <c:pt idx="4633">
                  <c:v>44466.034141435186</c:v>
                </c:pt>
                <c:pt idx="4634">
                  <c:v>44466.034835879633</c:v>
                </c:pt>
                <c:pt idx="4635">
                  <c:v>44466.035530324072</c:v>
                </c:pt>
                <c:pt idx="4636">
                  <c:v>44466.036224768519</c:v>
                </c:pt>
                <c:pt idx="4637">
                  <c:v>44466.036919212966</c:v>
                </c:pt>
                <c:pt idx="4638">
                  <c:v>44466.037613657405</c:v>
                </c:pt>
                <c:pt idx="4639">
                  <c:v>44466.038308101852</c:v>
                </c:pt>
                <c:pt idx="4640">
                  <c:v>44466.039002546298</c:v>
                </c:pt>
                <c:pt idx="4641">
                  <c:v>44466.039696990738</c:v>
                </c:pt>
                <c:pt idx="4642">
                  <c:v>44466.040391435185</c:v>
                </c:pt>
                <c:pt idx="4643">
                  <c:v>44466.041085879631</c:v>
                </c:pt>
                <c:pt idx="4644">
                  <c:v>44466.041780324071</c:v>
                </c:pt>
                <c:pt idx="4645">
                  <c:v>44466.042474768517</c:v>
                </c:pt>
                <c:pt idx="4646">
                  <c:v>44466.043169212964</c:v>
                </c:pt>
                <c:pt idx="4647">
                  <c:v>44466.043863657411</c:v>
                </c:pt>
                <c:pt idx="4648">
                  <c:v>44466.04455810185</c:v>
                </c:pt>
                <c:pt idx="4649">
                  <c:v>44466.045252546297</c:v>
                </c:pt>
                <c:pt idx="4650">
                  <c:v>44466.045946990744</c:v>
                </c:pt>
                <c:pt idx="4651">
                  <c:v>44466.046641435183</c:v>
                </c:pt>
                <c:pt idx="4652">
                  <c:v>44466.04733587963</c:v>
                </c:pt>
                <c:pt idx="4653">
                  <c:v>44466.048030324077</c:v>
                </c:pt>
                <c:pt idx="4654">
                  <c:v>44466.048724768516</c:v>
                </c:pt>
                <c:pt idx="4655">
                  <c:v>44466.049419212963</c:v>
                </c:pt>
                <c:pt idx="4656">
                  <c:v>44466.050113657409</c:v>
                </c:pt>
                <c:pt idx="4657">
                  <c:v>44466.050808101849</c:v>
                </c:pt>
                <c:pt idx="4658">
                  <c:v>44466.051502546296</c:v>
                </c:pt>
                <c:pt idx="4659">
                  <c:v>44466.052196990742</c:v>
                </c:pt>
                <c:pt idx="4660">
                  <c:v>44466.052891435182</c:v>
                </c:pt>
                <c:pt idx="4661">
                  <c:v>44466.053585879628</c:v>
                </c:pt>
                <c:pt idx="4662">
                  <c:v>44466.054280324075</c:v>
                </c:pt>
                <c:pt idx="4663">
                  <c:v>44466.054974768522</c:v>
                </c:pt>
                <c:pt idx="4664">
                  <c:v>44466.055669212961</c:v>
                </c:pt>
                <c:pt idx="4665">
                  <c:v>44466.056363657408</c:v>
                </c:pt>
                <c:pt idx="4666">
                  <c:v>44466.057058101855</c:v>
                </c:pt>
                <c:pt idx="4667">
                  <c:v>44466.057752546294</c:v>
                </c:pt>
                <c:pt idx="4668">
                  <c:v>44466.058446990741</c:v>
                </c:pt>
                <c:pt idx="4669">
                  <c:v>44466.059141435187</c:v>
                </c:pt>
                <c:pt idx="4670">
                  <c:v>44466.059835879627</c:v>
                </c:pt>
                <c:pt idx="4671">
                  <c:v>44466.060530324074</c:v>
                </c:pt>
                <c:pt idx="4672">
                  <c:v>44466.06122476852</c:v>
                </c:pt>
                <c:pt idx="4673">
                  <c:v>44466.06191921296</c:v>
                </c:pt>
                <c:pt idx="4674">
                  <c:v>44466.062613657406</c:v>
                </c:pt>
                <c:pt idx="4675">
                  <c:v>44466.063308101853</c:v>
                </c:pt>
                <c:pt idx="4676">
                  <c:v>44466.0640025463</c:v>
                </c:pt>
                <c:pt idx="4677">
                  <c:v>44466.064696990739</c:v>
                </c:pt>
                <c:pt idx="4678">
                  <c:v>44466.065391435186</c:v>
                </c:pt>
                <c:pt idx="4679">
                  <c:v>44466.066085879633</c:v>
                </c:pt>
                <c:pt idx="4680">
                  <c:v>44466.066780324072</c:v>
                </c:pt>
                <c:pt idx="4681">
                  <c:v>44466.067474768519</c:v>
                </c:pt>
                <c:pt idx="4682">
                  <c:v>44466.068169212966</c:v>
                </c:pt>
                <c:pt idx="4683">
                  <c:v>44466.068863657405</c:v>
                </c:pt>
                <c:pt idx="4684">
                  <c:v>44466.069558101852</c:v>
                </c:pt>
                <c:pt idx="4685">
                  <c:v>44466.070252546298</c:v>
                </c:pt>
                <c:pt idx="4686">
                  <c:v>44466.070946990738</c:v>
                </c:pt>
                <c:pt idx="4687">
                  <c:v>44466.071641435185</c:v>
                </c:pt>
                <c:pt idx="4688">
                  <c:v>44466.072335879631</c:v>
                </c:pt>
                <c:pt idx="4689">
                  <c:v>44466.073030324071</c:v>
                </c:pt>
                <c:pt idx="4690">
                  <c:v>44466.073724768517</c:v>
                </c:pt>
                <c:pt idx="4691">
                  <c:v>44466.074419212964</c:v>
                </c:pt>
                <c:pt idx="4692">
                  <c:v>44466.075113657411</c:v>
                </c:pt>
                <c:pt idx="4693">
                  <c:v>44466.07580810185</c:v>
                </c:pt>
                <c:pt idx="4694">
                  <c:v>44466.076502546297</c:v>
                </c:pt>
                <c:pt idx="4695">
                  <c:v>44466.077196990744</c:v>
                </c:pt>
                <c:pt idx="4696">
                  <c:v>44466.077891435183</c:v>
                </c:pt>
                <c:pt idx="4697">
                  <c:v>44466.07858587963</c:v>
                </c:pt>
                <c:pt idx="4698">
                  <c:v>44466.079280324077</c:v>
                </c:pt>
                <c:pt idx="4699">
                  <c:v>44466.079974768516</c:v>
                </c:pt>
                <c:pt idx="4700">
                  <c:v>44466.080669212963</c:v>
                </c:pt>
                <c:pt idx="4701">
                  <c:v>44466.081363657409</c:v>
                </c:pt>
                <c:pt idx="4702">
                  <c:v>44466.082058101849</c:v>
                </c:pt>
                <c:pt idx="4703">
                  <c:v>44466.082752546296</c:v>
                </c:pt>
                <c:pt idx="4704">
                  <c:v>44466.083458564812</c:v>
                </c:pt>
                <c:pt idx="4705">
                  <c:v>44466.084153009258</c:v>
                </c:pt>
                <c:pt idx="4706">
                  <c:v>44466.084847453705</c:v>
                </c:pt>
                <c:pt idx="4707">
                  <c:v>44466.085541898145</c:v>
                </c:pt>
                <c:pt idx="4708">
                  <c:v>44466.086236342591</c:v>
                </c:pt>
                <c:pt idx="4709">
                  <c:v>44466.086930787038</c:v>
                </c:pt>
                <c:pt idx="4710">
                  <c:v>44466.087625231485</c:v>
                </c:pt>
                <c:pt idx="4711">
                  <c:v>44466.088319675924</c:v>
                </c:pt>
                <c:pt idx="4712">
                  <c:v>44466.089014120371</c:v>
                </c:pt>
                <c:pt idx="4713">
                  <c:v>44466.089708564818</c:v>
                </c:pt>
                <c:pt idx="4714">
                  <c:v>44466.090403009257</c:v>
                </c:pt>
                <c:pt idx="4715">
                  <c:v>44466.091097453704</c:v>
                </c:pt>
                <c:pt idx="4716">
                  <c:v>44466.09179189815</c:v>
                </c:pt>
                <c:pt idx="4717">
                  <c:v>44466.09248634259</c:v>
                </c:pt>
                <c:pt idx="4718">
                  <c:v>44466.093180787037</c:v>
                </c:pt>
                <c:pt idx="4719">
                  <c:v>44466.093875231483</c:v>
                </c:pt>
                <c:pt idx="4720">
                  <c:v>44466.094569675923</c:v>
                </c:pt>
                <c:pt idx="4721">
                  <c:v>44466.095264120369</c:v>
                </c:pt>
                <c:pt idx="4722">
                  <c:v>44466.095958564816</c:v>
                </c:pt>
                <c:pt idx="4723">
                  <c:v>44466.096653009263</c:v>
                </c:pt>
                <c:pt idx="4724">
                  <c:v>44466.097347453702</c:v>
                </c:pt>
                <c:pt idx="4725">
                  <c:v>44466.098041898149</c:v>
                </c:pt>
                <c:pt idx="4726">
                  <c:v>44466.098736342596</c:v>
                </c:pt>
                <c:pt idx="4727">
                  <c:v>44466.099430787035</c:v>
                </c:pt>
                <c:pt idx="4728">
                  <c:v>44466.100125231482</c:v>
                </c:pt>
                <c:pt idx="4729">
                  <c:v>44466.100819675929</c:v>
                </c:pt>
                <c:pt idx="4730">
                  <c:v>44466.101514120368</c:v>
                </c:pt>
                <c:pt idx="4731">
                  <c:v>44466.102208564815</c:v>
                </c:pt>
                <c:pt idx="4732">
                  <c:v>44466.102903009261</c:v>
                </c:pt>
                <c:pt idx="4733">
                  <c:v>44466.103597453701</c:v>
                </c:pt>
                <c:pt idx="4734">
                  <c:v>44466.104291898147</c:v>
                </c:pt>
                <c:pt idx="4735">
                  <c:v>44466.104986342594</c:v>
                </c:pt>
                <c:pt idx="4736">
                  <c:v>44466.105680787034</c:v>
                </c:pt>
                <c:pt idx="4737">
                  <c:v>44466.10637523148</c:v>
                </c:pt>
                <c:pt idx="4738">
                  <c:v>44466.107069675927</c:v>
                </c:pt>
                <c:pt idx="4739">
                  <c:v>44466.107764120374</c:v>
                </c:pt>
                <c:pt idx="4740">
                  <c:v>44466.108458564813</c:v>
                </c:pt>
                <c:pt idx="4741">
                  <c:v>44466.10915300926</c:v>
                </c:pt>
                <c:pt idx="4742">
                  <c:v>44466.109847453707</c:v>
                </c:pt>
                <c:pt idx="4743">
                  <c:v>44466.110541898146</c:v>
                </c:pt>
                <c:pt idx="4744">
                  <c:v>44466.111236342593</c:v>
                </c:pt>
                <c:pt idx="4745">
                  <c:v>44466.111930787039</c:v>
                </c:pt>
                <c:pt idx="4746">
                  <c:v>44466.112625231479</c:v>
                </c:pt>
                <c:pt idx="4747">
                  <c:v>44466.113319675926</c:v>
                </c:pt>
                <c:pt idx="4748">
                  <c:v>44466.114014120372</c:v>
                </c:pt>
                <c:pt idx="4749">
                  <c:v>44466.114708564812</c:v>
                </c:pt>
                <c:pt idx="4750">
                  <c:v>44466.115403009258</c:v>
                </c:pt>
                <c:pt idx="4751">
                  <c:v>44466.116097453705</c:v>
                </c:pt>
                <c:pt idx="4752">
                  <c:v>44466.116791898145</c:v>
                </c:pt>
                <c:pt idx="4753">
                  <c:v>44466.117486342591</c:v>
                </c:pt>
                <c:pt idx="4754">
                  <c:v>44466.118180787038</c:v>
                </c:pt>
                <c:pt idx="4755">
                  <c:v>44466.118875231485</c:v>
                </c:pt>
                <c:pt idx="4756">
                  <c:v>44466.119569675924</c:v>
                </c:pt>
                <c:pt idx="4757">
                  <c:v>44466.120264120371</c:v>
                </c:pt>
                <c:pt idx="4758">
                  <c:v>44466.120958564818</c:v>
                </c:pt>
                <c:pt idx="4759">
                  <c:v>44466.121653009257</c:v>
                </c:pt>
                <c:pt idx="4760">
                  <c:v>44466.122347453704</c:v>
                </c:pt>
                <c:pt idx="4761">
                  <c:v>44466.12304189815</c:v>
                </c:pt>
                <c:pt idx="4762">
                  <c:v>44466.12373634259</c:v>
                </c:pt>
                <c:pt idx="4763">
                  <c:v>44466.124430787037</c:v>
                </c:pt>
                <c:pt idx="4764">
                  <c:v>44466.125136805553</c:v>
                </c:pt>
                <c:pt idx="4765">
                  <c:v>44466.125831249999</c:v>
                </c:pt>
                <c:pt idx="4766">
                  <c:v>44466.126525694446</c:v>
                </c:pt>
                <c:pt idx="4767">
                  <c:v>44466.127220138886</c:v>
                </c:pt>
                <c:pt idx="4768">
                  <c:v>44466.127914583332</c:v>
                </c:pt>
                <c:pt idx="4769">
                  <c:v>44466.128609027779</c:v>
                </c:pt>
                <c:pt idx="4770">
                  <c:v>44466.129303472226</c:v>
                </c:pt>
                <c:pt idx="4771">
                  <c:v>44466.129997916665</c:v>
                </c:pt>
                <c:pt idx="4772">
                  <c:v>44466.130692361112</c:v>
                </c:pt>
                <c:pt idx="4773">
                  <c:v>44466.131386805559</c:v>
                </c:pt>
                <c:pt idx="4774">
                  <c:v>44466.132081249998</c:v>
                </c:pt>
                <c:pt idx="4775">
                  <c:v>44466.132775694445</c:v>
                </c:pt>
                <c:pt idx="4776">
                  <c:v>44466.133470138891</c:v>
                </c:pt>
                <c:pt idx="4777">
                  <c:v>44466.134164583331</c:v>
                </c:pt>
                <c:pt idx="4778">
                  <c:v>44466.134859027778</c:v>
                </c:pt>
                <c:pt idx="4779">
                  <c:v>44466.135553472224</c:v>
                </c:pt>
                <c:pt idx="4780">
                  <c:v>44466.136247916664</c:v>
                </c:pt>
                <c:pt idx="4781">
                  <c:v>44466.13694236111</c:v>
                </c:pt>
                <c:pt idx="4782">
                  <c:v>44466.137636805557</c:v>
                </c:pt>
                <c:pt idx="4783">
                  <c:v>44466.138331249997</c:v>
                </c:pt>
                <c:pt idx="4784">
                  <c:v>44466.139025694443</c:v>
                </c:pt>
                <c:pt idx="4785">
                  <c:v>44466.13972013889</c:v>
                </c:pt>
                <c:pt idx="4786">
                  <c:v>44466.140414583337</c:v>
                </c:pt>
                <c:pt idx="4787">
                  <c:v>44466.141109027776</c:v>
                </c:pt>
                <c:pt idx="4788">
                  <c:v>44466.141803472223</c:v>
                </c:pt>
                <c:pt idx="4789">
                  <c:v>44466.14249791667</c:v>
                </c:pt>
                <c:pt idx="4790">
                  <c:v>44466.143192361109</c:v>
                </c:pt>
                <c:pt idx="4791">
                  <c:v>44466.143886805556</c:v>
                </c:pt>
                <c:pt idx="4792">
                  <c:v>44466.144581250002</c:v>
                </c:pt>
                <c:pt idx="4793">
                  <c:v>44466.145275694442</c:v>
                </c:pt>
                <c:pt idx="4794">
                  <c:v>44466.145970138889</c:v>
                </c:pt>
                <c:pt idx="4795">
                  <c:v>44466.146664583335</c:v>
                </c:pt>
                <c:pt idx="4796">
                  <c:v>44466.147359027775</c:v>
                </c:pt>
                <c:pt idx="4797">
                  <c:v>44466.148053472221</c:v>
                </c:pt>
                <c:pt idx="4798">
                  <c:v>44466.148747916668</c:v>
                </c:pt>
                <c:pt idx="4799">
                  <c:v>44466.149442361108</c:v>
                </c:pt>
                <c:pt idx="4800">
                  <c:v>44466.150136805554</c:v>
                </c:pt>
                <c:pt idx="4801">
                  <c:v>44466.150831250001</c:v>
                </c:pt>
                <c:pt idx="4802">
                  <c:v>44466.151525694448</c:v>
                </c:pt>
                <c:pt idx="4803">
                  <c:v>44466.152220138887</c:v>
                </c:pt>
                <c:pt idx="4804">
                  <c:v>44466.152914583334</c:v>
                </c:pt>
                <c:pt idx="4805">
                  <c:v>44466.15360902778</c:v>
                </c:pt>
                <c:pt idx="4806">
                  <c:v>44466.15430347222</c:v>
                </c:pt>
                <c:pt idx="4807">
                  <c:v>44466.154997916667</c:v>
                </c:pt>
                <c:pt idx="4808">
                  <c:v>44466.155692361113</c:v>
                </c:pt>
                <c:pt idx="4809">
                  <c:v>44466.156386805553</c:v>
                </c:pt>
                <c:pt idx="4810">
                  <c:v>44466.157081249999</c:v>
                </c:pt>
                <c:pt idx="4811">
                  <c:v>44466.157775694446</c:v>
                </c:pt>
                <c:pt idx="4812">
                  <c:v>44466.158470138886</c:v>
                </c:pt>
                <c:pt idx="4813">
                  <c:v>44466.159164583332</c:v>
                </c:pt>
                <c:pt idx="4814">
                  <c:v>44466.159859027779</c:v>
                </c:pt>
                <c:pt idx="4815">
                  <c:v>44466.160553472226</c:v>
                </c:pt>
                <c:pt idx="4816">
                  <c:v>44466.161247916665</c:v>
                </c:pt>
                <c:pt idx="4817">
                  <c:v>44466.161942361112</c:v>
                </c:pt>
                <c:pt idx="4818">
                  <c:v>44466.162636805559</c:v>
                </c:pt>
                <c:pt idx="4819">
                  <c:v>44466.163331249998</c:v>
                </c:pt>
                <c:pt idx="4820">
                  <c:v>44466.164025694445</c:v>
                </c:pt>
                <c:pt idx="4821">
                  <c:v>44466.164720138891</c:v>
                </c:pt>
                <c:pt idx="4822">
                  <c:v>44466.165414583331</c:v>
                </c:pt>
                <c:pt idx="4823">
                  <c:v>44466.166109027778</c:v>
                </c:pt>
                <c:pt idx="4824">
                  <c:v>44466.166815046294</c:v>
                </c:pt>
                <c:pt idx="4825">
                  <c:v>44466.16750949074</c:v>
                </c:pt>
                <c:pt idx="4826">
                  <c:v>44466.168203935187</c:v>
                </c:pt>
                <c:pt idx="4827">
                  <c:v>44466.168898379627</c:v>
                </c:pt>
                <c:pt idx="4828">
                  <c:v>44466.169592824073</c:v>
                </c:pt>
                <c:pt idx="4829">
                  <c:v>44466.17028726852</c:v>
                </c:pt>
                <c:pt idx="4830">
                  <c:v>44466.170981712959</c:v>
                </c:pt>
                <c:pt idx="4831">
                  <c:v>44466.171676157406</c:v>
                </c:pt>
                <c:pt idx="4832">
                  <c:v>44466.172370601853</c:v>
                </c:pt>
                <c:pt idx="4833">
                  <c:v>44466.1730650463</c:v>
                </c:pt>
                <c:pt idx="4834">
                  <c:v>44466.173759490739</c:v>
                </c:pt>
                <c:pt idx="4835">
                  <c:v>44466.174453935186</c:v>
                </c:pt>
                <c:pt idx="4836">
                  <c:v>44466.175148379632</c:v>
                </c:pt>
                <c:pt idx="4837">
                  <c:v>44466.175842824072</c:v>
                </c:pt>
                <c:pt idx="4838">
                  <c:v>44466.176537268519</c:v>
                </c:pt>
                <c:pt idx="4839">
                  <c:v>44466.177231712965</c:v>
                </c:pt>
                <c:pt idx="4840">
                  <c:v>44466.177926157405</c:v>
                </c:pt>
                <c:pt idx="4841">
                  <c:v>44466.178620601851</c:v>
                </c:pt>
                <c:pt idx="4842">
                  <c:v>44466.179315046298</c:v>
                </c:pt>
                <c:pt idx="4843">
                  <c:v>44466.180009490738</c:v>
                </c:pt>
                <c:pt idx="4844">
                  <c:v>44466.180703935184</c:v>
                </c:pt>
                <c:pt idx="4845">
                  <c:v>44466.181398379631</c:v>
                </c:pt>
                <c:pt idx="4846">
                  <c:v>44466.182092824078</c:v>
                </c:pt>
                <c:pt idx="4847">
                  <c:v>44466.182787268517</c:v>
                </c:pt>
                <c:pt idx="4848">
                  <c:v>44466.183481712964</c:v>
                </c:pt>
                <c:pt idx="4849">
                  <c:v>44466.184176157411</c:v>
                </c:pt>
                <c:pt idx="4850">
                  <c:v>44466.18487060185</c:v>
                </c:pt>
                <c:pt idx="4851">
                  <c:v>44466.185565046297</c:v>
                </c:pt>
                <c:pt idx="4852">
                  <c:v>44466.186259490743</c:v>
                </c:pt>
                <c:pt idx="4853">
                  <c:v>44466.186953935183</c:v>
                </c:pt>
                <c:pt idx="4854">
                  <c:v>44466.18764837963</c:v>
                </c:pt>
                <c:pt idx="4855">
                  <c:v>44466.188342824076</c:v>
                </c:pt>
                <c:pt idx="4856">
                  <c:v>44466.189037268516</c:v>
                </c:pt>
                <c:pt idx="4857">
                  <c:v>44466.189731712962</c:v>
                </c:pt>
                <c:pt idx="4858">
                  <c:v>44466.190426157409</c:v>
                </c:pt>
                <c:pt idx="4859">
                  <c:v>44466.191120601849</c:v>
                </c:pt>
                <c:pt idx="4860">
                  <c:v>44466.191815046295</c:v>
                </c:pt>
                <c:pt idx="4861">
                  <c:v>44466.192509490742</c:v>
                </c:pt>
                <c:pt idx="4862">
                  <c:v>44466.193203935189</c:v>
                </c:pt>
                <c:pt idx="4863">
                  <c:v>44466.193898379628</c:v>
                </c:pt>
                <c:pt idx="4864">
                  <c:v>44466.194592824075</c:v>
                </c:pt>
                <c:pt idx="4865">
                  <c:v>44466.195287268521</c:v>
                </c:pt>
                <c:pt idx="4866">
                  <c:v>44466.195981712961</c:v>
                </c:pt>
                <c:pt idx="4867">
                  <c:v>44466.196676157408</c:v>
                </c:pt>
                <c:pt idx="4868">
                  <c:v>44466.197370601854</c:v>
                </c:pt>
                <c:pt idx="4869">
                  <c:v>44466.198065046294</c:v>
                </c:pt>
                <c:pt idx="4870">
                  <c:v>44466.19875949074</c:v>
                </c:pt>
                <c:pt idx="4871">
                  <c:v>44466.199453935187</c:v>
                </c:pt>
                <c:pt idx="4872">
                  <c:v>44466.200148379627</c:v>
                </c:pt>
                <c:pt idx="4873">
                  <c:v>44466.200842824073</c:v>
                </c:pt>
                <c:pt idx="4874">
                  <c:v>44466.20153726852</c:v>
                </c:pt>
                <c:pt idx="4875">
                  <c:v>44466.202231712959</c:v>
                </c:pt>
                <c:pt idx="4876">
                  <c:v>44466.202926157406</c:v>
                </c:pt>
                <c:pt idx="4877">
                  <c:v>44466.203620601853</c:v>
                </c:pt>
                <c:pt idx="4878">
                  <c:v>44466.2043150463</c:v>
                </c:pt>
                <c:pt idx="4879">
                  <c:v>44466.205009490739</c:v>
                </c:pt>
                <c:pt idx="4880">
                  <c:v>44466.205703935186</c:v>
                </c:pt>
                <c:pt idx="4881">
                  <c:v>44466.206398379632</c:v>
                </c:pt>
                <c:pt idx="4882">
                  <c:v>44466.207092824072</c:v>
                </c:pt>
                <c:pt idx="4883">
                  <c:v>44466.207787268519</c:v>
                </c:pt>
                <c:pt idx="4884">
                  <c:v>44466.208493287035</c:v>
                </c:pt>
                <c:pt idx="4885">
                  <c:v>44466.209187731482</c:v>
                </c:pt>
                <c:pt idx="4886">
                  <c:v>44466.209882175928</c:v>
                </c:pt>
                <c:pt idx="4887">
                  <c:v>44466.210576620368</c:v>
                </c:pt>
                <c:pt idx="4888">
                  <c:v>44466.211271064814</c:v>
                </c:pt>
                <c:pt idx="4889">
                  <c:v>44466.211965509261</c:v>
                </c:pt>
                <c:pt idx="4890">
                  <c:v>44466.2126599537</c:v>
                </c:pt>
                <c:pt idx="4891">
                  <c:v>44466.213354398147</c:v>
                </c:pt>
                <c:pt idx="4892">
                  <c:v>44466.214048842594</c:v>
                </c:pt>
                <c:pt idx="4893">
                  <c:v>44466.214743287041</c:v>
                </c:pt>
                <c:pt idx="4894">
                  <c:v>44466.21543773148</c:v>
                </c:pt>
                <c:pt idx="4895">
                  <c:v>44466.216132175927</c:v>
                </c:pt>
                <c:pt idx="4896">
                  <c:v>44466.216826620373</c:v>
                </c:pt>
                <c:pt idx="4897">
                  <c:v>44466.217521064813</c:v>
                </c:pt>
                <c:pt idx="4898">
                  <c:v>44466.21821550926</c:v>
                </c:pt>
                <c:pt idx="4899">
                  <c:v>44466.218909953706</c:v>
                </c:pt>
                <c:pt idx="4900">
                  <c:v>44466.219604398146</c:v>
                </c:pt>
                <c:pt idx="4901">
                  <c:v>44466.220298842592</c:v>
                </c:pt>
                <c:pt idx="4902">
                  <c:v>44466.220993287039</c:v>
                </c:pt>
                <c:pt idx="4903">
                  <c:v>44466.221687731479</c:v>
                </c:pt>
                <c:pt idx="4904">
                  <c:v>44466.222382175925</c:v>
                </c:pt>
                <c:pt idx="4905">
                  <c:v>44466.223076620372</c:v>
                </c:pt>
                <c:pt idx="4906">
                  <c:v>44466.223771064811</c:v>
                </c:pt>
                <c:pt idx="4907">
                  <c:v>44466.224465509258</c:v>
                </c:pt>
                <c:pt idx="4908">
                  <c:v>44466.225159953705</c:v>
                </c:pt>
                <c:pt idx="4909">
                  <c:v>44466.225854398152</c:v>
                </c:pt>
                <c:pt idx="4910">
                  <c:v>44466.226548842591</c:v>
                </c:pt>
                <c:pt idx="4911">
                  <c:v>44466.227243287038</c:v>
                </c:pt>
                <c:pt idx="4912">
                  <c:v>44466.227937731484</c:v>
                </c:pt>
                <c:pt idx="4913">
                  <c:v>44466.228632175924</c:v>
                </c:pt>
                <c:pt idx="4914">
                  <c:v>44466.229326620371</c:v>
                </c:pt>
                <c:pt idx="4915">
                  <c:v>44466.230021064817</c:v>
                </c:pt>
                <c:pt idx="4916">
                  <c:v>44466.230715509257</c:v>
                </c:pt>
                <c:pt idx="4917">
                  <c:v>44466.231409953703</c:v>
                </c:pt>
                <c:pt idx="4918">
                  <c:v>44466.23210439815</c:v>
                </c:pt>
                <c:pt idx="4919">
                  <c:v>44466.23279884259</c:v>
                </c:pt>
                <c:pt idx="4920">
                  <c:v>44466.233493287036</c:v>
                </c:pt>
                <c:pt idx="4921">
                  <c:v>44466.234187731483</c:v>
                </c:pt>
                <c:pt idx="4922">
                  <c:v>44466.234882175922</c:v>
                </c:pt>
                <c:pt idx="4923">
                  <c:v>44466.235576620369</c:v>
                </c:pt>
                <c:pt idx="4924">
                  <c:v>44466.236271064816</c:v>
                </c:pt>
                <c:pt idx="4925">
                  <c:v>44466.236965509263</c:v>
                </c:pt>
                <c:pt idx="4926">
                  <c:v>44466.237659953702</c:v>
                </c:pt>
                <c:pt idx="4927">
                  <c:v>44466.238354398149</c:v>
                </c:pt>
                <c:pt idx="4928">
                  <c:v>44466.239048842595</c:v>
                </c:pt>
                <c:pt idx="4929">
                  <c:v>44466.239743287035</c:v>
                </c:pt>
                <c:pt idx="4930">
                  <c:v>44466.240437731482</c:v>
                </c:pt>
                <c:pt idx="4931">
                  <c:v>44466.241132175928</c:v>
                </c:pt>
                <c:pt idx="4932">
                  <c:v>44466.241826620368</c:v>
                </c:pt>
                <c:pt idx="4933">
                  <c:v>44466.242521064814</c:v>
                </c:pt>
                <c:pt idx="4934">
                  <c:v>44466.243215509261</c:v>
                </c:pt>
                <c:pt idx="4935">
                  <c:v>44466.2439099537</c:v>
                </c:pt>
                <c:pt idx="4936">
                  <c:v>44466.244604398147</c:v>
                </c:pt>
                <c:pt idx="4937">
                  <c:v>44466.245298842594</c:v>
                </c:pt>
                <c:pt idx="4938">
                  <c:v>44466.245993287041</c:v>
                </c:pt>
                <c:pt idx="4939">
                  <c:v>44466.24668773148</c:v>
                </c:pt>
                <c:pt idx="4940">
                  <c:v>44466.247382175927</c:v>
                </c:pt>
                <c:pt idx="4941">
                  <c:v>44466.248076620373</c:v>
                </c:pt>
                <c:pt idx="4942">
                  <c:v>44466.248771064813</c:v>
                </c:pt>
                <c:pt idx="4943">
                  <c:v>44466.24946550926</c:v>
                </c:pt>
                <c:pt idx="4944">
                  <c:v>44466.250159953706</c:v>
                </c:pt>
                <c:pt idx="4945">
                  <c:v>44466.250854398146</c:v>
                </c:pt>
                <c:pt idx="4946">
                  <c:v>44466.251548842592</c:v>
                </c:pt>
                <c:pt idx="4947">
                  <c:v>44466.252243287039</c:v>
                </c:pt>
                <c:pt idx="4948">
                  <c:v>44466.252937731479</c:v>
                </c:pt>
                <c:pt idx="4949">
                  <c:v>44466.253632175925</c:v>
                </c:pt>
                <c:pt idx="4950">
                  <c:v>44466.254326620372</c:v>
                </c:pt>
                <c:pt idx="4951">
                  <c:v>44466.255021064811</c:v>
                </c:pt>
                <c:pt idx="4952">
                  <c:v>44466.255715509258</c:v>
                </c:pt>
                <c:pt idx="4953">
                  <c:v>44466.256409953705</c:v>
                </c:pt>
                <c:pt idx="4954">
                  <c:v>44466.257104398152</c:v>
                </c:pt>
                <c:pt idx="4955">
                  <c:v>44466.257798842591</c:v>
                </c:pt>
                <c:pt idx="4956">
                  <c:v>44466.258493287038</c:v>
                </c:pt>
                <c:pt idx="4957">
                  <c:v>44466.259187731484</c:v>
                </c:pt>
                <c:pt idx="4958">
                  <c:v>44466.259882175924</c:v>
                </c:pt>
                <c:pt idx="4959">
                  <c:v>44466.260576620371</c:v>
                </c:pt>
                <c:pt idx="4960">
                  <c:v>44466.261271064817</c:v>
                </c:pt>
                <c:pt idx="4961">
                  <c:v>44466.261965509257</c:v>
                </c:pt>
                <c:pt idx="4962">
                  <c:v>44466.262659953703</c:v>
                </c:pt>
                <c:pt idx="4963">
                  <c:v>44466.26335439815</c:v>
                </c:pt>
                <c:pt idx="4964">
                  <c:v>44466.26404884259</c:v>
                </c:pt>
                <c:pt idx="4965">
                  <c:v>44466.264743287036</c:v>
                </c:pt>
                <c:pt idx="4966">
                  <c:v>44466.265437731483</c:v>
                </c:pt>
                <c:pt idx="4967">
                  <c:v>44466.266132175922</c:v>
                </c:pt>
                <c:pt idx="4968">
                  <c:v>44466.266826620369</c:v>
                </c:pt>
                <c:pt idx="4969">
                  <c:v>44466.267521064816</c:v>
                </c:pt>
                <c:pt idx="4970">
                  <c:v>44466.268215509263</c:v>
                </c:pt>
                <c:pt idx="4971">
                  <c:v>44466.268909953702</c:v>
                </c:pt>
                <c:pt idx="4972">
                  <c:v>44466.269604398149</c:v>
                </c:pt>
                <c:pt idx="4973">
                  <c:v>44466.270298842595</c:v>
                </c:pt>
                <c:pt idx="4974">
                  <c:v>44466.270993287035</c:v>
                </c:pt>
                <c:pt idx="4975">
                  <c:v>44466.271687731482</c:v>
                </c:pt>
                <c:pt idx="4976">
                  <c:v>44466.272382175928</c:v>
                </c:pt>
                <c:pt idx="4977">
                  <c:v>44466.273076620368</c:v>
                </c:pt>
                <c:pt idx="4978">
                  <c:v>44466.273771064814</c:v>
                </c:pt>
                <c:pt idx="4979">
                  <c:v>44466.274465509261</c:v>
                </c:pt>
                <c:pt idx="4980">
                  <c:v>44466.2751599537</c:v>
                </c:pt>
                <c:pt idx="4981">
                  <c:v>44466.275854398147</c:v>
                </c:pt>
                <c:pt idx="4982">
                  <c:v>44466.276548842594</c:v>
                </c:pt>
                <c:pt idx="4983">
                  <c:v>44466.277243287041</c:v>
                </c:pt>
                <c:pt idx="4984">
                  <c:v>44466.27793773148</c:v>
                </c:pt>
                <c:pt idx="4985">
                  <c:v>44466.278632175927</c:v>
                </c:pt>
                <c:pt idx="4986">
                  <c:v>44466.279326620373</c:v>
                </c:pt>
                <c:pt idx="4987">
                  <c:v>44466.280021064813</c:v>
                </c:pt>
                <c:pt idx="4988">
                  <c:v>44466.28071550926</c:v>
                </c:pt>
                <c:pt idx="4989">
                  <c:v>44466.281409953706</c:v>
                </c:pt>
                <c:pt idx="4990">
                  <c:v>44466.282104398146</c:v>
                </c:pt>
                <c:pt idx="4991">
                  <c:v>44466.282798842592</c:v>
                </c:pt>
                <c:pt idx="4992">
                  <c:v>44466.283493287039</c:v>
                </c:pt>
                <c:pt idx="4993">
                  <c:v>44466.284187731479</c:v>
                </c:pt>
                <c:pt idx="4994">
                  <c:v>44466.284882175925</c:v>
                </c:pt>
                <c:pt idx="4995">
                  <c:v>44466.285576620372</c:v>
                </c:pt>
                <c:pt idx="4996">
                  <c:v>44466.286271064811</c:v>
                </c:pt>
                <c:pt idx="4997">
                  <c:v>44466.286965509258</c:v>
                </c:pt>
                <c:pt idx="4998">
                  <c:v>44466.287659953705</c:v>
                </c:pt>
                <c:pt idx="4999">
                  <c:v>44466.288354398152</c:v>
                </c:pt>
                <c:pt idx="5000">
                  <c:v>44466.289048842591</c:v>
                </c:pt>
                <c:pt idx="5001">
                  <c:v>44466.289743287038</c:v>
                </c:pt>
                <c:pt idx="5002">
                  <c:v>44466.290437731484</c:v>
                </c:pt>
                <c:pt idx="5003">
                  <c:v>44466.291132175924</c:v>
                </c:pt>
                <c:pt idx="5004">
                  <c:v>44466.291838194447</c:v>
                </c:pt>
                <c:pt idx="5005">
                  <c:v>44466.292532638887</c:v>
                </c:pt>
                <c:pt idx="5006">
                  <c:v>44466.293227083333</c:v>
                </c:pt>
                <c:pt idx="5007">
                  <c:v>44466.29392152778</c:v>
                </c:pt>
                <c:pt idx="5008">
                  <c:v>44466.29461597222</c:v>
                </c:pt>
                <c:pt idx="5009">
                  <c:v>44466.295310416666</c:v>
                </c:pt>
                <c:pt idx="5010">
                  <c:v>44466.296004861113</c:v>
                </c:pt>
                <c:pt idx="5011">
                  <c:v>44466.296699305552</c:v>
                </c:pt>
                <c:pt idx="5012">
                  <c:v>44466.297393749999</c:v>
                </c:pt>
                <c:pt idx="5013">
                  <c:v>44466.298088194446</c:v>
                </c:pt>
                <c:pt idx="5014">
                  <c:v>44466.298782638885</c:v>
                </c:pt>
                <c:pt idx="5015">
                  <c:v>44466.299477083332</c:v>
                </c:pt>
                <c:pt idx="5016">
                  <c:v>44466.300171527779</c:v>
                </c:pt>
                <c:pt idx="5017">
                  <c:v>44466.300865972225</c:v>
                </c:pt>
                <c:pt idx="5018">
                  <c:v>44466.301560416665</c:v>
                </c:pt>
                <c:pt idx="5019">
                  <c:v>44466.302254861112</c:v>
                </c:pt>
                <c:pt idx="5020">
                  <c:v>44466.302949305558</c:v>
                </c:pt>
                <c:pt idx="5021">
                  <c:v>44466.303643749998</c:v>
                </c:pt>
                <c:pt idx="5022">
                  <c:v>44466.304338194444</c:v>
                </c:pt>
                <c:pt idx="5023">
                  <c:v>44466.305032638891</c:v>
                </c:pt>
                <c:pt idx="5024">
                  <c:v>44466.305727083331</c:v>
                </c:pt>
                <c:pt idx="5025">
                  <c:v>44466.306421527777</c:v>
                </c:pt>
                <c:pt idx="5026">
                  <c:v>44466.307115972224</c:v>
                </c:pt>
                <c:pt idx="5027">
                  <c:v>44466.307810416663</c:v>
                </c:pt>
                <c:pt idx="5028">
                  <c:v>44466.30850486111</c:v>
                </c:pt>
                <c:pt idx="5029">
                  <c:v>44466.309199305557</c:v>
                </c:pt>
                <c:pt idx="5030">
                  <c:v>44466.309893750004</c:v>
                </c:pt>
                <c:pt idx="5031">
                  <c:v>44466.310588194443</c:v>
                </c:pt>
                <c:pt idx="5032">
                  <c:v>44466.31128263889</c:v>
                </c:pt>
                <c:pt idx="5033">
                  <c:v>44466.311977083336</c:v>
                </c:pt>
                <c:pt idx="5034">
                  <c:v>44466.312671527776</c:v>
                </c:pt>
                <c:pt idx="5035">
                  <c:v>44466.313365972223</c:v>
                </c:pt>
                <c:pt idx="5036">
                  <c:v>44466.314060416669</c:v>
                </c:pt>
                <c:pt idx="5037">
                  <c:v>44466.314754861109</c:v>
                </c:pt>
                <c:pt idx="5038">
                  <c:v>44466.315449305555</c:v>
                </c:pt>
                <c:pt idx="5039">
                  <c:v>44466.316143750002</c:v>
                </c:pt>
                <c:pt idx="5040">
                  <c:v>44466.316838194442</c:v>
                </c:pt>
                <c:pt idx="5041">
                  <c:v>44466.317532638888</c:v>
                </c:pt>
                <c:pt idx="5042">
                  <c:v>44466.318227083335</c:v>
                </c:pt>
                <c:pt idx="5043">
                  <c:v>44466.318921527774</c:v>
                </c:pt>
                <c:pt idx="5044">
                  <c:v>44466.319615972221</c:v>
                </c:pt>
                <c:pt idx="5045">
                  <c:v>44466.320310416668</c:v>
                </c:pt>
                <c:pt idx="5046">
                  <c:v>44466.321004861114</c:v>
                </c:pt>
                <c:pt idx="5047">
                  <c:v>44466.321699305554</c:v>
                </c:pt>
                <c:pt idx="5048">
                  <c:v>44466.322393750001</c:v>
                </c:pt>
                <c:pt idx="5049">
                  <c:v>44466.323088194447</c:v>
                </c:pt>
                <c:pt idx="5050">
                  <c:v>44466.323782638887</c:v>
                </c:pt>
                <c:pt idx="5051">
                  <c:v>44466.324477083333</c:v>
                </c:pt>
                <c:pt idx="5052">
                  <c:v>44466.32517152778</c:v>
                </c:pt>
                <c:pt idx="5053">
                  <c:v>44466.32586597222</c:v>
                </c:pt>
                <c:pt idx="5054">
                  <c:v>44466.326560416666</c:v>
                </c:pt>
                <c:pt idx="5055">
                  <c:v>44466.327254861113</c:v>
                </c:pt>
                <c:pt idx="5056">
                  <c:v>44466.327949305552</c:v>
                </c:pt>
                <c:pt idx="5057">
                  <c:v>44466.328643749999</c:v>
                </c:pt>
                <c:pt idx="5058">
                  <c:v>44466.329338194446</c:v>
                </c:pt>
                <c:pt idx="5059">
                  <c:v>44466.330032638885</c:v>
                </c:pt>
                <c:pt idx="5060">
                  <c:v>44466.330727083332</c:v>
                </c:pt>
                <c:pt idx="5061">
                  <c:v>44466.331421527779</c:v>
                </c:pt>
                <c:pt idx="5062">
                  <c:v>44466.332115972225</c:v>
                </c:pt>
                <c:pt idx="5063">
                  <c:v>44466.332810416665</c:v>
                </c:pt>
                <c:pt idx="5064">
                  <c:v>44466.333516435188</c:v>
                </c:pt>
                <c:pt idx="5065">
                  <c:v>44466.334210879628</c:v>
                </c:pt>
                <c:pt idx="5066">
                  <c:v>44466.334905324074</c:v>
                </c:pt>
                <c:pt idx="5067">
                  <c:v>44466.335599768521</c:v>
                </c:pt>
                <c:pt idx="5068">
                  <c:v>44466.336294212961</c:v>
                </c:pt>
                <c:pt idx="5069">
                  <c:v>44466.336988657407</c:v>
                </c:pt>
                <c:pt idx="5070">
                  <c:v>44466.337683101854</c:v>
                </c:pt>
                <c:pt idx="5071">
                  <c:v>44466.338377546293</c:v>
                </c:pt>
                <c:pt idx="5072">
                  <c:v>44466.33907199074</c:v>
                </c:pt>
                <c:pt idx="5073">
                  <c:v>44466.339766435187</c:v>
                </c:pt>
                <c:pt idx="5074">
                  <c:v>44466.340460879626</c:v>
                </c:pt>
                <c:pt idx="5075">
                  <c:v>44466.341155324073</c:v>
                </c:pt>
                <c:pt idx="5076">
                  <c:v>44466.34184976852</c:v>
                </c:pt>
                <c:pt idx="5077">
                  <c:v>44466.342544212966</c:v>
                </c:pt>
                <c:pt idx="5078">
                  <c:v>44466.343238657406</c:v>
                </c:pt>
                <c:pt idx="5079">
                  <c:v>44466.343933101853</c:v>
                </c:pt>
                <c:pt idx="5080">
                  <c:v>44466.344627546299</c:v>
                </c:pt>
                <c:pt idx="5081">
                  <c:v>44466.345321990739</c:v>
                </c:pt>
                <c:pt idx="5082">
                  <c:v>44466.346016435185</c:v>
                </c:pt>
                <c:pt idx="5083">
                  <c:v>44466.346710879632</c:v>
                </c:pt>
                <c:pt idx="5084">
                  <c:v>44466.347405324072</c:v>
                </c:pt>
                <c:pt idx="5085">
                  <c:v>44466.348099768518</c:v>
                </c:pt>
                <c:pt idx="5086">
                  <c:v>44466.348794212965</c:v>
                </c:pt>
                <c:pt idx="5087">
                  <c:v>44466.349488657404</c:v>
                </c:pt>
                <c:pt idx="5088">
                  <c:v>44466.350183101851</c:v>
                </c:pt>
                <c:pt idx="5089">
                  <c:v>44466.350877546298</c:v>
                </c:pt>
                <c:pt idx="5090">
                  <c:v>44466.351571990737</c:v>
                </c:pt>
                <c:pt idx="5091">
                  <c:v>44466.352266435184</c:v>
                </c:pt>
                <c:pt idx="5092">
                  <c:v>44466.352960879631</c:v>
                </c:pt>
                <c:pt idx="5093">
                  <c:v>44466.353655324077</c:v>
                </c:pt>
                <c:pt idx="5094">
                  <c:v>44466.354349768517</c:v>
                </c:pt>
                <c:pt idx="5095">
                  <c:v>44466.355044212964</c:v>
                </c:pt>
                <c:pt idx="5096">
                  <c:v>44466.35573865741</c:v>
                </c:pt>
                <c:pt idx="5097">
                  <c:v>44466.35643310185</c:v>
                </c:pt>
                <c:pt idx="5098">
                  <c:v>44466.357127546296</c:v>
                </c:pt>
                <c:pt idx="5099">
                  <c:v>44466.357821990743</c:v>
                </c:pt>
                <c:pt idx="5100">
                  <c:v>44466.358516435183</c:v>
                </c:pt>
                <c:pt idx="5101">
                  <c:v>44466.359210879629</c:v>
                </c:pt>
                <c:pt idx="5102">
                  <c:v>44466.359905324076</c:v>
                </c:pt>
                <c:pt idx="5103">
                  <c:v>44466.360599768515</c:v>
                </c:pt>
                <c:pt idx="5104">
                  <c:v>44466.361294212962</c:v>
                </c:pt>
                <c:pt idx="5105">
                  <c:v>44466.361988657409</c:v>
                </c:pt>
                <c:pt idx="5106">
                  <c:v>44466.362683101848</c:v>
                </c:pt>
                <c:pt idx="5107">
                  <c:v>44466.363377546295</c:v>
                </c:pt>
                <c:pt idx="5108">
                  <c:v>44466.364071990742</c:v>
                </c:pt>
                <c:pt idx="5109">
                  <c:v>44466.364766435188</c:v>
                </c:pt>
                <c:pt idx="5110">
                  <c:v>44466.365460879628</c:v>
                </c:pt>
                <c:pt idx="5111">
                  <c:v>44466.366155324074</c:v>
                </c:pt>
                <c:pt idx="5112">
                  <c:v>44466.366849768521</c:v>
                </c:pt>
                <c:pt idx="5113">
                  <c:v>44466.367544212961</c:v>
                </c:pt>
                <c:pt idx="5114">
                  <c:v>44466.368238657407</c:v>
                </c:pt>
                <c:pt idx="5115">
                  <c:v>44466.368933101854</c:v>
                </c:pt>
                <c:pt idx="5116">
                  <c:v>44466.369627546293</c:v>
                </c:pt>
                <c:pt idx="5117">
                  <c:v>44466.37032199074</c:v>
                </c:pt>
                <c:pt idx="5118">
                  <c:v>44466.371016435187</c:v>
                </c:pt>
                <c:pt idx="5119">
                  <c:v>44466.371710879626</c:v>
                </c:pt>
                <c:pt idx="5120">
                  <c:v>44466.372405324073</c:v>
                </c:pt>
                <c:pt idx="5121">
                  <c:v>44466.37309976852</c:v>
                </c:pt>
                <c:pt idx="5122">
                  <c:v>44466.373794212966</c:v>
                </c:pt>
                <c:pt idx="5123">
                  <c:v>44466.374488657406</c:v>
                </c:pt>
                <c:pt idx="5124">
                  <c:v>44466.375194675929</c:v>
                </c:pt>
                <c:pt idx="5125">
                  <c:v>44466.375889120369</c:v>
                </c:pt>
                <c:pt idx="5126">
                  <c:v>44466.376583564816</c:v>
                </c:pt>
                <c:pt idx="5127">
                  <c:v>44466.377278009262</c:v>
                </c:pt>
                <c:pt idx="5128">
                  <c:v>44466.377972453702</c:v>
                </c:pt>
                <c:pt idx="5129">
                  <c:v>44466.378666898148</c:v>
                </c:pt>
                <c:pt idx="5130">
                  <c:v>44466.379361342595</c:v>
                </c:pt>
                <c:pt idx="5131">
                  <c:v>44466.380055787035</c:v>
                </c:pt>
                <c:pt idx="5132">
                  <c:v>44466.380750231481</c:v>
                </c:pt>
                <c:pt idx="5133">
                  <c:v>44466.381444675928</c:v>
                </c:pt>
                <c:pt idx="5134">
                  <c:v>44466.382139120367</c:v>
                </c:pt>
                <c:pt idx="5135">
                  <c:v>44466.382833564814</c:v>
                </c:pt>
                <c:pt idx="5136">
                  <c:v>44466.383528009261</c:v>
                </c:pt>
                <c:pt idx="5137">
                  <c:v>44466.3842224537</c:v>
                </c:pt>
                <c:pt idx="5138">
                  <c:v>44466.384916898147</c:v>
                </c:pt>
                <c:pt idx="5139">
                  <c:v>44466.385611342594</c:v>
                </c:pt>
                <c:pt idx="5140">
                  <c:v>44466.38630578704</c:v>
                </c:pt>
                <c:pt idx="5141">
                  <c:v>44466.38700023148</c:v>
                </c:pt>
                <c:pt idx="5142">
                  <c:v>44466.387694675926</c:v>
                </c:pt>
                <c:pt idx="5143">
                  <c:v>44466.388389120373</c:v>
                </c:pt>
                <c:pt idx="5144">
                  <c:v>44466.389083564813</c:v>
                </c:pt>
                <c:pt idx="5145">
                  <c:v>44466.389778009259</c:v>
                </c:pt>
                <c:pt idx="5146">
                  <c:v>44466.390472453706</c:v>
                </c:pt>
                <c:pt idx="5147">
                  <c:v>44466.391166898145</c:v>
                </c:pt>
                <c:pt idx="5148">
                  <c:v>44466.391861342592</c:v>
                </c:pt>
                <c:pt idx="5149">
                  <c:v>44466.392555787039</c:v>
                </c:pt>
                <c:pt idx="5150">
                  <c:v>44466.393250231478</c:v>
                </c:pt>
                <c:pt idx="5151">
                  <c:v>44466.393944675925</c:v>
                </c:pt>
                <c:pt idx="5152">
                  <c:v>44466.394639120372</c:v>
                </c:pt>
                <c:pt idx="5153">
                  <c:v>44466.395333564818</c:v>
                </c:pt>
                <c:pt idx="5154">
                  <c:v>44466.396028009258</c:v>
                </c:pt>
                <c:pt idx="5155">
                  <c:v>44466.396722453705</c:v>
                </c:pt>
                <c:pt idx="5156">
                  <c:v>44466.397416898151</c:v>
                </c:pt>
                <c:pt idx="5157">
                  <c:v>44466.398111342591</c:v>
                </c:pt>
                <c:pt idx="5158">
                  <c:v>44466.398805787037</c:v>
                </c:pt>
                <c:pt idx="5159">
                  <c:v>44466.399500231484</c:v>
                </c:pt>
                <c:pt idx="5160">
                  <c:v>44466.400194675924</c:v>
                </c:pt>
                <c:pt idx="5161">
                  <c:v>44466.40088912037</c:v>
                </c:pt>
                <c:pt idx="5162">
                  <c:v>44466.401583564817</c:v>
                </c:pt>
                <c:pt idx="5163">
                  <c:v>44466.402278009256</c:v>
                </c:pt>
                <c:pt idx="5164">
                  <c:v>44466.402972453703</c:v>
                </c:pt>
                <c:pt idx="5165">
                  <c:v>44466.40366689815</c:v>
                </c:pt>
                <c:pt idx="5166">
                  <c:v>44466.404361342589</c:v>
                </c:pt>
                <c:pt idx="5167">
                  <c:v>44466.405055787036</c:v>
                </c:pt>
                <c:pt idx="5168">
                  <c:v>44466.405750231483</c:v>
                </c:pt>
                <c:pt idx="5169">
                  <c:v>44466.406444675929</c:v>
                </c:pt>
                <c:pt idx="5170">
                  <c:v>44466.407139120369</c:v>
                </c:pt>
                <c:pt idx="5171">
                  <c:v>44466.407833564816</c:v>
                </c:pt>
                <c:pt idx="5172">
                  <c:v>44466.408528009262</c:v>
                </c:pt>
                <c:pt idx="5173">
                  <c:v>44466.409222453702</c:v>
                </c:pt>
                <c:pt idx="5174">
                  <c:v>44466.409916898148</c:v>
                </c:pt>
                <c:pt idx="5175">
                  <c:v>44466.410611342595</c:v>
                </c:pt>
                <c:pt idx="5176">
                  <c:v>44466.411305787035</c:v>
                </c:pt>
                <c:pt idx="5177">
                  <c:v>44466.412000231481</c:v>
                </c:pt>
                <c:pt idx="5178">
                  <c:v>44466.412694675928</c:v>
                </c:pt>
                <c:pt idx="5179">
                  <c:v>44466.413389120367</c:v>
                </c:pt>
                <c:pt idx="5180">
                  <c:v>44466.414083564814</c:v>
                </c:pt>
                <c:pt idx="5181">
                  <c:v>44466.414778009261</c:v>
                </c:pt>
                <c:pt idx="5182">
                  <c:v>44466.4154724537</c:v>
                </c:pt>
                <c:pt idx="5183">
                  <c:v>44466.416166898147</c:v>
                </c:pt>
                <c:pt idx="5184">
                  <c:v>44466.416872916663</c:v>
                </c:pt>
                <c:pt idx="5185">
                  <c:v>44466.41756736111</c:v>
                </c:pt>
                <c:pt idx="5186">
                  <c:v>44466.418261805557</c:v>
                </c:pt>
                <c:pt idx="5187">
                  <c:v>44466.418956250003</c:v>
                </c:pt>
                <c:pt idx="5188">
                  <c:v>44466.419650694443</c:v>
                </c:pt>
                <c:pt idx="5189">
                  <c:v>44466.420345138889</c:v>
                </c:pt>
                <c:pt idx="5190">
                  <c:v>44466.421039583336</c:v>
                </c:pt>
                <c:pt idx="5191">
                  <c:v>44466.421734027776</c:v>
                </c:pt>
                <c:pt idx="5192">
                  <c:v>44466.422428472222</c:v>
                </c:pt>
                <c:pt idx="5193">
                  <c:v>44466.423122916669</c:v>
                </c:pt>
                <c:pt idx="5194">
                  <c:v>44466.423817361108</c:v>
                </c:pt>
                <c:pt idx="5195">
                  <c:v>44466.424511805555</c:v>
                </c:pt>
                <c:pt idx="5196">
                  <c:v>44466.425206250002</c:v>
                </c:pt>
                <c:pt idx="5197">
                  <c:v>44466.425900694441</c:v>
                </c:pt>
                <c:pt idx="5198">
                  <c:v>44466.426595138888</c:v>
                </c:pt>
                <c:pt idx="5199">
                  <c:v>44466.427289583335</c:v>
                </c:pt>
                <c:pt idx="5200">
                  <c:v>44466.427984027781</c:v>
                </c:pt>
                <c:pt idx="5201">
                  <c:v>44466.428678472221</c:v>
                </c:pt>
                <c:pt idx="5202">
                  <c:v>44466.429372916667</c:v>
                </c:pt>
                <c:pt idx="5203">
                  <c:v>44466.430067361114</c:v>
                </c:pt>
                <c:pt idx="5204">
                  <c:v>44466.430761805554</c:v>
                </c:pt>
                <c:pt idx="5205">
                  <c:v>44466.43145625</c:v>
                </c:pt>
                <c:pt idx="5206">
                  <c:v>44466.432150694447</c:v>
                </c:pt>
                <c:pt idx="5207">
                  <c:v>44466.432845138886</c:v>
                </c:pt>
                <c:pt idx="5208">
                  <c:v>44466.433539583333</c:v>
                </c:pt>
                <c:pt idx="5209">
                  <c:v>44466.43423402778</c:v>
                </c:pt>
                <c:pt idx="5210">
                  <c:v>44466.434928472219</c:v>
                </c:pt>
                <c:pt idx="5211">
                  <c:v>44466.435622916666</c:v>
                </c:pt>
                <c:pt idx="5212">
                  <c:v>44466.436317361113</c:v>
                </c:pt>
                <c:pt idx="5213">
                  <c:v>44466.437011805552</c:v>
                </c:pt>
                <c:pt idx="5214">
                  <c:v>44466.437706249999</c:v>
                </c:pt>
                <c:pt idx="5215">
                  <c:v>44466.438400694446</c:v>
                </c:pt>
                <c:pt idx="5216">
                  <c:v>44466.439095138892</c:v>
                </c:pt>
                <c:pt idx="5217">
                  <c:v>44466.439789583332</c:v>
                </c:pt>
                <c:pt idx="5218">
                  <c:v>44466.440484027778</c:v>
                </c:pt>
                <c:pt idx="5219">
                  <c:v>44466.441178472225</c:v>
                </c:pt>
                <c:pt idx="5220">
                  <c:v>44466.441872916665</c:v>
                </c:pt>
                <c:pt idx="5221">
                  <c:v>44466.442567361111</c:v>
                </c:pt>
                <c:pt idx="5222">
                  <c:v>44466.443261805558</c:v>
                </c:pt>
                <c:pt idx="5223">
                  <c:v>44466.443956249997</c:v>
                </c:pt>
                <c:pt idx="5224">
                  <c:v>44466.444650694444</c:v>
                </c:pt>
                <c:pt idx="5225">
                  <c:v>44466.445345138891</c:v>
                </c:pt>
                <c:pt idx="5226">
                  <c:v>44466.44603958333</c:v>
                </c:pt>
                <c:pt idx="5227">
                  <c:v>44466.446734027777</c:v>
                </c:pt>
                <c:pt idx="5228">
                  <c:v>44466.447428472224</c:v>
                </c:pt>
                <c:pt idx="5229">
                  <c:v>44466.448122916663</c:v>
                </c:pt>
                <c:pt idx="5230">
                  <c:v>44466.44881736111</c:v>
                </c:pt>
                <c:pt idx="5231">
                  <c:v>44466.449511805557</c:v>
                </c:pt>
                <c:pt idx="5232">
                  <c:v>44466.450206250003</c:v>
                </c:pt>
                <c:pt idx="5233">
                  <c:v>44466.450900694443</c:v>
                </c:pt>
                <c:pt idx="5234">
                  <c:v>44466.451595138889</c:v>
                </c:pt>
                <c:pt idx="5235">
                  <c:v>44466.452289583336</c:v>
                </c:pt>
                <c:pt idx="5236">
                  <c:v>44466.452984027776</c:v>
                </c:pt>
                <c:pt idx="5237">
                  <c:v>44466.453678472222</c:v>
                </c:pt>
                <c:pt idx="5238">
                  <c:v>44466.454372916669</c:v>
                </c:pt>
                <c:pt idx="5239">
                  <c:v>44466.455067361108</c:v>
                </c:pt>
                <c:pt idx="5240">
                  <c:v>44466.455761805555</c:v>
                </c:pt>
                <c:pt idx="5241">
                  <c:v>44466.456456250002</c:v>
                </c:pt>
                <c:pt idx="5242">
                  <c:v>44466.457150694441</c:v>
                </c:pt>
                <c:pt idx="5243">
                  <c:v>44466.457845138888</c:v>
                </c:pt>
                <c:pt idx="5244">
                  <c:v>44466.458551157404</c:v>
                </c:pt>
                <c:pt idx="5245">
                  <c:v>44466.459245601851</c:v>
                </c:pt>
                <c:pt idx="5246">
                  <c:v>44466.459940046298</c:v>
                </c:pt>
                <c:pt idx="5247">
                  <c:v>44466.460634490744</c:v>
                </c:pt>
                <c:pt idx="5248">
                  <c:v>44466.461328935184</c:v>
                </c:pt>
                <c:pt idx="5249">
                  <c:v>44466.46202337963</c:v>
                </c:pt>
                <c:pt idx="5250">
                  <c:v>44466.462717824077</c:v>
                </c:pt>
                <c:pt idx="5251">
                  <c:v>44466.463412268517</c:v>
                </c:pt>
                <c:pt idx="5252">
                  <c:v>44466.464106712963</c:v>
                </c:pt>
                <c:pt idx="5253">
                  <c:v>44466.46480115741</c:v>
                </c:pt>
                <c:pt idx="5254">
                  <c:v>44466.465495601849</c:v>
                </c:pt>
                <c:pt idx="5255">
                  <c:v>44466.466190046296</c:v>
                </c:pt>
                <c:pt idx="5256">
                  <c:v>44466.466884490743</c:v>
                </c:pt>
                <c:pt idx="5257">
                  <c:v>44466.467578935182</c:v>
                </c:pt>
                <c:pt idx="5258">
                  <c:v>44466.468273379629</c:v>
                </c:pt>
                <c:pt idx="5259">
                  <c:v>44466.468967824076</c:v>
                </c:pt>
                <c:pt idx="5260">
                  <c:v>44466.469662268515</c:v>
                </c:pt>
                <c:pt idx="5261">
                  <c:v>44466.470356712962</c:v>
                </c:pt>
                <c:pt idx="5262">
                  <c:v>44466.471051157409</c:v>
                </c:pt>
                <c:pt idx="5263">
                  <c:v>44466.471745601855</c:v>
                </c:pt>
                <c:pt idx="5264">
                  <c:v>44466.472440046295</c:v>
                </c:pt>
                <c:pt idx="5265">
                  <c:v>44466.473134490741</c:v>
                </c:pt>
                <c:pt idx="5266">
                  <c:v>44466.473828935188</c:v>
                </c:pt>
                <c:pt idx="5267">
                  <c:v>44466.474523379627</c:v>
                </c:pt>
                <c:pt idx="5268">
                  <c:v>44466.475217824074</c:v>
                </c:pt>
                <c:pt idx="5269">
                  <c:v>44466.475912268521</c:v>
                </c:pt>
                <c:pt idx="5270">
                  <c:v>44466.47660671296</c:v>
                </c:pt>
                <c:pt idx="5271">
                  <c:v>44466.477301157407</c:v>
                </c:pt>
                <c:pt idx="5272">
                  <c:v>44466.477995601854</c:v>
                </c:pt>
                <c:pt idx="5273">
                  <c:v>44466.478690046293</c:v>
                </c:pt>
                <c:pt idx="5274">
                  <c:v>44466.47938449074</c:v>
                </c:pt>
                <c:pt idx="5275">
                  <c:v>44466.480078935187</c:v>
                </c:pt>
                <c:pt idx="5276">
                  <c:v>44466.480773379626</c:v>
                </c:pt>
                <c:pt idx="5277">
                  <c:v>44466.481467824073</c:v>
                </c:pt>
                <c:pt idx="5278">
                  <c:v>44466.482162268519</c:v>
                </c:pt>
                <c:pt idx="5279">
                  <c:v>44466.482856712966</c:v>
                </c:pt>
                <c:pt idx="5280">
                  <c:v>44466.483551157406</c:v>
                </c:pt>
                <c:pt idx="5281">
                  <c:v>44466.484245601852</c:v>
                </c:pt>
                <c:pt idx="5282">
                  <c:v>44466.484940046299</c:v>
                </c:pt>
                <c:pt idx="5283">
                  <c:v>44466.485634490738</c:v>
                </c:pt>
                <c:pt idx="5284">
                  <c:v>44466.486328935185</c:v>
                </c:pt>
                <c:pt idx="5285">
                  <c:v>44466.487023379632</c:v>
                </c:pt>
                <c:pt idx="5286">
                  <c:v>44466.487717824071</c:v>
                </c:pt>
                <c:pt idx="5287">
                  <c:v>44466.488412268518</c:v>
                </c:pt>
                <c:pt idx="5288">
                  <c:v>44466.489106712965</c:v>
                </c:pt>
                <c:pt idx="5289">
                  <c:v>44466.489801157404</c:v>
                </c:pt>
                <c:pt idx="5290">
                  <c:v>44466.490495601851</c:v>
                </c:pt>
                <c:pt idx="5291">
                  <c:v>44466.491190046298</c:v>
                </c:pt>
                <c:pt idx="5292">
                  <c:v>44466.491884490744</c:v>
                </c:pt>
                <c:pt idx="5293">
                  <c:v>44466.492578935184</c:v>
                </c:pt>
                <c:pt idx="5294">
                  <c:v>44466.49327337963</c:v>
                </c:pt>
                <c:pt idx="5295">
                  <c:v>44466.493967824077</c:v>
                </c:pt>
                <c:pt idx="5296">
                  <c:v>44466.494662268517</c:v>
                </c:pt>
                <c:pt idx="5297">
                  <c:v>44466.495356712963</c:v>
                </c:pt>
                <c:pt idx="5298">
                  <c:v>44466.49605115741</c:v>
                </c:pt>
                <c:pt idx="5299">
                  <c:v>44466.496745601849</c:v>
                </c:pt>
                <c:pt idx="5300">
                  <c:v>44466.497440046296</c:v>
                </c:pt>
                <c:pt idx="5301">
                  <c:v>44466.498134490743</c:v>
                </c:pt>
                <c:pt idx="5302">
                  <c:v>44466.498828935182</c:v>
                </c:pt>
                <c:pt idx="5303">
                  <c:v>44466.499523379629</c:v>
                </c:pt>
                <c:pt idx="5304">
                  <c:v>44466.500217824076</c:v>
                </c:pt>
                <c:pt idx="5305">
                  <c:v>44466.500912268515</c:v>
                </c:pt>
                <c:pt idx="5306">
                  <c:v>44466.501606712962</c:v>
                </c:pt>
                <c:pt idx="5307">
                  <c:v>44466.502301157409</c:v>
                </c:pt>
                <c:pt idx="5308">
                  <c:v>44466.502995601855</c:v>
                </c:pt>
                <c:pt idx="5309">
                  <c:v>44466.503690046295</c:v>
                </c:pt>
                <c:pt idx="5310">
                  <c:v>44466.504384490741</c:v>
                </c:pt>
                <c:pt idx="5311">
                  <c:v>44466.505078935188</c:v>
                </c:pt>
                <c:pt idx="5312">
                  <c:v>44466.505773379627</c:v>
                </c:pt>
                <c:pt idx="5313">
                  <c:v>44466.506467824074</c:v>
                </c:pt>
                <c:pt idx="5314">
                  <c:v>44466.507162268521</c:v>
                </c:pt>
                <c:pt idx="5315">
                  <c:v>44466.50785671296</c:v>
                </c:pt>
                <c:pt idx="5316">
                  <c:v>44466.508551157407</c:v>
                </c:pt>
                <c:pt idx="5317">
                  <c:v>44466.509245601854</c:v>
                </c:pt>
                <c:pt idx="5318">
                  <c:v>44466.509940046293</c:v>
                </c:pt>
                <c:pt idx="5319">
                  <c:v>44466.51063449074</c:v>
                </c:pt>
                <c:pt idx="5320">
                  <c:v>44466.511328935187</c:v>
                </c:pt>
                <c:pt idx="5321">
                  <c:v>44466.512023379626</c:v>
                </c:pt>
                <c:pt idx="5322">
                  <c:v>44466.512717824073</c:v>
                </c:pt>
                <c:pt idx="5323">
                  <c:v>44466.513412268519</c:v>
                </c:pt>
                <c:pt idx="5324">
                  <c:v>44466.514106712966</c:v>
                </c:pt>
                <c:pt idx="5325">
                  <c:v>44466.514801157406</c:v>
                </c:pt>
                <c:pt idx="5326">
                  <c:v>44466.515495601852</c:v>
                </c:pt>
                <c:pt idx="5327">
                  <c:v>44466.516190046299</c:v>
                </c:pt>
                <c:pt idx="5328">
                  <c:v>44466.516884490738</c:v>
                </c:pt>
                <c:pt idx="5329">
                  <c:v>44466.517578935185</c:v>
                </c:pt>
                <c:pt idx="5330">
                  <c:v>44466.518273379632</c:v>
                </c:pt>
                <c:pt idx="5331">
                  <c:v>44466.518967824071</c:v>
                </c:pt>
                <c:pt idx="5332">
                  <c:v>44466.519662268518</c:v>
                </c:pt>
                <c:pt idx="5333">
                  <c:v>44466.520356712965</c:v>
                </c:pt>
                <c:pt idx="5334">
                  <c:v>44466.521051157404</c:v>
                </c:pt>
                <c:pt idx="5335">
                  <c:v>44466.521745601851</c:v>
                </c:pt>
                <c:pt idx="5336">
                  <c:v>44466.522440046298</c:v>
                </c:pt>
                <c:pt idx="5337">
                  <c:v>44466.523134490744</c:v>
                </c:pt>
                <c:pt idx="5338">
                  <c:v>44466.523828935184</c:v>
                </c:pt>
                <c:pt idx="5339">
                  <c:v>44466.52452337963</c:v>
                </c:pt>
                <c:pt idx="5340">
                  <c:v>44466.525217824077</c:v>
                </c:pt>
                <c:pt idx="5341">
                  <c:v>44466.525912268517</c:v>
                </c:pt>
                <c:pt idx="5342">
                  <c:v>44466.526606712963</c:v>
                </c:pt>
                <c:pt idx="5343">
                  <c:v>44466.52730115741</c:v>
                </c:pt>
                <c:pt idx="5344">
                  <c:v>44466.527995601849</c:v>
                </c:pt>
                <c:pt idx="5345">
                  <c:v>44466.528690046296</c:v>
                </c:pt>
                <c:pt idx="5346">
                  <c:v>44466.529384490743</c:v>
                </c:pt>
                <c:pt idx="5347">
                  <c:v>44466.530078935182</c:v>
                </c:pt>
                <c:pt idx="5348">
                  <c:v>44466.530773379629</c:v>
                </c:pt>
                <c:pt idx="5349">
                  <c:v>44466.531467824076</c:v>
                </c:pt>
                <c:pt idx="5350">
                  <c:v>44466.532162268515</c:v>
                </c:pt>
                <c:pt idx="5351">
                  <c:v>44466.532856712962</c:v>
                </c:pt>
                <c:pt idx="5352">
                  <c:v>44466.533551157409</c:v>
                </c:pt>
                <c:pt idx="5353">
                  <c:v>44466.534245601855</c:v>
                </c:pt>
                <c:pt idx="5354">
                  <c:v>44466.534940046295</c:v>
                </c:pt>
                <c:pt idx="5355">
                  <c:v>44466.535634490741</c:v>
                </c:pt>
                <c:pt idx="5356">
                  <c:v>44466.536328935188</c:v>
                </c:pt>
                <c:pt idx="5357">
                  <c:v>44466.537023379627</c:v>
                </c:pt>
                <c:pt idx="5358">
                  <c:v>44466.537717824074</c:v>
                </c:pt>
                <c:pt idx="5359">
                  <c:v>44466.538412268521</c:v>
                </c:pt>
                <c:pt idx="5360">
                  <c:v>44466.53910671296</c:v>
                </c:pt>
                <c:pt idx="5361">
                  <c:v>44466.539801157407</c:v>
                </c:pt>
                <c:pt idx="5362">
                  <c:v>44466.540495601854</c:v>
                </c:pt>
                <c:pt idx="5363">
                  <c:v>44466.541190046293</c:v>
                </c:pt>
                <c:pt idx="5364">
                  <c:v>44466.541896064817</c:v>
                </c:pt>
                <c:pt idx="5365">
                  <c:v>44466.542590509256</c:v>
                </c:pt>
                <c:pt idx="5366">
                  <c:v>44466.543284953703</c:v>
                </c:pt>
                <c:pt idx="5367">
                  <c:v>44466.54397939815</c:v>
                </c:pt>
                <c:pt idx="5368">
                  <c:v>44466.544673842589</c:v>
                </c:pt>
                <c:pt idx="5369">
                  <c:v>44466.545368287036</c:v>
                </c:pt>
                <c:pt idx="5370">
                  <c:v>44466.546062731482</c:v>
                </c:pt>
                <c:pt idx="5371">
                  <c:v>44466.546757175929</c:v>
                </c:pt>
                <c:pt idx="5372">
                  <c:v>44466.547451620369</c:v>
                </c:pt>
                <c:pt idx="5373">
                  <c:v>44466.548146064815</c:v>
                </c:pt>
                <c:pt idx="5374">
                  <c:v>44466.548840509262</c:v>
                </c:pt>
                <c:pt idx="5375">
                  <c:v>44466.549534953701</c:v>
                </c:pt>
                <c:pt idx="5376">
                  <c:v>44466.550229398148</c:v>
                </c:pt>
                <c:pt idx="5377">
                  <c:v>44466.550923842595</c:v>
                </c:pt>
                <c:pt idx="5378">
                  <c:v>44466.551618287034</c:v>
                </c:pt>
                <c:pt idx="5379">
                  <c:v>44466.552312731481</c:v>
                </c:pt>
                <c:pt idx="5380">
                  <c:v>44466.553007175928</c:v>
                </c:pt>
                <c:pt idx="5381">
                  <c:v>44466.553701620367</c:v>
                </c:pt>
                <c:pt idx="5382">
                  <c:v>44466.554396064814</c:v>
                </c:pt>
                <c:pt idx="5383">
                  <c:v>44466.55509050926</c:v>
                </c:pt>
                <c:pt idx="5384">
                  <c:v>44466.555784953707</c:v>
                </c:pt>
                <c:pt idx="5385">
                  <c:v>44466.556479398147</c:v>
                </c:pt>
                <c:pt idx="5386">
                  <c:v>44466.557173842593</c:v>
                </c:pt>
                <c:pt idx="5387">
                  <c:v>44466.55786828704</c:v>
                </c:pt>
                <c:pt idx="5388">
                  <c:v>44466.558562731479</c:v>
                </c:pt>
                <c:pt idx="5389">
                  <c:v>44466.559257175926</c:v>
                </c:pt>
                <c:pt idx="5390">
                  <c:v>44466.559951620373</c:v>
                </c:pt>
                <c:pt idx="5391">
                  <c:v>44466.560646064812</c:v>
                </c:pt>
                <c:pt idx="5392">
                  <c:v>44466.561340509259</c:v>
                </c:pt>
                <c:pt idx="5393">
                  <c:v>44466.562034953706</c:v>
                </c:pt>
                <c:pt idx="5394">
                  <c:v>44466.562729398145</c:v>
                </c:pt>
                <c:pt idx="5395">
                  <c:v>44466.563423842592</c:v>
                </c:pt>
                <c:pt idx="5396">
                  <c:v>44466.564118287039</c:v>
                </c:pt>
                <c:pt idx="5397">
                  <c:v>44466.564812731478</c:v>
                </c:pt>
                <c:pt idx="5398">
                  <c:v>44466.565507175925</c:v>
                </c:pt>
                <c:pt idx="5399">
                  <c:v>44466.566201620371</c:v>
                </c:pt>
                <c:pt idx="5400">
                  <c:v>44466.566896064818</c:v>
                </c:pt>
                <c:pt idx="5401">
                  <c:v>44466.567590509258</c:v>
                </c:pt>
                <c:pt idx="5402">
                  <c:v>44466.568284953704</c:v>
                </c:pt>
                <c:pt idx="5403">
                  <c:v>44466.568979398151</c:v>
                </c:pt>
                <c:pt idx="5404">
                  <c:v>44466.56967384259</c:v>
                </c:pt>
                <c:pt idx="5405">
                  <c:v>44466.570368287037</c:v>
                </c:pt>
                <c:pt idx="5406">
                  <c:v>44466.571062731484</c:v>
                </c:pt>
                <c:pt idx="5407">
                  <c:v>44466.571757175923</c:v>
                </c:pt>
                <c:pt idx="5408">
                  <c:v>44466.57245162037</c:v>
                </c:pt>
                <c:pt idx="5409">
                  <c:v>44466.573146064817</c:v>
                </c:pt>
                <c:pt idx="5410">
                  <c:v>44466.573840509256</c:v>
                </c:pt>
                <c:pt idx="5411">
                  <c:v>44466.574534953703</c:v>
                </c:pt>
                <c:pt idx="5412">
                  <c:v>44466.57522939815</c:v>
                </c:pt>
                <c:pt idx="5413">
                  <c:v>44466.575923842589</c:v>
                </c:pt>
                <c:pt idx="5414">
                  <c:v>44466.576618287036</c:v>
                </c:pt>
                <c:pt idx="5415">
                  <c:v>44466.577312731482</c:v>
                </c:pt>
                <c:pt idx="5416">
                  <c:v>44466.578007175929</c:v>
                </c:pt>
                <c:pt idx="5417">
                  <c:v>44466.578701620369</c:v>
                </c:pt>
                <c:pt idx="5418">
                  <c:v>44466.579396064815</c:v>
                </c:pt>
                <c:pt idx="5419">
                  <c:v>44466.580090509262</c:v>
                </c:pt>
                <c:pt idx="5420">
                  <c:v>44466.580784953701</c:v>
                </c:pt>
                <c:pt idx="5421">
                  <c:v>44466.581479398148</c:v>
                </c:pt>
                <c:pt idx="5422">
                  <c:v>44466.582173842595</c:v>
                </c:pt>
                <c:pt idx="5423">
                  <c:v>44466.582868287034</c:v>
                </c:pt>
                <c:pt idx="5424">
                  <c:v>44466.583574305558</c:v>
                </c:pt>
                <c:pt idx="5425">
                  <c:v>44466.584268749997</c:v>
                </c:pt>
                <c:pt idx="5426">
                  <c:v>44466.584963194444</c:v>
                </c:pt>
                <c:pt idx="5427">
                  <c:v>44466.585657638891</c:v>
                </c:pt>
                <c:pt idx="5428">
                  <c:v>44466.58635208333</c:v>
                </c:pt>
                <c:pt idx="5429">
                  <c:v>44466.587046527777</c:v>
                </c:pt>
                <c:pt idx="5430">
                  <c:v>44466.587740972223</c:v>
                </c:pt>
                <c:pt idx="5431">
                  <c:v>44466.58843541667</c:v>
                </c:pt>
                <c:pt idx="5432">
                  <c:v>44466.58912986111</c:v>
                </c:pt>
                <c:pt idx="5433">
                  <c:v>44466.589824305556</c:v>
                </c:pt>
                <c:pt idx="5434">
                  <c:v>44466.590518750003</c:v>
                </c:pt>
                <c:pt idx="5435">
                  <c:v>44466.591213194442</c:v>
                </c:pt>
                <c:pt idx="5436">
                  <c:v>44466.591907638889</c:v>
                </c:pt>
                <c:pt idx="5437">
                  <c:v>44466.592602083336</c:v>
                </c:pt>
                <c:pt idx="5438">
                  <c:v>44466.593296527775</c:v>
                </c:pt>
                <c:pt idx="5439">
                  <c:v>44466.593990972222</c:v>
                </c:pt>
                <c:pt idx="5440">
                  <c:v>44466.594685416669</c:v>
                </c:pt>
                <c:pt idx="5441">
                  <c:v>44466.595379861108</c:v>
                </c:pt>
                <c:pt idx="5442">
                  <c:v>44466.596074305555</c:v>
                </c:pt>
                <c:pt idx="5443">
                  <c:v>44466.596768750002</c:v>
                </c:pt>
                <c:pt idx="5444">
                  <c:v>44466.597463194441</c:v>
                </c:pt>
                <c:pt idx="5445">
                  <c:v>44466.598157638888</c:v>
                </c:pt>
                <c:pt idx="5446">
                  <c:v>44466.598852083334</c:v>
                </c:pt>
                <c:pt idx="5447">
                  <c:v>44466.599546527781</c:v>
                </c:pt>
                <c:pt idx="5448">
                  <c:v>44466.60024097222</c:v>
                </c:pt>
                <c:pt idx="5449">
                  <c:v>44466.600935416667</c:v>
                </c:pt>
                <c:pt idx="5450">
                  <c:v>44466.601629861114</c:v>
                </c:pt>
                <c:pt idx="5451">
                  <c:v>44466.602324305553</c:v>
                </c:pt>
                <c:pt idx="5452">
                  <c:v>44466.60301875</c:v>
                </c:pt>
                <c:pt idx="5453">
                  <c:v>44466.603713194447</c:v>
                </c:pt>
                <c:pt idx="5454">
                  <c:v>44466.604407638886</c:v>
                </c:pt>
                <c:pt idx="5455">
                  <c:v>44466.605102083333</c:v>
                </c:pt>
                <c:pt idx="5456">
                  <c:v>44466.60579652778</c:v>
                </c:pt>
                <c:pt idx="5457">
                  <c:v>44466.606490972219</c:v>
                </c:pt>
                <c:pt idx="5458">
                  <c:v>44466.607185416666</c:v>
                </c:pt>
                <c:pt idx="5459">
                  <c:v>44466.607879861112</c:v>
                </c:pt>
                <c:pt idx="5460">
                  <c:v>44466.608574305559</c:v>
                </c:pt>
                <c:pt idx="5461">
                  <c:v>44466.609268749999</c:v>
                </c:pt>
                <c:pt idx="5462">
                  <c:v>44466.609963194445</c:v>
                </c:pt>
                <c:pt idx="5463">
                  <c:v>44466.610657638892</c:v>
                </c:pt>
                <c:pt idx="5464">
                  <c:v>44466.611352083331</c:v>
                </c:pt>
                <c:pt idx="5465">
                  <c:v>44466.612046527778</c:v>
                </c:pt>
                <c:pt idx="5466">
                  <c:v>44466.612740972225</c:v>
                </c:pt>
                <c:pt idx="5467">
                  <c:v>44466.613435416664</c:v>
                </c:pt>
                <c:pt idx="5468">
                  <c:v>44466.614129861111</c:v>
                </c:pt>
                <c:pt idx="5469">
                  <c:v>44466.614824305558</c:v>
                </c:pt>
                <c:pt idx="5470">
                  <c:v>44466.615518749997</c:v>
                </c:pt>
                <c:pt idx="5471">
                  <c:v>44466.616213194444</c:v>
                </c:pt>
                <c:pt idx="5472">
                  <c:v>44466.616907638891</c:v>
                </c:pt>
                <c:pt idx="5473">
                  <c:v>44466.61760208333</c:v>
                </c:pt>
                <c:pt idx="5474">
                  <c:v>44466.618296527777</c:v>
                </c:pt>
                <c:pt idx="5475">
                  <c:v>44466.618990972223</c:v>
                </c:pt>
                <c:pt idx="5476">
                  <c:v>44466.61968541667</c:v>
                </c:pt>
                <c:pt idx="5477">
                  <c:v>44466.62037986111</c:v>
                </c:pt>
                <c:pt idx="5478">
                  <c:v>44466.621074305556</c:v>
                </c:pt>
                <c:pt idx="5479">
                  <c:v>44466.621768750003</c:v>
                </c:pt>
                <c:pt idx="5480">
                  <c:v>44466.622463194442</c:v>
                </c:pt>
                <c:pt idx="5481">
                  <c:v>44466.623157638889</c:v>
                </c:pt>
                <c:pt idx="5482">
                  <c:v>44466.623852083336</c:v>
                </c:pt>
                <c:pt idx="5483">
                  <c:v>44466.624546527775</c:v>
                </c:pt>
                <c:pt idx="5484">
                  <c:v>44466.625252546299</c:v>
                </c:pt>
                <c:pt idx="5485">
                  <c:v>44466.625946990738</c:v>
                </c:pt>
                <c:pt idx="5486">
                  <c:v>44466.626641435185</c:v>
                </c:pt>
                <c:pt idx="5487">
                  <c:v>44466.627335879632</c:v>
                </c:pt>
                <c:pt idx="5488">
                  <c:v>44466.628030324071</c:v>
                </c:pt>
                <c:pt idx="5489">
                  <c:v>44466.628724768518</c:v>
                </c:pt>
                <c:pt idx="5490">
                  <c:v>44466.629419212964</c:v>
                </c:pt>
                <c:pt idx="5491">
                  <c:v>44466.630113657404</c:v>
                </c:pt>
                <c:pt idx="5492">
                  <c:v>44466.630808101851</c:v>
                </c:pt>
                <c:pt idx="5493">
                  <c:v>44466.631502546297</c:v>
                </c:pt>
                <c:pt idx="5494">
                  <c:v>44466.632196990744</c:v>
                </c:pt>
                <c:pt idx="5495">
                  <c:v>44466.632891435183</c:v>
                </c:pt>
                <c:pt idx="5496">
                  <c:v>44466.63358587963</c:v>
                </c:pt>
                <c:pt idx="5497">
                  <c:v>44466.634280324077</c:v>
                </c:pt>
                <c:pt idx="5498">
                  <c:v>44466.634974768516</c:v>
                </c:pt>
                <c:pt idx="5499">
                  <c:v>44466.635669212963</c:v>
                </c:pt>
                <c:pt idx="5500">
                  <c:v>44466.63636365741</c:v>
                </c:pt>
                <c:pt idx="5501">
                  <c:v>44466.637058101849</c:v>
                </c:pt>
                <c:pt idx="5502">
                  <c:v>44466.637752546296</c:v>
                </c:pt>
                <c:pt idx="5503">
                  <c:v>44466.638446990743</c:v>
                </c:pt>
                <c:pt idx="5504">
                  <c:v>44466.639141435182</c:v>
                </c:pt>
                <c:pt idx="5505">
                  <c:v>44466.639835879629</c:v>
                </c:pt>
                <c:pt idx="5506">
                  <c:v>44466.640530324075</c:v>
                </c:pt>
                <c:pt idx="5507">
                  <c:v>44466.641224768522</c:v>
                </c:pt>
                <c:pt idx="5508">
                  <c:v>44466.641919212962</c:v>
                </c:pt>
                <c:pt idx="5509">
                  <c:v>44466.642613657408</c:v>
                </c:pt>
                <c:pt idx="5510">
                  <c:v>44466.643308101855</c:v>
                </c:pt>
                <c:pt idx="5511">
                  <c:v>44466.644002546294</c:v>
                </c:pt>
                <c:pt idx="5512">
                  <c:v>44466.644696990741</c:v>
                </c:pt>
                <c:pt idx="5513">
                  <c:v>44466.645391435188</c:v>
                </c:pt>
                <c:pt idx="5514">
                  <c:v>44466.646085879627</c:v>
                </c:pt>
                <c:pt idx="5515">
                  <c:v>44466.646780324074</c:v>
                </c:pt>
                <c:pt idx="5516">
                  <c:v>44466.647474768521</c:v>
                </c:pt>
                <c:pt idx="5517">
                  <c:v>44466.64816921296</c:v>
                </c:pt>
                <c:pt idx="5518">
                  <c:v>44466.648863657407</c:v>
                </c:pt>
                <c:pt idx="5519">
                  <c:v>44466.649558101853</c:v>
                </c:pt>
                <c:pt idx="5520">
                  <c:v>44466.650252546293</c:v>
                </c:pt>
                <c:pt idx="5521">
                  <c:v>44466.65094699074</c:v>
                </c:pt>
                <c:pt idx="5522">
                  <c:v>44466.651641435186</c:v>
                </c:pt>
                <c:pt idx="5523">
                  <c:v>44466.652335879633</c:v>
                </c:pt>
                <c:pt idx="5524">
                  <c:v>44466.653030324072</c:v>
                </c:pt>
                <c:pt idx="5525">
                  <c:v>44466.653724768519</c:v>
                </c:pt>
                <c:pt idx="5526">
                  <c:v>44466.654419212966</c:v>
                </c:pt>
                <c:pt idx="5527">
                  <c:v>44466.655113657405</c:v>
                </c:pt>
                <c:pt idx="5528">
                  <c:v>44466.655808101852</c:v>
                </c:pt>
                <c:pt idx="5529">
                  <c:v>44466.656502546299</c:v>
                </c:pt>
                <c:pt idx="5530">
                  <c:v>44466.657196990738</c:v>
                </c:pt>
                <c:pt idx="5531">
                  <c:v>44466.657891435185</c:v>
                </c:pt>
                <c:pt idx="5532">
                  <c:v>44466.658585879632</c:v>
                </c:pt>
                <c:pt idx="5533">
                  <c:v>44466.659280324071</c:v>
                </c:pt>
                <c:pt idx="5534">
                  <c:v>44466.659974768518</c:v>
                </c:pt>
                <c:pt idx="5535">
                  <c:v>44466.660669212964</c:v>
                </c:pt>
                <c:pt idx="5536">
                  <c:v>44466.661363657404</c:v>
                </c:pt>
                <c:pt idx="5537">
                  <c:v>44466.662058101851</c:v>
                </c:pt>
                <c:pt idx="5538">
                  <c:v>44466.662752546297</c:v>
                </c:pt>
                <c:pt idx="5539">
                  <c:v>44466.663446990744</c:v>
                </c:pt>
                <c:pt idx="5540">
                  <c:v>44466.664141435183</c:v>
                </c:pt>
                <c:pt idx="5541">
                  <c:v>44466.66483587963</c:v>
                </c:pt>
                <c:pt idx="5542">
                  <c:v>44466.665530324077</c:v>
                </c:pt>
                <c:pt idx="5543">
                  <c:v>44466.666224768516</c:v>
                </c:pt>
                <c:pt idx="5544">
                  <c:v>44466.66693078704</c:v>
                </c:pt>
                <c:pt idx="5545">
                  <c:v>44466.667625231479</c:v>
                </c:pt>
                <c:pt idx="5546">
                  <c:v>44466.668319675926</c:v>
                </c:pt>
                <c:pt idx="5547">
                  <c:v>44466.669014120373</c:v>
                </c:pt>
                <c:pt idx="5548">
                  <c:v>44466.669708564812</c:v>
                </c:pt>
                <c:pt idx="5549">
                  <c:v>44466.670403009259</c:v>
                </c:pt>
                <c:pt idx="5550">
                  <c:v>44466.671097453705</c:v>
                </c:pt>
                <c:pt idx="5551">
                  <c:v>44466.671791898145</c:v>
                </c:pt>
                <c:pt idx="5552">
                  <c:v>44466.672486342592</c:v>
                </c:pt>
                <c:pt idx="5553">
                  <c:v>44466.673180787038</c:v>
                </c:pt>
                <c:pt idx="5554">
                  <c:v>44466.673875231485</c:v>
                </c:pt>
                <c:pt idx="5555">
                  <c:v>44466.674569675924</c:v>
                </c:pt>
                <c:pt idx="5556">
                  <c:v>44466.675264120371</c:v>
                </c:pt>
                <c:pt idx="5557">
                  <c:v>44466.675958564818</c:v>
                </c:pt>
                <c:pt idx="5558">
                  <c:v>44466.676653009257</c:v>
                </c:pt>
                <c:pt idx="5559">
                  <c:v>44466.677347453704</c:v>
                </c:pt>
                <c:pt idx="5560">
                  <c:v>44466.678041898151</c:v>
                </c:pt>
                <c:pt idx="5561">
                  <c:v>44466.67873634259</c:v>
                </c:pt>
                <c:pt idx="5562">
                  <c:v>44466.679430787037</c:v>
                </c:pt>
                <c:pt idx="5563">
                  <c:v>44466.680125231484</c:v>
                </c:pt>
                <c:pt idx="5564">
                  <c:v>44466.680819675923</c:v>
                </c:pt>
                <c:pt idx="5565">
                  <c:v>44466.68151412037</c:v>
                </c:pt>
                <c:pt idx="5566">
                  <c:v>44466.682208564816</c:v>
                </c:pt>
                <c:pt idx="5567">
                  <c:v>44466.682903009256</c:v>
                </c:pt>
                <c:pt idx="5568">
                  <c:v>44466.683597453703</c:v>
                </c:pt>
                <c:pt idx="5569">
                  <c:v>44466.684291898149</c:v>
                </c:pt>
                <c:pt idx="5570">
                  <c:v>44466.684986342596</c:v>
                </c:pt>
                <c:pt idx="5571">
                  <c:v>44466.685680787035</c:v>
                </c:pt>
                <c:pt idx="5572">
                  <c:v>44466.686375231482</c:v>
                </c:pt>
                <c:pt idx="5573">
                  <c:v>44466.687069675929</c:v>
                </c:pt>
                <c:pt idx="5574">
                  <c:v>44466.687764120368</c:v>
                </c:pt>
                <c:pt idx="5575">
                  <c:v>44466.688458564815</c:v>
                </c:pt>
                <c:pt idx="5576">
                  <c:v>44466.689153009262</c:v>
                </c:pt>
                <c:pt idx="5577">
                  <c:v>44466.689847453701</c:v>
                </c:pt>
                <c:pt idx="5578">
                  <c:v>44466.690541898148</c:v>
                </c:pt>
                <c:pt idx="5579">
                  <c:v>44466.691236342594</c:v>
                </c:pt>
                <c:pt idx="5580">
                  <c:v>44466.691930787034</c:v>
                </c:pt>
                <c:pt idx="5581">
                  <c:v>44466.692625231481</c:v>
                </c:pt>
                <c:pt idx="5582">
                  <c:v>44466.693319675927</c:v>
                </c:pt>
                <c:pt idx="5583">
                  <c:v>44466.694014120367</c:v>
                </c:pt>
                <c:pt idx="5584">
                  <c:v>44466.694708564813</c:v>
                </c:pt>
                <c:pt idx="5585">
                  <c:v>44466.69540300926</c:v>
                </c:pt>
                <c:pt idx="5586">
                  <c:v>44466.696097453707</c:v>
                </c:pt>
                <c:pt idx="5587">
                  <c:v>44466.696791898146</c:v>
                </c:pt>
                <c:pt idx="5588">
                  <c:v>44466.697486342593</c:v>
                </c:pt>
                <c:pt idx="5589">
                  <c:v>44466.69818078704</c:v>
                </c:pt>
                <c:pt idx="5590">
                  <c:v>44466.698875231479</c:v>
                </c:pt>
                <c:pt idx="5591">
                  <c:v>44466.699569675926</c:v>
                </c:pt>
                <c:pt idx="5592">
                  <c:v>44466.700264120373</c:v>
                </c:pt>
                <c:pt idx="5593">
                  <c:v>44466.700958564812</c:v>
                </c:pt>
                <c:pt idx="5594">
                  <c:v>44466.701653009259</c:v>
                </c:pt>
                <c:pt idx="5595">
                  <c:v>44466.702347453705</c:v>
                </c:pt>
                <c:pt idx="5596">
                  <c:v>44466.703041898145</c:v>
                </c:pt>
                <c:pt idx="5597">
                  <c:v>44466.703736342592</c:v>
                </c:pt>
                <c:pt idx="5598">
                  <c:v>44466.704430787038</c:v>
                </c:pt>
                <c:pt idx="5599">
                  <c:v>44466.705125231485</c:v>
                </c:pt>
                <c:pt idx="5600">
                  <c:v>44466.705819675924</c:v>
                </c:pt>
                <c:pt idx="5601">
                  <c:v>44466.706514120371</c:v>
                </c:pt>
                <c:pt idx="5602">
                  <c:v>44466.707208564818</c:v>
                </c:pt>
                <c:pt idx="5603">
                  <c:v>44466.707903009257</c:v>
                </c:pt>
                <c:pt idx="5604">
                  <c:v>44466.708597453704</c:v>
                </c:pt>
                <c:pt idx="5605">
                  <c:v>44466.709291898151</c:v>
                </c:pt>
                <c:pt idx="5606">
                  <c:v>44466.70998634259</c:v>
                </c:pt>
                <c:pt idx="5607">
                  <c:v>44466.710680787037</c:v>
                </c:pt>
                <c:pt idx="5608">
                  <c:v>44466.711375231484</c:v>
                </c:pt>
                <c:pt idx="5609">
                  <c:v>44466.712069675923</c:v>
                </c:pt>
                <c:pt idx="5610">
                  <c:v>44466.71276412037</c:v>
                </c:pt>
                <c:pt idx="5611">
                  <c:v>44466.713458564816</c:v>
                </c:pt>
                <c:pt idx="5612">
                  <c:v>44466.714153009256</c:v>
                </c:pt>
                <c:pt idx="5613">
                  <c:v>44466.714847453703</c:v>
                </c:pt>
                <c:pt idx="5614">
                  <c:v>44466.715541898149</c:v>
                </c:pt>
                <c:pt idx="5615">
                  <c:v>44466.716236342596</c:v>
                </c:pt>
                <c:pt idx="5616">
                  <c:v>44466.716930787035</c:v>
                </c:pt>
                <c:pt idx="5617">
                  <c:v>44466.717625231482</c:v>
                </c:pt>
                <c:pt idx="5618">
                  <c:v>44466.718319675929</c:v>
                </c:pt>
                <c:pt idx="5619">
                  <c:v>44466.719014120368</c:v>
                </c:pt>
                <c:pt idx="5620">
                  <c:v>44466.719708564815</c:v>
                </c:pt>
                <c:pt idx="5621">
                  <c:v>44466.720403009262</c:v>
                </c:pt>
                <c:pt idx="5622">
                  <c:v>44466.721097453701</c:v>
                </c:pt>
                <c:pt idx="5623">
                  <c:v>44466.721791898148</c:v>
                </c:pt>
                <c:pt idx="5624">
                  <c:v>44466.722486342594</c:v>
                </c:pt>
                <c:pt idx="5625">
                  <c:v>44466.723180787034</c:v>
                </c:pt>
                <c:pt idx="5626">
                  <c:v>44466.723875231481</c:v>
                </c:pt>
                <c:pt idx="5627">
                  <c:v>44466.724569675927</c:v>
                </c:pt>
                <c:pt idx="5628">
                  <c:v>44466.725264120367</c:v>
                </c:pt>
                <c:pt idx="5629">
                  <c:v>44466.725958564813</c:v>
                </c:pt>
                <c:pt idx="5630">
                  <c:v>44466.72665300926</c:v>
                </c:pt>
                <c:pt idx="5631">
                  <c:v>44466.727347453707</c:v>
                </c:pt>
                <c:pt idx="5632">
                  <c:v>44466.728041898146</c:v>
                </c:pt>
                <c:pt idx="5633">
                  <c:v>44466.728736342593</c:v>
                </c:pt>
                <c:pt idx="5634">
                  <c:v>44466.72943078704</c:v>
                </c:pt>
                <c:pt idx="5635">
                  <c:v>44466.730125231479</c:v>
                </c:pt>
                <c:pt idx="5636">
                  <c:v>44466.730819675926</c:v>
                </c:pt>
                <c:pt idx="5637">
                  <c:v>44466.731514120373</c:v>
                </c:pt>
                <c:pt idx="5638">
                  <c:v>44466.732208564812</c:v>
                </c:pt>
                <c:pt idx="5639">
                  <c:v>44466.732903009259</c:v>
                </c:pt>
                <c:pt idx="5640">
                  <c:v>44466.733597453705</c:v>
                </c:pt>
                <c:pt idx="5641">
                  <c:v>44466.734291898145</c:v>
                </c:pt>
                <c:pt idx="5642">
                  <c:v>44466.734986342592</c:v>
                </c:pt>
                <c:pt idx="5643">
                  <c:v>44466.735680787038</c:v>
                </c:pt>
                <c:pt idx="5644">
                  <c:v>44466.736375231485</c:v>
                </c:pt>
                <c:pt idx="5645">
                  <c:v>44466.737069675924</c:v>
                </c:pt>
                <c:pt idx="5646">
                  <c:v>44466.737764120371</c:v>
                </c:pt>
                <c:pt idx="5647">
                  <c:v>44466.738458564818</c:v>
                </c:pt>
                <c:pt idx="5648">
                  <c:v>44466.739153009257</c:v>
                </c:pt>
                <c:pt idx="5649">
                  <c:v>44466.739847453704</c:v>
                </c:pt>
                <c:pt idx="5650">
                  <c:v>44466.740541898151</c:v>
                </c:pt>
                <c:pt idx="5651">
                  <c:v>44466.74123634259</c:v>
                </c:pt>
                <c:pt idx="5652">
                  <c:v>44466.741930787037</c:v>
                </c:pt>
                <c:pt idx="5653">
                  <c:v>44466.742625231484</c:v>
                </c:pt>
                <c:pt idx="5654">
                  <c:v>44466.743319675923</c:v>
                </c:pt>
                <c:pt idx="5655">
                  <c:v>44466.74401412037</c:v>
                </c:pt>
                <c:pt idx="5656">
                  <c:v>44466.744708564816</c:v>
                </c:pt>
                <c:pt idx="5657">
                  <c:v>44466.745403009256</c:v>
                </c:pt>
                <c:pt idx="5658">
                  <c:v>44466.746097453703</c:v>
                </c:pt>
                <c:pt idx="5659">
                  <c:v>44466.746791898149</c:v>
                </c:pt>
                <c:pt idx="5660">
                  <c:v>44466.747486342596</c:v>
                </c:pt>
                <c:pt idx="5661">
                  <c:v>44466.748180787035</c:v>
                </c:pt>
                <c:pt idx="5662">
                  <c:v>44466.748875231482</c:v>
                </c:pt>
                <c:pt idx="5663">
                  <c:v>44466.749569675929</c:v>
                </c:pt>
                <c:pt idx="5664">
                  <c:v>44466.750275694445</c:v>
                </c:pt>
                <c:pt idx="5665">
                  <c:v>44466.750970138892</c:v>
                </c:pt>
                <c:pt idx="5666">
                  <c:v>44466.751664583331</c:v>
                </c:pt>
                <c:pt idx="5667">
                  <c:v>44466.752359027778</c:v>
                </c:pt>
                <c:pt idx="5668">
                  <c:v>44466.753053472225</c:v>
                </c:pt>
                <c:pt idx="5669">
                  <c:v>44466.753747916664</c:v>
                </c:pt>
                <c:pt idx="5670">
                  <c:v>44466.754442361111</c:v>
                </c:pt>
                <c:pt idx="5671">
                  <c:v>44466.755136805557</c:v>
                </c:pt>
                <c:pt idx="5672">
                  <c:v>44466.755831249997</c:v>
                </c:pt>
                <c:pt idx="5673">
                  <c:v>44466.756525694444</c:v>
                </c:pt>
                <c:pt idx="5674">
                  <c:v>44466.75722013889</c:v>
                </c:pt>
                <c:pt idx="5675">
                  <c:v>44466.757914583337</c:v>
                </c:pt>
                <c:pt idx="5676">
                  <c:v>44466.758609027776</c:v>
                </c:pt>
                <c:pt idx="5677">
                  <c:v>44466.759303472223</c:v>
                </c:pt>
                <c:pt idx="5678">
                  <c:v>44466.75999791667</c:v>
                </c:pt>
                <c:pt idx="5679">
                  <c:v>44466.760692361109</c:v>
                </c:pt>
                <c:pt idx="5680">
                  <c:v>44466.761386805556</c:v>
                </c:pt>
                <c:pt idx="5681">
                  <c:v>44466.762081250003</c:v>
                </c:pt>
                <c:pt idx="5682">
                  <c:v>44466.762775694442</c:v>
                </c:pt>
                <c:pt idx="5683">
                  <c:v>44466.763470138889</c:v>
                </c:pt>
                <c:pt idx="5684">
                  <c:v>44466.764164583336</c:v>
                </c:pt>
                <c:pt idx="5685">
                  <c:v>44466.764859027775</c:v>
                </c:pt>
                <c:pt idx="5686">
                  <c:v>44466.765553472222</c:v>
                </c:pt>
                <c:pt idx="5687">
                  <c:v>44466.766247916668</c:v>
                </c:pt>
                <c:pt idx="5688">
                  <c:v>44466.766942361108</c:v>
                </c:pt>
                <c:pt idx="5689">
                  <c:v>44466.767636805555</c:v>
                </c:pt>
                <c:pt idx="5690">
                  <c:v>44466.768331250001</c:v>
                </c:pt>
                <c:pt idx="5691">
                  <c:v>44466.769025694448</c:v>
                </c:pt>
                <c:pt idx="5692">
                  <c:v>44466.769720138887</c:v>
                </c:pt>
                <c:pt idx="5693">
                  <c:v>44466.770414583334</c:v>
                </c:pt>
                <c:pt idx="5694">
                  <c:v>44466.771109027781</c:v>
                </c:pt>
                <c:pt idx="5695">
                  <c:v>44466.77180347222</c:v>
                </c:pt>
                <c:pt idx="5696">
                  <c:v>44466.772497916667</c:v>
                </c:pt>
                <c:pt idx="5697">
                  <c:v>44466.773192361114</c:v>
                </c:pt>
                <c:pt idx="5698">
                  <c:v>44466.773886805553</c:v>
                </c:pt>
                <c:pt idx="5699">
                  <c:v>44466.77458125</c:v>
                </c:pt>
                <c:pt idx="5700">
                  <c:v>44466.775275694446</c:v>
                </c:pt>
                <c:pt idx="5701">
                  <c:v>44466.775970138886</c:v>
                </c:pt>
                <c:pt idx="5702">
                  <c:v>44466.776664583333</c:v>
                </c:pt>
                <c:pt idx="5703">
                  <c:v>44466.777359027779</c:v>
                </c:pt>
                <c:pt idx="5704">
                  <c:v>44466.778053472219</c:v>
                </c:pt>
                <c:pt idx="5705">
                  <c:v>44466.778747916665</c:v>
                </c:pt>
                <c:pt idx="5706">
                  <c:v>44466.779442361112</c:v>
                </c:pt>
                <c:pt idx="5707">
                  <c:v>44466.780136805559</c:v>
                </c:pt>
                <c:pt idx="5708">
                  <c:v>44466.780831249998</c:v>
                </c:pt>
                <c:pt idx="5709">
                  <c:v>44466.781525694445</c:v>
                </c:pt>
                <c:pt idx="5710">
                  <c:v>44466.782220138892</c:v>
                </c:pt>
                <c:pt idx="5711">
                  <c:v>44466.782914583331</c:v>
                </c:pt>
                <c:pt idx="5712">
                  <c:v>44466.783609027778</c:v>
                </c:pt>
                <c:pt idx="5713">
                  <c:v>44466.784303472225</c:v>
                </c:pt>
                <c:pt idx="5714">
                  <c:v>44466.784997916664</c:v>
                </c:pt>
                <c:pt idx="5715">
                  <c:v>44466.785692361111</c:v>
                </c:pt>
                <c:pt idx="5716">
                  <c:v>44466.786386805557</c:v>
                </c:pt>
                <c:pt idx="5717">
                  <c:v>44466.787081249997</c:v>
                </c:pt>
                <c:pt idx="5718">
                  <c:v>44466.787775694444</c:v>
                </c:pt>
                <c:pt idx="5719">
                  <c:v>44466.78847013889</c:v>
                </c:pt>
                <c:pt idx="5720">
                  <c:v>44466.789164583337</c:v>
                </c:pt>
                <c:pt idx="5721">
                  <c:v>44466.789859027776</c:v>
                </c:pt>
                <c:pt idx="5722">
                  <c:v>44466.790553472223</c:v>
                </c:pt>
                <c:pt idx="5723">
                  <c:v>44466.79124791667</c:v>
                </c:pt>
                <c:pt idx="5724">
                  <c:v>44466.791953935186</c:v>
                </c:pt>
                <c:pt idx="5725">
                  <c:v>44466.792648379633</c:v>
                </c:pt>
                <c:pt idx="5726">
                  <c:v>44466.793342824072</c:v>
                </c:pt>
                <c:pt idx="5727">
                  <c:v>44466.794037268519</c:v>
                </c:pt>
                <c:pt idx="5728">
                  <c:v>44466.794731712966</c:v>
                </c:pt>
                <c:pt idx="5729">
                  <c:v>44466.795426157405</c:v>
                </c:pt>
                <c:pt idx="5730">
                  <c:v>44466.796120601852</c:v>
                </c:pt>
                <c:pt idx="5731">
                  <c:v>44466.796815046298</c:v>
                </c:pt>
                <c:pt idx="5732">
                  <c:v>44466.797509490738</c:v>
                </c:pt>
                <c:pt idx="5733">
                  <c:v>44466.798203935185</c:v>
                </c:pt>
                <c:pt idx="5734">
                  <c:v>44466.798898379631</c:v>
                </c:pt>
                <c:pt idx="5735">
                  <c:v>44466.799592824071</c:v>
                </c:pt>
                <c:pt idx="5736">
                  <c:v>44466.800287268517</c:v>
                </c:pt>
                <c:pt idx="5737">
                  <c:v>44466.800981712964</c:v>
                </c:pt>
                <c:pt idx="5738">
                  <c:v>44466.801676157411</c:v>
                </c:pt>
                <c:pt idx="5739">
                  <c:v>44466.80237060185</c:v>
                </c:pt>
                <c:pt idx="5740">
                  <c:v>44466.803065046297</c:v>
                </c:pt>
                <c:pt idx="5741">
                  <c:v>44466.803759490744</c:v>
                </c:pt>
                <c:pt idx="5742">
                  <c:v>44466.804453935183</c:v>
                </c:pt>
                <c:pt idx="5743">
                  <c:v>44466.80514837963</c:v>
                </c:pt>
                <c:pt idx="5744">
                  <c:v>44466.805842824077</c:v>
                </c:pt>
                <c:pt idx="5745">
                  <c:v>44466.806537268516</c:v>
                </c:pt>
                <c:pt idx="5746">
                  <c:v>44466.807231712963</c:v>
                </c:pt>
                <c:pt idx="5747">
                  <c:v>44466.807926157409</c:v>
                </c:pt>
                <c:pt idx="5748">
                  <c:v>44466.808620601849</c:v>
                </c:pt>
                <c:pt idx="5749">
                  <c:v>44466.809315046296</c:v>
                </c:pt>
                <c:pt idx="5750">
                  <c:v>44466.810009490742</c:v>
                </c:pt>
                <c:pt idx="5751">
                  <c:v>44466.810703935182</c:v>
                </c:pt>
                <c:pt idx="5752">
                  <c:v>44466.811398379628</c:v>
                </c:pt>
                <c:pt idx="5753">
                  <c:v>44466.812092824075</c:v>
                </c:pt>
                <c:pt idx="5754">
                  <c:v>44466.812787268522</c:v>
                </c:pt>
                <c:pt idx="5755">
                  <c:v>44466.813481712961</c:v>
                </c:pt>
                <c:pt idx="5756">
                  <c:v>44466.814176157408</c:v>
                </c:pt>
                <c:pt idx="5757">
                  <c:v>44466.814870601855</c:v>
                </c:pt>
                <c:pt idx="5758">
                  <c:v>44466.815565046294</c:v>
                </c:pt>
                <c:pt idx="5759">
                  <c:v>44466.816259490741</c:v>
                </c:pt>
                <c:pt idx="5760">
                  <c:v>44466.816953935187</c:v>
                </c:pt>
                <c:pt idx="5761">
                  <c:v>44466.817648379627</c:v>
                </c:pt>
                <c:pt idx="5762">
                  <c:v>44466.818342824074</c:v>
                </c:pt>
                <c:pt idx="5763">
                  <c:v>44466.81903726852</c:v>
                </c:pt>
                <c:pt idx="5764">
                  <c:v>44466.81973171296</c:v>
                </c:pt>
                <c:pt idx="5765">
                  <c:v>44466.820426157406</c:v>
                </c:pt>
                <c:pt idx="5766">
                  <c:v>44466.821120601853</c:v>
                </c:pt>
                <c:pt idx="5767">
                  <c:v>44466.8218150463</c:v>
                </c:pt>
                <c:pt idx="5768">
                  <c:v>44466.822509490739</c:v>
                </c:pt>
                <c:pt idx="5769">
                  <c:v>44466.823203935186</c:v>
                </c:pt>
                <c:pt idx="5770">
                  <c:v>44466.823898379633</c:v>
                </c:pt>
                <c:pt idx="5771">
                  <c:v>44466.824592824072</c:v>
                </c:pt>
                <c:pt idx="5772">
                  <c:v>44466.825287268519</c:v>
                </c:pt>
                <c:pt idx="5773">
                  <c:v>44466.825981712966</c:v>
                </c:pt>
                <c:pt idx="5774">
                  <c:v>44466.826676157405</c:v>
                </c:pt>
                <c:pt idx="5775">
                  <c:v>44466.827370601852</c:v>
                </c:pt>
                <c:pt idx="5776">
                  <c:v>44466.828065046298</c:v>
                </c:pt>
                <c:pt idx="5777">
                  <c:v>44466.828759490738</c:v>
                </c:pt>
                <c:pt idx="5778">
                  <c:v>44466.829453935185</c:v>
                </c:pt>
                <c:pt idx="5779">
                  <c:v>44466.830148379631</c:v>
                </c:pt>
                <c:pt idx="5780">
                  <c:v>44466.830842824071</c:v>
                </c:pt>
                <c:pt idx="5781">
                  <c:v>44466.831537268517</c:v>
                </c:pt>
                <c:pt idx="5782">
                  <c:v>44466.832231712964</c:v>
                </c:pt>
                <c:pt idx="5783">
                  <c:v>44466.832926157411</c:v>
                </c:pt>
                <c:pt idx="5784">
                  <c:v>44466.833632175927</c:v>
                </c:pt>
                <c:pt idx="5785">
                  <c:v>44466.834326620374</c:v>
                </c:pt>
                <c:pt idx="5786">
                  <c:v>44466.835021064813</c:v>
                </c:pt>
                <c:pt idx="5787">
                  <c:v>44466.83571550926</c:v>
                </c:pt>
                <c:pt idx="5788">
                  <c:v>44466.836409953707</c:v>
                </c:pt>
                <c:pt idx="5789">
                  <c:v>44466.837104398146</c:v>
                </c:pt>
                <c:pt idx="5790">
                  <c:v>44466.837798842593</c:v>
                </c:pt>
                <c:pt idx="5791">
                  <c:v>44466.838493287039</c:v>
                </c:pt>
                <c:pt idx="5792">
                  <c:v>44466.839187731479</c:v>
                </c:pt>
                <c:pt idx="5793">
                  <c:v>44466.839882175926</c:v>
                </c:pt>
                <c:pt idx="5794">
                  <c:v>44466.840576620372</c:v>
                </c:pt>
                <c:pt idx="5795">
                  <c:v>44466.841271064812</c:v>
                </c:pt>
                <c:pt idx="5796">
                  <c:v>44466.841965509258</c:v>
                </c:pt>
                <c:pt idx="5797">
                  <c:v>44466.842659953705</c:v>
                </c:pt>
                <c:pt idx="5798">
                  <c:v>44466.843354398145</c:v>
                </c:pt>
                <c:pt idx="5799">
                  <c:v>44466.844048842591</c:v>
                </c:pt>
                <c:pt idx="5800">
                  <c:v>44466.844743287038</c:v>
                </c:pt>
                <c:pt idx="5801">
                  <c:v>44466.845437731485</c:v>
                </c:pt>
                <c:pt idx="5802">
                  <c:v>44466.846132175924</c:v>
                </c:pt>
                <c:pt idx="5803">
                  <c:v>44466.846826620371</c:v>
                </c:pt>
                <c:pt idx="5804">
                  <c:v>44466.847521064818</c:v>
                </c:pt>
                <c:pt idx="5805">
                  <c:v>44466.848215509257</c:v>
                </c:pt>
                <c:pt idx="5806">
                  <c:v>44466.848909953704</c:v>
                </c:pt>
                <c:pt idx="5807">
                  <c:v>44466.84960439815</c:v>
                </c:pt>
                <c:pt idx="5808">
                  <c:v>44466.85029884259</c:v>
                </c:pt>
                <c:pt idx="5809">
                  <c:v>44466.850993287037</c:v>
                </c:pt>
                <c:pt idx="5810">
                  <c:v>44466.851687731483</c:v>
                </c:pt>
                <c:pt idx="5811">
                  <c:v>44466.852382175923</c:v>
                </c:pt>
                <c:pt idx="5812">
                  <c:v>44466.853076620369</c:v>
                </c:pt>
                <c:pt idx="5813">
                  <c:v>44466.853771064816</c:v>
                </c:pt>
                <c:pt idx="5814">
                  <c:v>44466.854465509263</c:v>
                </c:pt>
                <c:pt idx="5815">
                  <c:v>44466.855159953702</c:v>
                </c:pt>
                <c:pt idx="5816">
                  <c:v>44466.855854398149</c:v>
                </c:pt>
                <c:pt idx="5817">
                  <c:v>44466.856548842596</c:v>
                </c:pt>
                <c:pt idx="5818">
                  <c:v>44466.857243287035</c:v>
                </c:pt>
                <c:pt idx="5819">
                  <c:v>44466.857937731482</c:v>
                </c:pt>
                <c:pt idx="5820">
                  <c:v>44466.858632175929</c:v>
                </c:pt>
                <c:pt idx="5821">
                  <c:v>44466.859326620368</c:v>
                </c:pt>
                <c:pt idx="5822">
                  <c:v>44466.860021064815</c:v>
                </c:pt>
                <c:pt idx="5823">
                  <c:v>44466.860715509261</c:v>
                </c:pt>
                <c:pt idx="5824">
                  <c:v>44466.861409953701</c:v>
                </c:pt>
                <c:pt idx="5825">
                  <c:v>44466.862104398147</c:v>
                </c:pt>
                <c:pt idx="5826">
                  <c:v>44466.862798842594</c:v>
                </c:pt>
                <c:pt idx="5827">
                  <c:v>44466.863493287034</c:v>
                </c:pt>
                <c:pt idx="5828">
                  <c:v>44466.86418773148</c:v>
                </c:pt>
                <c:pt idx="5829">
                  <c:v>44466.864882175927</c:v>
                </c:pt>
                <c:pt idx="5830">
                  <c:v>44466.865576620374</c:v>
                </c:pt>
                <c:pt idx="5831">
                  <c:v>44466.866271064813</c:v>
                </c:pt>
                <c:pt idx="5832">
                  <c:v>44466.86696550926</c:v>
                </c:pt>
                <c:pt idx="5833">
                  <c:v>44466.867659953707</c:v>
                </c:pt>
                <c:pt idx="5834">
                  <c:v>44466.868354398146</c:v>
                </c:pt>
                <c:pt idx="5835">
                  <c:v>44466.869048842593</c:v>
                </c:pt>
                <c:pt idx="5836">
                  <c:v>44466.869743287039</c:v>
                </c:pt>
                <c:pt idx="5837">
                  <c:v>44466.870437731479</c:v>
                </c:pt>
                <c:pt idx="5838">
                  <c:v>44466.871132175926</c:v>
                </c:pt>
                <c:pt idx="5839">
                  <c:v>44466.871826620372</c:v>
                </c:pt>
                <c:pt idx="5840">
                  <c:v>44466.872521064812</c:v>
                </c:pt>
                <c:pt idx="5841">
                  <c:v>44466.873215509258</c:v>
                </c:pt>
                <c:pt idx="5842">
                  <c:v>44466.873909953705</c:v>
                </c:pt>
                <c:pt idx="5843">
                  <c:v>44466.874604398145</c:v>
                </c:pt>
                <c:pt idx="5844">
                  <c:v>44466.875310416668</c:v>
                </c:pt>
                <c:pt idx="5845">
                  <c:v>44466.876004861108</c:v>
                </c:pt>
                <c:pt idx="5846">
                  <c:v>44466.876699305554</c:v>
                </c:pt>
                <c:pt idx="5847">
                  <c:v>44466.877393750001</c:v>
                </c:pt>
                <c:pt idx="5848">
                  <c:v>44466.878088194448</c:v>
                </c:pt>
                <c:pt idx="5849">
                  <c:v>44466.878782638887</c:v>
                </c:pt>
                <c:pt idx="5850">
                  <c:v>44466.879477083334</c:v>
                </c:pt>
                <c:pt idx="5851">
                  <c:v>44466.88017152778</c:v>
                </c:pt>
                <c:pt idx="5852">
                  <c:v>44466.88086597222</c:v>
                </c:pt>
                <c:pt idx="5853">
                  <c:v>44466.881560416667</c:v>
                </c:pt>
                <c:pt idx="5854">
                  <c:v>44466.882254861113</c:v>
                </c:pt>
                <c:pt idx="5855">
                  <c:v>44466.882949305553</c:v>
                </c:pt>
                <c:pt idx="5856">
                  <c:v>44466.883643749999</c:v>
                </c:pt>
                <c:pt idx="5857">
                  <c:v>44466.884338194446</c:v>
                </c:pt>
                <c:pt idx="5858">
                  <c:v>44466.885032638886</c:v>
                </c:pt>
                <c:pt idx="5859">
                  <c:v>44466.885727083332</c:v>
                </c:pt>
                <c:pt idx="5860">
                  <c:v>44466.886421527779</c:v>
                </c:pt>
                <c:pt idx="5861">
                  <c:v>44466.887115972226</c:v>
                </c:pt>
                <c:pt idx="5862">
                  <c:v>44466.887810416665</c:v>
                </c:pt>
                <c:pt idx="5863">
                  <c:v>44466.888504861112</c:v>
                </c:pt>
                <c:pt idx="5864">
                  <c:v>44466.889199305559</c:v>
                </c:pt>
                <c:pt idx="5865">
                  <c:v>44466.889893749998</c:v>
                </c:pt>
                <c:pt idx="5866">
                  <c:v>44466.890588194445</c:v>
                </c:pt>
                <c:pt idx="5867">
                  <c:v>44466.891282638891</c:v>
                </c:pt>
                <c:pt idx="5868">
                  <c:v>44466.891977083331</c:v>
                </c:pt>
                <c:pt idx="5869">
                  <c:v>44466.892671527778</c:v>
                </c:pt>
                <c:pt idx="5870">
                  <c:v>44466.893365972224</c:v>
                </c:pt>
                <c:pt idx="5871">
                  <c:v>44466.894060416664</c:v>
                </c:pt>
                <c:pt idx="5872">
                  <c:v>44466.89475486111</c:v>
                </c:pt>
                <c:pt idx="5873">
                  <c:v>44466.895449305557</c:v>
                </c:pt>
                <c:pt idx="5874">
                  <c:v>44466.896143749997</c:v>
                </c:pt>
                <c:pt idx="5875">
                  <c:v>44466.896838194443</c:v>
                </c:pt>
                <c:pt idx="5876">
                  <c:v>44466.89753263889</c:v>
                </c:pt>
                <c:pt idx="5877">
                  <c:v>44466.898227083337</c:v>
                </c:pt>
                <c:pt idx="5878">
                  <c:v>44466.898921527776</c:v>
                </c:pt>
                <c:pt idx="5879">
                  <c:v>44466.899615972223</c:v>
                </c:pt>
                <c:pt idx="5880">
                  <c:v>44466.90031041667</c:v>
                </c:pt>
                <c:pt idx="5881">
                  <c:v>44466.901004861109</c:v>
                </c:pt>
                <c:pt idx="5882">
                  <c:v>44466.901699305556</c:v>
                </c:pt>
                <c:pt idx="5883">
                  <c:v>44466.902393750002</c:v>
                </c:pt>
                <c:pt idx="5884">
                  <c:v>44466.903088194442</c:v>
                </c:pt>
                <c:pt idx="5885">
                  <c:v>44466.903782638889</c:v>
                </c:pt>
                <c:pt idx="5886">
                  <c:v>44466.904477083335</c:v>
                </c:pt>
                <c:pt idx="5887">
                  <c:v>44466.905171527775</c:v>
                </c:pt>
                <c:pt idx="5888">
                  <c:v>44466.905865972221</c:v>
                </c:pt>
                <c:pt idx="5889">
                  <c:v>44466.906560416668</c:v>
                </c:pt>
                <c:pt idx="5890">
                  <c:v>44466.907254861108</c:v>
                </c:pt>
                <c:pt idx="5891">
                  <c:v>44466.907949305554</c:v>
                </c:pt>
                <c:pt idx="5892">
                  <c:v>44466.908643750001</c:v>
                </c:pt>
                <c:pt idx="5893">
                  <c:v>44466.909338194448</c:v>
                </c:pt>
                <c:pt idx="5894">
                  <c:v>44466.910032638887</c:v>
                </c:pt>
                <c:pt idx="5895">
                  <c:v>44466.910727083334</c:v>
                </c:pt>
                <c:pt idx="5896">
                  <c:v>44466.91142152778</c:v>
                </c:pt>
                <c:pt idx="5897">
                  <c:v>44466.91211597222</c:v>
                </c:pt>
                <c:pt idx="5898">
                  <c:v>44466.912810416667</c:v>
                </c:pt>
                <c:pt idx="5899">
                  <c:v>44466.913504861113</c:v>
                </c:pt>
                <c:pt idx="5900">
                  <c:v>44466.914199305553</c:v>
                </c:pt>
                <c:pt idx="5901">
                  <c:v>44466.914893749999</c:v>
                </c:pt>
                <c:pt idx="5902">
                  <c:v>44466.915588194446</c:v>
                </c:pt>
                <c:pt idx="5903">
                  <c:v>44466.916282638886</c:v>
                </c:pt>
                <c:pt idx="5904">
                  <c:v>44466.916988657409</c:v>
                </c:pt>
                <c:pt idx="5905">
                  <c:v>44466.917683101849</c:v>
                </c:pt>
                <c:pt idx="5906">
                  <c:v>44466.918377546295</c:v>
                </c:pt>
                <c:pt idx="5907">
                  <c:v>44466.919071990742</c:v>
                </c:pt>
                <c:pt idx="5908">
                  <c:v>44466.919766435189</c:v>
                </c:pt>
                <c:pt idx="5909">
                  <c:v>44466.920460879628</c:v>
                </c:pt>
                <c:pt idx="5910">
                  <c:v>44466.921155324075</c:v>
                </c:pt>
                <c:pt idx="5911">
                  <c:v>44466.921849768521</c:v>
                </c:pt>
                <c:pt idx="5912">
                  <c:v>44466.922544212961</c:v>
                </c:pt>
                <c:pt idx="5913">
                  <c:v>44466.923238657408</c:v>
                </c:pt>
                <c:pt idx="5914">
                  <c:v>44466.923933101854</c:v>
                </c:pt>
                <c:pt idx="5915">
                  <c:v>44466.924627546294</c:v>
                </c:pt>
                <c:pt idx="5916">
                  <c:v>44466.92532199074</c:v>
                </c:pt>
                <c:pt idx="5917">
                  <c:v>44466.926016435187</c:v>
                </c:pt>
                <c:pt idx="5918">
                  <c:v>44466.926710879627</c:v>
                </c:pt>
                <c:pt idx="5919">
                  <c:v>44466.927405324073</c:v>
                </c:pt>
                <c:pt idx="5920">
                  <c:v>44466.92809976852</c:v>
                </c:pt>
                <c:pt idx="5921">
                  <c:v>44466.928794212959</c:v>
                </c:pt>
                <c:pt idx="5922">
                  <c:v>44466.929488657406</c:v>
                </c:pt>
                <c:pt idx="5923">
                  <c:v>44466.930183101853</c:v>
                </c:pt>
                <c:pt idx="5924">
                  <c:v>44466.9308775463</c:v>
                </c:pt>
                <c:pt idx="5925">
                  <c:v>44466.931571990739</c:v>
                </c:pt>
                <c:pt idx="5926">
                  <c:v>44466.932266435186</c:v>
                </c:pt>
                <c:pt idx="5927">
                  <c:v>44466.932960879632</c:v>
                </c:pt>
                <c:pt idx="5928">
                  <c:v>44466.933655324072</c:v>
                </c:pt>
                <c:pt idx="5929">
                  <c:v>44466.934349768519</c:v>
                </c:pt>
                <c:pt idx="5930">
                  <c:v>44466.935044212965</c:v>
                </c:pt>
                <c:pt idx="5931">
                  <c:v>44466.935738657405</c:v>
                </c:pt>
                <c:pt idx="5932">
                  <c:v>44466.936433101851</c:v>
                </c:pt>
                <c:pt idx="5933">
                  <c:v>44466.937127546298</c:v>
                </c:pt>
                <c:pt idx="5934">
                  <c:v>44466.937821990738</c:v>
                </c:pt>
                <c:pt idx="5935">
                  <c:v>44466.938516435184</c:v>
                </c:pt>
                <c:pt idx="5936">
                  <c:v>44466.939210879631</c:v>
                </c:pt>
                <c:pt idx="5937">
                  <c:v>44466.939905324078</c:v>
                </c:pt>
                <c:pt idx="5938">
                  <c:v>44466.940599768517</c:v>
                </c:pt>
                <c:pt idx="5939">
                  <c:v>44466.941294212964</c:v>
                </c:pt>
                <c:pt idx="5940">
                  <c:v>44466.941988657411</c:v>
                </c:pt>
                <c:pt idx="5941">
                  <c:v>44466.94268310185</c:v>
                </c:pt>
                <c:pt idx="5942">
                  <c:v>44466.943377546297</c:v>
                </c:pt>
                <c:pt idx="5943">
                  <c:v>44466.944071990743</c:v>
                </c:pt>
                <c:pt idx="5944">
                  <c:v>44466.944766435183</c:v>
                </c:pt>
                <c:pt idx="5945">
                  <c:v>44466.94546087963</c:v>
                </c:pt>
                <c:pt idx="5946">
                  <c:v>44466.946155324076</c:v>
                </c:pt>
                <c:pt idx="5947">
                  <c:v>44466.946849768516</c:v>
                </c:pt>
                <c:pt idx="5948">
                  <c:v>44466.947544212962</c:v>
                </c:pt>
                <c:pt idx="5949">
                  <c:v>44466.948238657409</c:v>
                </c:pt>
                <c:pt idx="5950">
                  <c:v>44466.948933101849</c:v>
                </c:pt>
                <c:pt idx="5951">
                  <c:v>44466.949627546295</c:v>
                </c:pt>
                <c:pt idx="5952">
                  <c:v>44466.950321990742</c:v>
                </c:pt>
                <c:pt idx="5953">
                  <c:v>44466.951016435189</c:v>
                </c:pt>
                <c:pt idx="5954">
                  <c:v>44466.951710879628</c:v>
                </c:pt>
                <c:pt idx="5955">
                  <c:v>44466.952405324075</c:v>
                </c:pt>
                <c:pt idx="5956">
                  <c:v>44466.953099768521</c:v>
                </c:pt>
                <c:pt idx="5957">
                  <c:v>44466.953794212961</c:v>
                </c:pt>
                <c:pt idx="5958">
                  <c:v>44466.954488657408</c:v>
                </c:pt>
                <c:pt idx="5959">
                  <c:v>44466.955183101854</c:v>
                </c:pt>
                <c:pt idx="5960">
                  <c:v>44466.955877546294</c:v>
                </c:pt>
                <c:pt idx="5961">
                  <c:v>44466.95657199074</c:v>
                </c:pt>
                <c:pt idx="5962">
                  <c:v>44466.957266435187</c:v>
                </c:pt>
                <c:pt idx="5963">
                  <c:v>44466.957960879627</c:v>
                </c:pt>
                <c:pt idx="5964">
                  <c:v>44466.958655324073</c:v>
                </c:pt>
                <c:pt idx="5965">
                  <c:v>44466.95934976852</c:v>
                </c:pt>
                <c:pt idx="5966">
                  <c:v>44466.960044212959</c:v>
                </c:pt>
                <c:pt idx="5967">
                  <c:v>44466.960738657406</c:v>
                </c:pt>
                <c:pt idx="5968">
                  <c:v>44466.961433101853</c:v>
                </c:pt>
                <c:pt idx="5969">
                  <c:v>44466.9621275463</c:v>
                </c:pt>
                <c:pt idx="5970">
                  <c:v>44466.962821990739</c:v>
                </c:pt>
                <c:pt idx="5971">
                  <c:v>44466.963516435186</c:v>
                </c:pt>
                <c:pt idx="5972">
                  <c:v>44466.964210879632</c:v>
                </c:pt>
                <c:pt idx="5973">
                  <c:v>44466.964905324072</c:v>
                </c:pt>
                <c:pt idx="5974">
                  <c:v>44466.965599768519</c:v>
                </c:pt>
                <c:pt idx="5975">
                  <c:v>44466.966294212965</c:v>
                </c:pt>
                <c:pt idx="5976">
                  <c:v>44466.966988657405</c:v>
                </c:pt>
                <c:pt idx="5977">
                  <c:v>44466.967683101851</c:v>
                </c:pt>
                <c:pt idx="5978">
                  <c:v>44466.968377546298</c:v>
                </c:pt>
                <c:pt idx="5979">
                  <c:v>44466.969071990738</c:v>
                </c:pt>
                <c:pt idx="5980">
                  <c:v>44466.969766435184</c:v>
                </c:pt>
                <c:pt idx="5981">
                  <c:v>44466.970460879631</c:v>
                </c:pt>
                <c:pt idx="5982">
                  <c:v>44466.971155324078</c:v>
                </c:pt>
                <c:pt idx="5983">
                  <c:v>44466.971849768517</c:v>
                </c:pt>
                <c:pt idx="5984">
                  <c:v>44466.972544212964</c:v>
                </c:pt>
                <c:pt idx="5985">
                  <c:v>44466.973238657411</c:v>
                </c:pt>
                <c:pt idx="5986">
                  <c:v>44466.97393310185</c:v>
                </c:pt>
                <c:pt idx="5987">
                  <c:v>44466.974627546297</c:v>
                </c:pt>
                <c:pt idx="5988">
                  <c:v>44466.975321990743</c:v>
                </c:pt>
                <c:pt idx="5989">
                  <c:v>44466.976016435183</c:v>
                </c:pt>
                <c:pt idx="5990">
                  <c:v>44466.97671087963</c:v>
                </c:pt>
                <c:pt idx="5991">
                  <c:v>44466.977405324076</c:v>
                </c:pt>
                <c:pt idx="5992">
                  <c:v>44466.978099768516</c:v>
                </c:pt>
                <c:pt idx="5993">
                  <c:v>44466.978794212962</c:v>
                </c:pt>
                <c:pt idx="5994">
                  <c:v>44466.979488657409</c:v>
                </c:pt>
                <c:pt idx="5995">
                  <c:v>44466.980183101849</c:v>
                </c:pt>
                <c:pt idx="5996">
                  <c:v>44466.980877546295</c:v>
                </c:pt>
                <c:pt idx="5997">
                  <c:v>44466.981571990742</c:v>
                </c:pt>
                <c:pt idx="5998">
                  <c:v>44466.982266435189</c:v>
                </c:pt>
                <c:pt idx="5999">
                  <c:v>44466.982960879628</c:v>
                </c:pt>
                <c:pt idx="6000">
                  <c:v>44466.983655324075</c:v>
                </c:pt>
                <c:pt idx="6001">
                  <c:v>44466.984349768521</c:v>
                </c:pt>
                <c:pt idx="6002">
                  <c:v>44466.985044212961</c:v>
                </c:pt>
                <c:pt idx="6003">
                  <c:v>44466.985738657408</c:v>
                </c:pt>
                <c:pt idx="6004">
                  <c:v>44466.986433101854</c:v>
                </c:pt>
                <c:pt idx="6005">
                  <c:v>44466.987127546294</c:v>
                </c:pt>
                <c:pt idx="6006">
                  <c:v>44466.98782199074</c:v>
                </c:pt>
                <c:pt idx="6007">
                  <c:v>44466.988516435187</c:v>
                </c:pt>
                <c:pt idx="6008">
                  <c:v>44466.989210879627</c:v>
                </c:pt>
                <c:pt idx="6009">
                  <c:v>44466.989905324073</c:v>
                </c:pt>
                <c:pt idx="6010">
                  <c:v>44466.99059976852</c:v>
                </c:pt>
                <c:pt idx="6011">
                  <c:v>44466.991294212959</c:v>
                </c:pt>
                <c:pt idx="6012">
                  <c:v>44466.991988657406</c:v>
                </c:pt>
                <c:pt idx="6013">
                  <c:v>44466.992683101853</c:v>
                </c:pt>
                <c:pt idx="6014">
                  <c:v>44466.9933775463</c:v>
                </c:pt>
                <c:pt idx="6015">
                  <c:v>44466.994071990739</c:v>
                </c:pt>
                <c:pt idx="6016">
                  <c:v>44466.994766435186</c:v>
                </c:pt>
                <c:pt idx="6017">
                  <c:v>44466.995460879632</c:v>
                </c:pt>
                <c:pt idx="6018">
                  <c:v>44466.996155324072</c:v>
                </c:pt>
                <c:pt idx="6019">
                  <c:v>44466.996849768519</c:v>
                </c:pt>
                <c:pt idx="6020">
                  <c:v>44466.997544212965</c:v>
                </c:pt>
                <c:pt idx="6021">
                  <c:v>44466.998238657405</c:v>
                </c:pt>
                <c:pt idx="6022">
                  <c:v>44466.998933101851</c:v>
                </c:pt>
                <c:pt idx="6023">
                  <c:v>44466.999627546298</c:v>
                </c:pt>
                <c:pt idx="6024">
                  <c:v>44467.000333564814</c:v>
                </c:pt>
                <c:pt idx="6025">
                  <c:v>44467.001028009261</c:v>
                </c:pt>
                <c:pt idx="6026">
                  <c:v>44467.0017224537</c:v>
                </c:pt>
                <c:pt idx="6027">
                  <c:v>44467.002416898147</c:v>
                </c:pt>
                <c:pt idx="6028">
                  <c:v>44467.003111342594</c:v>
                </c:pt>
                <c:pt idx="6029">
                  <c:v>44467.003805787041</c:v>
                </c:pt>
                <c:pt idx="6030">
                  <c:v>44467.00450023148</c:v>
                </c:pt>
                <c:pt idx="6031">
                  <c:v>44467.005194675927</c:v>
                </c:pt>
                <c:pt idx="6032">
                  <c:v>44467.005889120373</c:v>
                </c:pt>
                <c:pt idx="6033">
                  <c:v>44467.006583564813</c:v>
                </c:pt>
                <c:pt idx="6034">
                  <c:v>44467.00727800926</c:v>
                </c:pt>
                <c:pt idx="6035">
                  <c:v>44467.007972453706</c:v>
                </c:pt>
                <c:pt idx="6036">
                  <c:v>44467.008666898146</c:v>
                </c:pt>
                <c:pt idx="6037">
                  <c:v>44467.009361342592</c:v>
                </c:pt>
                <c:pt idx="6038">
                  <c:v>44467.010055787039</c:v>
                </c:pt>
                <c:pt idx="6039">
                  <c:v>44467.010750231479</c:v>
                </c:pt>
                <c:pt idx="6040">
                  <c:v>44467.011444675925</c:v>
                </c:pt>
                <c:pt idx="6041">
                  <c:v>44467.012139120372</c:v>
                </c:pt>
                <c:pt idx="6042">
                  <c:v>44467.012833564811</c:v>
                </c:pt>
                <c:pt idx="6043">
                  <c:v>44467.013528009258</c:v>
                </c:pt>
                <c:pt idx="6044">
                  <c:v>44467.014222453705</c:v>
                </c:pt>
                <c:pt idx="6045">
                  <c:v>44467.014916898152</c:v>
                </c:pt>
                <c:pt idx="6046">
                  <c:v>44467.015611342591</c:v>
                </c:pt>
                <c:pt idx="6047">
                  <c:v>44467.016305787038</c:v>
                </c:pt>
                <c:pt idx="6048">
                  <c:v>44467.017000231484</c:v>
                </c:pt>
                <c:pt idx="6049">
                  <c:v>44467.017694675924</c:v>
                </c:pt>
                <c:pt idx="6050">
                  <c:v>44467.018389120371</c:v>
                </c:pt>
                <c:pt idx="6051">
                  <c:v>44467.019083564817</c:v>
                </c:pt>
                <c:pt idx="6052">
                  <c:v>44467.019778009257</c:v>
                </c:pt>
                <c:pt idx="6053">
                  <c:v>44467.020472453703</c:v>
                </c:pt>
                <c:pt idx="6054">
                  <c:v>44467.02116689815</c:v>
                </c:pt>
                <c:pt idx="6055">
                  <c:v>44467.02186134259</c:v>
                </c:pt>
                <c:pt idx="6056">
                  <c:v>44467.022555787036</c:v>
                </c:pt>
                <c:pt idx="6057">
                  <c:v>44467.023250231483</c:v>
                </c:pt>
                <c:pt idx="6058">
                  <c:v>44467.023944675922</c:v>
                </c:pt>
                <c:pt idx="6059">
                  <c:v>44467.024639120369</c:v>
                </c:pt>
                <c:pt idx="6060">
                  <c:v>44467.025333564816</c:v>
                </c:pt>
                <c:pt idx="6061">
                  <c:v>44467.026028009263</c:v>
                </c:pt>
                <c:pt idx="6062">
                  <c:v>44467.026722453702</c:v>
                </c:pt>
                <c:pt idx="6063">
                  <c:v>44467.027416898149</c:v>
                </c:pt>
                <c:pt idx="6064">
                  <c:v>44467.028111342595</c:v>
                </c:pt>
                <c:pt idx="6065">
                  <c:v>44467.028805787035</c:v>
                </c:pt>
                <c:pt idx="6066">
                  <c:v>44467.029500231482</c:v>
                </c:pt>
                <c:pt idx="6067">
                  <c:v>44467.030194675928</c:v>
                </c:pt>
                <c:pt idx="6068">
                  <c:v>44467.030889120368</c:v>
                </c:pt>
                <c:pt idx="6069">
                  <c:v>44467.031583564814</c:v>
                </c:pt>
                <c:pt idx="6070">
                  <c:v>44467.032278009261</c:v>
                </c:pt>
                <c:pt idx="6071">
                  <c:v>44467.0329724537</c:v>
                </c:pt>
                <c:pt idx="6072">
                  <c:v>44467.033666898147</c:v>
                </c:pt>
                <c:pt idx="6073">
                  <c:v>44467.034361342594</c:v>
                </c:pt>
                <c:pt idx="6074">
                  <c:v>44467.035055787041</c:v>
                </c:pt>
                <c:pt idx="6075">
                  <c:v>44467.03575023148</c:v>
                </c:pt>
                <c:pt idx="6076">
                  <c:v>44467.036444675927</c:v>
                </c:pt>
                <c:pt idx="6077">
                  <c:v>44467.037139120373</c:v>
                </c:pt>
                <c:pt idx="6078">
                  <c:v>44467.037833564813</c:v>
                </c:pt>
                <c:pt idx="6079">
                  <c:v>44467.03852800926</c:v>
                </c:pt>
                <c:pt idx="6080">
                  <c:v>44467.039222453706</c:v>
                </c:pt>
                <c:pt idx="6081">
                  <c:v>44467.039916898146</c:v>
                </c:pt>
                <c:pt idx="6082">
                  <c:v>44467.040611342592</c:v>
                </c:pt>
                <c:pt idx="6083">
                  <c:v>44467.041305787039</c:v>
                </c:pt>
                <c:pt idx="6084">
                  <c:v>44467.042011805555</c:v>
                </c:pt>
                <c:pt idx="6085">
                  <c:v>44467.042706250002</c:v>
                </c:pt>
                <c:pt idx="6086">
                  <c:v>44467.043400694442</c:v>
                </c:pt>
                <c:pt idx="6087">
                  <c:v>44467.044095138888</c:v>
                </c:pt>
                <c:pt idx="6088">
                  <c:v>44467.044789583335</c:v>
                </c:pt>
                <c:pt idx="6089">
                  <c:v>44467.045484027774</c:v>
                </c:pt>
                <c:pt idx="6090">
                  <c:v>44467.046178472221</c:v>
                </c:pt>
                <c:pt idx="6091">
                  <c:v>44467.046872916668</c:v>
                </c:pt>
                <c:pt idx="6092">
                  <c:v>44467.047567361114</c:v>
                </c:pt>
                <c:pt idx="6093">
                  <c:v>44467.048261805554</c:v>
                </c:pt>
                <c:pt idx="6094">
                  <c:v>44467.048956250001</c:v>
                </c:pt>
                <c:pt idx="6095">
                  <c:v>44467.049650694447</c:v>
                </c:pt>
                <c:pt idx="6096">
                  <c:v>44467.050345138887</c:v>
                </c:pt>
                <c:pt idx="6097">
                  <c:v>44467.051039583333</c:v>
                </c:pt>
                <c:pt idx="6098">
                  <c:v>44467.05173402778</c:v>
                </c:pt>
                <c:pt idx="6099">
                  <c:v>44467.05242847222</c:v>
                </c:pt>
                <c:pt idx="6100">
                  <c:v>44467.053122916666</c:v>
                </c:pt>
                <c:pt idx="6101">
                  <c:v>44467.053817361113</c:v>
                </c:pt>
                <c:pt idx="6102">
                  <c:v>44467.054511805552</c:v>
                </c:pt>
                <c:pt idx="6103">
                  <c:v>44467.055206249999</c:v>
                </c:pt>
                <c:pt idx="6104">
                  <c:v>44467.055900694446</c:v>
                </c:pt>
                <c:pt idx="6105">
                  <c:v>44467.056595138885</c:v>
                </c:pt>
                <c:pt idx="6106">
                  <c:v>44467.057289583332</c:v>
                </c:pt>
                <c:pt idx="6107">
                  <c:v>44467.057984027779</c:v>
                </c:pt>
                <c:pt idx="6108">
                  <c:v>44467.058678472225</c:v>
                </c:pt>
                <c:pt idx="6109">
                  <c:v>44467.059372916665</c:v>
                </c:pt>
                <c:pt idx="6110">
                  <c:v>44467.060067361112</c:v>
                </c:pt>
                <c:pt idx="6111">
                  <c:v>44467.060761805558</c:v>
                </c:pt>
                <c:pt idx="6112">
                  <c:v>44467.061456249998</c:v>
                </c:pt>
                <c:pt idx="6113">
                  <c:v>44467.062150694444</c:v>
                </c:pt>
                <c:pt idx="6114">
                  <c:v>44467.062845138891</c:v>
                </c:pt>
                <c:pt idx="6115">
                  <c:v>44467.063539583331</c:v>
                </c:pt>
                <c:pt idx="6116">
                  <c:v>44467.064234027777</c:v>
                </c:pt>
                <c:pt idx="6117">
                  <c:v>44467.064928472224</c:v>
                </c:pt>
                <c:pt idx="6118">
                  <c:v>44467.065622916663</c:v>
                </c:pt>
                <c:pt idx="6119">
                  <c:v>44467.06631736111</c:v>
                </c:pt>
                <c:pt idx="6120">
                  <c:v>44467.067011805557</c:v>
                </c:pt>
                <c:pt idx="6121">
                  <c:v>44467.067706250004</c:v>
                </c:pt>
                <c:pt idx="6122">
                  <c:v>44467.068400694443</c:v>
                </c:pt>
                <c:pt idx="6123">
                  <c:v>44467.06909513889</c:v>
                </c:pt>
                <c:pt idx="6124">
                  <c:v>44467.069789583336</c:v>
                </c:pt>
                <c:pt idx="6125">
                  <c:v>44467.070484027776</c:v>
                </c:pt>
                <c:pt idx="6126">
                  <c:v>44467.071178472223</c:v>
                </c:pt>
                <c:pt idx="6127">
                  <c:v>44467.071872916669</c:v>
                </c:pt>
                <c:pt idx="6128">
                  <c:v>44467.072567361109</c:v>
                </c:pt>
                <c:pt idx="6129">
                  <c:v>44467.073261805555</c:v>
                </c:pt>
                <c:pt idx="6130">
                  <c:v>44467.073956250002</c:v>
                </c:pt>
                <c:pt idx="6131">
                  <c:v>44467.074650694442</c:v>
                </c:pt>
                <c:pt idx="6132">
                  <c:v>44467.075345138888</c:v>
                </c:pt>
                <c:pt idx="6133">
                  <c:v>44467.076039583335</c:v>
                </c:pt>
                <c:pt idx="6134">
                  <c:v>44467.076734027774</c:v>
                </c:pt>
                <c:pt idx="6135">
                  <c:v>44467.077428472221</c:v>
                </c:pt>
                <c:pt idx="6136">
                  <c:v>44467.078122916668</c:v>
                </c:pt>
                <c:pt idx="6137">
                  <c:v>44467.078817361114</c:v>
                </c:pt>
                <c:pt idx="6138">
                  <c:v>44467.079511805554</c:v>
                </c:pt>
                <c:pt idx="6139">
                  <c:v>44467.080206250001</c:v>
                </c:pt>
                <c:pt idx="6140">
                  <c:v>44467.080900694447</c:v>
                </c:pt>
                <c:pt idx="6141">
                  <c:v>44467.081595138887</c:v>
                </c:pt>
                <c:pt idx="6142">
                  <c:v>44467.082289583333</c:v>
                </c:pt>
                <c:pt idx="6143">
                  <c:v>44467.08298402778</c:v>
                </c:pt>
                <c:pt idx="6144">
                  <c:v>44467.083690046296</c:v>
                </c:pt>
                <c:pt idx="6145">
                  <c:v>44467.084384490743</c:v>
                </c:pt>
                <c:pt idx="6146">
                  <c:v>44467.085078935183</c:v>
                </c:pt>
                <c:pt idx="6147">
                  <c:v>44467.085773379629</c:v>
                </c:pt>
                <c:pt idx="6148">
                  <c:v>44467.086467824076</c:v>
                </c:pt>
                <c:pt idx="6149">
                  <c:v>44467.087162268515</c:v>
                </c:pt>
                <c:pt idx="6150">
                  <c:v>44467.087856712962</c:v>
                </c:pt>
                <c:pt idx="6151">
                  <c:v>44467.088551157409</c:v>
                </c:pt>
                <c:pt idx="6152">
                  <c:v>44467.089245601848</c:v>
                </c:pt>
                <c:pt idx="6153">
                  <c:v>44467.089940046295</c:v>
                </c:pt>
                <c:pt idx="6154">
                  <c:v>44467.090634490742</c:v>
                </c:pt>
                <c:pt idx="6155">
                  <c:v>44467.091328935188</c:v>
                </c:pt>
                <c:pt idx="6156">
                  <c:v>44467.092023379628</c:v>
                </c:pt>
                <c:pt idx="6157">
                  <c:v>44467.092717824074</c:v>
                </c:pt>
                <c:pt idx="6158">
                  <c:v>44467.093412268521</c:v>
                </c:pt>
                <c:pt idx="6159">
                  <c:v>44467.094106712961</c:v>
                </c:pt>
                <c:pt idx="6160">
                  <c:v>44467.094801157407</c:v>
                </c:pt>
                <c:pt idx="6161">
                  <c:v>44467.095495601854</c:v>
                </c:pt>
                <c:pt idx="6162">
                  <c:v>44467.096190046293</c:v>
                </c:pt>
                <c:pt idx="6163">
                  <c:v>44467.09688449074</c:v>
                </c:pt>
                <c:pt idx="6164">
                  <c:v>44467.097578935187</c:v>
                </c:pt>
                <c:pt idx="6165">
                  <c:v>44467.098273379626</c:v>
                </c:pt>
                <c:pt idx="6166">
                  <c:v>44467.098967824073</c:v>
                </c:pt>
                <c:pt idx="6167">
                  <c:v>44467.09966226852</c:v>
                </c:pt>
                <c:pt idx="6168">
                  <c:v>44467.100356712966</c:v>
                </c:pt>
                <c:pt idx="6169">
                  <c:v>44467.101051157406</c:v>
                </c:pt>
                <c:pt idx="6170">
                  <c:v>44467.101745601853</c:v>
                </c:pt>
                <c:pt idx="6171">
                  <c:v>44467.102440046299</c:v>
                </c:pt>
                <c:pt idx="6172">
                  <c:v>44467.103134490739</c:v>
                </c:pt>
                <c:pt idx="6173">
                  <c:v>44467.103828935185</c:v>
                </c:pt>
                <c:pt idx="6174">
                  <c:v>44467.104523379632</c:v>
                </c:pt>
                <c:pt idx="6175">
                  <c:v>44467.105217824072</c:v>
                </c:pt>
                <c:pt idx="6176">
                  <c:v>44467.105912268518</c:v>
                </c:pt>
                <c:pt idx="6177">
                  <c:v>44467.106606712965</c:v>
                </c:pt>
                <c:pt idx="6178">
                  <c:v>44467.107301157404</c:v>
                </c:pt>
                <c:pt idx="6179">
                  <c:v>44467.107995601851</c:v>
                </c:pt>
                <c:pt idx="6180">
                  <c:v>44467.108690046298</c:v>
                </c:pt>
                <c:pt idx="6181">
                  <c:v>44467.109384490737</c:v>
                </c:pt>
                <c:pt idx="6182">
                  <c:v>44467.110078935184</c:v>
                </c:pt>
                <c:pt idx="6183">
                  <c:v>44467.110773379631</c:v>
                </c:pt>
                <c:pt idx="6184">
                  <c:v>44467.111467824077</c:v>
                </c:pt>
                <c:pt idx="6185">
                  <c:v>44467.112162268517</c:v>
                </c:pt>
                <c:pt idx="6186">
                  <c:v>44467.112856712964</c:v>
                </c:pt>
                <c:pt idx="6187">
                  <c:v>44467.11355115741</c:v>
                </c:pt>
                <c:pt idx="6188">
                  <c:v>44467.11424560185</c:v>
                </c:pt>
                <c:pt idx="6189">
                  <c:v>44467.114940046296</c:v>
                </c:pt>
                <c:pt idx="6190">
                  <c:v>44467.115634490743</c:v>
                </c:pt>
                <c:pt idx="6191">
                  <c:v>44467.116328935183</c:v>
                </c:pt>
                <c:pt idx="6192">
                  <c:v>44467.117023379629</c:v>
                </c:pt>
                <c:pt idx="6193">
                  <c:v>44467.117717824076</c:v>
                </c:pt>
                <c:pt idx="6194">
                  <c:v>44467.118412268515</c:v>
                </c:pt>
                <c:pt idx="6195">
                  <c:v>44467.119106712962</c:v>
                </c:pt>
                <c:pt idx="6196">
                  <c:v>44467.119801157409</c:v>
                </c:pt>
                <c:pt idx="6197">
                  <c:v>44467.120495601848</c:v>
                </c:pt>
                <c:pt idx="6198">
                  <c:v>44467.121190046295</c:v>
                </c:pt>
                <c:pt idx="6199">
                  <c:v>44467.121884490742</c:v>
                </c:pt>
                <c:pt idx="6200">
                  <c:v>44467.122578935188</c:v>
                </c:pt>
                <c:pt idx="6201">
                  <c:v>44467.123273379628</c:v>
                </c:pt>
                <c:pt idx="6202">
                  <c:v>44467.123967824074</c:v>
                </c:pt>
                <c:pt idx="6203">
                  <c:v>44467.124662268521</c:v>
                </c:pt>
                <c:pt idx="6204">
                  <c:v>44467.125368287037</c:v>
                </c:pt>
                <c:pt idx="6205">
                  <c:v>44467.126062731484</c:v>
                </c:pt>
                <c:pt idx="6206">
                  <c:v>44467.126757175924</c:v>
                </c:pt>
                <c:pt idx="6207">
                  <c:v>44467.12745162037</c:v>
                </c:pt>
                <c:pt idx="6208">
                  <c:v>44467.128146064817</c:v>
                </c:pt>
                <c:pt idx="6209">
                  <c:v>44467.128840509256</c:v>
                </c:pt>
                <c:pt idx="6210">
                  <c:v>44467.129534953703</c:v>
                </c:pt>
                <c:pt idx="6211">
                  <c:v>44467.13022939815</c:v>
                </c:pt>
                <c:pt idx="6212">
                  <c:v>44467.130923842589</c:v>
                </c:pt>
                <c:pt idx="6213">
                  <c:v>44467.131618287036</c:v>
                </c:pt>
                <c:pt idx="6214">
                  <c:v>44467.132312731483</c:v>
                </c:pt>
                <c:pt idx="6215">
                  <c:v>44467.133007175929</c:v>
                </c:pt>
                <c:pt idx="6216">
                  <c:v>44467.133701620369</c:v>
                </c:pt>
                <c:pt idx="6217">
                  <c:v>44467.134396064816</c:v>
                </c:pt>
                <c:pt idx="6218">
                  <c:v>44467.135090509262</c:v>
                </c:pt>
                <c:pt idx="6219">
                  <c:v>44467.135784953702</c:v>
                </c:pt>
                <c:pt idx="6220">
                  <c:v>44467.136479398148</c:v>
                </c:pt>
                <c:pt idx="6221">
                  <c:v>44467.137173842595</c:v>
                </c:pt>
                <c:pt idx="6222">
                  <c:v>44467.137868287035</c:v>
                </c:pt>
                <c:pt idx="6223">
                  <c:v>44467.138562731481</c:v>
                </c:pt>
                <c:pt idx="6224">
                  <c:v>44467.139257175928</c:v>
                </c:pt>
                <c:pt idx="6225">
                  <c:v>44467.139951620367</c:v>
                </c:pt>
                <c:pt idx="6226">
                  <c:v>44467.140646064814</c:v>
                </c:pt>
                <c:pt idx="6227">
                  <c:v>44467.141340509261</c:v>
                </c:pt>
                <c:pt idx="6228">
                  <c:v>44467.1420349537</c:v>
                </c:pt>
                <c:pt idx="6229">
                  <c:v>44467.142729398147</c:v>
                </c:pt>
                <c:pt idx="6230">
                  <c:v>44467.143423842594</c:v>
                </c:pt>
                <c:pt idx="6231">
                  <c:v>44467.14411828704</c:v>
                </c:pt>
                <c:pt idx="6232">
                  <c:v>44467.14481273148</c:v>
                </c:pt>
                <c:pt idx="6233">
                  <c:v>44467.145507175926</c:v>
                </c:pt>
                <c:pt idx="6234">
                  <c:v>44467.146201620373</c:v>
                </c:pt>
                <c:pt idx="6235">
                  <c:v>44467.146896064813</c:v>
                </c:pt>
                <c:pt idx="6236">
                  <c:v>44467.147590509259</c:v>
                </c:pt>
                <c:pt idx="6237">
                  <c:v>44467.148284953706</c:v>
                </c:pt>
                <c:pt idx="6238">
                  <c:v>44467.148979398145</c:v>
                </c:pt>
                <c:pt idx="6239">
                  <c:v>44467.149673842592</c:v>
                </c:pt>
                <c:pt idx="6240">
                  <c:v>44467.150368287039</c:v>
                </c:pt>
                <c:pt idx="6241">
                  <c:v>44467.151062731478</c:v>
                </c:pt>
                <c:pt idx="6242">
                  <c:v>44467.151757175925</c:v>
                </c:pt>
                <c:pt idx="6243">
                  <c:v>44467.152451620372</c:v>
                </c:pt>
                <c:pt idx="6244">
                  <c:v>44467.153146064818</c:v>
                </c:pt>
                <c:pt idx="6245">
                  <c:v>44467.153840509258</c:v>
                </c:pt>
                <c:pt idx="6246">
                  <c:v>44467.154534953705</c:v>
                </c:pt>
                <c:pt idx="6247">
                  <c:v>44467.155229398151</c:v>
                </c:pt>
                <c:pt idx="6248">
                  <c:v>44467.155923842591</c:v>
                </c:pt>
                <c:pt idx="6249">
                  <c:v>44467.156618287037</c:v>
                </c:pt>
                <c:pt idx="6250">
                  <c:v>44467.157312731484</c:v>
                </c:pt>
                <c:pt idx="6251">
                  <c:v>44467.158007175924</c:v>
                </c:pt>
                <c:pt idx="6252">
                  <c:v>44467.15870162037</c:v>
                </c:pt>
                <c:pt idx="6253">
                  <c:v>44467.159396064817</c:v>
                </c:pt>
                <c:pt idx="6254">
                  <c:v>44467.160090509256</c:v>
                </c:pt>
                <c:pt idx="6255">
                  <c:v>44467.160784953703</c:v>
                </c:pt>
                <c:pt idx="6256">
                  <c:v>44467.16147939815</c:v>
                </c:pt>
                <c:pt idx="6257">
                  <c:v>44467.162173842589</c:v>
                </c:pt>
                <c:pt idx="6258">
                  <c:v>44467.162868287036</c:v>
                </c:pt>
                <c:pt idx="6259">
                  <c:v>44467.163562731483</c:v>
                </c:pt>
                <c:pt idx="6260">
                  <c:v>44467.164257175929</c:v>
                </c:pt>
                <c:pt idx="6261">
                  <c:v>44467.164951620369</c:v>
                </c:pt>
                <c:pt idx="6262">
                  <c:v>44467.165646064816</c:v>
                </c:pt>
                <c:pt idx="6263">
                  <c:v>44467.166340509262</c:v>
                </c:pt>
                <c:pt idx="6264">
                  <c:v>44467.167034953702</c:v>
                </c:pt>
                <c:pt idx="6265">
                  <c:v>44467.167729398148</c:v>
                </c:pt>
                <c:pt idx="6266">
                  <c:v>44467.168423842595</c:v>
                </c:pt>
                <c:pt idx="6267">
                  <c:v>44467.169118287035</c:v>
                </c:pt>
                <c:pt idx="6268">
                  <c:v>44467.169812731481</c:v>
                </c:pt>
                <c:pt idx="6269">
                  <c:v>44467.170507175928</c:v>
                </c:pt>
                <c:pt idx="6270">
                  <c:v>44467.171201620367</c:v>
                </c:pt>
                <c:pt idx="6271">
                  <c:v>44467.171896064814</c:v>
                </c:pt>
                <c:pt idx="6272">
                  <c:v>44467.172590509261</c:v>
                </c:pt>
                <c:pt idx="6273">
                  <c:v>44467.1732849537</c:v>
                </c:pt>
                <c:pt idx="6274">
                  <c:v>44467.173979398147</c:v>
                </c:pt>
                <c:pt idx="6275">
                  <c:v>44467.174673842594</c:v>
                </c:pt>
                <c:pt idx="6276">
                  <c:v>44467.17536828704</c:v>
                </c:pt>
                <c:pt idx="6277">
                  <c:v>44467.17606273148</c:v>
                </c:pt>
                <c:pt idx="6278">
                  <c:v>44467.176757175926</c:v>
                </c:pt>
                <c:pt idx="6279">
                  <c:v>44467.177451620373</c:v>
                </c:pt>
                <c:pt idx="6280">
                  <c:v>44467.178146064813</c:v>
                </c:pt>
                <c:pt idx="6281">
                  <c:v>44467.178840509259</c:v>
                </c:pt>
                <c:pt idx="6282">
                  <c:v>44467.179534953706</c:v>
                </c:pt>
                <c:pt idx="6283">
                  <c:v>44467.180229398145</c:v>
                </c:pt>
                <c:pt idx="6284">
                  <c:v>44467.180923842592</c:v>
                </c:pt>
                <c:pt idx="6285">
                  <c:v>44467.181618287039</c:v>
                </c:pt>
                <c:pt idx="6286">
                  <c:v>44467.182312731478</c:v>
                </c:pt>
                <c:pt idx="6287">
                  <c:v>44467.183007175925</c:v>
                </c:pt>
                <c:pt idx="6288">
                  <c:v>44467.183701620372</c:v>
                </c:pt>
                <c:pt idx="6289">
                  <c:v>44467.184396064818</c:v>
                </c:pt>
                <c:pt idx="6290">
                  <c:v>44467.185090509258</c:v>
                </c:pt>
                <c:pt idx="6291">
                  <c:v>44467.185784953705</c:v>
                </c:pt>
                <c:pt idx="6292">
                  <c:v>44467.186479398151</c:v>
                </c:pt>
                <c:pt idx="6293">
                  <c:v>44467.187173842591</c:v>
                </c:pt>
                <c:pt idx="6294">
                  <c:v>44467.187868287037</c:v>
                </c:pt>
                <c:pt idx="6295">
                  <c:v>44467.188562731484</c:v>
                </c:pt>
                <c:pt idx="6296">
                  <c:v>44467.189257175924</c:v>
                </c:pt>
                <c:pt idx="6297">
                  <c:v>44467.18995162037</c:v>
                </c:pt>
                <c:pt idx="6298">
                  <c:v>44467.190646064817</c:v>
                </c:pt>
                <c:pt idx="6299">
                  <c:v>44467.191340509256</c:v>
                </c:pt>
                <c:pt idx="6300">
                  <c:v>44467.192034953703</c:v>
                </c:pt>
                <c:pt idx="6301">
                  <c:v>44467.19272939815</c:v>
                </c:pt>
                <c:pt idx="6302">
                  <c:v>44467.193423842589</c:v>
                </c:pt>
                <c:pt idx="6303">
                  <c:v>44467.194118287036</c:v>
                </c:pt>
                <c:pt idx="6304">
                  <c:v>44467.194812731483</c:v>
                </c:pt>
                <c:pt idx="6305">
                  <c:v>44467.195507175929</c:v>
                </c:pt>
                <c:pt idx="6306">
                  <c:v>44467.196201620369</c:v>
                </c:pt>
                <c:pt idx="6307">
                  <c:v>44467.196896064816</c:v>
                </c:pt>
                <c:pt idx="6308">
                  <c:v>44467.197590509262</c:v>
                </c:pt>
                <c:pt idx="6309">
                  <c:v>44467.198284953702</c:v>
                </c:pt>
                <c:pt idx="6310">
                  <c:v>44467.198979398148</c:v>
                </c:pt>
                <c:pt idx="6311">
                  <c:v>44467.199673842595</c:v>
                </c:pt>
                <c:pt idx="6312">
                  <c:v>44467.200368287035</c:v>
                </c:pt>
                <c:pt idx="6313">
                  <c:v>44467.201062731481</c:v>
                </c:pt>
                <c:pt idx="6314">
                  <c:v>44467.201757175928</c:v>
                </c:pt>
                <c:pt idx="6315">
                  <c:v>44467.202451620367</c:v>
                </c:pt>
                <c:pt idx="6316">
                  <c:v>44467.203146064814</c:v>
                </c:pt>
                <c:pt idx="6317">
                  <c:v>44467.203840509261</c:v>
                </c:pt>
                <c:pt idx="6318">
                  <c:v>44467.2045349537</c:v>
                </c:pt>
                <c:pt idx="6319">
                  <c:v>44467.205229398147</c:v>
                </c:pt>
                <c:pt idx="6320">
                  <c:v>44467.205923842594</c:v>
                </c:pt>
                <c:pt idx="6321">
                  <c:v>44467.20661828704</c:v>
                </c:pt>
                <c:pt idx="6322">
                  <c:v>44467.20731273148</c:v>
                </c:pt>
                <c:pt idx="6323">
                  <c:v>44467.208007175926</c:v>
                </c:pt>
                <c:pt idx="6324">
                  <c:v>44467.208713194443</c:v>
                </c:pt>
                <c:pt idx="6325">
                  <c:v>44467.209407638889</c:v>
                </c:pt>
                <c:pt idx="6326">
                  <c:v>44467.210102083336</c:v>
                </c:pt>
                <c:pt idx="6327">
                  <c:v>44467.210796527776</c:v>
                </c:pt>
                <c:pt idx="6328">
                  <c:v>44467.211490972222</c:v>
                </c:pt>
                <c:pt idx="6329">
                  <c:v>44467.212185416669</c:v>
                </c:pt>
                <c:pt idx="6330">
                  <c:v>44467.212879861108</c:v>
                </c:pt>
                <c:pt idx="6331">
                  <c:v>44467.213574305555</c:v>
                </c:pt>
                <c:pt idx="6332">
                  <c:v>44467.214268750002</c:v>
                </c:pt>
                <c:pt idx="6333">
                  <c:v>44467.214963194441</c:v>
                </c:pt>
                <c:pt idx="6334">
                  <c:v>44467.215657638888</c:v>
                </c:pt>
                <c:pt idx="6335">
                  <c:v>44467.216352083335</c:v>
                </c:pt>
                <c:pt idx="6336">
                  <c:v>44467.217046527781</c:v>
                </c:pt>
                <c:pt idx="6337">
                  <c:v>44467.217740972221</c:v>
                </c:pt>
                <c:pt idx="6338">
                  <c:v>44467.218435416667</c:v>
                </c:pt>
                <c:pt idx="6339">
                  <c:v>44467.219129861114</c:v>
                </c:pt>
                <c:pt idx="6340">
                  <c:v>44467.219824305554</c:v>
                </c:pt>
                <c:pt idx="6341">
                  <c:v>44467.22051875</c:v>
                </c:pt>
                <c:pt idx="6342">
                  <c:v>44467.221213194447</c:v>
                </c:pt>
                <c:pt idx="6343">
                  <c:v>44467.221907638886</c:v>
                </c:pt>
                <c:pt idx="6344">
                  <c:v>44467.222602083333</c:v>
                </c:pt>
                <c:pt idx="6345">
                  <c:v>44467.22329652778</c:v>
                </c:pt>
                <c:pt idx="6346">
                  <c:v>44467.223990972219</c:v>
                </c:pt>
                <c:pt idx="6347">
                  <c:v>44467.224685416666</c:v>
                </c:pt>
                <c:pt idx="6348">
                  <c:v>44467.225379861113</c:v>
                </c:pt>
                <c:pt idx="6349">
                  <c:v>44467.226074305552</c:v>
                </c:pt>
                <c:pt idx="6350">
                  <c:v>44467.226768749999</c:v>
                </c:pt>
                <c:pt idx="6351">
                  <c:v>44467.227463194446</c:v>
                </c:pt>
                <c:pt idx="6352">
                  <c:v>44467.228157638892</c:v>
                </c:pt>
                <c:pt idx="6353">
                  <c:v>44467.228852083332</c:v>
                </c:pt>
                <c:pt idx="6354">
                  <c:v>44467.229546527778</c:v>
                </c:pt>
                <c:pt idx="6355">
                  <c:v>44467.230240972225</c:v>
                </c:pt>
                <c:pt idx="6356">
                  <c:v>44467.230935416665</c:v>
                </c:pt>
                <c:pt idx="6357">
                  <c:v>44467.231629861111</c:v>
                </c:pt>
                <c:pt idx="6358">
                  <c:v>44467.232324305558</c:v>
                </c:pt>
                <c:pt idx="6359">
                  <c:v>44467.233018749997</c:v>
                </c:pt>
                <c:pt idx="6360">
                  <c:v>44467.233713194444</c:v>
                </c:pt>
                <c:pt idx="6361">
                  <c:v>44467.234407638891</c:v>
                </c:pt>
                <c:pt idx="6362">
                  <c:v>44467.23510208333</c:v>
                </c:pt>
                <c:pt idx="6363">
                  <c:v>44467.235796527777</c:v>
                </c:pt>
                <c:pt idx="6364">
                  <c:v>44467.236490972224</c:v>
                </c:pt>
                <c:pt idx="6365">
                  <c:v>44467.237185416663</c:v>
                </c:pt>
                <c:pt idx="6366">
                  <c:v>44467.23787986111</c:v>
                </c:pt>
                <c:pt idx="6367">
                  <c:v>44467.238574305557</c:v>
                </c:pt>
                <c:pt idx="6368">
                  <c:v>44467.239268750003</c:v>
                </c:pt>
                <c:pt idx="6369">
                  <c:v>44467.239963194443</c:v>
                </c:pt>
                <c:pt idx="6370">
                  <c:v>44467.240657638889</c:v>
                </c:pt>
                <c:pt idx="6371">
                  <c:v>44467.241352083336</c:v>
                </c:pt>
                <c:pt idx="6372">
                  <c:v>44467.242046527776</c:v>
                </c:pt>
                <c:pt idx="6373">
                  <c:v>44467.242740972222</c:v>
                </c:pt>
                <c:pt idx="6374">
                  <c:v>44467.243435416669</c:v>
                </c:pt>
                <c:pt idx="6375">
                  <c:v>44467.244129861108</c:v>
                </c:pt>
                <c:pt idx="6376">
                  <c:v>44467.244824305555</c:v>
                </c:pt>
                <c:pt idx="6377">
                  <c:v>44467.245518750002</c:v>
                </c:pt>
                <c:pt idx="6378">
                  <c:v>44467.246213194441</c:v>
                </c:pt>
                <c:pt idx="6379">
                  <c:v>44467.246907638888</c:v>
                </c:pt>
                <c:pt idx="6380">
                  <c:v>44467.247602083335</c:v>
                </c:pt>
                <c:pt idx="6381">
                  <c:v>44467.248296527781</c:v>
                </c:pt>
                <c:pt idx="6382">
                  <c:v>44467.248990972221</c:v>
                </c:pt>
                <c:pt idx="6383">
                  <c:v>44467.249685416667</c:v>
                </c:pt>
                <c:pt idx="6384">
                  <c:v>44467.250391435184</c:v>
                </c:pt>
                <c:pt idx="6385">
                  <c:v>44467.25108587963</c:v>
                </c:pt>
                <c:pt idx="6386">
                  <c:v>44467.251780324077</c:v>
                </c:pt>
                <c:pt idx="6387">
                  <c:v>44467.252474768517</c:v>
                </c:pt>
                <c:pt idx="6388">
                  <c:v>44467.253169212963</c:v>
                </c:pt>
                <c:pt idx="6389">
                  <c:v>44467.25386365741</c:v>
                </c:pt>
                <c:pt idx="6390">
                  <c:v>44467.254558101849</c:v>
                </c:pt>
                <c:pt idx="6391">
                  <c:v>44467.255252546296</c:v>
                </c:pt>
                <c:pt idx="6392">
                  <c:v>44467.255946990743</c:v>
                </c:pt>
                <c:pt idx="6393">
                  <c:v>44467.256641435182</c:v>
                </c:pt>
                <c:pt idx="6394">
                  <c:v>44467.257335879629</c:v>
                </c:pt>
                <c:pt idx="6395">
                  <c:v>44467.258030324076</c:v>
                </c:pt>
                <c:pt idx="6396">
                  <c:v>44467.258724768515</c:v>
                </c:pt>
                <c:pt idx="6397">
                  <c:v>44467.259419212962</c:v>
                </c:pt>
                <c:pt idx="6398">
                  <c:v>44467.260113657409</c:v>
                </c:pt>
                <c:pt idx="6399">
                  <c:v>44467.260808101855</c:v>
                </c:pt>
                <c:pt idx="6400">
                  <c:v>44467.261502546295</c:v>
                </c:pt>
                <c:pt idx="6401">
                  <c:v>44467.262196990741</c:v>
                </c:pt>
                <c:pt idx="6402">
                  <c:v>44467.262891435188</c:v>
                </c:pt>
                <c:pt idx="6403">
                  <c:v>44467.263585879627</c:v>
                </c:pt>
                <c:pt idx="6404">
                  <c:v>44467.264280324074</c:v>
                </c:pt>
                <c:pt idx="6405">
                  <c:v>44467.264974768521</c:v>
                </c:pt>
                <c:pt idx="6406">
                  <c:v>44467.26566921296</c:v>
                </c:pt>
                <c:pt idx="6407">
                  <c:v>44467.266363657407</c:v>
                </c:pt>
                <c:pt idx="6408">
                  <c:v>44467.267058101854</c:v>
                </c:pt>
                <c:pt idx="6409">
                  <c:v>44467.267752546293</c:v>
                </c:pt>
                <c:pt idx="6410">
                  <c:v>44467.26844699074</c:v>
                </c:pt>
                <c:pt idx="6411">
                  <c:v>44467.269141435187</c:v>
                </c:pt>
                <c:pt idx="6412">
                  <c:v>44467.269835879626</c:v>
                </c:pt>
                <c:pt idx="6413">
                  <c:v>44467.270530324073</c:v>
                </c:pt>
                <c:pt idx="6414">
                  <c:v>44467.271224768519</c:v>
                </c:pt>
                <c:pt idx="6415">
                  <c:v>44467.271919212966</c:v>
                </c:pt>
                <c:pt idx="6416">
                  <c:v>44467.272613657406</c:v>
                </c:pt>
                <c:pt idx="6417">
                  <c:v>44467.273308101852</c:v>
                </c:pt>
                <c:pt idx="6418">
                  <c:v>44467.274002546299</c:v>
                </c:pt>
                <c:pt idx="6419">
                  <c:v>44467.274696990738</c:v>
                </c:pt>
                <c:pt idx="6420">
                  <c:v>44467.275391435185</c:v>
                </c:pt>
                <c:pt idx="6421">
                  <c:v>44467.276085879632</c:v>
                </c:pt>
                <c:pt idx="6422">
                  <c:v>44467.276780324071</c:v>
                </c:pt>
                <c:pt idx="6423">
                  <c:v>44467.277474768518</c:v>
                </c:pt>
                <c:pt idx="6424">
                  <c:v>44467.278169212965</c:v>
                </c:pt>
                <c:pt idx="6425">
                  <c:v>44467.278863657404</c:v>
                </c:pt>
                <c:pt idx="6426">
                  <c:v>44467.279558101851</c:v>
                </c:pt>
                <c:pt idx="6427">
                  <c:v>44467.280252546298</c:v>
                </c:pt>
                <c:pt idx="6428">
                  <c:v>44467.280946990744</c:v>
                </c:pt>
                <c:pt idx="6429">
                  <c:v>44467.281641435184</c:v>
                </c:pt>
                <c:pt idx="6430">
                  <c:v>44467.28233587963</c:v>
                </c:pt>
                <c:pt idx="6431">
                  <c:v>44467.283030324077</c:v>
                </c:pt>
                <c:pt idx="6432">
                  <c:v>44467.283724768517</c:v>
                </c:pt>
                <c:pt idx="6433">
                  <c:v>44467.284419212963</c:v>
                </c:pt>
                <c:pt idx="6434">
                  <c:v>44467.28511365741</c:v>
                </c:pt>
                <c:pt idx="6435">
                  <c:v>44467.285808101849</c:v>
                </c:pt>
                <c:pt idx="6436">
                  <c:v>44467.286502546296</c:v>
                </c:pt>
                <c:pt idx="6437">
                  <c:v>44467.287196990743</c:v>
                </c:pt>
                <c:pt idx="6438">
                  <c:v>44467.287891435182</c:v>
                </c:pt>
                <c:pt idx="6439">
                  <c:v>44467.288585879629</c:v>
                </c:pt>
                <c:pt idx="6440">
                  <c:v>44467.289280324076</c:v>
                </c:pt>
                <c:pt idx="6441">
                  <c:v>44467.289974768515</c:v>
                </c:pt>
                <c:pt idx="6442">
                  <c:v>44467.290669212962</c:v>
                </c:pt>
                <c:pt idx="6443">
                  <c:v>44467.291363657409</c:v>
                </c:pt>
                <c:pt idx="6444">
                  <c:v>44467.292069675925</c:v>
                </c:pt>
                <c:pt idx="6445">
                  <c:v>44467.292764120371</c:v>
                </c:pt>
                <c:pt idx="6446">
                  <c:v>44467.293458564818</c:v>
                </c:pt>
                <c:pt idx="6447">
                  <c:v>44467.294153009258</c:v>
                </c:pt>
                <c:pt idx="6448">
                  <c:v>44467.294847453704</c:v>
                </c:pt>
                <c:pt idx="6449">
                  <c:v>44467.295541898151</c:v>
                </c:pt>
                <c:pt idx="6450">
                  <c:v>44467.29623634259</c:v>
                </c:pt>
                <c:pt idx="6451">
                  <c:v>44467.296930787037</c:v>
                </c:pt>
                <c:pt idx="6452">
                  <c:v>44467.297625231484</c:v>
                </c:pt>
                <c:pt idx="6453">
                  <c:v>44467.298319675923</c:v>
                </c:pt>
                <c:pt idx="6454">
                  <c:v>44467.29901412037</c:v>
                </c:pt>
                <c:pt idx="6455">
                  <c:v>44467.299708564817</c:v>
                </c:pt>
                <c:pt idx="6456">
                  <c:v>44467.300403009256</c:v>
                </c:pt>
                <c:pt idx="6457">
                  <c:v>44467.301097453703</c:v>
                </c:pt>
                <c:pt idx="6458">
                  <c:v>44467.30179189815</c:v>
                </c:pt>
                <c:pt idx="6459">
                  <c:v>44467.302486342589</c:v>
                </c:pt>
                <c:pt idx="6460">
                  <c:v>44467.303180787036</c:v>
                </c:pt>
                <c:pt idx="6461">
                  <c:v>44467.303875231482</c:v>
                </c:pt>
                <c:pt idx="6462">
                  <c:v>44467.304569675929</c:v>
                </c:pt>
                <c:pt idx="6463">
                  <c:v>44467.305264120369</c:v>
                </c:pt>
                <c:pt idx="6464">
                  <c:v>44467.305958564815</c:v>
                </c:pt>
                <c:pt idx="6465">
                  <c:v>44467.306653009262</c:v>
                </c:pt>
                <c:pt idx="6466">
                  <c:v>44467.307347453701</c:v>
                </c:pt>
                <c:pt idx="6467">
                  <c:v>44467.308041898148</c:v>
                </c:pt>
                <c:pt idx="6468">
                  <c:v>44467.308736342595</c:v>
                </c:pt>
                <c:pt idx="6469">
                  <c:v>44467.309430787034</c:v>
                </c:pt>
                <c:pt idx="6470">
                  <c:v>44467.310125231481</c:v>
                </c:pt>
                <c:pt idx="6471">
                  <c:v>44467.310819675928</c:v>
                </c:pt>
                <c:pt idx="6472">
                  <c:v>44467.311514120367</c:v>
                </c:pt>
                <c:pt idx="6473">
                  <c:v>44467.312208564814</c:v>
                </c:pt>
                <c:pt idx="6474">
                  <c:v>44467.31290300926</c:v>
                </c:pt>
                <c:pt idx="6475">
                  <c:v>44467.313597453707</c:v>
                </c:pt>
                <c:pt idx="6476">
                  <c:v>44467.314291898147</c:v>
                </c:pt>
                <c:pt idx="6477">
                  <c:v>44467.314986342593</c:v>
                </c:pt>
                <c:pt idx="6478">
                  <c:v>44467.31568078704</c:v>
                </c:pt>
                <c:pt idx="6479">
                  <c:v>44467.316375231479</c:v>
                </c:pt>
                <c:pt idx="6480">
                  <c:v>44467.317069675926</c:v>
                </c:pt>
                <c:pt idx="6481">
                  <c:v>44467.317764120373</c:v>
                </c:pt>
                <c:pt idx="6482">
                  <c:v>44467.318458564812</c:v>
                </c:pt>
                <c:pt idx="6483">
                  <c:v>44467.319153009259</c:v>
                </c:pt>
                <c:pt idx="6484">
                  <c:v>44467.319847453706</c:v>
                </c:pt>
                <c:pt idx="6485">
                  <c:v>44467.320541898145</c:v>
                </c:pt>
                <c:pt idx="6486">
                  <c:v>44467.321236342592</c:v>
                </c:pt>
                <c:pt idx="6487">
                  <c:v>44467.321930787039</c:v>
                </c:pt>
                <c:pt idx="6488">
                  <c:v>44467.322625231478</c:v>
                </c:pt>
                <c:pt idx="6489">
                  <c:v>44467.323319675925</c:v>
                </c:pt>
                <c:pt idx="6490">
                  <c:v>44467.324014120371</c:v>
                </c:pt>
                <c:pt idx="6491">
                  <c:v>44467.324708564818</c:v>
                </c:pt>
                <c:pt idx="6492">
                  <c:v>44467.325403009258</c:v>
                </c:pt>
                <c:pt idx="6493">
                  <c:v>44467.326097453704</c:v>
                </c:pt>
                <c:pt idx="6494">
                  <c:v>44467.326791898151</c:v>
                </c:pt>
                <c:pt idx="6495">
                  <c:v>44467.32748634259</c:v>
                </c:pt>
                <c:pt idx="6496">
                  <c:v>44467.328180787037</c:v>
                </c:pt>
                <c:pt idx="6497">
                  <c:v>44467.328875231484</c:v>
                </c:pt>
                <c:pt idx="6498">
                  <c:v>44467.329569675923</c:v>
                </c:pt>
                <c:pt idx="6499">
                  <c:v>44467.33026412037</c:v>
                </c:pt>
                <c:pt idx="6500">
                  <c:v>44467.330958564817</c:v>
                </c:pt>
                <c:pt idx="6501">
                  <c:v>44467.331653009256</c:v>
                </c:pt>
                <c:pt idx="6502">
                  <c:v>44467.332347453703</c:v>
                </c:pt>
                <c:pt idx="6503">
                  <c:v>44467.33304189815</c:v>
                </c:pt>
                <c:pt idx="6504">
                  <c:v>44467.333747916666</c:v>
                </c:pt>
                <c:pt idx="6505">
                  <c:v>44467.334442361112</c:v>
                </c:pt>
                <c:pt idx="6506">
                  <c:v>44467.335136805559</c:v>
                </c:pt>
                <c:pt idx="6507">
                  <c:v>44467.335831249999</c:v>
                </c:pt>
                <c:pt idx="6508">
                  <c:v>44467.336525694445</c:v>
                </c:pt>
                <c:pt idx="6509">
                  <c:v>44467.337220138892</c:v>
                </c:pt>
                <c:pt idx="6510">
                  <c:v>44467.337914583331</c:v>
                </c:pt>
                <c:pt idx="6511">
                  <c:v>44467.338609027778</c:v>
                </c:pt>
                <c:pt idx="6512">
                  <c:v>44467.339303472225</c:v>
                </c:pt>
                <c:pt idx="6513">
                  <c:v>44467.339997916664</c:v>
                </c:pt>
                <c:pt idx="6514">
                  <c:v>44467.340692361111</c:v>
                </c:pt>
                <c:pt idx="6515">
                  <c:v>44467.341386805558</c:v>
                </c:pt>
                <c:pt idx="6516">
                  <c:v>44467.342081249997</c:v>
                </c:pt>
                <c:pt idx="6517">
                  <c:v>44467.342775694444</c:v>
                </c:pt>
                <c:pt idx="6518">
                  <c:v>44467.343470138891</c:v>
                </c:pt>
                <c:pt idx="6519">
                  <c:v>44467.34416458333</c:v>
                </c:pt>
                <c:pt idx="6520">
                  <c:v>44467.344859027777</c:v>
                </c:pt>
                <c:pt idx="6521">
                  <c:v>44467.345553472223</c:v>
                </c:pt>
                <c:pt idx="6522">
                  <c:v>44467.34624791667</c:v>
                </c:pt>
                <c:pt idx="6523">
                  <c:v>44467.34694236111</c:v>
                </c:pt>
                <c:pt idx="6524">
                  <c:v>44467.347636805556</c:v>
                </c:pt>
                <c:pt idx="6525">
                  <c:v>44467.348331250003</c:v>
                </c:pt>
                <c:pt idx="6526">
                  <c:v>44467.349025694442</c:v>
                </c:pt>
                <c:pt idx="6527">
                  <c:v>44467.349720138889</c:v>
                </c:pt>
                <c:pt idx="6528">
                  <c:v>44467.350414583336</c:v>
                </c:pt>
                <c:pt idx="6529">
                  <c:v>44467.351109027775</c:v>
                </c:pt>
                <c:pt idx="6530">
                  <c:v>44467.351803472222</c:v>
                </c:pt>
                <c:pt idx="6531">
                  <c:v>44467.352497916669</c:v>
                </c:pt>
                <c:pt idx="6532">
                  <c:v>44467.353192361108</c:v>
                </c:pt>
                <c:pt idx="6533">
                  <c:v>44467.353886805555</c:v>
                </c:pt>
                <c:pt idx="6534">
                  <c:v>44467.354581250002</c:v>
                </c:pt>
                <c:pt idx="6535">
                  <c:v>44467.355275694441</c:v>
                </c:pt>
                <c:pt idx="6536">
                  <c:v>44467.355970138888</c:v>
                </c:pt>
                <c:pt idx="6537">
                  <c:v>44467.356664583334</c:v>
                </c:pt>
                <c:pt idx="6538">
                  <c:v>44467.357359027781</c:v>
                </c:pt>
                <c:pt idx="6539">
                  <c:v>44467.35805347222</c:v>
                </c:pt>
                <c:pt idx="6540">
                  <c:v>44467.358747916667</c:v>
                </c:pt>
                <c:pt idx="6541">
                  <c:v>44467.359442361114</c:v>
                </c:pt>
                <c:pt idx="6542">
                  <c:v>44467.360136805553</c:v>
                </c:pt>
                <c:pt idx="6543">
                  <c:v>44467.36083125</c:v>
                </c:pt>
                <c:pt idx="6544">
                  <c:v>44467.361525694447</c:v>
                </c:pt>
                <c:pt idx="6545">
                  <c:v>44467.362220138886</c:v>
                </c:pt>
                <c:pt idx="6546">
                  <c:v>44467.362914583333</c:v>
                </c:pt>
                <c:pt idx="6547">
                  <c:v>44467.36360902778</c:v>
                </c:pt>
                <c:pt idx="6548">
                  <c:v>44467.364303472219</c:v>
                </c:pt>
                <c:pt idx="6549">
                  <c:v>44467.364997916666</c:v>
                </c:pt>
                <c:pt idx="6550">
                  <c:v>44467.365692361112</c:v>
                </c:pt>
                <c:pt idx="6551">
                  <c:v>44467.366386805559</c:v>
                </c:pt>
                <c:pt idx="6552">
                  <c:v>44467.367081249999</c:v>
                </c:pt>
                <c:pt idx="6553">
                  <c:v>44467.367775694445</c:v>
                </c:pt>
                <c:pt idx="6554">
                  <c:v>44467.368470138892</c:v>
                </c:pt>
                <c:pt idx="6555">
                  <c:v>44467.369164583331</c:v>
                </c:pt>
                <c:pt idx="6556">
                  <c:v>44467.369859027778</c:v>
                </c:pt>
                <c:pt idx="6557">
                  <c:v>44467.370553472225</c:v>
                </c:pt>
                <c:pt idx="6558">
                  <c:v>44467.371247916664</c:v>
                </c:pt>
                <c:pt idx="6559">
                  <c:v>44467.371942361111</c:v>
                </c:pt>
                <c:pt idx="6560">
                  <c:v>44467.372636805558</c:v>
                </c:pt>
                <c:pt idx="6561">
                  <c:v>44467.373331249997</c:v>
                </c:pt>
                <c:pt idx="6562">
                  <c:v>44467.374025694444</c:v>
                </c:pt>
                <c:pt idx="6563">
                  <c:v>44467.374720138891</c:v>
                </c:pt>
                <c:pt idx="6564">
                  <c:v>44467.37541458333</c:v>
                </c:pt>
                <c:pt idx="6565">
                  <c:v>44467.376109027777</c:v>
                </c:pt>
                <c:pt idx="6566">
                  <c:v>44467.376803472223</c:v>
                </c:pt>
                <c:pt idx="6567">
                  <c:v>44467.37749791667</c:v>
                </c:pt>
                <c:pt idx="6568">
                  <c:v>44467.37819236111</c:v>
                </c:pt>
                <c:pt idx="6569">
                  <c:v>44467.378886805556</c:v>
                </c:pt>
                <c:pt idx="6570">
                  <c:v>44467.379581250003</c:v>
                </c:pt>
                <c:pt idx="6571">
                  <c:v>44467.380275694442</c:v>
                </c:pt>
                <c:pt idx="6572">
                  <c:v>44467.380970138889</c:v>
                </c:pt>
                <c:pt idx="6573">
                  <c:v>44467.381664583336</c:v>
                </c:pt>
                <c:pt idx="6574">
                  <c:v>44467.382359027775</c:v>
                </c:pt>
                <c:pt idx="6575">
                  <c:v>44467.383053472222</c:v>
                </c:pt>
                <c:pt idx="6576">
                  <c:v>44467.383747916669</c:v>
                </c:pt>
                <c:pt idx="6577">
                  <c:v>44467.384442361108</c:v>
                </c:pt>
                <c:pt idx="6578">
                  <c:v>44467.385136805555</c:v>
                </c:pt>
                <c:pt idx="6579">
                  <c:v>44467.385831250002</c:v>
                </c:pt>
                <c:pt idx="6580">
                  <c:v>44467.386525694441</c:v>
                </c:pt>
                <c:pt idx="6581">
                  <c:v>44467.387220138888</c:v>
                </c:pt>
                <c:pt idx="6582">
                  <c:v>44467.387914583334</c:v>
                </c:pt>
                <c:pt idx="6583">
                  <c:v>44467.388609027781</c:v>
                </c:pt>
                <c:pt idx="6584">
                  <c:v>44467.38930347222</c:v>
                </c:pt>
                <c:pt idx="6585">
                  <c:v>44467.389997916667</c:v>
                </c:pt>
                <c:pt idx="6586">
                  <c:v>44467.390692361114</c:v>
                </c:pt>
                <c:pt idx="6587">
                  <c:v>44467.391386805553</c:v>
                </c:pt>
                <c:pt idx="6588">
                  <c:v>44467.39208125</c:v>
                </c:pt>
                <c:pt idx="6589">
                  <c:v>44467.392775694447</c:v>
                </c:pt>
                <c:pt idx="6590">
                  <c:v>44467.393470138886</c:v>
                </c:pt>
                <c:pt idx="6591">
                  <c:v>44467.394164583333</c:v>
                </c:pt>
                <c:pt idx="6592">
                  <c:v>44467.39485902778</c:v>
                </c:pt>
                <c:pt idx="6593">
                  <c:v>44467.395553472219</c:v>
                </c:pt>
                <c:pt idx="6594">
                  <c:v>44467.396247916666</c:v>
                </c:pt>
                <c:pt idx="6595">
                  <c:v>44467.396942361112</c:v>
                </c:pt>
                <c:pt idx="6596">
                  <c:v>44467.397636805559</c:v>
                </c:pt>
                <c:pt idx="6597">
                  <c:v>44467.398331249999</c:v>
                </c:pt>
                <c:pt idx="6598">
                  <c:v>44467.399025694445</c:v>
                </c:pt>
                <c:pt idx="6599">
                  <c:v>44467.399720138892</c:v>
                </c:pt>
                <c:pt idx="6600">
                  <c:v>44467.400414583331</c:v>
                </c:pt>
                <c:pt idx="6601">
                  <c:v>44467.401109027778</c:v>
                </c:pt>
                <c:pt idx="6602">
                  <c:v>44467.401803472225</c:v>
                </c:pt>
                <c:pt idx="6603">
                  <c:v>44467.402497916664</c:v>
                </c:pt>
                <c:pt idx="6604">
                  <c:v>44467.403192361111</c:v>
                </c:pt>
                <c:pt idx="6605">
                  <c:v>44467.403886805558</c:v>
                </c:pt>
                <c:pt idx="6606">
                  <c:v>44467.404581249997</c:v>
                </c:pt>
                <c:pt idx="6607">
                  <c:v>44467.405275694444</c:v>
                </c:pt>
                <c:pt idx="6608">
                  <c:v>44467.405970138891</c:v>
                </c:pt>
                <c:pt idx="6609">
                  <c:v>44467.40666458333</c:v>
                </c:pt>
                <c:pt idx="6610">
                  <c:v>44467.407359027777</c:v>
                </c:pt>
                <c:pt idx="6611">
                  <c:v>44467.408053472223</c:v>
                </c:pt>
                <c:pt idx="6612">
                  <c:v>44467.40874791667</c:v>
                </c:pt>
                <c:pt idx="6613">
                  <c:v>44467.40944236111</c:v>
                </c:pt>
                <c:pt idx="6614">
                  <c:v>44467.410136805556</c:v>
                </c:pt>
                <c:pt idx="6615">
                  <c:v>44467.410831250003</c:v>
                </c:pt>
                <c:pt idx="6616">
                  <c:v>44467.411525694442</c:v>
                </c:pt>
                <c:pt idx="6617">
                  <c:v>44467.412220138889</c:v>
                </c:pt>
                <c:pt idx="6618">
                  <c:v>44467.412914583336</c:v>
                </c:pt>
                <c:pt idx="6619">
                  <c:v>44467.413609027775</c:v>
                </c:pt>
                <c:pt idx="6620">
                  <c:v>44467.414303472222</c:v>
                </c:pt>
                <c:pt idx="6621">
                  <c:v>44467.414997916669</c:v>
                </c:pt>
                <c:pt idx="6622">
                  <c:v>44467.415692361108</c:v>
                </c:pt>
                <c:pt idx="6623">
                  <c:v>44467.416386805555</c:v>
                </c:pt>
                <c:pt idx="6624">
                  <c:v>44467.417092824071</c:v>
                </c:pt>
                <c:pt idx="6625">
                  <c:v>44467.417787268518</c:v>
                </c:pt>
                <c:pt idx="6626">
                  <c:v>44467.418481712964</c:v>
                </c:pt>
                <c:pt idx="6627">
                  <c:v>44467.419176157404</c:v>
                </c:pt>
                <c:pt idx="6628">
                  <c:v>44467.419870601851</c:v>
                </c:pt>
                <c:pt idx="6629">
                  <c:v>44467.420565046297</c:v>
                </c:pt>
                <c:pt idx="6630">
                  <c:v>44467.421259490744</c:v>
                </c:pt>
                <c:pt idx="6631">
                  <c:v>44467.421953935183</c:v>
                </c:pt>
                <c:pt idx="6632">
                  <c:v>44467.42264837963</c:v>
                </c:pt>
                <c:pt idx="6633">
                  <c:v>44467.423342824077</c:v>
                </c:pt>
                <c:pt idx="6634">
                  <c:v>44467.424037268516</c:v>
                </c:pt>
                <c:pt idx="6635">
                  <c:v>44467.424731712963</c:v>
                </c:pt>
                <c:pt idx="6636">
                  <c:v>44467.42542615741</c:v>
                </c:pt>
                <c:pt idx="6637">
                  <c:v>44467.426120601849</c:v>
                </c:pt>
                <c:pt idx="6638">
                  <c:v>44467.426815046296</c:v>
                </c:pt>
                <c:pt idx="6639">
                  <c:v>44467.427509490743</c:v>
                </c:pt>
                <c:pt idx="6640">
                  <c:v>44467.428203935182</c:v>
                </c:pt>
                <c:pt idx="6641">
                  <c:v>44467.428898379629</c:v>
                </c:pt>
                <c:pt idx="6642">
                  <c:v>44467.429592824075</c:v>
                </c:pt>
                <c:pt idx="6643">
                  <c:v>44467.430287268522</c:v>
                </c:pt>
                <c:pt idx="6644">
                  <c:v>44467.430981712962</c:v>
                </c:pt>
                <c:pt idx="6645">
                  <c:v>44467.431676157408</c:v>
                </c:pt>
                <c:pt idx="6646">
                  <c:v>44467.432370601855</c:v>
                </c:pt>
                <c:pt idx="6647">
                  <c:v>44467.433065046294</c:v>
                </c:pt>
                <c:pt idx="6648">
                  <c:v>44467.433759490741</c:v>
                </c:pt>
                <c:pt idx="6649">
                  <c:v>44467.434453935188</c:v>
                </c:pt>
                <c:pt idx="6650">
                  <c:v>44467.435148379627</c:v>
                </c:pt>
                <c:pt idx="6651">
                  <c:v>44467.435842824074</c:v>
                </c:pt>
                <c:pt idx="6652">
                  <c:v>44467.436537268521</c:v>
                </c:pt>
                <c:pt idx="6653">
                  <c:v>44467.43723171296</c:v>
                </c:pt>
                <c:pt idx="6654">
                  <c:v>44467.437926157407</c:v>
                </c:pt>
                <c:pt idx="6655">
                  <c:v>44467.438620601853</c:v>
                </c:pt>
                <c:pt idx="6656">
                  <c:v>44467.439315046293</c:v>
                </c:pt>
                <c:pt idx="6657">
                  <c:v>44467.44000949074</c:v>
                </c:pt>
                <c:pt idx="6658">
                  <c:v>44467.440703935186</c:v>
                </c:pt>
                <c:pt idx="6659">
                  <c:v>44467.441398379633</c:v>
                </c:pt>
                <c:pt idx="6660">
                  <c:v>44467.442092824072</c:v>
                </c:pt>
                <c:pt idx="6661">
                  <c:v>44467.442787268519</c:v>
                </c:pt>
                <c:pt idx="6662">
                  <c:v>44467.443481712966</c:v>
                </c:pt>
                <c:pt idx="6663">
                  <c:v>44467.444176157405</c:v>
                </c:pt>
                <c:pt idx="6664">
                  <c:v>44467.444870601852</c:v>
                </c:pt>
                <c:pt idx="6665">
                  <c:v>44467.445565046299</c:v>
                </c:pt>
                <c:pt idx="6666">
                  <c:v>44467.446259490738</c:v>
                </c:pt>
                <c:pt idx="6667">
                  <c:v>44467.446953935185</c:v>
                </c:pt>
                <c:pt idx="6668">
                  <c:v>44467.447648379632</c:v>
                </c:pt>
                <c:pt idx="6669">
                  <c:v>44467.448342824071</c:v>
                </c:pt>
                <c:pt idx="6670">
                  <c:v>44467.449037268518</c:v>
                </c:pt>
                <c:pt idx="6671">
                  <c:v>44467.449731712964</c:v>
                </c:pt>
                <c:pt idx="6672">
                  <c:v>44467.450426157404</c:v>
                </c:pt>
                <c:pt idx="6673">
                  <c:v>44467.451120601851</c:v>
                </c:pt>
                <c:pt idx="6674">
                  <c:v>44467.451815046297</c:v>
                </c:pt>
                <c:pt idx="6675">
                  <c:v>44467.452509490744</c:v>
                </c:pt>
                <c:pt idx="6676">
                  <c:v>44467.453203935183</c:v>
                </c:pt>
                <c:pt idx="6677">
                  <c:v>44467.45389837963</c:v>
                </c:pt>
                <c:pt idx="6678">
                  <c:v>44467.454592824077</c:v>
                </c:pt>
                <c:pt idx="6679">
                  <c:v>44467.455287268516</c:v>
                </c:pt>
                <c:pt idx="6680">
                  <c:v>44467.455981712963</c:v>
                </c:pt>
                <c:pt idx="6681">
                  <c:v>44467.45667615741</c:v>
                </c:pt>
                <c:pt idx="6682">
                  <c:v>44467.457370601849</c:v>
                </c:pt>
                <c:pt idx="6683">
                  <c:v>44467.458065046296</c:v>
                </c:pt>
                <c:pt idx="6684">
                  <c:v>44467.458771064812</c:v>
                </c:pt>
                <c:pt idx="6685">
                  <c:v>44467.459465509259</c:v>
                </c:pt>
                <c:pt idx="6686">
                  <c:v>44467.460159953705</c:v>
                </c:pt>
                <c:pt idx="6687">
                  <c:v>44467.460854398145</c:v>
                </c:pt>
                <c:pt idx="6688">
                  <c:v>44467.461548842592</c:v>
                </c:pt>
                <c:pt idx="6689">
                  <c:v>44467.462243287038</c:v>
                </c:pt>
                <c:pt idx="6690">
                  <c:v>44467.462937731485</c:v>
                </c:pt>
                <c:pt idx="6691">
                  <c:v>44467.463632175924</c:v>
                </c:pt>
                <c:pt idx="6692">
                  <c:v>44467.464326620371</c:v>
                </c:pt>
                <c:pt idx="6693">
                  <c:v>44467.465021064818</c:v>
                </c:pt>
                <c:pt idx="6694">
                  <c:v>44467.465715509257</c:v>
                </c:pt>
                <c:pt idx="6695">
                  <c:v>44467.466409953704</c:v>
                </c:pt>
                <c:pt idx="6696">
                  <c:v>44467.467104398151</c:v>
                </c:pt>
                <c:pt idx="6697">
                  <c:v>44467.46779884259</c:v>
                </c:pt>
                <c:pt idx="6698">
                  <c:v>44467.468493287037</c:v>
                </c:pt>
                <c:pt idx="6699">
                  <c:v>44467.469187731484</c:v>
                </c:pt>
                <c:pt idx="6700">
                  <c:v>44467.469882175923</c:v>
                </c:pt>
                <c:pt idx="6701">
                  <c:v>44467.47057662037</c:v>
                </c:pt>
                <c:pt idx="6702">
                  <c:v>44467.471271064816</c:v>
                </c:pt>
                <c:pt idx="6703">
                  <c:v>44467.471965509256</c:v>
                </c:pt>
                <c:pt idx="6704">
                  <c:v>44467.472659953703</c:v>
                </c:pt>
                <c:pt idx="6705">
                  <c:v>44467.473354398149</c:v>
                </c:pt>
                <c:pt idx="6706">
                  <c:v>44467.474048842596</c:v>
                </c:pt>
                <c:pt idx="6707">
                  <c:v>44467.474743287035</c:v>
                </c:pt>
                <c:pt idx="6708">
                  <c:v>44467.475437731482</c:v>
                </c:pt>
                <c:pt idx="6709">
                  <c:v>44467.476132175929</c:v>
                </c:pt>
                <c:pt idx="6710">
                  <c:v>44467.476826620368</c:v>
                </c:pt>
                <c:pt idx="6711">
                  <c:v>44467.477521064815</c:v>
                </c:pt>
                <c:pt idx="6712">
                  <c:v>44467.478215509262</c:v>
                </c:pt>
                <c:pt idx="6713">
                  <c:v>44467.478909953701</c:v>
                </c:pt>
                <c:pt idx="6714">
                  <c:v>44467.479604398148</c:v>
                </c:pt>
                <c:pt idx="6715">
                  <c:v>44467.480298842594</c:v>
                </c:pt>
                <c:pt idx="6716">
                  <c:v>44467.480993287034</c:v>
                </c:pt>
                <c:pt idx="6717">
                  <c:v>44467.481687731481</c:v>
                </c:pt>
                <c:pt idx="6718">
                  <c:v>44467.482382175927</c:v>
                </c:pt>
                <c:pt idx="6719">
                  <c:v>44467.483076620367</c:v>
                </c:pt>
                <c:pt idx="6720">
                  <c:v>44467.483771064813</c:v>
                </c:pt>
                <c:pt idx="6721">
                  <c:v>44467.48446550926</c:v>
                </c:pt>
                <c:pt idx="6722">
                  <c:v>44467.485159953707</c:v>
                </c:pt>
                <c:pt idx="6723">
                  <c:v>44467.485854398146</c:v>
                </c:pt>
                <c:pt idx="6724">
                  <c:v>44467.486548842593</c:v>
                </c:pt>
                <c:pt idx="6725">
                  <c:v>44467.48724328704</c:v>
                </c:pt>
                <c:pt idx="6726">
                  <c:v>44467.487937731479</c:v>
                </c:pt>
                <c:pt idx="6727">
                  <c:v>44467.488632175926</c:v>
                </c:pt>
                <c:pt idx="6728">
                  <c:v>44467.489326620373</c:v>
                </c:pt>
                <c:pt idx="6729">
                  <c:v>44467.490021064812</c:v>
                </c:pt>
                <c:pt idx="6730">
                  <c:v>44467.490715509259</c:v>
                </c:pt>
                <c:pt idx="6731">
                  <c:v>44467.491409953705</c:v>
                </c:pt>
                <c:pt idx="6732">
                  <c:v>44467.492104398145</c:v>
                </c:pt>
                <c:pt idx="6733">
                  <c:v>44467.492798842592</c:v>
                </c:pt>
                <c:pt idx="6734">
                  <c:v>44467.493493287038</c:v>
                </c:pt>
                <c:pt idx="6735">
                  <c:v>44467.494187731485</c:v>
                </c:pt>
                <c:pt idx="6736">
                  <c:v>44467.494882175924</c:v>
                </c:pt>
                <c:pt idx="6737">
                  <c:v>44467.495576620371</c:v>
                </c:pt>
                <c:pt idx="6738">
                  <c:v>44467.496271064818</c:v>
                </c:pt>
                <c:pt idx="6739">
                  <c:v>44467.496965509257</c:v>
                </c:pt>
                <c:pt idx="6740">
                  <c:v>44467.497659953704</c:v>
                </c:pt>
                <c:pt idx="6741">
                  <c:v>44467.498354398151</c:v>
                </c:pt>
                <c:pt idx="6742">
                  <c:v>44467.49904884259</c:v>
                </c:pt>
                <c:pt idx="6743">
                  <c:v>44467.499743287037</c:v>
                </c:pt>
                <c:pt idx="6744">
                  <c:v>44467.500449305553</c:v>
                </c:pt>
                <c:pt idx="6745">
                  <c:v>44467.50114375</c:v>
                </c:pt>
                <c:pt idx="6746">
                  <c:v>44467.501838194446</c:v>
                </c:pt>
                <c:pt idx="6747">
                  <c:v>44467.502532638886</c:v>
                </c:pt>
                <c:pt idx="6748">
                  <c:v>44467.503227083333</c:v>
                </c:pt>
                <c:pt idx="6749">
                  <c:v>44467.503921527779</c:v>
                </c:pt>
                <c:pt idx="6750">
                  <c:v>44467.504615972219</c:v>
                </c:pt>
                <c:pt idx="6751">
                  <c:v>44467.505310416665</c:v>
                </c:pt>
                <c:pt idx="6752">
                  <c:v>44467.506004861112</c:v>
                </c:pt>
                <c:pt idx="6753">
                  <c:v>44467.506699305559</c:v>
                </c:pt>
                <c:pt idx="6754">
                  <c:v>44467.507393749998</c:v>
                </c:pt>
                <c:pt idx="6755">
                  <c:v>44467.508088194445</c:v>
                </c:pt>
                <c:pt idx="6756">
                  <c:v>44467.508782638892</c:v>
                </c:pt>
                <c:pt idx="6757">
                  <c:v>44467.509477083331</c:v>
                </c:pt>
                <c:pt idx="6758">
                  <c:v>44467.510171527778</c:v>
                </c:pt>
                <c:pt idx="6759">
                  <c:v>44467.510865972225</c:v>
                </c:pt>
                <c:pt idx="6760">
                  <c:v>44467.511560416664</c:v>
                </c:pt>
                <c:pt idx="6761">
                  <c:v>44467.512254861111</c:v>
                </c:pt>
                <c:pt idx="6762">
                  <c:v>44467.512949305557</c:v>
                </c:pt>
                <c:pt idx="6763">
                  <c:v>44467.513643749997</c:v>
                </c:pt>
                <c:pt idx="6764">
                  <c:v>44467.514338194444</c:v>
                </c:pt>
                <c:pt idx="6765">
                  <c:v>44467.51503263889</c:v>
                </c:pt>
                <c:pt idx="6766">
                  <c:v>44467.515727083337</c:v>
                </c:pt>
                <c:pt idx="6767">
                  <c:v>44467.516421527776</c:v>
                </c:pt>
                <c:pt idx="6768">
                  <c:v>44467.517115972223</c:v>
                </c:pt>
                <c:pt idx="6769">
                  <c:v>44467.51781041667</c:v>
                </c:pt>
                <c:pt idx="6770">
                  <c:v>44467.518504861109</c:v>
                </c:pt>
                <c:pt idx="6771">
                  <c:v>44467.519199305556</c:v>
                </c:pt>
                <c:pt idx="6772">
                  <c:v>44467.519893750003</c:v>
                </c:pt>
                <c:pt idx="6773">
                  <c:v>44467.520588194442</c:v>
                </c:pt>
                <c:pt idx="6774">
                  <c:v>44467.521282638889</c:v>
                </c:pt>
                <c:pt idx="6775">
                  <c:v>44467.521977083336</c:v>
                </c:pt>
                <c:pt idx="6776">
                  <c:v>44467.522671527775</c:v>
                </c:pt>
                <c:pt idx="6777">
                  <c:v>44467.523365972222</c:v>
                </c:pt>
                <c:pt idx="6778">
                  <c:v>44467.524060416668</c:v>
                </c:pt>
                <c:pt idx="6779">
                  <c:v>44467.524754861108</c:v>
                </c:pt>
                <c:pt idx="6780">
                  <c:v>44467.525449305555</c:v>
                </c:pt>
                <c:pt idx="6781">
                  <c:v>44467.526143750001</c:v>
                </c:pt>
                <c:pt idx="6782">
                  <c:v>44467.526838194448</c:v>
                </c:pt>
                <c:pt idx="6783">
                  <c:v>44467.527532638887</c:v>
                </c:pt>
                <c:pt idx="6784">
                  <c:v>44467.528227083334</c:v>
                </c:pt>
                <c:pt idx="6785">
                  <c:v>44467.528921527781</c:v>
                </c:pt>
                <c:pt idx="6786">
                  <c:v>44467.52961597222</c:v>
                </c:pt>
                <c:pt idx="6787">
                  <c:v>44467.530310416667</c:v>
                </c:pt>
                <c:pt idx="6788">
                  <c:v>44467.531004861114</c:v>
                </c:pt>
                <c:pt idx="6789">
                  <c:v>44467.531699305553</c:v>
                </c:pt>
                <c:pt idx="6790">
                  <c:v>44467.53239375</c:v>
                </c:pt>
                <c:pt idx="6791">
                  <c:v>44467.533088194446</c:v>
                </c:pt>
                <c:pt idx="6792">
                  <c:v>44467.533782638886</c:v>
                </c:pt>
                <c:pt idx="6793">
                  <c:v>44467.534477083333</c:v>
                </c:pt>
                <c:pt idx="6794">
                  <c:v>44467.535171527779</c:v>
                </c:pt>
                <c:pt idx="6795">
                  <c:v>44467.535865972219</c:v>
                </c:pt>
                <c:pt idx="6796">
                  <c:v>44467.536560416665</c:v>
                </c:pt>
                <c:pt idx="6797">
                  <c:v>44467.537254861112</c:v>
                </c:pt>
                <c:pt idx="6798">
                  <c:v>44467.537949305559</c:v>
                </c:pt>
                <c:pt idx="6799">
                  <c:v>44467.538643749998</c:v>
                </c:pt>
                <c:pt idx="6800">
                  <c:v>44467.539338194445</c:v>
                </c:pt>
                <c:pt idx="6801">
                  <c:v>44467.540032638892</c:v>
                </c:pt>
                <c:pt idx="6802">
                  <c:v>44467.540727083331</c:v>
                </c:pt>
                <c:pt idx="6803">
                  <c:v>44467.541421527778</c:v>
                </c:pt>
                <c:pt idx="6804">
                  <c:v>44467.542127546294</c:v>
                </c:pt>
                <c:pt idx="6805">
                  <c:v>44467.542821990741</c:v>
                </c:pt>
                <c:pt idx="6806">
                  <c:v>44467.543516435187</c:v>
                </c:pt>
                <c:pt idx="6807">
                  <c:v>44467.544210879627</c:v>
                </c:pt>
                <c:pt idx="6808">
                  <c:v>44467.544905324074</c:v>
                </c:pt>
                <c:pt idx="6809">
                  <c:v>44467.54559976852</c:v>
                </c:pt>
                <c:pt idx="6810">
                  <c:v>44467.54629421296</c:v>
                </c:pt>
                <c:pt idx="6811">
                  <c:v>44467.546988657406</c:v>
                </c:pt>
                <c:pt idx="6812">
                  <c:v>44467.547683101853</c:v>
                </c:pt>
                <c:pt idx="6813">
                  <c:v>44467.5483775463</c:v>
                </c:pt>
                <c:pt idx="6814">
                  <c:v>44467.549071990739</c:v>
                </c:pt>
                <c:pt idx="6815">
                  <c:v>44467.549766435186</c:v>
                </c:pt>
                <c:pt idx="6816">
                  <c:v>44467.550460879633</c:v>
                </c:pt>
                <c:pt idx="6817">
                  <c:v>44467.551155324072</c:v>
                </c:pt>
                <c:pt idx="6818">
                  <c:v>44467.551849768519</c:v>
                </c:pt>
                <c:pt idx="6819">
                  <c:v>44467.552544212966</c:v>
                </c:pt>
                <c:pt idx="6820">
                  <c:v>44467.553238657405</c:v>
                </c:pt>
                <c:pt idx="6821">
                  <c:v>44467.553933101852</c:v>
                </c:pt>
                <c:pt idx="6822">
                  <c:v>44467.554627546298</c:v>
                </c:pt>
                <c:pt idx="6823">
                  <c:v>44467.555321990738</c:v>
                </c:pt>
                <c:pt idx="6824">
                  <c:v>44467.556016435185</c:v>
                </c:pt>
                <c:pt idx="6825">
                  <c:v>44467.556710879631</c:v>
                </c:pt>
                <c:pt idx="6826">
                  <c:v>44467.557405324071</c:v>
                </c:pt>
                <c:pt idx="6827">
                  <c:v>44467.558099768517</c:v>
                </c:pt>
                <c:pt idx="6828">
                  <c:v>44467.558794212964</c:v>
                </c:pt>
                <c:pt idx="6829">
                  <c:v>44467.559488657411</c:v>
                </c:pt>
                <c:pt idx="6830">
                  <c:v>44467.56018310185</c:v>
                </c:pt>
                <c:pt idx="6831">
                  <c:v>44467.560877546297</c:v>
                </c:pt>
                <c:pt idx="6832">
                  <c:v>44467.561571990744</c:v>
                </c:pt>
                <c:pt idx="6833">
                  <c:v>44467.562266435183</c:v>
                </c:pt>
                <c:pt idx="6834">
                  <c:v>44467.56296087963</c:v>
                </c:pt>
                <c:pt idx="6835">
                  <c:v>44467.563655324077</c:v>
                </c:pt>
                <c:pt idx="6836">
                  <c:v>44467.564349768516</c:v>
                </c:pt>
                <c:pt idx="6837">
                  <c:v>44467.565044212963</c:v>
                </c:pt>
                <c:pt idx="6838">
                  <c:v>44467.565738657409</c:v>
                </c:pt>
                <c:pt idx="6839">
                  <c:v>44467.566433101849</c:v>
                </c:pt>
                <c:pt idx="6840">
                  <c:v>44467.567127546296</c:v>
                </c:pt>
                <c:pt idx="6841">
                  <c:v>44467.567821990742</c:v>
                </c:pt>
                <c:pt idx="6842">
                  <c:v>44467.568516435182</c:v>
                </c:pt>
                <c:pt idx="6843">
                  <c:v>44467.569210879628</c:v>
                </c:pt>
                <c:pt idx="6844">
                  <c:v>44467.569905324075</c:v>
                </c:pt>
                <c:pt idx="6845">
                  <c:v>44467.570599768522</c:v>
                </c:pt>
                <c:pt idx="6846">
                  <c:v>44467.571294212961</c:v>
                </c:pt>
                <c:pt idx="6847">
                  <c:v>44467.571988657408</c:v>
                </c:pt>
                <c:pt idx="6848">
                  <c:v>44467.572683101855</c:v>
                </c:pt>
                <c:pt idx="6849">
                  <c:v>44467.573377546294</c:v>
                </c:pt>
                <c:pt idx="6850">
                  <c:v>44467.574071990741</c:v>
                </c:pt>
                <c:pt idx="6851">
                  <c:v>44467.574766435187</c:v>
                </c:pt>
                <c:pt idx="6852">
                  <c:v>44467.575460879627</c:v>
                </c:pt>
                <c:pt idx="6853">
                  <c:v>44467.576155324074</c:v>
                </c:pt>
                <c:pt idx="6854">
                  <c:v>44467.57684976852</c:v>
                </c:pt>
                <c:pt idx="6855">
                  <c:v>44467.57754421296</c:v>
                </c:pt>
                <c:pt idx="6856">
                  <c:v>44467.578238657406</c:v>
                </c:pt>
                <c:pt idx="6857">
                  <c:v>44467.578933101853</c:v>
                </c:pt>
                <c:pt idx="6858">
                  <c:v>44467.5796275463</c:v>
                </c:pt>
                <c:pt idx="6859">
                  <c:v>44467.580321990739</c:v>
                </c:pt>
                <c:pt idx="6860">
                  <c:v>44467.581016435186</c:v>
                </c:pt>
                <c:pt idx="6861">
                  <c:v>44467.581710879633</c:v>
                </c:pt>
                <c:pt idx="6862">
                  <c:v>44467.582405324072</c:v>
                </c:pt>
                <c:pt idx="6863">
                  <c:v>44467.583099768519</c:v>
                </c:pt>
                <c:pt idx="6864">
                  <c:v>44467.583805787035</c:v>
                </c:pt>
                <c:pt idx="6865">
                  <c:v>44467.584500231482</c:v>
                </c:pt>
                <c:pt idx="6866">
                  <c:v>44467.585194675929</c:v>
                </c:pt>
                <c:pt idx="6867">
                  <c:v>44467.585889120368</c:v>
                </c:pt>
                <c:pt idx="6868">
                  <c:v>44467.586583564815</c:v>
                </c:pt>
                <c:pt idx="6869">
                  <c:v>44467.587278009261</c:v>
                </c:pt>
                <c:pt idx="6870">
                  <c:v>44467.587972453701</c:v>
                </c:pt>
                <c:pt idx="6871">
                  <c:v>44467.588666898147</c:v>
                </c:pt>
                <c:pt idx="6872">
                  <c:v>44467.589361342594</c:v>
                </c:pt>
                <c:pt idx="6873">
                  <c:v>44467.590055787034</c:v>
                </c:pt>
                <c:pt idx="6874">
                  <c:v>44467.59075023148</c:v>
                </c:pt>
                <c:pt idx="6875">
                  <c:v>44467.591444675927</c:v>
                </c:pt>
                <c:pt idx="6876">
                  <c:v>44467.592139120374</c:v>
                </c:pt>
                <c:pt idx="6877">
                  <c:v>44467.592833564813</c:v>
                </c:pt>
                <c:pt idx="6878">
                  <c:v>44467.59352800926</c:v>
                </c:pt>
                <c:pt idx="6879">
                  <c:v>44467.594222453707</c:v>
                </c:pt>
                <c:pt idx="6880">
                  <c:v>44467.594916898146</c:v>
                </c:pt>
                <c:pt idx="6881">
                  <c:v>44467.595611342593</c:v>
                </c:pt>
                <c:pt idx="6882">
                  <c:v>44467.596305787039</c:v>
                </c:pt>
                <c:pt idx="6883">
                  <c:v>44467.597000231479</c:v>
                </c:pt>
                <c:pt idx="6884">
                  <c:v>44467.597694675926</c:v>
                </c:pt>
                <c:pt idx="6885">
                  <c:v>44467.598389120372</c:v>
                </c:pt>
                <c:pt idx="6886">
                  <c:v>44467.599083564812</c:v>
                </c:pt>
                <c:pt idx="6887">
                  <c:v>44467.599778124997</c:v>
                </c:pt>
                <c:pt idx="6888">
                  <c:v>44467.600472453705</c:v>
                </c:pt>
                <c:pt idx="6889">
                  <c:v>44467.601166898145</c:v>
                </c:pt>
                <c:pt idx="6890">
                  <c:v>44467.601861342591</c:v>
                </c:pt>
                <c:pt idx="6891">
                  <c:v>44467.602555787038</c:v>
                </c:pt>
                <c:pt idx="6892">
                  <c:v>44467.603250231485</c:v>
                </c:pt>
                <c:pt idx="6893">
                  <c:v>44467.603944675924</c:v>
                </c:pt>
                <c:pt idx="6894">
                  <c:v>44467.604639120371</c:v>
                </c:pt>
                <c:pt idx="6895">
                  <c:v>44467.605333564818</c:v>
                </c:pt>
                <c:pt idx="6896">
                  <c:v>44467.606028009257</c:v>
                </c:pt>
                <c:pt idx="6897">
                  <c:v>44467.606722453704</c:v>
                </c:pt>
                <c:pt idx="6898">
                  <c:v>44467.60741689815</c:v>
                </c:pt>
                <c:pt idx="6899">
                  <c:v>44467.60811134259</c:v>
                </c:pt>
                <c:pt idx="6900">
                  <c:v>44467.608805787037</c:v>
                </c:pt>
                <c:pt idx="6901">
                  <c:v>44467.609500231483</c:v>
                </c:pt>
                <c:pt idx="6902">
                  <c:v>44467.610194675923</c:v>
                </c:pt>
                <c:pt idx="6903">
                  <c:v>44467.610889120369</c:v>
                </c:pt>
                <c:pt idx="6904">
                  <c:v>44467.611583564816</c:v>
                </c:pt>
                <c:pt idx="6905">
                  <c:v>44467.612278009263</c:v>
                </c:pt>
                <c:pt idx="6906">
                  <c:v>44467.612972453702</c:v>
                </c:pt>
                <c:pt idx="6907">
                  <c:v>44467.613666898149</c:v>
                </c:pt>
                <c:pt idx="6908">
                  <c:v>44467.614361342596</c:v>
                </c:pt>
                <c:pt idx="6909">
                  <c:v>44467.615055787035</c:v>
                </c:pt>
                <c:pt idx="6910">
                  <c:v>44467.615750231482</c:v>
                </c:pt>
                <c:pt idx="6911">
                  <c:v>44467.616444675929</c:v>
                </c:pt>
                <c:pt idx="6912">
                  <c:v>44467.617139120368</c:v>
                </c:pt>
                <c:pt idx="6913">
                  <c:v>44467.617833564815</c:v>
                </c:pt>
                <c:pt idx="6914">
                  <c:v>44467.618528009261</c:v>
                </c:pt>
                <c:pt idx="6915">
                  <c:v>44467.619222453701</c:v>
                </c:pt>
                <c:pt idx="6916">
                  <c:v>44467.619916898147</c:v>
                </c:pt>
                <c:pt idx="6917">
                  <c:v>44467.620611342594</c:v>
                </c:pt>
                <c:pt idx="6918">
                  <c:v>44467.621305787034</c:v>
                </c:pt>
                <c:pt idx="6919">
                  <c:v>44467.62200023148</c:v>
                </c:pt>
                <c:pt idx="6920">
                  <c:v>44467.622694675927</c:v>
                </c:pt>
                <c:pt idx="6921">
                  <c:v>44467.623389120374</c:v>
                </c:pt>
                <c:pt idx="6922">
                  <c:v>44467.624083564813</c:v>
                </c:pt>
                <c:pt idx="6923">
                  <c:v>44467.62477800926</c:v>
                </c:pt>
                <c:pt idx="6924">
                  <c:v>44467.625472453707</c:v>
                </c:pt>
                <c:pt idx="6925">
                  <c:v>44467.626166898146</c:v>
                </c:pt>
                <c:pt idx="6926">
                  <c:v>44467.626861342593</c:v>
                </c:pt>
                <c:pt idx="6927">
                  <c:v>44467.627555787039</c:v>
                </c:pt>
                <c:pt idx="6928">
                  <c:v>44467.628250231479</c:v>
                </c:pt>
                <c:pt idx="6929">
                  <c:v>44467.628944675926</c:v>
                </c:pt>
                <c:pt idx="6930">
                  <c:v>44467.629639120372</c:v>
                </c:pt>
                <c:pt idx="6931">
                  <c:v>44467.630333564812</c:v>
                </c:pt>
                <c:pt idx="6932">
                  <c:v>44467.631028009258</c:v>
                </c:pt>
                <c:pt idx="6933">
                  <c:v>44467.631722453705</c:v>
                </c:pt>
                <c:pt idx="6934">
                  <c:v>44467.632416898145</c:v>
                </c:pt>
                <c:pt idx="6935">
                  <c:v>44467.633111342591</c:v>
                </c:pt>
                <c:pt idx="6936">
                  <c:v>44467.633805787038</c:v>
                </c:pt>
                <c:pt idx="6937">
                  <c:v>44467.634500231485</c:v>
                </c:pt>
                <c:pt idx="6938">
                  <c:v>44467.635194675924</c:v>
                </c:pt>
                <c:pt idx="6939">
                  <c:v>44467.635889120371</c:v>
                </c:pt>
                <c:pt idx="6940">
                  <c:v>44467.636583564818</c:v>
                </c:pt>
                <c:pt idx="6941">
                  <c:v>44467.637278009257</c:v>
                </c:pt>
                <c:pt idx="6942">
                  <c:v>44467.637972453704</c:v>
                </c:pt>
                <c:pt idx="6943">
                  <c:v>44467.63866689815</c:v>
                </c:pt>
                <c:pt idx="6944">
                  <c:v>44467.63936134259</c:v>
                </c:pt>
                <c:pt idx="6945">
                  <c:v>44467.640055787037</c:v>
                </c:pt>
                <c:pt idx="6946">
                  <c:v>44467.640750231483</c:v>
                </c:pt>
                <c:pt idx="6947">
                  <c:v>44467.641444675923</c:v>
                </c:pt>
                <c:pt idx="6948">
                  <c:v>44467.642139120369</c:v>
                </c:pt>
                <c:pt idx="6949">
                  <c:v>44467.642833564816</c:v>
                </c:pt>
                <c:pt idx="6950">
                  <c:v>44467.643528009263</c:v>
                </c:pt>
                <c:pt idx="6951">
                  <c:v>44467.644222453702</c:v>
                </c:pt>
                <c:pt idx="6952">
                  <c:v>44467.644916898149</c:v>
                </c:pt>
                <c:pt idx="6953">
                  <c:v>44467.645611342596</c:v>
                </c:pt>
                <c:pt idx="6954">
                  <c:v>44467.646305787035</c:v>
                </c:pt>
                <c:pt idx="6955">
                  <c:v>44467.647000231482</c:v>
                </c:pt>
                <c:pt idx="6956">
                  <c:v>44467.647694675929</c:v>
                </c:pt>
                <c:pt idx="6957">
                  <c:v>44467.648389120368</c:v>
                </c:pt>
                <c:pt idx="6958">
                  <c:v>44467.649083564815</c:v>
                </c:pt>
                <c:pt idx="6959">
                  <c:v>44467.649778009261</c:v>
                </c:pt>
                <c:pt idx="6960">
                  <c:v>44467.650472453701</c:v>
                </c:pt>
                <c:pt idx="6961">
                  <c:v>44467.651166898147</c:v>
                </c:pt>
                <c:pt idx="6962">
                  <c:v>44467.651861342594</c:v>
                </c:pt>
                <c:pt idx="6963">
                  <c:v>44467.652555787034</c:v>
                </c:pt>
                <c:pt idx="6964">
                  <c:v>44467.65325023148</c:v>
                </c:pt>
                <c:pt idx="6965">
                  <c:v>44467.653944675927</c:v>
                </c:pt>
                <c:pt idx="6966">
                  <c:v>44467.654639120374</c:v>
                </c:pt>
                <c:pt idx="6967">
                  <c:v>44467.655333564813</c:v>
                </c:pt>
                <c:pt idx="6968">
                  <c:v>44467.65602800926</c:v>
                </c:pt>
                <c:pt idx="6969">
                  <c:v>44467.656722453707</c:v>
                </c:pt>
                <c:pt idx="6970">
                  <c:v>44467.657416898146</c:v>
                </c:pt>
                <c:pt idx="6971">
                  <c:v>44467.658111342593</c:v>
                </c:pt>
                <c:pt idx="6972">
                  <c:v>44467.658805787039</c:v>
                </c:pt>
                <c:pt idx="6973">
                  <c:v>44467.659500231479</c:v>
                </c:pt>
                <c:pt idx="6974">
                  <c:v>44467.660194675926</c:v>
                </c:pt>
                <c:pt idx="6975">
                  <c:v>44467.660889120372</c:v>
                </c:pt>
                <c:pt idx="6976">
                  <c:v>44467.661583564812</c:v>
                </c:pt>
                <c:pt idx="6977">
                  <c:v>44467.662278009258</c:v>
                </c:pt>
                <c:pt idx="6978">
                  <c:v>44467.662972453705</c:v>
                </c:pt>
                <c:pt idx="6979">
                  <c:v>44467.663666898145</c:v>
                </c:pt>
                <c:pt idx="6980">
                  <c:v>44467.664361342591</c:v>
                </c:pt>
                <c:pt idx="6981">
                  <c:v>44467.665055787038</c:v>
                </c:pt>
                <c:pt idx="6982">
                  <c:v>44467.665750231485</c:v>
                </c:pt>
                <c:pt idx="6983">
                  <c:v>44467.666444675924</c:v>
                </c:pt>
                <c:pt idx="6984">
                  <c:v>44467.667150694448</c:v>
                </c:pt>
                <c:pt idx="6985">
                  <c:v>44467.667845138887</c:v>
                </c:pt>
                <c:pt idx="6986">
                  <c:v>44467.668539583334</c:v>
                </c:pt>
                <c:pt idx="6987">
                  <c:v>44467.66923402778</c:v>
                </c:pt>
                <c:pt idx="6988">
                  <c:v>44467.66992847222</c:v>
                </c:pt>
                <c:pt idx="6989">
                  <c:v>44467.670622916667</c:v>
                </c:pt>
                <c:pt idx="6990">
                  <c:v>44467.671317361113</c:v>
                </c:pt>
                <c:pt idx="6991">
                  <c:v>44467.672011805553</c:v>
                </c:pt>
                <c:pt idx="6992">
                  <c:v>44467.672706249999</c:v>
                </c:pt>
                <c:pt idx="6993">
                  <c:v>44467.673400694446</c:v>
                </c:pt>
                <c:pt idx="6994">
                  <c:v>44467.674095138886</c:v>
                </c:pt>
                <c:pt idx="6995">
                  <c:v>44467.674789583332</c:v>
                </c:pt>
                <c:pt idx="6996">
                  <c:v>44467.675484027779</c:v>
                </c:pt>
                <c:pt idx="6997">
                  <c:v>44467.676178472226</c:v>
                </c:pt>
                <c:pt idx="6998">
                  <c:v>44467.676872916665</c:v>
                </c:pt>
                <c:pt idx="6999">
                  <c:v>44467.677567361112</c:v>
                </c:pt>
                <c:pt idx="7000">
                  <c:v>44467.678261805559</c:v>
                </c:pt>
                <c:pt idx="7001">
                  <c:v>44467.678956249998</c:v>
                </c:pt>
                <c:pt idx="7002">
                  <c:v>44467.679650694445</c:v>
                </c:pt>
                <c:pt idx="7003">
                  <c:v>44467.680345138891</c:v>
                </c:pt>
                <c:pt idx="7004">
                  <c:v>44467.681039583331</c:v>
                </c:pt>
                <c:pt idx="7005">
                  <c:v>44467.681734027778</c:v>
                </c:pt>
                <c:pt idx="7006">
                  <c:v>44467.682428472224</c:v>
                </c:pt>
                <c:pt idx="7007">
                  <c:v>44467.683122916664</c:v>
                </c:pt>
                <c:pt idx="7008">
                  <c:v>44467.68381736111</c:v>
                </c:pt>
                <c:pt idx="7009">
                  <c:v>44467.684511805557</c:v>
                </c:pt>
                <c:pt idx="7010">
                  <c:v>44467.685206249997</c:v>
                </c:pt>
                <c:pt idx="7011">
                  <c:v>44467.685900694443</c:v>
                </c:pt>
                <c:pt idx="7012">
                  <c:v>44467.68659513889</c:v>
                </c:pt>
                <c:pt idx="7013">
                  <c:v>44467.687289583337</c:v>
                </c:pt>
                <c:pt idx="7014">
                  <c:v>44467.687984027776</c:v>
                </c:pt>
                <c:pt idx="7015">
                  <c:v>44467.688678472223</c:v>
                </c:pt>
                <c:pt idx="7016">
                  <c:v>44467.68937291667</c:v>
                </c:pt>
                <c:pt idx="7017">
                  <c:v>44467.690067361109</c:v>
                </c:pt>
                <c:pt idx="7018">
                  <c:v>44467.690761805556</c:v>
                </c:pt>
                <c:pt idx="7019">
                  <c:v>44467.691456250002</c:v>
                </c:pt>
                <c:pt idx="7020">
                  <c:v>44467.692150694442</c:v>
                </c:pt>
                <c:pt idx="7021">
                  <c:v>44467.692845138889</c:v>
                </c:pt>
                <c:pt idx="7022">
                  <c:v>44467.693539583335</c:v>
                </c:pt>
                <c:pt idx="7023">
                  <c:v>44467.694234027775</c:v>
                </c:pt>
                <c:pt idx="7024">
                  <c:v>44467.694928472221</c:v>
                </c:pt>
                <c:pt idx="7025">
                  <c:v>44467.695622916668</c:v>
                </c:pt>
                <c:pt idx="7026">
                  <c:v>44467.696317361108</c:v>
                </c:pt>
                <c:pt idx="7027">
                  <c:v>44467.697011805554</c:v>
                </c:pt>
                <c:pt idx="7028">
                  <c:v>44467.697706250001</c:v>
                </c:pt>
                <c:pt idx="7029">
                  <c:v>44467.698400694448</c:v>
                </c:pt>
                <c:pt idx="7030">
                  <c:v>44467.699095138887</c:v>
                </c:pt>
                <c:pt idx="7031">
                  <c:v>44467.699789583334</c:v>
                </c:pt>
                <c:pt idx="7032">
                  <c:v>44467.70048402778</c:v>
                </c:pt>
                <c:pt idx="7033">
                  <c:v>44467.70117847222</c:v>
                </c:pt>
                <c:pt idx="7034">
                  <c:v>44467.701872916667</c:v>
                </c:pt>
                <c:pt idx="7035">
                  <c:v>44467.702567361113</c:v>
                </c:pt>
                <c:pt idx="7036">
                  <c:v>44467.703261805553</c:v>
                </c:pt>
                <c:pt idx="7037">
                  <c:v>44467.703956249999</c:v>
                </c:pt>
                <c:pt idx="7038">
                  <c:v>44467.704650694446</c:v>
                </c:pt>
                <c:pt idx="7039">
                  <c:v>44467.705345138886</c:v>
                </c:pt>
                <c:pt idx="7040">
                  <c:v>44467.706039583332</c:v>
                </c:pt>
                <c:pt idx="7041">
                  <c:v>44467.706734027779</c:v>
                </c:pt>
                <c:pt idx="7042">
                  <c:v>44467.707428472226</c:v>
                </c:pt>
                <c:pt idx="7043">
                  <c:v>44467.708122916665</c:v>
                </c:pt>
                <c:pt idx="7044">
                  <c:v>44467.708828935189</c:v>
                </c:pt>
                <c:pt idx="7045">
                  <c:v>44467.709523379628</c:v>
                </c:pt>
                <c:pt idx="7046">
                  <c:v>44467.710217824075</c:v>
                </c:pt>
                <c:pt idx="7047">
                  <c:v>44467.710912268521</c:v>
                </c:pt>
                <c:pt idx="7048">
                  <c:v>44467.711606712961</c:v>
                </c:pt>
                <c:pt idx="7049">
                  <c:v>44467.712301157408</c:v>
                </c:pt>
                <c:pt idx="7050">
                  <c:v>44467.712995601854</c:v>
                </c:pt>
                <c:pt idx="7051">
                  <c:v>44467.713690046294</c:v>
                </c:pt>
                <c:pt idx="7052">
                  <c:v>44467.71438449074</c:v>
                </c:pt>
                <c:pt idx="7053">
                  <c:v>44467.715078935187</c:v>
                </c:pt>
                <c:pt idx="7054">
                  <c:v>44467.715773379627</c:v>
                </c:pt>
                <c:pt idx="7055">
                  <c:v>44467.716467824073</c:v>
                </c:pt>
                <c:pt idx="7056">
                  <c:v>44467.71716226852</c:v>
                </c:pt>
                <c:pt idx="7057">
                  <c:v>44467.717856712959</c:v>
                </c:pt>
                <c:pt idx="7058">
                  <c:v>44467.718551157406</c:v>
                </c:pt>
                <c:pt idx="7059">
                  <c:v>44467.719245601853</c:v>
                </c:pt>
                <c:pt idx="7060">
                  <c:v>44467.7199400463</c:v>
                </c:pt>
                <c:pt idx="7061">
                  <c:v>44467.720634490739</c:v>
                </c:pt>
                <c:pt idx="7062">
                  <c:v>44467.721328935186</c:v>
                </c:pt>
                <c:pt idx="7063">
                  <c:v>44467.722023379632</c:v>
                </c:pt>
                <c:pt idx="7064">
                  <c:v>44467.722717824072</c:v>
                </c:pt>
                <c:pt idx="7065">
                  <c:v>44467.723412268519</c:v>
                </c:pt>
                <c:pt idx="7066">
                  <c:v>44467.724106712965</c:v>
                </c:pt>
                <c:pt idx="7067">
                  <c:v>44467.724801157405</c:v>
                </c:pt>
                <c:pt idx="7068">
                  <c:v>44467.725495601851</c:v>
                </c:pt>
                <c:pt idx="7069">
                  <c:v>44467.726190046298</c:v>
                </c:pt>
                <c:pt idx="7070">
                  <c:v>44467.726884490738</c:v>
                </c:pt>
                <c:pt idx="7071">
                  <c:v>44467.727578935184</c:v>
                </c:pt>
                <c:pt idx="7072">
                  <c:v>44467.728273379631</c:v>
                </c:pt>
                <c:pt idx="7073">
                  <c:v>44467.728967824078</c:v>
                </c:pt>
                <c:pt idx="7074">
                  <c:v>44467.729662268517</c:v>
                </c:pt>
                <c:pt idx="7075">
                  <c:v>44467.730356712964</c:v>
                </c:pt>
                <c:pt idx="7076">
                  <c:v>44467.731051157411</c:v>
                </c:pt>
                <c:pt idx="7077">
                  <c:v>44467.73174560185</c:v>
                </c:pt>
                <c:pt idx="7078">
                  <c:v>44467.732440046297</c:v>
                </c:pt>
                <c:pt idx="7079">
                  <c:v>44467.733134490743</c:v>
                </c:pt>
                <c:pt idx="7080">
                  <c:v>44467.733828935183</c:v>
                </c:pt>
                <c:pt idx="7081">
                  <c:v>44467.73452337963</c:v>
                </c:pt>
                <c:pt idx="7082">
                  <c:v>44467.735217824076</c:v>
                </c:pt>
                <c:pt idx="7083">
                  <c:v>44467.735912268516</c:v>
                </c:pt>
                <c:pt idx="7084">
                  <c:v>44467.736606712962</c:v>
                </c:pt>
                <c:pt idx="7085">
                  <c:v>44467.737301157409</c:v>
                </c:pt>
                <c:pt idx="7086">
                  <c:v>44467.737995601849</c:v>
                </c:pt>
                <c:pt idx="7087">
                  <c:v>44467.738690046295</c:v>
                </c:pt>
                <c:pt idx="7088">
                  <c:v>44467.739384490742</c:v>
                </c:pt>
                <c:pt idx="7089">
                  <c:v>44467.740078935189</c:v>
                </c:pt>
                <c:pt idx="7090">
                  <c:v>44467.740773379628</c:v>
                </c:pt>
                <c:pt idx="7091">
                  <c:v>44467.741467824075</c:v>
                </c:pt>
                <c:pt idx="7092">
                  <c:v>44467.742162268521</c:v>
                </c:pt>
                <c:pt idx="7093">
                  <c:v>44467.742856712961</c:v>
                </c:pt>
                <c:pt idx="7094">
                  <c:v>44467.743551157408</c:v>
                </c:pt>
                <c:pt idx="7095">
                  <c:v>44467.744245601854</c:v>
                </c:pt>
                <c:pt idx="7096">
                  <c:v>44467.744940046294</c:v>
                </c:pt>
                <c:pt idx="7097">
                  <c:v>44467.74563449074</c:v>
                </c:pt>
                <c:pt idx="7098">
                  <c:v>44467.746328935187</c:v>
                </c:pt>
                <c:pt idx="7099">
                  <c:v>44467.747023379627</c:v>
                </c:pt>
                <c:pt idx="7100">
                  <c:v>44467.747717824073</c:v>
                </c:pt>
                <c:pt idx="7101">
                  <c:v>44467.74841226852</c:v>
                </c:pt>
                <c:pt idx="7102">
                  <c:v>44467.749106712959</c:v>
                </c:pt>
                <c:pt idx="7103">
                  <c:v>44467.749801157406</c:v>
                </c:pt>
                <c:pt idx="7104">
                  <c:v>44467.750507175922</c:v>
                </c:pt>
                <c:pt idx="7105">
                  <c:v>44467.751201620369</c:v>
                </c:pt>
                <c:pt idx="7106">
                  <c:v>44467.751896064816</c:v>
                </c:pt>
                <c:pt idx="7107">
                  <c:v>44467.752590509263</c:v>
                </c:pt>
                <c:pt idx="7108">
                  <c:v>44467.753284953702</c:v>
                </c:pt>
                <c:pt idx="7109">
                  <c:v>44467.753979398149</c:v>
                </c:pt>
                <c:pt idx="7110">
                  <c:v>44467.754673842595</c:v>
                </c:pt>
                <c:pt idx="7111">
                  <c:v>44467.755368287035</c:v>
                </c:pt>
                <c:pt idx="7112">
                  <c:v>44467.756062731482</c:v>
                </c:pt>
                <c:pt idx="7113">
                  <c:v>44467.756757175928</c:v>
                </c:pt>
                <c:pt idx="7114">
                  <c:v>44467.757451620368</c:v>
                </c:pt>
                <c:pt idx="7115">
                  <c:v>44467.758146064814</c:v>
                </c:pt>
                <c:pt idx="7116">
                  <c:v>44467.758840509261</c:v>
                </c:pt>
                <c:pt idx="7117">
                  <c:v>44467.7595349537</c:v>
                </c:pt>
                <c:pt idx="7118">
                  <c:v>44467.760229398147</c:v>
                </c:pt>
                <c:pt idx="7119">
                  <c:v>44467.760923842594</c:v>
                </c:pt>
                <c:pt idx="7120">
                  <c:v>44467.761618287041</c:v>
                </c:pt>
                <c:pt idx="7121">
                  <c:v>44467.76231273148</c:v>
                </c:pt>
                <c:pt idx="7122">
                  <c:v>44467.763007175927</c:v>
                </c:pt>
                <c:pt idx="7123">
                  <c:v>44467.763701620373</c:v>
                </c:pt>
                <c:pt idx="7124">
                  <c:v>44467.764396064813</c:v>
                </c:pt>
                <c:pt idx="7125">
                  <c:v>44467.76509050926</c:v>
                </c:pt>
                <c:pt idx="7126">
                  <c:v>44467.765784953706</c:v>
                </c:pt>
                <c:pt idx="7127">
                  <c:v>44467.766479398146</c:v>
                </c:pt>
                <c:pt idx="7128">
                  <c:v>44467.767173842592</c:v>
                </c:pt>
                <c:pt idx="7129">
                  <c:v>44467.767868287039</c:v>
                </c:pt>
                <c:pt idx="7130">
                  <c:v>44467.768562731479</c:v>
                </c:pt>
                <c:pt idx="7131">
                  <c:v>44467.769257175925</c:v>
                </c:pt>
                <c:pt idx="7132">
                  <c:v>44467.769951620372</c:v>
                </c:pt>
                <c:pt idx="7133">
                  <c:v>44467.770646064811</c:v>
                </c:pt>
                <c:pt idx="7134">
                  <c:v>44467.771340509258</c:v>
                </c:pt>
                <c:pt idx="7135">
                  <c:v>44467.772034953705</c:v>
                </c:pt>
                <c:pt idx="7136">
                  <c:v>44467.772729398152</c:v>
                </c:pt>
                <c:pt idx="7137">
                  <c:v>44467.773423842591</c:v>
                </c:pt>
                <c:pt idx="7138">
                  <c:v>44467.774118287038</c:v>
                </c:pt>
                <c:pt idx="7139">
                  <c:v>44467.774812731484</c:v>
                </c:pt>
                <c:pt idx="7140">
                  <c:v>44467.775507175924</c:v>
                </c:pt>
                <c:pt idx="7141">
                  <c:v>44467.776201620371</c:v>
                </c:pt>
                <c:pt idx="7142">
                  <c:v>44467.776896064817</c:v>
                </c:pt>
                <c:pt idx="7143">
                  <c:v>44467.777590509257</c:v>
                </c:pt>
                <c:pt idx="7144">
                  <c:v>44467.778284953703</c:v>
                </c:pt>
                <c:pt idx="7145">
                  <c:v>44467.77897939815</c:v>
                </c:pt>
                <c:pt idx="7146">
                  <c:v>44467.77967384259</c:v>
                </c:pt>
                <c:pt idx="7147">
                  <c:v>44467.780368287036</c:v>
                </c:pt>
                <c:pt idx="7148">
                  <c:v>44467.781062731483</c:v>
                </c:pt>
                <c:pt idx="7149">
                  <c:v>44467.781757175922</c:v>
                </c:pt>
                <c:pt idx="7150">
                  <c:v>44467.782451620369</c:v>
                </c:pt>
                <c:pt idx="7151">
                  <c:v>44467.783146064816</c:v>
                </c:pt>
                <c:pt idx="7152">
                  <c:v>44467.783840509263</c:v>
                </c:pt>
                <c:pt idx="7153">
                  <c:v>44467.784534953702</c:v>
                </c:pt>
                <c:pt idx="7154">
                  <c:v>44467.785229398149</c:v>
                </c:pt>
                <c:pt idx="7155">
                  <c:v>44467.785923842595</c:v>
                </c:pt>
                <c:pt idx="7156">
                  <c:v>44467.786618287035</c:v>
                </c:pt>
                <c:pt idx="7157">
                  <c:v>44467.787312731482</c:v>
                </c:pt>
                <c:pt idx="7158">
                  <c:v>44467.788007175928</c:v>
                </c:pt>
                <c:pt idx="7159">
                  <c:v>44467.788701620368</c:v>
                </c:pt>
                <c:pt idx="7160">
                  <c:v>44467.789396064814</c:v>
                </c:pt>
                <c:pt idx="7161">
                  <c:v>44467.790090509261</c:v>
                </c:pt>
                <c:pt idx="7162">
                  <c:v>44467.7907849537</c:v>
                </c:pt>
                <c:pt idx="7163">
                  <c:v>44467.791479398147</c:v>
                </c:pt>
                <c:pt idx="7164">
                  <c:v>44467.792185416663</c:v>
                </c:pt>
                <c:pt idx="7165">
                  <c:v>44467.79287986111</c:v>
                </c:pt>
                <c:pt idx="7166">
                  <c:v>44467.793574305557</c:v>
                </c:pt>
                <c:pt idx="7167">
                  <c:v>44467.794268750004</c:v>
                </c:pt>
                <c:pt idx="7168">
                  <c:v>44467.794963194443</c:v>
                </c:pt>
                <c:pt idx="7169">
                  <c:v>44467.79565763889</c:v>
                </c:pt>
                <c:pt idx="7170">
                  <c:v>44467.796352083336</c:v>
                </c:pt>
                <c:pt idx="7171">
                  <c:v>44467.797046527776</c:v>
                </c:pt>
                <c:pt idx="7172">
                  <c:v>44467.797740972223</c:v>
                </c:pt>
                <c:pt idx="7173">
                  <c:v>44467.798435416669</c:v>
                </c:pt>
                <c:pt idx="7174">
                  <c:v>44467.799129861109</c:v>
                </c:pt>
                <c:pt idx="7175">
                  <c:v>44467.799824305555</c:v>
                </c:pt>
                <c:pt idx="7176">
                  <c:v>44467.800518750002</c:v>
                </c:pt>
                <c:pt idx="7177">
                  <c:v>44467.801213194442</c:v>
                </c:pt>
                <c:pt idx="7178">
                  <c:v>44467.801907638888</c:v>
                </c:pt>
                <c:pt idx="7179">
                  <c:v>44467.802602083335</c:v>
                </c:pt>
                <c:pt idx="7180">
                  <c:v>44467.803296527774</c:v>
                </c:pt>
                <c:pt idx="7181">
                  <c:v>44467.803990972221</c:v>
                </c:pt>
                <c:pt idx="7182">
                  <c:v>44467.804685416668</c:v>
                </c:pt>
                <c:pt idx="7183">
                  <c:v>44467.805379861114</c:v>
                </c:pt>
                <c:pt idx="7184">
                  <c:v>44467.806074305554</c:v>
                </c:pt>
                <c:pt idx="7185">
                  <c:v>44467.806768750001</c:v>
                </c:pt>
                <c:pt idx="7186">
                  <c:v>44467.807463194447</c:v>
                </c:pt>
                <c:pt idx="7187">
                  <c:v>44467.808157638887</c:v>
                </c:pt>
                <c:pt idx="7188">
                  <c:v>44467.808852083333</c:v>
                </c:pt>
                <c:pt idx="7189">
                  <c:v>44467.80954652778</c:v>
                </c:pt>
                <c:pt idx="7190">
                  <c:v>44467.81024097222</c:v>
                </c:pt>
                <c:pt idx="7191">
                  <c:v>44467.810935416666</c:v>
                </c:pt>
                <c:pt idx="7192">
                  <c:v>44467.811629861113</c:v>
                </c:pt>
                <c:pt idx="7193">
                  <c:v>44467.812324305552</c:v>
                </c:pt>
                <c:pt idx="7194">
                  <c:v>44467.813018749999</c:v>
                </c:pt>
                <c:pt idx="7195">
                  <c:v>44467.813713194446</c:v>
                </c:pt>
                <c:pt idx="7196">
                  <c:v>44467.814407638885</c:v>
                </c:pt>
                <c:pt idx="7197">
                  <c:v>44467.815102083332</c:v>
                </c:pt>
                <c:pt idx="7198">
                  <c:v>44467.815796527779</c:v>
                </c:pt>
                <c:pt idx="7199">
                  <c:v>44467.816490972225</c:v>
                </c:pt>
                <c:pt idx="7200">
                  <c:v>44467.817185416665</c:v>
                </c:pt>
                <c:pt idx="7201">
                  <c:v>44467.817879861112</c:v>
                </c:pt>
                <c:pt idx="7202">
                  <c:v>44467.818574421297</c:v>
                </c:pt>
                <c:pt idx="7203">
                  <c:v>44467.819268749998</c:v>
                </c:pt>
                <c:pt idx="7204">
                  <c:v>44467.819963194444</c:v>
                </c:pt>
                <c:pt idx="7205">
                  <c:v>44467.820657638891</c:v>
                </c:pt>
                <c:pt idx="7206">
                  <c:v>44467.821352083331</c:v>
                </c:pt>
                <c:pt idx="7207">
                  <c:v>44467.822046527777</c:v>
                </c:pt>
                <c:pt idx="7208">
                  <c:v>44467.822740972224</c:v>
                </c:pt>
                <c:pt idx="7209">
                  <c:v>44467.823435416663</c:v>
                </c:pt>
                <c:pt idx="7210">
                  <c:v>44467.82412986111</c:v>
                </c:pt>
                <c:pt idx="7211">
                  <c:v>44467.824824305557</c:v>
                </c:pt>
                <c:pt idx="7212">
                  <c:v>44467.825518750004</c:v>
                </c:pt>
                <c:pt idx="7213">
                  <c:v>44467.826213194443</c:v>
                </c:pt>
                <c:pt idx="7214">
                  <c:v>44467.82690763889</c:v>
                </c:pt>
                <c:pt idx="7215">
                  <c:v>44467.827602083336</c:v>
                </c:pt>
                <c:pt idx="7216">
                  <c:v>44467.828296527776</c:v>
                </c:pt>
                <c:pt idx="7217">
                  <c:v>44467.828990972223</c:v>
                </c:pt>
                <c:pt idx="7218">
                  <c:v>44467.829685416669</c:v>
                </c:pt>
                <c:pt idx="7219">
                  <c:v>44467.830379861109</c:v>
                </c:pt>
                <c:pt idx="7220">
                  <c:v>44467.831074305555</c:v>
                </c:pt>
                <c:pt idx="7221">
                  <c:v>44467.831768750002</c:v>
                </c:pt>
                <c:pt idx="7222">
                  <c:v>44467.832463194442</c:v>
                </c:pt>
                <c:pt idx="7223">
                  <c:v>44467.833157638888</c:v>
                </c:pt>
                <c:pt idx="7224">
                  <c:v>44467.833852083335</c:v>
                </c:pt>
                <c:pt idx="7225">
                  <c:v>44467.834546527774</c:v>
                </c:pt>
                <c:pt idx="7226">
                  <c:v>44467.835240972221</c:v>
                </c:pt>
                <c:pt idx="7227">
                  <c:v>44467.835935416668</c:v>
                </c:pt>
                <c:pt idx="7228">
                  <c:v>44467.836629861114</c:v>
                </c:pt>
                <c:pt idx="7229">
                  <c:v>44467.837324305554</c:v>
                </c:pt>
                <c:pt idx="7230">
                  <c:v>44467.838018750001</c:v>
                </c:pt>
                <c:pt idx="7231">
                  <c:v>44467.838713194447</c:v>
                </c:pt>
                <c:pt idx="7232">
                  <c:v>44467.839407638887</c:v>
                </c:pt>
                <c:pt idx="7233">
                  <c:v>44467.840102083333</c:v>
                </c:pt>
                <c:pt idx="7234">
                  <c:v>44467.84079652778</c:v>
                </c:pt>
                <c:pt idx="7235">
                  <c:v>44467.84149097222</c:v>
                </c:pt>
                <c:pt idx="7236">
                  <c:v>44467.842185416666</c:v>
                </c:pt>
                <c:pt idx="7237">
                  <c:v>44467.842879861113</c:v>
                </c:pt>
                <c:pt idx="7238">
                  <c:v>44467.843574305552</c:v>
                </c:pt>
                <c:pt idx="7239">
                  <c:v>44467.844268749999</c:v>
                </c:pt>
                <c:pt idx="7240">
                  <c:v>44467.844963194446</c:v>
                </c:pt>
                <c:pt idx="7241">
                  <c:v>44467.845657638885</c:v>
                </c:pt>
                <c:pt idx="7242">
                  <c:v>44467.846352083332</c:v>
                </c:pt>
                <c:pt idx="7243">
                  <c:v>44467.847046527779</c:v>
                </c:pt>
                <c:pt idx="7244">
                  <c:v>44467.847740972225</c:v>
                </c:pt>
                <c:pt idx="7245">
                  <c:v>44467.848435416665</c:v>
                </c:pt>
                <c:pt idx="7246">
                  <c:v>44467.849129861112</c:v>
                </c:pt>
                <c:pt idx="7247">
                  <c:v>44467.849824305558</c:v>
                </c:pt>
                <c:pt idx="7248">
                  <c:v>44467.850518749998</c:v>
                </c:pt>
                <c:pt idx="7249">
                  <c:v>44467.851213194444</c:v>
                </c:pt>
                <c:pt idx="7250">
                  <c:v>44467.851907638891</c:v>
                </c:pt>
                <c:pt idx="7251">
                  <c:v>44467.852602083331</c:v>
                </c:pt>
                <c:pt idx="7252">
                  <c:v>44467.853296527777</c:v>
                </c:pt>
                <c:pt idx="7253">
                  <c:v>44467.853990972224</c:v>
                </c:pt>
                <c:pt idx="7254">
                  <c:v>44467.854685416663</c:v>
                </c:pt>
                <c:pt idx="7255">
                  <c:v>44467.85537986111</c:v>
                </c:pt>
                <c:pt idx="7256">
                  <c:v>44467.856074305557</c:v>
                </c:pt>
                <c:pt idx="7257">
                  <c:v>44467.856768750004</c:v>
                </c:pt>
                <c:pt idx="7258">
                  <c:v>44467.857463194443</c:v>
                </c:pt>
                <c:pt idx="7259">
                  <c:v>44467.85815763889</c:v>
                </c:pt>
                <c:pt idx="7260">
                  <c:v>44467.858852083336</c:v>
                </c:pt>
                <c:pt idx="7261">
                  <c:v>44467.859546527776</c:v>
                </c:pt>
                <c:pt idx="7262">
                  <c:v>44467.860240972223</c:v>
                </c:pt>
                <c:pt idx="7263">
                  <c:v>44467.860935416669</c:v>
                </c:pt>
                <c:pt idx="7264">
                  <c:v>44467.861629861109</c:v>
                </c:pt>
                <c:pt idx="7265">
                  <c:v>44467.862324305555</c:v>
                </c:pt>
                <c:pt idx="7266">
                  <c:v>44467.863018750002</c:v>
                </c:pt>
                <c:pt idx="7267">
                  <c:v>44467.863713194442</c:v>
                </c:pt>
                <c:pt idx="7268">
                  <c:v>44467.864407638888</c:v>
                </c:pt>
                <c:pt idx="7269">
                  <c:v>44467.865102083335</c:v>
                </c:pt>
                <c:pt idx="7270">
                  <c:v>44467.865796527774</c:v>
                </c:pt>
                <c:pt idx="7271">
                  <c:v>44467.866490972221</c:v>
                </c:pt>
                <c:pt idx="7272">
                  <c:v>44467.867185416668</c:v>
                </c:pt>
                <c:pt idx="7273">
                  <c:v>44467.867879861114</c:v>
                </c:pt>
                <c:pt idx="7274">
                  <c:v>44467.868574305554</c:v>
                </c:pt>
                <c:pt idx="7275">
                  <c:v>44467.869268750001</c:v>
                </c:pt>
                <c:pt idx="7276">
                  <c:v>44467.869963194447</c:v>
                </c:pt>
                <c:pt idx="7277">
                  <c:v>44467.870657638887</c:v>
                </c:pt>
                <c:pt idx="7278">
                  <c:v>44467.871352083333</c:v>
                </c:pt>
                <c:pt idx="7279">
                  <c:v>44467.87204652778</c:v>
                </c:pt>
                <c:pt idx="7280">
                  <c:v>44467.87274097222</c:v>
                </c:pt>
                <c:pt idx="7281">
                  <c:v>44467.873435416666</c:v>
                </c:pt>
                <c:pt idx="7282">
                  <c:v>44467.874129861113</c:v>
                </c:pt>
                <c:pt idx="7283">
                  <c:v>44467.874824305552</c:v>
                </c:pt>
                <c:pt idx="7284">
                  <c:v>44467.875530324076</c:v>
                </c:pt>
                <c:pt idx="7285">
                  <c:v>44467.876224768515</c:v>
                </c:pt>
                <c:pt idx="7286">
                  <c:v>44467.876919212962</c:v>
                </c:pt>
                <c:pt idx="7287">
                  <c:v>44467.877613657409</c:v>
                </c:pt>
                <c:pt idx="7288">
                  <c:v>44467.878308101848</c:v>
                </c:pt>
                <c:pt idx="7289">
                  <c:v>44467.879002546295</c:v>
                </c:pt>
                <c:pt idx="7290">
                  <c:v>44467.879696990742</c:v>
                </c:pt>
                <c:pt idx="7291">
                  <c:v>44467.880391435188</c:v>
                </c:pt>
                <c:pt idx="7292">
                  <c:v>44467.881085879628</c:v>
                </c:pt>
                <c:pt idx="7293">
                  <c:v>44467.881780324074</c:v>
                </c:pt>
                <c:pt idx="7294">
                  <c:v>44467.882474768521</c:v>
                </c:pt>
                <c:pt idx="7295">
                  <c:v>44467.883169212961</c:v>
                </c:pt>
                <c:pt idx="7296">
                  <c:v>44467.883863657407</c:v>
                </c:pt>
                <c:pt idx="7297">
                  <c:v>44467.884558101854</c:v>
                </c:pt>
                <c:pt idx="7298">
                  <c:v>44467.885252546293</c:v>
                </c:pt>
                <c:pt idx="7299">
                  <c:v>44467.88594699074</c:v>
                </c:pt>
                <c:pt idx="7300">
                  <c:v>44467.886641435187</c:v>
                </c:pt>
                <c:pt idx="7301">
                  <c:v>44467.887335879626</c:v>
                </c:pt>
                <c:pt idx="7302">
                  <c:v>44467.888030324073</c:v>
                </c:pt>
                <c:pt idx="7303">
                  <c:v>44467.88872476852</c:v>
                </c:pt>
                <c:pt idx="7304">
                  <c:v>44467.889419212966</c:v>
                </c:pt>
                <c:pt idx="7305">
                  <c:v>44467.890113657406</c:v>
                </c:pt>
                <c:pt idx="7306">
                  <c:v>44467.890808101853</c:v>
                </c:pt>
                <c:pt idx="7307">
                  <c:v>44467.891502546299</c:v>
                </c:pt>
                <c:pt idx="7308">
                  <c:v>44467.892196990739</c:v>
                </c:pt>
                <c:pt idx="7309">
                  <c:v>44467.892891435185</c:v>
                </c:pt>
                <c:pt idx="7310">
                  <c:v>44467.893585879632</c:v>
                </c:pt>
                <c:pt idx="7311">
                  <c:v>44467.894280324072</c:v>
                </c:pt>
                <c:pt idx="7312">
                  <c:v>44467.894974768518</c:v>
                </c:pt>
                <c:pt idx="7313">
                  <c:v>44467.895669212965</c:v>
                </c:pt>
                <c:pt idx="7314">
                  <c:v>44467.896363657404</c:v>
                </c:pt>
                <c:pt idx="7315">
                  <c:v>44467.897058101851</c:v>
                </c:pt>
                <c:pt idx="7316">
                  <c:v>44467.897752546298</c:v>
                </c:pt>
                <c:pt idx="7317">
                  <c:v>44467.898446990737</c:v>
                </c:pt>
                <c:pt idx="7318">
                  <c:v>44467.899141435184</c:v>
                </c:pt>
                <c:pt idx="7319">
                  <c:v>44467.899835879631</c:v>
                </c:pt>
                <c:pt idx="7320">
                  <c:v>44467.900530324077</c:v>
                </c:pt>
                <c:pt idx="7321">
                  <c:v>44467.901224768517</c:v>
                </c:pt>
                <c:pt idx="7322">
                  <c:v>44467.901919212964</c:v>
                </c:pt>
                <c:pt idx="7323">
                  <c:v>44467.90261365741</c:v>
                </c:pt>
                <c:pt idx="7324">
                  <c:v>44467.90330810185</c:v>
                </c:pt>
                <c:pt idx="7325">
                  <c:v>44467.904002546296</c:v>
                </c:pt>
                <c:pt idx="7326">
                  <c:v>44467.904696990743</c:v>
                </c:pt>
                <c:pt idx="7327">
                  <c:v>44467.905391435183</c:v>
                </c:pt>
                <c:pt idx="7328">
                  <c:v>44467.906085879629</c:v>
                </c:pt>
                <c:pt idx="7329">
                  <c:v>44467.906780324076</c:v>
                </c:pt>
                <c:pt idx="7330">
                  <c:v>44467.907474768515</c:v>
                </c:pt>
                <c:pt idx="7331">
                  <c:v>44467.908169212962</c:v>
                </c:pt>
                <c:pt idx="7332">
                  <c:v>44467.908863657409</c:v>
                </c:pt>
                <c:pt idx="7333">
                  <c:v>44467.909558101848</c:v>
                </c:pt>
                <c:pt idx="7334">
                  <c:v>44467.910252546295</c:v>
                </c:pt>
                <c:pt idx="7335">
                  <c:v>44467.910946990742</c:v>
                </c:pt>
                <c:pt idx="7336">
                  <c:v>44467.911641435188</c:v>
                </c:pt>
                <c:pt idx="7337">
                  <c:v>44467.912335879628</c:v>
                </c:pt>
                <c:pt idx="7338">
                  <c:v>44467.913030324074</c:v>
                </c:pt>
                <c:pt idx="7339">
                  <c:v>44467.913724768521</c:v>
                </c:pt>
                <c:pt idx="7340">
                  <c:v>44467.914419212961</c:v>
                </c:pt>
                <c:pt idx="7341">
                  <c:v>44467.915113657407</c:v>
                </c:pt>
                <c:pt idx="7342">
                  <c:v>44467.915808101854</c:v>
                </c:pt>
                <c:pt idx="7343">
                  <c:v>44467.916502546293</c:v>
                </c:pt>
                <c:pt idx="7344">
                  <c:v>44467.917208564817</c:v>
                </c:pt>
                <c:pt idx="7345">
                  <c:v>44467.917903009256</c:v>
                </c:pt>
                <c:pt idx="7346">
                  <c:v>44467.918597453703</c:v>
                </c:pt>
                <c:pt idx="7347">
                  <c:v>44467.91929189815</c:v>
                </c:pt>
                <c:pt idx="7348">
                  <c:v>44467.919986342589</c:v>
                </c:pt>
                <c:pt idx="7349">
                  <c:v>44467.920680787036</c:v>
                </c:pt>
                <c:pt idx="7350">
                  <c:v>44467.921375231483</c:v>
                </c:pt>
                <c:pt idx="7351">
                  <c:v>44467.922069675929</c:v>
                </c:pt>
                <c:pt idx="7352">
                  <c:v>44467.922764120369</c:v>
                </c:pt>
                <c:pt idx="7353">
                  <c:v>44467.923458564816</c:v>
                </c:pt>
                <c:pt idx="7354">
                  <c:v>44467.924153009262</c:v>
                </c:pt>
                <c:pt idx="7355">
                  <c:v>44467.924847453702</c:v>
                </c:pt>
                <c:pt idx="7356">
                  <c:v>44467.925541898148</c:v>
                </c:pt>
                <c:pt idx="7357">
                  <c:v>44467.926236342595</c:v>
                </c:pt>
                <c:pt idx="7358">
                  <c:v>44467.926930787035</c:v>
                </c:pt>
                <c:pt idx="7359">
                  <c:v>44467.927625231481</c:v>
                </c:pt>
                <c:pt idx="7360">
                  <c:v>44467.928319675928</c:v>
                </c:pt>
                <c:pt idx="7361">
                  <c:v>44467.929014120367</c:v>
                </c:pt>
                <c:pt idx="7362">
                  <c:v>44467.929708564814</c:v>
                </c:pt>
                <c:pt idx="7363">
                  <c:v>44467.930403009261</c:v>
                </c:pt>
                <c:pt idx="7364">
                  <c:v>44467.9310974537</c:v>
                </c:pt>
                <c:pt idx="7365">
                  <c:v>44467.931791898147</c:v>
                </c:pt>
                <c:pt idx="7366">
                  <c:v>44467.932486342594</c:v>
                </c:pt>
                <c:pt idx="7367">
                  <c:v>44467.93318078704</c:v>
                </c:pt>
                <c:pt idx="7368">
                  <c:v>44467.93387523148</c:v>
                </c:pt>
                <c:pt idx="7369">
                  <c:v>44467.934569675926</c:v>
                </c:pt>
                <c:pt idx="7370">
                  <c:v>44467.935264120373</c:v>
                </c:pt>
                <c:pt idx="7371">
                  <c:v>44467.935958564813</c:v>
                </c:pt>
                <c:pt idx="7372">
                  <c:v>44467.936653009259</c:v>
                </c:pt>
                <c:pt idx="7373">
                  <c:v>44467.937347453706</c:v>
                </c:pt>
                <c:pt idx="7374">
                  <c:v>44467.938041898145</c:v>
                </c:pt>
                <c:pt idx="7375">
                  <c:v>44467.938736342592</c:v>
                </c:pt>
                <c:pt idx="7376">
                  <c:v>44467.939430787039</c:v>
                </c:pt>
                <c:pt idx="7377">
                  <c:v>44467.940125231478</c:v>
                </c:pt>
                <c:pt idx="7378">
                  <c:v>44467.940819675925</c:v>
                </c:pt>
                <c:pt idx="7379">
                  <c:v>44467.941514120372</c:v>
                </c:pt>
                <c:pt idx="7380">
                  <c:v>44467.942208564818</c:v>
                </c:pt>
                <c:pt idx="7381">
                  <c:v>44467.942903009258</c:v>
                </c:pt>
                <c:pt idx="7382">
                  <c:v>44467.943597453705</c:v>
                </c:pt>
                <c:pt idx="7383">
                  <c:v>44467.944291898151</c:v>
                </c:pt>
                <c:pt idx="7384">
                  <c:v>44467.944986342591</c:v>
                </c:pt>
                <c:pt idx="7385">
                  <c:v>44467.945680787037</c:v>
                </c:pt>
                <c:pt idx="7386">
                  <c:v>44467.946375231484</c:v>
                </c:pt>
                <c:pt idx="7387">
                  <c:v>44467.947069675924</c:v>
                </c:pt>
                <c:pt idx="7388">
                  <c:v>44467.94776412037</c:v>
                </c:pt>
                <c:pt idx="7389">
                  <c:v>44467.948458564817</c:v>
                </c:pt>
                <c:pt idx="7390">
                  <c:v>44467.949153009256</c:v>
                </c:pt>
                <c:pt idx="7391">
                  <c:v>44467.949847453703</c:v>
                </c:pt>
                <c:pt idx="7392">
                  <c:v>44467.95054189815</c:v>
                </c:pt>
                <c:pt idx="7393">
                  <c:v>44467.951236342589</c:v>
                </c:pt>
                <c:pt idx="7394">
                  <c:v>44467.951930787036</c:v>
                </c:pt>
                <c:pt idx="7395">
                  <c:v>44467.952625231483</c:v>
                </c:pt>
                <c:pt idx="7396">
                  <c:v>44467.953319675929</c:v>
                </c:pt>
                <c:pt idx="7397">
                  <c:v>44467.954014120369</c:v>
                </c:pt>
                <c:pt idx="7398">
                  <c:v>44467.954708564816</c:v>
                </c:pt>
                <c:pt idx="7399">
                  <c:v>44467.955403009262</c:v>
                </c:pt>
                <c:pt idx="7400">
                  <c:v>44467.956097453702</c:v>
                </c:pt>
                <c:pt idx="7401">
                  <c:v>44467.956791898148</c:v>
                </c:pt>
                <c:pt idx="7402">
                  <c:v>44467.957486342595</c:v>
                </c:pt>
                <c:pt idx="7403">
                  <c:v>44467.958180787035</c:v>
                </c:pt>
                <c:pt idx="7404">
                  <c:v>44467.958886805558</c:v>
                </c:pt>
                <c:pt idx="7405">
                  <c:v>44467.959581249997</c:v>
                </c:pt>
                <c:pt idx="7406">
                  <c:v>44467.960275694444</c:v>
                </c:pt>
                <c:pt idx="7407">
                  <c:v>44467.960970138891</c:v>
                </c:pt>
                <c:pt idx="7408">
                  <c:v>44467.96166458333</c:v>
                </c:pt>
                <c:pt idx="7409">
                  <c:v>44467.962359027777</c:v>
                </c:pt>
                <c:pt idx="7410">
                  <c:v>44467.963053472224</c:v>
                </c:pt>
                <c:pt idx="7411">
                  <c:v>44467.963747916663</c:v>
                </c:pt>
                <c:pt idx="7412">
                  <c:v>44467.96444236111</c:v>
                </c:pt>
                <c:pt idx="7413">
                  <c:v>44467.965136805557</c:v>
                </c:pt>
                <c:pt idx="7414">
                  <c:v>44467.965831250003</c:v>
                </c:pt>
                <c:pt idx="7415">
                  <c:v>44467.966525694443</c:v>
                </c:pt>
                <c:pt idx="7416">
                  <c:v>44467.967220138889</c:v>
                </c:pt>
                <c:pt idx="7417">
                  <c:v>44467.967914583336</c:v>
                </c:pt>
                <c:pt idx="7418">
                  <c:v>44467.968609027776</c:v>
                </c:pt>
                <c:pt idx="7419">
                  <c:v>44467.969303472222</c:v>
                </c:pt>
                <c:pt idx="7420">
                  <c:v>44467.969997916669</c:v>
                </c:pt>
                <c:pt idx="7421">
                  <c:v>44467.970692361108</c:v>
                </c:pt>
                <c:pt idx="7422">
                  <c:v>44467.971386805555</c:v>
                </c:pt>
                <c:pt idx="7423">
                  <c:v>44467.972081250002</c:v>
                </c:pt>
                <c:pt idx="7424">
                  <c:v>44467.972775694441</c:v>
                </c:pt>
                <c:pt idx="7425">
                  <c:v>44467.973470138888</c:v>
                </c:pt>
                <c:pt idx="7426">
                  <c:v>44467.974164583335</c:v>
                </c:pt>
                <c:pt idx="7427">
                  <c:v>44467.974859027781</c:v>
                </c:pt>
                <c:pt idx="7428">
                  <c:v>44467.975553472221</c:v>
                </c:pt>
                <c:pt idx="7429">
                  <c:v>44467.976247916667</c:v>
                </c:pt>
                <c:pt idx="7430">
                  <c:v>44467.976942361114</c:v>
                </c:pt>
                <c:pt idx="7431">
                  <c:v>44467.977636805554</c:v>
                </c:pt>
                <c:pt idx="7432">
                  <c:v>44467.97833125</c:v>
                </c:pt>
                <c:pt idx="7433">
                  <c:v>44467.979025694447</c:v>
                </c:pt>
                <c:pt idx="7434">
                  <c:v>44467.979720138886</c:v>
                </c:pt>
                <c:pt idx="7435">
                  <c:v>44467.980414583333</c:v>
                </c:pt>
                <c:pt idx="7436">
                  <c:v>44467.98110902778</c:v>
                </c:pt>
                <c:pt idx="7437">
                  <c:v>44467.981803472219</c:v>
                </c:pt>
                <c:pt idx="7438">
                  <c:v>44467.982497916666</c:v>
                </c:pt>
                <c:pt idx="7439">
                  <c:v>44467.983192361113</c:v>
                </c:pt>
                <c:pt idx="7440">
                  <c:v>44467.983886805552</c:v>
                </c:pt>
                <c:pt idx="7441">
                  <c:v>44467.984581249999</c:v>
                </c:pt>
                <c:pt idx="7442">
                  <c:v>44467.985275694446</c:v>
                </c:pt>
                <c:pt idx="7443">
                  <c:v>44467.985970138892</c:v>
                </c:pt>
                <c:pt idx="7444">
                  <c:v>44467.986664583332</c:v>
                </c:pt>
                <c:pt idx="7445">
                  <c:v>44467.987359027778</c:v>
                </c:pt>
                <c:pt idx="7446">
                  <c:v>44467.988053472225</c:v>
                </c:pt>
                <c:pt idx="7447">
                  <c:v>44467.988747916665</c:v>
                </c:pt>
                <c:pt idx="7448">
                  <c:v>44467.989442361111</c:v>
                </c:pt>
                <c:pt idx="7449">
                  <c:v>44467.990136805558</c:v>
                </c:pt>
                <c:pt idx="7450">
                  <c:v>44467.990831249997</c:v>
                </c:pt>
                <c:pt idx="7451">
                  <c:v>44467.991525694444</c:v>
                </c:pt>
                <c:pt idx="7452">
                  <c:v>44467.992220138891</c:v>
                </c:pt>
                <c:pt idx="7453">
                  <c:v>44467.99291458333</c:v>
                </c:pt>
                <c:pt idx="7454">
                  <c:v>44467.993609027777</c:v>
                </c:pt>
                <c:pt idx="7455">
                  <c:v>44467.994303472224</c:v>
                </c:pt>
                <c:pt idx="7456">
                  <c:v>44467.994997916663</c:v>
                </c:pt>
                <c:pt idx="7457">
                  <c:v>44467.99569236111</c:v>
                </c:pt>
                <c:pt idx="7458">
                  <c:v>44467.996386805557</c:v>
                </c:pt>
                <c:pt idx="7459">
                  <c:v>44467.997081250003</c:v>
                </c:pt>
                <c:pt idx="7460">
                  <c:v>44467.997775694443</c:v>
                </c:pt>
                <c:pt idx="7461">
                  <c:v>44467.998470138889</c:v>
                </c:pt>
                <c:pt idx="7462">
                  <c:v>44467.999164583336</c:v>
                </c:pt>
                <c:pt idx="7463">
                  <c:v>44467.999859027776</c:v>
                </c:pt>
                <c:pt idx="7464">
                  <c:v>44468.000565046299</c:v>
                </c:pt>
                <c:pt idx="7465">
                  <c:v>44468.001259490738</c:v>
                </c:pt>
                <c:pt idx="7466">
                  <c:v>44468.001953935185</c:v>
                </c:pt>
                <c:pt idx="7467">
                  <c:v>44468.002648379632</c:v>
                </c:pt>
                <c:pt idx="7468">
                  <c:v>44468.003342824071</c:v>
                </c:pt>
                <c:pt idx="7469">
                  <c:v>44468.004037268518</c:v>
                </c:pt>
                <c:pt idx="7470">
                  <c:v>44468.004731712965</c:v>
                </c:pt>
                <c:pt idx="7471">
                  <c:v>44468.005426157404</c:v>
                </c:pt>
                <c:pt idx="7472">
                  <c:v>44468.006120601851</c:v>
                </c:pt>
                <c:pt idx="7473">
                  <c:v>44468.006815046298</c:v>
                </c:pt>
                <c:pt idx="7474">
                  <c:v>44468.007509490744</c:v>
                </c:pt>
                <c:pt idx="7475">
                  <c:v>44468.008203935184</c:v>
                </c:pt>
                <c:pt idx="7476">
                  <c:v>44468.00889837963</c:v>
                </c:pt>
                <c:pt idx="7477">
                  <c:v>44468.009592824077</c:v>
                </c:pt>
                <c:pt idx="7478">
                  <c:v>44468.010287268517</c:v>
                </c:pt>
                <c:pt idx="7479">
                  <c:v>44468.010981712963</c:v>
                </c:pt>
                <c:pt idx="7480">
                  <c:v>44468.01167615741</c:v>
                </c:pt>
                <c:pt idx="7481">
                  <c:v>44468.012370601849</c:v>
                </c:pt>
                <c:pt idx="7482">
                  <c:v>44468.013065046296</c:v>
                </c:pt>
                <c:pt idx="7483">
                  <c:v>44468.013759490743</c:v>
                </c:pt>
                <c:pt idx="7484">
                  <c:v>44468.014453935182</c:v>
                </c:pt>
                <c:pt idx="7485">
                  <c:v>44468.015148379629</c:v>
                </c:pt>
                <c:pt idx="7486">
                  <c:v>44468.015842824076</c:v>
                </c:pt>
                <c:pt idx="7487">
                  <c:v>44468.016537268515</c:v>
                </c:pt>
                <c:pt idx="7488">
                  <c:v>44468.017231712962</c:v>
                </c:pt>
                <c:pt idx="7489">
                  <c:v>44468.017926157409</c:v>
                </c:pt>
                <c:pt idx="7490">
                  <c:v>44468.018620601855</c:v>
                </c:pt>
                <c:pt idx="7491">
                  <c:v>44468.019315046295</c:v>
                </c:pt>
                <c:pt idx="7492">
                  <c:v>44468.020009490741</c:v>
                </c:pt>
                <c:pt idx="7493">
                  <c:v>44468.020703935188</c:v>
                </c:pt>
                <c:pt idx="7494">
                  <c:v>44468.021398379627</c:v>
                </c:pt>
                <c:pt idx="7495">
                  <c:v>44468.022092824074</c:v>
                </c:pt>
                <c:pt idx="7496">
                  <c:v>44468.022787268521</c:v>
                </c:pt>
                <c:pt idx="7497">
                  <c:v>44468.02348171296</c:v>
                </c:pt>
                <c:pt idx="7498">
                  <c:v>44468.024176157407</c:v>
                </c:pt>
                <c:pt idx="7499">
                  <c:v>44468.024870601854</c:v>
                </c:pt>
                <c:pt idx="7500">
                  <c:v>44468.025565046293</c:v>
                </c:pt>
                <c:pt idx="7501">
                  <c:v>44468.02625949074</c:v>
                </c:pt>
                <c:pt idx="7502">
                  <c:v>44468.026953935187</c:v>
                </c:pt>
                <c:pt idx="7503">
                  <c:v>44468.027648379626</c:v>
                </c:pt>
                <c:pt idx="7504">
                  <c:v>44468.028342824073</c:v>
                </c:pt>
                <c:pt idx="7505">
                  <c:v>44468.029037268519</c:v>
                </c:pt>
                <c:pt idx="7506">
                  <c:v>44468.029731712966</c:v>
                </c:pt>
                <c:pt idx="7507">
                  <c:v>44468.030426157406</c:v>
                </c:pt>
                <c:pt idx="7508">
                  <c:v>44468.031120601852</c:v>
                </c:pt>
                <c:pt idx="7509">
                  <c:v>44468.031815046299</c:v>
                </c:pt>
                <c:pt idx="7510">
                  <c:v>44468.032509490738</c:v>
                </c:pt>
                <c:pt idx="7511">
                  <c:v>44468.033203935185</c:v>
                </c:pt>
                <c:pt idx="7512">
                  <c:v>44468.033898379632</c:v>
                </c:pt>
                <c:pt idx="7513">
                  <c:v>44468.034592824071</c:v>
                </c:pt>
                <c:pt idx="7514">
                  <c:v>44468.035287268518</c:v>
                </c:pt>
                <c:pt idx="7515">
                  <c:v>44468.035981712965</c:v>
                </c:pt>
                <c:pt idx="7516">
                  <c:v>44468.036676157404</c:v>
                </c:pt>
                <c:pt idx="7517">
                  <c:v>44468.037370601851</c:v>
                </c:pt>
                <c:pt idx="7518">
                  <c:v>44468.038065046298</c:v>
                </c:pt>
                <c:pt idx="7519">
                  <c:v>44468.038759490744</c:v>
                </c:pt>
                <c:pt idx="7520">
                  <c:v>44468.039453935184</c:v>
                </c:pt>
                <c:pt idx="7521">
                  <c:v>44468.04014837963</c:v>
                </c:pt>
                <c:pt idx="7522">
                  <c:v>44468.040842824077</c:v>
                </c:pt>
                <c:pt idx="7523">
                  <c:v>44468.041537268517</c:v>
                </c:pt>
                <c:pt idx="7524">
                  <c:v>44468.04224328704</c:v>
                </c:pt>
                <c:pt idx="7525">
                  <c:v>44468.042937731479</c:v>
                </c:pt>
                <c:pt idx="7526">
                  <c:v>44468.043632175926</c:v>
                </c:pt>
                <c:pt idx="7527">
                  <c:v>44468.044326620373</c:v>
                </c:pt>
                <c:pt idx="7528">
                  <c:v>44468.045021064812</c:v>
                </c:pt>
                <c:pt idx="7529">
                  <c:v>44468.045715509259</c:v>
                </c:pt>
                <c:pt idx="7530">
                  <c:v>44468.046409953706</c:v>
                </c:pt>
                <c:pt idx="7531">
                  <c:v>44468.047104398145</c:v>
                </c:pt>
                <c:pt idx="7532">
                  <c:v>44468.047798842592</c:v>
                </c:pt>
                <c:pt idx="7533">
                  <c:v>44468.048493287039</c:v>
                </c:pt>
                <c:pt idx="7534">
                  <c:v>44468.049187731478</c:v>
                </c:pt>
                <c:pt idx="7535">
                  <c:v>44468.049882175925</c:v>
                </c:pt>
                <c:pt idx="7536">
                  <c:v>44468.050576620371</c:v>
                </c:pt>
                <c:pt idx="7537">
                  <c:v>44468.051271064818</c:v>
                </c:pt>
                <c:pt idx="7538">
                  <c:v>44468.051965509258</c:v>
                </c:pt>
                <c:pt idx="7539">
                  <c:v>44468.052659953704</c:v>
                </c:pt>
                <c:pt idx="7540">
                  <c:v>44468.053354398151</c:v>
                </c:pt>
                <c:pt idx="7541">
                  <c:v>44468.05404884259</c:v>
                </c:pt>
                <c:pt idx="7542">
                  <c:v>44468.054743287037</c:v>
                </c:pt>
                <c:pt idx="7543">
                  <c:v>44468.055437731484</c:v>
                </c:pt>
                <c:pt idx="7544">
                  <c:v>44468.056132175923</c:v>
                </c:pt>
                <c:pt idx="7545">
                  <c:v>44468.05682662037</c:v>
                </c:pt>
                <c:pt idx="7546">
                  <c:v>44468.057521064817</c:v>
                </c:pt>
                <c:pt idx="7547">
                  <c:v>44468.058215509256</c:v>
                </c:pt>
                <c:pt idx="7548">
                  <c:v>44468.058909953703</c:v>
                </c:pt>
                <c:pt idx="7549">
                  <c:v>44468.05960439815</c:v>
                </c:pt>
                <c:pt idx="7550">
                  <c:v>44468.060298842589</c:v>
                </c:pt>
                <c:pt idx="7551">
                  <c:v>44468.060993287036</c:v>
                </c:pt>
                <c:pt idx="7552">
                  <c:v>44468.061687731482</c:v>
                </c:pt>
                <c:pt idx="7553">
                  <c:v>44468.062382175929</c:v>
                </c:pt>
                <c:pt idx="7554">
                  <c:v>44468.063076620369</c:v>
                </c:pt>
                <c:pt idx="7555">
                  <c:v>44468.063771064815</c:v>
                </c:pt>
                <c:pt idx="7556">
                  <c:v>44468.064465509262</c:v>
                </c:pt>
                <c:pt idx="7557">
                  <c:v>44468.065159953701</c:v>
                </c:pt>
                <c:pt idx="7558">
                  <c:v>44468.065854398148</c:v>
                </c:pt>
                <c:pt idx="7559">
                  <c:v>44468.066548842595</c:v>
                </c:pt>
                <c:pt idx="7560">
                  <c:v>44468.067243287034</c:v>
                </c:pt>
                <c:pt idx="7561">
                  <c:v>44468.067937731481</c:v>
                </c:pt>
                <c:pt idx="7562">
                  <c:v>44468.068632175928</c:v>
                </c:pt>
                <c:pt idx="7563">
                  <c:v>44468.069326620367</c:v>
                </c:pt>
                <c:pt idx="7564">
                  <c:v>44468.070021064814</c:v>
                </c:pt>
                <c:pt idx="7565">
                  <c:v>44468.07071550926</c:v>
                </c:pt>
                <c:pt idx="7566">
                  <c:v>44468.071409953707</c:v>
                </c:pt>
                <c:pt idx="7567">
                  <c:v>44468.072104398147</c:v>
                </c:pt>
                <c:pt idx="7568">
                  <c:v>44468.072798842593</c:v>
                </c:pt>
                <c:pt idx="7569">
                  <c:v>44468.07349328704</c:v>
                </c:pt>
                <c:pt idx="7570">
                  <c:v>44468.074187731479</c:v>
                </c:pt>
                <c:pt idx="7571">
                  <c:v>44468.074882175926</c:v>
                </c:pt>
                <c:pt idx="7572">
                  <c:v>44468.075576620373</c:v>
                </c:pt>
                <c:pt idx="7573">
                  <c:v>44468.076271064812</c:v>
                </c:pt>
                <c:pt idx="7574">
                  <c:v>44468.076965509259</c:v>
                </c:pt>
                <c:pt idx="7575">
                  <c:v>44468.077659953706</c:v>
                </c:pt>
                <c:pt idx="7576">
                  <c:v>44468.078354398145</c:v>
                </c:pt>
                <c:pt idx="7577">
                  <c:v>44468.079048842592</c:v>
                </c:pt>
                <c:pt idx="7578">
                  <c:v>44468.079743287039</c:v>
                </c:pt>
                <c:pt idx="7579">
                  <c:v>44468.080437731478</c:v>
                </c:pt>
                <c:pt idx="7580">
                  <c:v>44468.081132175925</c:v>
                </c:pt>
                <c:pt idx="7581">
                  <c:v>44468.081826620371</c:v>
                </c:pt>
                <c:pt idx="7582">
                  <c:v>44468.082521064818</c:v>
                </c:pt>
                <c:pt idx="7583">
                  <c:v>44468.083215509258</c:v>
                </c:pt>
                <c:pt idx="7584">
                  <c:v>44468.083909953704</c:v>
                </c:pt>
                <c:pt idx="7585">
                  <c:v>44468.084604398151</c:v>
                </c:pt>
                <c:pt idx="7586">
                  <c:v>44468.08529884259</c:v>
                </c:pt>
                <c:pt idx="7587">
                  <c:v>44468.085993287037</c:v>
                </c:pt>
                <c:pt idx="7588">
                  <c:v>44468.086687731484</c:v>
                </c:pt>
                <c:pt idx="7589">
                  <c:v>44468.087382175923</c:v>
                </c:pt>
                <c:pt idx="7590">
                  <c:v>44468.08807662037</c:v>
                </c:pt>
                <c:pt idx="7591">
                  <c:v>44468.088771064817</c:v>
                </c:pt>
                <c:pt idx="7592">
                  <c:v>44468.089465509256</c:v>
                </c:pt>
                <c:pt idx="7593">
                  <c:v>44468.090159953703</c:v>
                </c:pt>
                <c:pt idx="7594">
                  <c:v>44468.09085439815</c:v>
                </c:pt>
                <c:pt idx="7595">
                  <c:v>44468.091548842589</c:v>
                </c:pt>
                <c:pt idx="7596">
                  <c:v>44468.092243287036</c:v>
                </c:pt>
                <c:pt idx="7597">
                  <c:v>44468.092937731482</c:v>
                </c:pt>
                <c:pt idx="7598">
                  <c:v>44468.093632175929</c:v>
                </c:pt>
                <c:pt idx="7599">
                  <c:v>44468.094326620369</c:v>
                </c:pt>
                <c:pt idx="7600">
                  <c:v>44468.095021064815</c:v>
                </c:pt>
                <c:pt idx="7601">
                  <c:v>44468.095715509262</c:v>
                </c:pt>
                <c:pt idx="7602">
                  <c:v>44468.096409953701</c:v>
                </c:pt>
                <c:pt idx="7603">
                  <c:v>44468.097104398148</c:v>
                </c:pt>
                <c:pt idx="7604">
                  <c:v>44468.097798842595</c:v>
                </c:pt>
                <c:pt idx="7605">
                  <c:v>44468.098493287034</c:v>
                </c:pt>
                <c:pt idx="7606">
                  <c:v>44468.099187731481</c:v>
                </c:pt>
                <c:pt idx="7607">
                  <c:v>44468.099882175928</c:v>
                </c:pt>
                <c:pt idx="7608">
                  <c:v>44468.100576620367</c:v>
                </c:pt>
                <c:pt idx="7609">
                  <c:v>44468.101271064814</c:v>
                </c:pt>
                <c:pt idx="7610">
                  <c:v>44468.10196550926</c:v>
                </c:pt>
                <c:pt idx="7611">
                  <c:v>44468.102659953707</c:v>
                </c:pt>
                <c:pt idx="7612">
                  <c:v>44468.103354398147</c:v>
                </c:pt>
                <c:pt idx="7613">
                  <c:v>44468.104048842593</c:v>
                </c:pt>
                <c:pt idx="7614">
                  <c:v>44468.10474328704</c:v>
                </c:pt>
                <c:pt idx="7615">
                  <c:v>44468.105437731479</c:v>
                </c:pt>
                <c:pt idx="7616">
                  <c:v>44468.106132175926</c:v>
                </c:pt>
                <c:pt idx="7617">
                  <c:v>44468.106826620373</c:v>
                </c:pt>
                <c:pt idx="7618">
                  <c:v>44468.107521064812</c:v>
                </c:pt>
                <c:pt idx="7619">
                  <c:v>44468.108215509259</c:v>
                </c:pt>
                <c:pt idx="7620">
                  <c:v>44468.108909953706</c:v>
                </c:pt>
                <c:pt idx="7621">
                  <c:v>44468.109604398145</c:v>
                </c:pt>
                <c:pt idx="7622">
                  <c:v>44468.110298842592</c:v>
                </c:pt>
                <c:pt idx="7623">
                  <c:v>44468.110993287039</c:v>
                </c:pt>
                <c:pt idx="7624">
                  <c:v>44468.111687731478</c:v>
                </c:pt>
                <c:pt idx="7625">
                  <c:v>44468.112382175925</c:v>
                </c:pt>
                <c:pt idx="7626">
                  <c:v>44468.113076620371</c:v>
                </c:pt>
                <c:pt idx="7627">
                  <c:v>44468.113771064818</c:v>
                </c:pt>
                <c:pt idx="7628">
                  <c:v>44468.114465509258</c:v>
                </c:pt>
                <c:pt idx="7629">
                  <c:v>44468.115159953704</c:v>
                </c:pt>
                <c:pt idx="7630">
                  <c:v>44468.115854398151</c:v>
                </c:pt>
                <c:pt idx="7631">
                  <c:v>44468.11654884259</c:v>
                </c:pt>
                <c:pt idx="7632">
                  <c:v>44468.117243287037</c:v>
                </c:pt>
                <c:pt idx="7633">
                  <c:v>44468.117937731484</c:v>
                </c:pt>
                <c:pt idx="7634">
                  <c:v>44468.118632175923</c:v>
                </c:pt>
                <c:pt idx="7635">
                  <c:v>44468.11932662037</c:v>
                </c:pt>
                <c:pt idx="7636">
                  <c:v>44468.120021064817</c:v>
                </c:pt>
                <c:pt idx="7637">
                  <c:v>44468.120715509256</c:v>
                </c:pt>
                <c:pt idx="7638">
                  <c:v>44468.121409953703</c:v>
                </c:pt>
                <c:pt idx="7639">
                  <c:v>44468.12210439815</c:v>
                </c:pt>
                <c:pt idx="7640">
                  <c:v>44468.122798842589</c:v>
                </c:pt>
                <c:pt idx="7641">
                  <c:v>44468.123493287036</c:v>
                </c:pt>
                <c:pt idx="7642">
                  <c:v>44468.124187731482</c:v>
                </c:pt>
                <c:pt idx="7643">
                  <c:v>44468.124882175929</c:v>
                </c:pt>
                <c:pt idx="7644">
                  <c:v>44468.125588194445</c:v>
                </c:pt>
                <c:pt idx="7645">
                  <c:v>44468.126282638892</c:v>
                </c:pt>
                <c:pt idx="7646">
                  <c:v>44468.126977083331</c:v>
                </c:pt>
                <c:pt idx="7647">
                  <c:v>44468.127671527778</c:v>
                </c:pt>
                <c:pt idx="7648">
                  <c:v>44468.128365972225</c:v>
                </c:pt>
                <c:pt idx="7649">
                  <c:v>44468.129060416664</c:v>
                </c:pt>
                <c:pt idx="7650">
                  <c:v>44468.129754861111</c:v>
                </c:pt>
                <c:pt idx="7651">
                  <c:v>44468.130449305558</c:v>
                </c:pt>
                <c:pt idx="7652">
                  <c:v>44468.131143749997</c:v>
                </c:pt>
                <c:pt idx="7653">
                  <c:v>44468.131838194444</c:v>
                </c:pt>
                <c:pt idx="7654">
                  <c:v>44468.132532638891</c:v>
                </c:pt>
                <c:pt idx="7655">
                  <c:v>44468.13322708333</c:v>
                </c:pt>
                <c:pt idx="7656">
                  <c:v>44468.133921527777</c:v>
                </c:pt>
                <c:pt idx="7657">
                  <c:v>44468.134615972223</c:v>
                </c:pt>
                <c:pt idx="7658">
                  <c:v>44468.13531041667</c:v>
                </c:pt>
                <c:pt idx="7659">
                  <c:v>44468.13600486111</c:v>
                </c:pt>
                <c:pt idx="7660">
                  <c:v>44468.136699305556</c:v>
                </c:pt>
                <c:pt idx="7661">
                  <c:v>44468.137393750003</c:v>
                </c:pt>
                <c:pt idx="7662">
                  <c:v>44468.138088194442</c:v>
                </c:pt>
                <c:pt idx="7663">
                  <c:v>44468.138782638889</c:v>
                </c:pt>
                <c:pt idx="7664">
                  <c:v>44468.139477083336</c:v>
                </c:pt>
                <c:pt idx="7665">
                  <c:v>44468.140171527775</c:v>
                </c:pt>
                <c:pt idx="7666">
                  <c:v>44468.140865972222</c:v>
                </c:pt>
                <c:pt idx="7667">
                  <c:v>44468.141560416669</c:v>
                </c:pt>
                <c:pt idx="7668">
                  <c:v>44468.142254861108</c:v>
                </c:pt>
                <c:pt idx="7669">
                  <c:v>44468.142949305555</c:v>
                </c:pt>
                <c:pt idx="7670">
                  <c:v>44468.143643750002</c:v>
                </c:pt>
                <c:pt idx="7671">
                  <c:v>44468.144338194441</c:v>
                </c:pt>
                <c:pt idx="7672">
                  <c:v>44468.145032638888</c:v>
                </c:pt>
                <c:pt idx="7673">
                  <c:v>44468.145727083334</c:v>
                </c:pt>
                <c:pt idx="7674">
                  <c:v>44468.146421527781</c:v>
                </c:pt>
                <c:pt idx="7675">
                  <c:v>44468.14711597222</c:v>
                </c:pt>
                <c:pt idx="7676">
                  <c:v>44468.147810416667</c:v>
                </c:pt>
                <c:pt idx="7677">
                  <c:v>44468.148504861114</c:v>
                </c:pt>
                <c:pt idx="7678">
                  <c:v>44468.149199305553</c:v>
                </c:pt>
                <c:pt idx="7679">
                  <c:v>44468.14989375</c:v>
                </c:pt>
                <c:pt idx="7680">
                  <c:v>44468.150588194447</c:v>
                </c:pt>
                <c:pt idx="7681">
                  <c:v>44468.151282638886</c:v>
                </c:pt>
                <c:pt idx="7682">
                  <c:v>44468.151977083333</c:v>
                </c:pt>
                <c:pt idx="7683">
                  <c:v>44468.15267152778</c:v>
                </c:pt>
                <c:pt idx="7684">
                  <c:v>44468.153365972219</c:v>
                </c:pt>
                <c:pt idx="7685">
                  <c:v>44468.154060416666</c:v>
                </c:pt>
                <c:pt idx="7686">
                  <c:v>44468.154754861112</c:v>
                </c:pt>
                <c:pt idx="7687">
                  <c:v>44468.155449305559</c:v>
                </c:pt>
                <c:pt idx="7688">
                  <c:v>44468.156143749999</c:v>
                </c:pt>
                <c:pt idx="7689">
                  <c:v>44468.156838194445</c:v>
                </c:pt>
                <c:pt idx="7690">
                  <c:v>44468.157532638892</c:v>
                </c:pt>
                <c:pt idx="7691">
                  <c:v>44468.158227083331</c:v>
                </c:pt>
                <c:pt idx="7692">
                  <c:v>44468.158921527778</c:v>
                </c:pt>
                <c:pt idx="7693">
                  <c:v>44468.159615972225</c:v>
                </c:pt>
                <c:pt idx="7694">
                  <c:v>44468.160310416664</c:v>
                </c:pt>
                <c:pt idx="7695">
                  <c:v>44468.161004861111</c:v>
                </c:pt>
                <c:pt idx="7696">
                  <c:v>44468.161699305558</c:v>
                </c:pt>
                <c:pt idx="7697">
                  <c:v>44468.162393749997</c:v>
                </c:pt>
                <c:pt idx="7698">
                  <c:v>44468.163088194444</c:v>
                </c:pt>
                <c:pt idx="7699">
                  <c:v>44468.163782638891</c:v>
                </c:pt>
                <c:pt idx="7700">
                  <c:v>44468.16447708333</c:v>
                </c:pt>
                <c:pt idx="7701">
                  <c:v>44468.165171527777</c:v>
                </c:pt>
                <c:pt idx="7702">
                  <c:v>44468.165865972223</c:v>
                </c:pt>
                <c:pt idx="7703">
                  <c:v>44468.16656041667</c:v>
                </c:pt>
                <c:pt idx="7704">
                  <c:v>44468.167266435186</c:v>
                </c:pt>
                <c:pt idx="7705">
                  <c:v>44468.167960879633</c:v>
                </c:pt>
                <c:pt idx="7706">
                  <c:v>44468.168655324072</c:v>
                </c:pt>
                <c:pt idx="7707">
                  <c:v>44468.169349768519</c:v>
                </c:pt>
                <c:pt idx="7708">
                  <c:v>44468.170044212966</c:v>
                </c:pt>
                <c:pt idx="7709">
                  <c:v>44468.170738657405</c:v>
                </c:pt>
                <c:pt idx="7710">
                  <c:v>44468.171433101852</c:v>
                </c:pt>
                <c:pt idx="7711">
                  <c:v>44468.172127546299</c:v>
                </c:pt>
                <c:pt idx="7712">
                  <c:v>44468.172821990738</c:v>
                </c:pt>
                <c:pt idx="7713">
                  <c:v>44468.173516435185</c:v>
                </c:pt>
                <c:pt idx="7714">
                  <c:v>44468.174210879632</c:v>
                </c:pt>
                <c:pt idx="7715">
                  <c:v>44468.174905324071</c:v>
                </c:pt>
                <c:pt idx="7716">
                  <c:v>44468.175599768518</c:v>
                </c:pt>
                <c:pt idx="7717">
                  <c:v>44468.176294212964</c:v>
                </c:pt>
                <c:pt idx="7718">
                  <c:v>44468.176988657404</c:v>
                </c:pt>
                <c:pt idx="7719">
                  <c:v>44468.177683101851</c:v>
                </c:pt>
                <c:pt idx="7720">
                  <c:v>44468.178377546297</c:v>
                </c:pt>
                <c:pt idx="7721">
                  <c:v>44468.179071990744</c:v>
                </c:pt>
                <c:pt idx="7722">
                  <c:v>44468.179766435183</c:v>
                </c:pt>
                <c:pt idx="7723">
                  <c:v>44468.18046087963</c:v>
                </c:pt>
                <c:pt idx="7724">
                  <c:v>44468.181155324077</c:v>
                </c:pt>
                <c:pt idx="7725">
                  <c:v>44468.181849768516</c:v>
                </c:pt>
                <c:pt idx="7726">
                  <c:v>44468.182544212963</c:v>
                </c:pt>
                <c:pt idx="7727">
                  <c:v>44468.18323865741</c:v>
                </c:pt>
                <c:pt idx="7728">
                  <c:v>44468.183933101849</c:v>
                </c:pt>
                <c:pt idx="7729">
                  <c:v>44468.184627546296</c:v>
                </c:pt>
                <c:pt idx="7730">
                  <c:v>44468.185321990743</c:v>
                </c:pt>
                <c:pt idx="7731">
                  <c:v>44468.186016435182</c:v>
                </c:pt>
                <c:pt idx="7732">
                  <c:v>44468.186710879629</c:v>
                </c:pt>
                <c:pt idx="7733">
                  <c:v>44468.187405324075</c:v>
                </c:pt>
                <c:pt idx="7734">
                  <c:v>44468.188099768522</c:v>
                </c:pt>
                <c:pt idx="7735">
                  <c:v>44468.188794212962</c:v>
                </c:pt>
                <c:pt idx="7736">
                  <c:v>44468.189488657408</c:v>
                </c:pt>
                <c:pt idx="7737">
                  <c:v>44468.190183101855</c:v>
                </c:pt>
                <c:pt idx="7738">
                  <c:v>44468.190877546294</c:v>
                </c:pt>
                <c:pt idx="7739">
                  <c:v>44468.191571990741</c:v>
                </c:pt>
                <c:pt idx="7740">
                  <c:v>44468.192266435188</c:v>
                </c:pt>
                <c:pt idx="7741">
                  <c:v>44468.192960879627</c:v>
                </c:pt>
                <c:pt idx="7742">
                  <c:v>44468.193655324074</c:v>
                </c:pt>
                <c:pt idx="7743">
                  <c:v>44468.194349768521</c:v>
                </c:pt>
                <c:pt idx="7744">
                  <c:v>44468.19504421296</c:v>
                </c:pt>
                <c:pt idx="7745">
                  <c:v>44468.195738657407</c:v>
                </c:pt>
                <c:pt idx="7746">
                  <c:v>44468.196433101853</c:v>
                </c:pt>
                <c:pt idx="7747">
                  <c:v>44468.197127546293</c:v>
                </c:pt>
                <c:pt idx="7748">
                  <c:v>44468.19782199074</c:v>
                </c:pt>
                <c:pt idx="7749">
                  <c:v>44468.198516435186</c:v>
                </c:pt>
                <c:pt idx="7750">
                  <c:v>44468.199210879633</c:v>
                </c:pt>
                <c:pt idx="7751">
                  <c:v>44468.199905324072</c:v>
                </c:pt>
                <c:pt idx="7752">
                  <c:v>44468.200599768519</c:v>
                </c:pt>
                <c:pt idx="7753">
                  <c:v>44468.201294212966</c:v>
                </c:pt>
                <c:pt idx="7754">
                  <c:v>44468.201988657405</c:v>
                </c:pt>
                <c:pt idx="7755">
                  <c:v>44468.202683101852</c:v>
                </c:pt>
                <c:pt idx="7756">
                  <c:v>44468.203377546299</c:v>
                </c:pt>
                <c:pt idx="7757">
                  <c:v>44468.204071990738</c:v>
                </c:pt>
                <c:pt idx="7758">
                  <c:v>44468.204766435185</c:v>
                </c:pt>
                <c:pt idx="7759">
                  <c:v>44468.205460879632</c:v>
                </c:pt>
                <c:pt idx="7760">
                  <c:v>44468.206155324071</c:v>
                </c:pt>
                <c:pt idx="7761">
                  <c:v>44468.206849768518</c:v>
                </c:pt>
                <c:pt idx="7762">
                  <c:v>44468.207544212964</c:v>
                </c:pt>
                <c:pt idx="7763">
                  <c:v>44468.208238657404</c:v>
                </c:pt>
                <c:pt idx="7764">
                  <c:v>44468.208944675927</c:v>
                </c:pt>
                <c:pt idx="7765">
                  <c:v>44468.209639120367</c:v>
                </c:pt>
                <c:pt idx="7766">
                  <c:v>44468.210333564813</c:v>
                </c:pt>
                <c:pt idx="7767">
                  <c:v>44468.21102800926</c:v>
                </c:pt>
                <c:pt idx="7768">
                  <c:v>44468.211722453707</c:v>
                </c:pt>
                <c:pt idx="7769">
                  <c:v>44468.212416898146</c:v>
                </c:pt>
                <c:pt idx="7770">
                  <c:v>44468.213111342593</c:v>
                </c:pt>
                <c:pt idx="7771">
                  <c:v>44468.21380578704</c:v>
                </c:pt>
                <c:pt idx="7772">
                  <c:v>44468.214500231479</c:v>
                </c:pt>
                <c:pt idx="7773">
                  <c:v>44468.215194675926</c:v>
                </c:pt>
                <c:pt idx="7774">
                  <c:v>44468.215889120373</c:v>
                </c:pt>
                <c:pt idx="7775">
                  <c:v>44468.216583564812</c:v>
                </c:pt>
                <c:pt idx="7776">
                  <c:v>44468.217278009259</c:v>
                </c:pt>
                <c:pt idx="7777">
                  <c:v>44468.217972453705</c:v>
                </c:pt>
                <c:pt idx="7778">
                  <c:v>44468.218666898145</c:v>
                </c:pt>
                <c:pt idx="7779">
                  <c:v>44468.219361342592</c:v>
                </c:pt>
                <c:pt idx="7780">
                  <c:v>44468.220055787038</c:v>
                </c:pt>
                <c:pt idx="7781">
                  <c:v>44468.220750231485</c:v>
                </c:pt>
                <c:pt idx="7782">
                  <c:v>44468.221444675924</c:v>
                </c:pt>
                <c:pt idx="7783">
                  <c:v>44468.222139120371</c:v>
                </c:pt>
                <c:pt idx="7784">
                  <c:v>44468.222833564818</c:v>
                </c:pt>
                <c:pt idx="7785">
                  <c:v>44468.223528009257</c:v>
                </c:pt>
                <c:pt idx="7786">
                  <c:v>44468.224222453704</c:v>
                </c:pt>
                <c:pt idx="7787">
                  <c:v>44468.224916898151</c:v>
                </c:pt>
                <c:pt idx="7788">
                  <c:v>44468.22561134259</c:v>
                </c:pt>
                <c:pt idx="7789">
                  <c:v>44468.226305787037</c:v>
                </c:pt>
                <c:pt idx="7790">
                  <c:v>44468.227000231484</c:v>
                </c:pt>
                <c:pt idx="7791">
                  <c:v>44468.227694675923</c:v>
                </c:pt>
                <c:pt idx="7792">
                  <c:v>44468.22838912037</c:v>
                </c:pt>
                <c:pt idx="7793">
                  <c:v>44468.229083564816</c:v>
                </c:pt>
                <c:pt idx="7794">
                  <c:v>44468.229778009256</c:v>
                </c:pt>
                <c:pt idx="7795">
                  <c:v>44468.230472453703</c:v>
                </c:pt>
                <c:pt idx="7796">
                  <c:v>44468.231166898149</c:v>
                </c:pt>
                <c:pt idx="7797">
                  <c:v>44468.231861342596</c:v>
                </c:pt>
                <c:pt idx="7798">
                  <c:v>44468.232555787035</c:v>
                </c:pt>
                <c:pt idx="7799">
                  <c:v>44468.233250231482</c:v>
                </c:pt>
                <c:pt idx="7800">
                  <c:v>44468.233944675929</c:v>
                </c:pt>
                <c:pt idx="7801">
                  <c:v>44468.234639120368</c:v>
                </c:pt>
                <c:pt idx="7802">
                  <c:v>44468.2353337963</c:v>
                </c:pt>
                <c:pt idx="7803">
                  <c:v>44468.236028009262</c:v>
                </c:pt>
                <c:pt idx="7804">
                  <c:v>44468.236722453701</c:v>
                </c:pt>
                <c:pt idx="7805">
                  <c:v>44468.237416898148</c:v>
                </c:pt>
                <c:pt idx="7806">
                  <c:v>44468.238111342594</c:v>
                </c:pt>
                <c:pt idx="7807">
                  <c:v>44468.238805787034</c:v>
                </c:pt>
                <c:pt idx="7808">
                  <c:v>44468.239500231481</c:v>
                </c:pt>
                <c:pt idx="7809">
                  <c:v>44468.240194675927</c:v>
                </c:pt>
                <c:pt idx="7810">
                  <c:v>44468.240889120367</c:v>
                </c:pt>
                <c:pt idx="7811">
                  <c:v>44468.241583564813</c:v>
                </c:pt>
                <c:pt idx="7812">
                  <c:v>44468.24227800926</c:v>
                </c:pt>
                <c:pt idx="7813">
                  <c:v>44468.242972453707</c:v>
                </c:pt>
                <c:pt idx="7814">
                  <c:v>44468.243666898146</c:v>
                </c:pt>
                <c:pt idx="7815">
                  <c:v>44468.244361342593</c:v>
                </c:pt>
                <c:pt idx="7816">
                  <c:v>44468.24505578704</c:v>
                </c:pt>
                <c:pt idx="7817">
                  <c:v>44468.245750231479</c:v>
                </c:pt>
                <c:pt idx="7818">
                  <c:v>44468.246444675926</c:v>
                </c:pt>
                <c:pt idx="7819">
                  <c:v>44468.247139120373</c:v>
                </c:pt>
                <c:pt idx="7820">
                  <c:v>44468.247833564812</c:v>
                </c:pt>
                <c:pt idx="7821">
                  <c:v>44468.248528009259</c:v>
                </c:pt>
                <c:pt idx="7822">
                  <c:v>44468.249222453705</c:v>
                </c:pt>
                <c:pt idx="7823">
                  <c:v>44468.249916898145</c:v>
                </c:pt>
                <c:pt idx="7824">
                  <c:v>44468.250622916668</c:v>
                </c:pt>
                <c:pt idx="7825">
                  <c:v>44468.251317361108</c:v>
                </c:pt>
                <c:pt idx="7826">
                  <c:v>44468.252011805555</c:v>
                </c:pt>
                <c:pt idx="7827">
                  <c:v>44468.252706250001</c:v>
                </c:pt>
                <c:pt idx="7828">
                  <c:v>44468.253400694448</c:v>
                </c:pt>
                <c:pt idx="7829">
                  <c:v>44468.254095138887</c:v>
                </c:pt>
                <c:pt idx="7830">
                  <c:v>44468.254789583334</c:v>
                </c:pt>
                <c:pt idx="7831">
                  <c:v>44468.255484027781</c:v>
                </c:pt>
                <c:pt idx="7832">
                  <c:v>44468.25617847222</c:v>
                </c:pt>
                <c:pt idx="7833">
                  <c:v>44468.256872916667</c:v>
                </c:pt>
                <c:pt idx="7834">
                  <c:v>44468.257567361114</c:v>
                </c:pt>
                <c:pt idx="7835">
                  <c:v>44468.258261805553</c:v>
                </c:pt>
                <c:pt idx="7836">
                  <c:v>44468.25895625</c:v>
                </c:pt>
                <c:pt idx="7837">
                  <c:v>44468.259650694446</c:v>
                </c:pt>
                <c:pt idx="7838">
                  <c:v>44468.260345138886</c:v>
                </c:pt>
                <c:pt idx="7839">
                  <c:v>44468.261039583333</c:v>
                </c:pt>
                <c:pt idx="7840">
                  <c:v>44468.261734027779</c:v>
                </c:pt>
                <c:pt idx="7841">
                  <c:v>44468.262428472219</c:v>
                </c:pt>
                <c:pt idx="7842">
                  <c:v>44468.263122916665</c:v>
                </c:pt>
                <c:pt idx="7843">
                  <c:v>44468.263817361112</c:v>
                </c:pt>
                <c:pt idx="7844">
                  <c:v>44468.264511805559</c:v>
                </c:pt>
                <c:pt idx="7845">
                  <c:v>44468.265206249998</c:v>
                </c:pt>
                <c:pt idx="7846">
                  <c:v>44468.265900694445</c:v>
                </c:pt>
                <c:pt idx="7847">
                  <c:v>44468.266595138892</c:v>
                </c:pt>
                <c:pt idx="7848">
                  <c:v>44468.267289583331</c:v>
                </c:pt>
                <c:pt idx="7849">
                  <c:v>44468.267984027778</c:v>
                </c:pt>
                <c:pt idx="7850">
                  <c:v>44468.268678472225</c:v>
                </c:pt>
                <c:pt idx="7851">
                  <c:v>44468.269372916664</c:v>
                </c:pt>
                <c:pt idx="7852">
                  <c:v>44468.270067361111</c:v>
                </c:pt>
                <c:pt idx="7853">
                  <c:v>44468.270761805557</c:v>
                </c:pt>
                <c:pt idx="7854">
                  <c:v>44468.271456249997</c:v>
                </c:pt>
                <c:pt idx="7855">
                  <c:v>44468.272150694444</c:v>
                </c:pt>
                <c:pt idx="7856">
                  <c:v>44468.27284513889</c:v>
                </c:pt>
                <c:pt idx="7857">
                  <c:v>44468.273539583337</c:v>
                </c:pt>
                <c:pt idx="7858">
                  <c:v>44468.274234027776</c:v>
                </c:pt>
                <c:pt idx="7859">
                  <c:v>44468.274928472223</c:v>
                </c:pt>
                <c:pt idx="7860">
                  <c:v>44468.27562291667</c:v>
                </c:pt>
                <c:pt idx="7861">
                  <c:v>44468.276317361109</c:v>
                </c:pt>
                <c:pt idx="7862">
                  <c:v>44468.277011805556</c:v>
                </c:pt>
                <c:pt idx="7863">
                  <c:v>44468.277706250003</c:v>
                </c:pt>
                <c:pt idx="7864">
                  <c:v>44468.278400694442</c:v>
                </c:pt>
                <c:pt idx="7865">
                  <c:v>44468.279095138889</c:v>
                </c:pt>
                <c:pt idx="7866">
                  <c:v>44468.279789583336</c:v>
                </c:pt>
                <c:pt idx="7867">
                  <c:v>44468.280484027775</c:v>
                </c:pt>
                <c:pt idx="7868">
                  <c:v>44468.281178472222</c:v>
                </c:pt>
                <c:pt idx="7869">
                  <c:v>44468.281872916668</c:v>
                </c:pt>
                <c:pt idx="7870">
                  <c:v>44468.282567361108</c:v>
                </c:pt>
                <c:pt idx="7871">
                  <c:v>44468.283261805555</c:v>
                </c:pt>
                <c:pt idx="7872">
                  <c:v>44468.283956250001</c:v>
                </c:pt>
                <c:pt idx="7873">
                  <c:v>44468.284650694448</c:v>
                </c:pt>
                <c:pt idx="7874">
                  <c:v>44468.285345138887</c:v>
                </c:pt>
                <c:pt idx="7875">
                  <c:v>44468.286039583334</c:v>
                </c:pt>
                <c:pt idx="7876">
                  <c:v>44468.286734027781</c:v>
                </c:pt>
                <c:pt idx="7877">
                  <c:v>44468.28742847222</c:v>
                </c:pt>
                <c:pt idx="7878">
                  <c:v>44468.288122916667</c:v>
                </c:pt>
                <c:pt idx="7879">
                  <c:v>44468.288817361114</c:v>
                </c:pt>
                <c:pt idx="7880">
                  <c:v>44468.289511805553</c:v>
                </c:pt>
                <c:pt idx="7881">
                  <c:v>44468.29020625</c:v>
                </c:pt>
                <c:pt idx="7882">
                  <c:v>44468.290900694446</c:v>
                </c:pt>
                <c:pt idx="7883">
                  <c:v>44468.291595138886</c:v>
                </c:pt>
                <c:pt idx="7884">
                  <c:v>44468.292289583333</c:v>
                </c:pt>
                <c:pt idx="7885">
                  <c:v>44468.292984027779</c:v>
                </c:pt>
                <c:pt idx="7886">
                  <c:v>44468.293678472219</c:v>
                </c:pt>
                <c:pt idx="7887">
                  <c:v>44468.294372916665</c:v>
                </c:pt>
                <c:pt idx="7888">
                  <c:v>44468.295067361112</c:v>
                </c:pt>
                <c:pt idx="7889">
                  <c:v>44468.295761805559</c:v>
                </c:pt>
                <c:pt idx="7890">
                  <c:v>44468.296456249998</c:v>
                </c:pt>
                <c:pt idx="7891">
                  <c:v>44468.297150694445</c:v>
                </c:pt>
                <c:pt idx="7892">
                  <c:v>44468.297845138892</c:v>
                </c:pt>
                <c:pt idx="7893">
                  <c:v>44468.298539583331</c:v>
                </c:pt>
                <c:pt idx="7894">
                  <c:v>44468.299234027778</c:v>
                </c:pt>
                <c:pt idx="7895">
                  <c:v>44468.299928472225</c:v>
                </c:pt>
                <c:pt idx="7896">
                  <c:v>44468.300622916664</c:v>
                </c:pt>
                <c:pt idx="7897">
                  <c:v>44468.301317361111</c:v>
                </c:pt>
                <c:pt idx="7898">
                  <c:v>44468.302011805557</c:v>
                </c:pt>
                <c:pt idx="7899">
                  <c:v>44468.302706249997</c:v>
                </c:pt>
                <c:pt idx="7900">
                  <c:v>44468.303400694444</c:v>
                </c:pt>
                <c:pt idx="7901">
                  <c:v>44468.30409513889</c:v>
                </c:pt>
                <c:pt idx="7902">
                  <c:v>44468.304789583337</c:v>
                </c:pt>
                <c:pt idx="7903">
                  <c:v>44468.305484027776</c:v>
                </c:pt>
                <c:pt idx="7904">
                  <c:v>44468.306178472223</c:v>
                </c:pt>
                <c:pt idx="7905">
                  <c:v>44468.30687291667</c:v>
                </c:pt>
                <c:pt idx="7906">
                  <c:v>44468.307567361109</c:v>
                </c:pt>
                <c:pt idx="7907">
                  <c:v>44468.308261805556</c:v>
                </c:pt>
                <c:pt idx="7908">
                  <c:v>44468.308956250003</c:v>
                </c:pt>
                <c:pt idx="7909">
                  <c:v>44468.309650694442</c:v>
                </c:pt>
                <c:pt idx="7910">
                  <c:v>44468.310345138889</c:v>
                </c:pt>
                <c:pt idx="7911">
                  <c:v>44468.311039583336</c:v>
                </c:pt>
                <c:pt idx="7912">
                  <c:v>44468.311734027775</c:v>
                </c:pt>
                <c:pt idx="7913">
                  <c:v>44468.312428472222</c:v>
                </c:pt>
                <c:pt idx="7914">
                  <c:v>44468.313122916668</c:v>
                </c:pt>
                <c:pt idx="7915">
                  <c:v>44468.313817361108</c:v>
                </c:pt>
                <c:pt idx="7916">
                  <c:v>44468.314511805555</c:v>
                </c:pt>
                <c:pt idx="7917">
                  <c:v>44468.315206250001</c:v>
                </c:pt>
                <c:pt idx="7918">
                  <c:v>44468.315900694448</c:v>
                </c:pt>
                <c:pt idx="7919">
                  <c:v>44468.316595138887</c:v>
                </c:pt>
                <c:pt idx="7920">
                  <c:v>44468.317289583334</c:v>
                </c:pt>
                <c:pt idx="7921">
                  <c:v>44468.317984027781</c:v>
                </c:pt>
                <c:pt idx="7922">
                  <c:v>44468.31867847222</c:v>
                </c:pt>
                <c:pt idx="7923">
                  <c:v>44468.319372916667</c:v>
                </c:pt>
                <c:pt idx="7924">
                  <c:v>44468.320067361114</c:v>
                </c:pt>
                <c:pt idx="7925">
                  <c:v>44468.320761805553</c:v>
                </c:pt>
                <c:pt idx="7926">
                  <c:v>44468.32145625</c:v>
                </c:pt>
                <c:pt idx="7927">
                  <c:v>44468.322150694446</c:v>
                </c:pt>
                <c:pt idx="7928">
                  <c:v>44468.322845138886</c:v>
                </c:pt>
                <c:pt idx="7929">
                  <c:v>44468.323539583333</c:v>
                </c:pt>
                <c:pt idx="7930">
                  <c:v>44468.324234027779</c:v>
                </c:pt>
                <c:pt idx="7931">
                  <c:v>44468.324928472219</c:v>
                </c:pt>
                <c:pt idx="7932">
                  <c:v>44468.325622916665</c:v>
                </c:pt>
                <c:pt idx="7933">
                  <c:v>44468.326317361112</c:v>
                </c:pt>
                <c:pt idx="7934">
                  <c:v>44468.327011805559</c:v>
                </c:pt>
                <c:pt idx="7935">
                  <c:v>44468.327706249998</c:v>
                </c:pt>
                <c:pt idx="7936">
                  <c:v>44468.328400694445</c:v>
                </c:pt>
                <c:pt idx="7937">
                  <c:v>44468.329095138892</c:v>
                </c:pt>
                <c:pt idx="7938">
                  <c:v>44468.329789583331</c:v>
                </c:pt>
                <c:pt idx="7939">
                  <c:v>44468.330484027778</c:v>
                </c:pt>
                <c:pt idx="7940">
                  <c:v>44468.331178472225</c:v>
                </c:pt>
                <c:pt idx="7941">
                  <c:v>44468.331872916664</c:v>
                </c:pt>
                <c:pt idx="7942">
                  <c:v>44468.332567361111</c:v>
                </c:pt>
                <c:pt idx="7943">
                  <c:v>44468.333261805557</c:v>
                </c:pt>
                <c:pt idx="7944">
                  <c:v>44468.333967824074</c:v>
                </c:pt>
                <c:pt idx="7945">
                  <c:v>44468.33466226852</c:v>
                </c:pt>
                <c:pt idx="7946">
                  <c:v>44468.33535671296</c:v>
                </c:pt>
                <c:pt idx="7947">
                  <c:v>44468.336051157406</c:v>
                </c:pt>
                <c:pt idx="7948">
                  <c:v>44468.336745601853</c:v>
                </c:pt>
                <c:pt idx="7949">
                  <c:v>44468.3374400463</c:v>
                </c:pt>
                <c:pt idx="7950">
                  <c:v>44468.338134490739</c:v>
                </c:pt>
                <c:pt idx="7951">
                  <c:v>44468.338828935186</c:v>
                </c:pt>
                <c:pt idx="7952">
                  <c:v>44468.339523379633</c:v>
                </c:pt>
                <c:pt idx="7953">
                  <c:v>44468.340217824072</c:v>
                </c:pt>
                <c:pt idx="7954">
                  <c:v>44468.340912268519</c:v>
                </c:pt>
                <c:pt idx="7955">
                  <c:v>44468.341606712966</c:v>
                </c:pt>
                <c:pt idx="7956">
                  <c:v>44468.342301157405</c:v>
                </c:pt>
                <c:pt idx="7957">
                  <c:v>44468.342995601852</c:v>
                </c:pt>
                <c:pt idx="7958">
                  <c:v>44468.343690046298</c:v>
                </c:pt>
                <c:pt idx="7959">
                  <c:v>44468.344384490738</c:v>
                </c:pt>
                <c:pt idx="7960">
                  <c:v>44468.345078935185</c:v>
                </c:pt>
                <c:pt idx="7961">
                  <c:v>44468.345773379631</c:v>
                </c:pt>
                <c:pt idx="7962">
                  <c:v>44468.346467824071</c:v>
                </c:pt>
                <c:pt idx="7963">
                  <c:v>44468.347162268517</c:v>
                </c:pt>
                <c:pt idx="7964">
                  <c:v>44468.347856712964</c:v>
                </c:pt>
                <c:pt idx="7965">
                  <c:v>44468.348551157411</c:v>
                </c:pt>
                <c:pt idx="7966">
                  <c:v>44468.34924560185</c:v>
                </c:pt>
                <c:pt idx="7967">
                  <c:v>44468.349940046297</c:v>
                </c:pt>
                <c:pt idx="7968">
                  <c:v>44468.350634490744</c:v>
                </c:pt>
                <c:pt idx="7969">
                  <c:v>44468.351328935183</c:v>
                </c:pt>
                <c:pt idx="7970">
                  <c:v>44468.35202337963</c:v>
                </c:pt>
                <c:pt idx="7971">
                  <c:v>44468.352717824077</c:v>
                </c:pt>
                <c:pt idx="7972">
                  <c:v>44468.353412268516</c:v>
                </c:pt>
                <c:pt idx="7973">
                  <c:v>44468.354106712963</c:v>
                </c:pt>
                <c:pt idx="7974">
                  <c:v>44468.354801157409</c:v>
                </c:pt>
                <c:pt idx="7975">
                  <c:v>44468.355495601849</c:v>
                </c:pt>
                <c:pt idx="7976">
                  <c:v>44468.356190046296</c:v>
                </c:pt>
                <c:pt idx="7977">
                  <c:v>44468.356884490742</c:v>
                </c:pt>
                <c:pt idx="7978">
                  <c:v>44468.357578935182</c:v>
                </c:pt>
                <c:pt idx="7979">
                  <c:v>44468.358273379628</c:v>
                </c:pt>
                <c:pt idx="7980">
                  <c:v>44468.358967824075</c:v>
                </c:pt>
                <c:pt idx="7981">
                  <c:v>44468.359662268522</c:v>
                </c:pt>
                <c:pt idx="7982">
                  <c:v>44468.360356828707</c:v>
                </c:pt>
                <c:pt idx="7983">
                  <c:v>44468.361051157408</c:v>
                </c:pt>
                <c:pt idx="7984">
                  <c:v>44468.361745601855</c:v>
                </c:pt>
                <c:pt idx="7985">
                  <c:v>44468.362440046294</c:v>
                </c:pt>
                <c:pt idx="7986">
                  <c:v>44468.363134490741</c:v>
                </c:pt>
                <c:pt idx="7987">
                  <c:v>44468.363828935187</c:v>
                </c:pt>
                <c:pt idx="7988">
                  <c:v>44468.364523379627</c:v>
                </c:pt>
                <c:pt idx="7989">
                  <c:v>44468.365217824074</c:v>
                </c:pt>
                <c:pt idx="7990">
                  <c:v>44468.36591226852</c:v>
                </c:pt>
                <c:pt idx="7991">
                  <c:v>44468.36660671296</c:v>
                </c:pt>
                <c:pt idx="7992">
                  <c:v>44468.367301157406</c:v>
                </c:pt>
                <c:pt idx="7993">
                  <c:v>44468.367995601853</c:v>
                </c:pt>
                <c:pt idx="7994">
                  <c:v>44468.3686900463</c:v>
                </c:pt>
                <c:pt idx="7995">
                  <c:v>44468.369384490739</c:v>
                </c:pt>
                <c:pt idx="7996">
                  <c:v>44468.370078935186</c:v>
                </c:pt>
                <c:pt idx="7997">
                  <c:v>44468.370773379633</c:v>
                </c:pt>
                <c:pt idx="7998">
                  <c:v>44468.371467824072</c:v>
                </c:pt>
                <c:pt idx="7999">
                  <c:v>44468.372162268519</c:v>
                </c:pt>
                <c:pt idx="8000">
                  <c:v>44468.372856712966</c:v>
                </c:pt>
                <c:pt idx="8001">
                  <c:v>44468.373551157405</c:v>
                </c:pt>
                <c:pt idx="8002">
                  <c:v>44468.374245601852</c:v>
                </c:pt>
                <c:pt idx="8003">
                  <c:v>44468.374940046298</c:v>
                </c:pt>
                <c:pt idx="8004">
                  <c:v>44468.375646064815</c:v>
                </c:pt>
                <c:pt idx="8005">
                  <c:v>44468.376340509261</c:v>
                </c:pt>
                <c:pt idx="8006">
                  <c:v>44468.377034953701</c:v>
                </c:pt>
                <c:pt idx="8007">
                  <c:v>44468.377729398147</c:v>
                </c:pt>
                <c:pt idx="8008">
                  <c:v>44468.378423842594</c:v>
                </c:pt>
                <c:pt idx="8009">
                  <c:v>44468.379118287034</c:v>
                </c:pt>
                <c:pt idx="8010">
                  <c:v>44468.37981273148</c:v>
                </c:pt>
                <c:pt idx="8011">
                  <c:v>44468.380507175927</c:v>
                </c:pt>
                <c:pt idx="8012">
                  <c:v>44468.381201620374</c:v>
                </c:pt>
                <c:pt idx="8013">
                  <c:v>44468.381896064813</c:v>
                </c:pt>
                <c:pt idx="8014">
                  <c:v>44468.38259050926</c:v>
                </c:pt>
                <c:pt idx="8015">
                  <c:v>44468.383284953707</c:v>
                </c:pt>
                <c:pt idx="8016">
                  <c:v>44468.383979398146</c:v>
                </c:pt>
                <c:pt idx="8017">
                  <c:v>44468.384673842593</c:v>
                </c:pt>
                <c:pt idx="8018">
                  <c:v>44468.385368287039</c:v>
                </c:pt>
                <c:pt idx="8019">
                  <c:v>44468.386062731479</c:v>
                </c:pt>
                <c:pt idx="8020">
                  <c:v>44468.386757175926</c:v>
                </c:pt>
                <c:pt idx="8021">
                  <c:v>44468.387451620372</c:v>
                </c:pt>
                <c:pt idx="8022">
                  <c:v>44468.388146064812</c:v>
                </c:pt>
                <c:pt idx="8023">
                  <c:v>44468.388840509258</c:v>
                </c:pt>
                <c:pt idx="8024">
                  <c:v>44468.389534953705</c:v>
                </c:pt>
                <c:pt idx="8025">
                  <c:v>44468.390229398145</c:v>
                </c:pt>
                <c:pt idx="8026">
                  <c:v>44468.390923842591</c:v>
                </c:pt>
                <c:pt idx="8027">
                  <c:v>44468.391618287038</c:v>
                </c:pt>
                <c:pt idx="8028">
                  <c:v>44468.392312731485</c:v>
                </c:pt>
                <c:pt idx="8029">
                  <c:v>44468.393007175924</c:v>
                </c:pt>
                <c:pt idx="8030">
                  <c:v>44468.393701620371</c:v>
                </c:pt>
                <c:pt idx="8031">
                  <c:v>44468.394396064818</c:v>
                </c:pt>
                <c:pt idx="8032">
                  <c:v>44468.395090509257</c:v>
                </c:pt>
                <c:pt idx="8033">
                  <c:v>44468.395784953704</c:v>
                </c:pt>
                <c:pt idx="8034">
                  <c:v>44468.39647939815</c:v>
                </c:pt>
                <c:pt idx="8035">
                  <c:v>44468.39717384259</c:v>
                </c:pt>
                <c:pt idx="8036">
                  <c:v>44468.397868287037</c:v>
                </c:pt>
                <c:pt idx="8037">
                  <c:v>44468.398562731483</c:v>
                </c:pt>
                <c:pt idx="8038">
                  <c:v>44468.399257175923</c:v>
                </c:pt>
                <c:pt idx="8039">
                  <c:v>44468.399951620369</c:v>
                </c:pt>
                <c:pt idx="8040">
                  <c:v>44468.400646064816</c:v>
                </c:pt>
                <c:pt idx="8041">
                  <c:v>44468.401340509263</c:v>
                </c:pt>
                <c:pt idx="8042">
                  <c:v>44468.402034953702</c:v>
                </c:pt>
                <c:pt idx="8043">
                  <c:v>44468.402729398149</c:v>
                </c:pt>
                <c:pt idx="8044">
                  <c:v>44468.403423842596</c:v>
                </c:pt>
                <c:pt idx="8045">
                  <c:v>44468.404118287035</c:v>
                </c:pt>
                <c:pt idx="8046">
                  <c:v>44468.404812731482</c:v>
                </c:pt>
                <c:pt idx="8047">
                  <c:v>44468.405507175929</c:v>
                </c:pt>
                <c:pt idx="8048">
                  <c:v>44468.406201620368</c:v>
                </c:pt>
                <c:pt idx="8049">
                  <c:v>44468.406896064815</c:v>
                </c:pt>
                <c:pt idx="8050">
                  <c:v>44468.407590509261</c:v>
                </c:pt>
                <c:pt idx="8051">
                  <c:v>44468.408284953701</c:v>
                </c:pt>
                <c:pt idx="8052">
                  <c:v>44468.408979398147</c:v>
                </c:pt>
                <c:pt idx="8053">
                  <c:v>44468.409673842594</c:v>
                </c:pt>
                <c:pt idx="8054">
                  <c:v>44468.410368287034</c:v>
                </c:pt>
                <c:pt idx="8055">
                  <c:v>44468.41106273148</c:v>
                </c:pt>
                <c:pt idx="8056">
                  <c:v>44468.411757175927</c:v>
                </c:pt>
                <c:pt idx="8057">
                  <c:v>44468.412451620374</c:v>
                </c:pt>
                <c:pt idx="8058">
                  <c:v>44468.413146064813</c:v>
                </c:pt>
                <c:pt idx="8059">
                  <c:v>44468.41384050926</c:v>
                </c:pt>
                <c:pt idx="8060">
                  <c:v>44468.414534953707</c:v>
                </c:pt>
                <c:pt idx="8061">
                  <c:v>44468.415229398146</c:v>
                </c:pt>
                <c:pt idx="8062">
                  <c:v>44468.415923842593</c:v>
                </c:pt>
                <c:pt idx="8063">
                  <c:v>44468.416618287039</c:v>
                </c:pt>
                <c:pt idx="8064">
                  <c:v>44468.417324305556</c:v>
                </c:pt>
                <c:pt idx="8065">
                  <c:v>44468.418018750002</c:v>
                </c:pt>
                <c:pt idx="8066">
                  <c:v>44468.418713194442</c:v>
                </c:pt>
                <c:pt idx="8067">
                  <c:v>44468.419407638889</c:v>
                </c:pt>
                <c:pt idx="8068">
                  <c:v>44468.420102083335</c:v>
                </c:pt>
                <c:pt idx="8069">
                  <c:v>44468.420796527775</c:v>
                </c:pt>
                <c:pt idx="8070">
                  <c:v>44468.421490972221</c:v>
                </c:pt>
                <c:pt idx="8071">
                  <c:v>44468.422185416668</c:v>
                </c:pt>
                <c:pt idx="8072">
                  <c:v>44468.422879861108</c:v>
                </c:pt>
                <c:pt idx="8073">
                  <c:v>44468.423574305554</c:v>
                </c:pt>
                <c:pt idx="8074">
                  <c:v>44468.424268750001</c:v>
                </c:pt>
                <c:pt idx="8075">
                  <c:v>44468.424963194448</c:v>
                </c:pt>
                <c:pt idx="8076">
                  <c:v>44468.425657638887</c:v>
                </c:pt>
                <c:pt idx="8077">
                  <c:v>44468.426352083334</c:v>
                </c:pt>
                <c:pt idx="8078">
                  <c:v>44468.42704652778</c:v>
                </c:pt>
                <c:pt idx="8079">
                  <c:v>44468.42774097222</c:v>
                </c:pt>
                <c:pt idx="8080">
                  <c:v>44468.428435416667</c:v>
                </c:pt>
                <c:pt idx="8081">
                  <c:v>44468.429129861113</c:v>
                </c:pt>
                <c:pt idx="8082">
                  <c:v>44468.429824305553</c:v>
                </c:pt>
                <c:pt idx="8083">
                  <c:v>44468.430518749999</c:v>
                </c:pt>
                <c:pt idx="8084">
                  <c:v>44468.431213194446</c:v>
                </c:pt>
                <c:pt idx="8085">
                  <c:v>44468.431907638886</c:v>
                </c:pt>
                <c:pt idx="8086">
                  <c:v>44468.432602083332</c:v>
                </c:pt>
                <c:pt idx="8087">
                  <c:v>44468.433296527779</c:v>
                </c:pt>
                <c:pt idx="8088">
                  <c:v>44468.433990972226</c:v>
                </c:pt>
                <c:pt idx="8089">
                  <c:v>44468.434685416665</c:v>
                </c:pt>
                <c:pt idx="8090">
                  <c:v>44468.435379861112</c:v>
                </c:pt>
                <c:pt idx="8091">
                  <c:v>44468.436074305559</c:v>
                </c:pt>
                <c:pt idx="8092">
                  <c:v>44468.436768749998</c:v>
                </c:pt>
                <c:pt idx="8093">
                  <c:v>44468.437463194445</c:v>
                </c:pt>
                <c:pt idx="8094">
                  <c:v>44468.438157638891</c:v>
                </c:pt>
                <c:pt idx="8095">
                  <c:v>44468.438852083331</c:v>
                </c:pt>
                <c:pt idx="8096">
                  <c:v>44468.439546527778</c:v>
                </c:pt>
                <c:pt idx="8097">
                  <c:v>44468.440240972224</c:v>
                </c:pt>
                <c:pt idx="8098">
                  <c:v>44468.440935416664</c:v>
                </c:pt>
                <c:pt idx="8099">
                  <c:v>44468.44162986111</c:v>
                </c:pt>
                <c:pt idx="8100">
                  <c:v>44468.442324305557</c:v>
                </c:pt>
                <c:pt idx="8101">
                  <c:v>44468.443018749997</c:v>
                </c:pt>
                <c:pt idx="8102">
                  <c:v>44468.443713194443</c:v>
                </c:pt>
                <c:pt idx="8103">
                  <c:v>44468.44440763889</c:v>
                </c:pt>
                <c:pt idx="8104">
                  <c:v>44468.445102083337</c:v>
                </c:pt>
                <c:pt idx="8105">
                  <c:v>44468.445796527776</c:v>
                </c:pt>
                <c:pt idx="8106">
                  <c:v>44468.446490972223</c:v>
                </c:pt>
                <c:pt idx="8107">
                  <c:v>44468.44718541667</c:v>
                </c:pt>
                <c:pt idx="8108">
                  <c:v>44468.447879861109</c:v>
                </c:pt>
                <c:pt idx="8109">
                  <c:v>44468.448574305556</c:v>
                </c:pt>
                <c:pt idx="8110">
                  <c:v>44468.449268750002</c:v>
                </c:pt>
                <c:pt idx="8111">
                  <c:v>44468.449963194442</c:v>
                </c:pt>
                <c:pt idx="8112">
                  <c:v>44468.450657638889</c:v>
                </c:pt>
                <c:pt idx="8113">
                  <c:v>44468.451352083335</c:v>
                </c:pt>
                <c:pt idx="8114">
                  <c:v>44468.452046527775</c:v>
                </c:pt>
                <c:pt idx="8115">
                  <c:v>44468.452740972221</c:v>
                </c:pt>
                <c:pt idx="8116">
                  <c:v>44468.453435416668</c:v>
                </c:pt>
                <c:pt idx="8117">
                  <c:v>44468.454129861108</c:v>
                </c:pt>
                <c:pt idx="8118">
                  <c:v>44468.454824305554</c:v>
                </c:pt>
                <c:pt idx="8119">
                  <c:v>44468.455518750001</c:v>
                </c:pt>
                <c:pt idx="8120">
                  <c:v>44468.456213194448</c:v>
                </c:pt>
                <c:pt idx="8121">
                  <c:v>44468.456907638887</c:v>
                </c:pt>
                <c:pt idx="8122">
                  <c:v>44468.457602083334</c:v>
                </c:pt>
                <c:pt idx="8123">
                  <c:v>44468.45829652778</c:v>
                </c:pt>
                <c:pt idx="8124">
                  <c:v>44468.459002546297</c:v>
                </c:pt>
                <c:pt idx="8125">
                  <c:v>44468.459696990743</c:v>
                </c:pt>
                <c:pt idx="8126">
                  <c:v>44468.460391435183</c:v>
                </c:pt>
                <c:pt idx="8127">
                  <c:v>44468.46108587963</c:v>
                </c:pt>
                <c:pt idx="8128">
                  <c:v>44468.461780324076</c:v>
                </c:pt>
                <c:pt idx="8129">
                  <c:v>44468.462474768516</c:v>
                </c:pt>
                <c:pt idx="8130">
                  <c:v>44468.463169212962</c:v>
                </c:pt>
                <c:pt idx="8131">
                  <c:v>44468.463863657409</c:v>
                </c:pt>
                <c:pt idx="8132">
                  <c:v>44468.464558101849</c:v>
                </c:pt>
                <c:pt idx="8133">
                  <c:v>44468.465252546295</c:v>
                </c:pt>
                <c:pt idx="8134">
                  <c:v>44468.465946990742</c:v>
                </c:pt>
                <c:pt idx="8135">
                  <c:v>44468.466641435189</c:v>
                </c:pt>
                <c:pt idx="8136">
                  <c:v>44468.467335879628</c:v>
                </c:pt>
                <c:pt idx="8137">
                  <c:v>44468.468030324075</c:v>
                </c:pt>
                <c:pt idx="8138">
                  <c:v>44468.468724768521</c:v>
                </c:pt>
                <c:pt idx="8139">
                  <c:v>44468.469419212961</c:v>
                </c:pt>
                <c:pt idx="8140">
                  <c:v>44468.470113657408</c:v>
                </c:pt>
                <c:pt idx="8141">
                  <c:v>44468.470808101854</c:v>
                </c:pt>
                <c:pt idx="8142">
                  <c:v>44468.471502546294</c:v>
                </c:pt>
                <c:pt idx="8143">
                  <c:v>44468.47219699074</c:v>
                </c:pt>
                <c:pt idx="8144">
                  <c:v>44468.472891435187</c:v>
                </c:pt>
                <c:pt idx="8145">
                  <c:v>44468.473585879627</c:v>
                </c:pt>
                <c:pt idx="8146">
                  <c:v>44468.474280324073</c:v>
                </c:pt>
                <c:pt idx="8147">
                  <c:v>44468.47497476852</c:v>
                </c:pt>
                <c:pt idx="8148">
                  <c:v>44468.475669212959</c:v>
                </c:pt>
                <c:pt idx="8149">
                  <c:v>44468.476363657406</c:v>
                </c:pt>
                <c:pt idx="8150">
                  <c:v>44468.477058101853</c:v>
                </c:pt>
                <c:pt idx="8151">
                  <c:v>44468.4777525463</c:v>
                </c:pt>
                <c:pt idx="8152">
                  <c:v>44468.478446990739</c:v>
                </c:pt>
                <c:pt idx="8153">
                  <c:v>44468.479141435186</c:v>
                </c:pt>
                <c:pt idx="8154">
                  <c:v>44468.479835879632</c:v>
                </c:pt>
                <c:pt idx="8155">
                  <c:v>44468.480530324072</c:v>
                </c:pt>
                <c:pt idx="8156">
                  <c:v>44468.481224768519</c:v>
                </c:pt>
                <c:pt idx="8157">
                  <c:v>44468.481919212965</c:v>
                </c:pt>
                <c:pt idx="8158">
                  <c:v>44468.482613657405</c:v>
                </c:pt>
                <c:pt idx="8159">
                  <c:v>44468.483308101851</c:v>
                </c:pt>
                <c:pt idx="8160">
                  <c:v>44468.484002546298</c:v>
                </c:pt>
                <c:pt idx="8161">
                  <c:v>44468.484696990738</c:v>
                </c:pt>
                <c:pt idx="8162">
                  <c:v>44468.485391435184</c:v>
                </c:pt>
                <c:pt idx="8163">
                  <c:v>44468.486085879631</c:v>
                </c:pt>
                <c:pt idx="8164">
                  <c:v>44468.486780324078</c:v>
                </c:pt>
                <c:pt idx="8165">
                  <c:v>44468.487474768517</c:v>
                </c:pt>
                <c:pt idx="8166">
                  <c:v>44468.488169212964</c:v>
                </c:pt>
                <c:pt idx="8167">
                  <c:v>44468.488863657411</c:v>
                </c:pt>
                <c:pt idx="8168">
                  <c:v>44468.48955810185</c:v>
                </c:pt>
                <c:pt idx="8169">
                  <c:v>44468.490252546297</c:v>
                </c:pt>
                <c:pt idx="8170">
                  <c:v>44468.490946990743</c:v>
                </c:pt>
                <c:pt idx="8171">
                  <c:v>44468.491641435183</c:v>
                </c:pt>
                <c:pt idx="8172">
                  <c:v>44468.49233587963</c:v>
                </c:pt>
                <c:pt idx="8173">
                  <c:v>44468.493030324076</c:v>
                </c:pt>
                <c:pt idx="8174">
                  <c:v>44468.493724768516</c:v>
                </c:pt>
                <c:pt idx="8175">
                  <c:v>44468.494419212962</c:v>
                </c:pt>
                <c:pt idx="8176">
                  <c:v>44468.495113657409</c:v>
                </c:pt>
                <c:pt idx="8177">
                  <c:v>44468.495808101849</c:v>
                </c:pt>
                <c:pt idx="8178">
                  <c:v>44468.496502546295</c:v>
                </c:pt>
                <c:pt idx="8179">
                  <c:v>44468.497196990742</c:v>
                </c:pt>
                <c:pt idx="8180">
                  <c:v>44468.497891435189</c:v>
                </c:pt>
                <c:pt idx="8181">
                  <c:v>44468.498585879628</c:v>
                </c:pt>
                <c:pt idx="8182">
                  <c:v>44468.499280324075</c:v>
                </c:pt>
                <c:pt idx="8183">
                  <c:v>44468.499974768521</c:v>
                </c:pt>
                <c:pt idx="8184">
                  <c:v>44468.500669212961</c:v>
                </c:pt>
                <c:pt idx="8185">
                  <c:v>44468.501363657408</c:v>
                </c:pt>
                <c:pt idx="8186">
                  <c:v>44468.502058101854</c:v>
                </c:pt>
                <c:pt idx="8187">
                  <c:v>44468.502752546294</c:v>
                </c:pt>
                <c:pt idx="8188">
                  <c:v>44468.50344699074</c:v>
                </c:pt>
                <c:pt idx="8189">
                  <c:v>44468.504141435187</c:v>
                </c:pt>
                <c:pt idx="8190">
                  <c:v>44468.504835879627</c:v>
                </c:pt>
                <c:pt idx="8191">
                  <c:v>44468.505530324073</c:v>
                </c:pt>
                <c:pt idx="8192">
                  <c:v>44468.50622476852</c:v>
                </c:pt>
                <c:pt idx="8193">
                  <c:v>44468.506919212959</c:v>
                </c:pt>
                <c:pt idx="8194">
                  <c:v>44468.507613657406</c:v>
                </c:pt>
                <c:pt idx="8195">
                  <c:v>44468.508308101853</c:v>
                </c:pt>
                <c:pt idx="8196">
                  <c:v>44468.5090025463</c:v>
                </c:pt>
                <c:pt idx="8197">
                  <c:v>44468.509696990739</c:v>
                </c:pt>
                <c:pt idx="8198">
                  <c:v>44468.510391435186</c:v>
                </c:pt>
                <c:pt idx="8199">
                  <c:v>44468.511085879632</c:v>
                </c:pt>
                <c:pt idx="8200">
                  <c:v>44468.511780324072</c:v>
                </c:pt>
                <c:pt idx="8201">
                  <c:v>44468.512474768519</c:v>
                </c:pt>
                <c:pt idx="8202">
                  <c:v>44468.513169212965</c:v>
                </c:pt>
                <c:pt idx="8203">
                  <c:v>44468.513863657405</c:v>
                </c:pt>
                <c:pt idx="8204">
                  <c:v>44468.514558101851</c:v>
                </c:pt>
                <c:pt idx="8205">
                  <c:v>44468.515252546298</c:v>
                </c:pt>
                <c:pt idx="8206">
                  <c:v>44468.515946990738</c:v>
                </c:pt>
                <c:pt idx="8207">
                  <c:v>44468.516641435184</c:v>
                </c:pt>
                <c:pt idx="8208">
                  <c:v>44468.517335879631</c:v>
                </c:pt>
                <c:pt idx="8209">
                  <c:v>44468.518030324078</c:v>
                </c:pt>
                <c:pt idx="8210">
                  <c:v>44468.518724768517</c:v>
                </c:pt>
                <c:pt idx="8211">
                  <c:v>44468.519419212964</c:v>
                </c:pt>
                <c:pt idx="8212">
                  <c:v>44468.520113657411</c:v>
                </c:pt>
                <c:pt idx="8213">
                  <c:v>44468.52080810185</c:v>
                </c:pt>
                <c:pt idx="8214">
                  <c:v>44468.521502546297</c:v>
                </c:pt>
                <c:pt idx="8215">
                  <c:v>44468.522196990743</c:v>
                </c:pt>
                <c:pt idx="8216">
                  <c:v>44468.522891435183</c:v>
                </c:pt>
                <c:pt idx="8217">
                  <c:v>44468.52358587963</c:v>
                </c:pt>
                <c:pt idx="8218">
                  <c:v>44468.524280324076</c:v>
                </c:pt>
                <c:pt idx="8219">
                  <c:v>44468.524974768516</c:v>
                </c:pt>
                <c:pt idx="8220">
                  <c:v>44468.525669212962</c:v>
                </c:pt>
                <c:pt idx="8221">
                  <c:v>44468.526363657409</c:v>
                </c:pt>
                <c:pt idx="8222">
                  <c:v>44468.527058101849</c:v>
                </c:pt>
                <c:pt idx="8223">
                  <c:v>44468.527752546295</c:v>
                </c:pt>
                <c:pt idx="8224">
                  <c:v>44468.528446990742</c:v>
                </c:pt>
                <c:pt idx="8225">
                  <c:v>44468.529141435189</c:v>
                </c:pt>
                <c:pt idx="8226">
                  <c:v>44468.529835879628</c:v>
                </c:pt>
                <c:pt idx="8227">
                  <c:v>44468.530530324075</c:v>
                </c:pt>
                <c:pt idx="8228">
                  <c:v>44468.531224768521</c:v>
                </c:pt>
                <c:pt idx="8229">
                  <c:v>44468.531919212961</c:v>
                </c:pt>
                <c:pt idx="8230">
                  <c:v>44468.532613657408</c:v>
                </c:pt>
                <c:pt idx="8231">
                  <c:v>44468.533308101854</c:v>
                </c:pt>
                <c:pt idx="8232">
                  <c:v>44468.534002546294</c:v>
                </c:pt>
                <c:pt idx="8233">
                  <c:v>44468.53469699074</c:v>
                </c:pt>
                <c:pt idx="8234">
                  <c:v>44468.535391435187</c:v>
                </c:pt>
                <c:pt idx="8235">
                  <c:v>44468.536085879627</c:v>
                </c:pt>
                <c:pt idx="8236">
                  <c:v>44468.536780324073</c:v>
                </c:pt>
                <c:pt idx="8237">
                  <c:v>44468.53747476852</c:v>
                </c:pt>
                <c:pt idx="8238">
                  <c:v>44468.538169212959</c:v>
                </c:pt>
                <c:pt idx="8239">
                  <c:v>44468.538863657406</c:v>
                </c:pt>
                <c:pt idx="8240">
                  <c:v>44468.539558101853</c:v>
                </c:pt>
                <c:pt idx="8241">
                  <c:v>44468.5402525463</c:v>
                </c:pt>
                <c:pt idx="8242">
                  <c:v>44468.540946990739</c:v>
                </c:pt>
                <c:pt idx="8243">
                  <c:v>44468.541641435186</c:v>
                </c:pt>
                <c:pt idx="8244">
                  <c:v>44468.542347453702</c:v>
                </c:pt>
                <c:pt idx="8245">
                  <c:v>44468.543041898149</c:v>
                </c:pt>
                <c:pt idx="8246">
                  <c:v>44468.543736342595</c:v>
                </c:pt>
                <c:pt idx="8247">
                  <c:v>44468.544430787035</c:v>
                </c:pt>
                <c:pt idx="8248">
                  <c:v>44468.545125231482</c:v>
                </c:pt>
                <c:pt idx="8249">
                  <c:v>44468.545819675928</c:v>
                </c:pt>
                <c:pt idx="8250">
                  <c:v>44468.546514120368</c:v>
                </c:pt>
                <c:pt idx="8251">
                  <c:v>44468.547208564814</c:v>
                </c:pt>
                <c:pt idx="8252">
                  <c:v>44468.547903009261</c:v>
                </c:pt>
                <c:pt idx="8253">
                  <c:v>44468.5485974537</c:v>
                </c:pt>
                <c:pt idx="8254">
                  <c:v>44468.549291898147</c:v>
                </c:pt>
                <c:pt idx="8255">
                  <c:v>44468.549986342594</c:v>
                </c:pt>
                <c:pt idx="8256">
                  <c:v>44468.550680787041</c:v>
                </c:pt>
                <c:pt idx="8257">
                  <c:v>44468.55137523148</c:v>
                </c:pt>
                <c:pt idx="8258">
                  <c:v>44468.552069675927</c:v>
                </c:pt>
                <c:pt idx="8259">
                  <c:v>44468.552764120373</c:v>
                </c:pt>
                <c:pt idx="8260">
                  <c:v>44468.553458564813</c:v>
                </c:pt>
                <c:pt idx="8261">
                  <c:v>44468.55415300926</c:v>
                </c:pt>
                <c:pt idx="8262">
                  <c:v>44468.554847453706</c:v>
                </c:pt>
                <c:pt idx="8263">
                  <c:v>44468.555541898146</c:v>
                </c:pt>
                <c:pt idx="8264">
                  <c:v>44468.556236342592</c:v>
                </c:pt>
                <c:pt idx="8265">
                  <c:v>44468.556930787039</c:v>
                </c:pt>
                <c:pt idx="8266">
                  <c:v>44468.557625231479</c:v>
                </c:pt>
                <c:pt idx="8267">
                  <c:v>44468.558319675925</c:v>
                </c:pt>
                <c:pt idx="8268">
                  <c:v>44468.559014120372</c:v>
                </c:pt>
                <c:pt idx="8269">
                  <c:v>44468.559708564811</c:v>
                </c:pt>
                <c:pt idx="8270">
                  <c:v>44468.560403009258</c:v>
                </c:pt>
                <c:pt idx="8271">
                  <c:v>44468.561097453705</c:v>
                </c:pt>
                <c:pt idx="8272">
                  <c:v>44468.561791898152</c:v>
                </c:pt>
                <c:pt idx="8273">
                  <c:v>44468.562486342591</c:v>
                </c:pt>
                <c:pt idx="8274">
                  <c:v>44468.563180787038</c:v>
                </c:pt>
                <c:pt idx="8275">
                  <c:v>44468.563875231484</c:v>
                </c:pt>
                <c:pt idx="8276">
                  <c:v>44468.564569675924</c:v>
                </c:pt>
                <c:pt idx="8277">
                  <c:v>44468.565264120371</c:v>
                </c:pt>
                <c:pt idx="8278">
                  <c:v>44468.565958564817</c:v>
                </c:pt>
                <c:pt idx="8279">
                  <c:v>44468.566653009257</c:v>
                </c:pt>
                <c:pt idx="8280">
                  <c:v>44468.567347453703</c:v>
                </c:pt>
                <c:pt idx="8281">
                  <c:v>44468.56804189815</c:v>
                </c:pt>
                <c:pt idx="8282">
                  <c:v>44468.56873634259</c:v>
                </c:pt>
                <c:pt idx="8283">
                  <c:v>44468.569430787036</c:v>
                </c:pt>
                <c:pt idx="8284">
                  <c:v>44468.570125231483</c:v>
                </c:pt>
                <c:pt idx="8285">
                  <c:v>44468.570819675922</c:v>
                </c:pt>
                <c:pt idx="8286">
                  <c:v>44468.571514120369</c:v>
                </c:pt>
                <c:pt idx="8287">
                  <c:v>44468.572208564816</c:v>
                </c:pt>
                <c:pt idx="8288">
                  <c:v>44468.572903009263</c:v>
                </c:pt>
                <c:pt idx="8289">
                  <c:v>44468.573597453702</c:v>
                </c:pt>
                <c:pt idx="8290">
                  <c:v>44468.574291898149</c:v>
                </c:pt>
                <c:pt idx="8291">
                  <c:v>44468.574986342595</c:v>
                </c:pt>
                <c:pt idx="8292">
                  <c:v>44468.575680787035</c:v>
                </c:pt>
                <c:pt idx="8293">
                  <c:v>44468.576375231482</c:v>
                </c:pt>
                <c:pt idx="8294">
                  <c:v>44468.577069675928</c:v>
                </c:pt>
                <c:pt idx="8295">
                  <c:v>44468.577764120368</c:v>
                </c:pt>
                <c:pt idx="8296">
                  <c:v>44468.578458564814</c:v>
                </c:pt>
                <c:pt idx="8297">
                  <c:v>44468.579153009261</c:v>
                </c:pt>
                <c:pt idx="8298">
                  <c:v>44468.5798474537</c:v>
                </c:pt>
                <c:pt idx="8299">
                  <c:v>44468.580541898147</c:v>
                </c:pt>
                <c:pt idx="8300">
                  <c:v>44468.581236342594</c:v>
                </c:pt>
                <c:pt idx="8301">
                  <c:v>44468.581930787041</c:v>
                </c:pt>
                <c:pt idx="8302">
                  <c:v>44468.58262523148</c:v>
                </c:pt>
                <c:pt idx="8303">
                  <c:v>44468.583319675927</c:v>
                </c:pt>
                <c:pt idx="8304">
                  <c:v>44468.584025694443</c:v>
                </c:pt>
                <c:pt idx="8305">
                  <c:v>44468.58472013889</c:v>
                </c:pt>
                <c:pt idx="8306">
                  <c:v>44468.585414583336</c:v>
                </c:pt>
                <c:pt idx="8307">
                  <c:v>44468.586109027776</c:v>
                </c:pt>
                <c:pt idx="8308">
                  <c:v>44468.586803472223</c:v>
                </c:pt>
                <c:pt idx="8309">
                  <c:v>44468.587497916669</c:v>
                </c:pt>
                <c:pt idx="8310">
                  <c:v>44468.588192361109</c:v>
                </c:pt>
                <c:pt idx="8311">
                  <c:v>44468.588886805555</c:v>
                </c:pt>
                <c:pt idx="8312">
                  <c:v>44468.589581250002</c:v>
                </c:pt>
                <c:pt idx="8313">
                  <c:v>44468.590275694442</c:v>
                </c:pt>
                <c:pt idx="8314">
                  <c:v>44468.590970138888</c:v>
                </c:pt>
                <c:pt idx="8315">
                  <c:v>44468.591664583335</c:v>
                </c:pt>
                <c:pt idx="8316">
                  <c:v>44468.592359027774</c:v>
                </c:pt>
                <c:pt idx="8317">
                  <c:v>44468.593053472221</c:v>
                </c:pt>
                <c:pt idx="8318">
                  <c:v>44468.593747916668</c:v>
                </c:pt>
                <c:pt idx="8319">
                  <c:v>44468.594442361114</c:v>
                </c:pt>
                <c:pt idx="8320">
                  <c:v>44468.595136805554</c:v>
                </c:pt>
                <c:pt idx="8321">
                  <c:v>44468.595831250001</c:v>
                </c:pt>
                <c:pt idx="8322">
                  <c:v>44468.596525694447</c:v>
                </c:pt>
                <c:pt idx="8323">
                  <c:v>44468.597220138887</c:v>
                </c:pt>
                <c:pt idx="8324">
                  <c:v>44468.597914583333</c:v>
                </c:pt>
                <c:pt idx="8325">
                  <c:v>44468.59860902778</c:v>
                </c:pt>
                <c:pt idx="8326">
                  <c:v>44468.59930347222</c:v>
                </c:pt>
                <c:pt idx="8327">
                  <c:v>44468.599997916666</c:v>
                </c:pt>
                <c:pt idx="8328">
                  <c:v>44468.600692361113</c:v>
                </c:pt>
                <c:pt idx="8329">
                  <c:v>44468.601386805552</c:v>
                </c:pt>
                <c:pt idx="8330">
                  <c:v>44468.602081249999</c:v>
                </c:pt>
                <c:pt idx="8331">
                  <c:v>44468.602775694446</c:v>
                </c:pt>
                <c:pt idx="8332">
                  <c:v>44468.603470138885</c:v>
                </c:pt>
                <c:pt idx="8333">
                  <c:v>44468.604164583332</c:v>
                </c:pt>
                <c:pt idx="8334">
                  <c:v>44468.604859027779</c:v>
                </c:pt>
                <c:pt idx="8335">
                  <c:v>44468.605553472225</c:v>
                </c:pt>
                <c:pt idx="8336">
                  <c:v>44468.606247916665</c:v>
                </c:pt>
                <c:pt idx="8337">
                  <c:v>44468.606942361112</c:v>
                </c:pt>
                <c:pt idx="8338">
                  <c:v>44468.607636805558</c:v>
                </c:pt>
                <c:pt idx="8339">
                  <c:v>44468.608331249998</c:v>
                </c:pt>
                <c:pt idx="8340">
                  <c:v>44468.609025694444</c:v>
                </c:pt>
                <c:pt idx="8341">
                  <c:v>44468.609720138891</c:v>
                </c:pt>
                <c:pt idx="8342">
                  <c:v>44468.610414583331</c:v>
                </c:pt>
                <c:pt idx="8343">
                  <c:v>44468.611109027777</c:v>
                </c:pt>
                <c:pt idx="8344">
                  <c:v>44468.611803472224</c:v>
                </c:pt>
                <c:pt idx="8345">
                  <c:v>44468.612497916663</c:v>
                </c:pt>
                <c:pt idx="8346">
                  <c:v>44468.61319236111</c:v>
                </c:pt>
                <c:pt idx="8347">
                  <c:v>44468.613886805557</c:v>
                </c:pt>
                <c:pt idx="8348">
                  <c:v>44468.614581250004</c:v>
                </c:pt>
                <c:pt idx="8349">
                  <c:v>44468.615275694443</c:v>
                </c:pt>
                <c:pt idx="8350">
                  <c:v>44468.61597013889</c:v>
                </c:pt>
                <c:pt idx="8351">
                  <c:v>44468.616664583336</c:v>
                </c:pt>
                <c:pt idx="8352">
                  <c:v>44468.617359027776</c:v>
                </c:pt>
                <c:pt idx="8353">
                  <c:v>44468.618053472223</c:v>
                </c:pt>
                <c:pt idx="8354">
                  <c:v>44468.618747916669</c:v>
                </c:pt>
                <c:pt idx="8355">
                  <c:v>44468.619442361109</c:v>
                </c:pt>
                <c:pt idx="8356">
                  <c:v>44468.620136805555</c:v>
                </c:pt>
                <c:pt idx="8357">
                  <c:v>44468.620831250002</c:v>
                </c:pt>
                <c:pt idx="8358">
                  <c:v>44468.621525694442</c:v>
                </c:pt>
                <c:pt idx="8359">
                  <c:v>44468.622220138888</c:v>
                </c:pt>
                <c:pt idx="8360">
                  <c:v>44468.622914583335</c:v>
                </c:pt>
                <c:pt idx="8361">
                  <c:v>44468.623609027774</c:v>
                </c:pt>
                <c:pt idx="8362">
                  <c:v>44468.624303472221</c:v>
                </c:pt>
                <c:pt idx="8363">
                  <c:v>44468.624997916668</c:v>
                </c:pt>
                <c:pt idx="8364">
                  <c:v>44468.625703935184</c:v>
                </c:pt>
                <c:pt idx="8365">
                  <c:v>44468.626398379631</c:v>
                </c:pt>
                <c:pt idx="8366">
                  <c:v>44468.627092824077</c:v>
                </c:pt>
                <c:pt idx="8367">
                  <c:v>44468.627787268517</c:v>
                </c:pt>
                <c:pt idx="8368">
                  <c:v>44468.628481712964</c:v>
                </c:pt>
                <c:pt idx="8369">
                  <c:v>44468.62917615741</c:v>
                </c:pt>
                <c:pt idx="8370">
                  <c:v>44468.62987060185</c:v>
                </c:pt>
                <c:pt idx="8371">
                  <c:v>44468.630565046296</c:v>
                </c:pt>
                <c:pt idx="8372">
                  <c:v>44468.631259490743</c:v>
                </c:pt>
                <c:pt idx="8373">
                  <c:v>44468.631953935183</c:v>
                </c:pt>
                <c:pt idx="8374">
                  <c:v>44468.632648379629</c:v>
                </c:pt>
                <c:pt idx="8375">
                  <c:v>44468.633342824076</c:v>
                </c:pt>
                <c:pt idx="8376">
                  <c:v>44468.634037268515</c:v>
                </c:pt>
                <c:pt idx="8377">
                  <c:v>44468.634731712962</c:v>
                </c:pt>
                <c:pt idx="8378">
                  <c:v>44468.635426157409</c:v>
                </c:pt>
                <c:pt idx="8379">
                  <c:v>44468.636120601848</c:v>
                </c:pt>
                <c:pt idx="8380">
                  <c:v>44468.636815046295</c:v>
                </c:pt>
                <c:pt idx="8381">
                  <c:v>44468.637509490742</c:v>
                </c:pt>
                <c:pt idx="8382">
                  <c:v>44468.638203935188</c:v>
                </c:pt>
                <c:pt idx="8383">
                  <c:v>44468.638898379628</c:v>
                </c:pt>
                <c:pt idx="8384">
                  <c:v>44468.639592824074</c:v>
                </c:pt>
                <c:pt idx="8385">
                  <c:v>44468.640287268521</c:v>
                </c:pt>
                <c:pt idx="8386">
                  <c:v>44468.640981712961</c:v>
                </c:pt>
                <c:pt idx="8387">
                  <c:v>44468.641676157407</c:v>
                </c:pt>
                <c:pt idx="8388">
                  <c:v>44468.642370601854</c:v>
                </c:pt>
                <c:pt idx="8389">
                  <c:v>44468.643065046293</c:v>
                </c:pt>
                <c:pt idx="8390">
                  <c:v>44468.64375949074</c:v>
                </c:pt>
                <c:pt idx="8391">
                  <c:v>44468.644453935187</c:v>
                </c:pt>
                <c:pt idx="8392">
                  <c:v>44468.645148379626</c:v>
                </c:pt>
                <c:pt idx="8393">
                  <c:v>44468.645842824073</c:v>
                </c:pt>
                <c:pt idx="8394">
                  <c:v>44468.64653726852</c:v>
                </c:pt>
                <c:pt idx="8395">
                  <c:v>44468.647231712966</c:v>
                </c:pt>
                <c:pt idx="8396">
                  <c:v>44468.647926157406</c:v>
                </c:pt>
                <c:pt idx="8397">
                  <c:v>44468.648620601853</c:v>
                </c:pt>
                <c:pt idx="8398">
                  <c:v>44468.649315046299</c:v>
                </c:pt>
                <c:pt idx="8399">
                  <c:v>44468.650009490739</c:v>
                </c:pt>
                <c:pt idx="8400">
                  <c:v>44468.650703935185</c:v>
                </c:pt>
                <c:pt idx="8401">
                  <c:v>44468.651398379632</c:v>
                </c:pt>
                <c:pt idx="8402">
                  <c:v>44468.652092824072</c:v>
                </c:pt>
                <c:pt idx="8403">
                  <c:v>44468.652787268518</c:v>
                </c:pt>
                <c:pt idx="8404">
                  <c:v>44468.653481712965</c:v>
                </c:pt>
                <c:pt idx="8405">
                  <c:v>44468.654176157404</c:v>
                </c:pt>
                <c:pt idx="8406">
                  <c:v>44468.654870601851</c:v>
                </c:pt>
                <c:pt idx="8407">
                  <c:v>44468.655565046298</c:v>
                </c:pt>
                <c:pt idx="8408">
                  <c:v>44468.656259490737</c:v>
                </c:pt>
                <c:pt idx="8409">
                  <c:v>44468.656953935184</c:v>
                </c:pt>
                <c:pt idx="8410">
                  <c:v>44468.657648379631</c:v>
                </c:pt>
                <c:pt idx="8411">
                  <c:v>44468.658342824077</c:v>
                </c:pt>
                <c:pt idx="8412">
                  <c:v>44468.659037268517</c:v>
                </c:pt>
                <c:pt idx="8413">
                  <c:v>44468.659731712964</c:v>
                </c:pt>
                <c:pt idx="8414">
                  <c:v>44468.66042615741</c:v>
                </c:pt>
                <c:pt idx="8415">
                  <c:v>44468.66112060185</c:v>
                </c:pt>
                <c:pt idx="8416">
                  <c:v>44468.661815046296</c:v>
                </c:pt>
                <c:pt idx="8417">
                  <c:v>44468.662509490743</c:v>
                </c:pt>
                <c:pt idx="8418">
                  <c:v>44468.663203935183</c:v>
                </c:pt>
                <c:pt idx="8419">
                  <c:v>44468.663898379629</c:v>
                </c:pt>
                <c:pt idx="8420">
                  <c:v>44468.664592824076</c:v>
                </c:pt>
                <c:pt idx="8421">
                  <c:v>44468.665287268515</c:v>
                </c:pt>
                <c:pt idx="8422">
                  <c:v>44468.665981712962</c:v>
                </c:pt>
                <c:pt idx="8423">
                  <c:v>44468.666687731478</c:v>
                </c:pt>
                <c:pt idx="8424">
                  <c:v>44468.667382175925</c:v>
                </c:pt>
                <c:pt idx="8425">
                  <c:v>44468.668076620372</c:v>
                </c:pt>
                <c:pt idx="8426">
                  <c:v>44468.668771064818</c:v>
                </c:pt>
                <c:pt idx="8427">
                  <c:v>44468.669465509258</c:v>
                </c:pt>
                <c:pt idx="8428">
                  <c:v>44468.670159953705</c:v>
                </c:pt>
                <c:pt idx="8429">
                  <c:v>44468.670854398151</c:v>
                </c:pt>
                <c:pt idx="8430">
                  <c:v>44468.671548842591</c:v>
                </c:pt>
                <c:pt idx="8431">
                  <c:v>44468.672243287037</c:v>
                </c:pt>
                <c:pt idx="8432">
                  <c:v>44468.672937731484</c:v>
                </c:pt>
                <c:pt idx="8433">
                  <c:v>44468.673632175924</c:v>
                </c:pt>
                <c:pt idx="8434">
                  <c:v>44468.67432662037</c:v>
                </c:pt>
                <c:pt idx="8435">
                  <c:v>44468.675021064817</c:v>
                </c:pt>
                <c:pt idx="8436">
                  <c:v>44468.675715509256</c:v>
                </c:pt>
                <c:pt idx="8437">
                  <c:v>44468.676409953703</c:v>
                </c:pt>
                <c:pt idx="8438">
                  <c:v>44468.67710439815</c:v>
                </c:pt>
                <c:pt idx="8439">
                  <c:v>44468.677798842589</c:v>
                </c:pt>
                <c:pt idx="8440">
                  <c:v>44468.678493287036</c:v>
                </c:pt>
                <c:pt idx="8441">
                  <c:v>44468.679187731483</c:v>
                </c:pt>
                <c:pt idx="8442">
                  <c:v>44468.679882175929</c:v>
                </c:pt>
                <c:pt idx="8443">
                  <c:v>44468.680576620369</c:v>
                </c:pt>
                <c:pt idx="8444">
                  <c:v>44468.681271064816</c:v>
                </c:pt>
                <c:pt idx="8445">
                  <c:v>44468.681965509262</c:v>
                </c:pt>
                <c:pt idx="8446">
                  <c:v>44468.682659953702</c:v>
                </c:pt>
                <c:pt idx="8447">
                  <c:v>44468.683354398148</c:v>
                </c:pt>
                <c:pt idx="8448">
                  <c:v>44468.684048842595</c:v>
                </c:pt>
                <c:pt idx="8449">
                  <c:v>44468.684743287035</c:v>
                </c:pt>
                <c:pt idx="8450">
                  <c:v>44468.685437731481</c:v>
                </c:pt>
                <c:pt idx="8451">
                  <c:v>44468.686132175928</c:v>
                </c:pt>
                <c:pt idx="8452">
                  <c:v>44468.686826620367</c:v>
                </c:pt>
                <c:pt idx="8453">
                  <c:v>44468.687521064814</c:v>
                </c:pt>
                <c:pt idx="8454">
                  <c:v>44468.688215509261</c:v>
                </c:pt>
                <c:pt idx="8455">
                  <c:v>44468.6889099537</c:v>
                </c:pt>
                <c:pt idx="8456">
                  <c:v>44468.689604398147</c:v>
                </c:pt>
                <c:pt idx="8457">
                  <c:v>44468.690298842594</c:v>
                </c:pt>
                <c:pt idx="8458">
                  <c:v>44468.69099328704</c:v>
                </c:pt>
                <c:pt idx="8459">
                  <c:v>44468.69168773148</c:v>
                </c:pt>
                <c:pt idx="8460">
                  <c:v>44468.692382175926</c:v>
                </c:pt>
                <c:pt idx="8461">
                  <c:v>44468.693076620373</c:v>
                </c:pt>
                <c:pt idx="8462">
                  <c:v>44468.693771064813</c:v>
                </c:pt>
                <c:pt idx="8463">
                  <c:v>44468.694465509259</c:v>
                </c:pt>
                <c:pt idx="8464">
                  <c:v>44468.695159953706</c:v>
                </c:pt>
                <c:pt idx="8465">
                  <c:v>44468.695854398145</c:v>
                </c:pt>
                <c:pt idx="8466">
                  <c:v>44468.696548842592</c:v>
                </c:pt>
                <c:pt idx="8467">
                  <c:v>44468.697243287039</c:v>
                </c:pt>
                <c:pt idx="8468">
                  <c:v>44468.697937731478</c:v>
                </c:pt>
                <c:pt idx="8469">
                  <c:v>44468.698632175925</c:v>
                </c:pt>
                <c:pt idx="8470">
                  <c:v>44468.699326620372</c:v>
                </c:pt>
                <c:pt idx="8471">
                  <c:v>44468.700021064818</c:v>
                </c:pt>
                <c:pt idx="8472">
                  <c:v>44468.700715509258</c:v>
                </c:pt>
                <c:pt idx="8473">
                  <c:v>44468.701409953705</c:v>
                </c:pt>
                <c:pt idx="8474">
                  <c:v>44468.702104398151</c:v>
                </c:pt>
                <c:pt idx="8475">
                  <c:v>44468.702798842591</c:v>
                </c:pt>
                <c:pt idx="8476">
                  <c:v>44468.703493287037</c:v>
                </c:pt>
                <c:pt idx="8477">
                  <c:v>44468.704187731484</c:v>
                </c:pt>
                <c:pt idx="8478">
                  <c:v>44468.704882175924</c:v>
                </c:pt>
                <c:pt idx="8479">
                  <c:v>44468.70557662037</c:v>
                </c:pt>
                <c:pt idx="8480">
                  <c:v>44468.706271064817</c:v>
                </c:pt>
                <c:pt idx="8481">
                  <c:v>44468.706965509256</c:v>
                </c:pt>
                <c:pt idx="8482">
                  <c:v>44468.707659953703</c:v>
                </c:pt>
                <c:pt idx="8483">
                  <c:v>44468.708365972219</c:v>
                </c:pt>
                <c:pt idx="8484">
                  <c:v>44468.709060416666</c:v>
                </c:pt>
                <c:pt idx="8485">
                  <c:v>44468.709754861113</c:v>
                </c:pt>
                <c:pt idx="8486">
                  <c:v>44468.710449305552</c:v>
                </c:pt>
                <c:pt idx="8487">
                  <c:v>44468.711143749999</c:v>
                </c:pt>
                <c:pt idx="8488">
                  <c:v>44468.711838194446</c:v>
                </c:pt>
                <c:pt idx="8489">
                  <c:v>44468.712532638892</c:v>
                </c:pt>
                <c:pt idx="8490">
                  <c:v>44468.713227083332</c:v>
                </c:pt>
                <c:pt idx="8491">
                  <c:v>44468.713921527778</c:v>
                </c:pt>
                <c:pt idx="8492">
                  <c:v>44468.714615972225</c:v>
                </c:pt>
                <c:pt idx="8493">
                  <c:v>44468.715310416665</c:v>
                </c:pt>
                <c:pt idx="8494">
                  <c:v>44468.716004861111</c:v>
                </c:pt>
                <c:pt idx="8495">
                  <c:v>44468.716699305558</c:v>
                </c:pt>
                <c:pt idx="8496">
                  <c:v>44468.717393749997</c:v>
                </c:pt>
                <c:pt idx="8497">
                  <c:v>44468.718088194444</c:v>
                </c:pt>
                <c:pt idx="8498">
                  <c:v>44468.718782638891</c:v>
                </c:pt>
                <c:pt idx="8499">
                  <c:v>44468.71947708333</c:v>
                </c:pt>
                <c:pt idx="8500">
                  <c:v>44468.720171527777</c:v>
                </c:pt>
                <c:pt idx="8501">
                  <c:v>44468.720865972224</c:v>
                </c:pt>
                <c:pt idx="8502">
                  <c:v>44468.721560416663</c:v>
                </c:pt>
                <c:pt idx="8503">
                  <c:v>44468.72225486111</c:v>
                </c:pt>
                <c:pt idx="8504">
                  <c:v>44468.722949305557</c:v>
                </c:pt>
                <c:pt idx="8505">
                  <c:v>44468.723643750003</c:v>
                </c:pt>
                <c:pt idx="8506">
                  <c:v>44468.724338194443</c:v>
                </c:pt>
                <c:pt idx="8507">
                  <c:v>44468.725032638889</c:v>
                </c:pt>
                <c:pt idx="8508">
                  <c:v>44468.725727083336</c:v>
                </c:pt>
                <c:pt idx="8509">
                  <c:v>44468.726421527776</c:v>
                </c:pt>
                <c:pt idx="8510">
                  <c:v>44468.727115972222</c:v>
                </c:pt>
                <c:pt idx="8511">
                  <c:v>44468.727810416669</c:v>
                </c:pt>
                <c:pt idx="8512">
                  <c:v>44468.728504861108</c:v>
                </c:pt>
                <c:pt idx="8513">
                  <c:v>44468.729199305555</c:v>
                </c:pt>
                <c:pt idx="8514">
                  <c:v>44468.729893750002</c:v>
                </c:pt>
                <c:pt idx="8515">
                  <c:v>44468.730588194441</c:v>
                </c:pt>
                <c:pt idx="8516">
                  <c:v>44468.731282638888</c:v>
                </c:pt>
                <c:pt idx="8517">
                  <c:v>44468.731977083335</c:v>
                </c:pt>
                <c:pt idx="8518">
                  <c:v>44468.732671527781</c:v>
                </c:pt>
                <c:pt idx="8519">
                  <c:v>44468.733365972221</c:v>
                </c:pt>
                <c:pt idx="8520">
                  <c:v>44468.734060416667</c:v>
                </c:pt>
                <c:pt idx="8521">
                  <c:v>44468.734754861114</c:v>
                </c:pt>
                <c:pt idx="8522">
                  <c:v>44468.735449305554</c:v>
                </c:pt>
                <c:pt idx="8523">
                  <c:v>44468.73614375</c:v>
                </c:pt>
                <c:pt idx="8524">
                  <c:v>44468.736838194447</c:v>
                </c:pt>
                <c:pt idx="8525">
                  <c:v>44468.737532638886</c:v>
                </c:pt>
                <c:pt idx="8526">
                  <c:v>44468.738227083333</c:v>
                </c:pt>
                <c:pt idx="8527">
                  <c:v>44468.73892152778</c:v>
                </c:pt>
                <c:pt idx="8528">
                  <c:v>44468.739615972219</c:v>
                </c:pt>
                <c:pt idx="8529">
                  <c:v>44468.740310416666</c:v>
                </c:pt>
                <c:pt idx="8530">
                  <c:v>44468.741004861113</c:v>
                </c:pt>
                <c:pt idx="8531">
                  <c:v>44468.741699305552</c:v>
                </c:pt>
                <c:pt idx="8532">
                  <c:v>44468.742393749999</c:v>
                </c:pt>
                <c:pt idx="8533">
                  <c:v>44468.743088194446</c:v>
                </c:pt>
                <c:pt idx="8534">
                  <c:v>44468.743782638892</c:v>
                </c:pt>
                <c:pt idx="8535">
                  <c:v>44468.744477083332</c:v>
                </c:pt>
                <c:pt idx="8536">
                  <c:v>44468.745171527778</c:v>
                </c:pt>
                <c:pt idx="8537">
                  <c:v>44468.745865972225</c:v>
                </c:pt>
                <c:pt idx="8538">
                  <c:v>44468.746560416665</c:v>
                </c:pt>
                <c:pt idx="8539">
                  <c:v>44468.747254861111</c:v>
                </c:pt>
                <c:pt idx="8540">
                  <c:v>44468.747949305558</c:v>
                </c:pt>
                <c:pt idx="8541">
                  <c:v>44468.748643749997</c:v>
                </c:pt>
                <c:pt idx="8542">
                  <c:v>44468.749338194444</c:v>
                </c:pt>
                <c:pt idx="8543">
                  <c:v>44468.750032638891</c:v>
                </c:pt>
                <c:pt idx="8544">
                  <c:v>44468.75072708333</c:v>
                </c:pt>
                <c:pt idx="8545">
                  <c:v>44468.751421527777</c:v>
                </c:pt>
                <c:pt idx="8546">
                  <c:v>44468.752115972224</c:v>
                </c:pt>
                <c:pt idx="8547">
                  <c:v>44468.752810416663</c:v>
                </c:pt>
                <c:pt idx="8548">
                  <c:v>44468.75350486111</c:v>
                </c:pt>
                <c:pt idx="8549">
                  <c:v>44468.754199305557</c:v>
                </c:pt>
                <c:pt idx="8550">
                  <c:v>44468.754893750003</c:v>
                </c:pt>
                <c:pt idx="8551">
                  <c:v>44468.755588194443</c:v>
                </c:pt>
                <c:pt idx="8552">
                  <c:v>44468.756282638889</c:v>
                </c:pt>
                <c:pt idx="8553">
                  <c:v>44468.756977083336</c:v>
                </c:pt>
                <c:pt idx="8554">
                  <c:v>44468.757671527776</c:v>
                </c:pt>
                <c:pt idx="8555">
                  <c:v>44468.758365972222</c:v>
                </c:pt>
                <c:pt idx="8556">
                  <c:v>44468.759060416669</c:v>
                </c:pt>
                <c:pt idx="8557">
                  <c:v>44468.759754861108</c:v>
                </c:pt>
                <c:pt idx="8558">
                  <c:v>44468.760449305555</c:v>
                </c:pt>
                <c:pt idx="8559">
                  <c:v>44468.761143750002</c:v>
                </c:pt>
                <c:pt idx="8560">
                  <c:v>44468.761838194441</c:v>
                </c:pt>
                <c:pt idx="8561">
                  <c:v>44468.762532638888</c:v>
                </c:pt>
                <c:pt idx="8562">
                  <c:v>44468.763227083335</c:v>
                </c:pt>
                <c:pt idx="8563">
                  <c:v>44468.763921527781</c:v>
                </c:pt>
                <c:pt idx="8564">
                  <c:v>44468.764615972221</c:v>
                </c:pt>
                <c:pt idx="8565">
                  <c:v>44468.765310416667</c:v>
                </c:pt>
                <c:pt idx="8566">
                  <c:v>44468.766004861114</c:v>
                </c:pt>
                <c:pt idx="8567">
                  <c:v>44468.766699305554</c:v>
                </c:pt>
                <c:pt idx="8568">
                  <c:v>44468.76739375</c:v>
                </c:pt>
                <c:pt idx="8569">
                  <c:v>44468.768088194447</c:v>
                </c:pt>
                <c:pt idx="8570">
                  <c:v>44468.768782638886</c:v>
                </c:pt>
                <c:pt idx="8571">
                  <c:v>44468.769477083333</c:v>
                </c:pt>
                <c:pt idx="8572">
                  <c:v>44468.77017152778</c:v>
                </c:pt>
                <c:pt idx="8573">
                  <c:v>44468.770865972219</c:v>
                </c:pt>
                <c:pt idx="8574">
                  <c:v>44468.771560416666</c:v>
                </c:pt>
                <c:pt idx="8575">
                  <c:v>44468.772254861113</c:v>
                </c:pt>
                <c:pt idx="8576">
                  <c:v>44468.772949305552</c:v>
                </c:pt>
                <c:pt idx="8577">
                  <c:v>44468.773643749999</c:v>
                </c:pt>
                <c:pt idx="8578">
                  <c:v>44468.774338194446</c:v>
                </c:pt>
                <c:pt idx="8579">
                  <c:v>44468.775032638892</c:v>
                </c:pt>
                <c:pt idx="8580">
                  <c:v>44468.775727083332</c:v>
                </c:pt>
                <c:pt idx="8581">
                  <c:v>44468.776421527778</c:v>
                </c:pt>
                <c:pt idx="8582">
                  <c:v>44468.777115972225</c:v>
                </c:pt>
                <c:pt idx="8583">
                  <c:v>44468.777810416665</c:v>
                </c:pt>
                <c:pt idx="8584">
                  <c:v>44468.778504861111</c:v>
                </c:pt>
                <c:pt idx="8585">
                  <c:v>44468.779199305558</c:v>
                </c:pt>
                <c:pt idx="8586">
                  <c:v>44468.779893749997</c:v>
                </c:pt>
                <c:pt idx="8587">
                  <c:v>44468.780588194444</c:v>
                </c:pt>
                <c:pt idx="8588">
                  <c:v>44468.781282638891</c:v>
                </c:pt>
                <c:pt idx="8589">
                  <c:v>44468.78197708333</c:v>
                </c:pt>
                <c:pt idx="8590">
                  <c:v>44468.782671527777</c:v>
                </c:pt>
                <c:pt idx="8591">
                  <c:v>44468.783365972224</c:v>
                </c:pt>
                <c:pt idx="8592">
                  <c:v>44468.784060416663</c:v>
                </c:pt>
                <c:pt idx="8593">
                  <c:v>44468.78475486111</c:v>
                </c:pt>
                <c:pt idx="8594">
                  <c:v>44468.785449305557</c:v>
                </c:pt>
                <c:pt idx="8595">
                  <c:v>44468.786143750003</c:v>
                </c:pt>
                <c:pt idx="8596">
                  <c:v>44468.786838194443</c:v>
                </c:pt>
                <c:pt idx="8597">
                  <c:v>44468.787532638889</c:v>
                </c:pt>
                <c:pt idx="8598">
                  <c:v>44468.788227083336</c:v>
                </c:pt>
                <c:pt idx="8599">
                  <c:v>44468.788921527776</c:v>
                </c:pt>
                <c:pt idx="8600">
                  <c:v>44468.789615972222</c:v>
                </c:pt>
                <c:pt idx="8601">
                  <c:v>44468.790310416669</c:v>
                </c:pt>
                <c:pt idx="8602">
                  <c:v>44468.791004861108</c:v>
                </c:pt>
                <c:pt idx="8603">
                  <c:v>44468.791710879632</c:v>
                </c:pt>
                <c:pt idx="8604">
                  <c:v>44468.792405324071</c:v>
                </c:pt>
                <c:pt idx="8605">
                  <c:v>44468.793099768518</c:v>
                </c:pt>
                <c:pt idx="8606">
                  <c:v>44468.793794212965</c:v>
                </c:pt>
                <c:pt idx="8607">
                  <c:v>44468.794488657404</c:v>
                </c:pt>
                <c:pt idx="8608">
                  <c:v>44468.795183101851</c:v>
                </c:pt>
                <c:pt idx="8609">
                  <c:v>44468.795877546298</c:v>
                </c:pt>
                <c:pt idx="8610">
                  <c:v>44468.796571990744</c:v>
                </c:pt>
                <c:pt idx="8611">
                  <c:v>44468.797266435184</c:v>
                </c:pt>
                <c:pt idx="8612">
                  <c:v>44468.79796087963</c:v>
                </c:pt>
                <c:pt idx="8613">
                  <c:v>44468.798655324077</c:v>
                </c:pt>
                <c:pt idx="8614">
                  <c:v>44468.799349768517</c:v>
                </c:pt>
                <c:pt idx="8615">
                  <c:v>44468.800044212963</c:v>
                </c:pt>
                <c:pt idx="8616">
                  <c:v>44468.80073865741</c:v>
                </c:pt>
                <c:pt idx="8617">
                  <c:v>44468.801433101849</c:v>
                </c:pt>
                <c:pt idx="8618">
                  <c:v>44468.802127546296</c:v>
                </c:pt>
                <c:pt idx="8619">
                  <c:v>44468.802821990743</c:v>
                </c:pt>
                <c:pt idx="8620">
                  <c:v>44468.803516435182</c:v>
                </c:pt>
                <c:pt idx="8621">
                  <c:v>44468.804210879629</c:v>
                </c:pt>
                <c:pt idx="8622">
                  <c:v>44468.804905324076</c:v>
                </c:pt>
                <c:pt idx="8623">
                  <c:v>44468.805599768515</c:v>
                </c:pt>
                <c:pt idx="8624">
                  <c:v>44468.806294212962</c:v>
                </c:pt>
                <c:pt idx="8625">
                  <c:v>44468.806988657409</c:v>
                </c:pt>
                <c:pt idx="8626">
                  <c:v>44468.807683101855</c:v>
                </c:pt>
                <c:pt idx="8627">
                  <c:v>44468.808377546295</c:v>
                </c:pt>
                <c:pt idx="8628">
                  <c:v>44468.809071990741</c:v>
                </c:pt>
                <c:pt idx="8629">
                  <c:v>44468.809766435188</c:v>
                </c:pt>
                <c:pt idx="8630">
                  <c:v>44468.810460879627</c:v>
                </c:pt>
                <c:pt idx="8631">
                  <c:v>44468.811155324074</c:v>
                </c:pt>
                <c:pt idx="8632">
                  <c:v>44468.811849768521</c:v>
                </c:pt>
                <c:pt idx="8633">
                  <c:v>44468.81254421296</c:v>
                </c:pt>
                <c:pt idx="8634">
                  <c:v>44468.813238657407</c:v>
                </c:pt>
                <c:pt idx="8635">
                  <c:v>44468.813933101854</c:v>
                </c:pt>
                <c:pt idx="8636">
                  <c:v>44468.814627546293</c:v>
                </c:pt>
                <c:pt idx="8637">
                  <c:v>44468.81532199074</c:v>
                </c:pt>
                <c:pt idx="8638">
                  <c:v>44468.816016435187</c:v>
                </c:pt>
                <c:pt idx="8639">
                  <c:v>44468.816710879626</c:v>
                </c:pt>
                <c:pt idx="8640">
                  <c:v>44468.817405324073</c:v>
                </c:pt>
                <c:pt idx="8641">
                  <c:v>44468.818099768519</c:v>
                </c:pt>
                <c:pt idx="8642">
                  <c:v>44468.818794212966</c:v>
                </c:pt>
                <c:pt idx="8643">
                  <c:v>44468.819488657406</c:v>
                </c:pt>
                <c:pt idx="8644">
                  <c:v>44468.820183101852</c:v>
                </c:pt>
                <c:pt idx="8645">
                  <c:v>44468.820877546299</c:v>
                </c:pt>
                <c:pt idx="8646">
                  <c:v>44468.821571990738</c:v>
                </c:pt>
                <c:pt idx="8647">
                  <c:v>44468.822266435185</c:v>
                </c:pt>
                <c:pt idx="8648">
                  <c:v>44468.822960879632</c:v>
                </c:pt>
                <c:pt idx="8649">
                  <c:v>44468.823655324071</c:v>
                </c:pt>
                <c:pt idx="8650">
                  <c:v>44468.824349768518</c:v>
                </c:pt>
                <c:pt idx="8651">
                  <c:v>44468.825044212965</c:v>
                </c:pt>
                <c:pt idx="8652">
                  <c:v>44468.825738657404</c:v>
                </c:pt>
                <c:pt idx="8653">
                  <c:v>44468.826433101851</c:v>
                </c:pt>
                <c:pt idx="8654">
                  <c:v>44468.827127546298</c:v>
                </c:pt>
                <c:pt idx="8655">
                  <c:v>44468.827821990744</c:v>
                </c:pt>
                <c:pt idx="8656">
                  <c:v>44468.828516435184</c:v>
                </c:pt>
                <c:pt idx="8657">
                  <c:v>44468.82921087963</c:v>
                </c:pt>
                <c:pt idx="8658">
                  <c:v>44468.829905324077</c:v>
                </c:pt>
                <c:pt idx="8659">
                  <c:v>44468.830599768517</c:v>
                </c:pt>
                <c:pt idx="8660">
                  <c:v>44468.831294212963</c:v>
                </c:pt>
                <c:pt idx="8661">
                  <c:v>44468.83198865741</c:v>
                </c:pt>
                <c:pt idx="8662">
                  <c:v>44468.832683101849</c:v>
                </c:pt>
                <c:pt idx="8663">
                  <c:v>44468.833389120373</c:v>
                </c:pt>
                <c:pt idx="8664">
                  <c:v>44468.834083564812</c:v>
                </c:pt>
                <c:pt idx="8665">
                  <c:v>44468.834778009259</c:v>
                </c:pt>
                <c:pt idx="8666">
                  <c:v>44468.835472453706</c:v>
                </c:pt>
                <c:pt idx="8667">
                  <c:v>44468.836166898145</c:v>
                </c:pt>
                <c:pt idx="8668">
                  <c:v>44468.836861342592</c:v>
                </c:pt>
                <c:pt idx="8669">
                  <c:v>44468.837555787039</c:v>
                </c:pt>
                <c:pt idx="8670">
                  <c:v>44468.838250231478</c:v>
                </c:pt>
                <c:pt idx="8671">
                  <c:v>44468.838944675925</c:v>
                </c:pt>
                <c:pt idx="8672">
                  <c:v>44468.839639120371</c:v>
                </c:pt>
                <c:pt idx="8673">
                  <c:v>44468.840333564818</c:v>
                </c:pt>
                <c:pt idx="8674">
                  <c:v>44468.841028009258</c:v>
                </c:pt>
                <c:pt idx="8675">
                  <c:v>44468.841722453704</c:v>
                </c:pt>
                <c:pt idx="8676">
                  <c:v>44468.842416898151</c:v>
                </c:pt>
                <c:pt idx="8677">
                  <c:v>44468.84311134259</c:v>
                </c:pt>
                <c:pt idx="8678">
                  <c:v>44468.843805787037</c:v>
                </c:pt>
                <c:pt idx="8679">
                  <c:v>44468.844500231484</c:v>
                </c:pt>
                <c:pt idx="8680">
                  <c:v>44468.845194675923</c:v>
                </c:pt>
                <c:pt idx="8681">
                  <c:v>44468.84588912037</c:v>
                </c:pt>
                <c:pt idx="8682">
                  <c:v>44468.846583564817</c:v>
                </c:pt>
                <c:pt idx="8683">
                  <c:v>44468.847278009256</c:v>
                </c:pt>
                <c:pt idx="8684">
                  <c:v>44468.847972453703</c:v>
                </c:pt>
                <c:pt idx="8685">
                  <c:v>44468.84866689815</c:v>
                </c:pt>
                <c:pt idx="8686">
                  <c:v>44468.849361342589</c:v>
                </c:pt>
                <c:pt idx="8687">
                  <c:v>44468.850055787036</c:v>
                </c:pt>
                <c:pt idx="8688">
                  <c:v>44468.850750231482</c:v>
                </c:pt>
                <c:pt idx="8689">
                  <c:v>44468.851444675929</c:v>
                </c:pt>
                <c:pt idx="8690">
                  <c:v>44468.852139120369</c:v>
                </c:pt>
                <c:pt idx="8691">
                  <c:v>44468.852833564815</c:v>
                </c:pt>
                <c:pt idx="8692">
                  <c:v>44468.853528009262</c:v>
                </c:pt>
                <c:pt idx="8693">
                  <c:v>44468.854222453701</c:v>
                </c:pt>
                <c:pt idx="8694">
                  <c:v>44468.854916898148</c:v>
                </c:pt>
                <c:pt idx="8695">
                  <c:v>44468.855611342595</c:v>
                </c:pt>
                <c:pt idx="8696">
                  <c:v>44468.856305787034</c:v>
                </c:pt>
                <c:pt idx="8697">
                  <c:v>44468.857000231481</c:v>
                </c:pt>
                <c:pt idx="8698">
                  <c:v>44468.857694675928</c:v>
                </c:pt>
                <c:pt idx="8699">
                  <c:v>44468.858389120367</c:v>
                </c:pt>
                <c:pt idx="8700">
                  <c:v>44468.859083564814</c:v>
                </c:pt>
                <c:pt idx="8701">
                  <c:v>44468.85977800926</c:v>
                </c:pt>
                <c:pt idx="8702">
                  <c:v>44468.860472453707</c:v>
                </c:pt>
                <c:pt idx="8703">
                  <c:v>44468.861166898147</c:v>
                </c:pt>
                <c:pt idx="8704">
                  <c:v>44468.861861342593</c:v>
                </c:pt>
                <c:pt idx="8705">
                  <c:v>44468.86255578704</c:v>
                </c:pt>
                <c:pt idx="8706">
                  <c:v>44468.863250231479</c:v>
                </c:pt>
                <c:pt idx="8707">
                  <c:v>44468.863944675926</c:v>
                </c:pt>
                <c:pt idx="8708">
                  <c:v>44468.864639120373</c:v>
                </c:pt>
                <c:pt idx="8709">
                  <c:v>44468.865333564812</c:v>
                </c:pt>
                <c:pt idx="8710">
                  <c:v>44468.866028009259</c:v>
                </c:pt>
                <c:pt idx="8711">
                  <c:v>44468.866722453706</c:v>
                </c:pt>
                <c:pt idx="8712">
                  <c:v>44468.867416898145</c:v>
                </c:pt>
                <c:pt idx="8713">
                  <c:v>44468.868111342592</c:v>
                </c:pt>
                <c:pt idx="8714">
                  <c:v>44468.868805787039</c:v>
                </c:pt>
                <c:pt idx="8715">
                  <c:v>44468.869500231478</c:v>
                </c:pt>
                <c:pt idx="8716">
                  <c:v>44468.870194675925</c:v>
                </c:pt>
                <c:pt idx="8717">
                  <c:v>44468.870889120371</c:v>
                </c:pt>
                <c:pt idx="8718">
                  <c:v>44468.871583564818</c:v>
                </c:pt>
                <c:pt idx="8719">
                  <c:v>44468.872278009258</c:v>
                </c:pt>
                <c:pt idx="8720">
                  <c:v>44468.872972453704</c:v>
                </c:pt>
                <c:pt idx="8721">
                  <c:v>44468.873666898151</c:v>
                </c:pt>
                <c:pt idx="8722">
                  <c:v>44468.87436134259</c:v>
                </c:pt>
                <c:pt idx="8723">
                  <c:v>44468.875067361114</c:v>
                </c:pt>
                <c:pt idx="8724">
                  <c:v>44468.875761805553</c:v>
                </c:pt>
                <c:pt idx="8725">
                  <c:v>44468.87645625</c:v>
                </c:pt>
                <c:pt idx="8726">
                  <c:v>44468.877150694447</c:v>
                </c:pt>
                <c:pt idx="8727">
                  <c:v>44468.877845138886</c:v>
                </c:pt>
                <c:pt idx="8728">
                  <c:v>44468.878539583333</c:v>
                </c:pt>
                <c:pt idx="8729">
                  <c:v>44468.87923402778</c:v>
                </c:pt>
                <c:pt idx="8730">
                  <c:v>44468.879928472219</c:v>
                </c:pt>
                <c:pt idx="8731">
                  <c:v>44468.880622916666</c:v>
                </c:pt>
                <c:pt idx="8732">
                  <c:v>44468.881317361112</c:v>
                </c:pt>
                <c:pt idx="8733">
                  <c:v>44468.882011805559</c:v>
                </c:pt>
                <c:pt idx="8734">
                  <c:v>44468.882706249999</c:v>
                </c:pt>
                <c:pt idx="8735">
                  <c:v>44468.883400694445</c:v>
                </c:pt>
                <c:pt idx="8736">
                  <c:v>44468.884095138892</c:v>
                </c:pt>
                <c:pt idx="8737">
                  <c:v>44468.884789583331</c:v>
                </c:pt>
                <c:pt idx="8738">
                  <c:v>44468.885484027778</c:v>
                </c:pt>
                <c:pt idx="8739">
                  <c:v>44468.886178472225</c:v>
                </c:pt>
                <c:pt idx="8740">
                  <c:v>44468.886872916664</c:v>
                </c:pt>
                <c:pt idx="8741">
                  <c:v>44468.887567361111</c:v>
                </c:pt>
                <c:pt idx="8742">
                  <c:v>44468.888261805558</c:v>
                </c:pt>
                <c:pt idx="8743">
                  <c:v>44468.888956249997</c:v>
                </c:pt>
                <c:pt idx="8744">
                  <c:v>44468.889650694444</c:v>
                </c:pt>
                <c:pt idx="8745">
                  <c:v>44468.890345138891</c:v>
                </c:pt>
                <c:pt idx="8746">
                  <c:v>44468.89103958333</c:v>
                </c:pt>
                <c:pt idx="8747">
                  <c:v>44468.891734027777</c:v>
                </c:pt>
                <c:pt idx="8748">
                  <c:v>44468.892428472223</c:v>
                </c:pt>
                <c:pt idx="8749">
                  <c:v>44468.89312291667</c:v>
                </c:pt>
                <c:pt idx="8750">
                  <c:v>44468.89381736111</c:v>
                </c:pt>
                <c:pt idx="8751">
                  <c:v>44468.894511805556</c:v>
                </c:pt>
                <c:pt idx="8752">
                  <c:v>44468.895206250003</c:v>
                </c:pt>
                <c:pt idx="8753">
                  <c:v>44468.895900694442</c:v>
                </c:pt>
                <c:pt idx="8754">
                  <c:v>44468.896595138889</c:v>
                </c:pt>
                <c:pt idx="8755">
                  <c:v>44468.897289583336</c:v>
                </c:pt>
                <c:pt idx="8756">
                  <c:v>44468.897984027775</c:v>
                </c:pt>
                <c:pt idx="8757">
                  <c:v>44468.898678472222</c:v>
                </c:pt>
                <c:pt idx="8758">
                  <c:v>44468.899372916669</c:v>
                </c:pt>
                <c:pt idx="8759">
                  <c:v>44468.900067361108</c:v>
                </c:pt>
                <c:pt idx="8760">
                  <c:v>44468.900761805555</c:v>
                </c:pt>
                <c:pt idx="8761">
                  <c:v>44468.901456250002</c:v>
                </c:pt>
                <c:pt idx="8762">
                  <c:v>44468.902150694441</c:v>
                </c:pt>
                <c:pt idx="8763">
                  <c:v>44468.902845138888</c:v>
                </c:pt>
                <c:pt idx="8764">
                  <c:v>44468.903539583334</c:v>
                </c:pt>
                <c:pt idx="8765">
                  <c:v>44468.904234027781</c:v>
                </c:pt>
                <c:pt idx="8766">
                  <c:v>44468.90492847222</c:v>
                </c:pt>
                <c:pt idx="8767">
                  <c:v>44468.905622916667</c:v>
                </c:pt>
                <c:pt idx="8768">
                  <c:v>44468.906317361114</c:v>
                </c:pt>
                <c:pt idx="8769">
                  <c:v>44468.907011805553</c:v>
                </c:pt>
                <c:pt idx="8770">
                  <c:v>44468.90770625</c:v>
                </c:pt>
                <c:pt idx="8771">
                  <c:v>44468.908400694447</c:v>
                </c:pt>
                <c:pt idx="8772">
                  <c:v>44468.909095138886</c:v>
                </c:pt>
                <c:pt idx="8773">
                  <c:v>44468.909789583333</c:v>
                </c:pt>
                <c:pt idx="8774">
                  <c:v>44468.91048402778</c:v>
                </c:pt>
                <c:pt idx="8775">
                  <c:v>44468.911178472219</c:v>
                </c:pt>
                <c:pt idx="8776">
                  <c:v>44468.911872916666</c:v>
                </c:pt>
                <c:pt idx="8777">
                  <c:v>44468.912567361112</c:v>
                </c:pt>
                <c:pt idx="8778">
                  <c:v>44468.913261805559</c:v>
                </c:pt>
                <c:pt idx="8779">
                  <c:v>44468.913956249999</c:v>
                </c:pt>
                <c:pt idx="8780">
                  <c:v>44468.914650694445</c:v>
                </c:pt>
                <c:pt idx="8781">
                  <c:v>44468.915345138892</c:v>
                </c:pt>
                <c:pt idx="8782">
                  <c:v>44468.916039583331</c:v>
                </c:pt>
                <c:pt idx="8783">
                  <c:v>44468.916745601855</c:v>
                </c:pt>
                <c:pt idx="8784">
                  <c:v>44468.917440046294</c:v>
                </c:pt>
                <c:pt idx="8785">
                  <c:v>44468.918134490741</c:v>
                </c:pt>
                <c:pt idx="8786">
                  <c:v>44468.918828935188</c:v>
                </c:pt>
                <c:pt idx="8787">
                  <c:v>44468.919523379627</c:v>
                </c:pt>
                <c:pt idx="8788">
                  <c:v>44468.920217824074</c:v>
                </c:pt>
                <c:pt idx="8789">
                  <c:v>44468.920912268521</c:v>
                </c:pt>
                <c:pt idx="8790">
                  <c:v>44468.92160671296</c:v>
                </c:pt>
                <c:pt idx="8791">
                  <c:v>44468.922301157407</c:v>
                </c:pt>
                <c:pt idx="8792">
                  <c:v>44468.922995601853</c:v>
                </c:pt>
                <c:pt idx="8793">
                  <c:v>44468.923690046293</c:v>
                </c:pt>
                <c:pt idx="8794">
                  <c:v>44468.92438449074</c:v>
                </c:pt>
                <c:pt idx="8795">
                  <c:v>44468.925078935186</c:v>
                </c:pt>
                <c:pt idx="8796">
                  <c:v>44468.925773379633</c:v>
                </c:pt>
                <c:pt idx="8797">
                  <c:v>44468.926467824072</c:v>
                </c:pt>
                <c:pt idx="8798">
                  <c:v>44468.927162268519</c:v>
                </c:pt>
                <c:pt idx="8799">
                  <c:v>44468.927856712966</c:v>
                </c:pt>
                <c:pt idx="8800">
                  <c:v>44468.928551157405</c:v>
                </c:pt>
                <c:pt idx="8801">
                  <c:v>44468.929245601852</c:v>
                </c:pt>
                <c:pt idx="8802">
                  <c:v>44468.929940046299</c:v>
                </c:pt>
                <c:pt idx="8803">
                  <c:v>44468.930634490738</c:v>
                </c:pt>
                <c:pt idx="8804">
                  <c:v>44468.931328935185</c:v>
                </c:pt>
                <c:pt idx="8805">
                  <c:v>44468.932023379632</c:v>
                </c:pt>
                <c:pt idx="8806">
                  <c:v>44468.932717824071</c:v>
                </c:pt>
                <c:pt idx="8807">
                  <c:v>44468.933412268518</c:v>
                </c:pt>
                <c:pt idx="8808">
                  <c:v>44468.934106712964</c:v>
                </c:pt>
                <c:pt idx="8809">
                  <c:v>44468.934801157404</c:v>
                </c:pt>
                <c:pt idx="8810">
                  <c:v>44468.935495601851</c:v>
                </c:pt>
                <c:pt idx="8811">
                  <c:v>44468.936190046297</c:v>
                </c:pt>
                <c:pt idx="8812">
                  <c:v>44468.936884490744</c:v>
                </c:pt>
                <c:pt idx="8813">
                  <c:v>44468.937578935183</c:v>
                </c:pt>
                <c:pt idx="8814">
                  <c:v>44468.93827337963</c:v>
                </c:pt>
                <c:pt idx="8815">
                  <c:v>44468.938967824077</c:v>
                </c:pt>
                <c:pt idx="8816">
                  <c:v>44468.939662268516</c:v>
                </c:pt>
                <c:pt idx="8817">
                  <c:v>44468.940356712963</c:v>
                </c:pt>
                <c:pt idx="8818">
                  <c:v>44468.94105115741</c:v>
                </c:pt>
                <c:pt idx="8819">
                  <c:v>44468.941745601849</c:v>
                </c:pt>
                <c:pt idx="8820">
                  <c:v>44468.942440046296</c:v>
                </c:pt>
                <c:pt idx="8821">
                  <c:v>44468.943134490743</c:v>
                </c:pt>
                <c:pt idx="8822">
                  <c:v>44468.943828935182</c:v>
                </c:pt>
                <c:pt idx="8823">
                  <c:v>44468.944523379629</c:v>
                </c:pt>
                <c:pt idx="8824">
                  <c:v>44468.945217824075</c:v>
                </c:pt>
                <c:pt idx="8825">
                  <c:v>44468.945912268522</c:v>
                </c:pt>
                <c:pt idx="8826">
                  <c:v>44468.946606712962</c:v>
                </c:pt>
                <c:pt idx="8827">
                  <c:v>44468.947301157408</c:v>
                </c:pt>
                <c:pt idx="8828">
                  <c:v>44468.947995601855</c:v>
                </c:pt>
                <c:pt idx="8829">
                  <c:v>44468.948690046294</c:v>
                </c:pt>
                <c:pt idx="8830">
                  <c:v>44468.949384490741</c:v>
                </c:pt>
                <c:pt idx="8831">
                  <c:v>44468.950078935188</c:v>
                </c:pt>
                <c:pt idx="8832">
                  <c:v>44468.950773379627</c:v>
                </c:pt>
                <c:pt idx="8833">
                  <c:v>44468.951467824074</c:v>
                </c:pt>
                <c:pt idx="8834">
                  <c:v>44468.952162268521</c:v>
                </c:pt>
                <c:pt idx="8835">
                  <c:v>44468.95285671296</c:v>
                </c:pt>
                <c:pt idx="8836">
                  <c:v>44468.953551157407</c:v>
                </c:pt>
                <c:pt idx="8837">
                  <c:v>44468.954245601853</c:v>
                </c:pt>
                <c:pt idx="8838">
                  <c:v>44468.954940046293</c:v>
                </c:pt>
                <c:pt idx="8839">
                  <c:v>44468.95563449074</c:v>
                </c:pt>
                <c:pt idx="8840">
                  <c:v>44468.956328935186</c:v>
                </c:pt>
                <c:pt idx="8841">
                  <c:v>44468.957023379633</c:v>
                </c:pt>
                <c:pt idx="8842">
                  <c:v>44468.957717824072</c:v>
                </c:pt>
                <c:pt idx="8843">
                  <c:v>44468.958412268519</c:v>
                </c:pt>
                <c:pt idx="8844">
                  <c:v>44468.959106712966</c:v>
                </c:pt>
                <c:pt idx="8845">
                  <c:v>44468.959801157405</c:v>
                </c:pt>
                <c:pt idx="8846">
                  <c:v>44468.960495601852</c:v>
                </c:pt>
                <c:pt idx="8847">
                  <c:v>44468.961190046299</c:v>
                </c:pt>
                <c:pt idx="8848">
                  <c:v>44468.961884490738</c:v>
                </c:pt>
                <c:pt idx="8849">
                  <c:v>44468.962578935185</c:v>
                </c:pt>
                <c:pt idx="8850">
                  <c:v>44468.963273379632</c:v>
                </c:pt>
                <c:pt idx="8851">
                  <c:v>44468.963967824071</c:v>
                </c:pt>
                <c:pt idx="8852">
                  <c:v>44468.964662268518</c:v>
                </c:pt>
                <c:pt idx="8853">
                  <c:v>44468.965356712964</c:v>
                </c:pt>
                <c:pt idx="8854">
                  <c:v>44468.966051157404</c:v>
                </c:pt>
                <c:pt idx="8855">
                  <c:v>44468.966745601851</c:v>
                </c:pt>
                <c:pt idx="8856">
                  <c:v>44468.967440046297</c:v>
                </c:pt>
                <c:pt idx="8857">
                  <c:v>44468.968134490744</c:v>
                </c:pt>
                <c:pt idx="8858">
                  <c:v>44468.968828935183</c:v>
                </c:pt>
                <c:pt idx="8859">
                  <c:v>44468.96952337963</c:v>
                </c:pt>
                <c:pt idx="8860">
                  <c:v>44468.970217824077</c:v>
                </c:pt>
                <c:pt idx="8861">
                  <c:v>44468.970912268516</c:v>
                </c:pt>
                <c:pt idx="8862">
                  <c:v>44468.971606712963</c:v>
                </c:pt>
                <c:pt idx="8863">
                  <c:v>44468.97230115741</c:v>
                </c:pt>
                <c:pt idx="8864">
                  <c:v>44468.972995601849</c:v>
                </c:pt>
                <c:pt idx="8865">
                  <c:v>44468.973690046296</c:v>
                </c:pt>
                <c:pt idx="8866">
                  <c:v>44468.974384490743</c:v>
                </c:pt>
                <c:pt idx="8867">
                  <c:v>44468.975078935182</c:v>
                </c:pt>
                <c:pt idx="8868">
                  <c:v>44468.975773379629</c:v>
                </c:pt>
                <c:pt idx="8869">
                  <c:v>44468.976467824075</c:v>
                </c:pt>
                <c:pt idx="8870">
                  <c:v>44468.977162268522</c:v>
                </c:pt>
                <c:pt idx="8871">
                  <c:v>44468.977856712962</c:v>
                </c:pt>
                <c:pt idx="8872">
                  <c:v>44468.978551157408</c:v>
                </c:pt>
                <c:pt idx="8873">
                  <c:v>44468.979245601855</c:v>
                </c:pt>
                <c:pt idx="8874">
                  <c:v>44468.979940046294</c:v>
                </c:pt>
                <c:pt idx="8875">
                  <c:v>44468.980634490741</c:v>
                </c:pt>
                <c:pt idx="8876">
                  <c:v>44468.981328935188</c:v>
                </c:pt>
                <c:pt idx="8877">
                  <c:v>44468.982023379627</c:v>
                </c:pt>
                <c:pt idx="8878">
                  <c:v>44468.982717824074</c:v>
                </c:pt>
                <c:pt idx="8879">
                  <c:v>44468.983412268521</c:v>
                </c:pt>
                <c:pt idx="8880">
                  <c:v>44468.98410671296</c:v>
                </c:pt>
                <c:pt idx="8881">
                  <c:v>44468.984801157407</c:v>
                </c:pt>
                <c:pt idx="8882">
                  <c:v>44468.985495601853</c:v>
                </c:pt>
                <c:pt idx="8883">
                  <c:v>44468.986190046293</c:v>
                </c:pt>
                <c:pt idx="8884">
                  <c:v>44468.98688449074</c:v>
                </c:pt>
                <c:pt idx="8885">
                  <c:v>44468.987578935186</c:v>
                </c:pt>
                <c:pt idx="8886">
                  <c:v>44468.988273379633</c:v>
                </c:pt>
                <c:pt idx="8887">
                  <c:v>44468.988967824072</c:v>
                </c:pt>
                <c:pt idx="8888">
                  <c:v>44468.989662268519</c:v>
                </c:pt>
                <c:pt idx="8889">
                  <c:v>44468.990356712966</c:v>
                </c:pt>
                <c:pt idx="8890">
                  <c:v>44468.991051157405</c:v>
                </c:pt>
                <c:pt idx="8891">
                  <c:v>44468.991745601852</c:v>
                </c:pt>
                <c:pt idx="8892">
                  <c:v>44468.992440046299</c:v>
                </c:pt>
                <c:pt idx="8893">
                  <c:v>44468.993134490738</c:v>
                </c:pt>
                <c:pt idx="8894">
                  <c:v>44468.993828935185</c:v>
                </c:pt>
                <c:pt idx="8895">
                  <c:v>44468.994523379632</c:v>
                </c:pt>
                <c:pt idx="8896">
                  <c:v>44468.995217824071</c:v>
                </c:pt>
                <c:pt idx="8897">
                  <c:v>44468.995912268518</c:v>
                </c:pt>
                <c:pt idx="8898">
                  <c:v>44468.996606712964</c:v>
                </c:pt>
                <c:pt idx="8899">
                  <c:v>44468.997301157404</c:v>
                </c:pt>
                <c:pt idx="8900">
                  <c:v>44468.997995601851</c:v>
                </c:pt>
                <c:pt idx="8901">
                  <c:v>44468.998690046297</c:v>
                </c:pt>
                <c:pt idx="8902">
                  <c:v>44468.999384490744</c:v>
                </c:pt>
                <c:pt idx="8903">
                  <c:v>44469.00009050926</c:v>
                </c:pt>
                <c:pt idx="8904">
                  <c:v>44469.000784953707</c:v>
                </c:pt>
                <c:pt idx="8905">
                  <c:v>44469.001479398146</c:v>
                </c:pt>
                <c:pt idx="8906">
                  <c:v>44469.002173842593</c:v>
                </c:pt>
                <c:pt idx="8907">
                  <c:v>44469.00286828704</c:v>
                </c:pt>
                <c:pt idx="8908">
                  <c:v>44469.003562731479</c:v>
                </c:pt>
                <c:pt idx="8909">
                  <c:v>44469.004257175926</c:v>
                </c:pt>
                <c:pt idx="8910">
                  <c:v>44469.004951620373</c:v>
                </c:pt>
                <c:pt idx="8911">
                  <c:v>44469.005646064812</c:v>
                </c:pt>
                <c:pt idx="8912">
                  <c:v>44469.006340509259</c:v>
                </c:pt>
                <c:pt idx="8913">
                  <c:v>44469.007034953705</c:v>
                </c:pt>
                <c:pt idx="8914">
                  <c:v>44469.007729398145</c:v>
                </c:pt>
                <c:pt idx="8915">
                  <c:v>44469.008423842592</c:v>
                </c:pt>
                <c:pt idx="8916">
                  <c:v>44469.009118287038</c:v>
                </c:pt>
                <c:pt idx="8917">
                  <c:v>44469.009812731485</c:v>
                </c:pt>
                <c:pt idx="8918">
                  <c:v>44469.010507175924</c:v>
                </c:pt>
                <c:pt idx="8919">
                  <c:v>44469.011201620371</c:v>
                </c:pt>
                <c:pt idx="8920">
                  <c:v>44469.011896064818</c:v>
                </c:pt>
                <c:pt idx="8921">
                  <c:v>44469.012590509257</c:v>
                </c:pt>
                <c:pt idx="8922">
                  <c:v>44469.013284953704</c:v>
                </c:pt>
                <c:pt idx="8923">
                  <c:v>44469.013979398151</c:v>
                </c:pt>
                <c:pt idx="8924">
                  <c:v>44469.01467384259</c:v>
                </c:pt>
                <c:pt idx="8925">
                  <c:v>44469.015368287037</c:v>
                </c:pt>
                <c:pt idx="8926">
                  <c:v>44469.016062731484</c:v>
                </c:pt>
                <c:pt idx="8927">
                  <c:v>44469.016757175923</c:v>
                </c:pt>
                <c:pt idx="8928">
                  <c:v>44469.01745162037</c:v>
                </c:pt>
                <c:pt idx="8929">
                  <c:v>44469.018146064816</c:v>
                </c:pt>
                <c:pt idx="8930">
                  <c:v>44469.018840509256</c:v>
                </c:pt>
                <c:pt idx="8931">
                  <c:v>44469.019534953703</c:v>
                </c:pt>
                <c:pt idx="8932">
                  <c:v>44469.020229398149</c:v>
                </c:pt>
                <c:pt idx="8933">
                  <c:v>44469.020923842596</c:v>
                </c:pt>
                <c:pt idx="8934">
                  <c:v>44469.021618287035</c:v>
                </c:pt>
                <c:pt idx="8935">
                  <c:v>44469.022312731482</c:v>
                </c:pt>
                <c:pt idx="8936">
                  <c:v>44469.023007175929</c:v>
                </c:pt>
                <c:pt idx="8937">
                  <c:v>44469.023701620368</c:v>
                </c:pt>
                <c:pt idx="8938">
                  <c:v>44469.024396064815</c:v>
                </c:pt>
                <c:pt idx="8939">
                  <c:v>44469.025090509262</c:v>
                </c:pt>
                <c:pt idx="8940">
                  <c:v>44469.025784953701</c:v>
                </c:pt>
                <c:pt idx="8941">
                  <c:v>44469.026479398148</c:v>
                </c:pt>
                <c:pt idx="8942">
                  <c:v>44469.027173842594</c:v>
                </c:pt>
                <c:pt idx="8943">
                  <c:v>44469.027868287034</c:v>
                </c:pt>
                <c:pt idx="8944">
                  <c:v>44469.028562731481</c:v>
                </c:pt>
                <c:pt idx="8945">
                  <c:v>44469.029257175927</c:v>
                </c:pt>
                <c:pt idx="8946">
                  <c:v>44469.029951620367</c:v>
                </c:pt>
                <c:pt idx="8947">
                  <c:v>44469.030646064813</c:v>
                </c:pt>
                <c:pt idx="8948">
                  <c:v>44469.03134050926</c:v>
                </c:pt>
                <c:pt idx="8949">
                  <c:v>44469.032034953707</c:v>
                </c:pt>
                <c:pt idx="8950">
                  <c:v>44469.032729398146</c:v>
                </c:pt>
                <c:pt idx="8951">
                  <c:v>44469.033423842593</c:v>
                </c:pt>
                <c:pt idx="8952">
                  <c:v>44469.03411828704</c:v>
                </c:pt>
                <c:pt idx="8953">
                  <c:v>44469.034812731479</c:v>
                </c:pt>
                <c:pt idx="8954">
                  <c:v>44469.035507175926</c:v>
                </c:pt>
                <c:pt idx="8955">
                  <c:v>44469.036201620373</c:v>
                </c:pt>
                <c:pt idx="8956">
                  <c:v>44469.036896064812</c:v>
                </c:pt>
                <c:pt idx="8957">
                  <c:v>44469.037590509259</c:v>
                </c:pt>
                <c:pt idx="8958">
                  <c:v>44469.038284953705</c:v>
                </c:pt>
                <c:pt idx="8959">
                  <c:v>44469.038979398145</c:v>
                </c:pt>
                <c:pt idx="8960">
                  <c:v>44469.039673842592</c:v>
                </c:pt>
                <c:pt idx="8961">
                  <c:v>44469.040368287038</c:v>
                </c:pt>
                <c:pt idx="8962">
                  <c:v>44469.041062731485</c:v>
                </c:pt>
                <c:pt idx="8963">
                  <c:v>44469.041768750001</c:v>
                </c:pt>
                <c:pt idx="8964">
                  <c:v>44469.042463194448</c:v>
                </c:pt>
                <c:pt idx="8965">
                  <c:v>44469.043157638887</c:v>
                </c:pt>
                <c:pt idx="8966">
                  <c:v>44469.043852083334</c:v>
                </c:pt>
                <c:pt idx="8967">
                  <c:v>44469.044546527781</c:v>
                </c:pt>
                <c:pt idx="8968">
                  <c:v>44469.04524097222</c:v>
                </c:pt>
                <c:pt idx="8969">
                  <c:v>44469.045935416667</c:v>
                </c:pt>
                <c:pt idx="8970">
                  <c:v>44469.046629861114</c:v>
                </c:pt>
                <c:pt idx="8971">
                  <c:v>44469.047324305553</c:v>
                </c:pt>
                <c:pt idx="8972">
                  <c:v>44469.04801875</c:v>
                </c:pt>
                <c:pt idx="8973">
                  <c:v>44469.048713194446</c:v>
                </c:pt>
                <c:pt idx="8974">
                  <c:v>44469.049407638886</c:v>
                </c:pt>
                <c:pt idx="8975">
                  <c:v>44469.050102083333</c:v>
                </c:pt>
                <c:pt idx="8976">
                  <c:v>44469.050796527779</c:v>
                </c:pt>
                <c:pt idx="8977">
                  <c:v>44469.051490972219</c:v>
                </c:pt>
                <c:pt idx="8978">
                  <c:v>44469.052185416665</c:v>
                </c:pt>
                <c:pt idx="8979">
                  <c:v>44469.052879861112</c:v>
                </c:pt>
                <c:pt idx="8980">
                  <c:v>44469.053574305559</c:v>
                </c:pt>
                <c:pt idx="8981">
                  <c:v>44469.054268749998</c:v>
                </c:pt>
                <c:pt idx="8982">
                  <c:v>44469.054963194445</c:v>
                </c:pt>
                <c:pt idx="8983">
                  <c:v>44469.055657638892</c:v>
                </c:pt>
                <c:pt idx="8984">
                  <c:v>44469.056352083331</c:v>
                </c:pt>
                <c:pt idx="8985">
                  <c:v>44469.057046527778</c:v>
                </c:pt>
                <c:pt idx="8986">
                  <c:v>44469.057740972225</c:v>
                </c:pt>
                <c:pt idx="8987">
                  <c:v>44469.058435416664</c:v>
                </c:pt>
                <c:pt idx="8988">
                  <c:v>44469.059129861111</c:v>
                </c:pt>
                <c:pt idx="8989">
                  <c:v>44469.059824305557</c:v>
                </c:pt>
                <c:pt idx="8990">
                  <c:v>44469.060518749997</c:v>
                </c:pt>
                <c:pt idx="8991">
                  <c:v>44469.061213194444</c:v>
                </c:pt>
                <c:pt idx="8992">
                  <c:v>44469.06190763889</c:v>
                </c:pt>
                <c:pt idx="8993">
                  <c:v>44469.062602083337</c:v>
                </c:pt>
                <c:pt idx="8994">
                  <c:v>44469.063296527776</c:v>
                </c:pt>
                <c:pt idx="8995">
                  <c:v>44469.063990972223</c:v>
                </c:pt>
                <c:pt idx="8996">
                  <c:v>44469.06468541667</c:v>
                </c:pt>
                <c:pt idx="8997">
                  <c:v>44469.065379861109</c:v>
                </c:pt>
                <c:pt idx="8998">
                  <c:v>44469.066074305556</c:v>
                </c:pt>
                <c:pt idx="8999">
                  <c:v>44469.066768750003</c:v>
                </c:pt>
                <c:pt idx="9000">
                  <c:v>44469.067463194442</c:v>
                </c:pt>
                <c:pt idx="9001">
                  <c:v>44469.068157638889</c:v>
                </c:pt>
                <c:pt idx="9002">
                  <c:v>44469.068852083336</c:v>
                </c:pt>
                <c:pt idx="9003">
                  <c:v>44469.069546527775</c:v>
                </c:pt>
                <c:pt idx="9004">
                  <c:v>44469.070240972222</c:v>
                </c:pt>
                <c:pt idx="9005">
                  <c:v>44469.070935416668</c:v>
                </c:pt>
                <c:pt idx="9006">
                  <c:v>44469.071629861108</c:v>
                </c:pt>
                <c:pt idx="9007">
                  <c:v>44469.072324305555</c:v>
                </c:pt>
                <c:pt idx="9008">
                  <c:v>44469.073018750001</c:v>
                </c:pt>
                <c:pt idx="9009">
                  <c:v>44469.073713194448</c:v>
                </c:pt>
                <c:pt idx="9010">
                  <c:v>44469.074407638887</c:v>
                </c:pt>
                <c:pt idx="9011">
                  <c:v>44469.075102083334</c:v>
                </c:pt>
                <c:pt idx="9012">
                  <c:v>44469.075796527781</c:v>
                </c:pt>
                <c:pt idx="9013">
                  <c:v>44469.07649097222</c:v>
                </c:pt>
                <c:pt idx="9014">
                  <c:v>44469.077185416667</c:v>
                </c:pt>
                <c:pt idx="9015">
                  <c:v>44469.077879861114</c:v>
                </c:pt>
                <c:pt idx="9016">
                  <c:v>44469.078574305553</c:v>
                </c:pt>
                <c:pt idx="9017">
                  <c:v>44469.07926875</c:v>
                </c:pt>
                <c:pt idx="9018">
                  <c:v>44469.079963194446</c:v>
                </c:pt>
                <c:pt idx="9019">
                  <c:v>44469.080657638886</c:v>
                </c:pt>
                <c:pt idx="9020">
                  <c:v>44469.081352083333</c:v>
                </c:pt>
                <c:pt idx="9021">
                  <c:v>44469.082046527779</c:v>
                </c:pt>
                <c:pt idx="9022">
                  <c:v>44469.082740972219</c:v>
                </c:pt>
                <c:pt idx="9023">
                  <c:v>44469.083446990742</c:v>
                </c:pt>
                <c:pt idx="9024">
                  <c:v>44469.084141435182</c:v>
                </c:pt>
                <c:pt idx="9025">
                  <c:v>44469.084835879628</c:v>
                </c:pt>
                <c:pt idx="9026">
                  <c:v>44469.085530324075</c:v>
                </c:pt>
                <c:pt idx="9027">
                  <c:v>44469.086224768522</c:v>
                </c:pt>
                <c:pt idx="9028">
                  <c:v>44469.086919212961</c:v>
                </c:pt>
                <c:pt idx="9029">
                  <c:v>44469.087613657408</c:v>
                </c:pt>
                <c:pt idx="9030">
                  <c:v>44469.088308101855</c:v>
                </c:pt>
                <c:pt idx="9031">
                  <c:v>44469.089002546294</c:v>
                </c:pt>
                <c:pt idx="9032">
                  <c:v>44469.089696990741</c:v>
                </c:pt>
                <c:pt idx="9033">
                  <c:v>44469.090391435187</c:v>
                </c:pt>
                <c:pt idx="9034">
                  <c:v>44469.091085879627</c:v>
                </c:pt>
                <c:pt idx="9035">
                  <c:v>44469.091780324074</c:v>
                </c:pt>
                <c:pt idx="9036">
                  <c:v>44469.09247476852</c:v>
                </c:pt>
                <c:pt idx="9037">
                  <c:v>44469.09316921296</c:v>
                </c:pt>
                <c:pt idx="9038">
                  <c:v>44469.093863657406</c:v>
                </c:pt>
                <c:pt idx="9039">
                  <c:v>44469.094558101853</c:v>
                </c:pt>
                <c:pt idx="9040">
                  <c:v>44469.0952525463</c:v>
                </c:pt>
                <c:pt idx="9041">
                  <c:v>44469.095946990739</c:v>
                </c:pt>
                <c:pt idx="9042">
                  <c:v>44469.096641435186</c:v>
                </c:pt>
                <c:pt idx="9043">
                  <c:v>44469.097335879633</c:v>
                </c:pt>
                <c:pt idx="9044">
                  <c:v>44469.098030324072</c:v>
                </c:pt>
                <c:pt idx="9045">
                  <c:v>44469.098724768519</c:v>
                </c:pt>
                <c:pt idx="9046">
                  <c:v>44469.099419212966</c:v>
                </c:pt>
                <c:pt idx="9047">
                  <c:v>44469.100113657405</c:v>
                </c:pt>
                <c:pt idx="9048">
                  <c:v>44469.100808101852</c:v>
                </c:pt>
                <c:pt idx="9049">
                  <c:v>44469.101502546298</c:v>
                </c:pt>
                <c:pt idx="9050">
                  <c:v>44469.102196990738</c:v>
                </c:pt>
                <c:pt idx="9051">
                  <c:v>44469.102891435185</c:v>
                </c:pt>
                <c:pt idx="9052">
                  <c:v>44469.103585879631</c:v>
                </c:pt>
                <c:pt idx="9053">
                  <c:v>44469.104280324071</c:v>
                </c:pt>
                <c:pt idx="9054">
                  <c:v>44469.104974768517</c:v>
                </c:pt>
                <c:pt idx="9055">
                  <c:v>44469.105669212964</c:v>
                </c:pt>
                <c:pt idx="9056">
                  <c:v>44469.106363657411</c:v>
                </c:pt>
                <c:pt idx="9057">
                  <c:v>44469.10705810185</c:v>
                </c:pt>
                <c:pt idx="9058">
                  <c:v>44469.107752546297</c:v>
                </c:pt>
                <c:pt idx="9059">
                  <c:v>44469.108446990744</c:v>
                </c:pt>
                <c:pt idx="9060">
                  <c:v>44469.109141435183</c:v>
                </c:pt>
                <c:pt idx="9061">
                  <c:v>44469.10983587963</c:v>
                </c:pt>
                <c:pt idx="9062">
                  <c:v>44469.110530324077</c:v>
                </c:pt>
                <c:pt idx="9063">
                  <c:v>44469.111224768516</c:v>
                </c:pt>
                <c:pt idx="9064">
                  <c:v>44469.111919212963</c:v>
                </c:pt>
                <c:pt idx="9065">
                  <c:v>44469.112613657409</c:v>
                </c:pt>
                <c:pt idx="9066">
                  <c:v>44469.113308101849</c:v>
                </c:pt>
                <c:pt idx="9067">
                  <c:v>44469.114002546296</c:v>
                </c:pt>
                <c:pt idx="9068">
                  <c:v>44469.114696990742</c:v>
                </c:pt>
                <c:pt idx="9069">
                  <c:v>44469.115391435182</c:v>
                </c:pt>
                <c:pt idx="9070">
                  <c:v>44469.116085879628</c:v>
                </c:pt>
                <c:pt idx="9071">
                  <c:v>44469.116780324075</c:v>
                </c:pt>
                <c:pt idx="9072">
                  <c:v>44469.117474768522</c:v>
                </c:pt>
                <c:pt idx="9073">
                  <c:v>44469.118169212961</c:v>
                </c:pt>
                <c:pt idx="9074">
                  <c:v>44469.118863657408</c:v>
                </c:pt>
                <c:pt idx="9075">
                  <c:v>44469.119558101855</c:v>
                </c:pt>
                <c:pt idx="9076">
                  <c:v>44469.120252546294</c:v>
                </c:pt>
                <c:pt idx="9077">
                  <c:v>44469.120946990741</c:v>
                </c:pt>
                <c:pt idx="9078">
                  <c:v>44469.121641435187</c:v>
                </c:pt>
                <c:pt idx="9079">
                  <c:v>44469.122335879627</c:v>
                </c:pt>
                <c:pt idx="9080">
                  <c:v>44469.123030324074</c:v>
                </c:pt>
                <c:pt idx="9081">
                  <c:v>44469.12372476852</c:v>
                </c:pt>
                <c:pt idx="9082">
                  <c:v>44469.12441921296</c:v>
                </c:pt>
                <c:pt idx="9083">
                  <c:v>44469.125125231483</c:v>
                </c:pt>
                <c:pt idx="9084">
                  <c:v>44469.125819675923</c:v>
                </c:pt>
                <c:pt idx="9085">
                  <c:v>44469.126514120369</c:v>
                </c:pt>
                <c:pt idx="9086">
                  <c:v>44469.127208564816</c:v>
                </c:pt>
                <c:pt idx="9087">
                  <c:v>44469.127903009263</c:v>
                </c:pt>
                <c:pt idx="9088">
                  <c:v>44469.128597453702</c:v>
                </c:pt>
                <c:pt idx="9089">
                  <c:v>44469.129291898149</c:v>
                </c:pt>
                <c:pt idx="9090">
                  <c:v>44469.129986342596</c:v>
                </c:pt>
                <c:pt idx="9091">
                  <c:v>44469.130680787035</c:v>
                </c:pt>
                <c:pt idx="9092">
                  <c:v>44469.131375231482</c:v>
                </c:pt>
                <c:pt idx="9093">
                  <c:v>44469.132069675929</c:v>
                </c:pt>
                <c:pt idx="9094">
                  <c:v>44469.132764120368</c:v>
                </c:pt>
                <c:pt idx="9095">
                  <c:v>44469.133458564815</c:v>
                </c:pt>
                <c:pt idx="9096">
                  <c:v>44469.134153009261</c:v>
                </c:pt>
                <c:pt idx="9097">
                  <c:v>44469.134847453701</c:v>
                </c:pt>
                <c:pt idx="9098">
                  <c:v>44469.135541898147</c:v>
                </c:pt>
                <c:pt idx="9099">
                  <c:v>44469.136236342594</c:v>
                </c:pt>
                <c:pt idx="9100">
                  <c:v>44469.136930787034</c:v>
                </c:pt>
                <c:pt idx="9101">
                  <c:v>44469.13762523148</c:v>
                </c:pt>
                <c:pt idx="9102">
                  <c:v>44469.138319675927</c:v>
                </c:pt>
                <c:pt idx="9103">
                  <c:v>44469.139014120374</c:v>
                </c:pt>
                <c:pt idx="9104">
                  <c:v>44469.139708564813</c:v>
                </c:pt>
                <c:pt idx="9105">
                  <c:v>44469.14040300926</c:v>
                </c:pt>
                <c:pt idx="9106">
                  <c:v>44469.141097453707</c:v>
                </c:pt>
                <c:pt idx="9107">
                  <c:v>44469.141791898146</c:v>
                </c:pt>
                <c:pt idx="9108">
                  <c:v>44469.142486342593</c:v>
                </c:pt>
                <c:pt idx="9109">
                  <c:v>44469.143180787039</c:v>
                </c:pt>
                <c:pt idx="9110">
                  <c:v>44469.143875231479</c:v>
                </c:pt>
                <c:pt idx="9111">
                  <c:v>44469.144569675926</c:v>
                </c:pt>
                <c:pt idx="9112">
                  <c:v>44469.145264120372</c:v>
                </c:pt>
                <c:pt idx="9113">
                  <c:v>44469.145958564812</c:v>
                </c:pt>
                <c:pt idx="9114">
                  <c:v>44469.146653009258</c:v>
                </c:pt>
                <c:pt idx="9115">
                  <c:v>44469.147347453705</c:v>
                </c:pt>
                <c:pt idx="9116">
                  <c:v>44469.148041898145</c:v>
                </c:pt>
                <c:pt idx="9117">
                  <c:v>44469.148736342591</c:v>
                </c:pt>
                <c:pt idx="9118">
                  <c:v>44469.149430787038</c:v>
                </c:pt>
                <c:pt idx="9119">
                  <c:v>44469.150125231485</c:v>
                </c:pt>
                <c:pt idx="9120">
                  <c:v>44469.150819675924</c:v>
                </c:pt>
                <c:pt idx="9121">
                  <c:v>44469.151514120371</c:v>
                </c:pt>
                <c:pt idx="9122">
                  <c:v>44469.152208564818</c:v>
                </c:pt>
                <c:pt idx="9123">
                  <c:v>44469.152903009257</c:v>
                </c:pt>
                <c:pt idx="9124">
                  <c:v>44469.153597453704</c:v>
                </c:pt>
                <c:pt idx="9125">
                  <c:v>44469.15429189815</c:v>
                </c:pt>
                <c:pt idx="9126">
                  <c:v>44469.15498634259</c:v>
                </c:pt>
                <c:pt idx="9127">
                  <c:v>44469.155680787037</c:v>
                </c:pt>
                <c:pt idx="9128">
                  <c:v>44469.156375231483</c:v>
                </c:pt>
                <c:pt idx="9129">
                  <c:v>44469.157069675923</c:v>
                </c:pt>
                <c:pt idx="9130">
                  <c:v>44469.157764120369</c:v>
                </c:pt>
                <c:pt idx="9131">
                  <c:v>44469.158458564816</c:v>
                </c:pt>
                <c:pt idx="9132">
                  <c:v>44469.159153009263</c:v>
                </c:pt>
                <c:pt idx="9133">
                  <c:v>44469.159847453702</c:v>
                </c:pt>
                <c:pt idx="9134">
                  <c:v>44469.160541898149</c:v>
                </c:pt>
                <c:pt idx="9135">
                  <c:v>44469.161236342596</c:v>
                </c:pt>
                <c:pt idx="9136">
                  <c:v>44469.161930787035</c:v>
                </c:pt>
                <c:pt idx="9137">
                  <c:v>44469.162625231482</c:v>
                </c:pt>
                <c:pt idx="9138">
                  <c:v>44469.163319675929</c:v>
                </c:pt>
                <c:pt idx="9139">
                  <c:v>44469.164014120368</c:v>
                </c:pt>
                <c:pt idx="9140">
                  <c:v>44469.164708564815</c:v>
                </c:pt>
                <c:pt idx="9141">
                  <c:v>44469.165403009261</c:v>
                </c:pt>
                <c:pt idx="9142">
                  <c:v>44469.166097453701</c:v>
                </c:pt>
                <c:pt idx="9143">
                  <c:v>44469.166803472224</c:v>
                </c:pt>
                <c:pt idx="9144">
                  <c:v>44469.167497916664</c:v>
                </c:pt>
                <c:pt idx="9145">
                  <c:v>44469.16819236111</c:v>
                </c:pt>
                <c:pt idx="9146">
                  <c:v>44469.168886805557</c:v>
                </c:pt>
                <c:pt idx="9147">
                  <c:v>44469.169581249997</c:v>
                </c:pt>
                <c:pt idx="9148">
                  <c:v>44469.170275694443</c:v>
                </c:pt>
                <c:pt idx="9149">
                  <c:v>44469.17097013889</c:v>
                </c:pt>
                <c:pt idx="9150">
                  <c:v>44469.171664583337</c:v>
                </c:pt>
                <c:pt idx="9151">
                  <c:v>44469.172359027776</c:v>
                </c:pt>
                <c:pt idx="9152">
                  <c:v>44469.173053472223</c:v>
                </c:pt>
                <c:pt idx="9153">
                  <c:v>44469.17374791667</c:v>
                </c:pt>
                <c:pt idx="9154">
                  <c:v>44469.174442361109</c:v>
                </c:pt>
                <c:pt idx="9155">
                  <c:v>44469.175136805556</c:v>
                </c:pt>
                <c:pt idx="9156">
                  <c:v>44469.175831250002</c:v>
                </c:pt>
                <c:pt idx="9157">
                  <c:v>44469.176525694442</c:v>
                </c:pt>
                <c:pt idx="9158">
                  <c:v>44469.177220138889</c:v>
                </c:pt>
                <c:pt idx="9159">
                  <c:v>44469.177914583335</c:v>
                </c:pt>
                <c:pt idx="9160">
                  <c:v>44469.178609027775</c:v>
                </c:pt>
                <c:pt idx="9161">
                  <c:v>44469.179303472221</c:v>
                </c:pt>
                <c:pt idx="9162">
                  <c:v>44469.179997916668</c:v>
                </c:pt>
                <c:pt idx="9163">
                  <c:v>44469.180692361108</c:v>
                </c:pt>
                <c:pt idx="9164">
                  <c:v>44469.181386805554</c:v>
                </c:pt>
                <c:pt idx="9165">
                  <c:v>44469.182081250001</c:v>
                </c:pt>
                <c:pt idx="9166">
                  <c:v>44469.182775694448</c:v>
                </c:pt>
                <c:pt idx="9167">
                  <c:v>44469.183470138887</c:v>
                </c:pt>
                <c:pt idx="9168">
                  <c:v>44469.184164583334</c:v>
                </c:pt>
                <c:pt idx="9169">
                  <c:v>44469.18485902778</c:v>
                </c:pt>
                <c:pt idx="9170">
                  <c:v>44469.18555347222</c:v>
                </c:pt>
                <c:pt idx="9171">
                  <c:v>44469.186247916667</c:v>
                </c:pt>
                <c:pt idx="9172">
                  <c:v>44469.186942361113</c:v>
                </c:pt>
                <c:pt idx="9173">
                  <c:v>44469.187636805553</c:v>
                </c:pt>
                <c:pt idx="9174">
                  <c:v>44469.188331249999</c:v>
                </c:pt>
                <c:pt idx="9175">
                  <c:v>44469.189025694446</c:v>
                </c:pt>
                <c:pt idx="9176">
                  <c:v>44469.189720138886</c:v>
                </c:pt>
                <c:pt idx="9177">
                  <c:v>44469.190414583332</c:v>
                </c:pt>
                <c:pt idx="9178">
                  <c:v>44469.191109027779</c:v>
                </c:pt>
                <c:pt idx="9179">
                  <c:v>44469.191803472226</c:v>
                </c:pt>
                <c:pt idx="9180">
                  <c:v>44469.192497916665</c:v>
                </c:pt>
                <c:pt idx="9181">
                  <c:v>44469.193192361112</c:v>
                </c:pt>
                <c:pt idx="9182">
                  <c:v>44469.193886805559</c:v>
                </c:pt>
                <c:pt idx="9183">
                  <c:v>44469.194581249998</c:v>
                </c:pt>
                <c:pt idx="9184">
                  <c:v>44469.195275694445</c:v>
                </c:pt>
                <c:pt idx="9185">
                  <c:v>44469.195970138891</c:v>
                </c:pt>
                <c:pt idx="9186">
                  <c:v>44469.196664583331</c:v>
                </c:pt>
                <c:pt idx="9187">
                  <c:v>44469.197359027778</c:v>
                </c:pt>
                <c:pt idx="9188">
                  <c:v>44469.198053472224</c:v>
                </c:pt>
                <c:pt idx="9189">
                  <c:v>44469.198747916664</c:v>
                </c:pt>
                <c:pt idx="9190">
                  <c:v>44469.19944236111</c:v>
                </c:pt>
                <c:pt idx="9191">
                  <c:v>44469.200136805557</c:v>
                </c:pt>
                <c:pt idx="9192">
                  <c:v>44469.200831249997</c:v>
                </c:pt>
                <c:pt idx="9193">
                  <c:v>44469.201525694443</c:v>
                </c:pt>
                <c:pt idx="9194">
                  <c:v>44469.20222013889</c:v>
                </c:pt>
                <c:pt idx="9195">
                  <c:v>44469.202914583337</c:v>
                </c:pt>
                <c:pt idx="9196">
                  <c:v>44469.203609027776</c:v>
                </c:pt>
                <c:pt idx="9197">
                  <c:v>44469.204303472223</c:v>
                </c:pt>
                <c:pt idx="9198">
                  <c:v>44469.20499791667</c:v>
                </c:pt>
                <c:pt idx="9199">
                  <c:v>44469.205692361109</c:v>
                </c:pt>
                <c:pt idx="9200">
                  <c:v>44469.206386805556</c:v>
                </c:pt>
                <c:pt idx="9201">
                  <c:v>44469.207081250002</c:v>
                </c:pt>
                <c:pt idx="9202">
                  <c:v>44469.207775694442</c:v>
                </c:pt>
                <c:pt idx="9203">
                  <c:v>44469.208470138889</c:v>
                </c:pt>
                <c:pt idx="9204">
                  <c:v>44469.209164583335</c:v>
                </c:pt>
                <c:pt idx="9205">
                  <c:v>44469.209859027775</c:v>
                </c:pt>
                <c:pt idx="9206">
                  <c:v>44469.210553472221</c:v>
                </c:pt>
                <c:pt idx="9207">
                  <c:v>44469.211247916668</c:v>
                </c:pt>
                <c:pt idx="9208">
                  <c:v>44469.211942361108</c:v>
                </c:pt>
                <c:pt idx="9209">
                  <c:v>44469.212636805554</c:v>
                </c:pt>
                <c:pt idx="9210">
                  <c:v>44469.213331250001</c:v>
                </c:pt>
                <c:pt idx="9211">
                  <c:v>44469.214025694448</c:v>
                </c:pt>
                <c:pt idx="9212">
                  <c:v>44469.214720138887</c:v>
                </c:pt>
                <c:pt idx="9213">
                  <c:v>44469.215414583334</c:v>
                </c:pt>
                <c:pt idx="9214">
                  <c:v>44469.21610902778</c:v>
                </c:pt>
                <c:pt idx="9215">
                  <c:v>44469.21680347222</c:v>
                </c:pt>
                <c:pt idx="9216">
                  <c:v>44469.217497916667</c:v>
                </c:pt>
                <c:pt idx="9217">
                  <c:v>44469.218192361113</c:v>
                </c:pt>
                <c:pt idx="9218">
                  <c:v>44469.218886805553</c:v>
                </c:pt>
                <c:pt idx="9219">
                  <c:v>44469.219581249999</c:v>
                </c:pt>
                <c:pt idx="9220">
                  <c:v>44469.220275694446</c:v>
                </c:pt>
                <c:pt idx="9221">
                  <c:v>44469.220970138886</c:v>
                </c:pt>
                <c:pt idx="9222">
                  <c:v>44469.221664583332</c:v>
                </c:pt>
                <c:pt idx="9223">
                  <c:v>44469.222359027779</c:v>
                </c:pt>
                <c:pt idx="9224">
                  <c:v>44469.223053472226</c:v>
                </c:pt>
                <c:pt idx="9225">
                  <c:v>44469.223747916665</c:v>
                </c:pt>
                <c:pt idx="9226">
                  <c:v>44469.224442361112</c:v>
                </c:pt>
                <c:pt idx="9227">
                  <c:v>44469.225136805559</c:v>
                </c:pt>
                <c:pt idx="9228">
                  <c:v>44469.225831249998</c:v>
                </c:pt>
                <c:pt idx="9229">
                  <c:v>44469.226525694445</c:v>
                </c:pt>
                <c:pt idx="9230">
                  <c:v>44469.227220138891</c:v>
                </c:pt>
                <c:pt idx="9231">
                  <c:v>44469.227914583331</c:v>
                </c:pt>
                <c:pt idx="9232">
                  <c:v>44469.228609027778</c:v>
                </c:pt>
                <c:pt idx="9233">
                  <c:v>44469.229303472224</c:v>
                </c:pt>
                <c:pt idx="9234">
                  <c:v>44469.229997916664</c:v>
                </c:pt>
                <c:pt idx="9235">
                  <c:v>44469.23069236111</c:v>
                </c:pt>
                <c:pt idx="9236">
                  <c:v>44469.231386805557</c:v>
                </c:pt>
                <c:pt idx="9237">
                  <c:v>44469.232081249997</c:v>
                </c:pt>
                <c:pt idx="9238">
                  <c:v>44469.232775694443</c:v>
                </c:pt>
                <c:pt idx="9239">
                  <c:v>44469.23347013889</c:v>
                </c:pt>
                <c:pt idx="9240">
                  <c:v>44469.234164583337</c:v>
                </c:pt>
                <c:pt idx="9241">
                  <c:v>44469.234859027776</c:v>
                </c:pt>
                <c:pt idx="9242">
                  <c:v>44469.235553472223</c:v>
                </c:pt>
                <c:pt idx="9243">
                  <c:v>44469.23624791667</c:v>
                </c:pt>
                <c:pt idx="9244">
                  <c:v>44469.236942361109</c:v>
                </c:pt>
                <c:pt idx="9245">
                  <c:v>44469.237636805556</c:v>
                </c:pt>
                <c:pt idx="9246">
                  <c:v>44469.238331250002</c:v>
                </c:pt>
                <c:pt idx="9247">
                  <c:v>44469.239025694442</c:v>
                </c:pt>
                <c:pt idx="9248">
                  <c:v>44469.239720138889</c:v>
                </c:pt>
                <c:pt idx="9249">
                  <c:v>44469.240414583335</c:v>
                </c:pt>
                <c:pt idx="9250">
                  <c:v>44469.241109027775</c:v>
                </c:pt>
                <c:pt idx="9251">
                  <c:v>44469.241803472221</c:v>
                </c:pt>
                <c:pt idx="9252">
                  <c:v>44469.242497916668</c:v>
                </c:pt>
                <c:pt idx="9253">
                  <c:v>44469.243192361108</c:v>
                </c:pt>
                <c:pt idx="9254">
                  <c:v>44469.243886805554</c:v>
                </c:pt>
                <c:pt idx="9255">
                  <c:v>44469.244581250001</c:v>
                </c:pt>
                <c:pt idx="9256">
                  <c:v>44469.245275694448</c:v>
                </c:pt>
                <c:pt idx="9257">
                  <c:v>44469.245970138887</c:v>
                </c:pt>
                <c:pt idx="9258">
                  <c:v>44469.246664583334</c:v>
                </c:pt>
                <c:pt idx="9259">
                  <c:v>44469.24735902778</c:v>
                </c:pt>
                <c:pt idx="9260">
                  <c:v>44469.24805347222</c:v>
                </c:pt>
                <c:pt idx="9261">
                  <c:v>44469.248747916667</c:v>
                </c:pt>
                <c:pt idx="9262">
                  <c:v>44469.249442361113</c:v>
                </c:pt>
                <c:pt idx="9263">
                  <c:v>44469.25014837963</c:v>
                </c:pt>
                <c:pt idx="9264">
                  <c:v>44469.250842824076</c:v>
                </c:pt>
                <c:pt idx="9265">
                  <c:v>44469.251537268516</c:v>
                </c:pt>
                <c:pt idx="9266">
                  <c:v>44469.252231712962</c:v>
                </c:pt>
                <c:pt idx="9267">
                  <c:v>44469.252926157409</c:v>
                </c:pt>
                <c:pt idx="9268">
                  <c:v>44469.253620601849</c:v>
                </c:pt>
                <c:pt idx="9269">
                  <c:v>44469.254315046295</c:v>
                </c:pt>
                <c:pt idx="9270">
                  <c:v>44469.255009490742</c:v>
                </c:pt>
                <c:pt idx="9271">
                  <c:v>44469.255703935189</c:v>
                </c:pt>
                <c:pt idx="9272">
                  <c:v>44469.256398379628</c:v>
                </c:pt>
                <c:pt idx="9273">
                  <c:v>44469.257092824075</c:v>
                </c:pt>
                <c:pt idx="9274">
                  <c:v>44469.257787268521</c:v>
                </c:pt>
                <c:pt idx="9275">
                  <c:v>44469.258481712961</c:v>
                </c:pt>
                <c:pt idx="9276">
                  <c:v>44469.259176157408</c:v>
                </c:pt>
                <c:pt idx="9277">
                  <c:v>44469.259870601854</c:v>
                </c:pt>
                <c:pt idx="9278">
                  <c:v>44469.260565046294</c:v>
                </c:pt>
                <c:pt idx="9279">
                  <c:v>44469.26125949074</c:v>
                </c:pt>
                <c:pt idx="9280">
                  <c:v>44469.261953935187</c:v>
                </c:pt>
                <c:pt idx="9281">
                  <c:v>44469.262648379627</c:v>
                </c:pt>
                <c:pt idx="9282">
                  <c:v>44469.263342824073</c:v>
                </c:pt>
                <c:pt idx="9283">
                  <c:v>44469.26403726852</c:v>
                </c:pt>
                <c:pt idx="9284">
                  <c:v>44469.264731712959</c:v>
                </c:pt>
                <c:pt idx="9285">
                  <c:v>44469.265426157406</c:v>
                </c:pt>
                <c:pt idx="9286">
                  <c:v>44469.266120601853</c:v>
                </c:pt>
                <c:pt idx="9287">
                  <c:v>44469.2668150463</c:v>
                </c:pt>
                <c:pt idx="9288">
                  <c:v>44469.267509490739</c:v>
                </c:pt>
                <c:pt idx="9289">
                  <c:v>44469.268203935186</c:v>
                </c:pt>
                <c:pt idx="9290">
                  <c:v>44469.268898379632</c:v>
                </c:pt>
                <c:pt idx="9291">
                  <c:v>44469.269592824072</c:v>
                </c:pt>
                <c:pt idx="9292">
                  <c:v>44469.270287268519</c:v>
                </c:pt>
                <c:pt idx="9293">
                  <c:v>44469.270981712965</c:v>
                </c:pt>
                <c:pt idx="9294">
                  <c:v>44469.271676157405</c:v>
                </c:pt>
                <c:pt idx="9295">
                  <c:v>44469.272370601851</c:v>
                </c:pt>
                <c:pt idx="9296">
                  <c:v>44469.273065046298</c:v>
                </c:pt>
                <c:pt idx="9297">
                  <c:v>44469.273759490738</c:v>
                </c:pt>
                <c:pt idx="9298">
                  <c:v>44469.274453935184</c:v>
                </c:pt>
                <c:pt idx="9299">
                  <c:v>44469.275148379631</c:v>
                </c:pt>
                <c:pt idx="9300">
                  <c:v>44469.275842824078</c:v>
                </c:pt>
                <c:pt idx="9301">
                  <c:v>44469.276537268517</c:v>
                </c:pt>
                <c:pt idx="9302">
                  <c:v>44469.277231712964</c:v>
                </c:pt>
                <c:pt idx="9303">
                  <c:v>44469.277926157411</c:v>
                </c:pt>
                <c:pt idx="9304">
                  <c:v>44469.27862060185</c:v>
                </c:pt>
                <c:pt idx="9305">
                  <c:v>44469.279315046297</c:v>
                </c:pt>
                <c:pt idx="9306">
                  <c:v>44469.280009490743</c:v>
                </c:pt>
                <c:pt idx="9307">
                  <c:v>44469.280703935183</c:v>
                </c:pt>
                <c:pt idx="9308">
                  <c:v>44469.28139837963</c:v>
                </c:pt>
                <c:pt idx="9309">
                  <c:v>44469.282092824076</c:v>
                </c:pt>
                <c:pt idx="9310">
                  <c:v>44469.282787268516</c:v>
                </c:pt>
                <c:pt idx="9311">
                  <c:v>44469.283481712962</c:v>
                </c:pt>
                <c:pt idx="9312">
                  <c:v>44469.284176157409</c:v>
                </c:pt>
                <c:pt idx="9313">
                  <c:v>44469.284870601849</c:v>
                </c:pt>
                <c:pt idx="9314">
                  <c:v>44469.285565046295</c:v>
                </c:pt>
                <c:pt idx="9315">
                  <c:v>44469.286259490742</c:v>
                </c:pt>
                <c:pt idx="9316">
                  <c:v>44469.286953935189</c:v>
                </c:pt>
                <c:pt idx="9317">
                  <c:v>44469.287648379628</c:v>
                </c:pt>
                <c:pt idx="9318">
                  <c:v>44469.288342824075</c:v>
                </c:pt>
                <c:pt idx="9319">
                  <c:v>44469.289037268521</c:v>
                </c:pt>
                <c:pt idx="9320">
                  <c:v>44469.289731712961</c:v>
                </c:pt>
                <c:pt idx="9321">
                  <c:v>44469.290426157408</c:v>
                </c:pt>
                <c:pt idx="9322">
                  <c:v>44469.291120601854</c:v>
                </c:pt>
                <c:pt idx="9323">
                  <c:v>44469.291826620371</c:v>
                </c:pt>
                <c:pt idx="9324">
                  <c:v>44469.292521064817</c:v>
                </c:pt>
                <c:pt idx="9325">
                  <c:v>44469.293215509257</c:v>
                </c:pt>
                <c:pt idx="9326">
                  <c:v>44469.293909953703</c:v>
                </c:pt>
                <c:pt idx="9327">
                  <c:v>44469.29460439815</c:v>
                </c:pt>
                <c:pt idx="9328">
                  <c:v>44469.29529884259</c:v>
                </c:pt>
                <c:pt idx="9329">
                  <c:v>44469.295993287036</c:v>
                </c:pt>
                <c:pt idx="9330">
                  <c:v>44469.296687731483</c:v>
                </c:pt>
                <c:pt idx="9331">
                  <c:v>44469.297382175922</c:v>
                </c:pt>
                <c:pt idx="9332">
                  <c:v>44469.298076620369</c:v>
                </c:pt>
                <c:pt idx="9333">
                  <c:v>44469.298771064816</c:v>
                </c:pt>
                <c:pt idx="9334">
                  <c:v>44469.299465509263</c:v>
                </c:pt>
                <c:pt idx="9335">
                  <c:v>44469.300159953702</c:v>
                </c:pt>
                <c:pt idx="9336">
                  <c:v>44469.300854398149</c:v>
                </c:pt>
                <c:pt idx="9337">
                  <c:v>44469.301548842595</c:v>
                </c:pt>
                <c:pt idx="9338">
                  <c:v>44469.302243287035</c:v>
                </c:pt>
                <c:pt idx="9339">
                  <c:v>44469.302937731482</c:v>
                </c:pt>
                <c:pt idx="9340">
                  <c:v>44469.303632175928</c:v>
                </c:pt>
                <c:pt idx="9341">
                  <c:v>44469.304326620368</c:v>
                </c:pt>
                <c:pt idx="9342">
                  <c:v>44469.305021064814</c:v>
                </c:pt>
                <c:pt idx="9343">
                  <c:v>44469.305715509261</c:v>
                </c:pt>
                <c:pt idx="9344">
                  <c:v>44469.3064099537</c:v>
                </c:pt>
                <c:pt idx="9345">
                  <c:v>44469.307104398147</c:v>
                </c:pt>
                <c:pt idx="9346">
                  <c:v>44469.307798842594</c:v>
                </c:pt>
                <c:pt idx="9347">
                  <c:v>44469.308493287041</c:v>
                </c:pt>
                <c:pt idx="9348">
                  <c:v>44469.30918773148</c:v>
                </c:pt>
                <c:pt idx="9349">
                  <c:v>44469.309882175927</c:v>
                </c:pt>
                <c:pt idx="9350">
                  <c:v>44469.310576620373</c:v>
                </c:pt>
                <c:pt idx="9351">
                  <c:v>44469.311271064813</c:v>
                </c:pt>
                <c:pt idx="9352">
                  <c:v>44469.31196550926</c:v>
                </c:pt>
                <c:pt idx="9353">
                  <c:v>44469.312659953706</c:v>
                </c:pt>
                <c:pt idx="9354">
                  <c:v>44469.313354398146</c:v>
                </c:pt>
                <c:pt idx="9355">
                  <c:v>44469.314048842592</c:v>
                </c:pt>
                <c:pt idx="9356">
                  <c:v>44469.314743287039</c:v>
                </c:pt>
                <c:pt idx="9357">
                  <c:v>44469.315437731479</c:v>
                </c:pt>
                <c:pt idx="9358">
                  <c:v>44469.316132175925</c:v>
                </c:pt>
                <c:pt idx="9359">
                  <c:v>44469.316826620372</c:v>
                </c:pt>
                <c:pt idx="9360">
                  <c:v>44469.317521064811</c:v>
                </c:pt>
                <c:pt idx="9361">
                  <c:v>44469.318215509258</c:v>
                </c:pt>
                <c:pt idx="9362">
                  <c:v>44469.318909953705</c:v>
                </c:pt>
                <c:pt idx="9363">
                  <c:v>44469.319604398152</c:v>
                </c:pt>
                <c:pt idx="9364">
                  <c:v>44469.320298842591</c:v>
                </c:pt>
                <c:pt idx="9365">
                  <c:v>44469.320993287038</c:v>
                </c:pt>
                <c:pt idx="9366">
                  <c:v>44469.321687731484</c:v>
                </c:pt>
                <c:pt idx="9367">
                  <c:v>44469.322382175924</c:v>
                </c:pt>
                <c:pt idx="9368">
                  <c:v>44469.323076620371</c:v>
                </c:pt>
                <c:pt idx="9369">
                  <c:v>44469.323771064817</c:v>
                </c:pt>
                <c:pt idx="9370">
                  <c:v>44469.324465509257</c:v>
                </c:pt>
                <c:pt idx="9371">
                  <c:v>44469.325159953703</c:v>
                </c:pt>
                <c:pt idx="9372">
                  <c:v>44469.32585439815</c:v>
                </c:pt>
                <c:pt idx="9373">
                  <c:v>44469.32654884259</c:v>
                </c:pt>
                <c:pt idx="9374">
                  <c:v>44469.327243287036</c:v>
                </c:pt>
                <c:pt idx="9375">
                  <c:v>44469.327937731483</c:v>
                </c:pt>
                <c:pt idx="9376">
                  <c:v>44469.328632175922</c:v>
                </c:pt>
                <c:pt idx="9377">
                  <c:v>44469.329326620369</c:v>
                </c:pt>
                <c:pt idx="9378">
                  <c:v>44469.330021064816</c:v>
                </c:pt>
                <c:pt idx="9379">
                  <c:v>44469.330715509263</c:v>
                </c:pt>
                <c:pt idx="9380">
                  <c:v>44469.331409953702</c:v>
                </c:pt>
                <c:pt idx="9381">
                  <c:v>44469.332104398149</c:v>
                </c:pt>
                <c:pt idx="9382">
                  <c:v>44469.332798842595</c:v>
                </c:pt>
                <c:pt idx="9383">
                  <c:v>44469.333504861112</c:v>
                </c:pt>
                <c:pt idx="9384">
                  <c:v>44469.334199305558</c:v>
                </c:pt>
                <c:pt idx="9385">
                  <c:v>44469.334893749998</c:v>
                </c:pt>
                <c:pt idx="9386">
                  <c:v>44469.335588194444</c:v>
                </c:pt>
                <c:pt idx="9387">
                  <c:v>44469.336282638891</c:v>
                </c:pt>
                <c:pt idx="9388">
                  <c:v>44469.336977083331</c:v>
                </c:pt>
                <c:pt idx="9389">
                  <c:v>44469.337671527777</c:v>
                </c:pt>
                <c:pt idx="9390">
                  <c:v>44469.338365972224</c:v>
                </c:pt>
                <c:pt idx="9391">
                  <c:v>44469.339060416663</c:v>
                </c:pt>
                <c:pt idx="9392">
                  <c:v>44469.33975486111</c:v>
                </c:pt>
                <c:pt idx="9393">
                  <c:v>44469.340449305557</c:v>
                </c:pt>
                <c:pt idx="9394">
                  <c:v>44469.341143750004</c:v>
                </c:pt>
                <c:pt idx="9395">
                  <c:v>44469.341838194443</c:v>
                </c:pt>
                <c:pt idx="9396">
                  <c:v>44469.34253263889</c:v>
                </c:pt>
                <c:pt idx="9397">
                  <c:v>44469.343227083336</c:v>
                </c:pt>
                <c:pt idx="9398">
                  <c:v>44469.343921527776</c:v>
                </c:pt>
                <c:pt idx="9399">
                  <c:v>44469.344615972223</c:v>
                </c:pt>
                <c:pt idx="9400">
                  <c:v>44469.345310416669</c:v>
                </c:pt>
                <c:pt idx="9401">
                  <c:v>44469.346004861109</c:v>
                </c:pt>
                <c:pt idx="9402">
                  <c:v>44469.346699305555</c:v>
                </c:pt>
                <c:pt idx="9403">
                  <c:v>44469.347393750002</c:v>
                </c:pt>
                <c:pt idx="9404">
                  <c:v>44469.348088194442</c:v>
                </c:pt>
                <c:pt idx="9405">
                  <c:v>44469.348782638888</c:v>
                </c:pt>
                <c:pt idx="9406">
                  <c:v>44469.349477083335</c:v>
                </c:pt>
                <c:pt idx="9407">
                  <c:v>44469.350171527774</c:v>
                </c:pt>
                <c:pt idx="9408">
                  <c:v>44469.350865972221</c:v>
                </c:pt>
                <c:pt idx="9409">
                  <c:v>44469.351560416668</c:v>
                </c:pt>
                <c:pt idx="9410">
                  <c:v>44469.352254861114</c:v>
                </c:pt>
                <c:pt idx="9411">
                  <c:v>44469.352949305554</c:v>
                </c:pt>
                <c:pt idx="9412">
                  <c:v>44469.353643750001</c:v>
                </c:pt>
                <c:pt idx="9413">
                  <c:v>44469.354338194447</c:v>
                </c:pt>
                <c:pt idx="9414">
                  <c:v>44469.355032638887</c:v>
                </c:pt>
                <c:pt idx="9415">
                  <c:v>44469.355727083333</c:v>
                </c:pt>
                <c:pt idx="9416">
                  <c:v>44469.35642152778</c:v>
                </c:pt>
                <c:pt idx="9417">
                  <c:v>44469.35711597222</c:v>
                </c:pt>
                <c:pt idx="9418">
                  <c:v>44469.357810416666</c:v>
                </c:pt>
                <c:pt idx="9419">
                  <c:v>44469.358504861113</c:v>
                </c:pt>
                <c:pt idx="9420">
                  <c:v>44469.359199305552</c:v>
                </c:pt>
                <c:pt idx="9421">
                  <c:v>44469.359893749999</c:v>
                </c:pt>
                <c:pt idx="9422">
                  <c:v>44469.360588194446</c:v>
                </c:pt>
                <c:pt idx="9423">
                  <c:v>44469.361282638885</c:v>
                </c:pt>
                <c:pt idx="9424">
                  <c:v>44469.361977083332</c:v>
                </c:pt>
                <c:pt idx="9425">
                  <c:v>44469.362671527779</c:v>
                </c:pt>
                <c:pt idx="9426">
                  <c:v>44469.363365972225</c:v>
                </c:pt>
                <c:pt idx="9427">
                  <c:v>44469.364060416665</c:v>
                </c:pt>
                <c:pt idx="9428">
                  <c:v>44469.364754861112</c:v>
                </c:pt>
                <c:pt idx="9429">
                  <c:v>44469.365449305558</c:v>
                </c:pt>
                <c:pt idx="9430">
                  <c:v>44469.366143749998</c:v>
                </c:pt>
                <c:pt idx="9431">
                  <c:v>44469.366838194444</c:v>
                </c:pt>
                <c:pt idx="9432">
                  <c:v>44469.367532638891</c:v>
                </c:pt>
                <c:pt idx="9433">
                  <c:v>44469.368227083331</c:v>
                </c:pt>
                <c:pt idx="9434">
                  <c:v>44469.368921527777</c:v>
                </c:pt>
                <c:pt idx="9435">
                  <c:v>44469.369615972224</c:v>
                </c:pt>
                <c:pt idx="9436">
                  <c:v>44469.370310416663</c:v>
                </c:pt>
                <c:pt idx="9437">
                  <c:v>44469.37100486111</c:v>
                </c:pt>
                <c:pt idx="9438">
                  <c:v>44469.371699305557</c:v>
                </c:pt>
                <c:pt idx="9439">
                  <c:v>44469.372393750004</c:v>
                </c:pt>
                <c:pt idx="9440">
                  <c:v>44469.373088194443</c:v>
                </c:pt>
                <c:pt idx="9441">
                  <c:v>44469.37378263889</c:v>
                </c:pt>
                <c:pt idx="9442">
                  <c:v>44469.374477083336</c:v>
                </c:pt>
                <c:pt idx="9443">
                  <c:v>44469.375183101853</c:v>
                </c:pt>
                <c:pt idx="9444">
                  <c:v>44469.375877546299</c:v>
                </c:pt>
                <c:pt idx="9445">
                  <c:v>44469.376571990739</c:v>
                </c:pt>
                <c:pt idx="9446">
                  <c:v>44469.377266435185</c:v>
                </c:pt>
                <c:pt idx="9447">
                  <c:v>44469.377960879632</c:v>
                </c:pt>
                <c:pt idx="9448">
                  <c:v>44469.378655324072</c:v>
                </c:pt>
                <c:pt idx="9449">
                  <c:v>44469.379349768518</c:v>
                </c:pt>
                <c:pt idx="9450">
                  <c:v>44469.380044212965</c:v>
                </c:pt>
                <c:pt idx="9451">
                  <c:v>44469.380738657404</c:v>
                </c:pt>
                <c:pt idx="9452">
                  <c:v>44469.381433101851</c:v>
                </c:pt>
                <c:pt idx="9453">
                  <c:v>44469.382127546298</c:v>
                </c:pt>
                <c:pt idx="9454">
                  <c:v>44469.382821990737</c:v>
                </c:pt>
                <c:pt idx="9455">
                  <c:v>44469.383516435184</c:v>
                </c:pt>
                <c:pt idx="9456">
                  <c:v>44469.384210879631</c:v>
                </c:pt>
                <c:pt idx="9457">
                  <c:v>44469.384905324077</c:v>
                </c:pt>
                <c:pt idx="9458">
                  <c:v>44469.385599768517</c:v>
                </c:pt>
                <c:pt idx="9459">
                  <c:v>44469.386294212964</c:v>
                </c:pt>
                <c:pt idx="9460">
                  <c:v>44469.38698865741</c:v>
                </c:pt>
                <c:pt idx="9461">
                  <c:v>44469.38768310185</c:v>
                </c:pt>
                <c:pt idx="9462">
                  <c:v>44469.388377546296</c:v>
                </c:pt>
                <c:pt idx="9463">
                  <c:v>44469.389071990743</c:v>
                </c:pt>
                <c:pt idx="9464">
                  <c:v>44469.389766435183</c:v>
                </c:pt>
                <c:pt idx="9465">
                  <c:v>44469.390460879629</c:v>
                </c:pt>
                <c:pt idx="9466">
                  <c:v>44469.391155324076</c:v>
                </c:pt>
                <c:pt idx="9467">
                  <c:v>44469.391849768515</c:v>
                </c:pt>
                <c:pt idx="9468">
                  <c:v>44469.392544212962</c:v>
                </c:pt>
                <c:pt idx="9469">
                  <c:v>44469.393238657409</c:v>
                </c:pt>
                <c:pt idx="9470">
                  <c:v>44469.393933101848</c:v>
                </c:pt>
                <c:pt idx="9471">
                  <c:v>44469.394627546295</c:v>
                </c:pt>
                <c:pt idx="9472">
                  <c:v>44469.395321990742</c:v>
                </c:pt>
                <c:pt idx="9473">
                  <c:v>44469.396016435188</c:v>
                </c:pt>
                <c:pt idx="9474">
                  <c:v>44469.396710879628</c:v>
                </c:pt>
                <c:pt idx="9475">
                  <c:v>44469.397405324074</c:v>
                </c:pt>
                <c:pt idx="9476">
                  <c:v>44469.398099768521</c:v>
                </c:pt>
                <c:pt idx="9477">
                  <c:v>44469.398794212961</c:v>
                </c:pt>
                <c:pt idx="9478">
                  <c:v>44469.399488657407</c:v>
                </c:pt>
                <c:pt idx="9479">
                  <c:v>44469.400183101854</c:v>
                </c:pt>
                <c:pt idx="9480">
                  <c:v>44469.400877546293</c:v>
                </c:pt>
                <c:pt idx="9481">
                  <c:v>44469.40157199074</c:v>
                </c:pt>
                <c:pt idx="9482">
                  <c:v>44469.402266435187</c:v>
                </c:pt>
                <c:pt idx="9483">
                  <c:v>44469.402960879626</c:v>
                </c:pt>
                <c:pt idx="9484">
                  <c:v>44469.403655324073</c:v>
                </c:pt>
                <c:pt idx="9485">
                  <c:v>44469.40434976852</c:v>
                </c:pt>
                <c:pt idx="9486">
                  <c:v>44469.405044212966</c:v>
                </c:pt>
                <c:pt idx="9487">
                  <c:v>44469.405738657406</c:v>
                </c:pt>
                <c:pt idx="9488">
                  <c:v>44469.406433101853</c:v>
                </c:pt>
                <c:pt idx="9489">
                  <c:v>44469.407127546299</c:v>
                </c:pt>
                <c:pt idx="9490">
                  <c:v>44469.407821990739</c:v>
                </c:pt>
                <c:pt idx="9491">
                  <c:v>44469.408516435185</c:v>
                </c:pt>
                <c:pt idx="9492">
                  <c:v>44469.409210879632</c:v>
                </c:pt>
                <c:pt idx="9493">
                  <c:v>44469.409905324072</c:v>
                </c:pt>
                <c:pt idx="9494">
                  <c:v>44469.410599768518</c:v>
                </c:pt>
                <c:pt idx="9495">
                  <c:v>44469.411294212965</c:v>
                </c:pt>
                <c:pt idx="9496">
                  <c:v>44469.411988657404</c:v>
                </c:pt>
                <c:pt idx="9497">
                  <c:v>44469.412683101851</c:v>
                </c:pt>
                <c:pt idx="9498">
                  <c:v>44469.413377546298</c:v>
                </c:pt>
                <c:pt idx="9499">
                  <c:v>44469.414071990737</c:v>
                </c:pt>
                <c:pt idx="9500">
                  <c:v>44469.414766435184</c:v>
                </c:pt>
                <c:pt idx="9501">
                  <c:v>44469.415460879631</c:v>
                </c:pt>
                <c:pt idx="9502">
                  <c:v>44469.416155324077</c:v>
                </c:pt>
                <c:pt idx="9503">
                  <c:v>44469.416849768517</c:v>
                </c:pt>
                <c:pt idx="9504">
                  <c:v>44469.417544212964</c:v>
                </c:pt>
                <c:pt idx="9505">
                  <c:v>44469.41823865741</c:v>
                </c:pt>
                <c:pt idx="9506">
                  <c:v>44469.41893310185</c:v>
                </c:pt>
                <c:pt idx="9507">
                  <c:v>44469.419627546296</c:v>
                </c:pt>
                <c:pt idx="9508">
                  <c:v>44469.420321990743</c:v>
                </c:pt>
                <c:pt idx="9509">
                  <c:v>44469.421016435183</c:v>
                </c:pt>
                <c:pt idx="9510">
                  <c:v>44469.421710879629</c:v>
                </c:pt>
                <c:pt idx="9511">
                  <c:v>44469.422405324076</c:v>
                </c:pt>
                <c:pt idx="9512">
                  <c:v>44469.423099768515</c:v>
                </c:pt>
                <c:pt idx="9513">
                  <c:v>44469.423794212962</c:v>
                </c:pt>
                <c:pt idx="9514">
                  <c:v>44469.424488657409</c:v>
                </c:pt>
                <c:pt idx="9515">
                  <c:v>44469.425183101848</c:v>
                </c:pt>
                <c:pt idx="9516">
                  <c:v>44469.425877546295</c:v>
                </c:pt>
                <c:pt idx="9517">
                  <c:v>44469.426571990742</c:v>
                </c:pt>
                <c:pt idx="9518">
                  <c:v>44469.427266435188</c:v>
                </c:pt>
                <c:pt idx="9519">
                  <c:v>44469.427960879628</c:v>
                </c:pt>
                <c:pt idx="9520">
                  <c:v>44469.428655324074</c:v>
                </c:pt>
                <c:pt idx="9521">
                  <c:v>44469.429349768521</c:v>
                </c:pt>
                <c:pt idx="9522">
                  <c:v>44469.430044212961</c:v>
                </c:pt>
                <c:pt idx="9523">
                  <c:v>44469.430738657407</c:v>
                </c:pt>
                <c:pt idx="9524">
                  <c:v>44469.431433101854</c:v>
                </c:pt>
                <c:pt idx="9525">
                  <c:v>44469.432127546293</c:v>
                </c:pt>
                <c:pt idx="9526">
                  <c:v>44469.43282199074</c:v>
                </c:pt>
                <c:pt idx="9527">
                  <c:v>44469.433516435187</c:v>
                </c:pt>
                <c:pt idx="9528">
                  <c:v>44469.434210879626</c:v>
                </c:pt>
                <c:pt idx="9529">
                  <c:v>44469.434905324073</c:v>
                </c:pt>
                <c:pt idx="9530">
                  <c:v>44469.43559976852</c:v>
                </c:pt>
                <c:pt idx="9531">
                  <c:v>44469.436294212966</c:v>
                </c:pt>
                <c:pt idx="9532">
                  <c:v>44469.436988657406</c:v>
                </c:pt>
                <c:pt idx="9533">
                  <c:v>44469.437683101853</c:v>
                </c:pt>
                <c:pt idx="9534">
                  <c:v>44469.438377546299</c:v>
                </c:pt>
                <c:pt idx="9535">
                  <c:v>44469.439071990739</c:v>
                </c:pt>
                <c:pt idx="9536">
                  <c:v>44469.439766435185</c:v>
                </c:pt>
                <c:pt idx="9537">
                  <c:v>44469.440460879632</c:v>
                </c:pt>
                <c:pt idx="9538">
                  <c:v>44469.441155324072</c:v>
                </c:pt>
                <c:pt idx="9539">
                  <c:v>44469.441849768518</c:v>
                </c:pt>
                <c:pt idx="9540">
                  <c:v>44469.442544212965</c:v>
                </c:pt>
                <c:pt idx="9541">
                  <c:v>44469.443238657404</c:v>
                </c:pt>
                <c:pt idx="9542">
                  <c:v>44469.443933101851</c:v>
                </c:pt>
                <c:pt idx="9543">
                  <c:v>44469.444627546298</c:v>
                </c:pt>
                <c:pt idx="9544">
                  <c:v>44469.445321990737</c:v>
                </c:pt>
                <c:pt idx="9545">
                  <c:v>44469.446016435184</c:v>
                </c:pt>
                <c:pt idx="9546">
                  <c:v>44469.446710879631</c:v>
                </c:pt>
                <c:pt idx="9547">
                  <c:v>44469.447405324077</c:v>
                </c:pt>
                <c:pt idx="9548">
                  <c:v>44469.448099768517</c:v>
                </c:pt>
                <c:pt idx="9549">
                  <c:v>44469.448794212964</c:v>
                </c:pt>
                <c:pt idx="9550">
                  <c:v>44469.44948865741</c:v>
                </c:pt>
                <c:pt idx="9551">
                  <c:v>44469.45018310185</c:v>
                </c:pt>
                <c:pt idx="9552">
                  <c:v>44469.450877546296</c:v>
                </c:pt>
                <c:pt idx="9553">
                  <c:v>44469.451571990743</c:v>
                </c:pt>
                <c:pt idx="9554">
                  <c:v>44469.452266435183</c:v>
                </c:pt>
                <c:pt idx="9555">
                  <c:v>44469.452960879629</c:v>
                </c:pt>
                <c:pt idx="9556">
                  <c:v>44469.453655324076</c:v>
                </c:pt>
                <c:pt idx="9557">
                  <c:v>44469.454349768515</c:v>
                </c:pt>
                <c:pt idx="9558">
                  <c:v>44469.455044212962</c:v>
                </c:pt>
                <c:pt idx="9559">
                  <c:v>44469.455738657409</c:v>
                </c:pt>
                <c:pt idx="9560">
                  <c:v>44469.456433101848</c:v>
                </c:pt>
                <c:pt idx="9561">
                  <c:v>44469.457127546295</c:v>
                </c:pt>
                <c:pt idx="9562">
                  <c:v>44469.457821990742</c:v>
                </c:pt>
                <c:pt idx="9563">
                  <c:v>44469.458528009258</c:v>
                </c:pt>
                <c:pt idx="9564">
                  <c:v>44469.459222453705</c:v>
                </c:pt>
                <c:pt idx="9565">
                  <c:v>44469.459916898151</c:v>
                </c:pt>
                <c:pt idx="9566">
                  <c:v>44469.460611342591</c:v>
                </c:pt>
                <c:pt idx="9567">
                  <c:v>44469.461305787037</c:v>
                </c:pt>
                <c:pt idx="9568">
                  <c:v>44469.462000231484</c:v>
                </c:pt>
                <c:pt idx="9569">
                  <c:v>44469.462694675924</c:v>
                </c:pt>
                <c:pt idx="9570">
                  <c:v>44469.46338912037</c:v>
                </c:pt>
                <c:pt idx="9571">
                  <c:v>44469.464083564817</c:v>
                </c:pt>
                <c:pt idx="9572">
                  <c:v>44469.464778009256</c:v>
                </c:pt>
                <c:pt idx="9573">
                  <c:v>44469.465472453703</c:v>
                </c:pt>
                <c:pt idx="9574">
                  <c:v>44469.46616689815</c:v>
                </c:pt>
                <c:pt idx="9575">
                  <c:v>44469.466861342589</c:v>
                </c:pt>
                <c:pt idx="9576">
                  <c:v>44469.467555787036</c:v>
                </c:pt>
                <c:pt idx="9577">
                  <c:v>44469.468250231483</c:v>
                </c:pt>
                <c:pt idx="9578">
                  <c:v>44469.468944675929</c:v>
                </c:pt>
                <c:pt idx="9579">
                  <c:v>44469.469639120369</c:v>
                </c:pt>
                <c:pt idx="9580">
                  <c:v>44469.470333564816</c:v>
                </c:pt>
                <c:pt idx="9581">
                  <c:v>44469.471028009262</c:v>
                </c:pt>
                <c:pt idx="9582">
                  <c:v>44469.471722453702</c:v>
                </c:pt>
                <c:pt idx="9583">
                  <c:v>44469.472416898148</c:v>
                </c:pt>
                <c:pt idx="9584">
                  <c:v>44469.473111342595</c:v>
                </c:pt>
                <c:pt idx="9585">
                  <c:v>44469.473805787035</c:v>
                </c:pt>
                <c:pt idx="9586">
                  <c:v>44469.474500231481</c:v>
                </c:pt>
                <c:pt idx="9587">
                  <c:v>44469.475194675928</c:v>
                </c:pt>
                <c:pt idx="9588">
                  <c:v>44469.475889120367</c:v>
                </c:pt>
                <c:pt idx="9589">
                  <c:v>44469.476583564814</c:v>
                </c:pt>
                <c:pt idx="9590">
                  <c:v>44469.477278009261</c:v>
                </c:pt>
                <c:pt idx="9591">
                  <c:v>44469.4779724537</c:v>
                </c:pt>
                <c:pt idx="9592">
                  <c:v>44469.478666898147</c:v>
                </c:pt>
                <c:pt idx="9593">
                  <c:v>44469.479361342594</c:v>
                </c:pt>
                <c:pt idx="9594">
                  <c:v>44469.48005578704</c:v>
                </c:pt>
                <c:pt idx="9595">
                  <c:v>44469.48075023148</c:v>
                </c:pt>
                <c:pt idx="9596">
                  <c:v>44469.481444675926</c:v>
                </c:pt>
                <c:pt idx="9597">
                  <c:v>44469.482139120373</c:v>
                </c:pt>
                <c:pt idx="9598">
                  <c:v>44469.482833564813</c:v>
                </c:pt>
                <c:pt idx="9599">
                  <c:v>44469.483528009259</c:v>
                </c:pt>
                <c:pt idx="9600">
                  <c:v>44469.484222453706</c:v>
                </c:pt>
                <c:pt idx="9601">
                  <c:v>44469.484916898145</c:v>
                </c:pt>
                <c:pt idx="9602">
                  <c:v>44469.485611342592</c:v>
                </c:pt>
                <c:pt idx="9603">
                  <c:v>44469.486305787039</c:v>
                </c:pt>
                <c:pt idx="9604">
                  <c:v>44469.487000231478</c:v>
                </c:pt>
                <c:pt idx="9605">
                  <c:v>44469.487694675925</c:v>
                </c:pt>
                <c:pt idx="9606">
                  <c:v>44469.488389120372</c:v>
                </c:pt>
                <c:pt idx="9607">
                  <c:v>44469.489083564818</c:v>
                </c:pt>
                <c:pt idx="9608">
                  <c:v>44469.489778009258</c:v>
                </c:pt>
                <c:pt idx="9609">
                  <c:v>44469.490472453705</c:v>
                </c:pt>
                <c:pt idx="9610">
                  <c:v>44469.491166898151</c:v>
                </c:pt>
                <c:pt idx="9611">
                  <c:v>44469.491861342591</c:v>
                </c:pt>
                <c:pt idx="9612">
                  <c:v>44469.492555787037</c:v>
                </c:pt>
                <c:pt idx="9613">
                  <c:v>44469.493250231484</c:v>
                </c:pt>
                <c:pt idx="9614">
                  <c:v>44469.493944675924</c:v>
                </c:pt>
                <c:pt idx="9615">
                  <c:v>44469.49463912037</c:v>
                </c:pt>
                <c:pt idx="9616">
                  <c:v>44469.495333564817</c:v>
                </c:pt>
                <c:pt idx="9617">
                  <c:v>44469.496028009256</c:v>
                </c:pt>
                <c:pt idx="9618">
                  <c:v>44469.496722453703</c:v>
                </c:pt>
                <c:pt idx="9619">
                  <c:v>44469.49741689815</c:v>
                </c:pt>
                <c:pt idx="9620">
                  <c:v>44469.498111342589</c:v>
                </c:pt>
                <c:pt idx="9621">
                  <c:v>44469.498805787036</c:v>
                </c:pt>
                <c:pt idx="9622">
                  <c:v>44469.499500231483</c:v>
                </c:pt>
                <c:pt idx="9623">
                  <c:v>44469.500206249999</c:v>
                </c:pt>
                <c:pt idx="9624">
                  <c:v>44469.500900694446</c:v>
                </c:pt>
                <c:pt idx="9625">
                  <c:v>44469.501595138892</c:v>
                </c:pt>
                <c:pt idx="9626">
                  <c:v>44469.502289583332</c:v>
                </c:pt>
                <c:pt idx="9627">
                  <c:v>44469.502984027778</c:v>
                </c:pt>
                <c:pt idx="9628">
                  <c:v>44469.503678472225</c:v>
                </c:pt>
                <c:pt idx="9629">
                  <c:v>44469.504372916665</c:v>
                </c:pt>
                <c:pt idx="9630">
                  <c:v>44469.505067361111</c:v>
                </c:pt>
                <c:pt idx="9631">
                  <c:v>44469.505761805558</c:v>
                </c:pt>
                <c:pt idx="9632">
                  <c:v>44469.506456249997</c:v>
                </c:pt>
                <c:pt idx="9633">
                  <c:v>44469.507150694444</c:v>
                </c:pt>
                <c:pt idx="9634">
                  <c:v>44469.507845138891</c:v>
                </c:pt>
                <c:pt idx="9635">
                  <c:v>44469.50853958333</c:v>
                </c:pt>
                <c:pt idx="9636">
                  <c:v>44469.509234027777</c:v>
                </c:pt>
                <c:pt idx="9637">
                  <c:v>44469.509928472224</c:v>
                </c:pt>
                <c:pt idx="9638">
                  <c:v>44469.510622916663</c:v>
                </c:pt>
                <c:pt idx="9639">
                  <c:v>44469.51131736111</c:v>
                </c:pt>
                <c:pt idx="9640">
                  <c:v>44469.512011805557</c:v>
                </c:pt>
                <c:pt idx="9641">
                  <c:v>44469.512706250003</c:v>
                </c:pt>
                <c:pt idx="9642">
                  <c:v>44469.513400694443</c:v>
                </c:pt>
                <c:pt idx="9643">
                  <c:v>44469.514095138889</c:v>
                </c:pt>
                <c:pt idx="9644">
                  <c:v>44469.514789583336</c:v>
                </c:pt>
                <c:pt idx="9645">
                  <c:v>44469.515484027776</c:v>
                </c:pt>
                <c:pt idx="9646">
                  <c:v>44469.516178472222</c:v>
                </c:pt>
                <c:pt idx="9647">
                  <c:v>44469.516872916669</c:v>
                </c:pt>
                <c:pt idx="9648">
                  <c:v>44469.517567361108</c:v>
                </c:pt>
                <c:pt idx="9649">
                  <c:v>44469.518261805555</c:v>
                </c:pt>
                <c:pt idx="9650">
                  <c:v>44469.518956250002</c:v>
                </c:pt>
                <c:pt idx="9651">
                  <c:v>44469.519650694441</c:v>
                </c:pt>
                <c:pt idx="9652">
                  <c:v>44469.520345138888</c:v>
                </c:pt>
                <c:pt idx="9653">
                  <c:v>44469.521039583335</c:v>
                </c:pt>
                <c:pt idx="9654">
                  <c:v>44469.521734027781</c:v>
                </c:pt>
                <c:pt idx="9655">
                  <c:v>44469.522428472221</c:v>
                </c:pt>
                <c:pt idx="9656">
                  <c:v>44469.523122916667</c:v>
                </c:pt>
                <c:pt idx="9657">
                  <c:v>44469.523817361114</c:v>
                </c:pt>
                <c:pt idx="9658">
                  <c:v>44469.524511805554</c:v>
                </c:pt>
                <c:pt idx="9659">
                  <c:v>44469.52520625</c:v>
                </c:pt>
                <c:pt idx="9660">
                  <c:v>44469.525900694447</c:v>
                </c:pt>
                <c:pt idx="9661">
                  <c:v>44469.526595138886</c:v>
                </c:pt>
                <c:pt idx="9662">
                  <c:v>44469.527289583333</c:v>
                </c:pt>
                <c:pt idx="9663">
                  <c:v>44469.52798402778</c:v>
                </c:pt>
                <c:pt idx="9664">
                  <c:v>44469.528678472219</c:v>
                </c:pt>
                <c:pt idx="9665">
                  <c:v>44469.529372916666</c:v>
                </c:pt>
                <c:pt idx="9666">
                  <c:v>44469.530067361113</c:v>
                </c:pt>
                <c:pt idx="9667">
                  <c:v>44469.530761805552</c:v>
                </c:pt>
                <c:pt idx="9668">
                  <c:v>44469.531456249999</c:v>
                </c:pt>
                <c:pt idx="9669">
                  <c:v>44469.532150694446</c:v>
                </c:pt>
                <c:pt idx="9670">
                  <c:v>44469.532845138892</c:v>
                </c:pt>
                <c:pt idx="9671">
                  <c:v>44469.533539583332</c:v>
                </c:pt>
                <c:pt idx="9672">
                  <c:v>44469.534234027778</c:v>
                </c:pt>
                <c:pt idx="9673">
                  <c:v>44469.534928472225</c:v>
                </c:pt>
                <c:pt idx="9674">
                  <c:v>44469.535622916665</c:v>
                </c:pt>
                <c:pt idx="9675">
                  <c:v>44469.536317361111</c:v>
                </c:pt>
                <c:pt idx="9676">
                  <c:v>44469.537011805558</c:v>
                </c:pt>
                <c:pt idx="9677">
                  <c:v>44469.537706249997</c:v>
                </c:pt>
                <c:pt idx="9678">
                  <c:v>44469.538400694444</c:v>
                </c:pt>
                <c:pt idx="9679">
                  <c:v>44469.539095138891</c:v>
                </c:pt>
                <c:pt idx="9680">
                  <c:v>44469.53978958333</c:v>
                </c:pt>
                <c:pt idx="9681">
                  <c:v>44469.540484027777</c:v>
                </c:pt>
                <c:pt idx="9682">
                  <c:v>44469.541178472224</c:v>
                </c:pt>
                <c:pt idx="9683">
                  <c:v>44469.54188449074</c:v>
                </c:pt>
                <c:pt idx="9684">
                  <c:v>44469.542578935187</c:v>
                </c:pt>
                <c:pt idx="9685">
                  <c:v>44469.543273379626</c:v>
                </c:pt>
                <c:pt idx="9686">
                  <c:v>44469.543967824073</c:v>
                </c:pt>
                <c:pt idx="9687">
                  <c:v>44469.544662268519</c:v>
                </c:pt>
                <c:pt idx="9688">
                  <c:v>44469.545356712966</c:v>
                </c:pt>
                <c:pt idx="9689">
                  <c:v>44469.546051157406</c:v>
                </c:pt>
                <c:pt idx="9690">
                  <c:v>44469.546745601852</c:v>
                </c:pt>
                <c:pt idx="9691">
                  <c:v>44469.547440046299</c:v>
                </c:pt>
                <c:pt idx="9692">
                  <c:v>44469.548134490738</c:v>
                </c:pt>
                <c:pt idx="9693">
                  <c:v>44469.548828935185</c:v>
                </c:pt>
                <c:pt idx="9694">
                  <c:v>44469.549523379632</c:v>
                </c:pt>
                <c:pt idx="9695">
                  <c:v>44469.550217824071</c:v>
                </c:pt>
                <c:pt idx="9696">
                  <c:v>44469.550912268518</c:v>
                </c:pt>
                <c:pt idx="9697">
                  <c:v>44469.551606712965</c:v>
                </c:pt>
                <c:pt idx="9698">
                  <c:v>44469.552301157404</c:v>
                </c:pt>
                <c:pt idx="9699">
                  <c:v>44469.552995601851</c:v>
                </c:pt>
                <c:pt idx="9700">
                  <c:v>44469.553690046298</c:v>
                </c:pt>
                <c:pt idx="9701">
                  <c:v>44469.554384490744</c:v>
                </c:pt>
                <c:pt idx="9702">
                  <c:v>44469.555078935184</c:v>
                </c:pt>
                <c:pt idx="9703">
                  <c:v>44469.55577337963</c:v>
                </c:pt>
                <c:pt idx="9704">
                  <c:v>44469.556467824077</c:v>
                </c:pt>
                <c:pt idx="9705">
                  <c:v>44469.557162268517</c:v>
                </c:pt>
                <c:pt idx="9706">
                  <c:v>44469.557856712963</c:v>
                </c:pt>
                <c:pt idx="9707">
                  <c:v>44469.55855115741</c:v>
                </c:pt>
                <c:pt idx="9708">
                  <c:v>44469.559245601849</c:v>
                </c:pt>
                <c:pt idx="9709">
                  <c:v>44469.559940046296</c:v>
                </c:pt>
                <c:pt idx="9710">
                  <c:v>44469.560634490743</c:v>
                </c:pt>
                <c:pt idx="9711">
                  <c:v>44469.561328935182</c:v>
                </c:pt>
                <c:pt idx="9712">
                  <c:v>44469.562023379629</c:v>
                </c:pt>
                <c:pt idx="9713">
                  <c:v>44469.562717824076</c:v>
                </c:pt>
                <c:pt idx="9714">
                  <c:v>44469.563412268515</c:v>
                </c:pt>
                <c:pt idx="9715">
                  <c:v>44469.564106712962</c:v>
                </c:pt>
                <c:pt idx="9716">
                  <c:v>44469.564801157409</c:v>
                </c:pt>
                <c:pt idx="9717">
                  <c:v>44469.565495601855</c:v>
                </c:pt>
                <c:pt idx="9718">
                  <c:v>44469.566190046295</c:v>
                </c:pt>
                <c:pt idx="9719">
                  <c:v>44469.566884490741</c:v>
                </c:pt>
                <c:pt idx="9720">
                  <c:v>44469.567578935188</c:v>
                </c:pt>
                <c:pt idx="9721">
                  <c:v>44469.568273379627</c:v>
                </c:pt>
                <c:pt idx="9722">
                  <c:v>44469.568967824074</c:v>
                </c:pt>
                <c:pt idx="9723">
                  <c:v>44469.569662268521</c:v>
                </c:pt>
                <c:pt idx="9724">
                  <c:v>44469.57035671296</c:v>
                </c:pt>
                <c:pt idx="9725">
                  <c:v>44469.571051157407</c:v>
                </c:pt>
                <c:pt idx="9726">
                  <c:v>44469.571745601854</c:v>
                </c:pt>
                <c:pt idx="9727">
                  <c:v>44469.572440046293</c:v>
                </c:pt>
                <c:pt idx="9728">
                  <c:v>44469.57313449074</c:v>
                </c:pt>
                <c:pt idx="9729">
                  <c:v>44469.573828935187</c:v>
                </c:pt>
                <c:pt idx="9730">
                  <c:v>44469.574523379626</c:v>
                </c:pt>
                <c:pt idx="9731">
                  <c:v>44469.575217824073</c:v>
                </c:pt>
                <c:pt idx="9732">
                  <c:v>44469.575912268519</c:v>
                </c:pt>
                <c:pt idx="9733">
                  <c:v>44469.576606712966</c:v>
                </c:pt>
                <c:pt idx="9734">
                  <c:v>44469.577301157406</c:v>
                </c:pt>
                <c:pt idx="9735">
                  <c:v>44469.577995601852</c:v>
                </c:pt>
                <c:pt idx="9736">
                  <c:v>44469.578690046299</c:v>
                </c:pt>
                <c:pt idx="9737">
                  <c:v>44469.579384490738</c:v>
                </c:pt>
                <c:pt idx="9738">
                  <c:v>44469.580078935185</c:v>
                </c:pt>
                <c:pt idx="9739">
                  <c:v>44469.580773379632</c:v>
                </c:pt>
                <c:pt idx="9740">
                  <c:v>44469.581467824071</c:v>
                </c:pt>
                <c:pt idx="9741">
                  <c:v>44469.582162268518</c:v>
                </c:pt>
                <c:pt idx="9742">
                  <c:v>44469.582856712965</c:v>
                </c:pt>
                <c:pt idx="9743">
                  <c:v>44469.583562731481</c:v>
                </c:pt>
                <c:pt idx="9744">
                  <c:v>44469.584257175928</c:v>
                </c:pt>
                <c:pt idx="9745">
                  <c:v>44469.584951620367</c:v>
                </c:pt>
                <c:pt idx="9746">
                  <c:v>44469.585646064814</c:v>
                </c:pt>
                <c:pt idx="9747">
                  <c:v>44469.58634050926</c:v>
                </c:pt>
                <c:pt idx="9748">
                  <c:v>44469.587034953707</c:v>
                </c:pt>
                <c:pt idx="9749">
                  <c:v>44469.587729398147</c:v>
                </c:pt>
                <c:pt idx="9750">
                  <c:v>44469.588423842593</c:v>
                </c:pt>
                <c:pt idx="9751">
                  <c:v>44469.58911828704</c:v>
                </c:pt>
                <c:pt idx="9752">
                  <c:v>44469.589812731479</c:v>
                </c:pt>
                <c:pt idx="9753">
                  <c:v>44469.590507175926</c:v>
                </c:pt>
                <c:pt idx="9754">
                  <c:v>44469.591201620373</c:v>
                </c:pt>
                <c:pt idx="9755">
                  <c:v>44469.591896064812</c:v>
                </c:pt>
                <c:pt idx="9756">
                  <c:v>44469.592590509259</c:v>
                </c:pt>
                <c:pt idx="9757">
                  <c:v>44469.593284953706</c:v>
                </c:pt>
                <c:pt idx="9758">
                  <c:v>44469.593979398145</c:v>
                </c:pt>
                <c:pt idx="9759">
                  <c:v>44469.594673842592</c:v>
                </c:pt>
                <c:pt idx="9760">
                  <c:v>44469.595368287039</c:v>
                </c:pt>
                <c:pt idx="9761">
                  <c:v>44469.596062731478</c:v>
                </c:pt>
                <c:pt idx="9762">
                  <c:v>44469.596757175925</c:v>
                </c:pt>
                <c:pt idx="9763">
                  <c:v>44469.597451620371</c:v>
                </c:pt>
                <c:pt idx="9764">
                  <c:v>44469.598146064818</c:v>
                </c:pt>
                <c:pt idx="9765">
                  <c:v>44469.598840509258</c:v>
                </c:pt>
                <c:pt idx="9766">
                  <c:v>44469.599534953704</c:v>
                </c:pt>
                <c:pt idx="9767">
                  <c:v>44469.600229398151</c:v>
                </c:pt>
                <c:pt idx="9768">
                  <c:v>44469.60092384259</c:v>
                </c:pt>
                <c:pt idx="9769">
                  <c:v>44469.601618287037</c:v>
                </c:pt>
                <c:pt idx="9770">
                  <c:v>44469.602312731484</c:v>
                </c:pt>
                <c:pt idx="9771">
                  <c:v>44469.603007175923</c:v>
                </c:pt>
                <c:pt idx="9772">
                  <c:v>44469.60370162037</c:v>
                </c:pt>
                <c:pt idx="9773">
                  <c:v>44469.604396064817</c:v>
                </c:pt>
                <c:pt idx="9774">
                  <c:v>44469.605090509256</c:v>
                </c:pt>
                <c:pt idx="9775">
                  <c:v>44469.605784953703</c:v>
                </c:pt>
                <c:pt idx="9776">
                  <c:v>44469.60647939815</c:v>
                </c:pt>
                <c:pt idx="9777">
                  <c:v>44469.607173842589</c:v>
                </c:pt>
                <c:pt idx="9778">
                  <c:v>44469.607868287036</c:v>
                </c:pt>
                <c:pt idx="9779">
                  <c:v>44469.608562731482</c:v>
                </c:pt>
                <c:pt idx="9780">
                  <c:v>44469.609257175929</c:v>
                </c:pt>
                <c:pt idx="9781">
                  <c:v>44469.609951620369</c:v>
                </c:pt>
                <c:pt idx="9782">
                  <c:v>44469.610646064815</c:v>
                </c:pt>
                <c:pt idx="9783">
                  <c:v>44469.611340509262</c:v>
                </c:pt>
                <c:pt idx="9784">
                  <c:v>44469.612034953701</c:v>
                </c:pt>
                <c:pt idx="9785">
                  <c:v>44469.612729398148</c:v>
                </c:pt>
                <c:pt idx="9786">
                  <c:v>44469.613423842595</c:v>
                </c:pt>
                <c:pt idx="9787">
                  <c:v>44469.614118287034</c:v>
                </c:pt>
                <c:pt idx="9788">
                  <c:v>44469.614812731481</c:v>
                </c:pt>
                <c:pt idx="9789">
                  <c:v>44469.615507175928</c:v>
                </c:pt>
                <c:pt idx="9790">
                  <c:v>44469.616201620367</c:v>
                </c:pt>
                <c:pt idx="9791">
                  <c:v>44469.616896064814</c:v>
                </c:pt>
                <c:pt idx="9792">
                  <c:v>44469.61759050926</c:v>
                </c:pt>
                <c:pt idx="9793">
                  <c:v>44469.618284953707</c:v>
                </c:pt>
                <c:pt idx="9794">
                  <c:v>44469.618979398147</c:v>
                </c:pt>
                <c:pt idx="9795">
                  <c:v>44469.619673842593</c:v>
                </c:pt>
                <c:pt idx="9796">
                  <c:v>44469.62036828704</c:v>
                </c:pt>
                <c:pt idx="9797">
                  <c:v>44469.621062731479</c:v>
                </c:pt>
                <c:pt idx="9798">
                  <c:v>44469.621757175926</c:v>
                </c:pt>
                <c:pt idx="9799">
                  <c:v>44469.622451620373</c:v>
                </c:pt>
                <c:pt idx="9800">
                  <c:v>44469.623146064812</c:v>
                </c:pt>
                <c:pt idx="9801">
                  <c:v>44469.623840509259</c:v>
                </c:pt>
                <c:pt idx="9802">
                  <c:v>44469.624534953706</c:v>
                </c:pt>
                <c:pt idx="9803">
                  <c:v>44469.625240972222</c:v>
                </c:pt>
                <c:pt idx="9804">
                  <c:v>44469.625935416669</c:v>
                </c:pt>
                <c:pt idx="9805">
                  <c:v>44469.626629861108</c:v>
                </c:pt>
                <c:pt idx="9806">
                  <c:v>44469.627324305555</c:v>
                </c:pt>
                <c:pt idx="9807">
                  <c:v>44469.628018750002</c:v>
                </c:pt>
                <c:pt idx="9808">
                  <c:v>44469.628713194441</c:v>
                </c:pt>
                <c:pt idx="9809">
                  <c:v>44469.629407638888</c:v>
                </c:pt>
                <c:pt idx="9810">
                  <c:v>44469.630102083334</c:v>
                </c:pt>
                <c:pt idx="9811">
                  <c:v>44469.630796527781</c:v>
                </c:pt>
                <c:pt idx="9812">
                  <c:v>44469.63149097222</c:v>
                </c:pt>
                <c:pt idx="9813">
                  <c:v>44469.632185416667</c:v>
                </c:pt>
                <c:pt idx="9814">
                  <c:v>44469.632879861114</c:v>
                </c:pt>
                <c:pt idx="9815">
                  <c:v>44469.633574305553</c:v>
                </c:pt>
                <c:pt idx="9816">
                  <c:v>44469.63426875</c:v>
                </c:pt>
                <c:pt idx="9817">
                  <c:v>44469.634963194447</c:v>
                </c:pt>
                <c:pt idx="9818">
                  <c:v>44469.635657638886</c:v>
                </c:pt>
                <c:pt idx="9819">
                  <c:v>44469.636352083333</c:v>
                </c:pt>
                <c:pt idx="9820">
                  <c:v>44469.63704652778</c:v>
                </c:pt>
                <c:pt idx="9821">
                  <c:v>44469.637740972219</c:v>
                </c:pt>
                <c:pt idx="9822">
                  <c:v>44469.638435416666</c:v>
                </c:pt>
                <c:pt idx="9823">
                  <c:v>44469.639129861112</c:v>
                </c:pt>
                <c:pt idx="9824">
                  <c:v>44469.639824305559</c:v>
                </c:pt>
                <c:pt idx="9825">
                  <c:v>44469.640518749999</c:v>
                </c:pt>
                <c:pt idx="9826">
                  <c:v>44469.641213194445</c:v>
                </c:pt>
                <c:pt idx="9827">
                  <c:v>44469.641907638892</c:v>
                </c:pt>
                <c:pt idx="9828">
                  <c:v>44469.642602083331</c:v>
                </c:pt>
                <c:pt idx="9829">
                  <c:v>44469.643296527778</c:v>
                </c:pt>
                <c:pt idx="9830">
                  <c:v>44469.643990972225</c:v>
                </c:pt>
                <c:pt idx="9831">
                  <c:v>44469.644685416664</c:v>
                </c:pt>
                <c:pt idx="9832">
                  <c:v>44469.645379861111</c:v>
                </c:pt>
                <c:pt idx="9833">
                  <c:v>44469.646074305558</c:v>
                </c:pt>
                <c:pt idx="9834">
                  <c:v>44469.646768749997</c:v>
                </c:pt>
                <c:pt idx="9835">
                  <c:v>44469.647463194444</c:v>
                </c:pt>
                <c:pt idx="9836">
                  <c:v>44469.648157638891</c:v>
                </c:pt>
                <c:pt idx="9837">
                  <c:v>44469.64885208333</c:v>
                </c:pt>
                <c:pt idx="9838">
                  <c:v>44469.649546527777</c:v>
                </c:pt>
                <c:pt idx="9839">
                  <c:v>44469.650240972223</c:v>
                </c:pt>
                <c:pt idx="9840">
                  <c:v>44469.65093541667</c:v>
                </c:pt>
                <c:pt idx="9841">
                  <c:v>44469.65162986111</c:v>
                </c:pt>
                <c:pt idx="9842">
                  <c:v>44469.652324305556</c:v>
                </c:pt>
                <c:pt idx="9843">
                  <c:v>44469.653018750003</c:v>
                </c:pt>
                <c:pt idx="9844">
                  <c:v>44469.653713194442</c:v>
                </c:pt>
                <c:pt idx="9845">
                  <c:v>44469.654407638889</c:v>
                </c:pt>
                <c:pt idx="9846">
                  <c:v>44469.655102083336</c:v>
                </c:pt>
                <c:pt idx="9847">
                  <c:v>44469.655796527775</c:v>
                </c:pt>
                <c:pt idx="9848">
                  <c:v>44469.656490972222</c:v>
                </c:pt>
                <c:pt idx="9849">
                  <c:v>44469.657185416669</c:v>
                </c:pt>
                <c:pt idx="9850">
                  <c:v>44469.657879861108</c:v>
                </c:pt>
                <c:pt idx="9851">
                  <c:v>44469.658574305555</c:v>
                </c:pt>
                <c:pt idx="9852">
                  <c:v>44469.659268750002</c:v>
                </c:pt>
                <c:pt idx="9853">
                  <c:v>44469.659963194441</c:v>
                </c:pt>
                <c:pt idx="9854">
                  <c:v>44469.660657638888</c:v>
                </c:pt>
                <c:pt idx="9855">
                  <c:v>44469.661352083334</c:v>
                </c:pt>
                <c:pt idx="9856">
                  <c:v>44469.662046527781</c:v>
                </c:pt>
                <c:pt idx="9857">
                  <c:v>44469.66274097222</c:v>
                </c:pt>
                <c:pt idx="9858">
                  <c:v>44469.663435416667</c:v>
                </c:pt>
                <c:pt idx="9859">
                  <c:v>44469.664129861114</c:v>
                </c:pt>
                <c:pt idx="9860">
                  <c:v>44469.664824305553</c:v>
                </c:pt>
                <c:pt idx="9861">
                  <c:v>44469.66551875</c:v>
                </c:pt>
                <c:pt idx="9862">
                  <c:v>44469.666213194447</c:v>
                </c:pt>
                <c:pt idx="9863">
                  <c:v>44469.666907638886</c:v>
                </c:pt>
                <c:pt idx="9864">
                  <c:v>44469.667602083333</c:v>
                </c:pt>
                <c:pt idx="9865">
                  <c:v>44469.66829652778</c:v>
                </c:pt>
                <c:pt idx="9866">
                  <c:v>44469.668990972219</c:v>
                </c:pt>
                <c:pt idx="9867">
                  <c:v>44469.669685416666</c:v>
                </c:pt>
                <c:pt idx="9868">
                  <c:v>44469.670379861112</c:v>
                </c:pt>
                <c:pt idx="9869">
                  <c:v>44469.671074305559</c:v>
                </c:pt>
                <c:pt idx="9870">
                  <c:v>44469.671768749999</c:v>
                </c:pt>
                <c:pt idx="9871">
                  <c:v>44469.672463194445</c:v>
                </c:pt>
                <c:pt idx="9872">
                  <c:v>44469.673157638892</c:v>
                </c:pt>
                <c:pt idx="9873">
                  <c:v>44469.673852083331</c:v>
                </c:pt>
                <c:pt idx="9874">
                  <c:v>44469.674546527778</c:v>
                </c:pt>
                <c:pt idx="9875">
                  <c:v>44469.675240972225</c:v>
                </c:pt>
                <c:pt idx="9876">
                  <c:v>44469.675935416664</c:v>
                </c:pt>
                <c:pt idx="9877">
                  <c:v>44469.676629861111</c:v>
                </c:pt>
                <c:pt idx="9878">
                  <c:v>44469.677324305558</c:v>
                </c:pt>
                <c:pt idx="9879">
                  <c:v>44469.678018749997</c:v>
                </c:pt>
                <c:pt idx="9880">
                  <c:v>44469.678713194444</c:v>
                </c:pt>
                <c:pt idx="9881">
                  <c:v>44469.679407638891</c:v>
                </c:pt>
                <c:pt idx="9882">
                  <c:v>44469.68010208333</c:v>
                </c:pt>
                <c:pt idx="9883">
                  <c:v>44469.680796527777</c:v>
                </c:pt>
                <c:pt idx="9884">
                  <c:v>44469.681490972223</c:v>
                </c:pt>
                <c:pt idx="9885">
                  <c:v>44469.68218541667</c:v>
                </c:pt>
                <c:pt idx="9886">
                  <c:v>44469.68287986111</c:v>
                </c:pt>
                <c:pt idx="9887">
                  <c:v>44469.683574305556</c:v>
                </c:pt>
                <c:pt idx="9888">
                  <c:v>44469.684268750003</c:v>
                </c:pt>
                <c:pt idx="9889">
                  <c:v>44469.684963194442</c:v>
                </c:pt>
                <c:pt idx="9890">
                  <c:v>44469.685657638889</c:v>
                </c:pt>
                <c:pt idx="9891">
                  <c:v>44469.686352083336</c:v>
                </c:pt>
                <c:pt idx="9892">
                  <c:v>44469.687046527775</c:v>
                </c:pt>
                <c:pt idx="9893">
                  <c:v>44469.687740972222</c:v>
                </c:pt>
                <c:pt idx="9894">
                  <c:v>44469.688435416669</c:v>
                </c:pt>
                <c:pt idx="9895">
                  <c:v>44469.689129861108</c:v>
                </c:pt>
                <c:pt idx="9896">
                  <c:v>44469.689824305555</c:v>
                </c:pt>
                <c:pt idx="9897">
                  <c:v>44469.690518750002</c:v>
                </c:pt>
                <c:pt idx="9898">
                  <c:v>44469.691213194441</c:v>
                </c:pt>
                <c:pt idx="9899">
                  <c:v>44469.691907638888</c:v>
                </c:pt>
                <c:pt idx="9900">
                  <c:v>44469.692602083334</c:v>
                </c:pt>
                <c:pt idx="9901">
                  <c:v>44469.693296527781</c:v>
                </c:pt>
                <c:pt idx="9902">
                  <c:v>44469.69399097222</c:v>
                </c:pt>
                <c:pt idx="9903">
                  <c:v>44469.694685416667</c:v>
                </c:pt>
                <c:pt idx="9904">
                  <c:v>44469.695379861114</c:v>
                </c:pt>
                <c:pt idx="9905">
                  <c:v>44469.696074305553</c:v>
                </c:pt>
                <c:pt idx="9906">
                  <c:v>44469.69676875</c:v>
                </c:pt>
                <c:pt idx="9907">
                  <c:v>44469.697463194447</c:v>
                </c:pt>
                <c:pt idx="9908">
                  <c:v>44469.698157638886</c:v>
                </c:pt>
                <c:pt idx="9909">
                  <c:v>44469.698852083333</c:v>
                </c:pt>
                <c:pt idx="9910">
                  <c:v>44469.69954652778</c:v>
                </c:pt>
                <c:pt idx="9911">
                  <c:v>44469.700240972219</c:v>
                </c:pt>
                <c:pt idx="9912">
                  <c:v>44469.700935416666</c:v>
                </c:pt>
                <c:pt idx="9913">
                  <c:v>44469.701629861112</c:v>
                </c:pt>
                <c:pt idx="9914">
                  <c:v>44469.702324305559</c:v>
                </c:pt>
                <c:pt idx="9915">
                  <c:v>44469.703018749999</c:v>
                </c:pt>
                <c:pt idx="9916">
                  <c:v>44469.703713194445</c:v>
                </c:pt>
                <c:pt idx="9917">
                  <c:v>44469.704407638892</c:v>
                </c:pt>
                <c:pt idx="9918">
                  <c:v>44469.705102083331</c:v>
                </c:pt>
                <c:pt idx="9919">
                  <c:v>44469.705796527778</c:v>
                </c:pt>
                <c:pt idx="9920">
                  <c:v>44469.706490972225</c:v>
                </c:pt>
                <c:pt idx="9921">
                  <c:v>44469.707185416664</c:v>
                </c:pt>
                <c:pt idx="9922">
                  <c:v>44469.707879861111</c:v>
                </c:pt>
                <c:pt idx="9923">
                  <c:v>44469.708585879627</c:v>
                </c:pt>
                <c:pt idx="9924">
                  <c:v>44469.709280324074</c:v>
                </c:pt>
                <c:pt idx="9925">
                  <c:v>44469.709974768521</c:v>
                </c:pt>
                <c:pt idx="9926">
                  <c:v>44469.71066921296</c:v>
                </c:pt>
                <c:pt idx="9927">
                  <c:v>44469.711363657407</c:v>
                </c:pt>
                <c:pt idx="9928">
                  <c:v>44469.712058101853</c:v>
                </c:pt>
                <c:pt idx="9929">
                  <c:v>44469.712752546293</c:v>
                </c:pt>
                <c:pt idx="9930">
                  <c:v>44469.71344699074</c:v>
                </c:pt>
                <c:pt idx="9931">
                  <c:v>44469.714141435186</c:v>
                </c:pt>
                <c:pt idx="9932">
                  <c:v>44469.714835879633</c:v>
                </c:pt>
                <c:pt idx="9933">
                  <c:v>44469.715530324072</c:v>
                </c:pt>
                <c:pt idx="9934">
                  <c:v>44469.716224768519</c:v>
                </c:pt>
                <c:pt idx="9935">
                  <c:v>44469.716919212966</c:v>
                </c:pt>
                <c:pt idx="9936">
                  <c:v>44469.717613657405</c:v>
                </c:pt>
                <c:pt idx="9937">
                  <c:v>44469.718308101852</c:v>
                </c:pt>
                <c:pt idx="9938">
                  <c:v>44469.719002546299</c:v>
                </c:pt>
                <c:pt idx="9939">
                  <c:v>44469.719696990738</c:v>
                </c:pt>
                <c:pt idx="9940">
                  <c:v>44469.720391435185</c:v>
                </c:pt>
                <c:pt idx="9941">
                  <c:v>44469.721085879632</c:v>
                </c:pt>
                <c:pt idx="9942">
                  <c:v>44469.721780324071</c:v>
                </c:pt>
                <c:pt idx="9943">
                  <c:v>44469.722474768518</c:v>
                </c:pt>
                <c:pt idx="9944">
                  <c:v>44469.723169212964</c:v>
                </c:pt>
                <c:pt idx="9945">
                  <c:v>44469.723863657404</c:v>
                </c:pt>
                <c:pt idx="9946">
                  <c:v>44469.724558101851</c:v>
                </c:pt>
                <c:pt idx="9947">
                  <c:v>44469.725252546297</c:v>
                </c:pt>
                <c:pt idx="9948">
                  <c:v>44469.725946990744</c:v>
                </c:pt>
                <c:pt idx="9949">
                  <c:v>44469.726641435183</c:v>
                </c:pt>
                <c:pt idx="9950">
                  <c:v>44469.72733587963</c:v>
                </c:pt>
                <c:pt idx="9951">
                  <c:v>44469.728030324077</c:v>
                </c:pt>
                <c:pt idx="9952">
                  <c:v>44469.728724768516</c:v>
                </c:pt>
                <c:pt idx="9953">
                  <c:v>44469.729419212963</c:v>
                </c:pt>
                <c:pt idx="9954">
                  <c:v>44469.73011365741</c:v>
                </c:pt>
                <c:pt idx="9955">
                  <c:v>44469.730808101849</c:v>
                </c:pt>
                <c:pt idx="9956">
                  <c:v>44469.731502546296</c:v>
                </c:pt>
                <c:pt idx="9957">
                  <c:v>44469.732196990743</c:v>
                </c:pt>
                <c:pt idx="9958">
                  <c:v>44469.732891435182</c:v>
                </c:pt>
                <c:pt idx="9959">
                  <c:v>44469.733585879629</c:v>
                </c:pt>
                <c:pt idx="9960">
                  <c:v>44469.734280324075</c:v>
                </c:pt>
                <c:pt idx="9961">
                  <c:v>44469.734974768522</c:v>
                </c:pt>
                <c:pt idx="9962">
                  <c:v>44469.735669212962</c:v>
                </c:pt>
                <c:pt idx="9963">
                  <c:v>44469.736363657408</c:v>
                </c:pt>
                <c:pt idx="9964">
                  <c:v>44469.737058101855</c:v>
                </c:pt>
                <c:pt idx="9965">
                  <c:v>44469.737752546294</c:v>
                </c:pt>
                <c:pt idx="9966">
                  <c:v>44469.738446990741</c:v>
                </c:pt>
                <c:pt idx="9967">
                  <c:v>44469.739141435188</c:v>
                </c:pt>
                <c:pt idx="9968">
                  <c:v>44469.739835879627</c:v>
                </c:pt>
                <c:pt idx="9969">
                  <c:v>44469.740530324074</c:v>
                </c:pt>
                <c:pt idx="9970">
                  <c:v>44469.741224768521</c:v>
                </c:pt>
                <c:pt idx="9971">
                  <c:v>44469.74191921296</c:v>
                </c:pt>
                <c:pt idx="9972">
                  <c:v>44469.742613657407</c:v>
                </c:pt>
                <c:pt idx="9973">
                  <c:v>44469.743308101853</c:v>
                </c:pt>
                <c:pt idx="9974">
                  <c:v>44469.744002546293</c:v>
                </c:pt>
                <c:pt idx="9975">
                  <c:v>44469.74469699074</c:v>
                </c:pt>
                <c:pt idx="9976">
                  <c:v>44469.745391435186</c:v>
                </c:pt>
                <c:pt idx="9977">
                  <c:v>44469.746085879633</c:v>
                </c:pt>
                <c:pt idx="9978">
                  <c:v>44469.746780324072</c:v>
                </c:pt>
                <c:pt idx="9979">
                  <c:v>44469.747474768519</c:v>
                </c:pt>
                <c:pt idx="9980">
                  <c:v>44469.748169212966</c:v>
                </c:pt>
                <c:pt idx="9981">
                  <c:v>44469.748863657405</c:v>
                </c:pt>
                <c:pt idx="9982">
                  <c:v>44469.749558101852</c:v>
                </c:pt>
                <c:pt idx="9983">
                  <c:v>44469.750264120368</c:v>
                </c:pt>
                <c:pt idx="9984">
                  <c:v>44469.750958564815</c:v>
                </c:pt>
                <c:pt idx="9985">
                  <c:v>44469.751653009262</c:v>
                </c:pt>
                <c:pt idx="9986">
                  <c:v>44469.752347453701</c:v>
                </c:pt>
                <c:pt idx="9987">
                  <c:v>44469.753041898148</c:v>
                </c:pt>
                <c:pt idx="9988">
                  <c:v>44469.753736342594</c:v>
                </c:pt>
                <c:pt idx="9989">
                  <c:v>44469.754430787034</c:v>
                </c:pt>
                <c:pt idx="9990">
                  <c:v>44469.755125231481</c:v>
                </c:pt>
                <c:pt idx="9991">
                  <c:v>44469.755819675927</c:v>
                </c:pt>
                <c:pt idx="9992">
                  <c:v>44469.756514120367</c:v>
                </c:pt>
                <c:pt idx="9993">
                  <c:v>44469.757208564813</c:v>
                </c:pt>
                <c:pt idx="9994">
                  <c:v>44469.75790300926</c:v>
                </c:pt>
                <c:pt idx="9995">
                  <c:v>44469.758597453707</c:v>
                </c:pt>
                <c:pt idx="9996">
                  <c:v>44469.759291898146</c:v>
                </c:pt>
                <c:pt idx="9997">
                  <c:v>44469.759986342593</c:v>
                </c:pt>
                <c:pt idx="9998">
                  <c:v>44469.76068078704</c:v>
                </c:pt>
                <c:pt idx="9999">
                  <c:v>44469.761375231479</c:v>
                </c:pt>
                <c:pt idx="10000">
                  <c:v>44469.762069675926</c:v>
                </c:pt>
                <c:pt idx="10001">
                  <c:v>44469.762764120373</c:v>
                </c:pt>
                <c:pt idx="10002">
                  <c:v>44469.763458564812</c:v>
                </c:pt>
                <c:pt idx="10003">
                  <c:v>44469.764153009259</c:v>
                </c:pt>
                <c:pt idx="10004">
                  <c:v>44469.764847453705</c:v>
                </c:pt>
                <c:pt idx="10005">
                  <c:v>44469.765541898145</c:v>
                </c:pt>
                <c:pt idx="10006">
                  <c:v>44469.766236342592</c:v>
                </c:pt>
                <c:pt idx="10007">
                  <c:v>44469.766930787038</c:v>
                </c:pt>
                <c:pt idx="10008">
                  <c:v>44469.767625231485</c:v>
                </c:pt>
                <c:pt idx="10009">
                  <c:v>44469.768319675924</c:v>
                </c:pt>
                <c:pt idx="10010">
                  <c:v>44469.769014120371</c:v>
                </c:pt>
                <c:pt idx="10011">
                  <c:v>44469.769708564818</c:v>
                </c:pt>
                <c:pt idx="10012">
                  <c:v>44469.770403009257</c:v>
                </c:pt>
                <c:pt idx="10013">
                  <c:v>44469.771097453704</c:v>
                </c:pt>
                <c:pt idx="10014">
                  <c:v>44469.771791898151</c:v>
                </c:pt>
                <c:pt idx="10015">
                  <c:v>44469.77248634259</c:v>
                </c:pt>
                <c:pt idx="10016">
                  <c:v>44469.773180787037</c:v>
                </c:pt>
                <c:pt idx="10017">
                  <c:v>44469.773875231484</c:v>
                </c:pt>
                <c:pt idx="10018">
                  <c:v>44469.774569675923</c:v>
                </c:pt>
                <c:pt idx="10019">
                  <c:v>44469.77526412037</c:v>
                </c:pt>
                <c:pt idx="10020">
                  <c:v>44469.775958564816</c:v>
                </c:pt>
                <c:pt idx="10021">
                  <c:v>44469.776653009256</c:v>
                </c:pt>
                <c:pt idx="10022">
                  <c:v>44469.777347453703</c:v>
                </c:pt>
                <c:pt idx="10023">
                  <c:v>44469.778041898149</c:v>
                </c:pt>
                <c:pt idx="10024">
                  <c:v>44469.778736342596</c:v>
                </c:pt>
                <c:pt idx="10025">
                  <c:v>44469.779430787035</c:v>
                </c:pt>
                <c:pt idx="10026">
                  <c:v>44469.780125231482</c:v>
                </c:pt>
                <c:pt idx="10027">
                  <c:v>44469.780819675929</c:v>
                </c:pt>
                <c:pt idx="10028">
                  <c:v>44469.781514120368</c:v>
                </c:pt>
                <c:pt idx="10029">
                  <c:v>44469.782208564815</c:v>
                </c:pt>
                <c:pt idx="10030">
                  <c:v>44469.782903009262</c:v>
                </c:pt>
                <c:pt idx="10031">
                  <c:v>44469.783597453701</c:v>
                </c:pt>
                <c:pt idx="10032">
                  <c:v>44469.784291898148</c:v>
                </c:pt>
                <c:pt idx="10033">
                  <c:v>44469.784986342594</c:v>
                </c:pt>
                <c:pt idx="10034">
                  <c:v>44469.785680787034</c:v>
                </c:pt>
                <c:pt idx="10035">
                  <c:v>44469.786375231481</c:v>
                </c:pt>
                <c:pt idx="10036">
                  <c:v>44469.787069675927</c:v>
                </c:pt>
                <c:pt idx="10037">
                  <c:v>44469.787764120367</c:v>
                </c:pt>
                <c:pt idx="10038">
                  <c:v>44469.788458564813</c:v>
                </c:pt>
                <c:pt idx="10039">
                  <c:v>44469.78915300926</c:v>
                </c:pt>
                <c:pt idx="10040">
                  <c:v>44469.789847453707</c:v>
                </c:pt>
                <c:pt idx="10041">
                  <c:v>44469.790541898146</c:v>
                </c:pt>
                <c:pt idx="10042">
                  <c:v>44469.791236342593</c:v>
                </c:pt>
                <c:pt idx="10043">
                  <c:v>44469.791942361109</c:v>
                </c:pt>
                <c:pt idx="10044">
                  <c:v>44469.792636805556</c:v>
                </c:pt>
                <c:pt idx="10045">
                  <c:v>44469.793331250003</c:v>
                </c:pt>
                <c:pt idx="10046">
                  <c:v>44469.794025694442</c:v>
                </c:pt>
                <c:pt idx="10047">
                  <c:v>44469.794720138889</c:v>
                </c:pt>
                <c:pt idx="10048">
                  <c:v>44469.795414583336</c:v>
                </c:pt>
                <c:pt idx="10049">
                  <c:v>44469.796109027775</c:v>
                </c:pt>
                <c:pt idx="10050">
                  <c:v>44469.796803472222</c:v>
                </c:pt>
                <c:pt idx="10051">
                  <c:v>44469.797497916668</c:v>
                </c:pt>
                <c:pt idx="10052">
                  <c:v>44469.798192361108</c:v>
                </c:pt>
                <c:pt idx="10053">
                  <c:v>44469.798886805555</c:v>
                </c:pt>
                <c:pt idx="10054">
                  <c:v>44469.799581250001</c:v>
                </c:pt>
                <c:pt idx="10055">
                  <c:v>44469.800275694448</c:v>
                </c:pt>
                <c:pt idx="10056">
                  <c:v>44469.800970138887</c:v>
                </c:pt>
                <c:pt idx="10057">
                  <c:v>44469.801664583334</c:v>
                </c:pt>
                <c:pt idx="10058">
                  <c:v>44469.802359027781</c:v>
                </c:pt>
                <c:pt idx="10059">
                  <c:v>44469.80305347222</c:v>
                </c:pt>
                <c:pt idx="10060">
                  <c:v>44469.803747916667</c:v>
                </c:pt>
                <c:pt idx="10061">
                  <c:v>44469.804442361114</c:v>
                </c:pt>
                <c:pt idx="10062">
                  <c:v>44469.805136805553</c:v>
                </c:pt>
                <c:pt idx="10063">
                  <c:v>44469.80583125</c:v>
                </c:pt>
                <c:pt idx="10064">
                  <c:v>44469.806525694446</c:v>
                </c:pt>
                <c:pt idx="10065">
                  <c:v>44469.807220138886</c:v>
                </c:pt>
                <c:pt idx="10066">
                  <c:v>44469.807914583333</c:v>
                </c:pt>
                <c:pt idx="10067">
                  <c:v>44469.808609027779</c:v>
                </c:pt>
                <c:pt idx="10068">
                  <c:v>44469.809303472219</c:v>
                </c:pt>
                <c:pt idx="10069">
                  <c:v>44469.809997916665</c:v>
                </c:pt>
                <c:pt idx="10070">
                  <c:v>44469.810692361112</c:v>
                </c:pt>
                <c:pt idx="10071">
                  <c:v>44469.811386805559</c:v>
                </c:pt>
                <c:pt idx="10072">
                  <c:v>44469.812081249998</c:v>
                </c:pt>
                <c:pt idx="10073">
                  <c:v>44469.812775694445</c:v>
                </c:pt>
                <c:pt idx="10074">
                  <c:v>44469.813470138892</c:v>
                </c:pt>
                <c:pt idx="10075">
                  <c:v>44469.814164583331</c:v>
                </c:pt>
                <c:pt idx="10076">
                  <c:v>44469.814859027778</c:v>
                </c:pt>
                <c:pt idx="10077">
                  <c:v>44469.815553472225</c:v>
                </c:pt>
                <c:pt idx="10078">
                  <c:v>44469.816247916664</c:v>
                </c:pt>
                <c:pt idx="10079">
                  <c:v>44469.816942361111</c:v>
                </c:pt>
                <c:pt idx="10080">
                  <c:v>44469.817636805557</c:v>
                </c:pt>
                <c:pt idx="10081">
                  <c:v>44469.818331249997</c:v>
                </c:pt>
                <c:pt idx="10082">
                  <c:v>44469.819025694444</c:v>
                </c:pt>
                <c:pt idx="10083">
                  <c:v>44469.81972013889</c:v>
                </c:pt>
                <c:pt idx="10084">
                  <c:v>44469.820414583337</c:v>
                </c:pt>
                <c:pt idx="10085">
                  <c:v>44469.821109027776</c:v>
                </c:pt>
                <c:pt idx="10086">
                  <c:v>44469.821803472223</c:v>
                </c:pt>
                <c:pt idx="10087">
                  <c:v>44469.82249791667</c:v>
                </c:pt>
                <c:pt idx="10088">
                  <c:v>44469.823192361109</c:v>
                </c:pt>
                <c:pt idx="10089">
                  <c:v>44469.823886805556</c:v>
                </c:pt>
                <c:pt idx="10090">
                  <c:v>44469.824581250003</c:v>
                </c:pt>
                <c:pt idx="10091">
                  <c:v>44469.825275694442</c:v>
                </c:pt>
                <c:pt idx="10092">
                  <c:v>44469.825970138889</c:v>
                </c:pt>
                <c:pt idx="10093">
                  <c:v>44469.826664583336</c:v>
                </c:pt>
                <c:pt idx="10094">
                  <c:v>44469.827359027775</c:v>
                </c:pt>
                <c:pt idx="10095">
                  <c:v>44469.828053472222</c:v>
                </c:pt>
                <c:pt idx="10096">
                  <c:v>44469.828747916668</c:v>
                </c:pt>
                <c:pt idx="10097">
                  <c:v>44469.829442361108</c:v>
                </c:pt>
                <c:pt idx="10098">
                  <c:v>44469.830136805555</c:v>
                </c:pt>
                <c:pt idx="10099">
                  <c:v>44469.830831250001</c:v>
                </c:pt>
                <c:pt idx="10100">
                  <c:v>44469.831525694448</c:v>
                </c:pt>
                <c:pt idx="10101">
                  <c:v>44469.832220138887</c:v>
                </c:pt>
                <c:pt idx="10102">
                  <c:v>44469.832914583334</c:v>
                </c:pt>
                <c:pt idx="10103">
                  <c:v>44469.83362060185</c:v>
                </c:pt>
                <c:pt idx="10104">
                  <c:v>44469.834315046297</c:v>
                </c:pt>
                <c:pt idx="10105">
                  <c:v>44469.835009490744</c:v>
                </c:pt>
                <c:pt idx="10106">
                  <c:v>44469.835703935183</c:v>
                </c:pt>
                <c:pt idx="10107">
                  <c:v>44469.83639837963</c:v>
                </c:pt>
                <c:pt idx="10108">
                  <c:v>44469.837092824077</c:v>
                </c:pt>
                <c:pt idx="10109">
                  <c:v>44469.837787268516</c:v>
                </c:pt>
                <c:pt idx="10110">
                  <c:v>44469.838481712963</c:v>
                </c:pt>
                <c:pt idx="10111">
                  <c:v>44469.839176157409</c:v>
                </c:pt>
                <c:pt idx="10112">
                  <c:v>44469.839870601849</c:v>
                </c:pt>
                <c:pt idx="10113">
                  <c:v>44469.840565046296</c:v>
                </c:pt>
                <c:pt idx="10114">
                  <c:v>44469.841259490742</c:v>
                </c:pt>
                <c:pt idx="10115">
                  <c:v>44469.841953935182</c:v>
                </c:pt>
                <c:pt idx="10116">
                  <c:v>44469.842648379628</c:v>
                </c:pt>
                <c:pt idx="10117">
                  <c:v>44469.843342824075</c:v>
                </c:pt>
                <c:pt idx="10118">
                  <c:v>44469.844037268522</c:v>
                </c:pt>
                <c:pt idx="10119">
                  <c:v>44469.844731712961</c:v>
                </c:pt>
                <c:pt idx="10120">
                  <c:v>44469.845426157408</c:v>
                </c:pt>
                <c:pt idx="10121">
                  <c:v>44469.846120601855</c:v>
                </c:pt>
                <c:pt idx="10122">
                  <c:v>44469.846815046294</c:v>
                </c:pt>
                <c:pt idx="10123">
                  <c:v>44469.847509490741</c:v>
                </c:pt>
                <c:pt idx="10124">
                  <c:v>44469.848203935187</c:v>
                </c:pt>
                <c:pt idx="10125">
                  <c:v>44469.848898379627</c:v>
                </c:pt>
                <c:pt idx="10126">
                  <c:v>44469.849592824074</c:v>
                </c:pt>
                <c:pt idx="10127">
                  <c:v>44469.85028726852</c:v>
                </c:pt>
                <c:pt idx="10128">
                  <c:v>44469.85098171296</c:v>
                </c:pt>
                <c:pt idx="10129">
                  <c:v>44469.851676157406</c:v>
                </c:pt>
                <c:pt idx="10130">
                  <c:v>44469.852370601853</c:v>
                </c:pt>
                <c:pt idx="10131">
                  <c:v>44469.8530650463</c:v>
                </c:pt>
                <c:pt idx="10132">
                  <c:v>44469.853759490739</c:v>
                </c:pt>
                <c:pt idx="10133">
                  <c:v>44469.854453935186</c:v>
                </c:pt>
                <c:pt idx="10134">
                  <c:v>44469.855148379633</c:v>
                </c:pt>
                <c:pt idx="10135">
                  <c:v>44469.855842824072</c:v>
                </c:pt>
                <c:pt idx="10136">
                  <c:v>44469.856537268519</c:v>
                </c:pt>
                <c:pt idx="10137">
                  <c:v>44469.857231712966</c:v>
                </c:pt>
                <c:pt idx="10138">
                  <c:v>44469.857926157405</c:v>
                </c:pt>
                <c:pt idx="10139">
                  <c:v>44469.858620601852</c:v>
                </c:pt>
                <c:pt idx="10140">
                  <c:v>44469.859315046298</c:v>
                </c:pt>
                <c:pt idx="10141">
                  <c:v>44469.860009490738</c:v>
                </c:pt>
                <c:pt idx="10142">
                  <c:v>44469.860703935185</c:v>
                </c:pt>
                <c:pt idx="10143">
                  <c:v>44469.861398379631</c:v>
                </c:pt>
                <c:pt idx="10144">
                  <c:v>44469.862092824071</c:v>
                </c:pt>
                <c:pt idx="10145">
                  <c:v>44469.862787268517</c:v>
                </c:pt>
                <c:pt idx="10146">
                  <c:v>44469.863481712964</c:v>
                </c:pt>
                <c:pt idx="10147">
                  <c:v>44469.864176157411</c:v>
                </c:pt>
                <c:pt idx="10148">
                  <c:v>44469.86487060185</c:v>
                </c:pt>
                <c:pt idx="10149">
                  <c:v>44469.865565046297</c:v>
                </c:pt>
                <c:pt idx="10150">
                  <c:v>44469.866259490744</c:v>
                </c:pt>
                <c:pt idx="10151">
                  <c:v>44469.866953935183</c:v>
                </c:pt>
                <c:pt idx="10152">
                  <c:v>44469.86764837963</c:v>
                </c:pt>
                <c:pt idx="10153">
                  <c:v>44469.868342824077</c:v>
                </c:pt>
                <c:pt idx="10154">
                  <c:v>44469.869037268516</c:v>
                </c:pt>
                <c:pt idx="10155">
                  <c:v>44469.869731712963</c:v>
                </c:pt>
                <c:pt idx="10156">
                  <c:v>44469.870426157409</c:v>
                </c:pt>
                <c:pt idx="10157">
                  <c:v>44469.871120601849</c:v>
                </c:pt>
                <c:pt idx="10158">
                  <c:v>44469.871815046296</c:v>
                </c:pt>
                <c:pt idx="10159">
                  <c:v>44469.872509490742</c:v>
                </c:pt>
                <c:pt idx="10160">
                  <c:v>44469.873203935182</c:v>
                </c:pt>
                <c:pt idx="10161">
                  <c:v>44469.873898379628</c:v>
                </c:pt>
                <c:pt idx="10162">
                  <c:v>44469.874592824075</c:v>
                </c:pt>
                <c:pt idx="10163">
                  <c:v>44469.875287268522</c:v>
                </c:pt>
                <c:pt idx="10164">
                  <c:v>44469.875981712961</c:v>
                </c:pt>
                <c:pt idx="10165">
                  <c:v>44469.876676157408</c:v>
                </c:pt>
                <c:pt idx="10166">
                  <c:v>44469.877370601855</c:v>
                </c:pt>
                <c:pt idx="10167">
                  <c:v>44469.878065046294</c:v>
                </c:pt>
                <c:pt idx="10168">
                  <c:v>44469.878759490741</c:v>
                </c:pt>
                <c:pt idx="10169">
                  <c:v>44469.879453935187</c:v>
                </c:pt>
                <c:pt idx="10170">
                  <c:v>44469.880148379627</c:v>
                </c:pt>
                <c:pt idx="10171">
                  <c:v>44469.880842824074</c:v>
                </c:pt>
                <c:pt idx="10172">
                  <c:v>44469.88153726852</c:v>
                </c:pt>
                <c:pt idx="10173">
                  <c:v>44469.88223171296</c:v>
                </c:pt>
                <c:pt idx="10174">
                  <c:v>44469.882926157406</c:v>
                </c:pt>
                <c:pt idx="10175">
                  <c:v>44469.883620601853</c:v>
                </c:pt>
                <c:pt idx="10176">
                  <c:v>44469.8843150463</c:v>
                </c:pt>
                <c:pt idx="10177">
                  <c:v>44469.885009490739</c:v>
                </c:pt>
                <c:pt idx="10178">
                  <c:v>44469.885703935186</c:v>
                </c:pt>
                <c:pt idx="10179">
                  <c:v>44469.886398379633</c:v>
                </c:pt>
                <c:pt idx="10180">
                  <c:v>44469.887092824072</c:v>
                </c:pt>
                <c:pt idx="10181">
                  <c:v>44469.887787268519</c:v>
                </c:pt>
                <c:pt idx="10182">
                  <c:v>44469.888481712966</c:v>
                </c:pt>
                <c:pt idx="10183">
                  <c:v>44469.889176157405</c:v>
                </c:pt>
                <c:pt idx="10184">
                  <c:v>44469.889870601852</c:v>
                </c:pt>
                <c:pt idx="10185">
                  <c:v>44469.890565046298</c:v>
                </c:pt>
                <c:pt idx="10186">
                  <c:v>44469.891259490738</c:v>
                </c:pt>
                <c:pt idx="10187">
                  <c:v>44469.891953935185</c:v>
                </c:pt>
                <c:pt idx="10188">
                  <c:v>44469.892648379631</c:v>
                </c:pt>
                <c:pt idx="10189">
                  <c:v>44469.893342824071</c:v>
                </c:pt>
                <c:pt idx="10190">
                  <c:v>44469.894037268517</c:v>
                </c:pt>
                <c:pt idx="10191">
                  <c:v>44469.894731712964</c:v>
                </c:pt>
                <c:pt idx="10192">
                  <c:v>44469.895426157411</c:v>
                </c:pt>
                <c:pt idx="10193">
                  <c:v>44469.89612060185</c:v>
                </c:pt>
                <c:pt idx="10194">
                  <c:v>44469.896815046297</c:v>
                </c:pt>
                <c:pt idx="10195">
                  <c:v>44469.897509490744</c:v>
                </c:pt>
                <c:pt idx="10196">
                  <c:v>44469.898203935183</c:v>
                </c:pt>
                <c:pt idx="10197">
                  <c:v>44469.89889837963</c:v>
                </c:pt>
                <c:pt idx="10198">
                  <c:v>44469.899592824077</c:v>
                </c:pt>
                <c:pt idx="10199">
                  <c:v>44469.900287268516</c:v>
                </c:pt>
                <c:pt idx="10200">
                  <c:v>44469.900981712963</c:v>
                </c:pt>
                <c:pt idx="10201">
                  <c:v>44469.901676157409</c:v>
                </c:pt>
                <c:pt idx="10202">
                  <c:v>44469.902370601849</c:v>
                </c:pt>
                <c:pt idx="10203">
                  <c:v>44469.903065046296</c:v>
                </c:pt>
                <c:pt idx="10204">
                  <c:v>44469.903759490742</c:v>
                </c:pt>
                <c:pt idx="10205">
                  <c:v>44469.904453935182</c:v>
                </c:pt>
                <c:pt idx="10206">
                  <c:v>44469.905148379628</c:v>
                </c:pt>
                <c:pt idx="10207">
                  <c:v>44469.905842824075</c:v>
                </c:pt>
                <c:pt idx="10208">
                  <c:v>44469.906537268522</c:v>
                </c:pt>
                <c:pt idx="10209">
                  <c:v>44469.907231712961</c:v>
                </c:pt>
                <c:pt idx="10210">
                  <c:v>44469.907926157408</c:v>
                </c:pt>
                <c:pt idx="10211">
                  <c:v>44469.908620601855</c:v>
                </c:pt>
                <c:pt idx="10212">
                  <c:v>44469.909315046294</c:v>
                </c:pt>
                <c:pt idx="10213">
                  <c:v>44469.910009490741</c:v>
                </c:pt>
                <c:pt idx="10214">
                  <c:v>44469.910703935187</c:v>
                </c:pt>
                <c:pt idx="10215">
                  <c:v>44469.911398379627</c:v>
                </c:pt>
                <c:pt idx="10216">
                  <c:v>44469.912092824074</c:v>
                </c:pt>
                <c:pt idx="10217">
                  <c:v>44469.91278726852</c:v>
                </c:pt>
                <c:pt idx="10218">
                  <c:v>44469.91348171296</c:v>
                </c:pt>
                <c:pt idx="10219">
                  <c:v>44469.914176157406</c:v>
                </c:pt>
                <c:pt idx="10220">
                  <c:v>44469.914870601853</c:v>
                </c:pt>
                <c:pt idx="10221">
                  <c:v>44469.9155650463</c:v>
                </c:pt>
                <c:pt idx="10222">
                  <c:v>44469.916259490739</c:v>
                </c:pt>
                <c:pt idx="10223">
                  <c:v>44469.916965509263</c:v>
                </c:pt>
                <c:pt idx="10224">
                  <c:v>44469.917659953702</c:v>
                </c:pt>
                <c:pt idx="10225">
                  <c:v>44469.918354398149</c:v>
                </c:pt>
                <c:pt idx="10226">
                  <c:v>44469.919048842596</c:v>
                </c:pt>
                <c:pt idx="10227">
                  <c:v>44469.919743287035</c:v>
                </c:pt>
                <c:pt idx="10228">
                  <c:v>44469.920437731482</c:v>
                </c:pt>
                <c:pt idx="10229">
                  <c:v>44469.921132175929</c:v>
                </c:pt>
                <c:pt idx="10230">
                  <c:v>44469.921826620368</c:v>
                </c:pt>
                <c:pt idx="10231">
                  <c:v>44469.922521064815</c:v>
                </c:pt>
                <c:pt idx="10232">
                  <c:v>44469.923215509261</c:v>
                </c:pt>
                <c:pt idx="10233">
                  <c:v>44469.923909953701</c:v>
                </c:pt>
                <c:pt idx="10234">
                  <c:v>44469.924604398147</c:v>
                </c:pt>
                <c:pt idx="10235">
                  <c:v>44469.925298842594</c:v>
                </c:pt>
                <c:pt idx="10236">
                  <c:v>44469.925993287034</c:v>
                </c:pt>
                <c:pt idx="10237">
                  <c:v>44469.92668773148</c:v>
                </c:pt>
                <c:pt idx="10238">
                  <c:v>44469.927382175927</c:v>
                </c:pt>
                <c:pt idx="10239">
                  <c:v>44469.928076620374</c:v>
                </c:pt>
                <c:pt idx="10240">
                  <c:v>44469.928771064813</c:v>
                </c:pt>
                <c:pt idx="10241">
                  <c:v>44469.92946550926</c:v>
                </c:pt>
                <c:pt idx="10242">
                  <c:v>44469.930159953707</c:v>
                </c:pt>
                <c:pt idx="10243">
                  <c:v>44469.930854398146</c:v>
                </c:pt>
                <c:pt idx="10244">
                  <c:v>44469.931548842593</c:v>
                </c:pt>
                <c:pt idx="10245">
                  <c:v>44469.932243287039</c:v>
                </c:pt>
                <c:pt idx="10246">
                  <c:v>44469.932937731479</c:v>
                </c:pt>
                <c:pt idx="10247">
                  <c:v>44469.933632175926</c:v>
                </c:pt>
                <c:pt idx="10248">
                  <c:v>44469.934326620372</c:v>
                </c:pt>
                <c:pt idx="10249">
                  <c:v>44469.935021064812</c:v>
                </c:pt>
                <c:pt idx="10250">
                  <c:v>44469.935715509258</c:v>
                </c:pt>
                <c:pt idx="10251">
                  <c:v>44469.936409953705</c:v>
                </c:pt>
                <c:pt idx="10252">
                  <c:v>44469.937104398145</c:v>
                </c:pt>
                <c:pt idx="10253">
                  <c:v>44469.937798842591</c:v>
                </c:pt>
                <c:pt idx="10254">
                  <c:v>44469.938493287038</c:v>
                </c:pt>
                <c:pt idx="10255">
                  <c:v>44469.939187731485</c:v>
                </c:pt>
                <c:pt idx="10256">
                  <c:v>44469.939882175924</c:v>
                </c:pt>
                <c:pt idx="10257">
                  <c:v>44469.940576620371</c:v>
                </c:pt>
                <c:pt idx="10258">
                  <c:v>44469.941271064818</c:v>
                </c:pt>
                <c:pt idx="10259">
                  <c:v>44469.941965509257</c:v>
                </c:pt>
                <c:pt idx="10260">
                  <c:v>44469.942659953704</c:v>
                </c:pt>
                <c:pt idx="10261">
                  <c:v>44469.94335439815</c:v>
                </c:pt>
                <c:pt idx="10262">
                  <c:v>44469.94404884259</c:v>
                </c:pt>
                <c:pt idx="10263">
                  <c:v>44469.944743287037</c:v>
                </c:pt>
                <c:pt idx="10264">
                  <c:v>44469.945437731483</c:v>
                </c:pt>
                <c:pt idx="10265">
                  <c:v>44469.946132175923</c:v>
                </c:pt>
                <c:pt idx="10266">
                  <c:v>44469.946826620369</c:v>
                </c:pt>
                <c:pt idx="10267">
                  <c:v>44469.947521064816</c:v>
                </c:pt>
                <c:pt idx="10268">
                  <c:v>44469.948215509263</c:v>
                </c:pt>
                <c:pt idx="10269">
                  <c:v>44469.948909953702</c:v>
                </c:pt>
                <c:pt idx="10270">
                  <c:v>44469.949604398149</c:v>
                </c:pt>
                <c:pt idx="10271">
                  <c:v>44469.950298842596</c:v>
                </c:pt>
                <c:pt idx="10272">
                  <c:v>44469.950993287035</c:v>
                </c:pt>
                <c:pt idx="10273">
                  <c:v>44469.951687731482</c:v>
                </c:pt>
                <c:pt idx="10274">
                  <c:v>44469.952382175929</c:v>
                </c:pt>
                <c:pt idx="10275">
                  <c:v>44469.953076620368</c:v>
                </c:pt>
                <c:pt idx="10276">
                  <c:v>44469.953771064815</c:v>
                </c:pt>
                <c:pt idx="10277">
                  <c:v>44469.954465509261</c:v>
                </c:pt>
                <c:pt idx="10278">
                  <c:v>44469.955159953701</c:v>
                </c:pt>
                <c:pt idx="10279">
                  <c:v>44469.955854398147</c:v>
                </c:pt>
                <c:pt idx="10280">
                  <c:v>44469.956548842594</c:v>
                </c:pt>
                <c:pt idx="10281">
                  <c:v>44469.957243287034</c:v>
                </c:pt>
                <c:pt idx="10282">
                  <c:v>44469.95793773148</c:v>
                </c:pt>
                <c:pt idx="10283">
                  <c:v>44469.958643749997</c:v>
                </c:pt>
                <c:pt idx="10284">
                  <c:v>44469.959338194443</c:v>
                </c:pt>
                <c:pt idx="10285">
                  <c:v>44469.96003263889</c:v>
                </c:pt>
                <c:pt idx="10286">
                  <c:v>44469.960727083337</c:v>
                </c:pt>
                <c:pt idx="10287">
                  <c:v>44469.961421527776</c:v>
                </c:pt>
                <c:pt idx="10288">
                  <c:v>44469.962115972223</c:v>
                </c:pt>
                <c:pt idx="10289">
                  <c:v>44469.96281041667</c:v>
                </c:pt>
                <c:pt idx="10290">
                  <c:v>44469.963504861109</c:v>
                </c:pt>
                <c:pt idx="10291">
                  <c:v>44469.964199305556</c:v>
                </c:pt>
                <c:pt idx="10292">
                  <c:v>44469.964893750002</c:v>
                </c:pt>
                <c:pt idx="10293">
                  <c:v>44469.965588194442</c:v>
                </c:pt>
                <c:pt idx="10294">
                  <c:v>44469.966282638889</c:v>
                </c:pt>
                <c:pt idx="10295">
                  <c:v>44469.966977083335</c:v>
                </c:pt>
                <c:pt idx="10296">
                  <c:v>44469.967671527775</c:v>
                </c:pt>
                <c:pt idx="10297">
                  <c:v>44469.968365972221</c:v>
                </c:pt>
                <c:pt idx="10298">
                  <c:v>44469.969060416668</c:v>
                </c:pt>
                <c:pt idx="10299">
                  <c:v>44469.969754861108</c:v>
                </c:pt>
                <c:pt idx="10300">
                  <c:v>44469.970449305554</c:v>
                </c:pt>
                <c:pt idx="10301">
                  <c:v>44469.971143750001</c:v>
                </c:pt>
                <c:pt idx="10302">
                  <c:v>44469.971838194448</c:v>
                </c:pt>
                <c:pt idx="10303">
                  <c:v>44469.972532638887</c:v>
                </c:pt>
                <c:pt idx="10304">
                  <c:v>44469.973227083334</c:v>
                </c:pt>
                <c:pt idx="10305">
                  <c:v>44469.97392152778</c:v>
                </c:pt>
                <c:pt idx="10306">
                  <c:v>44469.97461597222</c:v>
                </c:pt>
                <c:pt idx="10307">
                  <c:v>44469.975310416667</c:v>
                </c:pt>
                <c:pt idx="10308">
                  <c:v>44469.976004861113</c:v>
                </c:pt>
                <c:pt idx="10309">
                  <c:v>44469.976699305553</c:v>
                </c:pt>
                <c:pt idx="10310">
                  <c:v>44469.977393749999</c:v>
                </c:pt>
                <c:pt idx="10311">
                  <c:v>44469.978088194446</c:v>
                </c:pt>
                <c:pt idx="10312">
                  <c:v>44469.978782638886</c:v>
                </c:pt>
                <c:pt idx="10313">
                  <c:v>44469.979477083332</c:v>
                </c:pt>
                <c:pt idx="10314">
                  <c:v>44469.980171527779</c:v>
                </c:pt>
                <c:pt idx="10315">
                  <c:v>44469.980865972226</c:v>
                </c:pt>
                <c:pt idx="10316">
                  <c:v>44469.981560416665</c:v>
                </c:pt>
                <c:pt idx="10317">
                  <c:v>44469.982254861112</c:v>
                </c:pt>
                <c:pt idx="10318">
                  <c:v>44469.982949305559</c:v>
                </c:pt>
                <c:pt idx="10319">
                  <c:v>44469.983643749998</c:v>
                </c:pt>
                <c:pt idx="10320">
                  <c:v>44469.984338194445</c:v>
                </c:pt>
                <c:pt idx="10321">
                  <c:v>44469.985032638891</c:v>
                </c:pt>
                <c:pt idx="10322">
                  <c:v>44469.985727083331</c:v>
                </c:pt>
                <c:pt idx="10323">
                  <c:v>44469.986421527778</c:v>
                </c:pt>
                <c:pt idx="10324">
                  <c:v>44469.987115972224</c:v>
                </c:pt>
                <c:pt idx="10325">
                  <c:v>44469.987810416664</c:v>
                </c:pt>
                <c:pt idx="10326">
                  <c:v>44469.98850486111</c:v>
                </c:pt>
                <c:pt idx="10327">
                  <c:v>44469.989199305557</c:v>
                </c:pt>
                <c:pt idx="10328">
                  <c:v>44469.989893749997</c:v>
                </c:pt>
                <c:pt idx="10329">
                  <c:v>44469.990588194443</c:v>
                </c:pt>
                <c:pt idx="10330">
                  <c:v>44469.99128263889</c:v>
                </c:pt>
                <c:pt idx="10331">
                  <c:v>44469.991977083337</c:v>
                </c:pt>
                <c:pt idx="10332">
                  <c:v>44469.992671527776</c:v>
                </c:pt>
                <c:pt idx="10333">
                  <c:v>44469.993365972223</c:v>
                </c:pt>
                <c:pt idx="10334">
                  <c:v>44469.99406041667</c:v>
                </c:pt>
                <c:pt idx="10335">
                  <c:v>44469.994754861109</c:v>
                </c:pt>
                <c:pt idx="10336">
                  <c:v>44469.995449305556</c:v>
                </c:pt>
                <c:pt idx="10337">
                  <c:v>44469.996143750002</c:v>
                </c:pt>
                <c:pt idx="10338">
                  <c:v>44469.996838194442</c:v>
                </c:pt>
                <c:pt idx="10339">
                  <c:v>44469.997532638889</c:v>
                </c:pt>
                <c:pt idx="10340">
                  <c:v>44469.998227083335</c:v>
                </c:pt>
                <c:pt idx="10341">
                  <c:v>44469.998921527775</c:v>
                </c:pt>
                <c:pt idx="10342">
                  <c:v>44469.999615972221</c:v>
                </c:pt>
                <c:pt idx="10343">
                  <c:v>44470.000321990738</c:v>
                </c:pt>
                <c:pt idx="10344">
                  <c:v>44470.001016435184</c:v>
                </c:pt>
                <c:pt idx="10345">
                  <c:v>44470.001710879631</c:v>
                </c:pt>
                <c:pt idx="10346">
                  <c:v>44470.002405324078</c:v>
                </c:pt>
                <c:pt idx="10347">
                  <c:v>44470.003099768517</c:v>
                </c:pt>
                <c:pt idx="10348">
                  <c:v>44470.003794212964</c:v>
                </c:pt>
                <c:pt idx="10349">
                  <c:v>44470.004488657411</c:v>
                </c:pt>
                <c:pt idx="10350">
                  <c:v>44470.00518310185</c:v>
                </c:pt>
                <c:pt idx="10351">
                  <c:v>44470.005877546297</c:v>
                </c:pt>
                <c:pt idx="10352">
                  <c:v>44470.006571990743</c:v>
                </c:pt>
                <c:pt idx="10353">
                  <c:v>44470.007266435183</c:v>
                </c:pt>
                <c:pt idx="10354">
                  <c:v>44470.00796087963</c:v>
                </c:pt>
                <c:pt idx="10355">
                  <c:v>44470.008655324076</c:v>
                </c:pt>
                <c:pt idx="10356">
                  <c:v>44470.009349768516</c:v>
                </c:pt>
                <c:pt idx="10357">
                  <c:v>44470.010044212962</c:v>
                </c:pt>
                <c:pt idx="10358">
                  <c:v>44470.010738657409</c:v>
                </c:pt>
                <c:pt idx="10359">
                  <c:v>44470.011433101849</c:v>
                </c:pt>
                <c:pt idx="10360">
                  <c:v>44470.012127546295</c:v>
                </c:pt>
                <c:pt idx="10361">
                  <c:v>44470.012821990742</c:v>
                </c:pt>
                <c:pt idx="10362">
                  <c:v>44470.013516435189</c:v>
                </c:pt>
                <c:pt idx="10363">
                  <c:v>44470.014210879628</c:v>
                </c:pt>
                <c:pt idx="10364">
                  <c:v>44470.014905324075</c:v>
                </c:pt>
                <c:pt idx="10365">
                  <c:v>44470.015599768521</c:v>
                </c:pt>
                <c:pt idx="10366">
                  <c:v>44470.016294212961</c:v>
                </c:pt>
                <c:pt idx="10367">
                  <c:v>44470.016988657408</c:v>
                </c:pt>
                <c:pt idx="10368">
                  <c:v>44470.017683101854</c:v>
                </c:pt>
                <c:pt idx="10369">
                  <c:v>44470.018377546294</c:v>
                </c:pt>
                <c:pt idx="10370">
                  <c:v>44470.01907199074</c:v>
                </c:pt>
                <c:pt idx="10371">
                  <c:v>44470.019766435187</c:v>
                </c:pt>
                <c:pt idx="10372">
                  <c:v>44470.020460879627</c:v>
                </c:pt>
                <c:pt idx="10373">
                  <c:v>44470.021155324073</c:v>
                </c:pt>
                <c:pt idx="10374">
                  <c:v>44470.02184976852</c:v>
                </c:pt>
                <c:pt idx="10375">
                  <c:v>44470.022544212959</c:v>
                </c:pt>
                <c:pt idx="10376">
                  <c:v>44470.023238657406</c:v>
                </c:pt>
                <c:pt idx="10377">
                  <c:v>44470.023933101853</c:v>
                </c:pt>
                <c:pt idx="10378">
                  <c:v>44470.0246275463</c:v>
                </c:pt>
                <c:pt idx="10379">
                  <c:v>44470.025321990739</c:v>
                </c:pt>
                <c:pt idx="10380">
                  <c:v>44470.026016435186</c:v>
                </c:pt>
                <c:pt idx="10381">
                  <c:v>44470.026710879632</c:v>
                </c:pt>
                <c:pt idx="10382">
                  <c:v>44470.027405324072</c:v>
                </c:pt>
                <c:pt idx="10383">
                  <c:v>44470.028099768519</c:v>
                </c:pt>
                <c:pt idx="10384">
                  <c:v>44470.028794212965</c:v>
                </c:pt>
                <c:pt idx="10385">
                  <c:v>44470.029488657405</c:v>
                </c:pt>
                <c:pt idx="10386">
                  <c:v>44470.030183101851</c:v>
                </c:pt>
                <c:pt idx="10387">
                  <c:v>44470.030877546298</c:v>
                </c:pt>
                <c:pt idx="10388">
                  <c:v>44470.031571990738</c:v>
                </c:pt>
                <c:pt idx="10389">
                  <c:v>44470.032266435184</c:v>
                </c:pt>
                <c:pt idx="10390">
                  <c:v>44470.032960879631</c:v>
                </c:pt>
                <c:pt idx="10391">
                  <c:v>44470.033655324078</c:v>
                </c:pt>
                <c:pt idx="10392">
                  <c:v>44470.034349768517</c:v>
                </c:pt>
                <c:pt idx="10393">
                  <c:v>44470.035044212964</c:v>
                </c:pt>
                <c:pt idx="10394">
                  <c:v>44470.035738657411</c:v>
                </c:pt>
                <c:pt idx="10395">
                  <c:v>44470.03643310185</c:v>
                </c:pt>
                <c:pt idx="10396">
                  <c:v>44470.037127546297</c:v>
                </c:pt>
                <c:pt idx="10397">
                  <c:v>44470.037821990743</c:v>
                </c:pt>
                <c:pt idx="10398">
                  <c:v>44470.038516435183</c:v>
                </c:pt>
                <c:pt idx="10399">
                  <c:v>44470.03921087963</c:v>
                </c:pt>
                <c:pt idx="10400">
                  <c:v>44470.039905324076</c:v>
                </c:pt>
                <c:pt idx="10401">
                  <c:v>44470.040599768516</c:v>
                </c:pt>
                <c:pt idx="10402">
                  <c:v>44470.041294212962</c:v>
                </c:pt>
                <c:pt idx="10403">
                  <c:v>44470.042000231479</c:v>
                </c:pt>
                <c:pt idx="10404">
                  <c:v>44470.042694675925</c:v>
                </c:pt>
                <c:pt idx="10405">
                  <c:v>44470.043389120372</c:v>
                </c:pt>
                <c:pt idx="10406">
                  <c:v>44470.044083564811</c:v>
                </c:pt>
                <c:pt idx="10407">
                  <c:v>44470.044778009258</c:v>
                </c:pt>
                <c:pt idx="10408">
                  <c:v>44470.045472453705</c:v>
                </c:pt>
                <c:pt idx="10409">
                  <c:v>44470.046166898152</c:v>
                </c:pt>
                <c:pt idx="10410">
                  <c:v>44470.046861342591</c:v>
                </c:pt>
                <c:pt idx="10411">
                  <c:v>44470.047555787038</c:v>
                </c:pt>
                <c:pt idx="10412">
                  <c:v>44470.048250231484</c:v>
                </c:pt>
                <c:pt idx="10413">
                  <c:v>44470.048944675924</c:v>
                </c:pt>
                <c:pt idx="10414">
                  <c:v>44470.049639120371</c:v>
                </c:pt>
                <c:pt idx="10415">
                  <c:v>44470.050333564817</c:v>
                </c:pt>
                <c:pt idx="10416">
                  <c:v>44470.051028009257</c:v>
                </c:pt>
                <c:pt idx="10417">
                  <c:v>44470.051722453703</c:v>
                </c:pt>
                <c:pt idx="10418">
                  <c:v>44470.05241689815</c:v>
                </c:pt>
                <c:pt idx="10419">
                  <c:v>44470.05311134259</c:v>
                </c:pt>
                <c:pt idx="10420">
                  <c:v>44470.053805787036</c:v>
                </c:pt>
                <c:pt idx="10421">
                  <c:v>44470.054500231483</c:v>
                </c:pt>
                <c:pt idx="10422">
                  <c:v>44470.055194675922</c:v>
                </c:pt>
                <c:pt idx="10423">
                  <c:v>44470.055889120369</c:v>
                </c:pt>
                <c:pt idx="10424">
                  <c:v>44470.056583564816</c:v>
                </c:pt>
                <c:pt idx="10425">
                  <c:v>44470.057278009263</c:v>
                </c:pt>
                <c:pt idx="10426">
                  <c:v>44470.057972453702</c:v>
                </c:pt>
                <c:pt idx="10427">
                  <c:v>44470.058666898149</c:v>
                </c:pt>
                <c:pt idx="10428">
                  <c:v>44470.059361342595</c:v>
                </c:pt>
                <c:pt idx="10429">
                  <c:v>44470.060055787035</c:v>
                </c:pt>
                <c:pt idx="10430">
                  <c:v>44470.060750231482</c:v>
                </c:pt>
                <c:pt idx="10431">
                  <c:v>44470.061444675928</c:v>
                </c:pt>
                <c:pt idx="10432">
                  <c:v>44470.062139120368</c:v>
                </c:pt>
                <c:pt idx="10433">
                  <c:v>44470.062833564814</c:v>
                </c:pt>
                <c:pt idx="10434">
                  <c:v>44470.063528009261</c:v>
                </c:pt>
                <c:pt idx="10435">
                  <c:v>44470.0642224537</c:v>
                </c:pt>
                <c:pt idx="10436">
                  <c:v>44470.064916898147</c:v>
                </c:pt>
                <c:pt idx="10437">
                  <c:v>44470.065611342594</c:v>
                </c:pt>
                <c:pt idx="10438">
                  <c:v>44470.066305787041</c:v>
                </c:pt>
                <c:pt idx="10439">
                  <c:v>44470.06700023148</c:v>
                </c:pt>
                <c:pt idx="10440">
                  <c:v>44470.067694675927</c:v>
                </c:pt>
                <c:pt idx="10441">
                  <c:v>44470.068389120373</c:v>
                </c:pt>
                <c:pt idx="10442">
                  <c:v>44470.069083564813</c:v>
                </c:pt>
                <c:pt idx="10443">
                  <c:v>44470.06977800926</c:v>
                </c:pt>
                <c:pt idx="10444">
                  <c:v>44470.070472453706</c:v>
                </c:pt>
                <c:pt idx="10445">
                  <c:v>44470.071166898146</c:v>
                </c:pt>
                <c:pt idx="10446">
                  <c:v>44470.071861342592</c:v>
                </c:pt>
                <c:pt idx="10447">
                  <c:v>44470.072555787039</c:v>
                </c:pt>
                <c:pt idx="10448">
                  <c:v>44470.073250231479</c:v>
                </c:pt>
                <c:pt idx="10449">
                  <c:v>44470.073944675925</c:v>
                </c:pt>
                <c:pt idx="10450">
                  <c:v>44470.074639120372</c:v>
                </c:pt>
                <c:pt idx="10451">
                  <c:v>44470.075333564811</c:v>
                </c:pt>
                <c:pt idx="10452">
                  <c:v>44470.076028009258</c:v>
                </c:pt>
                <c:pt idx="10453">
                  <c:v>44470.076722453705</c:v>
                </c:pt>
                <c:pt idx="10454">
                  <c:v>44470.077416898152</c:v>
                </c:pt>
                <c:pt idx="10455">
                  <c:v>44470.078111342591</c:v>
                </c:pt>
                <c:pt idx="10456">
                  <c:v>44470.078805787038</c:v>
                </c:pt>
                <c:pt idx="10457">
                  <c:v>44470.079500231484</c:v>
                </c:pt>
                <c:pt idx="10458">
                  <c:v>44470.080194675924</c:v>
                </c:pt>
                <c:pt idx="10459">
                  <c:v>44470.080889120371</c:v>
                </c:pt>
                <c:pt idx="10460">
                  <c:v>44470.081583564817</c:v>
                </c:pt>
                <c:pt idx="10461">
                  <c:v>44470.082278009257</c:v>
                </c:pt>
                <c:pt idx="10462">
                  <c:v>44470.082972453703</c:v>
                </c:pt>
                <c:pt idx="10463">
                  <c:v>44470.08367847222</c:v>
                </c:pt>
                <c:pt idx="10464">
                  <c:v>44470.084372916666</c:v>
                </c:pt>
                <c:pt idx="10465">
                  <c:v>44470.085067361113</c:v>
                </c:pt>
                <c:pt idx="10466">
                  <c:v>44470.085761805552</c:v>
                </c:pt>
                <c:pt idx="10467">
                  <c:v>44470.086456249999</c:v>
                </c:pt>
                <c:pt idx="10468">
                  <c:v>44470.087150694446</c:v>
                </c:pt>
                <c:pt idx="10469">
                  <c:v>44470.087845138885</c:v>
                </c:pt>
                <c:pt idx="10470">
                  <c:v>44470.088539583332</c:v>
                </c:pt>
                <c:pt idx="10471">
                  <c:v>44470.089234027779</c:v>
                </c:pt>
                <c:pt idx="10472">
                  <c:v>44470.089928472225</c:v>
                </c:pt>
                <c:pt idx="10473">
                  <c:v>44470.090622916665</c:v>
                </c:pt>
                <c:pt idx="10474">
                  <c:v>44470.091317361112</c:v>
                </c:pt>
                <c:pt idx="10475">
                  <c:v>44470.092011805558</c:v>
                </c:pt>
                <c:pt idx="10476">
                  <c:v>44470.092706249998</c:v>
                </c:pt>
                <c:pt idx="10477">
                  <c:v>44470.093400694444</c:v>
                </c:pt>
                <c:pt idx="10478">
                  <c:v>44470.094095138891</c:v>
                </c:pt>
                <c:pt idx="10479">
                  <c:v>44470.094789583331</c:v>
                </c:pt>
                <c:pt idx="10480">
                  <c:v>44470.095484027777</c:v>
                </c:pt>
                <c:pt idx="10481">
                  <c:v>44470.096178472224</c:v>
                </c:pt>
                <c:pt idx="10482">
                  <c:v>44470.096872916663</c:v>
                </c:pt>
                <c:pt idx="10483">
                  <c:v>44470.09756736111</c:v>
                </c:pt>
                <c:pt idx="10484">
                  <c:v>44470.098261805557</c:v>
                </c:pt>
                <c:pt idx="10485">
                  <c:v>44470.098956250004</c:v>
                </c:pt>
                <c:pt idx="10486">
                  <c:v>44470.099650694443</c:v>
                </c:pt>
                <c:pt idx="10487">
                  <c:v>44470.10034513889</c:v>
                </c:pt>
                <c:pt idx="10488">
                  <c:v>44470.101039583336</c:v>
                </c:pt>
                <c:pt idx="10489">
                  <c:v>44470.101734027776</c:v>
                </c:pt>
                <c:pt idx="10490">
                  <c:v>44470.102428472223</c:v>
                </c:pt>
                <c:pt idx="10491">
                  <c:v>44470.103122916669</c:v>
                </c:pt>
                <c:pt idx="10492">
                  <c:v>44470.103817361109</c:v>
                </c:pt>
                <c:pt idx="10493">
                  <c:v>44470.104511805555</c:v>
                </c:pt>
                <c:pt idx="10494">
                  <c:v>44470.105206250002</c:v>
                </c:pt>
                <c:pt idx="10495">
                  <c:v>44470.105900694442</c:v>
                </c:pt>
                <c:pt idx="10496">
                  <c:v>44470.106595138888</c:v>
                </c:pt>
                <c:pt idx="10497">
                  <c:v>44470.107289583335</c:v>
                </c:pt>
                <c:pt idx="10498">
                  <c:v>44470.107984027774</c:v>
                </c:pt>
                <c:pt idx="10499">
                  <c:v>44470.108678472221</c:v>
                </c:pt>
                <c:pt idx="10500">
                  <c:v>44470.109372916668</c:v>
                </c:pt>
                <c:pt idx="10501">
                  <c:v>44470.110067361114</c:v>
                </c:pt>
                <c:pt idx="10502">
                  <c:v>44470.110761805554</c:v>
                </c:pt>
                <c:pt idx="10503">
                  <c:v>44470.111456250001</c:v>
                </c:pt>
                <c:pt idx="10504">
                  <c:v>44470.112150694447</c:v>
                </c:pt>
                <c:pt idx="10505">
                  <c:v>44470.112845138887</c:v>
                </c:pt>
                <c:pt idx="10506">
                  <c:v>44470.113539583333</c:v>
                </c:pt>
                <c:pt idx="10507">
                  <c:v>44470.11423402778</c:v>
                </c:pt>
                <c:pt idx="10508">
                  <c:v>44470.11492847222</c:v>
                </c:pt>
                <c:pt idx="10509">
                  <c:v>44470.115622916666</c:v>
                </c:pt>
                <c:pt idx="10510">
                  <c:v>44470.116317361113</c:v>
                </c:pt>
                <c:pt idx="10511">
                  <c:v>44470.117011805552</c:v>
                </c:pt>
                <c:pt idx="10512">
                  <c:v>44470.117706249999</c:v>
                </c:pt>
                <c:pt idx="10513">
                  <c:v>44470.118400694446</c:v>
                </c:pt>
                <c:pt idx="10514">
                  <c:v>44470.119095138885</c:v>
                </c:pt>
                <c:pt idx="10515">
                  <c:v>44470.119789583332</c:v>
                </c:pt>
                <c:pt idx="10516">
                  <c:v>44470.120484027779</c:v>
                </c:pt>
                <c:pt idx="10517">
                  <c:v>44470.121178472225</c:v>
                </c:pt>
                <c:pt idx="10518">
                  <c:v>44470.121872916665</c:v>
                </c:pt>
                <c:pt idx="10519">
                  <c:v>44470.122567361112</c:v>
                </c:pt>
                <c:pt idx="10520">
                  <c:v>44470.123261805558</c:v>
                </c:pt>
                <c:pt idx="10521">
                  <c:v>44470.123956249998</c:v>
                </c:pt>
                <c:pt idx="10522">
                  <c:v>44470.124650694444</c:v>
                </c:pt>
                <c:pt idx="10523">
                  <c:v>44470.125345138891</c:v>
                </c:pt>
                <c:pt idx="10524">
                  <c:v>44470.126039583331</c:v>
                </c:pt>
                <c:pt idx="10525">
                  <c:v>44470.126734027777</c:v>
                </c:pt>
                <c:pt idx="10526">
                  <c:v>44470.127428472224</c:v>
                </c:pt>
                <c:pt idx="10527">
                  <c:v>44470.128122916663</c:v>
                </c:pt>
                <c:pt idx="10528">
                  <c:v>44470.12881736111</c:v>
                </c:pt>
                <c:pt idx="10529">
                  <c:v>44470.129511805557</c:v>
                </c:pt>
                <c:pt idx="10530">
                  <c:v>44470.130206250004</c:v>
                </c:pt>
                <c:pt idx="10531">
                  <c:v>44470.130900694443</c:v>
                </c:pt>
                <c:pt idx="10532">
                  <c:v>44470.13159513889</c:v>
                </c:pt>
                <c:pt idx="10533">
                  <c:v>44470.132289583336</c:v>
                </c:pt>
                <c:pt idx="10534">
                  <c:v>44470.132984027776</c:v>
                </c:pt>
                <c:pt idx="10535">
                  <c:v>44470.133678472223</c:v>
                </c:pt>
                <c:pt idx="10536">
                  <c:v>44470.134372916669</c:v>
                </c:pt>
                <c:pt idx="10537">
                  <c:v>44470.135067361109</c:v>
                </c:pt>
                <c:pt idx="10538">
                  <c:v>44470.135761805555</c:v>
                </c:pt>
                <c:pt idx="10539">
                  <c:v>44470.136456250002</c:v>
                </c:pt>
                <c:pt idx="10540">
                  <c:v>44470.137150694442</c:v>
                </c:pt>
                <c:pt idx="10541">
                  <c:v>44470.137845138888</c:v>
                </c:pt>
                <c:pt idx="10542">
                  <c:v>44470.138539583335</c:v>
                </c:pt>
                <c:pt idx="10543">
                  <c:v>44470.139234027774</c:v>
                </c:pt>
                <c:pt idx="10544">
                  <c:v>44470.139928472221</c:v>
                </c:pt>
                <c:pt idx="10545">
                  <c:v>44470.140622916668</c:v>
                </c:pt>
                <c:pt idx="10546">
                  <c:v>44470.141317361114</c:v>
                </c:pt>
                <c:pt idx="10547">
                  <c:v>44470.142011805554</c:v>
                </c:pt>
                <c:pt idx="10548">
                  <c:v>44470.142706250001</c:v>
                </c:pt>
                <c:pt idx="10549">
                  <c:v>44470.143400694447</c:v>
                </c:pt>
                <c:pt idx="10550">
                  <c:v>44470.144095138887</c:v>
                </c:pt>
                <c:pt idx="10551">
                  <c:v>44470.144789583333</c:v>
                </c:pt>
                <c:pt idx="10552">
                  <c:v>44470.14548402778</c:v>
                </c:pt>
                <c:pt idx="10553">
                  <c:v>44470.14617847222</c:v>
                </c:pt>
                <c:pt idx="10554">
                  <c:v>44470.146872916666</c:v>
                </c:pt>
                <c:pt idx="10555">
                  <c:v>44470.147567361113</c:v>
                </c:pt>
                <c:pt idx="10556">
                  <c:v>44470.148261805552</c:v>
                </c:pt>
                <c:pt idx="10557">
                  <c:v>44470.148956249999</c:v>
                </c:pt>
                <c:pt idx="10558">
                  <c:v>44470.149650694446</c:v>
                </c:pt>
                <c:pt idx="10559">
                  <c:v>44470.150345138885</c:v>
                </c:pt>
                <c:pt idx="10560">
                  <c:v>44470.151039583332</c:v>
                </c:pt>
                <c:pt idx="10561">
                  <c:v>44470.151734027779</c:v>
                </c:pt>
                <c:pt idx="10562">
                  <c:v>44470.152428472225</c:v>
                </c:pt>
                <c:pt idx="10563">
                  <c:v>44470.153122916665</c:v>
                </c:pt>
                <c:pt idx="10564">
                  <c:v>44470.153817361112</c:v>
                </c:pt>
                <c:pt idx="10565">
                  <c:v>44470.154511805558</c:v>
                </c:pt>
                <c:pt idx="10566">
                  <c:v>44470.155206249998</c:v>
                </c:pt>
                <c:pt idx="10567">
                  <c:v>44470.155900694444</c:v>
                </c:pt>
                <c:pt idx="10568">
                  <c:v>44470.156595138891</c:v>
                </c:pt>
                <c:pt idx="10569">
                  <c:v>44470.157289583331</c:v>
                </c:pt>
                <c:pt idx="10570">
                  <c:v>44470.157984027777</c:v>
                </c:pt>
                <c:pt idx="10571">
                  <c:v>44470.158678472224</c:v>
                </c:pt>
                <c:pt idx="10572">
                  <c:v>44470.159372916663</c:v>
                </c:pt>
                <c:pt idx="10573">
                  <c:v>44470.16006736111</c:v>
                </c:pt>
                <c:pt idx="10574">
                  <c:v>44470.160761805557</c:v>
                </c:pt>
                <c:pt idx="10575">
                  <c:v>44470.161456250004</c:v>
                </c:pt>
                <c:pt idx="10576">
                  <c:v>44470.162150694443</c:v>
                </c:pt>
                <c:pt idx="10577">
                  <c:v>44470.16284513889</c:v>
                </c:pt>
                <c:pt idx="10578">
                  <c:v>44470.163539583336</c:v>
                </c:pt>
                <c:pt idx="10579">
                  <c:v>44470.164234027776</c:v>
                </c:pt>
                <c:pt idx="10580">
                  <c:v>44470.164928472223</c:v>
                </c:pt>
                <c:pt idx="10581">
                  <c:v>44470.165622916669</c:v>
                </c:pt>
                <c:pt idx="10582">
                  <c:v>44470.166317361109</c:v>
                </c:pt>
                <c:pt idx="10583">
                  <c:v>44470.167023379632</c:v>
                </c:pt>
                <c:pt idx="10584">
                  <c:v>44470.167717824072</c:v>
                </c:pt>
                <c:pt idx="10585">
                  <c:v>44470.168412268518</c:v>
                </c:pt>
                <c:pt idx="10586">
                  <c:v>44470.169106712965</c:v>
                </c:pt>
                <c:pt idx="10587">
                  <c:v>44470.169801157404</c:v>
                </c:pt>
                <c:pt idx="10588">
                  <c:v>44470.170495601851</c:v>
                </c:pt>
                <c:pt idx="10589">
                  <c:v>44470.171190046298</c:v>
                </c:pt>
                <c:pt idx="10590">
                  <c:v>44470.171884490737</c:v>
                </c:pt>
                <c:pt idx="10591">
                  <c:v>44470.172578935184</c:v>
                </c:pt>
                <c:pt idx="10592">
                  <c:v>44470.173273379631</c:v>
                </c:pt>
                <c:pt idx="10593">
                  <c:v>44470.173967824077</c:v>
                </c:pt>
                <c:pt idx="10594">
                  <c:v>44470.174662268517</c:v>
                </c:pt>
                <c:pt idx="10595">
                  <c:v>44470.175356712964</c:v>
                </c:pt>
                <c:pt idx="10596">
                  <c:v>44470.17605115741</c:v>
                </c:pt>
                <c:pt idx="10597">
                  <c:v>44470.17674560185</c:v>
                </c:pt>
                <c:pt idx="10598">
                  <c:v>44470.177440046296</c:v>
                </c:pt>
                <c:pt idx="10599">
                  <c:v>44470.178134490743</c:v>
                </c:pt>
                <c:pt idx="10600">
                  <c:v>44470.178828935183</c:v>
                </c:pt>
                <c:pt idx="10601">
                  <c:v>44470.179523379629</c:v>
                </c:pt>
                <c:pt idx="10602">
                  <c:v>44470.180217824076</c:v>
                </c:pt>
                <c:pt idx="10603">
                  <c:v>44470.180912268515</c:v>
                </c:pt>
                <c:pt idx="10604">
                  <c:v>44470.181606712962</c:v>
                </c:pt>
                <c:pt idx="10605">
                  <c:v>44470.182301157409</c:v>
                </c:pt>
                <c:pt idx="10606">
                  <c:v>44470.182995601848</c:v>
                </c:pt>
                <c:pt idx="10607">
                  <c:v>44470.183690046295</c:v>
                </c:pt>
                <c:pt idx="10608">
                  <c:v>44470.184384490742</c:v>
                </c:pt>
                <c:pt idx="10609">
                  <c:v>44470.185078935188</c:v>
                </c:pt>
                <c:pt idx="10610">
                  <c:v>44470.185773379628</c:v>
                </c:pt>
                <c:pt idx="10611">
                  <c:v>44470.186467824074</c:v>
                </c:pt>
                <c:pt idx="10612">
                  <c:v>44470.187162268521</c:v>
                </c:pt>
                <c:pt idx="10613">
                  <c:v>44470.187856712961</c:v>
                </c:pt>
                <c:pt idx="10614">
                  <c:v>44470.188551157407</c:v>
                </c:pt>
                <c:pt idx="10615">
                  <c:v>44470.189245601854</c:v>
                </c:pt>
                <c:pt idx="10616">
                  <c:v>44470.189940046293</c:v>
                </c:pt>
                <c:pt idx="10617">
                  <c:v>44470.19063449074</c:v>
                </c:pt>
                <c:pt idx="10618">
                  <c:v>44470.191328935187</c:v>
                </c:pt>
                <c:pt idx="10619">
                  <c:v>44470.192023379626</c:v>
                </c:pt>
                <c:pt idx="10620">
                  <c:v>44470.192717824073</c:v>
                </c:pt>
                <c:pt idx="10621">
                  <c:v>44470.19341226852</c:v>
                </c:pt>
                <c:pt idx="10622">
                  <c:v>44470.194106712966</c:v>
                </c:pt>
                <c:pt idx="10623">
                  <c:v>44470.194801157406</c:v>
                </c:pt>
                <c:pt idx="10624">
                  <c:v>44470.195495601853</c:v>
                </c:pt>
                <c:pt idx="10625">
                  <c:v>44470.196190046299</c:v>
                </c:pt>
                <c:pt idx="10626">
                  <c:v>44470.196884490739</c:v>
                </c:pt>
                <c:pt idx="10627">
                  <c:v>44470.197578935185</c:v>
                </c:pt>
                <c:pt idx="10628">
                  <c:v>44470.198273379632</c:v>
                </c:pt>
                <c:pt idx="10629">
                  <c:v>44470.198967824072</c:v>
                </c:pt>
                <c:pt idx="10630">
                  <c:v>44470.199662268518</c:v>
                </c:pt>
                <c:pt idx="10631">
                  <c:v>44470.200356712965</c:v>
                </c:pt>
                <c:pt idx="10632">
                  <c:v>44470.201051157404</c:v>
                </c:pt>
                <c:pt idx="10633">
                  <c:v>44470.201745601851</c:v>
                </c:pt>
                <c:pt idx="10634">
                  <c:v>44470.202440046298</c:v>
                </c:pt>
                <c:pt idx="10635">
                  <c:v>44470.203134490737</c:v>
                </c:pt>
                <c:pt idx="10636">
                  <c:v>44470.203828935184</c:v>
                </c:pt>
                <c:pt idx="10637">
                  <c:v>44470.204523379631</c:v>
                </c:pt>
                <c:pt idx="10638">
                  <c:v>44470.205217824077</c:v>
                </c:pt>
                <c:pt idx="10639">
                  <c:v>44470.205912268517</c:v>
                </c:pt>
                <c:pt idx="10640">
                  <c:v>44470.206606712964</c:v>
                </c:pt>
                <c:pt idx="10641">
                  <c:v>44470.20730115741</c:v>
                </c:pt>
                <c:pt idx="10642">
                  <c:v>44470.20799560185</c:v>
                </c:pt>
                <c:pt idx="10643">
                  <c:v>44470.208701620373</c:v>
                </c:pt>
                <c:pt idx="10644">
                  <c:v>44470.209396064813</c:v>
                </c:pt>
                <c:pt idx="10645">
                  <c:v>44470.210090509259</c:v>
                </c:pt>
                <c:pt idx="10646">
                  <c:v>44470.210784953706</c:v>
                </c:pt>
                <c:pt idx="10647">
                  <c:v>44470.211479398145</c:v>
                </c:pt>
                <c:pt idx="10648">
                  <c:v>44470.212173842592</c:v>
                </c:pt>
                <c:pt idx="10649">
                  <c:v>44470.212868287039</c:v>
                </c:pt>
                <c:pt idx="10650">
                  <c:v>44470.213562731478</c:v>
                </c:pt>
                <c:pt idx="10651">
                  <c:v>44470.214257175925</c:v>
                </c:pt>
                <c:pt idx="10652">
                  <c:v>44470.214951620372</c:v>
                </c:pt>
                <c:pt idx="10653">
                  <c:v>44470.215646064818</c:v>
                </c:pt>
                <c:pt idx="10654">
                  <c:v>44470.216340509258</c:v>
                </c:pt>
                <c:pt idx="10655">
                  <c:v>44470.217034953705</c:v>
                </c:pt>
                <c:pt idx="10656">
                  <c:v>44470.217729398151</c:v>
                </c:pt>
                <c:pt idx="10657">
                  <c:v>44470.218423842591</c:v>
                </c:pt>
                <c:pt idx="10658">
                  <c:v>44470.219118287037</c:v>
                </c:pt>
                <c:pt idx="10659">
                  <c:v>44470.219812731484</c:v>
                </c:pt>
                <c:pt idx="10660">
                  <c:v>44470.220507175924</c:v>
                </c:pt>
                <c:pt idx="10661">
                  <c:v>44470.22120162037</c:v>
                </c:pt>
                <c:pt idx="10662">
                  <c:v>44470.221896064817</c:v>
                </c:pt>
                <c:pt idx="10663">
                  <c:v>44470.222590509256</c:v>
                </c:pt>
                <c:pt idx="10664">
                  <c:v>44470.223284953703</c:v>
                </c:pt>
                <c:pt idx="10665">
                  <c:v>44470.22397939815</c:v>
                </c:pt>
                <c:pt idx="10666">
                  <c:v>44470.224673842589</c:v>
                </c:pt>
                <c:pt idx="10667">
                  <c:v>44470.225368287036</c:v>
                </c:pt>
                <c:pt idx="10668">
                  <c:v>44470.226062731483</c:v>
                </c:pt>
                <c:pt idx="10669">
                  <c:v>44470.226757175929</c:v>
                </c:pt>
                <c:pt idx="10670">
                  <c:v>44470.227451620369</c:v>
                </c:pt>
                <c:pt idx="10671">
                  <c:v>44470.228146064816</c:v>
                </c:pt>
                <c:pt idx="10672">
                  <c:v>44470.228840509262</c:v>
                </c:pt>
                <c:pt idx="10673">
                  <c:v>44470.229534953702</c:v>
                </c:pt>
                <c:pt idx="10674">
                  <c:v>44470.230229398148</c:v>
                </c:pt>
                <c:pt idx="10675">
                  <c:v>44470.230923842595</c:v>
                </c:pt>
                <c:pt idx="10676">
                  <c:v>44470.231618287035</c:v>
                </c:pt>
                <c:pt idx="10677">
                  <c:v>44470.232312731481</c:v>
                </c:pt>
                <c:pt idx="10678">
                  <c:v>44470.233007175928</c:v>
                </c:pt>
                <c:pt idx="10679">
                  <c:v>44470.233701620367</c:v>
                </c:pt>
                <c:pt idx="10680">
                  <c:v>44470.234396064814</c:v>
                </c:pt>
                <c:pt idx="10681">
                  <c:v>44470.235090509261</c:v>
                </c:pt>
                <c:pt idx="10682">
                  <c:v>44470.2357849537</c:v>
                </c:pt>
                <c:pt idx="10683">
                  <c:v>44470.236479398147</c:v>
                </c:pt>
                <c:pt idx="10684">
                  <c:v>44470.237173842594</c:v>
                </c:pt>
                <c:pt idx="10685">
                  <c:v>44470.23786828704</c:v>
                </c:pt>
                <c:pt idx="10686">
                  <c:v>44470.23856273148</c:v>
                </c:pt>
                <c:pt idx="10687">
                  <c:v>44470.239257175926</c:v>
                </c:pt>
                <c:pt idx="10688">
                  <c:v>44470.239951620373</c:v>
                </c:pt>
                <c:pt idx="10689">
                  <c:v>44470.240646064813</c:v>
                </c:pt>
                <c:pt idx="10690">
                  <c:v>44470.241340509259</c:v>
                </c:pt>
                <c:pt idx="10691">
                  <c:v>44470.242034953706</c:v>
                </c:pt>
                <c:pt idx="10692">
                  <c:v>44470.242729398145</c:v>
                </c:pt>
                <c:pt idx="10693">
                  <c:v>44470.243423842592</c:v>
                </c:pt>
                <c:pt idx="10694">
                  <c:v>44470.244118287039</c:v>
                </c:pt>
                <c:pt idx="10695">
                  <c:v>44470.244812731478</c:v>
                </c:pt>
                <c:pt idx="10696">
                  <c:v>44470.245507175925</c:v>
                </c:pt>
                <c:pt idx="10697">
                  <c:v>44470.246201620372</c:v>
                </c:pt>
                <c:pt idx="10698">
                  <c:v>44470.246896064818</c:v>
                </c:pt>
                <c:pt idx="10699">
                  <c:v>44470.247590509258</c:v>
                </c:pt>
                <c:pt idx="10700">
                  <c:v>44470.248284953705</c:v>
                </c:pt>
                <c:pt idx="10701">
                  <c:v>44470.248979398151</c:v>
                </c:pt>
                <c:pt idx="10702">
                  <c:v>44470.249673842591</c:v>
                </c:pt>
                <c:pt idx="10703">
                  <c:v>44470.250379861114</c:v>
                </c:pt>
                <c:pt idx="10704">
                  <c:v>44470.251074305554</c:v>
                </c:pt>
                <c:pt idx="10705">
                  <c:v>44470.25176875</c:v>
                </c:pt>
                <c:pt idx="10706">
                  <c:v>44470.252463194447</c:v>
                </c:pt>
                <c:pt idx="10707">
                  <c:v>44470.253157638886</c:v>
                </c:pt>
                <c:pt idx="10708">
                  <c:v>44470.253852083333</c:v>
                </c:pt>
                <c:pt idx="10709">
                  <c:v>44470.25454652778</c:v>
                </c:pt>
                <c:pt idx="10710">
                  <c:v>44470.255240972219</c:v>
                </c:pt>
                <c:pt idx="10711">
                  <c:v>44470.255935416666</c:v>
                </c:pt>
                <c:pt idx="10712">
                  <c:v>44470.256629861113</c:v>
                </c:pt>
                <c:pt idx="10713">
                  <c:v>44470.257324305552</c:v>
                </c:pt>
                <c:pt idx="10714">
                  <c:v>44470.258018749999</c:v>
                </c:pt>
                <c:pt idx="10715">
                  <c:v>44470.258713194446</c:v>
                </c:pt>
                <c:pt idx="10716">
                  <c:v>44470.259407638892</c:v>
                </c:pt>
                <c:pt idx="10717">
                  <c:v>44470.260102083332</c:v>
                </c:pt>
                <c:pt idx="10718">
                  <c:v>44470.260796527778</c:v>
                </c:pt>
                <c:pt idx="10719">
                  <c:v>44470.261490972225</c:v>
                </c:pt>
                <c:pt idx="10720">
                  <c:v>44470.262185416665</c:v>
                </c:pt>
                <c:pt idx="10721">
                  <c:v>44470.262879861111</c:v>
                </c:pt>
                <c:pt idx="10722">
                  <c:v>44470.263574305558</c:v>
                </c:pt>
                <c:pt idx="10723">
                  <c:v>44470.264268749997</c:v>
                </c:pt>
                <c:pt idx="10724">
                  <c:v>44470.264963194444</c:v>
                </c:pt>
                <c:pt idx="10725">
                  <c:v>44470.265657638891</c:v>
                </c:pt>
                <c:pt idx="10726">
                  <c:v>44470.26635208333</c:v>
                </c:pt>
                <c:pt idx="10727">
                  <c:v>44470.267046527777</c:v>
                </c:pt>
                <c:pt idx="10728">
                  <c:v>44470.267740972224</c:v>
                </c:pt>
                <c:pt idx="10729">
                  <c:v>44470.268435416663</c:v>
                </c:pt>
                <c:pt idx="10730">
                  <c:v>44470.26912986111</c:v>
                </c:pt>
                <c:pt idx="10731">
                  <c:v>44470.269824305557</c:v>
                </c:pt>
                <c:pt idx="10732">
                  <c:v>44470.270518750003</c:v>
                </c:pt>
                <c:pt idx="10733">
                  <c:v>44470.271213194443</c:v>
                </c:pt>
                <c:pt idx="10734">
                  <c:v>44470.271907638889</c:v>
                </c:pt>
                <c:pt idx="10735">
                  <c:v>44470.272602083336</c:v>
                </c:pt>
                <c:pt idx="10736">
                  <c:v>44470.273296527776</c:v>
                </c:pt>
                <c:pt idx="10737">
                  <c:v>44470.273990972222</c:v>
                </c:pt>
                <c:pt idx="10738">
                  <c:v>44470.274685416669</c:v>
                </c:pt>
                <c:pt idx="10739">
                  <c:v>44470.275379861108</c:v>
                </c:pt>
                <c:pt idx="10740">
                  <c:v>44470.276074305555</c:v>
                </c:pt>
                <c:pt idx="10741">
                  <c:v>44470.276768750002</c:v>
                </c:pt>
                <c:pt idx="10742">
                  <c:v>44470.277463194441</c:v>
                </c:pt>
                <c:pt idx="10743">
                  <c:v>44470.278157638888</c:v>
                </c:pt>
                <c:pt idx="10744">
                  <c:v>44470.278852083335</c:v>
                </c:pt>
                <c:pt idx="10745">
                  <c:v>44470.279546527781</c:v>
                </c:pt>
                <c:pt idx="10746">
                  <c:v>44470.280240972221</c:v>
                </c:pt>
                <c:pt idx="10747">
                  <c:v>44470.280935416667</c:v>
                </c:pt>
                <c:pt idx="10748">
                  <c:v>44470.281629861114</c:v>
                </c:pt>
                <c:pt idx="10749">
                  <c:v>44470.282324305554</c:v>
                </c:pt>
                <c:pt idx="10750">
                  <c:v>44470.28301875</c:v>
                </c:pt>
                <c:pt idx="10751">
                  <c:v>44470.283713194447</c:v>
                </c:pt>
                <c:pt idx="10752">
                  <c:v>44470.284407638886</c:v>
                </c:pt>
                <c:pt idx="10753">
                  <c:v>44470.285102083333</c:v>
                </c:pt>
                <c:pt idx="10754">
                  <c:v>44470.28579652778</c:v>
                </c:pt>
                <c:pt idx="10755">
                  <c:v>44470.286490972219</c:v>
                </c:pt>
                <c:pt idx="10756">
                  <c:v>44470.287185416666</c:v>
                </c:pt>
                <c:pt idx="10757">
                  <c:v>44470.287879861113</c:v>
                </c:pt>
                <c:pt idx="10758">
                  <c:v>44470.288574305552</c:v>
                </c:pt>
                <c:pt idx="10759">
                  <c:v>44470.289268749999</c:v>
                </c:pt>
                <c:pt idx="10760">
                  <c:v>44470.289963194446</c:v>
                </c:pt>
                <c:pt idx="10761">
                  <c:v>44470.290657638892</c:v>
                </c:pt>
                <c:pt idx="10762">
                  <c:v>44470.291352083332</c:v>
                </c:pt>
                <c:pt idx="10763">
                  <c:v>44470.292058101855</c:v>
                </c:pt>
                <c:pt idx="10764">
                  <c:v>44470.292752546295</c:v>
                </c:pt>
                <c:pt idx="10765">
                  <c:v>44470.293446990741</c:v>
                </c:pt>
                <c:pt idx="10766">
                  <c:v>44470.294141435188</c:v>
                </c:pt>
                <c:pt idx="10767">
                  <c:v>44470.294835879627</c:v>
                </c:pt>
                <c:pt idx="10768">
                  <c:v>44470.295530324074</c:v>
                </c:pt>
                <c:pt idx="10769">
                  <c:v>44470.296224768521</c:v>
                </c:pt>
                <c:pt idx="10770">
                  <c:v>44470.29691921296</c:v>
                </c:pt>
                <c:pt idx="10771">
                  <c:v>44470.297613657407</c:v>
                </c:pt>
                <c:pt idx="10772">
                  <c:v>44470.298308101854</c:v>
                </c:pt>
                <c:pt idx="10773">
                  <c:v>44470.299002546293</c:v>
                </c:pt>
                <c:pt idx="10774">
                  <c:v>44470.29969699074</c:v>
                </c:pt>
                <c:pt idx="10775">
                  <c:v>44470.300391435187</c:v>
                </c:pt>
                <c:pt idx="10776">
                  <c:v>44470.301085879626</c:v>
                </c:pt>
                <c:pt idx="10777">
                  <c:v>44470.301780324073</c:v>
                </c:pt>
                <c:pt idx="10778">
                  <c:v>44470.302474768519</c:v>
                </c:pt>
                <c:pt idx="10779">
                  <c:v>44470.303169212966</c:v>
                </c:pt>
                <c:pt idx="10780">
                  <c:v>44470.303863657406</c:v>
                </c:pt>
                <c:pt idx="10781">
                  <c:v>44470.304558101852</c:v>
                </c:pt>
                <c:pt idx="10782">
                  <c:v>44470.305252546299</c:v>
                </c:pt>
                <c:pt idx="10783">
                  <c:v>44470.305946990738</c:v>
                </c:pt>
                <c:pt idx="10784">
                  <c:v>44470.306641435185</c:v>
                </c:pt>
                <c:pt idx="10785">
                  <c:v>44470.307335879632</c:v>
                </c:pt>
                <c:pt idx="10786">
                  <c:v>44470.308030324071</c:v>
                </c:pt>
                <c:pt idx="10787">
                  <c:v>44470.308724768518</c:v>
                </c:pt>
                <c:pt idx="10788">
                  <c:v>44470.309419212965</c:v>
                </c:pt>
                <c:pt idx="10789">
                  <c:v>44470.310113657404</c:v>
                </c:pt>
                <c:pt idx="10790">
                  <c:v>44470.310808101851</c:v>
                </c:pt>
                <c:pt idx="10791">
                  <c:v>44470.311502546298</c:v>
                </c:pt>
                <c:pt idx="10792">
                  <c:v>44470.312196990744</c:v>
                </c:pt>
                <c:pt idx="10793">
                  <c:v>44470.312891435184</c:v>
                </c:pt>
                <c:pt idx="10794">
                  <c:v>44470.31358587963</c:v>
                </c:pt>
                <c:pt idx="10795">
                  <c:v>44470.314280324077</c:v>
                </c:pt>
                <c:pt idx="10796">
                  <c:v>44470.314974768517</c:v>
                </c:pt>
                <c:pt idx="10797">
                  <c:v>44470.315669212963</c:v>
                </c:pt>
                <c:pt idx="10798">
                  <c:v>44470.31636365741</c:v>
                </c:pt>
                <c:pt idx="10799">
                  <c:v>44470.317058101849</c:v>
                </c:pt>
                <c:pt idx="10800">
                  <c:v>44470.317752546296</c:v>
                </c:pt>
                <c:pt idx="10801">
                  <c:v>44470.318446990743</c:v>
                </c:pt>
                <c:pt idx="10802">
                  <c:v>44470.319141435182</c:v>
                </c:pt>
                <c:pt idx="10803">
                  <c:v>44470.319835879629</c:v>
                </c:pt>
                <c:pt idx="10804">
                  <c:v>44470.320530324076</c:v>
                </c:pt>
                <c:pt idx="10805">
                  <c:v>44470.321224768515</c:v>
                </c:pt>
                <c:pt idx="10806">
                  <c:v>44470.321919212962</c:v>
                </c:pt>
                <c:pt idx="10807">
                  <c:v>44470.322613657409</c:v>
                </c:pt>
                <c:pt idx="10808">
                  <c:v>44470.323308101855</c:v>
                </c:pt>
                <c:pt idx="10809">
                  <c:v>44470.324002546295</c:v>
                </c:pt>
                <c:pt idx="10810">
                  <c:v>44470.324696990741</c:v>
                </c:pt>
                <c:pt idx="10811">
                  <c:v>44470.325391435188</c:v>
                </c:pt>
                <c:pt idx="10812">
                  <c:v>44470.326085879627</c:v>
                </c:pt>
                <c:pt idx="10813">
                  <c:v>44470.326780324074</c:v>
                </c:pt>
                <c:pt idx="10814">
                  <c:v>44470.327474768521</c:v>
                </c:pt>
                <c:pt idx="10815">
                  <c:v>44470.32816921296</c:v>
                </c:pt>
                <c:pt idx="10816">
                  <c:v>44470.328863657407</c:v>
                </c:pt>
                <c:pt idx="10817">
                  <c:v>44470.329558101854</c:v>
                </c:pt>
                <c:pt idx="10818">
                  <c:v>44470.330252546293</c:v>
                </c:pt>
                <c:pt idx="10819">
                  <c:v>44470.33094699074</c:v>
                </c:pt>
                <c:pt idx="10820">
                  <c:v>44470.331641435187</c:v>
                </c:pt>
                <c:pt idx="10821">
                  <c:v>44470.332335879626</c:v>
                </c:pt>
                <c:pt idx="10822">
                  <c:v>44470.333030324073</c:v>
                </c:pt>
                <c:pt idx="10823">
                  <c:v>44470.333724768519</c:v>
                </c:pt>
                <c:pt idx="10824">
                  <c:v>44470.334419212966</c:v>
                </c:pt>
                <c:pt idx="10825">
                  <c:v>44470.335113657406</c:v>
                </c:pt>
                <c:pt idx="10826">
                  <c:v>44470.335808101852</c:v>
                </c:pt>
                <c:pt idx="10827">
                  <c:v>44470.336502546299</c:v>
                </c:pt>
                <c:pt idx="10828">
                  <c:v>44470.337196990738</c:v>
                </c:pt>
                <c:pt idx="10829">
                  <c:v>44470.337891435185</c:v>
                </c:pt>
                <c:pt idx="10830">
                  <c:v>44470.338585879632</c:v>
                </c:pt>
                <c:pt idx="10831">
                  <c:v>44470.339280324071</c:v>
                </c:pt>
                <c:pt idx="10832">
                  <c:v>44470.339974768518</c:v>
                </c:pt>
                <c:pt idx="10833">
                  <c:v>44470.340669212965</c:v>
                </c:pt>
                <c:pt idx="10834">
                  <c:v>44470.341363657404</c:v>
                </c:pt>
                <c:pt idx="10835">
                  <c:v>44470.342058101851</c:v>
                </c:pt>
                <c:pt idx="10836">
                  <c:v>44470.342752546298</c:v>
                </c:pt>
                <c:pt idx="10837">
                  <c:v>44470.343446990744</c:v>
                </c:pt>
                <c:pt idx="10838">
                  <c:v>44470.344141435184</c:v>
                </c:pt>
                <c:pt idx="10839">
                  <c:v>44470.34483587963</c:v>
                </c:pt>
                <c:pt idx="10840">
                  <c:v>44470.345530324077</c:v>
                </c:pt>
                <c:pt idx="10841">
                  <c:v>44470.346224768517</c:v>
                </c:pt>
                <c:pt idx="10842">
                  <c:v>44470.346919212963</c:v>
                </c:pt>
                <c:pt idx="10843">
                  <c:v>44470.34761365741</c:v>
                </c:pt>
                <c:pt idx="10844">
                  <c:v>44470.348308101849</c:v>
                </c:pt>
                <c:pt idx="10845">
                  <c:v>44470.349002546296</c:v>
                </c:pt>
                <c:pt idx="10846">
                  <c:v>44470.349696990743</c:v>
                </c:pt>
                <c:pt idx="10847">
                  <c:v>44470.350391435182</c:v>
                </c:pt>
                <c:pt idx="10848">
                  <c:v>44470.351085879629</c:v>
                </c:pt>
                <c:pt idx="10849">
                  <c:v>44470.351780324076</c:v>
                </c:pt>
                <c:pt idx="10850">
                  <c:v>44470.352474768515</c:v>
                </c:pt>
                <c:pt idx="10851">
                  <c:v>44470.353169212962</c:v>
                </c:pt>
                <c:pt idx="10852">
                  <c:v>44470.353863657409</c:v>
                </c:pt>
                <c:pt idx="10853">
                  <c:v>44470.354558101855</c:v>
                </c:pt>
                <c:pt idx="10854">
                  <c:v>44470.355252546295</c:v>
                </c:pt>
                <c:pt idx="10855">
                  <c:v>44470.355946990741</c:v>
                </c:pt>
                <c:pt idx="10856">
                  <c:v>44470.356641435188</c:v>
                </c:pt>
                <c:pt idx="10857">
                  <c:v>44470.357335879627</c:v>
                </c:pt>
                <c:pt idx="10858">
                  <c:v>44470.358030324074</c:v>
                </c:pt>
                <c:pt idx="10859">
                  <c:v>44470.358724768521</c:v>
                </c:pt>
                <c:pt idx="10860">
                  <c:v>44470.35941921296</c:v>
                </c:pt>
                <c:pt idx="10861">
                  <c:v>44470.360113657407</c:v>
                </c:pt>
                <c:pt idx="10862">
                  <c:v>44470.360808101854</c:v>
                </c:pt>
                <c:pt idx="10863">
                  <c:v>44470.361502546293</c:v>
                </c:pt>
                <c:pt idx="10864">
                  <c:v>44470.36219699074</c:v>
                </c:pt>
                <c:pt idx="10865">
                  <c:v>44470.362891435187</c:v>
                </c:pt>
                <c:pt idx="10866">
                  <c:v>44470.363585879626</c:v>
                </c:pt>
                <c:pt idx="10867">
                  <c:v>44470.364280324073</c:v>
                </c:pt>
                <c:pt idx="10868">
                  <c:v>44470.364974768519</c:v>
                </c:pt>
                <c:pt idx="10869">
                  <c:v>44470.365669212966</c:v>
                </c:pt>
                <c:pt idx="10870">
                  <c:v>44470.366363657406</c:v>
                </c:pt>
                <c:pt idx="10871">
                  <c:v>44470.367058101852</c:v>
                </c:pt>
                <c:pt idx="10872">
                  <c:v>44470.367752546299</c:v>
                </c:pt>
                <c:pt idx="10873">
                  <c:v>44470.368446990738</c:v>
                </c:pt>
                <c:pt idx="10874">
                  <c:v>44470.369141435185</c:v>
                </c:pt>
                <c:pt idx="10875">
                  <c:v>44470.369835879632</c:v>
                </c:pt>
                <c:pt idx="10876">
                  <c:v>44470.370530324071</c:v>
                </c:pt>
                <c:pt idx="10877">
                  <c:v>44470.371224768518</c:v>
                </c:pt>
                <c:pt idx="10878">
                  <c:v>44470.371919212965</c:v>
                </c:pt>
                <c:pt idx="10879">
                  <c:v>44470.372613657404</c:v>
                </c:pt>
                <c:pt idx="10880">
                  <c:v>44470.373308101851</c:v>
                </c:pt>
                <c:pt idx="10881">
                  <c:v>44470.374002546298</c:v>
                </c:pt>
                <c:pt idx="10882">
                  <c:v>44470.374696990744</c:v>
                </c:pt>
                <c:pt idx="10883">
                  <c:v>44470.37540300926</c:v>
                </c:pt>
                <c:pt idx="10884">
                  <c:v>44470.376097453707</c:v>
                </c:pt>
                <c:pt idx="10885">
                  <c:v>44470.376791898147</c:v>
                </c:pt>
                <c:pt idx="10886">
                  <c:v>44470.377486342593</c:v>
                </c:pt>
                <c:pt idx="10887">
                  <c:v>44470.37818078704</c:v>
                </c:pt>
                <c:pt idx="10888">
                  <c:v>44470.378875231479</c:v>
                </c:pt>
                <c:pt idx="10889">
                  <c:v>44470.379569675926</c:v>
                </c:pt>
                <c:pt idx="10890">
                  <c:v>44470.380264120373</c:v>
                </c:pt>
                <c:pt idx="10891">
                  <c:v>44470.380958564812</c:v>
                </c:pt>
                <c:pt idx="10892">
                  <c:v>44470.381653009259</c:v>
                </c:pt>
                <c:pt idx="10893">
                  <c:v>44470.382347453706</c:v>
                </c:pt>
                <c:pt idx="10894">
                  <c:v>44470.383041898145</c:v>
                </c:pt>
                <c:pt idx="10895">
                  <c:v>44470.383736342592</c:v>
                </c:pt>
                <c:pt idx="10896">
                  <c:v>44470.384430787039</c:v>
                </c:pt>
                <c:pt idx="10897">
                  <c:v>44470.385125231478</c:v>
                </c:pt>
                <c:pt idx="10898">
                  <c:v>44470.385819675925</c:v>
                </c:pt>
                <c:pt idx="10899">
                  <c:v>44470.386514120371</c:v>
                </c:pt>
                <c:pt idx="10900">
                  <c:v>44470.387208564818</c:v>
                </c:pt>
                <c:pt idx="10901">
                  <c:v>44470.387903009258</c:v>
                </c:pt>
                <c:pt idx="10902">
                  <c:v>44470.388597453704</c:v>
                </c:pt>
                <c:pt idx="10903">
                  <c:v>44470.389291898151</c:v>
                </c:pt>
                <c:pt idx="10904">
                  <c:v>44470.38998634259</c:v>
                </c:pt>
                <c:pt idx="10905">
                  <c:v>44470.390680787037</c:v>
                </c:pt>
                <c:pt idx="10906">
                  <c:v>44470.391375231484</c:v>
                </c:pt>
                <c:pt idx="10907">
                  <c:v>44470.392069675923</c:v>
                </c:pt>
                <c:pt idx="10908">
                  <c:v>44470.39276412037</c:v>
                </c:pt>
                <c:pt idx="10909">
                  <c:v>44470.393458564817</c:v>
                </c:pt>
                <c:pt idx="10910">
                  <c:v>44470.394153009256</c:v>
                </c:pt>
                <c:pt idx="10911">
                  <c:v>44470.394847453703</c:v>
                </c:pt>
                <c:pt idx="10912">
                  <c:v>44470.39554189815</c:v>
                </c:pt>
                <c:pt idx="10913">
                  <c:v>44470.396236342589</c:v>
                </c:pt>
                <c:pt idx="10914">
                  <c:v>44470.396930787036</c:v>
                </c:pt>
                <c:pt idx="10915">
                  <c:v>44470.397625231482</c:v>
                </c:pt>
                <c:pt idx="10916">
                  <c:v>44470.398319675929</c:v>
                </c:pt>
                <c:pt idx="10917">
                  <c:v>44470.399014120369</c:v>
                </c:pt>
                <c:pt idx="10918">
                  <c:v>44470.399708564815</c:v>
                </c:pt>
                <c:pt idx="10919">
                  <c:v>44470.400403009262</c:v>
                </c:pt>
                <c:pt idx="10920">
                  <c:v>44470.401097453701</c:v>
                </c:pt>
                <c:pt idx="10921">
                  <c:v>44470.401791898148</c:v>
                </c:pt>
                <c:pt idx="10922">
                  <c:v>44470.402486342595</c:v>
                </c:pt>
                <c:pt idx="10923">
                  <c:v>44470.403180787034</c:v>
                </c:pt>
                <c:pt idx="10924">
                  <c:v>44470.403875231481</c:v>
                </c:pt>
                <c:pt idx="10925">
                  <c:v>44470.404569675928</c:v>
                </c:pt>
                <c:pt idx="10926">
                  <c:v>44470.405264120367</c:v>
                </c:pt>
                <c:pt idx="10927">
                  <c:v>44470.405958564814</c:v>
                </c:pt>
                <c:pt idx="10928">
                  <c:v>44470.40665300926</c:v>
                </c:pt>
                <c:pt idx="10929">
                  <c:v>44470.407347453707</c:v>
                </c:pt>
                <c:pt idx="10930">
                  <c:v>44470.408041898147</c:v>
                </c:pt>
                <c:pt idx="10931">
                  <c:v>44470.408736342593</c:v>
                </c:pt>
                <c:pt idx="10932">
                  <c:v>44470.40943078704</c:v>
                </c:pt>
                <c:pt idx="10933">
                  <c:v>44470.410125231479</c:v>
                </c:pt>
                <c:pt idx="10934">
                  <c:v>44470.410819675926</c:v>
                </c:pt>
                <c:pt idx="10935">
                  <c:v>44470.411514120373</c:v>
                </c:pt>
                <c:pt idx="10936">
                  <c:v>44470.412208564812</c:v>
                </c:pt>
                <c:pt idx="10937">
                  <c:v>44470.412903009259</c:v>
                </c:pt>
                <c:pt idx="10938">
                  <c:v>44470.413597453706</c:v>
                </c:pt>
                <c:pt idx="10939">
                  <c:v>44470.414291898145</c:v>
                </c:pt>
                <c:pt idx="10940">
                  <c:v>44470.414986342592</c:v>
                </c:pt>
                <c:pt idx="10941">
                  <c:v>44470.415680787039</c:v>
                </c:pt>
                <c:pt idx="10942">
                  <c:v>44470.416375231478</c:v>
                </c:pt>
                <c:pt idx="10943">
                  <c:v>44470.417081250002</c:v>
                </c:pt>
                <c:pt idx="10944">
                  <c:v>44470.417775694441</c:v>
                </c:pt>
                <c:pt idx="10945">
                  <c:v>44470.418470138888</c:v>
                </c:pt>
                <c:pt idx="10946">
                  <c:v>44470.419164583334</c:v>
                </c:pt>
                <c:pt idx="10947">
                  <c:v>44470.419859027781</c:v>
                </c:pt>
                <c:pt idx="10948">
                  <c:v>44470.42055347222</c:v>
                </c:pt>
                <c:pt idx="10949">
                  <c:v>44470.421247916667</c:v>
                </c:pt>
                <c:pt idx="10950">
                  <c:v>44470.421942361114</c:v>
                </c:pt>
                <c:pt idx="10951">
                  <c:v>44470.422636805553</c:v>
                </c:pt>
                <c:pt idx="10952">
                  <c:v>44470.42333125</c:v>
                </c:pt>
                <c:pt idx="10953">
                  <c:v>44470.424025694447</c:v>
                </c:pt>
                <c:pt idx="10954">
                  <c:v>44470.424720138886</c:v>
                </c:pt>
                <c:pt idx="10955">
                  <c:v>44470.425414583333</c:v>
                </c:pt>
                <c:pt idx="10956">
                  <c:v>44470.42610902778</c:v>
                </c:pt>
                <c:pt idx="10957">
                  <c:v>44470.426803472219</c:v>
                </c:pt>
                <c:pt idx="10958">
                  <c:v>44470.427497916666</c:v>
                </c:pt>
                <c:pt idx="10959">
                  <c:v>44470.428192361112</c:v>
                </c:pt>
                <c:pt idx="10960">
                  <c:v>44470.428886805559</c:v>
                </c:pt>
                <c:pt idx="10961">
                  <c:v>44470.429581249999</c:v>
                </c:pt>
                <c:pt idx="10962">
                  <c:v>44470.430275694445</c:v>
                </c:pt>
                <c:pt idx="10963">
                  <c:v>44470.430970138892</c:v>
                </c:pt>
                <c:pt idx="10964">
                  <c:v>44470.431664583331</c:v>
                </c:pt>
                <c:pt idx="10965">
                  <c:v>44470.432359027778</c:v>
                </c:pt>
                <c:pt idx="10966">
                  <c:v>44470.433053472225</c:v>
                </c:pt>
                <c:pt idx="10967">
                  <c:v>44470.433747916664</c:v>
                </c:pt>
                <c:pt idx="10968">
                  <c:v>44470.434442361111</c:v>
                </c:pt>
                <c:pt idx="10969">
                  <c:v>44470.435136805558</c:v>
                </c:pt>
                <c:pt idx="10970">
                  <c:v>44470.435831249997</c:v>
                </c:pt>
                <c:pt idx="10971">
                  <c:v>44470.436525694444</c:v>
                </c:pt>
                <c:pt idx="10972">
                  <c:v>44470.437220138891</c:v>
                </c:pt>
                <c:pt idx="10973">
                  <c:v>44470.43791458333</c:v>
                </c:pt>
                <c:pt idx="10974">
                  <c:v>44470.438609027777</c:v>
                </c:pt>
                <c:pt idx="10975">
                  <c:v>44470.439303472223</c:v>
                </c:pt>
                <c:pt idx="10976">
                  <c:v>44470.43999791667</c:v>
                </c:pt>
                <c:pt idx="10977">
                  <c:v>44470.44069236111</c:v>
                </c:pt>
                <c:pt idx="10978">
                  <c:v>44470.441386805556</c:v>
                </c:pt>
                <c:pt idx="10979">
                  <c:v>44470.442081250003</c:v>
                </c:pt>
                <c:pt idx="10980">
                  <c:v>44470.442775694442</c:v>
                </c:pt>
                <c:pt idx="10981">
                  <c:v>44470.443470138889</c:v>
                </c:pt>
                <c:pt idx="10982">
                  <c:v>44470.444164583336</c:v>
                </c:pt>
                <c:pt idx="10983">
                  <c:v>44470.444859027775</c:v>
                </c:pt>
                <c:pt idx="10984">
                  <c:v>44470.445553472222</c:v>
                </c:pt>
                <c:pt idx="10985">
                  <c:v>44470.446247916669</c:v>
                </c:pt>
                <c:pt idx="10986">
                  <c:v>44470.446942361108</c:v>
                </c:pt>
                <c:pt idx="10987">
                  <c:v>44470.447636805555</c:v>
                </c:pt>
                <c:pt idx="10988">
                  <c:v>44470.448331250002</c:v>
                </c:pt>
                <c:pt idx="10989">
                  <c:v>44470.449025694441</c:v>
                </c:pt>
                <c:pt idx="10990">
                  <c:v>44470.449720138888</c:v>
                </c:pt>
                <c:pt idx="10991">
                  <c:v>44470.450414583334</c:v>
                </c:pt>
                <c:pt idx="10992">
                  <c:v>44470.451109027781</c:v>
                </c:pt>
                <c:pt idx="10993">
                  <c:v>44470.45180347222</c:v>
                </c:pt>
                <c:pt idx="10994">
                  <c:v>44470.452497916667</c:v>
                </c:pt>
                <c:pt idx="10995">
                  <c:v>44470.453192361114</c:v>
                </c:pt>
                <c:pt idx="10996">
                  <c:v>44470.453886805553</c:v>
                </c:pt>
                <c:pt idx="10997">
                  <c:v>44470.45458125</c:v>
                </c:pt>
                <c:pt idx="10998">
                  <c:v>44470.455275694447</c:v>
                </c:pt>
                <c:pt idx="10999">
                  <c:v>44470.455970138886</c:v>
                </c:pt>
                <c:pt idx="11000">
                  <c:v>44470.456664583333</c:v>
                </c:pt>
                <c:pt idx="11001">
                  <c:v>44470.45735902778</c:v>
                </c:pt>
                <c:pt idx="11002">
                  <c:v>44470.458053472219</c:v>
                </c:pt>
                <c:pt idx="11003">
                  <c:v>44470.458759490743</c:v>
                </c:pt>
                <c:pt idx="11004">
                  <c:v>44470.459453935182</c:v>
                </c:pt>
                <c:pt idx="11005">
                  <c:v>44470.460148379629</c:v>
                </c:pt>
                <c:pt idx="11006">
                  <c:v>44470.460842824075</c:v>
                </c:pt>
                <c:pt idx="11007">
                  <c:v>44470.461537268522</c:v>
                </c:pt>
                <c:pt idx="11008">
                  <c:v>44470.462231712962</c:v>
                </c:pt>
                <c:pt idx="11009">
                  <c:v>44470.462926157408</c:v>
                </c:pt>
                <c:pt idx="11010">
                  <c:v>44470.463620601855</c:v>
                </c:pt>
                <c:pt idx="11011">
                  <c:v>44470.464315046294</c:v>
                </c:pt>
                <c:pt idx="11012">
                  <c:v>44470.465009490741</c:v>
                </c:pt>
                <c:pt idx="11013">
                  <c:v>44470.465703935188</c:v>
                </c:pt>
                <c:pt idx="11014">
                  <c:v>44470.466398379627</c:v>
                </c:pt>
                <c:pt idx="11015">
                  <c:v>44470.467092824074</c:v>
                </c:pt>
                <c:pt idx="11016">
                  <c:v>44470.467787268521</c:v>
                </c:pt>
                <c:pt idx="11017">
                  <c:v>44470.46848171296</c:v>
                </c:pt>
                <c:pt idx="11018">
                  <c:v>44470.469176157407</c:v>
                </c:pt>
                <c:pt idx="11019">
                  <c:v>44470.469870601853</c:v>
                </c:pt>
                <c:pt idx="11020">
                  <c:v>44470.470565046293</c:v>
                </c:pt>
                <c:pt idx="11021">
                  <c:v>44470.47125949074</c:v>
                </c:pt>
                <c:pt idx="11022">
                  <c:v>44470.471953935186</c:v>
                </c:pt>
                <c:pt idx="11023">
                  <c:v>44470.472648379633</c:v>
                </c:pt>
                <c:pt idx="11024">
                  <c:v>44470.473342824072</c:v>
                </c:pt>
                <c:pt idx="11025">
                  <c:v>44470.474037268519</c:v>
                </c:pt>
                <c:pt idx="11026">
                  <c:v>44470.474731712966</c:v>
                </c:pt>
                <c:pt idx="11027">
                  <c:v>44470.475426157405</c:v>
                </c:pt>
                <c:pt idx="11028">
                  <c:v>44470.476120601852</c:v>
                </c:pt>
                <c:pt idx="11029">
                  <c:v>44470.476815046299</c:v>
                </c:pt>
                <c:pt idx="11030">
                  <c:v>44470.477509490738</c:v>
                </c:pt>
                <c:pt idx="11031">
                  <c:v>44470.478203935185</c:v>
                </c:pt>
                <c:pt idx="11032">
                  <c:v>44470.478898379632</c:v>
                </c:pt>
                <c:pt idx="11033">
                  <c:v>44470.479592824071</c:v>
                </c:pt>
                <c:pt idx="11034">
                  <c:v>44470.480287268518</c:v>
                </c:pt>
                <c:pt idx="11035">
                  <c:v>44470.480981712964</c:v>
                </c:pt>
                <c:pt idx="11036">
                  <c:v>44470.481676157404</c:v>
                </c:pt>
                <c:pt idx="11037">
                  <c:v>44470.482370601851</c:v>
                </c:pt>
                <c:pt idx="11038">
                  <c:v>44470.483065046297</c:v>
                </c:pt>
                <c:pt idx="11039">
                  <c:v>44470.483759490744</c:v>
                </c:pt>
              </c:numCache>
            </c:numRef>
          </c:xVal>
          <c:yVal>
            <c:numRef>
              <c:f>'[HT748.xlsx]CH5'!$D$2:$D$11041</c:f>
              <c:numCache>
                <c:formatCode>0.00E+00</c:formatCode>
                <c:ptCount val="11040"/>
                <c:pt idx="0">
                  <c:v>22.774999559685362</c:v>
                </c:pt>
                <c:pt idx="1">
                  <c:v>22.785183011034611</c:v>
                </c:pt>
                <c:pt idx="2">
                  <c:v>22.791910346325793</c:v>
                </c:pt>
                <c:pt idx="3">
                  <c:v>22.794172838295797</c:v>
                </c:pt>
                <c:pt idx="4">
                  <c:v>22.814709275926219</c:v>
                </c:pt>
                <c:pt idx="5">
                  <c:v>22.825098655582458</c:v>
                </c:pt>
                <c:pt idx="6">
                  <c:v>22.830121368593595</c:v>
                </c:pt>
                <c:pt idx="7">
                  <c:v>22.860700897865705</c:v>
                </c:pt>
                <c:pt idx="8">
                  <c:v>22.87304744209364</c:v>
                </c:pt>
                <c:pt idx="9">
                  <c:v>22.895617490781639</c:v>
                </c:pt>
                <c:pt idx="10">
                  <c:v>22.939630584388656</c:v>
                </c:pt>
                <c:pt idx="11">
                  <c:v>22.979828325181618</c:v>
                </c:pt>
                <c:pt idx="12">
                  <c:v>23.013419352834575</c:v>
                </c:pt>
                <c:pt idx="13">
                  <c:v>23.055414387529101</c:v>
                </c:pt>
                <c:pt idx="14">
                  <c:v>23.104140623883715</c:v>
                </c:pt>
                <c:pt idx="15">
                  <c:v>23.136654254276586</c:v>
                </c:pt>
                <c:pt idx="16">
                  <c:v>23.184889008061958</c:v>
                </c:pt>
                <c:pt idx="17">
                  <c:v>23.232305514623427</c:v>
                </c:pt>
                <c:pt idx="18">
                  <c:v>23.274530382870267</c:v>
                </c:pt>
                <c:pt idx="19">
                  <c:v>23.316290046568302</c:v>
                </c:pt>
                <c:pt idx="20">
                  <c:v>23.344677441984949</c:v>
                </c:pt>
                <c:pt idx="21">
                  <c:v>23.366893373747473</c:v>
                </c:pt>
                <c:pt idx="22">
                  <c:v>23.420290787015986</c:v>
                </c:pt>
                <c:pt idx="23">
                  <c:v>23.468303550487668</c:v>
                </c:pt>
                <c:pt idx="24">
                  <c:v>23.521016477982858</c:v>
                </c:pt>
                <c:pt idx="25">
                  <c:v>23.573434893427276</c:v>
                </c:pt>
                <c:pt idx="26">
                  <c:v>23.621991488341994</c:v>
                </c:pt>
                <c:pt idx="27">
                  <c:v>23.661973764971322</c:v>
                </c:pt>
                <c:pt idx="28">
                  <c:v>23.721429733032544</c:v>
                </c:pt>
                <c:pt idx="29">
                  <c:v>23.774048258954025</c:v>
                </c:pt>
                <c:pt idx="30">
                  <c:v>23.813822025433126</c:v>
                </c:pt>
                <c:pt idx="31">
                  <c:v>23.874515103355613</c:v>
                </c:pt>
                <c:pt idx="32">
                  <c:v>23.93370562135572</c:v>
                </c:pt>
                <c:pt idx="33">
                  <c:v>23.97103471355647</c:v>
                </c:pt>
                <c:pt idx="34">
                  <c:v>24.016001022839085</c:v>
                </c:pt>
                <c:pt idx="35">
                  <c:v>24.066111252566898</c:v>
                </c:pt>
                <c:pt idx="36">
                  <c:v>24.053824232966562</c:v>
                </c:pt>
                <c:pt idx="37">
                  <c:v>24.200568859713592</c:v>
                </c:pt>
                <c:pt idx="38">
                  <c:v>24.273417381276264</c:v>
                </c:pt>
                <c:pt idx="39">
                  <c:v>24.370303916080609</c:v>
                </c:pt>
                <c:pt idx="40">
                  <c:v>24.4492682749949</c:v>
                </c:pt>
                <c:pt idx="41">
                  <c:v>24.540897515930642</c:v>
                </c:pt>
                <c:pt idx="42">
                  <c:v>24.624080321958228</c:v>
                </c:pt>
                <c:pt idx="43">
                  <c:v>24.713206395369554</c:v>
                </c:pt>
                <c:pt idx="44">
                  <c:v>24.809417518597691</c:v>
                </c:pt>
                <c:pt idx="45">
                  <c:v>24.896208693864004</c:v>
                </c:pt>
                <c:pt idx="46">
                  <c:v>24.997323362482597</c:v>
                </c:pt>
                <c:pt idx="47">
                  <c:v>25.10397011756347</c:v>
                </c:pt>
                <c:pt idx="48">
                  <c:v>25.242518744528567</c:v>
                </c:pt>
                <c:pt idx="49">
                  <c:v>25.364576042088437</c:v>
                </c:pt>
                <c:pt idx="50">
                  <c:v>25.508402071092654</c:v>
                </c:pt>
                <c:pt idx="51">
                  <c:v>25.644913723100075</c:v>
                </c:pt>
                <c:pt idx="52">
                  <c:v>25.805786192716006</c:v>
                </c:pt>
                <c:pt idx="53">
                  <c:v>25.948830124917578</c:v>
                </c:pt>
                <c:pt idx="54">
                  <c:v>26.091302387988442</c:v>
                </c:pt>
                <c:pt idx="55">
                  <c:v>26.15757326978434</c:v>
                </c:pt>
                <c:pt idx="56">
                  <c:v>26.368922031172602</c:v>
                </c:pt>
                <c:pt idx="57">
                  <c:v>26.50061904524706</c:v>
                </c:pt>
                <c:pt idx="58">
                  <c:v>26.581255304187174</c:v>
                </c:pt>
                <c:pt idx="59">
                  <c:v>26.78196535635302</c:v>
                </c:pt>
                <c:pt idx="60">
                  <c:v>26.943194710213756</c:v>
                </c:pt>
                <c:pt idx="61">
                  <c:v>27.090738701247346</c:v>
                </c:pt>
                <c:pt idx="62">
                  <c:v>27.268797737677154</c:v>
                </c:pt>
                <c:pt idx="63">
                  <c:v>27.456012582190759</c:v>
                </c:pt>
                <c:pt idx="64">
                  <c:v>27.643086913582575</c:v>
                </c:pt>
                <c:pt idx="65">
                  <c:v>27.853753138318304</c:v>
                </c:pt>
                <c:pt idx="66">
                  <c:v>28.064982699772905</c:v>
                </c:pt>
                <c:pt idx="67">
                  <c:v>28.271150832803691</c:v>
                </c:pt>
                <c:pt idx="68">
                  <c:v>28.476904789660097</c:v>
                </c:pt>
                <c:pt idx="69">
                  <c:v>28.69399919839001</c:v>
                </c:pt>
                <c:pt idx="70">
                  <c:v>28.903017347173119</c:v>
                </c:pt>
                <c:pt idx="71">
                  <c:v>29.139525159043984</c:v>
                </c:pt>
                <c:pt idx="72">
                  <c:v>29.395182759416279</c:v>
                </c:pt>
                <c:pt idx="73">
                  <c:v>29.689490473512144</c:v>
                </c:pt>
                <c:pt idx="74">
                  <c:v>29.990002435936816</c:v>
                </c:pt>
                <c:pt idx="75">
                  <c:v>30.287978999714852</c:v>
                </c:pt>
                <c:pt idx="76">
                  <c:v>30.5726010470128</c:v>
                </c:pt>
                <c:pt idx="77">
                  <c:v>30.862487154287095</c:v>
                </c:pt>
                <c:pt idx="78">
                  <c:v>31.136682046425591</c:v>
                </c:pt>
                <c:pt idx="79">
                  <c:v>31.425992069007492</c:v>
                </c:pt>
                <c:pt idx="80">
                  <c:v>31.730532798221688</c:v>
                </c:pt>
                <c:pt idx="81">
                  <c:v>32.008724687561774</c:v>
                </c:pt>
                <c:pt idx="82">
                  <c:v>32.26668856182777</c:v>
                </c:pt>
                <c:pt idx="83">
                  <c:v>32.593825817521001</c:v>
                </c:pt>
                <c:pt idx="84">
                  <c:v>32.894698079866252</c:v>
                </c:pt>
                <c:pt idx="85">
                  <c:v>33.210056729976365</c:v>
                </c:pt>
                <c:pt idx="86">
                  <c:v>33.532842956632678</c:v>
                </c:pt>
                <c:pt idx="87">
                  <c:v>33.845616577331853</c:v>
                </c:pt>
                <c:pt idx="88">
                  <c:v>34.168075941854887</c:v>
                </c:pt>
                <c:pt idx="89">
                  <c:v>34.503696215887992</c:v>
                </c:pt>
                <c:pt idx="90">
                  <c:v>34.875369128452064</c:v>
                </c:pt>
                <c:pt idx="91">
                  <c:v>35.217161372735319</c:v>
                </c:pt>
                <c:pt idx="92">
                  <c:v>35.553825745711578</c:v>
                </c:pt>
                <c:pt idx="93">
                  <c:v>35.884768070012449</c:v>
                </c:pt>
                <c:pt idx="94">
                  <c:v>36.251097620143661</c:v>
                </c:pt>
                <c:pt idx="95">
                  <c:v>36.63083718181305</c:v>
                </c:pt>
                <c:pt idx="96">
                  <c:v>36.994308194712588</c:v>
                </c:pt>
                <c:pt idx="97">
                  <c:v>37.386192569900587</c:v>
                </c:pt>
                <c:pt idx="98">
                  <c:v>37.707999770733025</c:v>
                </c:pt>
                <c:pt idx="99">
                  <c:v>38.092748554184482</c:v>
                </c:pt>
                <c:pt idx="100">
                  <c:v>38.541985455621315</c:v>
                </c:pt>
                <c:pt idx="101">
                  <c:v>38.895752451781149</c:v>
                </c:pt>
                <c:pt idx="102">
                  <c:v>39.276207084152595</c:v>
                </c:pt>
                <c:pt idx="103">
                  <c:v>39.640558851030036</c:v>
                </c:pt>
                <c:pt idx="104">
                  <c:v>39.989073669535131</c:v>
                </c:pt>
                <c:pt idx="105">
                  <c:v>40.347803835322637</c:v>
                </c:pt>
                <c:pt idx="106">
                  <c:v>40.719909632150369</c:v>
                </c:pt>
                <c:pt idx="107">
                  <c:v>41.107993687353868</c:v>
                </c:pt>
                <c:pt idx="108">
                  <c:v>41.510204402959715</c:v>
                </c:pt>
                <c:pt idx="109">
                  <c:v>41.938096026806264</c:v>
                </c:pt>
                <c:pt idx="110">
                  <c:v>42.33947511149173</c:v>
                </c:pt>
                <c:pt idx="111">
                  <c:v>42.746161777985407</c:v>
                </c:pt>
                <c:pt idx="112">
                  <c:v>43.137719947450947</c:v>
                </c:pt>
                <c:pt idx="113">
                  <c:v>43.520430001572663</c:v>
                </c:pt>
                <c:pt idx="114">
                  <c:v>43.876768226164785</c:v>
                </c:pt>
                <c:pt idx="115">
                  <c:v>44.242304933598405</c:v>
                </c:pt>
                <c:pt idx="116">
                  <c:v>44.605326719116277</c:v>
                </c:pt>
                <c:pt idx="117">
                  <c:v>45.041883456789002</c:v>
                </c:pt>
                <c:pt idx="118">
                  <c:v>45.457807211720933</c:v>
                </c:pt>
                <c:pt idx="119">
                  <c:v>45.905810820215322</c:v>
                </c:pt>
                <c:pt idx="120">
                  <c:v>46.339521394735115</c:v>
                </c:pt>
                <c:pt idx="121">
                  <c:v>46.75083874295207</c:v>
                </c:pt>
                <c:pt idx="122">
                  <c:v>47.144944523744591</c:v>
                </c:pt>
                <c:pt idx="123">
                  <c:v>47.545650519326976</c:v>
                </c:pt>
                <c:pt idx="124">
                  <c:v>47.984393033384762</c:v>
                </c:pt>
                <c:pt idx="125">
                  <c:v>48.317825574788806</c:v>
                </c:pt>
                <c:pt idx="126">
                  <c:v>48.725346427178224</c:v>
                </c:pt>
                <c:pt idx="127">
                  <c:v>49.159004049957915</c:v>
                </c:pt>
                <c:pt idx="128">
                  <c:v>49.610166422073334</c:v>
                </c:pt>
                <c:pt idx="129">
                  <c:v>50.065252625377958</c:v>
                </c:pt>
                <c:pt idx="130">
                  <c:v>50.495494492468886</c:v>
                </c:pt>
                <c:pt idx="131">
                  <c:v>50.934240726586303</c:v>
                </c:pt>
                <c:pt idx="132">
                  <c:v>51.345171724837314</c:v>
                </c:pt>
                <c:pt idx="133">
                  <c:v>51.788883344541269</c:v>
                </c:pt>
                <c:pt idx="134">
                  <c:v>52.221838168307499</c:v>
                </c:pt>
                <c:pt idx="135">
                  <c:v>52.645896272522386</c:v>
                </c:pt>
                <c:pt idx="136">
                  <c:v>53.074889982847694</c:v>
                </c:pt>
                <c:pt idx="137">
                  <c:v>53.506523282749654</c:v>
                </c:pt>
                <c:pt idx="138">
                  <c:v>53.93849634234374</c:v>
                </c:pt>
                <c:pt idx="139">
                  <c:v>54.361292202227233</c:v>
                </c:pt>
                <c:pt idx="140">
                  <c:v>54.789532999053534</c:v>
                </c:pt>
                <c:pt idx="141">
                  <c:v>55.211791179498107</c:v>
                </c:pt>
                <c:pt idx="142">
                  <c:v>55.673344540658917</c:v>
                </c:pt>
                <c:pt idx="143">
                  <c:v>56.139669470996651</c:v>
                </c:pt>
                <c:pt idx="144">
                  <c:v>56.61723574384483</c:v>
                </c:pt>
                <c:pt idx="145">
                  <c:v>57.087113017241805</c:v>
                </c:pt>
                <c:pt idx="146">
                  <c:v>57.51692421970985</c:v>
                </c:pt>
                <c:pt idx="147">
                  <c:v>57.919954050812493</c:v>
                </c:pt>
                <c:pt idx="148">
                  <c:v>58.313284621770535</c:v>
                </c:pt>
                <c:pt idx="149">
                  <c:v>58.771534890377552</c:v>
                </c:pt>
                <c:pt idx="150">
                  <c:v>59.230765983932685</c:v>
                </c:pt>
                <c:pt idx="151">
                  <c:v>59.764888522331738</c:v>
                </c:pt>
                <c:pt idx="152">
                  <c:v>60.204362627174781</c:v>
                </c:pt>
                <c:pt idx="153">
                  <c:v>60.66393704592037</c:v>
                </c:pt>
                <c:pt idx="154">
                  <c:v>61.110852404449673</c:v>
                </c:pt>
                <c:pt idx="155">
                  <c:v>61.534537872415974</c:v>
                </c:pt>
                <c:pt idx="156">
                  <c:v>61.928533577830258</c:v>
                </c:pt>
                <c:pt idx="157">
                  <c:v>62.348191672806095</c:v>
                </c:pt>
                <c:pt idx="158">
                  <c:v>62.787102091412002</c:v>
                </c:pt>
                <c:pt idx="159">
                  <c:v>63.27385018170196</c:v>
                </c:pt>
                <c:pt idx="160">
                  <c:v>63.825112275286443</c:v>
                </c:pt>
                <c:pt idx="161">
                  <c:v>64.226975335463834</c:v>
                </c:pt>
                <c:pt idx="162">
                  <c:v>64.697184160660356</c:v>
                </c:pt>
                <c:pt idx="163">
                  <c:v>65.135030380157772</c:v>
                </c:pt>
                <c:pt idx="164">
                  <c:v>65.511649101526203</c:v>
                </c:pt>
                <c:pt idx="165">
                  <c:v>65.978918170525162</c:v>
                </c:pt>
                <c:pt idx="166">
                  <c:v>66.435240118781664</c:v>
                </c:pt>
                <c:pt idx="167">
                  <c:v>66.925247891262103</c:v>
                </c:pt>
                <c:pt idx="168">
                  <c:v>67.403366724785172</c:v>
                </c:pt>
                <c:pt idx="169">
                  <c:v>67.85738655769174</c:v>
                </c:pt>
                <c:pt idx="170">
                  <c:v>68.321602709114472</c:v>
                </c:pt>
                <c:pt idx="171">
                  <c:v>68.744871791273397</c:v>
                </c:pt>
                <c:pt idx="172">
                  <c:v>69.176417211260855</c:v>
                </c:pt>
                <c:pt idx="173">
                  <c:v>69.642917350047213</c:v>
                </c:pt>
                <c:pt idx="174">
                  <c:v>70.137353907389866</c:v>
                </c:pt>
                <c:pt idx="175">
                  <c:v>70.635022025313432</c:v>
                </c:pt>
                <c:pt idx="176">
                  <c:v>71.116618638600215</c:v>
                </c:pt>
                <c:pt idx="177">
                  <c:v>71.593952090201938</c:v>
                </c:pt>
                <c:pt idx="178">
                  <c:v>72.056387726317624</c:v>
                </c:pt>
                <c:pt idx="179">
                  <c:v>72.509654515035749</c:v>
                </c:pt>
                <c:pt idx="180">
                  <c:v>72.940472878895207</c:v>
                </c:pt>
                <c:pt idx="181">
                  <c:v>73.413517165069976</c:v>
                </c:pt>
                <c:pt idx="182">
                  <c:v>73.891515849826277</c:v>
                </c:pt>
                <c:pt idx="183">
                  <c:v>74.387587580882837</c:v>
                </c:pt>
                <c:pt idx="184">
                  <c:v>74.883598664233489</c:v>
                </c:pt>
                <c:pt idx="185">
                  <c:v>75.363632203196829</c:v>
                </c:pt>
                <c:pt idx="186">
                  <c:v>75.80480133115654</c:v>
                </c:pt>
                <c:pt idx="187">
                  <c:v>76.241284430200608</c:v>
                </c:pt>
                <c:pt idx="188">
                  <c:v>76.741329122592191</c:v>
                </c:pt>
                <c:pt idx="189">
                  <c:v>77.189926474374232</c:v>
                </c:pt>
                <c:pt idx="190">
                  <c:v>77.69127147603416</c:v>
                </c:pt>
                <c:pt idx="191">
                  <c:v>78.190416279394256</c:v>
                </c:pt>
                <c:pt idx="192">
                  <c:v>78.680273995292609</c:v>
                </c:pt>
                <c:pt idx="193">
                  <c:v>79.15706338891286</c:v>
                </c:pt>
                <c:pt idx="194">
                  <c:v>79.591429989798797</c:v>
                </c:pt>
                <c:pt idx="195">
                  <c:v>79.951774222150732</c:v>
                </c:pt>
                <c:pt idx="196">
                  <c:v>80.513721818021224</c:v>
                </c:pt>
                <c:pt idx="197">
                  <c:v>81.009484361050085</c:v>
                </c:pt>
                <c:pt idx="198">
                  <c:v>81.519396895526199</c:v>
                </c:pt>
                <c:pt idx="199">
                  <c:v>81.964690094753564</c:v>
                </c:pt>
                <c:pt idx="200">
                  <c:v>82.464190342123445</c:v>
                </c:pt>
                <c:pt idx="201">
                  <c:v>82.926961772125736</c:v>
                </c:pt>
                <c:pt idx="202">
                  <c:v>83.371466437079931</c:v>
                </c:pt>
                <c:pt idx="203">
                  <c:v>83.841903242769263</c:v>
                </c:pt>
                <c:pt idx="204">
                  <c:v>84.325624343052866</c:v>
                </c:pt>
                <c:pt idx="205">
                  <c:v>84.781676856558818</c:v>
                </c:pt>
                <c:pt idx="206">
                  <c:v>85.294719876742761</c:v>
                </c:pt>
                <c:pt idx="207">
                  <c:v>85.772618296045778</c:v>
                </c:pt>
                <c:pt idx="208">
                  <c:v>86.188027628552206</c:v>
                </c:pt>
                <c:pt idx="209">
                  <c:v>86.67396342032265</c:v>
                </c:pt>
                <c:pt idx="210">
                  <c:v>87.148277810933195</c:v>
                </c:pt>
                <c:pt idx="211">
                  <c:v>87.635294696750833</c:v>
                </c:pt>
                <c:pt idx="212">
                  <c:v>88.147719722275596</c:v>
                </c:pt>
                <c:pt idx="213">
                  <c:v>88.632781261123071</c:v>
                </c:pt>
                <c:pt idx="214">
                  <c:v>89.100007926415998</c:v>
                </c:pt>
                <c:pt idx="215">
                  <c:v>89.598473676084126</c:v>
                </c:pt>
                <c:pt idx="216">
                  <c:v>90.046679871286443</c:v>
                </c:pt>
                <c:pt idx="217">
                  <c:v>90.45665617779764</c:v>
                </c:pt>
                <c:pt idx="218">
                  <c:v>90.966159002265982</c:v>
                </c:pt>
                <c:pt idx="219">
                  <c:v>91.481196244305949</c:v>
                </c:pt>
                <c:pt idx="220">
                  <c:v>92.007860886871782</c:v>
                </c:pt>
                <c:pt idx="221">
                  <c:v>92.510932773360594</c:v>
                </c:pt>
                <c:pt idx="222">
                  <c:v>92.989499414845</c:v>
                </c:pt>
                <c:pt idx="223">
                  <c:v>93.457758011321502</c:v>
                </c:pt>
                <c:pt idx="224">
                  <c:v>93.904635897695357</c:v>
                </c:pt>
                <c:pt idx="225">
                  <c:v>94.316415308874923</c:v>
                </c:pt>
                <c:pt idx="226">
                  <c:v>94.806344995359666</c:v>
                </c:pt>
                <c:pt idx="227">
                  <c:v>95.313432411213128</c:v>
                </c:pt>
                <c:pt idx="228">
                  <c:v>95.806530288567245</c:v>
                </c:pt>
                <c:pt idx="229">
                  <c:v>96.278948670514183</c:v>
                </c:pt>
                <c:pt idx="230">
                  <c:v>96.746622537807042</c:v>
                </c:pt>
                <c:pt idx="231">
                  <c:v>97.216672490450435</c:v>
                </c:pt>
                <c:pt idx="232">
                  <c:v>97.710549853028624</c:v>
                </c:pt>
                <c:pt idx="233">
                  <c:v>98.183777954964199</c:v>
                </c:pt>
                <c:pt idx="234">
                  <c:v>98.738350581803061</c:v>
                </c:pt>
                <c:pt idx="235">
                  <c:v>99.231256392856153</c:v>
                </c:pt>
                <c:pt idx="236">
                  <c:v>99.701139187155178</c:v>
                </c:pt>
                <c:pt idx="237">
                  <c:v>100.16184714794946</c:v>
                </c:pt>
                <c:pt idx="238">
                  <c:v>100.62768183125601</c:v>
                </c:pt>
                <c:pt idx="239">
                  <c:v>101.11070476809508</c:v>
                </c:pt>
                <c:pt idx="240">
                  <c:v>101.62599413282113</c:v>
                </c:pt>
                <c:pt idx="241">
                  <c:v>102.17676792642563</c:v>
                </c:pt>
                <c:pt idx="242">
                  <c:v>102.69176882750685</c:v>
                </c:pt>
                <c:pt idx="243">
                  <c:v>103.17450457794243</c:v>
                </c:pt>
                <c:pt idx="244">
                  <c:v>103.62477089675318</c:v>
                </c:pt>
                <c:pt idx="245">
                  <c:v>104.08111148509192</c:v>
                </c:pt>
                <c:pt idx="246">
                  <c:v>104.57685962914206</c:v>
                </c:pt>
                <c:pt idx="247">
                  <c:v>105.07066112941467</c:v>
                </c:pt>
                <c:pt idx="248">
                  <c:v>105.56429057598342</c:v>
                </c:pt>
                <c:pt idx="249">
                  <c:v>106.04133064736938</c:v>
                </c:pt>
                <c:pt idx="250">
                  <c:v>106.53594687120327</c:v>
                </c:pt>
                <c:pt idx="251">
                  <c:v>106.93128404847138</c:v>
                </c:pt>
                <c:pt idx="252">
                  <c:v>107.43466828845627</c:v>
                </c:pt>
                <c:pt idx="253">
                  <c:v>107.95768965713604</c:v>
                </c:pt>
                <c:pt idx="254">
                  <c:v>108.47305676732927</c:v>
                </c:pt>
                <c:pt idx="255">
                  <c:v>108.94048959336334</c:v>
                </c:pt>
                <c:pt idx="256">
                  <c:v>109.37916445417991</c:v>
                </c:pt>
                <c:pt idx="257">
                  <c:v>109.82393207747769</c:v>
                </c:pt>
                <c:pt idx="258">
                  <c:v>110.2713772763848</c:v>
                </c:pt>
                <c:pt idx="259">
                  <c:v>110.76029427168861</c:v>
                </c:pt>
                <c:pt idx="260">
                  <c:v>111.26547100633347</c:v>
                </c:pt>
                <c:pt idx="261">
                  <c:v>111.78323157010354</c:v>
                </c:pt>
                <c:pt idx="262">
                  <c:v>112.28023480443686</c:v>
                </c:pt>
                <c:pt idx="263">
                  <c:v>112.72207816959778</c:v>
                </c:pt>
                <c:pt idx="264">
                  <c:v>113.11496140198338</c:v>
                </c:pt>
                <c:pt idx="265">
                  <c:v>113.59279845614935</c:v>
                </c:pt>
                <c:pt idx="266">
                  <c:v>114.10640215591441</c:v>
                </c:pt>
                <c:pt idx="267">
                  <c:v>114.61195774708516</c:v>
                </c:pt>
                <c:pt idx="268">
                  <c:v>115.12089114906837</c:v>
                </c:pt>
                <c:pt idx="269">
                  <c:v>115.61639001045697</c:v>
                </c:pt>
                <c:pt idx="270">
                  <c:v>116.10230744871546</c:v>
                </c:pt>
                <c:pt idx="271">
                  <c:v>116.52539223610006</c:v>
                </c:pt>
                <c:pt idx="272">
                  <c:v>117.00071071634314</c:v>
                </c:pt>
                <c:pt idx="273">
                  <c:v>117.47482900341495</c:v>
                </c:pt>
                <c:pt idx="274">
                  <c:v>117.96606529758529</c:v>
                </c:pt>
                <c:pt idx="275">
                  <c:v>118.49883247559397</c:v>
                </c:pt>
                <c:pt idx="276">
                  <c:v>118.98517173017242</c:v>
                </c:pt>
                <c:pt idx="277">
                  <c:v>119.4367389669747</c:v>
                </c:pt>
                <c:pt idx="278">
                  <c:v>119.87085721894823</c:v>
                </c:pt>
                <c:pt idx="279">
                  <c:v>120.32983882440062</c:v>
                </c:pt>
                <c:pt idx="280">
                  <c:v>120.83247831035357</c:v>
                </c:pt>
                <c:pt idx="281">
                  <c:v>121.35148766304278</c:v>
                </c:pt>
                <c:pt idx="282">
                  <c:v>121.81168308843301</c:v>
                </c:pt>
                <c:pt idx="283">
                  <c:v>122.3392733952013</c:v>
                </c:pt>
                <c:pt idx="284">
                  <c:v>122.73390442473439</c:v>
                </c:pt>
                <c:pt idx="285">
                  <c:v>123.22293607157299</c:v>
                </c:pt>
                <c:pt idx="286">
                  <c:v>123.74936529206664</c:v>
                </c:pt>
                <c:pt idx="287">
                  <c:v>124.25812543515769</c:v>
                </c:pt>
                <c:pt idx="288">
                  <c:v>124.77380740219624</c:v>
                </c:pt>
                <c:pt idx="289">
                  <c:v>125.23322642335462</c:v>
                </c:pt>
                <c:pt idx="290">
                  <c:v>125.66106209769856</c:v>
                </c:pt>
                <c:pt idx="291">
                  <c:v>126.08832529540436</c:v>
                </c:pt>
                <c:pt idx="292">
                  <c:v>126.55319377266083</c:v>
                </c:pt>
                <c:pt idx="293">
                  <c:v>127.06630972264423</c:v>
                </c:pt>
                <c:pt idx="294">
                  <c:v>127.60785037005678</c:v>
                </c:pt>
                <c:pt idx="295">
                  <c:v>128.11145462379437</c:v>
                </c:pt>
                <c:pt idx="296">
                  <c:v>128.58085471318043</c:v>
                </c:pt>
                <c:pt idx="297">
                  <c:v>129.02746419476563</c:v>
                </c:pt>
                <c:pt idx="298">
                  <c:v>129.39983126263786</c:v>
                </c:pt>
                <c:pt idx="299">
                  <c:v>129.86115222820047</c:v>
                </c:pt>
                <c:pt idx="300">
                  <c:v>130.38697821455952</c:v>
                </c:pt>
                <c:pt idx="301">
                  <c:v>130.90896538905127</c:v>
                </c:pt>
                <c:pt idx="302">
                  <c:v>131.41692775444108</c:v>
                </c:pt>
                <c:pt idx="303">
                  <c:v>131.88161851369162</c:v>
                </c:pt>
                <c:pt idx="304">
                  <c:v>132.3145466821301</c:v>
                </c:pt>
                <c:pt idx="305">
                  <c:v>132.73350255136046</c:v>
                </c:pt>
                <c:pt idx="306">
                  <c:v>133.20829864625171</c:v>
                </c:pt>
                <c:pt idx="307">
                  <c:v>133.72219443361894</c:v>
                </c:pt>
                <c:pt idx="308">
                  <c:v>134.25809147540394</c:v>
                </c:pt>
                <c:pt idx="309">
                  <c:v>134.78342350544088</c:v>
                </c:pt>
                <c:pt idx="310">
                  <c:v>135.26215674998843</c:v>
                </c:pt>
                <c:pt idx="311">
                  <c:v>135.71524423250997</c:v>
                </c:pt>
                <c:pt idx="312">
                  <c:v>136.18436407249857</c:v>
                </c:pt>
                <c:pt idx="313">
                  <c:v>136.68329204683499</c:v>
                </c:pt>
                <c:pt idx="314">
                  <c:v>137.18843963904362</c:v>
                </c:pt>
                <c:pt idx="315">
                  <c:v>137.69756498577127</c:v>
                </c:pt>
                <c:pt idx="316">
                  <c:v>138.1829821384643</c:v>
                </c:pt>
                <c:pt idx="317">
                  <c:v>138.69451171954037</c:v>
                </c:pt>
                <c:pt idx="318">
                  <c:v>139.12484117380274</c:v>
                </c:pt>
                <c:pt idx="319">
                  <c:v>139.62408687486769</c:v>
                </c:pt>
                <c:pt idx="320">
                  <c:v>140.06590249881015</c:v>
                </c:pt>
                <c:pt idx="321">
                  <c:v>140.6925750520943</c:v>
                </c:pt>
                <c:pt idx="322">
                  <c:v>141.17335189914189</c:v>
                </c:pt>
                <c:pt idx="323">
                  <c:v>141.61186366163793</c:v>
                </c:pt>
                <c:pt idx="324">
                  <c:v>142.04156918666337</c:v>
                </c:pt>
                <c:pt idx="325">
                  <c:v>142.52283781021478</c:v>
                </c:pt>
                <c:pt idx="326">
                  <c:v>143.04683699675221</c:v>
                </c:pt>
                <c:pt idx="327">
                  <c:v>143.58721976826291</c:v>
                </c:pt>
                <c:pt idx="328">
                  <c:v>144.1050000604352</c:v>
                </c:pt>
                <c:pt idx="329">
                  <c:v>144.54747651361697</c:v>
                </c:pt>
                <c:pt idx="330">
                  <c:v>144.98362495888679</c:v>
                </c:pt>
                <c:pt idx="331">
                  <c:v>145.40749962700093</c:v>
                </c:pt>
                <c:pt idx="332">
                  <c:v>145.89060879384107</c:v>
                </c:pt>
                <c:pt idx="333">
                  <c:v>146.43497684864425</c:v>
                </c:pt>
                <c:pt idx="334">
                  <c:v>146.98448655165276</c:v>
                </c:pt>
                <c:pt idx="335">
                  <c:v>147.48121784721829</c:v>
                </c:pt>
                <c:pt idx="336">
                  <c:v>147.93286006289071</c:v>
                </c:pt>
                <c:pt idx="337">
                  <c:v>148.32987872973806</c:v>
                </c:pt>
                <c:pt idx="338">
                  <c:v>148.79516244828949</c:v>
                </c:pt>
                <c:pt idx="339">
                  <c:v>149.28987677801535</c:v>
                </c:pt>
                <c:pt idx="340">
                  <c:v>149.81096516264836</c:v>
                </c:pt>
                <c:pt idx="341">
                  <c:v>150.33627620412284</c:v>
                </c:pt>
                <c:pt idx="342">
                  <c:v>150.91828878199908</c:v>
                </c:pt>
                <c:pt idx="343">
                  <c:v>151.25255372844157</c:v>
                </c:pt>
                <c:pt idx="344">
                  <c:v>151.70643637159429</c:v>
                </c:pt>
                <c:pt idx="345">
                  <c:v>152.20021485536742</c:v>
                </c:pt>
                <c:pt idx="346">
                  <c:v>152.70394352757597</c:v>
                </c:pt>
                <c:pt idx="347">
                  <c:v>153.19690795120343</c:v>
                </c:pt>
                <c:pt idx="348">
                  <c:v>153.68258521705025</c:v>
                </c:pt>
                <c:pt idx="349">
                  <c:v>154.15052450828759</c:v>
                </c:pt>
                <c:pt idx="350">
                  <c:v>154.59530877812665</c:v>
                </c:pt>
                <c:pt idx="351">
                  <c:v>155.11649503869882</c:v>
                </c:pt>
                <c:pt idx="352">
                  <c:v>155.70270426160818</c:v>
                </c:pt>
                <c:pt idx="353">
                  <c:v>156.17082092306276</c:v>
                </c:pt>
                <c:pt idx="354">
                  <c:v>156.63389213702453</c:v>
                </c:pt>
                <c:pt idx="355">
                  <c:v>157.17332541917693</c:v>
                </c:pt>
                <c:pt idx="356">
                  <c:v>157.53912427532185</c:v>
                </c:pt>
                <c:pt idx="357">
                  <c:v>158.05066865372618</c:v>
                </c:pt>
                <c:pt idx="358">
                  <c:v>158.60059570315929</c:v>
                </c:pt>
                <c:pt idx="359">
                  <c:v>159.13530695697858</c:v>
                </c:pt>
                <c:pt idx="360">
                  <c:v>159.63786894869003</c:v>
                </c:pt>
                <c:pt idx="361">
                  <c:v>160.00764446636049</c:v>
                </c:pt>
                <c:pt idx="362">
                  <c:v>160.42285776123117</c:v>
                </c:pt>
                <c:pt idx="363">
                  <c:v>160.84626293744199</c:v>
                </c:pt>
                <c:pt idx="364">
                  <c:v>161.39117905058117</c:v>
                </c:pt>
                <c:pt idx="365">
                  <c:v>161.97345340418997</c:v>
                </c:pt>
                <c:pt idx="366">
                  <c:v>162.44947977456599</c:v>
                </c:pt>
                <c:pt idx="367">
                  <c:v>162.90724563688963</c:v>
                </c:pt>
                <c:pt idx="368">
                  <c:v>163.29495875909265</c:v>
                </c:pt>
                <c:pt idx="369">
                  <c:v>163.80996876108506</c:v>
                </c:pt>
                <c:pt idx="370">
                  <c:v>164.25981389107406</c:v>
                </c:pt>
                <c:pt idx="371">
                  <c:v>164.7255989615677</c:v>
                </c:pt>
                <c:pt idx="372">
                  <c:v>165.37770265759525</c:v>
                </c:pt>
                <c:pt idx="373">
                  <c:v>165.88507878979308</c:v>
                </c:pt>
                <c:pt idx="374">
                  <c:v>166.4084333905669</c:v>
                </c:pt>
                <c:pt idx="375">
                  <c:v>166.7613122154342</c:v>
                </c:pt>
                <c:pt idx="376">
                  <c:v>167.24181659692096</c:v>
                </c:pt>
                <c:pt idx="377">
                  <c:v>167.77588762409823</c:v>
                </c:pt>
                <c:pt idx="378">
                  <c:v>168.24184524079334</c:v>
                </c:pt>
                <c:pt idx="379">
                  <c:v>168.79841993224665</c:v>
                </c:pt>
                <c:pt idx="380">
                  <c:v>169.26590138844941</c:v>
                </c:pt>
                <c:pt idx="381">
                  <c:v>169.69198054975948</c:v>
                </c:pt>
                <c:pt idx="382">
                  <c:v>170.12257539712405</c:v>
                </c:pt>
                <c:pt idx="383">
                  <c:v>170.62027203870247</c:v>
                </c:pt>
                <c:pt idx="384">
                  <c:v>171.13082539717857</c:v>
                </c:pt>
                <c:pt idx="385">
                  <c:v>171.62201879520234</c:v>
                </c:pt>
                <c:pt idx="386">
                  <c:v>172.06118764943113</c:v>
                </c:pt>
                <c:pt idx="387">
                  <c:v>172.49815939196628</c:v>
                </c:pt>
                <c:pt idx="388">
                  <c:v>172.95368493030753</c:v>
                </c:pt>
                <c:pt idx="389">
                  <c:v>173.47270543862885</c:v>
                </c:pt>
                <c:pt idx="390">
                  <c:v>173.98699723089072</c:v>
                </c:pt>
                <c:pt idx="391">
                  <c:v>174.48149318650428</c:v>
                </c:pt>
                <c:pt idx="392">
                  <c:v>174.90744693675694</c:v>
                </c:pt>
                <c:pt idx="393">
                  <c:v>175.26321434151694</c:v>
                </c:pt>
                <c:pt idx="394">
                  <c:v>175.73679187410789</c:v>
                </c:pt>
                <c:pt idx="395">
                  <c:v>176.25929080632855</c:v>
                </c:pt>
                <c:pt idx="396">
                  <c:v>176.81242392245014</c:v>
                </c:pt>
                <c:pt idx="397">
                  <c:v>177.33756929653799</c:v>
                </c:pt>
                <c:pt idx="398">
                  <c:v>177.80188888395992</c:v>
                </c:pt>
                <c:pt idx="399">
                  <c:v>178.15614824653852</c:v>
                </c:pt>
                <c:pt idx="400">
                  <c:v>178.51968339057049</c:v>
                </c:pt>
                <c:pt idx="401">
                  <c:v>179.04971649214835</c:v>
                </c:pt>
                <c:pt idx="402">
                  <c:v>179.6342059301013</c:v>
                </c:pt>
                <c:pt idx="403">
                  <c:v>180.23616163430336</c:v>
                </c:pt>
                <c:pt idx="404">
                  <c:v>180.69471738142036</c:v>
                </c:pt>
                <c:pt idx="405">
                  <c:v>181.10118177661258</c:v>
                </c:pt>
                <c:pt idx="406">
                  <c:v>181.54916105420412</c:v>
                </c:pt>
                <c:pt idx="407">
                  <c:v>181.95342984549939</c:v>
                </c:pt>
                <c:pt idx="408">
                  <c:v>182.47351345798663</c:v>
                </c:pt>
                <c:pt idx="409">
                  <c:v>183.00413277973735</c:v>
                </c:pt>
                <c:pt idx="410">
                  <c:v>183.51304366909662</c:v>
                </c:pt>
                <c:pt idx="411">
                  <c:v>183.94343887848547</c:v>
                </c:pt>
                <c:pt idx="412">
                  <c:v>184.3530116187892</c:v>
                </c:pt>
                <c:pt idx="413">
                  <c:v>184.83892862315872</c:v>
                </c:pt>
                <c:pt idx="414">
                  <c:v>185.30375352550396</c:v>
                </c:pt>
                <c:pt idx="415">
                  <c:v>185.78136409484756</c:v>
                </c:pt>
                <c:pt idx="416">
                  <c:v>186.25504288654361</c:v>
                </c:pt>
                <c:pt idx="417">
                  <c:v>186.6737903739874</c:v>
                </c:pt>
                <c:pt idx="418">
                  <c:v>187.09377565657448</c:v>
                </c:pt>
                <c:pt idx="419">
                  <c:v>187.57296392589754</c:v>
                </c:pt>
                <c:pt idx="420">
                  <c:v>188.11901202823151</c:v>
                </c:pt>
                <c:pt idx="421">
                  <c:v>188.60662599364582</c:v>
                </c:pt>
                <c:pt idx="422">
                  <c:v>189.01703789035324</c:v>
                </c:pt>
                <c:pt idx="423">
                  <c:v>189.41219046941774</c:v>
                </c:pt>
                <c:pt idx="424">
                  <c:v>189.83968547466083</c:v>
                </c:pt>
                <c:pt idx="425">
                  <c:v>190.37139909106423</c:v>
                </c:pt>
                <c:pt idx="426">
                  <c:v>190.94714942904977</c:v>
                </c:pt>
                <c:pt idx="427">
                  <c:v>191.47641026256383</c:v>
                </c:pt>
                <c:pt idx="428">
                  <c:v>191.90153761592092</c:v>
                </c:pt>
                <c:pt idx="429">
                  <c:v>192.23114222040417</c:v>
                </c:pt>
                <c:pt idx="430">
                  <c:v>192.59988471124623</c:v>
                </c:pt>
                <c:pt idx="431">
                  <c:v>193.05264308105404</c:v>
                </c:pt>
                <c:pt idx="432">
                  <c:v>193.62478874464051</c:v>
                </c:pt>
                <c:pt idx="433">
                  <c:v>194.18779663535139</c:v>
                </c:pt>
                <c:pt idx="434">
                  <c:v>194.68582388120751</c:v>
                </c:pt>
                <c:pt idx="435">
                  <c:v>195.09205874341455</c:v>
                </c:pt>
                <c:pt idx="436">
                  <c:v>195.5141131507267</c:v>
                </c:pt>
                <c:pt idx="437">
                  <c:v>195.98314604785776</c:v>
                </c:pt>
                <c:pt idx="438">
                  <c:v>196.53846350909288</c:v>
                </c:pt>
                <c:pt idx="439">
                  <c:v>197.11958320129963</c:v>
                </c:pt>
                <c:pt idx="440">
                  <c:v>197.62279850267581</c:v>
                </c:pt>
                <c:pt idx="441">
                  <c:v>198.05779272196372</c:v>
                </c:pt>
                <c:pt idx="442">
                  <c:v>198.42548739850565</c:v>
                </c:pt>
                <c:pt idx="443">
                  <c:v>198.85708041399144</c:v>
                </c:pt>
                <c:pt idx="444">
                  <c:v>199.38253534354382</c:v>
                </c:pt>
                <c:pt idx="445">
                  <c:v>199.91918006632363</c:v>
                </c:pt>
                <c:pt idx="446">
                  <c:v>200.41676848061419</c:v>
                </c:pt>
                <c:pt idx="447">
                  <c:v>200.86088393541669</c:v>
                </c:pt>
                <c:pt idx="448">
                  <c:v>201.29108100582243</c:v>
                </c:pt>
                <c:pt idx="449">
                  <c:v>201.71771723275594</c:v>
                </c:pt>
                <c:pt idx="450">
                  <c:v>202.14066903417807</c:v>
                </c:pt>
                <c:pt idx="451">
                  <c:v>202.54841451248947</c:v>
                </c:pt>
                <c:pt idx="452">
                  <c:v>202.92399496446393</c:v>
                </c:pt>
                <c:pt idx="453">
                  <c:v>203.24838796301998</c:v>
                </c:pt>
                <c:pt idx="454">
                  <c:v>203.55205809222417</c:v>
                </c:pt>
                <c:pt idx="455">
                  <c:v>203.91878175606661</c:v>
                </c:pt>
                <c:pt idx="456">
                  <c:v>204.29469205020595</c:v>
                </c:pt>
                <c:pt idx="457">
                  <c:v>204.62627649850037</c:v>
                </c:pt>
                <c:pt idx="458">
                  <c:v>204.86414433206482</c:v>
                </c:pt>
                <c:pt idx="459">
                  <c:v>205.08253259056147</c:v>
                </c:pt>
                <c:pt idx="460">
                  <c:v>205.24615811920978</c:v>
                </c:pt>
                <c:pt idx="461">
                  <c:v>205.47472345812338</c:v>
                </c:pt>
                <c:pt idx="462">
                  <c:v>205.7685253217731</c:v>
                </c:pt>
                <c:pt idx="463">
                  <c:v>206.03403918654868</c:v>
                </c:pt>
                <c:pt idx="464">
                  <c:v>206.20402232485372</c:v>
                </c:pt>
                <c:pt idx="465">
                  <c:v>206.35156762828973</c:v>
                </c:pt>
                <c:pt idx="466">
                  <c:v>206.39798894465997</c:v>
                </c:pt>
                <c:pt idx="467">
                  <c:v>206.48951276158593</c:v>
                </c:pt>
                <c:pt idx="468">
                  <c:v>206.64295436207254</c:v>
                </c:pt>
                <c:pt idx="469">
                  <c:v>206.86931759201764</c:v>
                </c:pt>
                <c:pt idx="470">
                  <c:v>207.04942864262409</c:v>
                </c:pt>
                <c:pt idx="471">
                  <c:v>207.18612883304337</c:v>
                </c:pt>
                <c:pt idx="472">
                  <c:v>207.2333021613714</c:v>
                </c:pt>
                <c:pt idx="473">
                  <c:v>207.2308097333331</c:v>
                </c:pt>
                <c:pt idx="474">
                  <c:v>207.26356243492751</c:v>
                </c:pt>
                <c:pt idx="475">
                  <c:v>207.36666414441336</c:v>
                </c:pt>
                <c:pt idx="476">
                  <c:v>207.64059047600313</c:v>
                </c:pt>
                <c:pt idx="477">
                  <c:v>207.90108401771809</c:v>
                </c:pt>
                <c:pt idx="478">
                  <c:v>208.02600760233776</c:v>
                </c:pt>
                <c:pt idx="479">
                  <c:v>208.07158546823814</c:v>
                </c:pt>
                <c:pt idx="480">
                  <c:v>208.05809425618293</c:v>
                </c:pt>
                <c:pt idx="481">
                  <c:v>208.11301343042101</c:v>
                </c:pt>
                <c:pt idx="482">
                  <c:v>208.19539966668214</c:v>
                </c:pt>
                <c:pt idx="483">
                  <c:v>208.27611798208187</c:v>
                </c:pt>
                <c:pt idx="484">
                  <c:v>208.40288405000635</c:v>
                </c:pt>
                <c:pt idx="485">
                  <c:v>208.43391505793358</c:v>
                </c:pt>
                <c:pt idx="486">
                  <c:v>208.41379575814966</c:v>
                </c:pt>
                <c:pt idx="487">
                  <c:v>208.3987668911368</c:v>
                </c:pt>
                <c:pt idx="488">
                  <c:v>208.44252963428164</c:v>
                </c:pt>
                <c:pt idx="489">
                  <c:v>208.51143171748924</c:v>
                </c:pt>
                <c:pt idx="490">
                  <c:v>208.56587074871277</c:v>
                </c:pt>
                <c:pt idx="491">
                  <c:v>208.60616344164694</c:v>
                </c:pt>
                <c:pt idx="492">
                  <c:v>208.58580226502914</c:v>
                </c:pt>
                <c:pt idx="493">
                  <c:v>208.53975631963743</c:v>
                </c:pt>
                <c:pt idx="494">
                  <c:v>208.53744084041807</c:v>
                </c:pt>
                <c:pt idx="495">
                  <c:v>208.59290809505569</c:v>
                </c:pt>
                <c:pt idx="496">
                  <c:v>208.6506896532087</c:v>
                </c:pt>
                <c:pt idx="497">
                  <c:v>208.67613219032512</c:v>
                </c:pt>
                <c:pt idx="498">
                  <c:v>208.64242548707534</c:v>
                </c:pt>
                <c:pt idx="499">
                  <c:v>208.56308910720497</c:v>
                </c:pt>
                <c:pt idx="500">
                  <c:v>208.53010436070758</c:v>
                </c:pt>
                <c:pt idx="501">
                  <c:v>208.56533217252019</c:v>
                </c:pt>
                <c:pt idx="502">
                  <c:v>208.63536656336103</c:v>
                </c:pt>
                <c:pt idx="503">
                  <c:v>208.72408699059974</c:v>
                </c:pt>
                <c:pt idx="504">
                  <c:v>208.73259731400748</c:v>
                </c:pt>
                <c:pt idx="505">
                  <c:v>208.65150336038735</c:v>
                </c:pt>
                <c:pt idx="506">
                  <c:v>208.56204815093059</c:v>
                </c:pt>
                <c:pt idx="507">
                  <c:v>208.54941844593094</c:v>
                </c:pt>
                <c:pt idx="508">
                  <c:v>208.6560592702038</c:v>
                </c:pt>
                <c:pt idx="509">
                  <c:v>208.7758260356008</c:v>
                </c:pt>
                <c:pt idx="510">
                  <c:v>208.84374529080185</c:v>
                </c:pt>
                <c:pt idx="511">
                  <c:v>208.85076704960687</c:v>
                </c:pt>
                <c:pt idx="512">
                  <c:v>208.75191478172644</c:v>
                </c:pt>
                <c:pt idx="513">
                  <c:v>208.6626288047392</c:v>
                </c:pt>
                <c:pt idx="514">
                  <c:v>208.67754250136818</c:v>
                </c:pt>
                <c:pt idx="515">
                  <c:v>208.81909426536734</c:v>
                </c:pt>
                <c:pt idx="516">
                  <c:v>208.87013303099445</c:v>
                </c:pt>
                <c:pt idx="517">
                  <c:v>208.91853958858871</c:v>
                </c:pt>
                <c:pt idx="518">
                  <c:v>208.9044215945697</c:v>
                </c:pt>
                <c:pt idx="519">
                  <c:v>208.82160664866777</c:v>
                </c:pt>
                <c:pt idx="520">
                  <c:v>208.76374425318988</c:v>
                </c:pt>
                <c:pt idx="521">
                  <c:v>208.80010214548611</c:v>
                </c:pt>
                <c:pt idx="522">
                  <c:v>208.86891501828194</c:v>
                </c:pt>
                <c:pt idx="523">
                  <c:v>208.92548580850681</c:v>
                </c:pt>
                <c:pt idx="524">
                  <c:v>208.96914168442487</c:v>
                </c:pt>
                <c:pt idx="525">
                  <c:v>208.92483969325093</c:v>
                </c:pt>
                <c:pt idx="526">
                  <c:v>208.86347734196772</c:v>
                </c:pt>
                <c:pt idx="527">
                  <c:v>208.87472466543846</c:v>
                </c:pt>
                <c:pt idx="528">
                  <c:v>208.94040905190002</c:v>
                </c:pt>
                <c:pt idx="529">
                  <c:v>208.97328572051941</c:v>
                </c:pt>
                <c:pt idx="530">
                  <c:v>208.99397634186818</c:v>
                </c:pt>
                <c:pt idx="531">
                  <c:v>208.92987057815611</c:v>
                </c:pt>
                <c:pt idx="532">
                  <c:v>208.9322259374847</c:v>
                </c:pt>
                <c:pt idx="533">
                  <c:v>208.91509775620523</c:v>
                </c:pt>
                <c:pt idx="534">
                  <c:v>209.00761459397273</c:v>
                </c:pt>
                <c:pt idx="535">
                  <c:v>209.04658100785258</c:v>
                </c:pt>
                <c:pt idx="536">
                  <c:v>209.09188173125409</c:v>
                </c:pt>
                <c:pt idx="537">
                  <c:v>209.11996335610638</c:v>
                </c:pt>
                <c:pt idx="538">
                  <c:v>209.01925485177173</c:v>
                </c:pt>
                <c:pt idx="539">
                  <c:v>208.95156445402557</c:v>
                </c:pt>
                <c:pt idx="540">
                  <c:v>208.9820929838549</c:v>
                </c:pt>
                <c:pt idx="541">
                  <c:v>209.08148015086033</c:v>
                </c:pt>
                <c:pt idx="542">
                  <c:v>209.16943149010888</c:v>
                </c:pt>
                <c:pt idx="543">
                  <c:v>209.19914871255509</c:v>
                </c:pt>
                <c:pt idx="544">
                  <c:v>209.16537994618005</c:v>
                </c:pt>
                <c:pt idx="545">
                  <c:v>209.08591499287559</c:v>
                </c:pt>
                <c:pt idx="546">
                  <c:v>209.01869930119298</c:v>
                </c:pt>
                <c:pt idx="547">
                  <c:v>209.10673930396041</c:v>
                </c:pt>
                <c:pt idx="548">
                  <c:v>209.16393818063236</c:v>
                </c:pt>
                <c:pt idx="549">
                  <c:v>209.26188075440331</c:v>
                </c:pt>
                <c:pt idx="550">
                  <c:v>209.33710234841664</c:v>
                </c:pt>
                <c:pt idx="551">
                  <c:v>209.24247554674048</c:v>
                </c:pt>
                <c:pt idx="552">
                  <c:v>209.15974783338282</c:v>
                </c:pt>
                <c:pt idx="553">
                  <c:v>209.04105005101982</c:v>
                </c:pt>
                <c:pt idx="554">
                  <c:v>209.13487163032997</c:v>
                </c:pt>
                <c:pt idx="555">
                  <c:v>209.2397894837718</c:v>
                </c:pt>
                <c:pt idx="556">
                  <c:v>209.32747872131131</c:v>
                </c:pt>
                <c:pt idx="557">
                  <c:v>209.34688701084349</c:v>
                </c:pt>
                <c:pt idx="558">
                  <c:v>209.31991319501839</c:v>
                </c:pt>
                <c:pt idx="559">
                  <c:v>209.24085953351425</c:v>
                </c:pt>
                <c:pt idx="560">
                  <c:v>209.22598487441795</c:v>
                </c:pt>
                <c:pt idx="561">
                  <c:v>209.30114409251482</c:v>
                </c:pt>
                <c:pt idx="562">
                  <c:v>209.36850127176592</c:v>
                </c:pt>
                <c:pt idx="563">
                  <c:v>209.40190167977079</c:v>
                </c:pt>
                <c:pt idx="564">
                  <c:v>209.42832954323467</c:v>
                </c:pt>
                <c:pt idx="565">
                  <c:v>209.40488358246535</c:v>
                </c:pt>
                <c:pt idx="566">
                  <c:v>209.49902373632062</c:v>
                </c:pt>
                <c:pt idx="567">
                  <c:v>209.56240675351057</c:v>
                </c:pt>
                <c:pt idx="568">
                  <c:v>209.65197292073117</c:v>
                </c:pt>
                <c:pt idx="569">
                  <c:v>209.66088478539996</c:v>
                </c:pt>
                <c:pt idx="570">
                  <c:v>209.73166644993063</c:v>
                </c:pt>
                <c:pt idx="571">
                  <c:v>209.7374557980973</c:v>
                </c:pt>
                <c:pt idx="572">
                  <c:v>209.71399885217807</c:v>
                </c:pt>
                <c:pt idx="573">
                  <c:v>209.70282878643138</c:v>
                </c:pt>
                <c:pt idx="574">
                  <c:v>209.74879564589384</c:v>
                </c:pt>
                <c:pt idx="575">
                  <c:v>209.81608767031193</c:v>
                </c:pt>
                <c:pt idx="576">
                  <c:v>209.81706192791989</c:v>
                </c:pt>
                <c:pt idx="577">
                  <c:v>209.81437281995971</c:v>
                </c:pt>
                <c:pt idx="578">
                  <c:v>209.75546304269221</c:v>
                </c:pt>
                <c:pt idx="579">
                  <c:v>209.72524404198151</c:v>
                </c:pt>
                <c:pt idx="580">
                  <c:v>209.74628765134162</c:v>
                </c:pt>
                <c:pt idx="581">
                  <c:v>209.80483536882377</c:v>
                </c:pt>
                <c:pt idx="582">
                  <c:v>209.89171277513611</c:v>
                </c:pt>
                <c:pt idx="583">
                  <c:v>209.93523613028145</c:v>
                </c:pt>
                <c:pt idx="584">
                  <c:v>209.90069653964895</c:v>
                </c:pt>
                <c:pt idx="585">
                  <c:v>209.80503775103662</c:v>
                </c:pt>
                <c:pt idx="586">
                  <c:v>209.74834424523615</c:v>
                </c:pt>
                <c:pt idx="587">
                  <c:v>209.77336724935938</c:v>
                </c:pt>
                <c:pt idx="588">
                  <c:v>209.88036568162852</c:v>
                </c:pt>
                <c:pt idx="589">
                  <c:v>209.9541070844117</c:v>
                </c:pt>
                <c:pt idx="590">
                  <c:v>209.98965769326239</c:v>
                </c:pt>
                <c:pt idx="591">
                  <c:v>209.94360443134644</c:v>
                </c:pt>
                <c:pt idx="592">
                  <c:v>209.84612019928178</c:v>
                </c:pt>
                <c:pt idx="593">
                  <c:v>209.79971169224555</c:v>
                </c:pt>
                <c:pt idx="594">
                  <c:v>209.82851495802319</c:v>
                </c:pt>
                <c:pt idx="595">
                  <c:v>209.91124210572696</c:v>
                </c:pt>
                <c:pt idx="596">
                  <c:v>209.98326080670239</c:v>
                </c:pt>
                <c:pt idx="597">
                  <c:v>210.00188948779532</c:v>
                </c:pt>
                <c:pt idx="598">
                  <c:v>209.97272284770358</c:v>
                </c:pt>
                <c:pt idx="599">
                  <c:v>209.88533506270852</c:v>
                </c:pt>
                <c:pt idx="600">
                  <c:v>209.84530778269794</c:v>
                </c:pt>
                <c:pt idx="601">
                  <c:v>209.93462144893329</c:v>
                </c:pt>
                <c:pt idx="602">
                  <c:v>209.9255730486463</c:v>
                </c:pt>
                <c:pt idx="603">
                  <c:v>209.98230441037327</c:v>
                </c:pt>
                <c:pt idx="604">
                  <c:v>209.9831002364804</c:v>
                </c:pt>
                <c:pt idx="605">
                  <c:v>209.95351765622843</c:v>
                </c:pt>
                <c:pt idx="606">
                  <c:v>209.90611354553553</c:v>
                </c:pt>
                <c:pt idx="607">
                  <c:v>209.90788283313387</c:v>
                </c:pt>
                <c:pt idx="608">
                  <c:v>209.95524426156084</c:v>
                </c:pt>
                <c:pt idx="609">
                  <c:v>209.97968311475475</c:v>
                </c:pt>
                <c:pt idx="610">
                  <c:v>209.98634356832923</c:v>
                </c:pt>
                <c:pt idx="611">
                  <c:v>209.98465389371336</c:v>
                </c:pt>
                <c:pt idx="612">
                  <c:v>209.90955998895038</c:v>
                </c:pt>
                <c:pt idx="613">
                  <c:v>209.90134698605547</c:v>
                </c:pt>
                <c:pt idx="614">
                  <c:v>209.94051647101321</c:v>
                </c:pt>
                <c:pt idx="615">
                  <c:v>210.01684384746352</c:v>
                </c:pt>
                <c:pt idx="616">
                  <c:v>210.04908539747657</c:v>
                </c:pt>
                <c:pt idx="617">
                  <c:v>209.97283719503275</c:v>
                </c:pt>
                <c:pt idx="618">
                  <c:v>209.94341343796719</c:v>
                </c:pt>
                <c:pt idx="619">
                  <c:v>209.88484124683535</c:v>
                </c:pt>
                <c:pt idx="620">
                  <c:v>209.88798408234697</c:v>
                </c:pt>
                <c:pt idx="621">
                  <c:v>209.98498205700457</c:v>
                </c:pt>
                <c:pt idx="622">
                  <c:v>210.06469727003258</c:v>
                </c:pt>
                <c:pt idx="623">
                  <c:v>210.10345491490472</c:v>
                </c:pt>
                <c:pt idx="624">
                  <c:v>210.10853893165694</c:v>
                </c:pt>
                <c:pt idx="625">
                  <c:v>209.97869262735253</c:v>
                </c:pt>
                <c:pt idx="626">
                  <c:v>209.89028763203652</c:v>
                </c:pt>
                <c:pt idx="627">
                  <c:v>209.92823020443132</c:v>
                </c:pt>
                <c:pt idx="628">
                  <c:v>210.01413820773305</c:v>
                </c:pt>
                <c:pt idx="629">
                  <c:v>210.10757281875902</c:v>
                </c:pt>
                <c:pt idx="630">
                  <c:v>210.14416379577068</c:v>
                </c:pt>
                <c:pt idx="631">
                  <c:v>210.1194113693316</c:v>
                </c:pt>
                <c:pt idx="632">
                  <c:v>210.02807772365949</c:v>
                </c:pt>
                <c:pt idx="633">
                  <c:v>209.96333350097953</c:v>
                </c:pt>
                <c:pt idx="634">
                  <c:v>209.98470313637364</c:v>
                </c:pt>
                <c:pt idx="635">
                  <c:v>210.0617020177811</c:v>
                </c:pt>
                <c:pt idx="636">
                  <c:v>210.13339067583385</c:v>
                </c:pt>
                <c:pt idx="637">
                  <c:v>210.15834996089256</c:v>
                </c:pt>
                <c:pt idx="638">
                  <c:v>210.1240276047125</c:v>
                </c:pt>
                <c:pt idx="639">
                  <c:v>210.04837638082122</c:v>
                </c:pt>
                <c:pt idx="640">
                  <c:v>210.01490779384062</c:v>
                </c:pt>
                <c:pt idx="641">
                  <c:v>210.03794240578736</c:v>
                </c:pt>
                <c:pt idx="642">
                  <c:v>210.0758751452928</c:v>
                </c:pt>
                <c:pt idx="643">
                  <c:v>210.13735696405627</c:v>
                </c:pt>
                <c:pt idx="644">
                  <c:v>210.12170096914997</c:v>
                </c:pt>
                <c:pt idx="645">
                  <c:v>210.08261322804935</c:v>
                </c:pt>
                <c:pt idx="646">
                  <c:v>210.04040879397394</c:v>
                </c:pt>
                <c:pt idx="647">
                  <c:v>210.04799262443339</c:v>
                </c:pt>
                <c:pt idx="648">
                  <c:v>210.09198467684482</c:v>
                </c:pt>
                <c:pt idx="649">
                  <c:v>210.10790036580357</c:v>
                </c:pt>
                <c:pt idx="650">
                  <c:v>210.10516887379436</c:v>
                </c:pt>
                <c:pt idx="651">
                  <c:v>210.07829018378169</c:v>
                </c:pt>
                <c:pt idx="652">
                  <c:v>210.03705486347752</c:v>
                </c:pt>
                <c:pt idx="653">
                  <c:v>210.01579229551746</c:v>
                </c:pt>
                <c:pt idx="654">
                  <c:v>210.07381539301008</c:v>
                </c:pt>
                <c:pt idx="655">
                  <c:v>210.14403542125652</c:v>
                </c:pt>
                <c:pt idx="656">
                  <c:v>210.17675329982046</c:v>
                </c:pt>
                <c:pt idx="657">
                  <c:v>210.14849644926244</c:v>
                </c:pt>
                <c:pt idx="658">
                  <c:v>210.07640162817825</c:v>
                </c:pt>
                <c:pt idx="659">
                  <c:v>210.00918479146463</c:v>
                </c:pt>
                <c:pt idx="660">
                  <c:v>210.00710001444935</c:v>
                </c:pt>
                <c:pt idx="661">
                  <c:v>210.10069188681911</c:v>
                </c:pt>
                <c:pt idx="662">
                  <c:v>210.17797764211966</c:v>
                </c:pt>
                <c:pt idx="663">
                  <c:v>210.22906142350419</c:v>
                </c:pt>
                <c:pt idx="664">
                  <c:v>210.1986928204249</c:v>
                </c:pt>
                <c:pt idx="665">
                  <c:v>210.10098850673933</c:v>
                </c:pt>
                <c:pt idx="666">
                  <c:v>210.01527848499788</c:v>
                </c:pt>
                <c:pt idx="667">
                  <c:v>210.02292630575164</c:v>
                </c:pt>
                <c:pt idx="668">
                  <c:v>210.11907980683125</c:v>
                </c:pt>
                <c:pt idx="669">
                  <c:v>210.22678680183043</c:v>
                </c:pt>
                <c:pt idx="670">
                  <c:v>210.25504798037559</c:v>
                </c:pt>
                <c:pt idx="671">
                  <c:v>210.23145903870093</c:v>
                </c:pt>
                <c:pt idx="672">
                  <c:v>210.14978280714172</c:v>
                </c:pt>
                <c:pt idx="673">
                  <c:v>210.05836938865605</c:v>
                </c:pt>
                <c:pt idx="674">
                  <c:v>210.07364069027597</c:v>
                </c:pt>
                <c:pt idx="675">
                  <c:v>210.12383603080622</c:v>
                </c:pt>
                <c:pt idx="676">
                  <c:v>210.20813779870349</c:v>
                </c:pt>
                <c:pt idx="677">
                  <c:v>210.22412541863974</c:v>
                </c:pt>
                <c:pt idx="678">
                  <c:v>210.19408245746743</c:v>
                </c:pt>
                <c:pt idx="679">
                  <c:v>210.12016033825881</c:v>
                </c:pt>
                <c:pt idx="680">
                  <c:v>210.08297037711094</c:v>
                </c:pt>
                <c:pt idx="681">
                  <c:v>210.1035339598356</c:v>
                </c:pt>
                <c:pt idx="682">
                  <c:v>210.14435541509394</c:v>
                </c:pt>
                <c:pt idx="683">
                  <c:v>210.16313746077037</c:v>
                </c:pt>
                <c:pt idx="684">
                  <c:v>210.17188823823233</c:v>
                </c:pt>
                <c:pt idx="685">
                  <c:v>210.13144965307831</c:v>
                </c:pt>
                <c:pt idx="686">
                  <c:v>210.08629000598097</c:v>
                </c:pt>
                <c:pt idx="687">
                  <c:v>210.1199306540783</c:v>
                </c:pt>
                <c:pt idx="688">
                  <c:v>210.15950435732486</c:v>
                </c:pt>
                <c:pt idx="689">
                  <c:v>210.19031924222628</c:v>
                </c:pt>
                <c:pt idx="690">
                  <c:v>210.18689801853418</c:v>
                </c:pt>
                <c:pt idx="691">
                  <c:v>210.14538339750419</c:v>
                </c:pt>
                <c:pt idx="692">
                  <c:v>210.09444814179349</c:v>
                </c:pt>
                <c:pt idx="693">
                  <c:v>210.07893311468086</c:v>
                </c:pt>
                <c:pt idx="694">
                  <c:v>210.13730112222635</c:v>
                </c:pt>
                <c:pt idx="695">
                  <c:v>210.21453607773418</c:v>
                </c:pt>
                <c:pt idx="696">
                  <c:v>210.25958391648405</c:v>
                </c:pt>
                <c:pt idx="697">
                  <c:v>210.25184450058401</c:v>
                </c:pt>
                <c:pt idx="698">
                  <c:v>210.15447537802285</c:v>
                </c:pt>
                <c:pt idx="699">
                  <c:v>210.07488538183708</c:v>
                </c:pt>
                <c:pt idx="700">
                  <c:v>210.07143065542101</c:v>
                </c:pt>
                <c:pt idx="701">
                  <c:v>210.14690950617472</c:v>
                </c:pt>
                <c:pt idx="702">
                  <c:v>210.22954430122655</c:v>
                </c:pt>
                <c:pt idx="703">
                  <c:v>210.2755777026577</c:v>
                </c:pt>
                <c:pt idx="704">
                  <c:v>210.27767436200827</c:v>
                </c:pt>
                <c:pt idx="705">
                  <c:v>210.1698934700151</c:v>
                </c:pt>
                <c:pt idx="706">
                  <c:v>210.08264959318538</c:v>
                </c:pt>
                <c:pt idx="707">
                  <c:v>210.06723427708809</c:v>
                </c:pt>
                <c:pt idx="708">
                  <c:v>210.16499525697904</c:v>
                </c:pt>
                <c:pt idx="709">
                  <c:v>210.24196337571868</c:v>
                </c:pt>
                <c:pt idx="710">
                  <c:v>210.29499783816698</c:v>
                </c:pt>
                <c:pt idx="711">
                  <c:v>210.26650154637272</c:v>
                </c:pt>
                <c:pt idx="712">
                  <c:v>210.20071092973643</c:v>
                </c:pt>
                <c:pt idx="713">
                  <c:v>210.15916889077533</c:v>
                </c:pt>
                <c:pt idx="714">
                  <c:v>210.12371720065812</c:v>
                </c:pt>
                <c:pt idx="715">
                  <c:v>210.17069459511828</c:v>
                </c:pt>
                <c:pt idx="716">
                  <c:v>210.22686717560134</c:v>
                </c:pt>
                <c:pt idx="717">
                  <c:v>210.2366163356412</c:v>
                </c:pt>
                <c:pt idx="718">
                  <c:v>210.19908752177508</c:v>
                </c:pt>
                <c:pt idx="719">
                  <c:v>210.13474179434837</c:v>
                </c:pt>
                <c:pt idx="720">
                  <c:v>210.12991021034372</c:v>
                </c:pt>
                <c:pt idx="721">
                  <c:v>210.15134195627485</c:v>
                </c:pt>
                <c:pt idx="722">
                  <c:v>210.17983874140421</c:v>
                </c:pt>
                <c:pt idx="723">
                  <c:v>210.25162074942983</c:v>
                </c:pt>
                <c:pt idx="724">
                  <c:v>210.19270744840679</c:v>
                </c:pt>
                <c:pt idx="725">
                  <c:v>210.1500249076301</c:v>
                </c:pt>
                <c:pt idx="726">
                  <c:v>210.11266382839665</c:v>
                </c:pt>
                <c:pt idx="727">
                  <c:v>210.15570680060847</c:v>
                </c:pt>
                <c:pt idx="728">
                  <c:v>210.21739898378087</c:v>
                </c:pt>
                <c:pt idx="729">
                  <c:v>210.24377835867767</c:v>
                </c:pt>
                <c:pt idx="730">
                  <c:v>210.23704777913048</c:v>
                </c:pt>
                <c:pt idx="731">
                  <c:v>210.18792813247612</c:v>
                </c:pt>
                <c:pt idx="732">
                  <c:v>210.08376548074958</c:v>
                </c:pt>
                <c:pt idx="733">
                  <c:v>210.11168100386834</c:v>
                </c:pt>
                <c:pt idx="734">
                  <c:v>210.17923499436671</c:v>
                </c:pt>
                <c:pt idx="735">
                  <c:v>210.25689029397464</c:v>
                </c:pt>
                <c:pt idx="736">
                  <c:v>210.31374983885632</c:v>
                </c:pt>
                <c:pt idx="737">
                  <c:v>210.29089254349222</c:v>
                </c:pt>
                <c:pt idx="738">
                  <c:v>210.21118809411271</c:v>
                </c:pt>
                <c:pt idx="739">
                  <c:v>210.11571283534477</c:v>
                </c:pt>
                <c:pt idx="740">
                  <c:v>210.10463775275855</c:v>
                </c:pt>
                <c:pt idx="741">
                  <c:v>210.18901641776631</c:v>
                </c:pt>
                <c:pt idx="742">
                  <c:v>210.23250108831405</c:v>
                </c:pt>
                <c:pt idx="743">
                  <c:v>210.32430852846304</c:v>
                </c:pt>
                <c:pt idx="744">
                  <c:v>210.30830335836214</c:v>
                </c:pt>
                <c:pt idx="745">
                  <c:v>210.23334618851652</c:v>
                </c:pt>
                <c:pt idx="746">
                  <c:v>210.13674102938955</c:v>
                </c:pt>
                <c:pt idx="747">
                  <c:v>210.12775507169533</c:v>
                </c:pt>
                <c:pt idx="748">
                  <c:v>210.20660220224366</c:v>
                </c:pt>
                <c:pt idx="749">
                  <c:v>210.26826027460856</c:v>
                </c:pt>
                <c:pt idx="750">
                  <c:v>210.32240562334167</c:v>
                </c:pt>
                <c:pt idx="751">
                  <c:v>210.29764038633175</c:v>
                </c:pt>
                <c:pt idx="752">
                  <c:v>210.20988831949234</c:v>
                </c:pt>
                <c:pt idx="753">
                  <c:v>210.1437563277438</c:v>
                </c:pt>
                <c:pt idx="754">
                  <c:v>210.16285786959048</c:v>
                </c:pt>
                <c:pt idx="755">
                  <c:v>210.18089091833195</c:v>
                </c:pt>
                <c:pt idx="756">
                  <c:v>210.25442346522678</c:v>
                </c:pt>
                <c:pt idx="757">
                  <c:v>210.28053777419549</c:v>
                </c:pt>
                <c:pt idx="758">
                  <c:v>210.23951199858692</c:v>
                </c:pt>
                <c:pt idx="759">
                  <c:v>210.18116790429718</c:v>
                </c:pt>
                <c:pt idx="760">
                  <c:v>210.16249081195673</c:v>
                </c:pt>
                <c:pt idx="761">
                  <c:v>210.18206301800745</c:v>
                </c:pt>
                <c:pt idx="762">
                  <c:v>210.21685165665374</c:v>
                </c:pt>
                <c:pt idx="763">
                  <c:v>210.23605147832984</c:v>
                </c:pt>
                <c:pt idx="764">
                  <c:v>210.2063674795354</c:v>
                </c:pt>
                <c:pt idx="765">
                  <c:v>210.17971743301359</c:v>
                </c:pt>
                <c:pt idx="766">
                  <c:v>210.15027035962962</c:v>
                </c:pt>
                <c:pt idx="767">
                  <c:v>210.15985269967587</c:v>
                </c:pt>
                <c:pt idx="768">
                  <c:v>210.23708701020777</c:v>
                </c:pt>
                <c:pt idx="769">
                  <c:v>210.27517572795026</c:v>
                </c:pt>
                <c:pt idx="770">
                  <c:v>210.24344366953801</c:v>
                </c:pt>
                <c:pt idx="771">
                  <c:v>210.20064749419237</c:v>
                </c:pt>
                <c:pt idx="772">
                  <c:v>210.12488934978586</c:v>
                </c:pt>
                <c:pt idx="773">
                  <c:v>210.10111975916652</c:v>
                </c:pt>
                <c:pt idx="774">
                  <c:v>210.19903182575155</c:v>
                </c:pt>
                <c:pt idx="775">
                  <c:v>210.25503620458747</c:v>
                </c:pt>
                <c:pt idx="776">
                  <c:v>210.30192390061825</c:v>
                </c:pt>
                <c:pt idx="777">
                  <c:v>210.23165609465974</c:v>
                </c:pt>
                <c:pt idx="778">
                  <c:v>210.20731832508579</c:v>
                </c:pt>
                <c:pt idx="779">
                  <c:v>210.10079459739848</c:v>
                </c:pt>
                <c:pt idx="780">
                  <c:v>210.0887232103845</c:v>
                </c:pt>
                <c:pt idx="781">
                  <c:v>210.18583317185386</c:v>
                </c:pt>
                <c:pt idx="782">
                  <c:v>210.27351538262909</c:v>
                </c:pt>
                <c:pt idx="783">
                  <c:v>210.32775782469309</c:v>
                </c:pt>
                <c:pt idx="784">
                  <c:v>210.33258628824063</c:v>
                </c:pt>
                <c:pt idx="785">
                  <c:v>210.22958299859917</c:v>
                </c:pt>
                <c:pt idx="786">
                  <c:v>210.14098483757158</c:v>
                </c:pt>
                <c:pt idx="787">
                  <c:v>210.15725204988269</c:v>
                </c:pt>
                <c:pt idx="788">
                  <c:v>210.19631666519905</c:v>
                </c:pt>
                <c:pt idx="789">
                  <c:v>210.26873260078369</c:v>
                </c:pt>
                <c:pt idx="790">
                  <c:v>210.28378102044806</c:v>
                </c:pt>
                <c:pt idx="791">
                  <c:v>210.26711893473049</c:v>
                </c:pt>
                <c:pt idx="792">
                  <c:v>210.19471748138761</c:v>
                </c:pt>
                <c:pt idx="793">
                  <c:v>210.15705436714956</c:v>
                </c:pt>
                <c:pt idx="794">
                  <c:v>210.18267850132042</c:v>
                </c:pt>
                <c:pt idx="795">
                  <c:v>210.21572150584245</c:v>
                </c:pt>
                <c:pt idx="796">
                  <c:v>210.30756025403957</c:v>
                </c:pt>
                <c:pt idx="797">
                  <c:v>210.27920364959431</c:v>
                </c:pt>
                <c:pt idx="798">
                  <c:v>210.245678663131</c:v>
                </c:pt>
                <c:pt idx="799">
                  <c:v>210.13940365910651</c:v>
                </c:pt>
                <c:pt idx="800">
                  <c:v>210.08395376681221</c:v>
                </c:pt>
                <c:pt idx="801">
                  <c:v>210.09222524088176</c:v>
                </c:pt>
                <c:pt idx="802">
                  <c:v>210.0281112242277</c:v>
                </c:pt>
                <c:pt idx="803">
                  <c:v>210.03429826062305</c:v>
                </c:pt>
                <c:pt idx="804">
                  <c:v>210.03542900944245</c:v>
                </c:pt>
                <c:pt idx="805">
                  <c:v>210.03369987832275</c:v>
                </c:pt>
                <c:pt idx="806">
                  <c:v>210.06004331008893</c:v>
                </c:pt>
                <c:pt idx="807">
                  <c:v>210.119840360349</c:v>
                </c:pt>
                <c:pt idx="808">
                  <c:v>210.21287990025178</c:v>
                </c:pt>
                <c:pt idx="809">
                  <c:v>210.28003323500496</c:v>
                </c:pt>
                <c:pt idx="810">
                  <c:v>210.29930326292765</c:v>
                </c:pt>
                <c:pt idx="811">
                  <c:v>210.24502744199802</c:v>
                </c:pt>
                <c:pt idx="812">
                  <c:v>210.11936863931919</c:v>
                </c:pt>
                <c:pt idx="813">
                  <c:v>210.12649154253234</c:v>
                </c:pt>
                <c:pt idx="814">
                  <c:v>210.2034314914618</c:v>
                </c:pt>
                <c:pt idx="815">
                  <c:v>210.29270221736331</c:v>
                </c:pt>
                <c:pt idx="816">
                  <c:v>210.3414271088098</c:v>
                </c:pt>
                <c:pt idx="817">
                  <c:v>210.32673342033149</c:v>
                </c:pt>
                <c:pt idx="818">
                  <c:v>210.25989957115257</c:v>
                </c:pt>
                <c:pt idx="819">
                  <c:v>210.13245938611689</c:v>
                </c:pt>
                <c:pt idx="820">
                  <c:v>210.12019588645364</c:v>
                </c:pt>
                <c:pt idx="821">
                  <c:v>210.1934583716216</c:v>
                </c:pt>
                <c:pt idx="822">
                  <c:v>210.31853088469313</c:v>
                </c:pt>
                <c:pt idx="823">
                  <c:v>210.34385831086956</c:v>
                </c:pt>
                <c:pt idx="824">
                  <c:v>210.33131121622574</c:v>
                </c:pt>
                <c:pt idx="825">
                  <c:v>210.2774801143313</c:v>
                </c:pt>
                <c:pt idx="826">
                  <c:v>210.17773393557621</c:v>
                </c:pt>
                <c:pt idx="827">
                  <c:v>210.15588399821223</c:v>
                </c:pt>
                <c:pt idx="828">
                  <c:v>210.20842811538324</c:v>
                </c:pt>
                <c:pt idx="829">
                  <c:v>210.28454929313475</c:v>
                </c:pt>
                <c:pt idx="830">
                  <c:v>210.31344427312007</c:v>
                </c:pt>
                <c:pt idx="831">
                  <c:v>210.30139396496267</c:v>
                </c:pt>
                <c:pt idx="832">
                  <c:v>210.23015862691449</c:v>
                </c:pt>
                <c:pt idx="833">
                  <c:v>210.19398139155487</c:v>
                </c:pt>
                <c:pt idx="834">
                  <c:v>210.20753135748913</c:v>
                </c:pt>
                <c:pt idx="835">
                  <c:v>210.24295771905332</c:v>
                </c:pt>
                <c:pt idx="836">
                  <c:v>210.27034330753094</c:v>
                </c:pt>
                <c:pt idx="837">
                  <c:v>210.27628993565668</c:v>
                </c:pt>
                <c:pt idx="838">
                  <c:v>210.26449373498173</c:v>
                </c:pt>
                <c:pt idx="839">
                  <c:v>210.20146634915164</c:v>
                </c:pt>
                <c:pt idx="840">
                  <c:v>210.20066482020431</c:v>
                </c:pt>
                <c:pt idx="841">
                  <c:v>210.26522272266772</c:v>
                </c:pt>
                <c:pt idx="842">
                  <c:v>210.29465929972648</c:v>
                </c:pt>
                <c:pt idx="843">
                  <c:v>210.280295520924</c:v>
                </c:pt>
                <c:pt idx="844">
                  <c:v>210.23487050340037</c:v>
                </c:pt>
                <c:pt idx="845">
                  <c:v>210.17749388729862</c:v>
                </c:pt>
                <c:pt idx="846">
                  <c:v>210.15078619675981</c:v>
                </c:pt>
                <c:pt idx="847">
                  <c:v>210.20956789955898</c:v>
                </c:pt>
                <c:pt idx="848">
                  <c:v>210.29225423201936</c:v>
                </c:pt>
                <c:pt idx="849">
                  <c:v>210.33321005788287</c:v>
                </c:pt>
                <c:pt idx="850">
                  <c:v>210.32690885648927</c:v>
                </c:pt>
                <c:pt idx="851">
                  <c:v>210.25092614755079</c:v>
                </c:pt>
                <c:pt idx="852">
                  <c:v>210.14921356250062</c:v>
                </c:pt>
                <c:pt idx="853">
                  <c:v>210.13987557680429</c:v>
                </c:pt>
                <c:pt idx="854">
                  <c:v>210.24414105759632</c:v>
                </c:pt>
                <c:pt idx="855">
                  <c:v>210.30568813040594</c:v>
                </c:pt>
                <c:pt idx="856">
                  <c:v>210.3606229646411</c:v>
                </c:pt>
                <c:pt idx="857">
                  <c:v>210.30814804519855</c:v>
                </c:pt>
                <c:pt idx="858">
                  <c:v>210.24710983814276</c:v>
                </c:pt>
                <c:pt idx="859">
                  <c:v>210.17133823203835</c:v>
                </c:pt>
                <c:pt idx="860">
                  <c:v>210.16014493943527</c:v>
                </c:pt>
                <c:pt idx="861">
                  <c:v>210.24045743436056</c:v>
                </c:pt>
                <c:pt idx="862">
                  <c:v>210.31894603710299</c:v>
                </c:pt>
                <c:pt idx="863">
                  <c:v>210.3597958698183</c:v>
                </c:pt>
                <c:pt idx="864">
                  <c:v>210.31996449037217</c:v>
                </c:pt>
                <c:pt idx="865">
                  <c:v>210.25183314147392</c:v>
                </c:pt>
                <c:pt idx="866">
                  <c:v>210.19238107094208</c:v>
                </c:pt>
                <c:pt idx="867">
                  <c:v>210.21572873653662</c:v>
                </c:pt>
                <c:pt idx="868">
                  <c:v>210.24276595630485</c:v>
                </c:pt>
                <c:pt idx="869">
                  <c:v>210.29650919919277</c:v>
                </c:pt>
                <c:pt idx="870">
                  <c:v>210.31333833527088</c:v>
                </c:pt>
                <c:pt idx="871">
                  <c:v>210.28920649844952</c:v>
                </c:pt>
                <c:pt idx="872">
                  <c:v>210.22819587182408</c:v>
                </c:pt>
                <c:pt idx="873">
                  <c:v>210.2100842281946</c:v>
                </c:pt>
                <c:pt idx="874">
                  <c:v>210.24595487602758</c:v>
                </c:pt>
                <c:pt idx="875">
                  <c:v>210.27681073600252</c:v>
                </c:pt>
                <c:pt idx="876">
                  <c:v>210.28600941222567</c:v>
                </c:pt>
                <c:pt idx="877">
                  <c:v>210.28763810306742</c:v>
                </c:pt>
                <c:pt idx="878">
                  <c:v>210.23839752327254</c:v>
                </c:pt>
                <c:pt idx="879">
                  <c:v>210.19804128563197</c:v>
                </c:pt>
                <c:pt idx="880">
                  <c:v>210.21074874580103</c:v>
                </c:pt>
                <c:pt idx="881">
                  <c:v>210.27488844429291</c:v>
                </c:pt>
                <c:pt idx="882">
                  <c:v>210.31157523590684</c:v>
                </c:pt>
                <c:pt idx="883">
                  <c:v>210.29279838749102</c:v>
                </c:pt>
                <c:pt idx="884">
                  <c:v>210.2320149223994</c:v>
                </c:pt>
                <c:pt idx="885">
                  <c:v>210.1781146336196</c:v>
                </c:pt>
                <c:pt idx="886">
                  <c:v>210.15708349156955</c:v>
                </c:pt>
                <c:pt idx="887">
                  <c:v>210.20993782344652</c:v>
                </c:pt>
                <c:pt idx="888">
                  <c:v>210.30122056401046</c:v>
                </c:pt>
                <c:pt idx="889">
                  <c:v>210.34857268394262</c:v>
                </c:pt>
                <c:pt idx="890">
                  <c:v>210.32984282626774</c:v>
                </c:pt>
                <c:pt idx="891">
                  <c:v>210.2551785608822</c:v>
                </c:pt>
                <c:pt idx="892">
                  <c:v>210.16043612639959</c:v>
                </c:pt>
                <c:pt idx="893">
                  <c:v>210.15601058786461</c:v>
                </c:pt>
                <c:pt idx="894">
                  <c:v>210.23282840608005</c:v>
                </c:pt>
                <c:pt idx="895">
                  <c:v>210.31936292897819</c:v>
                </c:pt>
                <c:pt idx="896">
                  <c:v>210.37528142991914</c:v>
                </c:pt>
                <c:pt idx="897">
                  <c:v>210.3635157151098</c:v>
                </c:pt>
                <c:pt idx="898">
                  <c:v>210.28076929381427</c:v>
                </c:pt>
                <c:pt idx="899">
                  <c:v>210.18761488464219</c:v>
                </c:pt>
                <c:pt idx="900">
                  <c:v>210.17315799653045</c:v>
                </c:pt>
                <c:pt idx="901">
                  <c:v>210.23131726944462</c:v>
                </c:pt>
                <c:pt idx="902">
                  <c:v>210.33263727772811</c:v>
                </c:pt>
                <c:pt idx="903">
                  <c:v>210.35736035087643</c:v>
                </c:pt>
                <c:pt idx="904">
                  <c:v>210.33910888766334</c:v>
                </c:pt>
                <c:pt idx="905">
                  <c:v>210.26144751993269</c:v>
                </c:pt>
                <c:pt idx="906">
                  <c:v>210.19549697607582</c:v>
                </c:pt>
                <c:pt idx="907">
                  <c:v>210.19704517623222</c:v>
                </c:pt>
                <c:pt idx="908">
                  <c:v>210.25280564455227</c:v>
                </c:pt>
                <c:pt idx="909">
                  <c:v>210.30244059362147</c:v>
                </c:pt>
                <c:pt idx="910">
                  <c:v>210.32893854199006</c:v>
                </c:pt>
                <c:pt idx="911">
                  <c:v>210.29564432910877</c:v>
                </c:pt>
                <c:pt idx="912">
                  <c:v>210.23540642787873</c:v>
                </c:pt>
                <c:pt idx="913">
                  <c:v>210.20976009340131</c:v>
                </c:pt>
                <c:pt idx="914">
                  <c:v>210.2476381676546</c:v>
                </c:pt>
                <c:pt idx="915">
                  <c:v>210.28183692192025</c:v>
                </c:pt>
                <c:pt idx="916">
                  <c:v>210.27639236801659</c:v>
                </c:pt>
                <c:pt idx="917">
                  <c:v>210.25691109304256</c:v>
                </c:pt>
                <c:pt idx="918">
                  <c:v>210.18563226816644</c:v>
                </c:pt>
                <c:pt idx="919">
                  <c:v>210.19302240372838</c:v>
                </c:pt>
                <c:pt idx="920">
                  <c:v>210.22925104352936</c:v>
                </c:pt>
                <c:pt idx="921">
                  <c:v>210.29552616254392</c:v>
                </c:pt>
                <c:pt idx="922">
                  <c:v>210.34838321387119</c:v>
                </c:pt>
                <c:pt idx="923">
                  <c:v>210.34880660204743</c:v>
                </c:pt>
                <c:pt idx="924">
                  <c:v>210.28326774790804</c:v>
                </c:pt>
                <c:pt idx="925">
                  <c:v>210.21285711503765</c:v>
                </c:pt>
                <c:pt idx="926">
                  <c:v>210.19388809810343</c:v>
                </c:pt>
                <c:pt idx="927">
                  <c:v>210.26232919665432</c:v>
                </c:pt>
                <c:pt idx="928">
                  <c:v>210.36335595520308</c:v>
                </c:pt>
                <c:pt idx="929">
                  <c:v>210.40266692039114</c:v>
                </c:pt>
                <c:pt idx="930">
                  <c:v>210.3991944965201</c:v>
                </c:pt>
                <c:pt idx="931">
                  <c:v>210.31553391587931</c:v>
                </c:pt>
                <c:pt idx="932">
                  <c:v>210.20724516330591</c:v>
                </c:pt>
                <c:pt idx="933">
                  <c:v>210.20320458226377</c:v>
                </c:pt>
                <c:pt idx="934">
                  <c:v>210.27618288948076</c:v>
                </c:pt>
                <c:pt idx="935">
                  <c:v>210.34890682191136</c:v>
                </c:pt>
                <c:pt idx="936">
                  <c:v>210.37798142385373</c:v>
                </c:pt>
                <c:pt idx="937">
                  <c:v>210.39236518434325</c:v>
                </c:pt>
                <c:pt idx="938">
                  <c:v>210.24986848032762</c:v>
                </c:pt>
                <c:pt idx="939">
                  <c:v>210.15471410867627</c:v>
                </c:pt>
                <c:pt idx="940">
                  <c:v>210.1323948169653</c:v>
                </c:pt>
                <c:pt idx="941">
                  <c:v>210.17135553305326</c:v>
                </c:pt>
                <c:pt idx="942">
                  <c:v>210.23812920438007</c:v>
                </c:pt>
                <c:pt idx="943">
                  <c:v>210.23234572453163</c:v>
                </c:pt>
                <c:pt idx="944">
                  <c:v>210.17946605121767</c:v>
                </c:pt>
                <c:pt idx="945">
                  <c:v>210.07976289874088</c:v>
                </c:pt>
                <c:pt idx="946">
                  <c:v>210.02892360418156</c:v>
                </c:pt>
                <c:pt idx="947">
                  <c:v>210.01774372417</c:v>
                </c:pt>
                <c:pt idx="948">
                  <c:v>210.05974338925802</c:v>
                </c:pt>
                <c:pt idx="949">
                  <c:v>210.08832835075145</c:v>
                </c:pt>
                <c:pt idx="950">
                  <c:v>210.10752466287016</c:v>
                </c:pt>
                <c:pt idx="951">
                  <c:v>210.09504455182517</c:v>
                </c:pt>
                <c:pt idx="952">
                  <c:v>210.03238522074815</c:v>
                </c:pt>
                <c:pt idx="953">
                  <c:v>210.02276935663582</c:v>
                </c:pt>
                <c:pt idx="954">
                  <c:v>209.97559527306026</c:v>
                </c:pt>
                <c:pt idx="955">
                  <c:v>209.98729476301591</c:v>
                </c:pt>
                <c:pt idx="956">
                  <c:v>210.0114624244618</c:v>
                </c:pt>
                <c:pt idx="957">
                  <c:v>209.94185397407125</c:v>
                </c:pt>
                <c:pt idx="958">
                  <c:v>209.90836153482465</c:v>
                </c:pt>
                <c:pt idx="959">
                  <c:v>209.88831405298669</c:v>
                </c:pt>
                <c:pt idx="960">
                  <c:v>209.93392294694229</c:v>
                </c:pt>
                <c:pt idx="961">
                  <c:v>210.01272854236521</c:v>
                </c:pt>
                <c:pt idx="962">
                  <c:v>210.06647505217876</c:v>
                </c:pt>
                <c:pt idx="963">
                  <c:v>210.05714530595731</c:v>
                </c:pt>
                <c:pt idx="964">
                  <c:v>209.99114469256332</c:v>
                </c:pt>
                <c:pt idx="965">
                  <c:v>209.91512330115711</c:v>
                </c:pt>
                <c:pt idx="966">
                  <c:v>209.85220138080228</c:v>
                </c:pt>
                <c:pt idx="967">
                  <c:v>209.92712492885954</c:v>
                </c:pt>
                <c:pt idx="968">
                  <c:v>209.99918222635529</c:v>
                </c:pt>
                <c:pt idx="969">
                  <c:v>210.05372945716996</c:v>
                </c:pt>
                <c:pt idx="970">
                  <c:v>210.05026104209452</c:v>
                </c:pt>
                <c:pt idx="971">
                  <c:v>209.99473118992415</c:v>
                </c:pt>
                <c:pt idx="972">
                  <c:v>209.94246453541848</c:v>
                </c:pt>
                <c:pt idx="973">
                  <c:v>209.91996118506719</c:v>
                </c:pt>
                <c:pt idx="974">
                  <c:v>209.98133138539913</c:v>
                </c:pt>
                <c:pt idx="975">
                  <c:v>210.00488540204987</c:v>
                </c:pt>
                <c:pt idx="976">
                  <c:v>210.0766118539272</c:v>
                </c:pt>
                <c:pt idx="977">
                  <c:v>210.04542461442878</c:v>
                </c:pt>
                <c:pt idx="978">
                  <c:v>209.93890624122866</c:v>
                </c:pt>
                <c:pt idx="979">
                  <c:v>209.87370857495895</c:v>
                </c:pt>
                <c:pt idx="980">
                  <c:v>209.85895118813363</c:v>
                </c:pt>
                <c:pt idx="981">
                  <c:v>209.89789246089538</c:v>
                </c:pt>
                <c:pt idx="982">
                  <c:v>209.9211864374368</c:v>
                </c:pt>
                <c:pt idx="983">
                  <c:v>209.96965357857363</c:v>
                </c:pt>
                <c:pt idx="984">
                  <c:v>209.9468826190637</c:v>
                </c:pt>
                <c:pt idx="985">
                  <c:v>209.87166183195149</c:v>
                </c:pt>
                <c:pt idx="986">
                  <c:v>209.80723362900727</c:v>
                </c:pt>
                <c:pt idx="987">
                  <c:v>209.84918776345884</c:v>
                </c:pt>
                <c:pt idx="988">
                  <c:v>209.8545634851215</c:v>
                </c:pt>
                <c:pt idx="989">
                  <c:v>209.8646473695631</c:v>
                </c:pt>
                <c:pt idx="990">
                  <c:v>209.89545335283921</c:v>
                </c:pt>
                <c:pt idx="991">
                  <c:v>209.81901099908609</c:v>
                </c:pt>
                <c:pt idx="992">
                  <c:v>209.84888974536875</c:v>
                </c:pt>
                <c:pt idx="993">
                  <c:v>209.82485477588011</c:v>
                </c:pt>
                <c:pt idx="994">
                  <c:v>209.88791157925158</c:v>
                </c:pt>
                <c:pt idx="995">
                  <c:v>209.9512828836211</c:v>
                </c:pt>
                <c:pt idx="996">
                  <c:v>209.90619772647099</c:v>
                </c:pt>
                <c:pt idx="997">
                  <c:v>209.8866867869481</c:v>
                </c:pt>
                <c:pt idx="998">
                  <c:v>209.84926924526218</c:v>
                </c:pt>
                <c:pt idx="999">
                  <c:v>209.78576185261869</c:v>
                </c:pt>
                <c:pt idx="1000">
                  <c:v>209.87519079212126</c:v>
                </c:pt>
                <c:pt idx="1001">
                  <c:v>209.85641452088555</c:v>
                </c:pt>
                <c:pt idx="1002">
                  <c:v>209.9506125687632</c:v>
                </c:pt>
                <c:pt idx="1003">
                  <c:v>209.95109895737767</c:v>
                </c:pt>
                <c:pt idx="1004">
                  <c:v>209.86298469330364</c:v>
                </c:pt>
                <c:pt idx="1005">
                  <c:v>209.81565074283634</c:v>
                </c:pt>
                <c:pt idx="1006">
                  <c:v>209.80080191786595</c:v>
                </c:pt>
                <c:pt idx="1007">
                  <c:v>209.93674606440518</c:v>
                </c:pt>
                <c:pt idx="1008">
                  <c:v>210.00621856194869</c:v>
                </c:pt>
                <c:pt idx="1009">
                  <c:v>210.00339623771629</c:v>
                </c:pt>
                <c:pt idx="1010">
                  <c:v>209.9784536705489</c:v>
                </c:pt>
                <c:pt idx="1011">
                  <c:v>209.91411158911018</c:v>
                </c:pt>
                <c:pt idx="1012">
                  <c:v>209.78141713629498</c:v>
                </c:pt>
                <c:pt idx="1013">
                  <c:v>209.79504575338831</c:v>
                </c:pt>
                <c:pt idx="1014">
                  <c:v>209.87851349156739</c:v>
                </c:pt>
                <c:pt idx="1015">
                  <c:v>209.97740012067348</c:v>
                </c:pt>
                <c:pt idx="1016">
                  <c:v>210.06700239492864</c:v>
                </c:pt>
                <c:pt idx="1017">
                  <c:v>210.0134084618013</c:v>
                </c:pt>
                <c:pt idx="1018">
                  <c:v>209.94959207800787</c:v>
                </c:pt>
                <c:pt idx="1019">
                  <c:v>209.88519224614816</c:v>
                </c:pt>
                <c:pt idx="1020">
                  <c:v>209.79861927808105</c:v>
                </c:pt>
                <c:pt idx="1021">
                  <c:v>209.93336646571407</c:v>
                </c:pt>
                <c:pt idx="1022">
                  <c:v>209.97287836086099</c:v>
                </c:pt>
                <c:pt idx="1023">
                  <c:v>210.00248364863734</c:v>
                </c:pt>
                <c:pt idx="1024">
                  <c:v>209.99676046222135</c:v>
                </c:pt>
                <c:pt idx="1025">
                  <c:v>209.92595309000586</c:v>
                </c:pt>
                <c:pt idx="1026">
                  <c:v>209.8995903020537</c:v>
                </c:pt>
                <c:pt idx="1027">
                  <c:v>209.92572674867796</c:v>
                </c:pt>
                <c:pt idx="1028">
                  <c:v>209.90690057244925</c:v>
                </c:pt>
                <c:pt idx="1029">
                  <c:v>209.9940422029768</c:v>
                </c:pt>
                <c:pt idx="1030">
                  <c:v>209.96618784512191</c:v>
                </c:pt>
                <c:pt idx="1031">
                  <c:v>209.946398254244</c:v>
                </c:pt>
                <c:pt idx="1032">
                  <c:v>209.89773535326665</c:v>
                </c:pt>
                <c:pt idx="1033">
                  <c:v>209.86228681711083</c:v>
                </c:pt>
                <c:pt idx="1034">
                  <c:v>209.92008650461474</c:v>
                </c:pt>
                <c:pt idx="1035">
                  <c:v>209.95140857540153</c:v>
                </c:pt>
                <c:pt idx="1036">
                  <c:v>209.93126656749541</c:v>
                </c:pt>
                <c:pt idx="1037">
                  <c:v>209.94484341432855</c:v>
                </c:pt>
                <c:pt idx="1038">
                  <c:v>209.87774922435921</c:v>
                </c:pt>
                <c:pt idx="1039">
                  <c:v>209.85065300610432</c:v>
                </c:pt>
                <c:pt idx="1040">
                  <c:v>209.89316795083886</c:v>
                </c:pt>
                <c:pt idx="1041">
                  <c:v>209.96494419789292</c:v>
                </c:pt>
                <c:pt idx="1042">
                  <c:v>210.04998316096885</c:v>
                </c:pt>
                <c:pt idx="1043">
                  <c:v>210.00330936630576</c:v>
                </c:pt>
                <c:pt idx="1044">
                  <c:v>209.9089271376177</c:v>
                </c:pt>
                <c:pt idx="1045">
                  <c:v>209.84149495782833</c:v>
                </c:pt>
                <c:pt idx="1046">
                  <c:v>209.80340298814428</c:v>
                </c:pt>
                <c:pt idx="1047">
                  <c:v>209.86173458950381</c:v>
                </c:pt>
                <c:pt idx="1048">
                  <c:v>209.96257747330415</c:v>
                </c:pt>
                <c:pt idx="1049">
                  <c:v>209.99301153606851</c:v>
                </c:pt>
                <c:pt idx="1050">
                  <c:v>210.06305652860112</c:v>
                </c:pt>
                <c:pt idx="1051">
                  <c:v>209.96344702412733</c:v>
                </c:pt>
                <c:pt idx="1052">
                  <c:v>209.89075668498549</c:v>
                </c:pt>
                <c:pt idx="1053">
                  <c:v>209.84886824506788</c:v>
                </c:pt>
                <c:pt idx="1054">
                  <c:v>209.87008630973332</c:v>
                </c:pt>
                <c:pt idx="1055">
                  <c:v>209.97635035028327</c:v>
                </c:pt>
                <c:pt idx="1056">
                  <c:v>210.00323779894629</c:v>
                </c:pt>
                <c:pt idx="1057">
                  <c:v>209.967239061839</c:v>
                </c:pt>
                <c:pt idx="1058">
                  <c:v>209.93119670937892</c:v>
                </c:pt>
                <c:pt idx="1059">
                  <c:v>209.84663081851153</c:v>
                </c:pt>
                <c:pt idx="1060">
                  <c:v>209.84316780923382</c:v>
                </c:pt>
                <c:pt idx="1061">
                  <c:v>209.91522547879623</c:v>
                </c:pt>
                <c:pt idx="1062">
                  <c:v>209.98073198825017</c:v>
                </c:pt>
                <c:pt idx="1063">
                  <c:v>210.01292323549978</c:v>
                </c:pt>
                <c:pt idx="1064">
                  <c:v>209.97987817223952</c:v>
                </c:pt>
                <c:pt idx="1065">
                  <c:v>209.91706926947165</c:v>
                </c:pt>
                <c:pt idx="1066">
                  <c:v>209.89007997168582</c:v>
                </c:pt>
                <c:pt idx="1067">
                  <c:v>209.89530269730406</c:v>
                </c:pt>
                <c:pt idx="1068">
                  <c:v>209.89006502389054</c:v>
                </c:pt>
                <c:pt idx="1069">
                  <c:v>209.91141902758278</c:v>
                </c:pt>
                <c:pt idx="1070">
                  <c:v>209.88737047340328</c:v>
                </c:pt>
                <c:pt idx="1071">
                  <c:v>209.89354208263535</c:v>
                </c:pt>
                <c:pt idx="1072">
                  <c:v>209.84185768693672</c:v>
                </c:pt>
                <c:pt idx="1073">
                  <c:v>209.86935143909</c:v>
                </c:pt>
                <c:pt idx="1074">
                  <c:v>209.97470240578718</c:v>
                </c:pt>
                <c:pt idx="1075">
                  <c:v>209.99654999874531</c:v>
                </c:pt>
                <c:pt idx="1076">
                  <c:v>209.97042842328199</c:v>
                </c:pt>
                <c:pt idx="1077">
                  <c:v>209.91202776479616</c:v>
                </c:pt>
                <c:pt idx="1078">
                  <c:v>209.85363570139739</c:v>
                </c:pt>
                <c:pt idx="1079">
                  <c:v>209.8460271207141</c:v>
                </c:pt>
                <c:pt idx="1080">
                  <c:v>209.87975781176044</c:v>
                </c:pt>
                <c:pt idx="1081">
                  <c:v>209.9307338270217</c:v>
                </c:pt>
                <c:pt idx="1082">
                  <c:v>210.01578438308604</c:v>
                </c:pt>
                <c:pt idx="1083">
                  <c:v>209.99926119071438</c:v>
                </c:pt>
                <c:pt idx="1084">
                  <c:v>209.9312906165988</c:v>
                </c:pt>
                <c:pt idx="1085">
                  <c:v>209.8186082383412</c:v>
                </c:pt>
                <c:pt idx="1086">
                  <c:v>209.80948787075334</c:v>
                </c:pt>
                <c:pt idx="1087">
                  <c:v>209.93885546842421</c:v>
                </c:pt>
                <c:pt idx="1088">
                  <c:v>210.01759434857979</c:v>
                </c:pt>
                <c:pt idx="1089">
                  <c:v>210.04495012859741</c:v>
                </c:pt>
                <c:pt idx="1090">
                  <c:v>210.04649020542473</c:v>
                </c:pt>
                <c:pt idx="1091">
                  <c:v>209.93337898484583</c:v>
                </c:pt>
                <c:pt idx="1092">
                  <c:v>209.84705412516593</c:v>
                </c:pt>
                <c:pt idx="1093">
                  <c:v>209.84801925935852</c:v>
                </c:pt>
                <c:pt idx="1094">
                  <c:v>209.90551620570281</c:v>
                </c:pt>
                <c:pt idx="1095">
                  <c:v>209.99799010654039</c:v>
                </c:pt>
                <c:pt idx="1096">
                  <c:v>210.04417579391918</c:v>
                </c:pt>
                <c:pt idx="1097">
                  <c:v>209.9962288437091</c:v>
                </c:pt>
                <c:pt idx="1098">
                  <c:v>209.93579458297148</c:v>
                </c:pt>
                <c:pt idx="1099">
                  <c:v>209.90364214144407</c:v>
                </c:pt>
                <c:pt idx="1100">
                  <c:v>209.87503649554674</c:v>
                </c:pt>
                <c:pt idx="1101">
                  <c:v>209.92000345360583</c:v>
                </c:pt>
                <c:pt idx="1102">
                  <c:v>209.95771400375565</c:v>
                </c:pt>
                <c:pt idx="1103">
                  <c:v>209.9490488937472</c:v>
                </c:pt>
                <c:pt idx="1104">
                  <c:v>209.95740767354312</c:v>
                </c:pt>
                <c:pt idx="1105">
                  <c:v>209.88784140434163</c:v>
                </c:pt>
                <c:pt idx="1106">
                  <c:v>209.88871436377144</c:v>
                </c:pt>
                <c:pt idx="1107">
                  <c:v>209.9577823447971</c:v>
                </c:pt>
                <c:pt idx="1108">
                  <c:v>209.95817146779743</c:v>
                </c:pt>
                <c:pt idx="1109">
                  <c:v>209.97726680517468</c:v>
                </c:pt>
                <c:pt idx="1110">
                  <c:v>209.94656405657588</c:v>
                </c:pt>
                <c:pt idx="1111">
                  <c:v>209.85896358301471</c:v>
                </c:pt>
                <c:pt idx="1112">
                  <c:v>209.87110817646754</c:v>
                </c:pt>
                <c:pt idx="1113">
                  <c:v>209.95703661317029</c:v>
                </c:pt>
                <c:pt idx="1114">
                  <c:v>209.97994420380698</c:v>
                </c:pt>
                <c:pt idx="1115">
                  <c:v>210.01738544015717</c:v>
                </c:pt>
                <c:pt idx="1116">
                  <c:v>209.91672577874169</c:v>
                </c:pt>
                <c:pt idx="1117">
                  <c:v>209.91026409686634</c:v>
                </c:pt>
                <c:pt idx="1118">
                  <c:v>209.83681924075498</c:v>
                </c:pt>
                <c:pt idx="1119">
                  <c:v>209.85841658535915</c:v>
                </c:pt>
                <c:pt idx="1120">
                  <c:v>209.94588241873416</c:v>
                </c:pt>
                <c:pt idx="1121">
                  <c:v>210.05281092014229</c:v>
                </c:pt>
                <c:pt idx="1122">
                  <c:v>210.05855296169335</c:v>
                </c:pt>
                <c:pt idx="1123">
                  <c:v>210.01497966458325</c:v>
                </c:pt>
                <c:pt idx="1124">
                  <c:v>209.92121427085607</c:v>
                </c:pt>
                <c:pt idx="1125">
                  <c:v>209.82246275507856</c:v>
                </c:pt>
                <c:pt idx="1126">
                  <c:v>209.83268043810003</c:v>
                </c:pt>
                <c:pt idx="1127">
                  <c:v>209.93080151936567</c:v>
                </c:pt>
                <c:pt idx="1128">
                  <c:v>210.00264883354265</c:v>
                </c:pt>
                <c:pt idx="1129">
                  <c:v>210.07188366177934</c:v>
                </c:pt>
                <c:pt idx="1130">
                  <c:v>210.02081824587862</c:v>
                </c:pt>
                <c:pt idx="1131">
                  <c:v>209.95233412928263</c:v>
                </c:pt>
                <c:pt idx="1132">
                  <c:v>209.91629239195464</c:v>
                </c:pt>
                <c:pt idx="1133">
                  <c:v>209.8830889569947</c:v>
                </c:pt>
                <c:pt idx="1134">
                  <c:v>209.9375238106864</c:v>
                </c:pt>
                <c:pt idx="1135">
                  <c:v>210.02048516226998</c:v>
                </c:pt>
                <c:pt idx="1136">
                  <c:v>209.97613795769377</c:v>
                </c:pt>
                <c:pt idx="1137">
                  <c:v>209.9616394508065</c:v>
                </c:pt>
                <c:pt idx="1138">
                  <c:v>209.87541246357119</c:v>
                </c:pt>
                <c:pt idx="1139">
                  <c:v>209.87840222405771</c:v>
                </c:pt>
                <c:pt idx="1140">
                  <c:v>209.93958018144207</c:v>
                </c:pt>
                <c:pt idx="1141">
                  <c:v>209.95415353619418</c:v>
                </c:pt>
                <c:pt idx="1142">
                  <c:v>209.99951320850528</c:v>
                </c:pt>
                <c:pt idx="1143">
                  <c:v>209.97098358167045</c:v>
                </c:pt>
                <c:pt idx="1144">
                  <c:v>209.94095861253965</c:v>
                </c:pt>
                <c:pt idx="1145">
                  <c:v>209.91339781656905</c:v>
                </c:pt>
                <c:pt idx="1146">
                  <c:v>209.90531582816183</c:v>
                </c:pt>
                <c:pt idx="1147">
                  <c:v>209.9791525279503</c:v>
                </c:pt>
                <c:pt idx="1148">
                  <c:v>210.00632744564399</c:v>
                </c:pt>
                <c:pt idx="1149">
                  <c:v>209.97442464507913</c:v>
                </c:pt>
                <c:pt idx="1150">
                  <c:v>209.95353052850811</c:v>
                </c:pt>
                <c:pt idx="1151">
                  <c:v>209.90085527100121</c:v>
                </c:pt>
                <c:pt idx="1152">
                  <c:v>209.88149265355878</c:v>
                </c:pt>
                <c:pt idx="1153">
                  <c:v>209.95844981247313</c:v>
                </c:pt>
                <c:pt idx="1154">
                  <c:v>210.01924494275639</c:v>
                </c:pt>
                <c:pt idx="1155">
                  <c:v>210.06652576906509</c:v>
                </c:pt>
                <c:pt idx="1156">
                  <c:v>210.01237764877007</c:v>
                </c:pt>
                <c:pt idx="1157">
                  <c:v>209.91278709443901</c:v>
                </c:pt>
                <c:pt idx="1158">
                  <c:v>209.82303606307488</c:v>
                </c:pt>
                <c:pt idx="1159">
                  <c:v>209.80805277306627</c:v>
                </c:pt>
                <c:pt idx="1160">
                  <c:v>209.92532192841549</c:v>
                </c:pt>
                <c:pt idx="1161">
                  <c:v>210.02704723714837</c:v>
                </c:pt>
                <c:pt idx="1162">
                  <c:v>210.05513270923583</c:v>
                </c:pt>
                <c:pt idx="1163">
                  <c:v>210.07501055141935</c:v>
                </c:pt>
                <c:pt idx="1164">
                  <c:v>209.98406405399112</c:v>
                </c:pt>
                <c:pt idx="1165">
                  <c:v>209.89217852307155</c:v>
                </c:pt>
                <c:pt idx="1166">
                  <c:v>209.88024398804623</c:v>
                </c:pt>
                <c:pt idx="1167">
                  <c:v>209.98351985722826</c:v>
                </c:pt>
                <c:pt idx="1168">
                  <c:v>210.01960355843994</c:v>
                </c:pt>
                <c:pt idx="1169">
                  <c:v>210.03387832828832</c:v>
                </c:pt>
                <c:pt idx="1170">
                  <c:v>209.98194579627281</c:v>
                </c:pt>
                <c:pt idx="1171">
                  <c:v>209.93993108405306</c:v>
                </c:pt>
                <c:pt idx="1172">
                  <c:v>209.89266376099403</c:v>
                </c:pt>
                <c:pt idx="1173">
                  <c:v>209.89520409178778</c:v>
                </c:pt>
                <c:pt idx="1174">
                  <c:v>209.97034810458109</c:v>
                </c:pt>
                <c:pt idx="1175">
                  <c:v>209.99374604037737</c:v>
                </c:pt>
                <c:pt idx="1176">
                  <c:v>210.05525313670489</c:v>
                </c:pt>
                <c:pt idx="1177">
                  <c:v>210.00902650251254</c:v>
                </c:pt>
                <c:pt idx="1178">
                  <c:v>209.90358973494537</c:v>
                </c:pt>
                <c:pt idx="1179">
                  <c:v>209.90233749682818</c:v>
                </c:pt>
                <c:pt idx="1180">
                  <c:v>209.90409573062735</c:v>
                </c:pt>
                <c:pt idx="1181">
                  <c:v>209.94336886007324</c:v>
                </c:pt>
                <c:pt idx="1182">
                  <c:v>209.95883462295768</c:v>
                </c:pt>
                <c:pt idx="1183">
                  <c:v>209.97277155284769</c:v>
                </c:pt>
                <c:pt idx="1184">
                  <c:v>209.9124093120239</c:v>
                </c:pt>
                <c:pt idx="1185">
                  <c:v>209.8900193850381</c:v>
                </c:pt>
                <c:pt idx="1186">
                  <c:v>209.98466741214349</c:v>
                </c:pt>
                <c:pt idx="1187">
                  <c:v>210.00494670840266</c:v>
                </c:pt>
                <c:pt idx="1188">
                  <c:v>210.01443395833033</c:v>
                </c:pt>
                <c:pt idx="1189">
                  <c:v>209.99705307288093</c:v>
                </c:pt>
                <c:pt idx="1190">
                  <c:v>209.89756143849161</c:v>
                </c:pt>
                <c:pt idx="1191">
                  <c:v>209.84974585455583</c:v>
                </c:pt>
                <c:pt idx="1192">
                  <c:v>209.85840565908626</c:v>
                </c:pt>
                <c:pt idx="1193">
                  <c:v>209.9232150546195</c:v>
                </c:pt>
                <c:pt idx="1194">
                  <c:v>210.01988160750884</c:v>
                </c:pt>
                <c:pt idx="1195">
                  <c:v>210.05058953107999</c:v>
                </c:pt>
                <c:pt idx="1196">
                  <c:v>210.02305727301743</c:v>
                </c:pt>
                <c:pt idx="1197">
                  <c:v>209.94475031015963</c:v>
                </c:pt>
                <c:pt idx="1198">
                  <c:v>209.83398254695584</c:v>
                </c:pt>
                <c:pt idx="1199">
                  <c:v>209.90591151150949</c:v>
                </c:pt>
                <c:pt idx="1200">
                  <c:v>209.94300373846801</c:v>
                </c:pt>
                <c:pt idx="1201">
                  <c:v>209.99625081583724</c:v>
                </c:pt>
                <c:pt idx="1202">
                  <c:v>209.99546199876906</c:v>
                </c:pt>
                <c:pt idx="1203">
                  <c:v>209.99077181176952</c:v>
                </c:pt>
                <c:pt idx="1204">
                  <c:v>209.9103334453614</c:v>
                </c:pt>
                <c:pt idx="1205">
                  <c:v>209.8509209009834</c:v>
                </c:pt>
                <c:pt idx="1206">
                  <c:v>209.83253825376886</c:v>
                </c:pt>
                <c:pt idx="1207">
                  <c:v>209.9464124641791</c:v>
                </c:pt>
                <c:pt idx="1208">
                  <c:v>210.02966318879157</c:v>
                </c:pt>
                <c:pt idx="1209">
                  <c:v>210.039715939009</c:v>
                </c:pt>
                <c:pt idx="1210">
                  <c:v>210.02832041149441</c:v>
                </c:pt>
                <c:pt idx="1211">
                  <c:v>209.93647841825282</c:v>
                </c:pt>
                <c:pt idx="1212">
                  <c:v>209.84748057421601</c:v>
                </c:pt>
                <c:pt idx="1213">
                  <c:v>209.90757467689059</c:v>
                </c:pt>
                <c:pt idx="1214">
                  <c:v>209.91883194171027</c:v>
                </c:pt>
                <c:pt idx="1215">
                  <c:v>210.03427384502479</c:v>
                </c:pt>
                <c:pt idx="1216">
                  <c:v>209.99399272716542</c:v>
                </c:pt>
                <c:pt idx="1217">
                  <c:v>209.95594295226761</c:v>
                </c:pt>
                <c:pt idx="1218">
                  <c:v>209.92651792743067</c:v>
                </c:pt>
                <c:pt idx="1219">
                  <c:v>209.9020511437196</c:v>
                </c:pt>
                <c:pt idx="1220">
                  <c:v>209.95160217968339</c:v>
                </c:pt>
                <c:pt idx="1221">
                  <c:v>209.980725142708</c:v>
                </c:pt>
                <c:pt idx="1222">
                  <c:v>209.9884113364817</c:v>
                </c:pt>
                <c:pt idx="1223">
                  <c:v>209.93241796841909</c:v>
                </c:pt>
                <c:pt idx="1224">
                  <c:v>209.89822614913726</c:v>
                </c:pt>
                <c:pt idx="1225">
                  <c:v>209.88627581037781</c:v>
                </c:pt>
                <c:pt idx="1226">
                  <c:v>209.89405121581001</c:v>
                </c:pt>
                <c:pt idx="1227">
                  <c:v>209.97718805351451</c:v>
                </c:pt>
                <c:pt idx="1228">
                  <c:v>209.96645828409555</c:v>
                </c:pt>
                <c:pt idx="1229">
                  <c:v>209.9409426981432</c:v>
                </c:pt>
                <c:pt idx="1230">
                  <c:v>209.85136467569367</c:v>
                </c:pt>
                <c:pt idx="1231">
                  <c:v>209.8803405210829</c:v>
                </c:pt>
                <c:pt idx="1232">
                  <c:v>209.85903355087356</c:v>
                </c:pt>
                <c:pt idx="1233">
                  <c:v>209.94955383131605</c:v>
                </c:pt>
                <c:pt idx="1234">
                  <c:v>210.02872545132203</c:v>
                </c:pt>
                <c:pt idx="1235">
                  <c:v>210.01926299253296</c:v>
                </c:pt>
                <c:pt idx="1236">
                  <c:v>209.96492554465141</c:v>
                </c:pt>
                <c:pt idx="1237">
                  <c:v>209.8511445438005</c:v>
                </c:pt>
                <c:pt idx="1238">
                  <c:v>209.77100368587509</c:v>
                </c:pt>
                <c:pt idx="1239">
                  <c:v>209.85371979778984</c:v>
                </c:pt>
                <c:pt idx="1240">
                  <c:v>209.94838666427802</c:v>
                </c:pt>
                <c:pt idx="1241">
                  <c:v>210.05021747279693</c:v>
                </c:pt>
                <c:pt idx="1242">
                  <c:v>210.04776447076208</c:v>
                </c:pt>
                <c:pt idx="1243">
                  <c:v>209.9925566238995</c:v>
                </c:pt>
                <c:pt idx="1244">
                  <c:v>209.91999438826593</c:v>
                </c:pt>
                <c:pt idx="1245">
                  <c:v>209.84700180938736</c:v>
                </c:pt>
                <c:pt idx="1246">
                  <c:v>209.86413477946559</c:v>
                </c:pt>
                <c:pt idx="1247">
                  <c:v>209.92658537021691</c:v>
                </c:pt>
                <c:pt idx="1248">
                  <c:v>209.98054632685867</c:v>
                </c:pt>
                <c:pt idx="1249">
                  <c:v>209.99326177805852</c:v>
                </c:pt>
                <c:pt idx="1250">
                  <c:v>209.9380395200871</c:v>
                </c:pt>
                <c:pt idx="1251">
                  <c:v>209.85902174618235</c:v>
                </c:pt>
                <c:pt idx="1252">
                  <c:v>209.88074565401021</c:v>
                </c:pt>
                <c:pt idx="1253">
                  <c:v>209.90097396253964</c:v>
                </c:pt>
                <c:pt idx="1254">
                  <c:v>209.94957666385611</c:v>
                </c:pt>
                <c:pt idx="1255">
                  <c:v>209.98252502415644</c:v>
                </c:pt>
                <c:pt idx="1256">
                  <c:v>209.94857038219297</c:v>
                </c:pt>
                <c:pt idx="1257">
                  <c:v>209.87241580893573</c:v>
                </c:pt>
                <c:pt idx="1258">
                  <c:v>209.8719649751377</c:v>
                </c:pt>
                <c:pt idx="1259">
                  <c:v>209.88106522246045</c:v>
                </c:pt>
                <c:pt idx="1260">
                  <c:v>209.95932598250778</c:v>
                </c:pt>
                <c:pt idx="1261">
                  <c:v>209.94466451524909</c:v>
                </c:pt>
                <c:pt idx="1262">
                  <c:v>209.94360399306225</c:v>
                </c:pt>
                <c:pt idx="1263">
                  <c:v>209.89579681771806</c:v>
                </c:pt>
                <c:pt idx="1264">
                  <c:v>209.84261231954449</c:v>
                </c:pt>
                <c:pt idx="1265">
                  <c:v>209.89519598778537</c:v>
                </c:pt>
                <c:pt idx="1266">
                  <c:v>209.96993834752197</c:v>
                </c:pt>
                <c:pt idx="1267">
                  <c:v>210.01244836772787</c:v>
                </c:pt>
                <c:pt idx="1268">
                  <c:v>210.0251114217526</c:v>
                </c:pt>
                <c:pt idx="1269">
                  <c:v>209.92824881793834</c:v>
                </c:pt>
                <c:pt idx="1270">
                  <c:v>209.83046973106917</c:v>
                </c:pt>
                <c:pt idx="1271">
                  <c:v>209.79681444379594</c:v>
                </c:pt>
                <c:pt idx="1272">
                  <c:v>209.85633577513025</c:v>
                </c:pt>
                <c:pt idx="1273">
                  <c:v>209.95465368430644</c:v>
                </c:pt>
                <c:pt idx="1274">
                  <c:v>210.04860563390938</c:v>
                </c:pt>
                <c:pt idx="1275">
                  <c:v>210.0466844712362</c:v>
                </c:pt>
                <c:pt idx="1276">
                  <c:v>209.96745981671521</c:v>
                </c:pt>
                <c:pt idx="1277">
                  <c:v>209.89062204919583</c:v>
                </c:pt>
                <c:pt idx="1278">
                  <c:v>209.81626618735987</c:v>
                </c:pt>
                <c:pt idx="1279">
                  <c:v>209.91451142232094</c:v>
                </c:pt>
                <c:pt idx="1280">
                  <c:v>209.96043674909143</c:v>
                </c:pt>
                <c:pt idx="1281">
                  <c:v>210.00584291111966</c:v>
                </c:pt>
                <c:pt idx="1282">
                  <c:v>210.02325421254932</c:v>
                </c:pt>
                <c:pt idx="1283">
                  <c:v>209.96009789861793</c:v>
                </c:pt>
                <c:pt idx="1284">
                  <c:v>209.87045339893712</c:v>
                </c:pt>
                <c:pt idx="1285">
                  <c:v>209.82358276997255</c:v>
                </c:pt>
                <c:pt idx="1286">
                  <c:v>209.90582839935465</c:v>
                </c:pt>
                <c:pt idx="1287">
                  <c:v>209.96183363285155</c:v>
                </c:pt>
                <c:pt idx="1288">
                  <c:v>210.00046622217496</c:v>
                </c:pt>
                <c:pt idx="1289">
                  <c:v>209.9949138485334</c:v>
                </c:pt>
                <c:pt idx="1290">
                  <c:v>209.95909157011988</c:v>
                </c:pt>
                <c:pt idx="1291">
                  <c:v>209.88771050106715</c:v>
                </c:pt>
                <c:pt idx="1292">
                  <c:v>209.8742483839909</c:v>
                </c:pt>
                <c:pt idx="1293">
                  <c:v>209.90900742290046</c:v>
                </c:pt>
                <c:pt idx="1294">
                  <c:v>209.92676592838836</c:v>
                </c:pt>
                <c:pt idx="1295">
                  <c:v>209.96044427340149</c:v>
                </c:pt>
                <c:pt idx="1296">
                  <c:v>209.92569747207767</c:v>
                </c:pt>
                <c:pt idx="1297">
                  <c:v>209.87345734863356</c:v>
                </c:pt>
                <c:pt idx="1298">
                  <c:v>209.88505321084659</c:v>
                </c:pt>
                <c:pt idx="1299">
                  <c:v>209.96130344639764</c:v>
                </c:pt>
                <c:pt idx="1300">
                  <c:v>209.98578927442736</c:v>
                </c:pt>
                <c:pt idx="1301">
                  <c:v>209.96510401011807</c:v>
                </c:pt>
                <c:pt idx="1302">
                  <c:v>209.94138752100648</c:v>
                </c:pt>
                <c:pt idx="1303">
                  <c:v>209.87742806072325</c:v>
                </c:pt>
                <c:pt idx="1304">
                  <c:v>209.83763345093695</c:v>
                </c:pt>
                <c:pt idx="1305">
                  <c:v>209.86108077691381</c:v>
                </c:pt>
                <c:pt idx="1306">
                  <c:v>209.92620493383845</c:v>
                </c:pt>
                <c:pt idx="1307">
                  <c:v>210.01391287779617</c:v>
                </c:pt>
                <c:pt idx="1308">
                  <c:v>210.03533157460882</c:v>
                </c:pt>
                <c:pt idx="1309">
                  <c:v>209.91313192656574</c:v>
                </c:pt>
                <c:pt idx="1310">
                  <c:v>209.83905905679717</c:v>
                </c:pt>
                <c:pt idx="1311">
                  <c:v>209.84737067267955</c:v>
                </c:pt>
                <c:pt idx="1312">
                  <c:v>209.89485566206548</c:v>
                </c:pt>
                <c:pt idx="1313">
                  <c:v>209.99881316024562</c:v>
                </c:pt>
                <c:pt idx="1314">
                  <c:v>210.04600669622164</c:v>
                </c:pt>
                <c:pt idx="1315">
                  <c:v>210.0588019939924</c:v>
                </c:pt>
                <c:pt idx="1316">
                  <c:v>209.94842893001993</c:v>
                </c:pt>
                <c:pt idx="1317">
                  <c:v>209.84152981179437</c:v>
                </c:pt>
                <c:pt idx="1318">
                  <c:v>209.80631076858992</c:v>
                </c:pt>
                <c:pt idx="1319">
                  <c:v>209.88017392694812</c:v>
                </c:pt>
                <c:pt idx="1320">
                  <c:v>209.9888089669254</c:v>
                </c:pt>
                <c:pt idx="1321">
                  <c:v>210.03149082815725</c:v>
                </c:pt>
                <c:pt idx="1322">
                  <c:v>210.00240253880833</c:v>
                </c:pt>
                <c:pt idx="1323">
                  <c:v>209.93630835562618</c:v>
                </c:pt>
                <c:pt idx="1324">
                  <c:v>209.92723129729728</c:v>
                </c:pt>
                <c:pt idx="1325">
                  <c:v>209.87753408530239</c:v>
                </c:pt>
                <c:pt idx="1326">
                  <c:v>209.90255215219349</c:v>
                </c:pt>
                <c:pt idx="1327">
                  <c:v>210.024787378947</c:v>
                </c:pt>
                <c:pt idx="1328">
                  <c:v>209.99784335429848</c:v>
                </c:pt>
                <c:pt idx="1329">
                  <c:v>209.976108392333</c:v>
                </c:pt>
                <c:pt idx="1330">
                  <c:v>209.88923691818604</c:v>
                </c:pt>
                <c:pt idx="1331">
                  <c:v>209.9011170032482</c:v>
                </c:pt>
                <c:pt idx="1332">
                  <c:v>209.89321673891959</c:v>
                </c:pt>
                <c:pt idx="1333">
                  <c:v>209.94382092033169</c:v>
                </c:pt>
                <c:pt idx="1334">
                  <c:v>209.96995924164088</c:v>
                </c:pt>
                <c:pt idx="1335">
                  <c:v>210.00103252415795</c:v>
                </c:pt>
                <c:pt idx="1336">
                  <c:v>209.95546379017458</c:v>
                </c:pt>
                <c:pt idx="1337">
                  <c:v>209.89220180244681</c:v>
                </c:pt>
                <c:pt idx="1338">
                  <c:v>209.90980729938894</c:v>
                </c:pt>
                <c:pt idx="1339">
                  <c:v>209.93656156018289</c:v>
                </c:pt>
                <c:pt idx="1340">
                  <c:v>210.01038305367953</c:v>
                </c:pt>
                <c:pt idx="1341">
                  <c:v>209.98180912113367</c:v>
                </c:pt>
                <c:pt idx="1342">
                  <c:v>209.93019593324993</c:v>
                </c:pt>
                <c:pt idx="1343">
                  <c:v>209.81888416370589</c:v>
                </c:pt>
                <c:pt idx="1344">
                  <c:v>209.86832209388598</c:v>
                </c:pt>
                <c:pt idx="1345">
                  <c:v>209.91235127184422</c:v>
                </c:pt>
                <c:pt idx="1346">
                  <c:v>209.92972772991453</c:v>
                </c:pt>
                <c:pt idx="1347">
                  <c:v>210.06314687912533</c:v>
                </c:pt>
                <c:pt idx="1348">
                  <c:v>210.03796609772172</c:v>
                </c:pt>
                <c:pt idx="1349">
                  <c:v>209.95199375701787</c:v>
                </c:pt>
                <c:pt idx="1350">
                  <c:v>209.83552680762614</c:v>
                </c:pt>
                <c:pt idx="1351">
                  <c:v>209.8109128015617</c:v>
                </c:pt>
                <c:pt idx="1352">
                  <c:v>209.90039003448732</c:v>
                </c:pt>
                <c:pt idx="1353">
                  <c:v>209.96660207617285</c:v>
                </c:pt>
                <c:pt idx="1354">
                  <c:v>210.03431373066155</c:v>
                </c:pt>
                <c:pt idx="1355">
                  <c:v>210.05185978541391</c:v>
                </c:pt>
                <c:pt idx="1356">
                  <c:v>209.96440132313307</c:v>
                </c:pt>
                <c:pt idx="1357">
                  <c:v>209.86032045410658</c:v>
                </c:pt>
                <c:pt idx="1358">
                  <c:v>209.85094003843454</c:v>
                </c:pt>
                <c:pt idx="1359">
                  <c:v>209.97472305084221</c:v>
                </c:pt>
                <c:pt idx="1360">
                  <c:v>210.02968389763424</c:v>
                </c:pt>
                <c:pt idx="1361">
                  <c:v>210.06185343498692</c:v>
                </c:pt>
                <c:pt idx="1362">
                  <c:v>210.05978597693394</c:v>
                </c:pt>
                <c:pt idx="1363">
                  <c:v>209.94543887442427</c:v>
                </c:pt>
                <c:pt idx="1364">
                  <c:v>209.86009126935045</c:v>
                </c:pt>
                <c:pt idx="1365">
                  <c:v>209.82922133891049</c:v>
                </c:pt>
                <c:pt idx="1366">
                  <c:v>209.90456192223385</c:v>
                </c:pt>
                <c:pt idx="1367">
                  <c:v>210.00026024925123</c:v>
                </c:pt>
                <c:pt idx="1368">
                  <c:v>210.00529884205912</c:v>
                </c:pt>
                <c:pt idx="1369">
                  <c:v>210.00177648226506</c:v>
                </c:pt>
                <c:pt idx="1370">
                  <c:v>209.94126787058448</c:v>
                </c:pt>
                <c:pt idx="1371">
                  <c:v>209.9245472514788</c:v>
                </c:pt>
                <c:pt idx="1372">
                  <c:v>209.93478392000981</c:v>
                </c:pt>
                <c:pt idx="1373">
                  <c:v>209.96815335374825</c:v>
                </c:pt>
                <c:pt idx="1374">
                  <c:v>209.95875893233881</c:v>
                </c:pt>
                <c:pt idx="1375">
                  <c:v>209.97479682578992</c:v>
                </c:pt>
                <c:pt idx="1376">
                  <c:v>209.92201888394041</c:v>
                </c:pt>
                <c:pt idx="1377">
                  <c:v>209.88213829352097</c:v>
                </c:pt>
                <c:pt idx="1378">
                  <c:v>209.89107157028585</c:v>
                </c:pt>
                <c:pt idx="1379">
                  <c:v>209.94652514758198</c:v>
                </c:pt>
                <c:pt idx="1380">
                  <c:v>210.0046096224161</c:v>
                </c:pt>
                <c:pt idx="1381">
                  <c:v>210.00540737709733</c:v>
                </c:pt>
                <c:pt idx="1382">
                  <c:v>209.96166156436902</c:v>
                </c:pt>
                <c:pt idx="1383">
                  <c:v>209.88741784483238</c:v>
                </c:pt>
                <c:pt idx="1384">
                  <c:v>209.87290980068065</c:v>
                </c:pt>
                <c:pt idx="1385">
                  <c:v>209.91774005309207</c:v>
                </c:pt>
                <c:pt idx="1386">
                  <c:v>209.9853996973863</c:v>
                </c:pt>
                <c:pt idx="1387">
                  <c:v>210.01952168995834</c:v>
                </c:pt>
                <c:pt idx="1388">
                  <c:v>210.00659300731462</c:v>
                </c:pt>
                <c:pt idx="1389">
                  <c:v>209.9683430152707</c:v>
                </c:pt>
                <c:pt idx="1390">
                  <c:v>209.86060853104175</c:v>
                </c:pt>
                <c:pt idx="1391">
                  <c:v>209.82010779833013</c:v>
                </c:pt>
                <c:pt idx="1392">
                  <c:v>209.88621291001391</c:v>
                </c:pt>
                <c:pt idx="1393">
                  <c:v>210.00789224278361</c:v>
                </c:pt>
                <c:pt idx="1394">
                  <c:v>210.05005663886442</c:v>
                </c:pt>
                <c:pt idx="1395">
                  <c:v>210.08604005227699</c:v>
                </c:pt>
                <c:pt idx="1396">
                  <c:v>209.98942244923899</c:v>
                </c:pt>
                <c:pt idx="1397">
                  <c:v>209.87687639401491</c:v>
                </c:pt>
                <c:pt idx="1398">
                  <c:v>209.83257108715506</c:v>
                </c:pt>
                <c:pt idx="1399">
                  <c:v>209.89672757698071</c:v>
                </c:pt>
                <c:pt idx="1400">
                  <c:v>209.95797454643716</c:v>
                </c:pt>
                <c:pt idx="1401">
                  <c:v>210.01619594863593</c:v>
                </c:pt>
                <c:pt idx="1402">
                  <c:v>210.01005696030813</c:v>
                </c:pt>
                <c:pt idx="1403">
                  <c:v>209.94624733357412</c:v>
                </c:pt>
                <c:pt idx="1404">
                  <c:v>209.90504016681169</c:v>
                </c:pt>
                <c:pt idx="1405">
                  <c:v>209.86079262199976</c:v>
                </c:pt>
                <c:pt idx="1406">
                  <c:v>209.90411623299775</c:v>
                </c:pt>
                <c:pt idx="1407">
                  <c:v>209.96851750755692</c:v>
                </c:pt>
                <c:pt idx="1408">
                  <c:v>210.01784537989994</c:v>
                </c:pt>
                <c:pt idx="1409">
                  <c:v>210.00489119082505</c:v>
                </c:pt>
                <c:pt idx="1410">
                  <c:v>209.9053354295765</c:v>
                </c:pt>
                <c:pt idx="1411">
                  <c:v>209.88141268555253</c:v>
                </c:pt>
                <c:pt idx="1412">
                  <c:v>209.86025851452729</c:v>
                </c:pt>
                <c:pt idx="1413">
                  <c:v>209.91329813885551</c:v>
                </c:pt>
                <c:pt idx="1414">
                  <c:v>209.94768014280447</c:v>
                </c:pt>
                <c:pt idx="1415">
                  <c:v>209.95295341380933</c:v>
                </c:pt>
                <c:pt idx="1416">
                  <c:v>209.94648716753585</c:v>
                </c:pt>
                <c:pt idx="1417">
                  <c:v>209.90815049306028</c:v>
                </c:pt>
                <c:pt idx="1418">
                  <c:v>209.88926117904325</c:v>
                </c:pt>
                <c:pt idx="1419">
                  <c:v>209.93382793318125</c:v>
                </c:pt>
                <c:pt idx="1420">
                  <c:v>210.02215376331799</c:v>
                </c:pt>
                <c:pt idx="1421">
                  <c:v>209.99496895870544</c:v>
                </c:pt>
                <c:pt idx="1422">
                  <c:v>209.93829482443172</c:v>
                </c:pt>
                <c:pt idx="1423">
                  <c:v>209.88959443639979</c:v>
                </c:pt>
                <c:pt idx="1424">
                  <c:v>209.8498044278665</c:v>
                </c:pt>
                <c:pt idx="1425">
                  <c:v>209.89167927989249</c:v>
                </c:pt>
                <c:pt idx="1426">
                  <c:v>209.98198902654923</c:v>
                </c:pt>
                <c:pt idx="1427">
                  <c:v>210.01837148918378</c:v>
                </c:pt>
                <c:pt idx="1428">
                  <c:v>210.05239804910366</c:v>
                </c:pt>
                <c:pt idx="1429">
                  <c:v>209.96941647605399</c:v>
                </c:pt>
                <c:pt idx="1430">
                  <c:v>209.85768761562653</c:v>
                </c:pt>
                <c:pt idx="1431">
                  <c:v>209.83326841971422</c:v>
                </c:pt>
                <c:pt idx="1432">
                  <c:v>209.91241381836221</c:v>
                </c:pt>
                <c:pt idx="1433">
                  <c:v>210.00027756198807</c:v>
                </c:pt>
                <c:pt idx="1434">
                  <c:v>210.05688133311082</c:v>
                </c:pt>
                <c:pt idx="1435">
                  <c:v>210.02142607456727</c:v>
                </c:pt>
                <c:pt idx="1436">
                  <c:v>209.94421281726713</c:v>
                </c:pt>
                <c:pt idx="1437">
                  <c:v>209.84595714563804</c:v>
                </c:pt>
                <c:pt idx="1438">
                  <c:v>209.81517818592062</c:v>
                </c:pt>
                <c:pt idx="1439">
                  <c:v>209.86031530791087</c:v>
                </c:pt>
                <c:pt idx="1440">
                  <c:v>209.97820921432421</c:v>
                </c:pt>
                <c:pt idx="1441">
                  <c:v>210.02426557908839</c:v>
                </c:pt>
                <c:pt idx="1442">
                  <c:v>210.01030885956493</c:v>
                </c:pt>
                <c:pt idx="1443">
                  <c:v>209.96356268749736</c:v>
                </c:pt>
                <c:pt idx="1444">
                  <c:v>209.88696815058188</c:v>
                </c:pt>
                <c:pt idx="1445">
                  <c:v>209.87278432026028</c:v>
                </c:pt>
                <c:pt idx="1446">
                  <c:v>209.91559343347137</c:v>
                </c:pt>
                <c:pt idx="1447">
                  <c:v>209.97799128387072</c:v>
                </c:pt>
                <c:pt idx="1448">
                  <c:v>209.98649428595959</c:v>
                </c:pt>
                <c:pt idx="1449">
                  <c:v>209.9505783912972</c:v>
                </c:pt>
                <c:pt idx="1450">
                  <c:v>209.88269342547935</c:v>
                </c:pt>
                <c:pt idx="1451">
                  <c:v>209.85679355872816</c:v>
                </c:pt>
                <c:pt idx="1452">
                  <c:v>209.8925205370472</c:v>
                </c:pt>
                <c:pt idx="1453">
                  <c:v>209.91675252427291</c:v>
                </c:pt>
                <c:pt idx="1454">
                  <c:v>209.94866552667042</c:v>
                </c:pt>
                <c:pt idx="1455">
                  <c:v>209.94720372683011</c:v>
                </c:pt>
                <c:pt idx="1456">
                  <c:v>209.90818683387141</c:v>
                </c:pt>
                <c:pt idx="1457">
                  <c:v>209.866309971448</c:v>
                </c:pt>
                <c:pt idx="1458">
                  <c:v>209.88386971700226</c:v>
                </c:pt>
                <c:pt idx="1459">
                  <c:v>209.97204923978279</c:v>
                </c:pt>
                <c:pt idx="1460">
                  <c:v>209.98020301306303</c:v>
                </c:pt>
                <c:pt idx="1461">
                  <c:v>209.94008664699624</c:v>
                </c:pt>
                <c:pt idx="1462">
                  <c:v>209.88923902034156</c:v>
                </c:pt>
                <c:pt idx="1463">
                  <c:v>209.80817426528085</c:v>
                </c:pt>
                <c:pt idx="1464">
                  <c:v>209.79930863770278</c:v>
                </c:pt>
                <c:pt idx="1465">
                  <c:v>209.88447908414491</c:v>
                </c:pt>
                <c:pt idx="1466">
                  <c:v>209.96087765226542</c:v>
                </c:pt>
                <c:pt idx="1467">
                  <c:v>210.00528562127198</c:v>
                </c:pt>
                <c:pt idx="1468">
                  <c:v>210.00595790375866</c:v>
                </c:pt>
                <c:pt idx="1469">
                  <c:v>209.92608156120946</c:v>
                </c:pt>
                <c:pt idx="1470">
                  <c:v>209.83463017941511</c:v>
                </c:pt>
                <c:pt idx="1471">
                  <c:v>209.81640684461831</c:v>
                </c:pt>
                <c:pt idx="1472">
                  <c:v>209.90969271415395</c:v>
                </c:pt>
                <c:pt idx="1473">
                  <c:v>210.00009076303141</c:v>
                </c:pt>
                <c:pt idx="1474">
                  <c:v>210.0691846651377</c:v>
                </c:pt>
                <c:pt idx="1475">
                  <c:v>209.97246260827214</c:v>
                </c:pt>
                <c:pt idx="1476">
                  <c:v>209.88659386558629</c:v>
                </c:pt>
                <c:pt idx="1477">
                  <c:v>209.79934231219426</c:v>
                </c:pt>
                <c:pt idx="1478">
                  <c:v>209.80553135619255</c:v>
                </c:pt>
                <c:pt idx="1479">
                  <c:v>209.89785824231393</c:v>
                </c:pt>
                <c:pt idx="1480">
                  <c:v>209.9748454956403</c:v>
                </c:pt>
                <c:pt idx="1481">
                  <c:v>210.00517188220448</c:v>
                </c:pt>
                <c:pt idx="1482">
                  <c:v>209.97109361940048</c:v>
                </c:pt>
                <c:pt idx="1483">
                  <c:v>209.88877197594741</c:v>
                </c:pt>
                <c:pt idx="1484">
                  <c:v>209.84337269691815</c:v>
                </c:pt>
                <c:pt idx="1485">
                  <c:v>209.87710080265794</c:v>
                </c:pt>
                <c:pt idx="1486">
                  <c:v>209.90423247427589</c:v>
                </c:pt>
                <c:pt idx="1487">
                  <c:v>209.99102278706204</c:v>
                </c:pt>
                <c:pt idx="1488">
                  <c:v>209.96484054760077</c:v>
                </c:pt>
                <c:pt idx="1489">
                  <c:v>209.92027977996099</c:v>
                </c:pt>
                <c:pt idx="1490">
                  <c:v>209.87368787787554</c:v>
                </c:pt>
                <c:pt idx="1491">
                  <c:v>209.88669446669354</c:v>
                </c:pt>
                <c:pt idx="1492">
                  <c:v>209.9210659127593</c:v>
                </c:pt>
                <c:pt idx="1493">
                  <c:v>209.8864001394449</c:v>
                </c:pt>
                <c:pt idx="1494">
                  <c:v>209.95224694212374</c:v>
                </c:pt>
                <c:pt idx="1495">
                  <c:v>209.90262483954632</c:v>
                </c:pt>
                <c:pt idx="1496">
                  <c:v>209.85995656694553</c:v>
                </c:pt>
                <c:pt idx="1497">
                  <c:v>209.84512859456737</c:v>
                </c:pt>
                <c:pt idx="1498">
                  <c:v>209.89637988302889</c:v>
                </c:pt>
                <c:pt idx="1499">
                  <c:v>209.98027488728275</c:v>
                </c:pt>
                <c:pt idx="1500">
                  <c:v>209.99480750101188</c:v>
                </c:pt>
                <c:pt idx="1501">
                  <c:v>209.95023409249521</c:v>
                </c:pt>
                <c:pt idx="1502">
                  <c:v>209.85754511824047</c:v>
                </c:pt>
                <c:pt idx="1503">
                  <c:v>209.81427507964344</c:v>
                </c:pt>
                <c:pt idx="1504">
                  <c:v>209.80941786883548</c:v>
                </c:pt>
                <c:pt idx="1505">
                  <c:v>209.89388758167615</c:v>
                </c:pt>
                <c:pt idx="1506">
                  <c:v>209.99745252409599</c:v>
                </c:pt>
                <c:pt idx="1507">
                  <c:v>210.03470356394416</c:v>
                </c:pt>
                <c:pt idx="1508">
                  <c:v>210.01376287133652</c:v>
                </c:pt>
                <c:pt idx="1509">
                  <c:v>209.93736225248932</c:v>
                </c:pt>
                <c:pt idx="1510">
                  <c:v>209.82104598390254</c:v>
                </c:pt>
                <c:pt idx="1511">
                  <c:v>209.84726966591779</c:v>
                </c:pt>
                <c:pt idx="1512">
                  <c:v>209.94014786799073</c:v>
                </c:pt>
                <c:pt idx="1513">
                  <c:v>209.99441461663343</c:v>
                </c:pt>
                <c:pt idx="1514">
                  <c:v>210.04319294395717</c:v>
                </c:pt>
                <c:pt idx="1515">
                  <c:v>210.00673520803156</c:v>
                </c:pt>
                <c:pt idx="1516">
                  <c:v>209.90518525563456</c:v>
                </c:pt>
                <c:pt idx="1517">
                  <c:v>209.83160119741336</c:v>
                </c:pt>
                <c:pt idx="1518">
                  <c:v>209.8553009737272</c:v>
                </c:pt>
                <c:pt idx="1519">
                  <c:v>209.89495730274763</c:v>
                </c:pt>
                <c:pt idx="1520">
                  <c:v>209.98371360332459</c:v>
                </c:pt>
                <c:pt idx="1521">
                  <c:v>210.00565560934632</c:v>
                </c:pt>
                <c:pt idx="1522">
                  <c:v>210.03355474880624</c:v>
                </c:pt>
                <c:pt idx="1523">
                  <c:v>209.9098404507337</c:v>
                </c:pt>
                <c:pt idx="1524">
                  <c:v>209.86053187968105</c:v>
                </c:pt>
                <c:pt idx="1525">
                  <c:v>209.90478595814966</c:v>
                </c:pt>
                <c:pt idx="1526">
                  <c:v>209.91865456088146</c:v>
                </c:pt>
                <c:pt idx="1527">
                  <c:v>209.95833406287613</c:v>
                </c:pt>
                <c:pt idx="1528">
                  <c:v>209.95755742680706</c:v>
                </c:pt>
                <c:pt idx="1529">
                  <c:v>209.90890678964831</c:v>
                </c:pt>
                <c:pt idx="1530">
                  <c:v>209.8801527463572</c:v>
                </c:pt>
                <c:pt idx="1531">
                  <c:v>209.88134942217272</c:v>
                </c:pt>
                <c:pt idx="1532">
                  <c:v>209.92293998959883</c:v>
                </c:pt>
                <c:pt idx="1533">
                  <c:v>209.95347618005411</c:v>
                </c:pt>
                <c:pt idx="1534">
                  <c:v>209.97769502488489</c:v>
                </c:pt>
                <c:pt idx="1535">
                  <c:v>209.95021022353143</c:v>
                </c:pt>
                <c:pt idx="1536">
                  <c:v>209.89251087966531</c:v>
                </c:pt>
                <c:pt idx="1537">
                  <c:v>209.86168309012788</c:v>
                </c:pt>
                <c:pt idx="1538">
                  <c:v>209.93612741157611</c:v>
                </c:pt>
                <c:pt idx="1539">
                  <c:v>209.96716994800454</c:v>
                </c:pt>
                <c:pt idx="1540">
                  <c:v>209.99707489218039</c:v>
                </c:pt>
                <c:pt idx="1541">
                  <c:v>209.94594543864952</c:v>
                </c:pt>
                <c:pt idx="1542">
                  <c:v>209.88268532815113</c:v>
                </c:pt>
                <c:pt idx="1543">
                  <c:v>209.79623181390019</c:v>
                </c:pt>
                <c:pt idx="1544">
                  <c:v>209.84596279559548</c:v>
                </c:pt>
                <c:pt idx="1545">
                  <c:v>209.89809588506037</c:v>
                </c:pt>
                <c:pt idx="1546">
                  <c:v>209.99241659413016</c:v>
                </c:pt>
                <c:pt idx="1547">
                  <c:v>210.03952101908743</c:v>
                </c:pt>
                <c:pt idx="1548">
                  <c:v>210.04425415113414</c:v>
                </c:pt>
                <c:pt idx="1549">
                  <c:v>209.939061874782</c:v>
                </c:pt>
                <c:pt idx="1550">
                  <c:v>209.8453495860692</c:v>
                </c:pt>
                <c:pt idx="1551">
                  <c:v>209.8351549284352</c:v>
                </c:pt>
                <c:pt idx="1552">
                  <c:v>209.92851171856768</c:v>
                </c:pt>
                <c:pt idx="1553">
                  <c:v>210.00892794951625</c:v>
                </c:pt>
                <c:pt idx="1554">
                  <c:v>210.04728578757417</c:v>
                </c:pt>
                <c:pt idx="1555">
                  <c:v>210.01087586137922</c:v>
                </c:pt>
                <c:pt idx="1556">
                  <c:v>209.91950491435699</c:v>
                </c:pt>
                <c:pt idx="1557">
                  <c:v>209.84690185884295</c:v>
                </c:pt>
                <c:pt idx="1558">
                  <c:v>209.83865766257503</c:v>
                </c:pt>
                <c:pt idx="1559">
                  <c:v>209.90845847688098</c:v>
                </c:pt>
                <c:pt idx="1560">
                  <c:v>210.0157109541131</c:v>
                </c:pt>
                <c:pt idx="1561">
                  <c:v>210.02353678897779</c:v>
                </c:pt>
                <c:pt idx="1562">
                  <c:v>209.99644161473171</c:v>
                </c:pt>
                <c:pt idx="1563">
                  <c:v>209.92850510268335</c:v>
                </c:pt>
                <c:pt idx="1564">
                  <c:v>209.8988906533375</c:v>
                </c:pt>
                <c:pt idx="1565">
                  <c:v>209.88648159088308</c:v>
                </c:pt>
                <c:pt idx="1566">
                  <c:v>209.93860740186366</c:v>
                </c:pt>
                <c:pt idx="1567">
                  <c:v>209.96580828473674</c:v>
                </c:pt>
                <c:pt idx="1568">
                  <c:v>209.93684506055888</c:v>
                </c:pt>
                <c:pt idx="1569">
                  <c:v>209.91085106970655</c:v>
                </c:pt>
                <c:pt idx="1570">
                  <c:v>209.83225265639385</c:v>
                </c:pt>
                <c:pt idx="1571">
                  <c:v>209.85750546190076</c:v>
                </c:pt>
                <c:pt idx="1572">
                  <c:v>209.91400592191872</c:v>
                </c:pt>
                <c:pt idx="1573">
                  <c:v>209.95064570287093</c:v>
                </c:pt>
                <c:pt idx="1574">
                  <c:v>209.95197186318586</c:v>
                </c:pt>
                <c:pt idx="1575">
                  <c:v>209.93027613302996</c:v>
                </c:pt>
                <c:pt idx="1576">
                  <c:v>209.80992879087458</c:v>
                </c:pt>
                <c:pt idx="1577">
                  <c:v>209.85500214922416</c:v>
                </c:pt>
                <c:pt idx="1578">
                  <c:v>209.89623692103527</c:v>
                </c:pt>
                <c:pt idx="1579">
                  <c:v>209.97124203063686</c:v>
                </c:pt>
                <c:pt idx="1580">
                  <c:v>209.99684300263533</c:v>
                </c:pt>
                <c:pt idx="1581">
                  <c:v>209.97664706212743</c:v>
                </c:pt>
                <c:pt idx="1582">
                  <c:v>209.88878267850015</c:v>
                </c:pt>
                <c:pt idx="1583">
                  <c:v>209.79390925852806</c:v>
                </c:pt>
                <c:pt idx="1584">
                  <c:v>209.80913279369216</c:v>
                </c:pt>
                <c:pt idx="1585">
                  <c:v>209.88471705353919</c:v>
                </c:pt>
                <c:pt idx="1586">
                  <c:v>210.00724941770289</c:v>
                </c:pt>
                <c:pt idx="1587">
                  <c:v>210.0362165588856</c:v>
                </c:pt>
                <c:pt idx="1588">
                  <c:v>210.04861528266562</c:v>
                </c:pt>
                <c:pt idx="1589">
                  <c:v>209.97097471238129</c:v>
                </c:pt>
                <c:pt idx="1590">
                  <c:v>209.85808915503173</c:v>
                </c:pt>
                <c:pt idx="1591">
                  <c:v>209.84048836677789</c:v>
                </c:pt>
                <c:pt idx="1592">
                  <c:v>209.9549845758342</c:v>
                </c:pt>
                <c:pt idx="1593">
                  <c:v>210.00829462970535</c:v>
                </c:pt>
                <c:pt idx="1594">
                  <c:v>210.04872543364331</c:v>
                </c:pt>
                <c:pt idx="1595">
                  <c:v>210.03174934435799</c:v>
                </c:pt>
                <c:pt idx="1596">
                  <c:v>209.95016818194881</c:v>
                </c:pt>
                <c:pt idx="1597">
                  <c:v>209.84952469760131</c:v>
                </c:pt>
                <c:pt idx="1598">
                  <c:v>209.81836630722179</c:v>
                </c:pt>
                <c:pt idx="1599">
                  <c:v>209.90746701859436</c:v>
                </c:pt>
                <c:pt idx="1600">
                  <c:v>209.9752029029043</c:v>
                </c:pt>
                <c:pt idx="1601">
                  <c:v>209.98945739012862</c:v>
                </c:pt>
                <c:pt idx="1602">
                  <c:v>210.03068177947432</c:v>
                </c:pt>
                <c:pt idx="1603">
                  <c:v>209.93279423711431</c:v>
                </c:pt>
                <c:pt idx="1604">
                  <c:v>209.88756760979288</c:v>
                </c:pt>
                <c:pt idx="1605">
                  <c:v>209.88825248107884</c:v>
                </c:pt>
                <c:pt idx="1606">
                  <c:v>209.92144296336971</c:v>
                </c:pt>
                <c:pt idx="1607">
                  <c:v>209.97343613532377</c:v>
                </c:pt>
                <c:pt idx="1608">
                  <c:v>210.007850694826</c:v>
                </c:pt>
                <c:pt idx="1609">
                  <c:v>209.96270603613277</c:v>
                </c:pt>
                <c:pt idx="1610">
                  <c:v>209.89527253026355</c:v>
                </c:pt>
                <c:pt idx="1611">
                  <c:v>209.86298176420598</c:v>
                </c:pt>
                <c:pt idx="1612">
                  <c:v>209.89917654483139</c:v>
                </c:pt>
                <c:pt idx="1613">
                  <c:v>209.94102981841576</c:v>
                </c:pt>
                <c:pt idx="1614">
                  <c:v>209.95574049573372</c:v>
                </c:pt>
                <c:pt idx="1615">
                  <c:v>209.94385911933938</c:v>
                </c:pt>
                <c:pt idx="1616">
                  <c:v>209.90347204597211</c:v>
                </c:pt>
                <c:pt idx="1617">
                  <c:v>209.86399060234638</c:v>
                </c:pt>
                <c:pt idx="1618">
                  <c:v>209.89160369739133</c:v>
                </c:pt>
                <c:pt idx="1619">
                  <c:v>209.95992821147675</c:v>
                </c:pt>
                <c:pt idx="1620">
                  <c:v>210.03839604097232</c:v>
                </c:pt>
                <c:pt idx="1621">
                  <c:v>210.03930894379585</c:v>
                </c:pt>
                <c:pt idx="1622">
                  <c:v>209.96326696505179</c:v>
                </c:pt>
                <c:pt idx="1623">
                  <c:v>209.86762958124433</c:v>
                </c:pt>
                <c:pt idx="1624">
                  <c:v>209.79001112502863</c:v>
                </c:pt>
                <c:pt idx="1625">
                  <c:v>209.84989757260297</c:v>
                </c:pt>
                <c:pt idx="1626">
                  <c:v>209.92914664635157</c:v>
                </c:pt>
                <c:pt idx="1627">
                  <c:v>209.99816579217818</c:v>
                </c:pt>
                <c:pt idx="1628">
                  <c:v>210.02313478716553</c:v>
                </c:pt>
                <c:pt idx="1629">
                  <c:v>209.95212754328853</c:v>
                </c:pt>
                <c:pt idx="1630">
                  <c:v>209.85244885194561</c:v>
                </c:pt>
                <c:pt idx="1631">
                  <c:v>209.78378463617511</c:v>
                </c:pt>
                <c:pt idx="1632">
                  <c:v>209.84138349691838</c:v>
                </c:pt>
                <c:pt idx="1633">
                  <c:v>209.9650965881865</c:v>
                </c:pt>
                <c:pt idx="1634">
                  <c:v>210.04393291302736</c:v>
                </c:pt>
                <c:pt idx="1635">
                  <c:v>210.03928953436713</c:v>
                </c:pt>
                <c:pt idx="1636">
                  <c:v>209.96896329963062</c:v>
                </c:pt>
                <c:pt idx="1637">
                  <c:v>209.84740556886885</c:v>
                </c:pt>
                <c:pt idx="1638">
                  <c:v>209.79726361499718</c:v>
                </c:pt>
                <c:pt idx="1639">
                  <c:v>209.82930787805347</c:v>
                </c:pt>
                <c:pt idx="1640">
                  <c:v>209.91892073186256</c:v>
                </c:pt>
                <c:pt idx="1641">
                  <c:v>209.98860969452943</c:v>
                </c:pt>
                <c:pt idx="1642">
                  <c:v>209.98398683508827</c:v>
                </c:pt>
                <c:pt idx="1643">
                  <c:v>209.92084519383889</c:v>
                </c:pt>
                <c:pt idx="1644">
                  <c:v>209.8637754862861</c:v>
                </c:pt>
                <c:pt idx="1645">
                  <c:v>209.85741616102743</c:v>
                </c:pt>
                <c:pt idx="1646">
                  <c:v>209.88397828630428</c:v>
                </c:pt>
                <c:pt idx="1647">
                  <c:v>209.95632814963159</c:v>
                </c:pt>
                <c:pt idx="1648">
                  <c:v>209.97587482642376</c:v>
                </c:pt>
                <c:pt idx="1649">
                  <c:v>209.96947549506811</c:v>
                </c:pt>
                <c:pt idx="1650">
                  <c:v>209.93056829673912</c:v>
                </c:pt>
                <c:pt idx="1651">
                  <c:v>209.85509845301493</c:v>
                </c:pt>
                <c:pt idx="1652">
                  <c:v>209.8912714418683</c:v>
                </c:pt>
                <c:pt idx="1653">
                  <c:v>209.95712152486902</c:v>
                </c:pt>
                <c:pt idx="1654">
                  <c:v>209.90915109597819</c:v>
                </c:pt>
                <c:pt idx="1655">
                  <c:v>209.9305065010667</c:v>
                </c:pt>
                <c:pt idx="1656">
                  <c:v>209.87907169508242</c:v>
                </c:pt>
                <c:pt idx="1657">
                  <c:v>209.85046093273161</c:v>
                </c:pt>
                <c:pt idx="1658">
                  <c:v>209.85058984791795</c:v>
                </c:pt>
                <c:pt idx="1659">
                  <c:v>209.88589348253439</c:v>
                </c:pt>
                <c:pt idx="1660">
                  <c:v>209.99335976131181</c:v>
                </c:pt>
                <c:pt idx="1661">
                  <c:v>209.99235532913252</c:v>
                </c:pt>
                <c:pt idx="1662">
                  <c:v>209.92131988574459</c:v>
                </c:pt>
                <c:pt idx="1663">
                  <c:v>209.86721590211181</c:v>
                </c:pt>
                <c:pt idx="1664">
                  <c:v>209.83930760624074</c:v>
                </c:pt>
                <c:pt idx="1665">
                  <c:v>209.85733404731366</c:v>
                </c:pt>
                <c:pt idx="1666">
                  <c:v>209.95554306982581</c:v>
                </c:pt>
                <c:pt idx="1667">
                  <c:v>210.02170246178713</c:v>
                </c:pt>
                <c:pt idx="1668">
                  <c:v>209.99371050533989</c:v>
                </c:pt>
                <c:pt idx="1669">
                  <c:v>209.88650885398513</c:v>
                </c:pt>
                <c:pt idx="1670">
                  <c:v>209.82804536094596</c:v>
                </c:pt>
                <c:pt idx="1671">
                  <c:v>209.79074059987147</c:v>
                </c:pt>
                <c:pt idx="1672">
                  <c:v>209.78079825038941</c:v>
                </c:pt>
                <c:pt idx="1673">
                  <c:v>209.94035573774551</c:v>
                </c:pt>
                <c:pt idx="1674">
                  <c:v>210.00308380602155</c:v>
                </c:pt>
                <c:pt idx="1675">
                  <c:v>210.00526100988364</c:v>
                </c:pt>
                <c:pt idx="1676">
                  <c:v>209.95741999319017</c:v>
                </c:pt>
                <c:pt idx="1677">
                  <c:v>209.85507044035458</c:v>
                </c:pt>
                <c:pt idx="1678">
                  <c:v>209.79283350011815</c:v>
                </c:pt>
                <c:pt idx="1679">
                  <c:v>209.87263995093508</c:v>
                </c:pt>
                <c:pt idx="1680">
                  <c:v>209.94451286434256</c:v>
                </c:pt>
                <c:pt idx="1681">
                  <c:v>209.99342890072634</c:v>
                </c:pt>
                <c:pt idx="1682">
                  <c:v>210.01328522894076</c:v>
                </c:pt>
                <c:pt idx="1683">
                  <c:v>209.93287878910553</c:v>
                </c:pt>
                <c:pt idx="1684">
                  <c:v>209.84069398581693</c:v>
                </c:pt>
                <c:pt idx="1685">
                  <c:v>209.86478368125717</c:v>
                </c:pt>
                <c:pt idx="1686">
                  <c:v>209.8517331453258</c:v>
                </c:pt>
                <c:pt idx="1687">
                  <c:v>209.91635258217008</c:v>
                </c:pt>
                <c:pt idx="1688">
                  <c:v>209.9291309310899</c:v>
                </c:pt>
                <c:pt idx="1689">
                  <c:v>209.92340384249007</c:v>
                </c:pt>
                <c:pt idx="1690">
                  <c:v>209.88726912504637</c:v>
                </c:pt>
                <c:pt idx="1691">
                  <c:v>209.88290876606465</c:v>
                </c:pt>
                <c:pt idx="1692">
                  <c:v>209.89545677740543</c:v>
                </c:pt>
                <c:pt idx="1693">
                  <c:v>209.93218322314416</c:v>
                </c:pt>
                <c:pt idx="1694">
                  <c:v>209.94340802988347</c:v>
                </c:pt>
                <c:pt idx="1695">
                  <c:v>209.93941204016107</c:v>
                </c:pt>
                <c:pt idx="1696">
                  <c:v>209.87276101708625</c:v>
                </c:pt>
                <c:pt idx="1697">
                  <c:v>209.82565496585283</c:v>
                </c:pt>
                <c:pt idx="1698">
                  <c:v>209.85468301348857</c:v>
                </c:pt>
                <c:pt idx="1699">
                  <c:v>209.95966308841065</c:v>
                </c:pt>
                <c:pt idx="1700">
                  <c:v>209.98917081244082</c:v>
                </c:pt>
                <c:pt idx="1701">
                  <c:v>209.96642119893443</c:v>
                </c:pt>
                <c:pt idx="1702">
                  <c:v>209.90909298798752</c:v>
                </c:pt>
                <c:pt idx="1703">
                  <c:v>209.81132932514674</c:v>
                </c:pt>
                <c:pt idx="1704">
                  <c:v>209.72693114460364</c:v>
                </c:pt>
                <c:pt idx="1705">
                  <c:v>209.8362611009162</c:v>
                </c:pt>
                <c:pt idx="1706">
                  <c:v>209.91542443805741</c:v>
                </c:pt>
                <c:pt idx="1707">
                  <c:v>209.99275195098676</c:v>
                </c:pt>
                <c:pt idx="1708">
                  <c:v>210.00056893754402</c:v>
                </c:pt>
                <c:pt idx="1709">
                  <c:v>209.92842732500273</c:v>
                </c:pt>
                <c:pt idx="1710">
                  <c:v>209.83179430448556</c:v>
                </c:pt>
                <c:pt idx="1711">
                  <c:v>209.80182541381475</c:v>
                </c:pt>
                <c:pt idx="1712">
                  <c:v>209.84700179433673</c:v>
                </c:pt>
                <c:pt idx="1713">
                  <c:v>209.94243911290931</c:v>
                </c:pt>
                <c:pt idx="1714">
                  <c:v>210.00816299562231</c:v>
                </c:pt>
                <c:pt idx="1715">
                  <c:v>209.99429442836032</c:v>
                </c:pt>
                <c:pt idx="1716">
                  <c:v>209.94321392537796</c:v>
                </c:pt>
                <c:pt idx="1717">
                  <c:v>209.86560488788962</c:v>
                </c:pt>
                <c:pt idx="1718">
                  <c:v>209.80959889275658</c:v>
                </c:pt>
                <c:pt idx="1719">
                  <c:v>209.87456176180626</c:v>
                </c:pt>
                <c:pt idx="1720">
                  <c:v>209.99099114009312</c:v>
                </c:pt>
                <c:pt idx="1721">
                  <c:v>209.97604389551481</c:v>
                </c:pt>
                <c:pt idx="1722">
                  <c:v>209.96722632338438</c:v>
                </c:pt>
                <c:pt idx="1723">
                  <c:v>209.95817509522416</c:v>
                </c:pt>
                <c:pt idx="1724">
                  <c:v>209.85472350507743</c:v>
                </c:pt>
                <c:pt idx="1725">
                  <c:v>209.85324372011556</c:v>
                </c:pt>
                <c:pt idx="1726">
                  <c:v>209.89983915639277</c:v>
                </c:pt>
                <c:pt idx="1727">
                  <c:v>209.93515317410038</c:v>
                </c:pt>
                <c:pt idx="1728">
                  <c:v>209.95349854166773</c:v>
                </c:pt>
                <c:pt idx="1729">
                  <c:v>209.94997787027779</c:v>
                </c:pt>
                <c:pt idx="1730">
                  <c:v>209.86664119082019</c:v>
                </c:pt>
                <c:pt idx="1731">
                  <c:v>209.87288273628826</c:v>
                </c:pt>
                <c:pt idx="1732">
                  <c:v>209.92394121670671</c:v>
                </c:pt>
                <c:pt idx="1733">
                  <c:v>209.95719473051236</c:v>
                </c:pt>
                <c:pt idx="1734">
                  <c:v>209.96264088825421</c:v>
                </c:pt>
                <c:pt idx="1735">
                  <c:v>209.92809590880319</c:v>
                </c:pt>
                <c:pt idx="1736">
                  <c:v>209.92668004377194</c:v>
                </c:pt>
                <c:pt idx="1737">
                  <c:v>209.85432994548006</c:v>
                </c:pt>
                <c:pt idx="1738">
                  <c:v>209.89033012744954</c:v>
                </c:pt>
                <c:pt idx="1739">
                  <c:v>209.91373116961137</c:v>
                </c:pt>
                <c:pt idx="1740">
                  <c:v>210.03306195073503</c:v>
                </c:pt>
                <c:pt idx="1741">
                  <c:v>210.00585663832067</c:v>
                </c:pt>
                <c:pt idx="1742">
                  <c:v>209.8786100279184</c:v>
                </c:pt>
                <c:pt idx="1743">
                  <c:v>209.83731858267825</c:v>
                </c:pt>
                <c:pt idx="1744">
                  <c:v>209.81565545072712</c:v>
                </c:pt>
                <c:pt idx="1745">
                  <c:v>209.89322106302998</c:v>
                </c:pt>
                <c:pt idx="1746">
                  <c:v>210.01295364343102</c:v>
                </c:pt>
                <c:pt idx="1747">
                  <c:v>210.02636306543326</c:v>
                </c:pt>
                <c:pt idx="1748">
                  <c:v>210.03068429099713</c:v>
                </c:pt>
                <c:pt idx="1749">
                  <c:v>209.93625987138361</c:v>
                </c:pt>
                <c:pt idx="1750">
                  <c:v>209.83908645596449</c:v>
                </c:pt>
                <c:pt idx="1751">
                  <c:v>209.82276658674428</c:v>
                </c:pt>
                <c:pt idx="1752">
                  <c:v>209.96901484597146</c:v>
                </c:pt>
                <c:pt idx="1753">
                  <c:v>210.00772167667822</c:v>
                </c:pt>
                <c:pt idx="1754">
                  <c:v>210.04371133382358</c:v>
                </c:pt>
                <c:pt idx="1755">
                  <c:v>210.02251981554116</c:v>
                </c:pt>
                <c:pt idx="1756">
                  <c:v>209.95170474757103</c:v>
                </c:pt>
                <c:pt idx="1757">
                  <c:v>209.88953606450553</c:v>
                </c:pt>
                <c:pt idx="1758">
                  <c:v>209.88822659508884</c:v>
                </c:pt>
                <c:pt idx="1759">
                  <c:v>209.94551434646144</c:v>
                </c:pt>
                <c:pt idx="1760">
                  <c:v>210.02203331060821</c:v>
                </c:pt>
                <c:pt idx="1761">
                  <c:v>210.04414777689271</c:v>
                </c:pt>
                <c:pt idx="1762">
                  <c:v>210.03331223722518</c:v>
                </c:pt>
                <c:pt idx="1763">
                  <c:v>209.95363015661479</c:v>
                </c:pt>
                <c:pt idx="1764">
                  <c:v>209.91549023068421</c:v>
                </c:pt>
                <c:pt idx="1765">
                  <c:v>209.94832145872044</c:v>
                </c:pt>
                <c:pt idx="1766">
                  <c:v>209.9735662652534</c:v>
                </c:pt>
                <c:pt idx="1767">
                  <c:v>209.98194675533838</c:v>
                </c:pt>
                <c:pt idx="1768">
                  <c:v>209.97234808633203</c:v>
                </c:pt>
                <c:pt idx="1769">
                  <c:v>209.95024261932957</c:v>
                </c:pt>
                <c:pt idx="1770">
                  <c:v>209.90508456054772</c:v>
                </c:pt>
                <c:pt idx="1771">
                  <c:v>209.95927624988613</c:v>
                </c:pt>
                <c:pt idx="1772">
                  <c:v>209.9922856146334</c:v>
                </c:pt>
                <c:pt idx="1773">
                  <c:v>210.02192559591685</c:v>
                </c:pt>
                <c:pt idx="1774">
                  <c:v>209.99850037135599</c:v>
                </c:pt>
                <c:pt idx="1775">
                  <c:v>209.94488405709444</c:v>
                </c:pt>
                <c:pt idx="1776">
                  <c:v>209.88314340402178</c:v>
                </c:pt>
                <c:pt idx="1777">
                  <c:v>209.87972151827717</c:v>
                </c:pt>
                <c:pt idx="1778">
                  <c:v>209.95495954899485</c:v>
                </c:pt>
                <c:pt idx="1779">
                  <c:v>210.03344423923713</c:v>
                </c:pt>
                <c:pt idx="1780">
                  <c:v>210.07565885960193</c:v>
                </c:pt>
                <c:pt idx="1781">
                  <c:v>210.03131166700794</c:v>
                </c:pt>
                <c:pt idx="1782">
                  <c:v>209.96473835212879</c:v>
                </c:pt>
                <c:pt idx="1783">
                  <c:v>209.85999935230745</c:v>
                </c:pt>
                <c:pt idx="1784">
                  <c:v>209.86521698419915</c:v>
                </c:pt>
                <c:pt idx="1785">
                  <c:v>209.96466748575429</c:v>
                </c:pt>
                <c:pt idx="1786">
                  <c:v>210.05296486425027</c:v>
                </c:pt>
                <c:pt idx="1787">
                  <c:v>210.0850766587123</c:v>
                </c:pt>
                <c:pt idx="1788">
                  <c:v>210.04665334471929</c:v>
                </c:pt>
                <c:pt idx="1789">
                  <c:v>209.95948627504495</c:v>
                </c:pt>
                <c:pt idx="1790">
                  <c:v>209.88016483962019</c:v>
                </c:pt>
                <c:pt idx="1791">
                  <c:v>209.91232948793612</c:v>
                </c:pt>
                <c:pt idx="1792">
                  <c:v>209.97192221276879</c:v>
                </c:pt>
                <c:pt idx="1793">
                  <c:v>210.04520507867545</c:v>
                </c:pt>
                <c:pt idx="1794">
                  <c:v>210.07896902772978</c:v>
                </c:pt>
                <c:pt idx="1795">
                  <c:v>210.0586477043758</c:v>
                </c:pt>
                <c:pt idx="1796">
                  <c:v>209.96945992274243</c:v>
                </c:pt>
                <c:pt idx="1797">
                  <c:v>209.91152095753978</c:v>
                </c:pt>
                <c:pt idx="1798">
                  <c:v>209.94785551525223</c:v>
                </c:pt>
                <c:pt idx="1799">
                  <c:v>209.98367219825792</c:v>
                </c:pt>
                <c:pt idx="1800">
                  <c:v>210.03938109189193</c:v>
                </c:pt>
                <c:pt idx="1801">
                  <c:v>210.02905178984639</c:v>
                </c:pt>
                <c:pt idx="1802">
                  <c:v>209.97735047938272</c:v>
                </c:pt>
                <c:pt idx="1803">
                  <c:v>209.95017354336005</c:v>
                </c:pt>
                <c:pt idx="1804">
                  <c:v>209.94712950770781</c:v>
                </c:pt>
                <c:pt idx="1805">
                  <c:v>209.98852573706085</c:v>
                </c:pt>
                <c:pt idx="1806">
                  <c:v>210.01110764621916</c:v>
                </c:pt>
                <c:pt idx="1807">
                  <c:v>210.01243505275167</c:v>
                </c:pt>
                <c:pt idx="1808">
                  <c:v>209.98286332444655</c:v>
                </c:pt>
                <c:pt idx="1809">
                  <c:v>209.93302463822062</c:v>
                </c:pt>
                <c:pt idx="1810">
                  <c:v>209.91157789143344</c:v>
                </c:pt>
                <c:pt idx="1811">
                  <c:v>209.96905902325778</c:v>
                </c:pt>
                <c:pt idx="1812">
                  <c:v>210.04546369747359</c:v>
                </c:pt>
                <c:pt idx="1813">
                  <c:v>210.05086376690514</c:v>
                </c:pt>
                <c:pt idx="1814">
                  <c:v>210.0241518831433</c:v>
                </c:pt>
                <c:pt idx="1815">
                  <c:v>209.94828441296912</c:v>
                </c:pt>
                <c:pt idx="1816">
                  <c:v>209.90272062971695</c:v>
                </c:pt>
                <c:pt idx="1817">
                  <c:v>209.91816735422498</c:v>
                </c:pt>
                <c:pt idx="1818">
                  <c:v>210.00103461385629</c:v>
                </c:pt>
                <c:pt idx="1819">
                  <c:v>210.08572508609069</c:v>
                </c:pt>
                <c:pt idx="1820">
                  <c:v>210.1172491630312</c:v>
                </c:pt>
                <c:pt idx="1821">
                  <c:v>210.07669793414195</c:v>
                </c:pt>
                <c:pt idx="1822">
                  <c:v>209.96882216397273</c:v>
                </c:pt>
                <c:pt idx="1823">
                  <c:v>209.88098830960729</c:v>
                </c:pt>
                <c:pt idx="1824">
                  <c:v>209.90007946320284</c:v>
                </c:pt>
                <c:pt idx="1825">
                  <c:v>209.99725134086032</c:v>
                </c:pt>
                <c:pt idx="1826">
                  <c:v>210.08643440082389</c:v>
                </c:pt>
                <c:pt idx="1827">
                  <c:v>210.09015884899469</c:v>
                </c:pt>
                <c:pt idx="1828">
                  <c:v>210.05779181292996</c:v>
                </c:pt>
                <c:pt idx="1829">
                  <c:v>209.97768874216536</c:v>
                </c:pt>
                <c:pt idx="1830">
                  <c:v>209.90885758383607</c:v>
                </c:pt>
                <c:pt idx="1831">
                  <c:v>209.92056432271025</c:v>
                </c:pt>
                <c:pt idx="1832">
                  <c:v>210.01056109530708</c:v>
                </c:pt>
                <c:pt idx="1833">
                  <c:v>210.06007089685082</c:v>
                </c:pt>
                <c:pt idx="1834">
                  <c:v>210.08469729209702</c:v>
                </c:pt>
                <c:pt idx="1835">
                  <c:v>209.99206389620468</c:v>
                </c:pt>
                <c:pt idx="1836">
                  <c:v>209.95649123777491</c:v>
                </c:pt>
                <c:pt idx="1837">
                  <c:v>209.93462679436061</c:v>
                </c:pt>
                <c:pt idx="1838">
                  <c:v>209.94970938935478</c:v>
                </c:pt>
                <c:pt idx="1839">
                  <c:v>209.99200092457238</c:v>
                </c:pt>
                <c:pt idx="1840">
                  <c:v>210.0067248620831</c:v>
                </c:pt>
                <c:pt idx="1841">
                  <c:v>210.00997375256617</c:v>
                </c:pt>
                <c:pt idx="1842">
                  <c:v>209.95986694094304</c:v>
                </c:pt>
                <c:pt idx="1843">
                  <c:v>209.9130388192454</c:v>
                </c:pt>
                <c:pt idx="1844">
                  <c:v>209.92907644946536</c:v>
                </c:pt>
                <c:pt idx="1845">
                  <c:v>209.98105522159352</c:v>
                </c:pt>
                <c:pt idx="1846">
                  <c:v>209.98616588230493</c:v>
                </c:pt>
                <c:pt idx="1847">
                  <c:v>209.96782510628455</c:v>
                </c:pt>
                <c:pt idx="1848">
                  <c:v>209.97976469419132</c:v>
                </c:pt>
                <c:pt idx="1849">
                  <c:v>209.87742021380132</c:v>
                </c:pt>
                <c:pt idx="1850">
                  <c:v>209.89080147419963</c:v>
                </c:pt>
                <c:pt idx="1851">
                  <c:v>209.95193114380319</c:v>
                </c:pt>
                <c:pt idx="1852">
                  <c:v>210.02247544198275</c:v>
                </c:pt>
                <c:pt idx="1853">
                  <c:v>210.02616918049446</c:v>
                </c:pt>
                <c:pt idx="1854">
                  <c:v>209.97638494761418</c:v>
                </c:pt>
                <c:pt idx="1855">
                  <c:v>209.90521739716422</c:v>
                </c:pt>
                <c:pt idx="1856">
                  <c:v>209.84490932076739</c:v>
                </c:pt>
                <c:pt idx="1857">
                  <c:v>209.88597886976319</c:v>
                </c:pt>
                <c:pt idx="1858">
                  <c:v>209.98850324550267</c:v>
                </c:pt>
                <c:pt idx="1859">
                  <c:v>210.05685149706989</c:v>
                </c:pt>
                <c:pt idx="1860">
                  <c:v>210.07440709577446</c:v>
                </c:pt>
                <c:pt idx="1861">
                  <c:v>210.02779739281948</c:v>
                </c:pt>
                <c:pt idx="1862">
                  <c:v>209.90765468119662</c:v>
                </c:pt>
                <c:pt idx="1863">
                  <c:v>209.84765124279997</c:v>
                </c:pt>
                <c:pt idx="1864">
                  <c:v>209.91851907206581</c:v>
                </c:pt>
                <c:pt idx="1865">
                  <c:v>209.98141768606462</c:v>
                </c:pt>
                <c:pt idx="1866">
                  <c:v>210.03804467531617</c:v>
                </c:pt>
                <c:pt idx="1867">
                  <c:v>210.05890835555255</c:v>
                </c:pt>
                <c:pt idx="1868">
                  <c:v>210.01278369425788</c:v>
                </c:pt>
                <c:pt idx="1869">
                  <c:v>209.9133147033059</c:v>
                </c:pt>
                <c:pt idx="1870">
                  <c:v>209.87891878103576</c:v>
                </c:pt>
                <c:pt idx="1871">
                  <c:v>209.89755087708335</c:v>
                </c:pt>
                <c:pt idx="1872">
                  <c:v>209.97962472182951</c:v>
                </c:pt>
                <c:pt idx="1873">
                  <c:v>210.03553360932574</c:v>
                </c:pt>
                <c:pt idx="1874">
                  <c:v>210.03459443720709</c:v>
                </c:pt>
                <c:pt idx="1875">
                  <c:v>209.97191198177686</c:v>
                </c:pt>
                <c:pt idx="1876">
                  <c:v>209.91169724378707</c:v>
                </c:pt>
                <c:pt idx="1877">
                  <c:v>209.9221017599248</c:v>
                </c:pt>
                <c:pt idx="1878">
                  <c:v>209.9426295684797</c:v>
                </c:pt>
                <c:pt idx="1879">
                  <c:v>209.96669365457888</c:v>
                </c:pt>
                <c:pt idx="1880">
                  <c:v>209.99913490820697</c:v>
                </c:pt>
                <c:pt idx="1881">
                  <c:v>209.97742166985211</c:v>
                </c:pt>
                <c:pt idx="1882">
                  <c:v>209.90813968241861</c:v>
                </c:pt>
                <c:pt idx="1883">
                  <c:v>209.95607089782362</c:v>
                </c:pt>
                <c:pt idx="1884">
                  <c:v>209.95399616758567</c:v>
                </c:pt>
                <c:pt idx="1885">
                  <c:v>210.01227863785221</c:v>
                </c:pt>
                <c:pt idx="1886">
                  <c:v>209.98873474676009</c:v>
                </c:pt>
                <c:pt idx="1887">
                  <c:v>209.96377054233835</c:v>
                </c:pt>
                <c:pt idx="1888">
                  <c:v>209.92197125995978</c:v>
                </c:pt>
                <c:pt idx="1889">
                  <c:v>209.86706386148438</c:v>
                </c:pt>
                <c:pt idx="1890">
                  <c:v>209.90690236083958</c:v>
                </c:pt>
                <c:pt idx="1891">
                  <c:v>209.98598650521865</c:v>
                </c:pt>
                <c:pt idx="1892">
                  <c:v>210.04363010046575</c:v>
                </c:pt>
                <c:pt idx="1893">
                  <c:v>210.08145605975997</c:v>
                </c:pt>
                <c:pt idx="1894">
                  <c:v>209.9902048770449</c:v>
                </c:pt>
                <c:pt idx="1895">
                  <c:v>209.90609637532225</c:v>
                </c:pt>
                <c:pt idx="1896">
                  <c:v>209.87820369251938</c:v>
                </c:pt>
                <c:pt idx="1897">
                  <c:v>209.91440548843428</c:v>
                </c:pt>
                <c:pt idx="1898">
                  <c:v>210.01321735145416</c:v>
                </c:pt>
                <c:pt idx="1899">
                  <c:v>210.07582370171792</c:v>
                </c:pt>
                <c:pt idx="1900">
                  <c:v>210.06197165355212</c:v>
                </c:pt>
                <c:pt idx="1901">
                  <c:v>210.01035784061867</c:v>
                </c:pt>
                <c:pt idx="1902">
                  <c:v>209.85087559410297</c:v>
                </c:pt>
                <c:pt idx="1903">
                  <c:v>209.85508976941679</c:v>
                </c:pt>
                <c:pt idx="1904">
                  <c:v>209.90579816081981</c:v>
                </c:pt>
                <c:pt idx="1905">
                  <c:v>209.99989943077969</c:v>
                </c:pt>
                <c:pt idx="1906">
                  <c:v>210.05846824214603</c:v>
                </c:pt>
                <c:pt idx="1907">
                  <c:v>210.06679085656836</c:v>
                </c:pt>
                <c:pt idx="1908">
                  <c:v>209.98485312391011</c:v>
                </c:pt>
                <c:pt idx="1909">
                  <c:v>209.92239604810058</c:v>
                </c:pt>
                <c:pt idx="1910">
                  <c:v>209.88395049918904</c:v>
                </c:pt>
                <c:pt idx="1911">
                  <c:v>209.92905705281834</c:v>
                </c:pt>
                <c:pt idx="1912">
                  <c:v>209.98059504225034</c:v>
                </c:pt>
                <c:pt idx="1913">
                  <c:v>210.02706228282898</c:v>
                </c:pt>
                <c:pt idx="1914">
                  <c:v>210.01418843357806</c:v>
                </c:pt>
                <c:pt idx="1915">
                  <c:v>209.96837924132728</c:v>
                </c:pt>
                <c:pt idx="1916">
                  <c:v>209.90813373706237</c:v>
                </c:pt>
                <c:pt idx="1917">
                  <c:v>209.92907934171839</c:v>
                </c:pt>
                <c:pt idx="1918">
                  <c:v>209.96172106226609</c:v>
                </c:pt>
                <c:pt idx="1919">
                  <c:v>209.97247008987335</c:v>
                </c:pt>
                <c:pt idx="1920">
                  <c:v>209.97565533924399</c:v>
                </c:pt>
                <c:pt idx="1921">
                  <c:v>209.92405102647336</c:v>
                </c:pt>
                <c:pt idx="1922">
                  <c:v>209.89072733688357</c:v>
                </c:pt>
                <c:pt idx="1923">
                  <c:v>209.90670123764056</c:v>
                </c:pt>
                <c:pt idx="1924">
                  <c:v>209.96215428987364</c:v>
                </c:pt>
                <c:pt idx="1925">
                  <c:v>209.9816531820893</c:v>
                </c:pt>
                <c:pt idx="1926">
                  <c:v>209.99796223238002</c:v>
                </c:pt>
                <c:pt idx="1927">
                  <c:v>209.95743660016515</c:v>
                </c:pt>
                <c:pt idx="1928">
                  <c:v>209.88110177325677</c:v>
                </c:pt>
                <c:pt idx="1929">
                  <c:v>209.8432850508907</c:v>
                </c:pt>
                <c:pt idx="1930">
                  <c:v>209.90982063897724</c:v>
                </c:pt>
                <c:pt idx="1931">
                  <c:v>210.01840379411664</c:v>
                </c:pt>
                <c:pt idx="1932">
                  <c:v>210.05001350861534</c:v>
                </c:pt>
                <c:pt idx="1933">
                  <c:v>210.02752415448577</c:v>
                </c:pt>
                <c:pt idx="1934">
                  <c:v>209.9683627838582</c:v>
                </c:pt>
                <c:pt idx="1935">
                  <c:v>209.85800261441537</c:v>
                </c:pt>
                <c:pt idx="1936">
                  <c:v>209.83346876211971</c:v>
                </c:pt>
                <c:pt idx="1937">
                  <c:v>209.91546393719523</c:v>
                </c:pt>
                <c:pt idx="1938">
                  <c:v>210.01672175260967</c:v>
                </c:pt>
                <c:pt idx="1939">
                  <c:v>210.06392544211053</c:v>
                </c:pt>
                <c:pt idx="1940">
                  <c:v>210.06314068208258</c:v>
                </c:pt>
                <c:pt idx="1941">
                  <c:v>209.97192267978744</c:v>
                </c:pt>
                <c:pt idx="1942">
                  <c:v>209.8876843168685</c:v>
                </c:pt>
                <c:pt idx="1943">
                  <c:v>209.85925483850167</c:v>
                </c:pt>
                <c:pt idx="1944">
                  <c:v>209.9513383663874</c:v>
                </c:pt>
                <c:pt idx="1945">
                  <c:v>209.9984839475174</c:v>
                </c:pt>
                <c:pt idx="1946">
                  <c:v>210.04360220557726</c:v>
                </c:pt>
                <c:pt idx="1947">
                  <c:v>210.03679541232935</c:v>
                </c:pt>
                <c:pt idx="1948">
                  <c:v>209.96187882768581</c:v>
                </c:pt>
                <c:pt idx="1949">
                  <c:v>209.90370853175699</c:v>
                </c:pt>
                <c:pt idx="1950">
                  <c:v>209.91239749252634</c:v>
                </c:pt>
                <c:pt idx="1951">
                  <c:v>209.94380769453028</c:v>
                </c:pt>
                <c:pt idx="1952">
                  <c:v>209.98478246069175</c:v>
                </c:pt>
                <c:pt idx="1953">
                  <c:v>210.00411914099286</c:v>
                </c:pt>
                <c:pt idx="1954">
                  <c:v>209.96820269759911</c:v>
                </c:pt>
                <c:pt idx="1955">
                  <c:v>209.91134112068445</c:v>
                </c:pt>
                <c:pt idx="1956">
                  <c:v>209.90228420695777</c:v>
                </c:pt>
                <c:pt idx="1957">
                  <c:v>209.91537201730563</c:v>
                </c:pt>
                <c:pt idx="1958">
                  <c:v>209.96581975522699</c:v>
                </c:pt>
                <c:pt idx="1959">
                  <c:v>209.96332465968274</c:v>
                </c:pt>
                <c:pt idx="1960">
                  <c:v>209.96465695790855</c:v>
                </c:pt>
                <c:pt idx="1961">
                  <c:v>209.89633414789967</c:v>
                </c:pt>
                <c:pt idx="1962">
                  <c:v>209.87085727082143</c:v>
                </c:pt>
                <c:pt idx="1963">
                  <c:v>209.92502632290413</c:v>
                </c:pt>
                <c:pt idx="1964">
                  <c:v>209.99117091014287</c:v>
                </c:pt>
                <c:pt idx="1965">
                  <c:v>210.03546993243546</c:v>
                </c:pt>
                <c:pt idx="1966">
                  <c:v>210.014649894032</c:v>
                </c:pt>
                <c:pt idx="1967">
                  <c:v>209.94037192622235</c:v>
                </c:pt>
                <c:pt idx="1968">
                  <c:v>209.84823681553294</c:v>
                </c:pt>
                <c:pt idx="1969">
                  <c:v>209.84698171897179</c:v>
                </c:pt>
                <c:pt idx="1970">
                  <c:v>209.92261622388671</c:v>
                </c:pt>
                <c:pt idx="1971">
                  <c:v>210.00397882105119</c:v>
                </c:pt>
                <c:pt idx="1972">
                  <c:v>210.06137453083417</c:v>
                </c:pt>
                <c:pt idx="1973">
                  <c:v>210.04430383170308</c:v>
                </c:pt>
                <c:pt idx="1974">
                  <c:v>209.94381719785201</c:v>
                </c:pt>
                <c:pt idx="1975">
                  <c:v>209.84678162699936</c:v>
                </c:pt>
                <c:pt idx="1976">
                  <c:v>209.8510281904872</c:v>
                </c:pt>
                <c:pt idx="1977">
                  <c:v>209.92627263930962</c:v>
                </c:pt>
                <c:pt idx="1978">
                  <c:v>210.02287611339924</c:v>
                </c:pt>
                <c:pt idx="1979">
                  <c:v>210.04461977012633</c:v>
                </c:pt>
                <c:pt idx="1980">
                  <c:v>210.05041030733759</c:v>
                </c:pt>
                <c:pt idx="1981">
                  <c:v>209.96014746040026</c:v>
                </c:pt>
                <c:pt idx="1982">
                  <c:v>209.83650650485595</c:v>
                </c:pt>
                <c:pt idx="1983">
                  <c:v>209.86981305051791</c:v>
                </c:pt>
                <c:pt idx="1984">
                  <c:v>209.92921255848282</c:v>
                </c:pt>
                <c:pt idx="1985">
                  <c:v>210.00853821658063</c:v>
                </c:pt>
                <c:pt idx="1986">
                  <c:v>210.05736596438373</c:v>
                </c:pt>
                <c:pt idx="1987">
                  <c:v>210.02969468582063</c:v>
                </c:pt>
                <c:pt idx="1988">
                  <c:v>209.95438190370442</c:v>
                </c:pt>
                <c:pt idx="1989">
                  <c:v>209.90508148445241</c:v>
                </c:pt>
                <c:pt idx="1990">
                  <c:v>209.90113230451885</c:v>
                </c:pt>
                <c:pt idx="1991">
                  <c:v>209.93920265746729</c:v>
                </c:pt>
                <c:pt idx="1992">
                  <c:v>209.97149384617808</c:v>
                </c:pt>
                <c:pt idx="1993">
                  <c:v>210.00098347661014</c:v>
                </c:pt>
                <c:pt idx="1994">
                  <c:v>209.97246854135304</c:v>
                </c:pt>
                <c:pt idx="1995">
                  <c:v>209.88754574386957</c:v>
                </c:pt>
                <c:pt idx="1996">
                  <c:v>209.88014173613931</c:v>
                </c:pt>
                <c:pt idx="1997">
                  <c:v>209.92873553338666</c:v>
                </c:pt>
                <c:pt idx="1998">
                  <c:v>209.96160302807482</c:v>
                </c:pt>
                <c:pt idx="1999">
                  <c:v>209.95826638895562</c:v>
                </c:pt>
                <c:pt idx="2000">
                  <c:v>209.93364803038821</c:v>
                </c:pt>
                <c:pt idx="2001">
                  <c:v>209.89205266462903</c:v>
                </c:pt>
                <c:pt idx="2002">
                  <c:v>209.85753808162806</c:v>
                </c:pt>
                <c:pt idx="2003">
                  <c:v>209.87578183669535</c:v>
                </c:pt>
                <c:pt idx="2004">
                  <c:v>209.94831184975078</c:v>
                </c:pt>
                <c:pt idx="2005">
                  <c:v>210.00543922123364</c:v>
                </c:pt>
                <c:pt idx="2006">
                  <c:v>209.99898944604556</c:v>
                </c:pt>
                <c:pt idx="2007">
                  <c:v>209.93495151088348</c:v>
                </c:pt>
                <c:pt idx="2008">
                  <c:v>209.85706869587329</c:v>
                </c:pt>
                <c:pt idx="2009">
                  <c:v>209.80520006496727</c:v>
                </c:pt>
                <c:pt idx="2010">
                  <c:v>209.87780163546842</c:v>
                </c:pt>
                <c:pt idx="2011">
                  <c:v>209.97536465709425</c:v>
                </c:pt>
                <c:pt idx="2012">
                  <c:v>210.02592858317121</c:v>
                </c:pt>
                <c:pt idx="2013">
                  <c:v>210.01631594622057</c:v>
                </c:pt>
                <c:pt idx="2014">
                  <c:v>209.96196246798141</c:v>
                </c:pt>
                <c:pt idx="2015">
                  <c:v>209.85202360813375</c:v>
                </c:pt>
                <c:pt idx="2016">
                  <c:v>209.80206381601946</c:v>
                </c:pt>
                <c:pt idx="2017">
                  <c:v>209.8875165038416</c:v>
                </c:pt>
                <c:pt idx="2018">
                  <c:v>209.98455641862842</c:v>
                </c:pt>
                <c:pt idx="2019">
                  <c:v>210.02830408430339</c:v>
                </c:pt>
                <c:pt idx="2020">
                  <c:v>210.02733604100621</c:v>
                </c:pt>
                <c:pt idx="2021">
                  <c:v>209.95969882005954</c:v>
                </c:pt>
                <c:pt idx="2022">
                  <c:v>209.86227007724648</c:v>
                </c:pt>
                <c:pt idx="2023">
                  <c:v>209.84703049886366</c:v>
                </c:pt>
                <c:pt idx="2024">
                  <c:v>209.8959136338535</c:v>
                </c:pt>
                <c:pt idx="2025">
                  <c:v>209.98264213723175</c:v>
                </c:pt>
                <c:pt idx="2026">
                  <c:v>210.02064444045936</c:v>
                </c:pt>
                <c:pt idx="2027">
                  <c:v>210.02248366454302</c:v>
                </c:pt>
                <c:pt idx="2028">
                  <c:v>209.948790748568</c:v>
                </c:pt>
                <c:pt idx="2029">
                  <c:v>209.8981830204375</c:v>
                </c:pt>
                <c:pt idx="2030">
                  <c:v>209.89926705974023</c:v>
                </c:pt>
                <c:pt idx="2031">
                  <c:v>209.91601992908454</c:v>
                </c:pt>
                <c:pt idx="2032">
                  <c:v>209.95518108795579</c:v>
                </c:pt>
                <c:pt idx="2033">
                  <c:v>209.98867061525564</c:v>
                </c:pt>
                <c:pt idx="2034">
                  <c:v>209.96042675980357</c:v>
                </c:pt>
                <c:pt idx="2035">
                  <c:v>209.90520825210277</c:v>
                </c:pt>
                <c:pt idx="2036">
                  <c:v>209.8717946411362</c:v>
                </c:pt>
                <c:pt idx="2037">
                  <c:v>209.91027410509446</c:v>
                </c:pt>
                <c:pt idx="2038">
                  <c:v>209.94931276311235</c:v>
                </c:pt>
                <c:pt idx="2039">
                  <c:v>209.94737450760312</c:v>
                </c:pt>
                <c:pt idx="2040">
                  <c:v>209.92761991893789</c:v>
                </c:pt>
                <c:pt idx="2041">
                  <c:v>209.89834921655535</c:v>
                </c:pt>
                <c:pt idx="2042">
                  <c:v>209.85425797189399</c:v>
                </c:pt>
                <c:pt idx="2043">
                  <c:v>209.88783307239754</c:v>
                </c:pt>
                <c:pt idx="2044">
                  <c:v>209.95554757803103</c:v>
                </c:pt>
                <c:pt idx="2045">
                  <c:v>209.99547633521053</c:v>
                </c:pt>
                <c:pt idx="2046">
                  <c:v>210.02559752238051</c:v>
                </c:pt>
                <c:pt idx="2047">
                  <c:v>209.90776653804539</c:v>
                </c:pt>
                <c:pt idx="2048">
                  <c:v>209.83582256599988</c:v>
                </c:pt>
                <c:pt idx="2049">
                  <c:v>209.81302640484279</c:v>
                </c:pt>
                <c:pt idx="2050">
                  <c:v>209.87582846803741</c:v>
                </c:pt>
                <c:pt idx="2051">
                  <c:v>209.97836263716113</c:v>
                </c:pt>
                <c:pt idx="2052">
                  <c:v>210.02650759858238</c:v>
                </c:pt>
                <c:pt idx="2053">
                  <c:v>210.00178163949136</c:v>
                </c:pt>
                <c:pt idx="2054">
                  <c:v>209.92896173549889</c:v>
                </c:pt>
                <c:pt idx="2055">
                  <c:v>209.82451524680374</c:v>
                </c:pt>
                <c:pt idx="2056">
                  <c:v>209.80518481760771</c:v>
                </c:pt>
                <c:pt idx="2057">
                  <c:v>209.88543178229222</c:v>
                </c:pt>
                <c:pt idx="2058">
                  <c:v>209.98637616966238</c:v>
                </c:pt>
                <c:pt idx="2059">
                  <c:v>210.08604628680877</c:v>
                </c:pt>
                <c:pt idx="2060">
                  <c:v>210.01668525804803</c:v>
                </c:pt>
                <c:pt idx="2061">
                  <c:v>209.94289168387132</c:v>
                </c:pt>
                <c:pt idx="2062">
                  <c:v>209.81932425382576</c:v>
                </c:pt>
                <c:pt idx="2063">
                  <c:v>209.84967688946003</c:v>
                </c:pt>
                <c:pt idx="2064">
                  <c:v>209.9021766452824</c:v>
                </c:pt>
                <c:pt idx="2065">
                  <c:v>210.01221545032388</c:v>
                </c:pt>
                <c:pt idx="2066">
                  <c:v>209.99920941937228</c:v>
                </c:pt>
                <c:pt idx="2067">
                  <c:v>209.97356271900134</c:v>
                </c:pt>
                <c:pt idx="2068">
                  <c:v>209.91561562051641</c:v>
                </c:pt>
                <c:pt idx="2069">
                  <c:v>209.86014242508469</c:v>
                </c:pt>
                <c:pt idx="2070">
                  <c:v>209.87403114069997</c:v>
                </c:pt>
                <c:pt idx="2071">
                  <c:v>209.92641431187519</c:v>
                </c:pt>
                <c:pt idx="2072">
                  <c:v>209.96231012007229</c:v>
                </c:pt>
                <c:pt idx="2073">
                  <c:v>209.9786126216668</c:v>
                </c:pt>
                <c:pt idx="2074">
                  <c:v>209.94297665161196</c:v>
                </c:pt>
                <c:pt idx="2075">
                  <c:v>209.9065964247508</c:v>
                </c:pt>
                <c:pt idx="2076">
                  <c:v>209.89118238461975</c:v>
                </c:pt>
                <c:pt idx="2077">
                  <c:v>209.93452169429298</c:v>
                </c:pt>
                <c:pt idx="2078">
                  <c:v>209.91882111815823</c:v>
                </c:pt>
                <c:pt idx="2079">
                  <c:v>209.95595247430725</c:v>
                </c:pt>
                <c:pt idx="2080">
                  <c:v>209.93358239089577</c:v>
                </c:pt>
                <c:pt idx="2081">
                  <c:v>209.85565482301175</c:v>
                </c:pt>
                <c:pt idx="2082">
                  <c:v>209.82828300259536</c:v>
                </c:pt>
                <c:pt idx="2083">
                  <c:v>209.88679655558707</c:v>
                </c:pt>
                <c:pt idx="2084">
                  <c:v>209.9642556885149</c:v>
                </c:pt>
                <c:pt idx="2085">
                  <c:v>210.0102654319976</c:v>
                </c:pt>
                <c:pt idx="2086">
                  <c:v>209.99930972399</c:v>
                </c:pt>
                <c:pt idx="2087">
                  <c:v>209.91180774710892</c:v>
                </c:pt>
                <c:pt idx="2088">
                  <c:v>209.82282220532403</c:v>
                </c:pt>
                <c:pt idx="2089">
                  <c:v>209.80630761217839</c:v>
                </c:pt>
                <c:pt idx="2090">
                  <c:v>209.88161034481453</c:v>
                </c:pt>
                <c:pt idx="2091">
                  <c:v>209.92242423714123</c:v>
                </c:pt>
                <c:pt idx="2092">
                  <c:v>210.03950390301918</c:v>
                </c:pt>
                <c:pt idx="2093">
                  <c:v>210.01102795621162</c:v>
                </c:pt>
                <c:pt idx="2094">
                  <c:v>209.87565736646246</c:v>
                </c:pt>
                <c:pt idx="2095">
                  <c:v>209.82892568559078</c:v>
                </c:pt>
                <c:pt idx="2096">
                  <c:v>209.82341382747688</c:v>
                </c:pt>
                <c:pt idx="2097">
                  <c:v>209.91385213947558</c:v>
                </c:pt>
                <c:pt idx="2098">
                  <c:v>209.98887597739053</c:v>
                </c:pt>
                <c:pt idx="2099">
                  <c:v>210.03730220520009</c:v>
                </c:pt>
                <c:pt idx="2100">
                  <c:v>210.02133619584527</c:v>
                </c:pt>
                <c:pt idx="2101">
                  <c:v>209.94033726078555</c:v>
                </c:pt>
                <c:pt idx="2102">
                  <c:v>209.86487264858636</c:v>
                </c:pt>
                <c:pt idx="2103">
                  <c:v>209.86330196875338</c:v>
                </c:pt>
                <c:pt idx="2104">
                  <c:v>209.91800710390311</c:v>
                </c:pt>
                <c:pt idx="2105">
                  <c:v>209.97262304094147</c:v>
                </c:pt>
                <c:pt idx="2106">
                  <c:v>209.98557606700916</c:v>
                </c:pt>
                <c:pt idx="2107">
                  <c:v>209.95215752684175</c:v>
                </c:pt>
                <c:pt idx="2108">
                  <c:v>209.90755499975333</c:v>
                </c:pt>
                <c:pt idx="2109">
                  <c:v>209.88086715495899</c:v>
                </c:pt>
                <c:pt idx="2110">
                  <c:v>209.95909401045009</c:v>
                </c:pt>
                <c:pt idx="2111">
                  <c:v>209.93755046809542</c:v>
                </c:pt>
                <c:pt idx="2112">
                  <c:v>209.95482119744321</c:v>
                </c:pt>
                <c:pt idx="2113">
                  <c:v>209.90963148476035</c:v>
                </c:pt>
                <c:pt idx="2114">
                  <c:v>209.90088563061784</c:v>
                </c:pt>
                <c:pt idx="2115">
                  <c:v>209.86843009455896</c:v>
                </c:pt>
                <c:pt idx="2116">
                  <c:v>209.95150739521378</c:v>
                </c:pt>
                <c:pt idx="2117">
                  <c:v>209.96515778414681</c:v>
                </c:pt>
                <c:pt idx="2118">
                  <c:v>210.01431646976744</c:v>
                </c:pt>
                <c:pt idx="2119">
                  <c:v>209.98300909675305</c:v>
                </c:pt>
                <c:pt idx="2120">
                  <c:v>209.91985406798938</c:v>
                </c:pt>
                <c:pt idx="2121">
                  <c:v>209.86470788532813</c:v>
                </c:pt>
                <c:pt idx="2122">
                  <c:v>209.85290025852998</c:v>
                </c:pt>
                <c:pt idx="2123">
                  <c:v>209.88790117866233</c:v>
                </c:pt>
                <c:pt idx="2124">
                  <c:v>210.00113908391882</c:v>
                </c:pt>
                <c:pt idx="2125">
                  <c:v>210.06353338937453</c:v>
                </c:pt>
                <c:pt idx="2126">
                  <c:v>209.99105399515582</c:v>
                </c:pt>
                <c:pt idx="2127">
                  <c:v>209.93393444194442</c:v>
                </c:pt>
                <c:pt idx="2128">
                  <c:v>209.8371246338657</c:v>
                </c:pt>
                <c:pt idx="2129">
                  <c:v>209.89233290767169</c:v>
                </c:pt>
                <c:pt idx="2130">
                  <c:v>209.92939355968099</c:v>
                </c:pt>
                <c:pt idx="2131">
                  <c:v>210.01328404751987</c:v>
                </c:pt>
                <c:pt idx="2132">
                  <c:v>210.05253213174126</c:v>
                </c:pt>
                <c:pt idx="2133">
                  <c:v>210.03283181892022</c:v>
                </c:pt>
                <c:pt idx="2134">
                  <c:v>209.94632584932015</c:v>
                </c:pt>
                <c:pt idx="2135">
                  <c:v>209.85902498763991</c:v>
                </c:pt>
                <c:pt idx="2136">
                  <c:v>209.85401649158808</c:v>
                </c:pt>
                <c:pt idx="2137">
                  <c:v>209.91600320811926</c:v>
                </c:pt>
                <c:pt idx="2138">
                  <c:v>209.98562885281535</c:v>
                </c:pt>
                <c:pt idx="2139">
                  <c:v>210.02709432316493</c:v>
                </c:pt>
                <c:pt idx="2140">
                  <c:v>209.99159990116505</c:v>
                </c:pt>
                <c:pt idx="2141">
                  <c:v>209.91938271638341</c:v>
                </c:pt>
                <c:pt idx="2142">
                  <c:v>209.87074110293722</c:v>
                </c:pt>
                <c:pt idx="2143">
                  <c:v>209.87997676911183</c:v>
                </c:pt>
                <c:pt idx="2144">
                  <c:v>209.91732916647089</c:v>
                </c:pt>
                <c:pt idx="2145">
                  <c:v>210.01902843980218</c:v>
                </c:pt>
                <c:pt idx="2146">
                  <c:v>209.98420346642129</c:v>
                </c:pt>
                <c:pt idx="2147">
                  <c:v>209.95325960333798</c:v>
                </c:pt>
                <c:pt idx="2148">
                  <c:v>209.8912811899516</c:v>
                </c:pt>
                <c:pt idx="2149">
                  <c:v>209.87806992037366</c:v>
                </c:pt>
                <c:pt idx="2150">
                  <c:v>209.94444830041709</c:v>
                </c:pt>
                <c:pt idx="2151">
                  <c:v>209.97524170824602</c:v>
                </c:pt>
                <c:pt idx="2152">
                  <c:v>209.95756947820047</c:v>
                </c:pt>
                <c:pt idx="2153">
                  <c:v>209.9522215161189</c:v>
                </c:pt>
                <c:pt idx="2154">
                  <c:v>209.89653944215138</c:v>
                </c:pt>
                <c:pt idx="2155">
                  <c:v>209.90325635134164</c:v>
                </c:pt>
                <c:pt idx="2156">
                  <c:v>209.9301995222271</c:v>
                </c:pt>
                <c:pt idx="2157">
                  <c:v>209.99344317549514</c:v>
                </c:pt>
                <c:pt idx="2158">
                  <c:v>210.04807094637926</c:v>
                </c:pt>
                <c:pt idx="2159">
                  <c:v>210.00485645149388</c:v>
                </c:pt>
                <c:pt idx="2160">
                  <c:v>209.92747518257795</c:v>
                </c:pt>
                <c:pt idx="2161">
                  <c:v>209.86918201348973</c:v>
                </c:pt>
                <c:pt idx="2162">
                  <c:v>209.85534066392739</c:v>
                </c:pt>
                <c:pt idx="2163">
                  <c:v>209.93703085190805</c:v>
                </c:pt>
                <c:pt idx="2164">
                  <c:v>210.01110893765332</c:v>
                </c:pt>
                <c:pt idx="2165">
                  <c:v>210.06190854397988</c:v>
                </c:pt>
                <c:pt idx="2166">
                  <c:v>210.03392613255266</c:v>
                </c:pt>
                <c:pt idx="2167">
                  <c:v>209.93278328266598</c:v>
                </c:pt>
                <c:pt idx="2168">
                  <c:v>209.8356369882473</c:v>
                </c:pt>
                <c:pt idx="2169">
                  <c:v>209.84327471666288</c:v>
                </c:pt>
                <c:pt idx="2170">
                  <c:v>209.93030817506536</c:v>
                </c:pt>
                <c:pt idx="2171">
                  <c:v>210.031394023449</c:v>
                </c:pt>
                <c:pt idx="2172">
                  <c:v>210.06584959434593</c:v>
                </c:pt>
                <c:pt idx="2173">
                  <c:v>210.0396579810922</c:v>
                </c:pt>
                <c:pt idx="2174">
                  <c:v>209.97408719156016</c:v>
                </c:pt>
                <c:pt idx="2175">
                  <c:v>209.87267497065071</c:v>
                </c:pt>
                <c:pt idx="2176">
                  <c:v>209.87460960235205</c:v>
                </c:pt>
                <c:pt idx="2177">
                  <c:v>209.9113419059592</c:v>
                </c:pt>
                <c:pt idx="2178">
                  <c:v>210.01963201128976</c:v>
                </c:pt>
                <c:pt idx="2179">
                  <c:v>210.05336306093466</c:v>
                </c:pt>
                <c:pt idx="2180">
                  <c:v>210.02068630207899</c:v>
                </c:pt>
                <c:pt idx="2181">
                  <c:v>209.93740621997915</c:v>
                </c:pt>
                <c:pt idx="2182">
                  <c:v>209.89072622434458</c:v>
                </c:pt>
                <c:pt idx="2183">
                  <c:v>209.90017779240739</c:v>
                </c:pt>
                <c:pt idx="2184">
                  <c:v>209.95525179436189</c:v>
                </c:pt>
                <c:pt idx="2185">
                  <c:v>209.98796189424729</c:v>
                </c:pt>
                <c:pt idx="2186">
                  <c:v>210.01216041879269</c:v>
                </c:pt>
                <c:pt idx="2187">
                  <c:v>209.96503320846776</c:v>
                </c:pt>
                <c:pt idx="2188">
                  <c:v>209.90727456119589</c:v>
                </c:pt>
                <c:pt idx="2189">
                  <c:v>209.89585386269164</c:v>
                </c:pt>
                <c:pt idx="2190">
                  <c:v>209.91537051483769</c:v>
                </c:pt>
                <c:pt idx="2191">
                  <c:v>209.94822835079665</c:v>
                </c:pt>
                <c:pt idx="2192">
                  <c:v>209.95762343353843</c:v>
                </c:pt>
                <c:pt idx="2193">
                  <c:v>209.92646770345493</c:v>
                </c:pt>
                <c:pt idx="2194">
                  <c:v>209.87623599800125</c:v>
                </c:pt>
                <c:pt idx="2195">
                  <c:v>209.86428190428919</c:v>
                </c:pt>
                <c:pt idx="2196">
                  <c:v>209.91880830098489</c:v>
                </c:pt>
                <c:pt idx="2197">
                  <c:v>209.98873733361842</c:v>
                </c:pt>
                <c:pt idx="2198">
                  <c:v>210.0058982122026</c:v>
                </c:pt>
                <c:pt idx="2199">
                  <c:v>209.97747277609</c:v>
                </c:pt>
                <c:pt idx="2200">
                  <c:v>209.90954938559258</c:v>
                </c:pt>
                <c:pt idx="2201">
                  <c:v>209.83063933564313</c:v>
                </c:pt>
                <c:pt idx="2202">
                  <c:v>209.85041345557534</c:v>
                </c:pt>
                <c:pt idx="2203">
                  <c:v>209.92895730233778</c:v>
                </c:pt>
                <c:pt idx="2204">
                  <c:v>210.00917127395721</c:v>
                </c:pt>
                <c:pt idx="2205">
                  <c:v>210.04139281732625</c:v>
                </c:pt>
                <c:pt idx="2206">
                  <c:v>210.02123731612255</c:v>
                </c:pt>
                <c:pt idx="2207">
                  <c:v>209.89485783427602</c:v>
                </c:pt>
                <c:pt idx="2208">
                  <c:v>209.82326934964391</c:v>
                </c:pt>
                <c:pt idx="2209">
                  <c:v>209.85197312691088</c:v>
                </c:pt>
                <c:pt idx="2210">
                  <c:v>209.94325913263168</c:v>
                </c:pt>
                <c:pt idx="2211">
                  <c:v>210.02696089589068</c:v>
                </c:pt>
                <c:pt idx="2212">
                  <c:v>210.05213978887031</c:v>
                </c:pt>
                <c:pt idx="2213">
                  <c:v>210.01777578685466</c:v>
                </c:pt>
                <c:pt idx="2214">
                  <c:v>209.93057820002596</c:v>
                </c:pt>
                <c:pt idx="2215">
                  <c:v>209.84513905274966</c:v>
                </c:pt>
                <c:pt idx="2216">
                  <c:v>209.8562397102969</c:v>
                </c:pt>
                <c:pt idx="2217">
                  <c:v>209.9328082896302</c:v>
                </c:pt>
                <c:pt idx="2218">
                  <c:v>209.99230340542863</c:v>
                </c:pt>
                <c:pt idx="2219">
                  <c:v>210.02071280667079</c:v>
                </c:pt>
                <c:pt idx="2220">
                  <c:v>209.9744391801591</c:v>
                </c:pt>
                <c:pt idx="2221">
                  <c:v>209.89781698927817</c:v>
                </c:pt>
                <c:pt idx="2222">
                  <c:v>209.86615100223486</c:v>
                </c:pt>
                <c:pt idx="2223">
                  <c:v>209.88885802619313</c:v>
                </c:pt>
                <c:pt idx="2224">
                  <c:v>209.92373692245968</c:v>
                </c:pt>
                <c:pt idx="2225">
                  <c:v>209.93703940203548</c:v>
                </c:pt>
                <c:pt idx="2226">
                  <c:v>209.96778271753033</c:v>
                </c:pt>
                <c:pt idx="2227">
                  <c:v>209.93842165267506</c:v>
                </c:pt>
                <c:pt idx="2228">
                  <c:v>209.87420881672642</c:v>
                </c:pt>
                <c:pt idx="2229">
                  <c:v>209.9019475177974</c:v>
                </c:pt>
                <c:pt idx="2230">
                  <c:v>209.96001922205551</c:v>
                </c:pt>
                <c:pt idx="2231">
                  <c:v>209.99514986609799</c:v>
                </c:pt>
                <c:pt idx="2232">
                  <c:v>209.9670427969393</c:v>
                </c:pt>
                <c:pt idx="2233">
                  <c:v>209.93599088965539</c:v>
                </c:pt>
                <c:pt idx="2234">
                  <c:v>209.88338638033414</c:v>
                </c:pt>
                <c:pt idx="2235">
                  <c:v>209.87119327218937</c:v>
                </c:pt>
                <c:pt idx="2236">
                  <c:v>209.92175464189904</c:v>
                </c:pt>
                <c:pt idx="2237">
                  <c:v>209.99138017605713</c:v>
                </c:pt>
                <c:pt idx="2238">
                  <c:v>210.07351656743509</c:v>
                </c:pt>
                <c:pt idx="2239">
                  <c:v>209.99033130933555</c:v>
                </c:pt>
                <c:pt idx="2240">
                  <c:v>209.91345108265205</c:v>
                </c:pt>
                <c:pt idx="2241">
                  <c:v>209.83265411208504</c:v>
                </c:pt>
                <c:pt idx="2242">
                  <c:v>209.85783299157242</c:v>
                </c:pt>
                <c:pt idx="2243">
                  <c:v>209.94457748451106</c:v>
                </c:pt>
                <c:pt idx="2244">
                  <c:v>210.02631976755092</c:v>
                </c:pt>
                <c:pt idx="2245">
                  <c:v>210.06229376560194</c:v>
                </c:pt>
                <c:pt idx="2246">
                  <c:v>210.02170716775748</c:v>
                </c:pt>
                <c:pt idx="2247">
                  <c:v>209.93827085265843</c:v>
                </c:pt>
                <c:pt idx="2248">
                  <c:v>209.84585145952298</c:v>
                </c:pt>
                <c:pt idx="2249">
                  <c:v>209.8684415520253</c:v>
                </c:pt>
                <c:pt idx="2250">
                  <c:v>209.96652491899385</c:v>
                </c:pt>
                <c:pt idx="2251">
                  <c:v>210.05654819649527</c:v>
                </c:pt>
                <c:pt idx="2252">
                  <c:v>210.08970612576724</c:v>
                </c:pt>
                <c:pt idx="2253">
                  <c:v>210.05675746366109</c:v>
                </c:pt>
                <c:pt idx="2254">
                  <c:v>209.96849842680132</c:v>
                </c:pt>
                <c:pt idx="2255">
                  <c:v>209.90180514177786</c:v>
                </c:pt>
                <c:pt idx="2256">
                  <c:v>209.9140477806298</c:v>
                </c:pt>
                <c:pt idx="2257">
                  <c:v>209.96630974280296</c:v>
                </c:pt>
                <c:pt idx="2258">
                  <c:v>210.02958790470325</c:v>
                </c:pt>
                <c:pt idx="2259">
                  <c:v>210.05830384788402</c:v>
                </c:pt>
                <c:pt idx="2260">
                  <c:v>210.01980636776938</c:v>
                </c:pt>
                <c:pt idx="2261">
                  <c:v>209.94627990728716</c:v>
                </c:pt>
                <c:pt idx="2262">
                  <c:v>209.9160928802998</c:v>
                </c:pt>
                <c:pt idx="2263">
                  <c:v>209.93620682870585</c:v>
                </c:pt>
                <c:pt idx="2264">
                  <c:v>209.9754536162196</c:v>
                </c:pt>
                <c:pt idx="2265">
                  <c:v>210.00711830288742</c:v>
                </c:pt>
                <c:pt idx="2266">
                  <c:v>210.01240992492728</c:v>
                </c:pt>
                <c:pt idx="2267">
                  <c:v>209.97104379033559</c:v>
                </c:pt>
                <c:pt idx="2268">
                  <c:v>209.91531146638687</c:v>
                </c:pt>
                <c:pt idx="2269">
                  <c:v>209.94144057230821</c:v>
                </c:pt>
                <c:pt idx="2270">
                  <c:v>210.04456535384122</c:v>
                </c:pt>
                <c:pt idx="2271">
                  <c:v>210.03627660011466</c:v>
                </c:pt>
                <c:pt idx="2272">
                  <c:v>210.02509330012822</c:v>
                </c:pt>
                <c:pt idx="2273">
                  <c:v>210.04986065212688</c:v>
                </c:pt>
                <c:pt idx="2274">
                  <c:v>209.93461932023516</c:v>
                </c:pt>
                <c:pt idx="2275">
                  <c:v>209.90451026425586</c:v>
                </c:pt>
                <c:pt idx="2276">
                  <c:v>209.96248157246333</c:v>
                </c:pt>
                <c:pt idx="2277">
                  <c:v>210.04134315157921</c:v>
                </c:pt>
                <c:pt idx="2278">
                  <c:v>210.08281286824848</c:v>
                </c:pt>
                <c:pt idx="2279">
                  <c:v>210.05646226194281</c:v>
                </c:pt>
                <c:pt idx="2280">
                  <c:v>209.97368767322814</c:v>
                </c:pt>
                <c:pt idx="2281">
                  <c:v>209.89168400502652</c:v>
                </c:pt>
                <c:pt idx="2282">
                  <c:v>209.89047270322658</c:v>
                </c:pt>
                <c:pt idx="2283">
                  <c:v>209.94882540835425</c:v>
                </c:pt>
                <c:pt idx="2284">
                  <c:v>210.04638379975097</c:v>
                </c:pt>
                <c:pt idx="2285">
                  <c:v>210.09654788056156</c:v>
                </c:pt>
                <c:pt idx="2286">
                  <c:v>210.13208505598229</c:v>
                </c:pt>
                <c:pt idx="2287">
                  <c:v>209.98531448469691</c:v>
                </c:pt>
                <c:pt idx="2288">
                  <c:v>209.89210724045907</c:v>
                </c:pt>
                <c:pt idx="2289">
                  <c:v>209.90784395821007</c:v>
                </c:pt>
                <c:pt idx="2290">
                  <c:v>209.95091273209798</c:v>
                </c:pt>
                <c:pt idx="2291">
                  <c:v>210.03927488972238</c:v>
                </c:pt>
                <c:pt idx="2292">
                  <c:v>210.0803845242753</c:v>
                </c:pt>
                <c:pt idx="2293">
                  <c:v>210.0472113902193</c:v>
                </c:pt>
                <c:pt idx="2294">
                  <c:v>209.98760598402623</c:v>
                </c:pt>
                <c:pt idx="2295">
                  <c:v>209.91302520693858</c:v>
                </c:pt>
                <c:pt idx="2296">
                  <c:v>209.92641456420961</c:v>
                </c:pt>
                <c:pt idx="2297">
                  <c:v>209.95648937541677</c:v>
                </c:pt>
                <c:pt idx="2298">
                  <c:v>210.01529230266789</c:v>
                </c:pt>
                <c:pt idx="2299">
                  <c:v>210.03795013879648</c:v>
                </c:pt>
                <c:pt idx="2300">
                  <c:v>210.00790327010586</c:v>
                </c:pt>
                <c:pt idx="2301">
                  <c:v>209.93808832272146</c:v>
                </c:pt>
                <c:pt idx="2302">
                  <c:v>209.92841380761081</c:v>
                </c:pt>
                <c:pt idx="2303">
                  <c:v>209.96516060825252</c:v>
                </c:pt>
                <c:pt idx="2304">
                  <c:v>209.99976615633989</c:v>
                </c:pt>
                <c:pt idx="2305">
                  <c:v>209.98838466004756</c:v>
                </c:pt>
                <c:pt idx="2306">
                  <c:v>209.98190642994746</c:v>
                </c:pt>
                <c:pt idx="2307">
                  <c:v>209.94554817411691</c:v>
                </c:pt>
                <c:pt idx="2308">
                  <c:v>209.91115076398626</c:v>
                </c:pt>
                <c:pt idx="2309">
                  <c:v>209.9459279852299</c:v>
                </c:pt>
                <c:pt idx="2310">
                  <c:v>210.02286655738135</c:v>
                </c:pt>
                <c:pt idx="2311">
                  <c:v>209.9931106873276</c:v>
                </c:pt>
                <c:pt idx="2312">
                  <c:v>210.01985880547861</c:v>
                </c:pt>
                <c:pt idx="2313">
                  <c:v>209.95603420837017</c:v>
                </c:pt>
                <c:pt idx="2314">
                  <c:v>209.87677512158271</c:v>
                </c:pt>
                <c:pt idx="2315">
                  <c:v>209.86822228995661</c:v>
                </c:pt>
                <c:pt idx="2316">
                  <c:v>209.94912273633923</c:v>
                </c:pt>
                <c:pt idx="2317">
                  <c:v>210.03924903109191</c:v>
                </c:pt>
                <c:pt idx="2318">
                  <c:v>210.08906572094537</c:v>
                </c:pt>
                <c:pt idx="2319">
                  <c:v>210.06772275252376</c:v>
                </c:pt>
                <c:pt idx="2320">
                  <c:v>209.98252860505301</c:v>
                </c:pt>
                <c:pt idx="2321">
                  <c:v>209.88554885971979</c:v>
                </c:pt>
                <c:pt idx="2322">
                  <c:v>209.88299049260314</c:v>
                </c:pt>
                <c:pt idx="2323">
                  <c:v>209.96764159620204</c:v>
                </c:pt>
                <c:pt idx="2324">
                  <c:v>210.00324804762874</c:v>
                </c:pt>
                <c:pt idx="2325">
                  <c:v>210.11032137842335</c:v>
                </c:pt>
                <c:pt idx="2326">
                  <c:v>210.09623556058045</c:v>
                </c:pt>
                <c:pt idx="2327">
                  <c:v>209.99819163795743</c:v>
                </c:pt>
                <c:pt idx="2328">
                  <c:v>209.89919441333831</c:v>
                </c:pt>
                <c:pt idx="2329">
                  <c:v>209.89239294642096</c:v>
                </c:pt>
                <c:pt idx="2330">
                  <c:v>209.96530782418336</c:v>
                </c:pt>
                <c:pt idx="2331">
                  <c:v>210.04401156222815</c:v>
                </c:pt>
                <c:pt idx="2332">
                  <c:v>210.10497533864861</c:v>
                </c:pt>
                <c:pt idx="2333">
                  <c:v>210.08191381910365</c:v>
                </c:pt>
                <c:pt idx="2334">
                  <c:v>209.99656578212779</c:v>
                </c:pt>
                <c:pt idx="2335">
                  <c:v>209.94106633041991</c:v>
                </c:pt>
                <c:pt idx="2336">
                  <c:v>209.93254903940738</c:v>
                </c:pt>
                <c:pt idx="2337">
                  <c:v>209.96320257885384</c:v>
                </c:pt>
                <c:pt idx="2338">
                  <c:v>210.03723031420878</c:v>
                </c:pt>
                <c:pt idx="2339">
                  <c:v>210.07336706763908</c:v>
                </c:pt>
                <c:pt idx="2340">
                  <c:v>210.04545970147819</c:v>
                </c:pt>
                <c:pt idx="2341">
                  <c:v>209.97318628907243</c:v>
                </c:pt>
                <c:pt idx="2342">
                  <c:v>209.93763687605178</c:v>
                </c:pt>
                <c:pt idx="2343">
                  <c:v>209.96460473866438</c:v>
                </c:pt>
                <c:pt idx="2344">
                  <c:v>210.00620197526769</c:v>
                </c:pt>
                <c:pt idx="2345">
                  <c:v>210.01357621466263</c:v>
                </c:pt>
                <c:pt idx="2346">
                  <c:v>210.01192110860313</c:v>
                </c:pt>
                <c:pt idx="2347">
                  <c:v>210.00186522493112</c:v>
                </c:pt>
                <c:pt idx="2348">
                  <c:v>209.9395029433517</c:v>
                </c:pt>
                <c:pt idx="2349">
                  <c:v>209.93602179299506</c:v>
                </c:pt>
                <c:pt idx="2350">
                  <c:v>209.99626600001343</c:v>
                </c:pt>
                <c:pt idx="2351">
                  <c:v>210.05665834706349</c:v>
                </c:pt>
                <c:pt idx="2352">
                  <c:v>210.05993074301642</c:v>
                </c:pt>
                <c:pt idx="2353">
                  <c:v>210.00767240047671</c:v>
                </c:pt>
                <c:pt idx="2354">
                  <c:v>209.90978620047829</c:v>
                </c:pt>
                <c:pt idx="2355">
                  <c:v>209.87212887780078</c:v>
                </c:pt>
                <c:pt idx="2356">
                  <c:v>209.92740043199831</c:v>
                </c:pt>
                <c:pt idx="2357">
                  <c:v>210.02576957540975</c:v>
                </c:pt>
                <c:pt idx="2358">
                  <c:v>210.07789066600026</c:v>
                </c:pt>
                <c:pt idx="2359">
                  <c:v>210.07499047298643</c:v>
                </c:pt>
                <c:pt idx="2360">
                  <c:v>210.01181838574502</c:v>
                </c:pt>
                <c:pt idx="2361">
                  <c:v>209.8990607723095</c:v>
                </c:pt>
                <c:pt idx="2362">
                  <c:v>209.84292873659854</c:v>
                </c:pt>
                <c:pt idx="2363">
                  <c:v>209.93349645985722</c:v>
                </c:pt>
                <c:pt idx="2364">
                  <c:v>210.02272924204169</c:v>
                </c:pt>
                <c:pt idx="2365">
                  <c:v>210.09474126012356</c:v>
                </c:pt>
                <c:pt idx="2366">
                  <c:v>210.08203874203315</c:v>
                </c:pt>
                <c:pt idx="2367">
                  <c:v>210.01417584701539</c:v>
                </c:pt>
                <c:pt idx="2368">
                  <c:v>209.91047895159511</c:v>
                </c:pt>
                <c:pt idx="2369">
                  <c:v>209.87312943701306</c:v>
                </c:pt>
                <c:pt idx="2370">
                  <c:v>209.92099705677464</c:v>
                </c:pt>
                <c:pt idx="2371">
                  <c:v>209.99838193011863</c:v>
                </c:pt>
                <c:pt idx="2372">
                  <c:v>210.01004520217481</c:v>
                </c:pt>
                <c:pt idx="2373">
                  <c:v>210.05388379776988</c:v>
                </c:pt>
                <c:pt idx="2374">
                  <c:v>210.00746852486026</c:v>
                </c:pt>
                <c:pt idx="2375">
                  <c:v>209.91225375828174</c:v>
                </c:pt>
                <c:pt idx="2376">
                  <c:v>209.90394783811743</c:v>
                </c:pt>
                <c:pt idx="2377">
                  <c:v>209.94806661122678</c:v>
                </c:pt>
                <c:pt idx="2378">
                  <c:v>209.99029997761593</c:v>
                </c:pt>
                <c:pt idx="2379">
                  <c:v>210.03135126865058</c:v>
                </c:pt>
                <c:pt idx="2380">
                  <c:v>210.02471869496003</c:v>
                </c:pt>
                <c:pt idx="2381">
                  <c:v>209.95493661334376</c:v>
                </c:pt>
                <c:pt idx="2382">
                  <c:v>209.91127662564611</c:v>
                </c:pt>
                <c:pt idx="2383">
                  <c:v>209.92748320970924</c:v>
                </c:pt>
                <c:pt idx="2384">
                  <c:v>209.96989310074466</c:v>
                </c:pt>
                <c:pt idx="2385">
                  <c:v>210.01617347615445</c:v>
                </c:pt>
                <c:pt idx="2386">
                  <c:v>209.98131054424277</c:v>
                </c:pt>
                <c:pt idx="2387">
                  <c:v>209.95594774345489</c:v>
                </c:pt>
                <c:pt idx="2388">
                  <c:v>209.90387112338692</c:v>
                </c:pt>
                <c:pt idx="2389">
                  <c:v>209.8858667775859</c:v>
                </c:pt>
                <c:pt idx="2390">
                  <c:v>209.95500875626118</c:v>
                </c:pt>
                <c:pt idx="2391">
                  <c:v>210.0110655490887</c:v>
                </c:pt>
                <c:pt idx="2392">
                  <c:v>210.01447193512394</c:v>
                </c:pt>
                <c:pt idx="2393">
                  <c:v>209.96640601388941</c:v>
                </c:pt>
                <c:pt idx="2394">
                  <c:v>209.88217338038024</c:v>
                </c:pt>
                <c:pt idx="2395">
                  <c:v>209.83702814273775</c:v>
                </c:pt>
                <c:pt idx="2396">
                  <c:v>209.86618925079893</c:v>
                </c:pt>
                <c:pt idx="2397">
                  <c:v>209.95176881493001</c:v>
                </c:pt>
                <c:pt idx="2398">
                  <c:v>210.01743793710847</c:v>
                </c:pt>
                <c:pt idx="2399">
                  <c:v>210.04064131020581</c:v>
                </c:pt>
                <c:pt idx="2400">
                  <c:v>210.00903321909965</c:v>
                </c:pt>
                <c:pt idx="2401">
                  <c:v>209.91120573880369</c:v>
                </c:pt>
                <c:pt idx="2402">
                  <c:v>209.81150672845644</c:v>
                </c:pt>
                <c:pt idx="2403">
                  <c:v>209.86166776781221</c:v>
                </c:pt>
                <c:pt idx="2404">
                  <c:v>209.95471798418251</c:v>
                </c:pt>
                <c:pt idx="2405">
                  <c:v>210.02818156308854</c:v>
                </c:pt>
                <c:pt idx="2406">
                  <c:v>210.04566924975884</c:v>
                </c:pt>
                <c:pt idx="2407">
                  <c:v>209.99412190339137</c:v>
                </c:pt>
                <c:pt idx="2408">
                  <c:v>209.90383310898682</c:v>
                </c:pt>
                <c:pt idx="2409">
                  <c:v>209.84504723929371</c:v>
                </c:pt>
                <c:pt idx="2410">
                  <c:v>209.87359633762918</c:v>
                </c:pt>
                <c:pt idx="2411">
                  <c:v>209.93743423986342</c:v>
                </c:pt>
                <c:pt idx="2412">
                  <c:v>210.00209341670976</c:v>
                </c:pt>
                <c:pt idx="2413">
                  <c:v>210.00520734721781</c:v>
                </c:pt>
                <c:pt idx="2414">
                  <c:v>209.94205533722786</c:v>
                </c:pt>
                <c:pt idx="2415">
                  <c:v>209.88223335752588</c:v>
                </c:pt>
                <c:pt idx="2416">
                  <c:v>209.89197292944613</c:v>
                </c:pt>
                <c:pt idx="2417">
                  <c:v>209.92508195374836</c:v>
                </c:pt>
                <c:pt idx="2418">
                  <c:v>209.95027586755873</c:v>
                </c:pt>
                <c:pt idx="2419">
                  <c:v>209.97811447771215</c:v>
                </c:pt>
                <c:pt idx="2420">
                  <c:v>209.99372512450699</c:v>
                </c:pt>
                <c:pt idx="2421">
                  <c:v>209.93977258742223</c:v>
                </c:pt>
                <c:pt idx="2422">
                  <c:v>209.90535007320881</c:v>
                </c:pt>
                <c:pt idx="2423">
                  <c:v>209.94813441897529</c:v>
                </c:pt>
                <c:pt idx="2424">
                  <c:v>209.99523708464395</c:v>
                </c:pt>
                <c:pt idx="2425">
                  <c:v>210.03088127588941</c:v>
                </c:pt>
                <c:pt idx="2426">
                  <c:v>209.98701691938939</c:v>
                </c:pt>
                <c:pt idx="2427">
                  <c:v>209.9336471757108</c:v>
                </c:pt>
                <c:pt idx="2428">
                  <c:v>209.90281164824745</c:v>
                </c:pt>
                <c:pt idx="2429">
                  <c:v>209.91070988522475</c:v>
                </c:pt>
                <c:pt idx="2430">
                  <c:v>209.96250923174995</c:v>
                </c:pt>
                <c:pt idx="2431">
                  <c:v>210.04688665757459</c:v>
                </c:pt>
                <c:pt idx="2432">
                  <c:v>210.07163676553876</c:v>
                </c:pt>
                <c:pt idx="2433">
                  <c:v>210.03209418429543</c:v>
                </c:pt>
                <c:pt idx="2434">
                  <c:v>209.92645938079727</c:v>
                </c:pt>
                <c:pt idx="2435">
                  <c:v>209.8622633347141</c:v>
                </c:pt>
                <c:pt idx="2436">
                  <c:v>209.89285230939458</c:v>
                </c:pt>
                <c:pt idx="2437">
                  <c:v>209.98752874371363</c:v>
                </c:pt>
                <c:pt idx="2438">
                  <c:v>210.08549232046863</c:v>
                </c:pt>
                <c:pt idx="2439">
                  <c:v>210.10011462397415</c:v>
                </c:pt>
                <c:pt idx="2440">
                  <c:v>210.05575956097519</c:v>
                </c:pt>
                <c:pt idx="2441">
                  <c:v>209.96326260400721</c:v>
                </c:pt>
                <c:pt idx="2442">
                  <c:v>209.87695480383152</c:v>
                </c:pt>
                <c:pt idx="2443">
                  <c:v>209.91702022045541</c:v>
                </c:pt>
                <c:pt idx="2444">
                  <c:v>210.00266721893789</c:v>
                </c:pt>
                <c:pt idx="2445">
                  <c:v>210.06647397378481</c:v>
                </c:pt>
                <c:pt idx="2446">
                  <c:v>210.09465263013931</c:v>
                </c:pt>
                <c:pt idx="2447">
                  <c:v>210.03293518728486</c:v>
                </c:pt>
                <c:pt idx="2448">
                  <c:v>209.92811527779838</c:v>
                </c:pt>
                <c:pt idx="2449">
                  <c:v>209.8719095878522</c:v>
                </c:pt>
                <c:pt idx="2450">
                  <c:v>209.88613408487862</c:v>
                </c:pt>
                <c:pt idx="2451">
                  <c:v>209.96177486000084</c:v>
                </c:pt>
                <c:pt idx="2452">
                  <c:v>210.05412686762787</c:v>
                </c:pt>
                <c:pt idx="2453">
                  <c:v>210.01169480128624</c:v>
                </c:pt>
                <c:pt idx="2454">
                  <c:v>209.95132429723299</c:v>
                </c:pt>
                <c:pt idx="2455">
                  <c:v>209.88528009080125</c:v>
                </c:pt>
                <c:pt idx="2456">
                  <c:v>209.87959012484833</c:v>
                </c:pt>
                <c:pt idx="2457">
                  <c:v>209.89898287603296</c:v>
                </c:pt>
                <c:pt idx="2458">
                  <c:v>209.9306282225221</c:v>
                </c:pt>
                <c:pt idx="2459">
                  <c:v>209.94141326709422</c:v>
                </c:pt>
                <c:pt idx="2460">
                  <c:v>209.93303223894048</c:v>
                </c:pt>
                <c:pt idx="2461">
                  <c:v>209.87842328389996</c:v>
                </c:pt>
                <c:pt idx="2462">
                  <c:v>209.84515922623862</c:v>
                </c:pt>
                <c:pt idx="2463">
                  <c:v>209.8610878375664</c:v>
                </c:pt>
                <c:pt idx="2464">
                  <c:v>209.89999415219154</c:v>
                </c:pt>
                <c:pt idx="2465">
                  <c:v>209.91263134163114</c:v>
                </c:pt>
                <c:pt idx="2466">
                  <c:v>209.87137413234373</c:v>
                </c:pt>
                <c:pt idx="2467">
                  <c:v>209.83566799046486</c:v>
                </c:pt>
                <c:pt idx="2468">
                  <c:v>209.81805824435892</c:v>
                </c:pt>
                <c:pt idx="2469">
                  <c:v>209.77454042171036</c:v>
                </c:pt>
                <c:pt idx="2470">
                  <c:v>209.85309401786759</c:v>
                </c:pt>
                <c:pt idx="2471">
                  <c:v>209.9223532381782</c:v>
                </c:pt>
                <c:pt idx="2472">
                  <c:v>209.95790694738213</c:v>
                </c:pt>
                <c:pt idx="2473">
                  <c:v>209.94251982345159</c:v>
                </c:pt>
                <c:pt idx="2474">
                  <c:v>209.87181624527665</c:v>
                </c:pt>
                <c:pt idx="2475">
                  <c:v>209.7778871232631</c:v>
                </c:pt>
                <c:pt idx="2476">
                  <c:v>209.77012912964977</c:v>
                </c:pt>
                <c:pt idx="2477">
                  <c:v>209.83995127126178</c:v>
                </c:pt>
                <c:pt idx="2478">
                  <c:v>209.93279150043637</c:v>
                </c:pt>
                <c:pt idx="2479">
                  <c:v>209.96634354158829</c:v>
                </c:pt>
                <c:pt idx="2480">
                  <c:v>209.93743489329864</c:v>
                </c:pt>
                <c:pt idx="2481">
                  <c:v>209.8025114010598</c:v>
                </c:pt>
                <c:pt idx="2482">
                  <c:v>209.7619791427187</c:v>
                </c:pt>
                <c:pt idx="2483">
                  <c:v>209.7602770302596</c:v>
                </c:pt>
                <c:pt idx="2484">
                  <c:v>209.86202072674871</c:v>
                </c:pt>
                <c:pt idx="2485">
                  <c:v>209.93183233749357</c:v>
                </c:pt>
                <c:pt idx="2486">
                  <c:v>209.96281479734859</c:v>
                </c:pt>
                <c:pt idx="2487">
                  <c:v>209.95553482665531</c:v>
                </c:pt>
                <c:pt idx="2488">
                  <c:v>209.8724503726624</c:v>
                </c:pt>
                <c:pt idx="2489">
                  <c:v>209.78031774733586</c:v>
                </c:pt>
                <c:pt idx="2490">
                  <c:v>209.7671105187012</c:v>
                </c:pt>
                <c:pt idx="2491">
                  <c:v>209.82815992799246</c:v>
                </c:pt>
                <c:pt idx="2492">
                  <c:v>209.89503460300813</c:v>
                </c:pt>
                <c:pt idx="2493">
                  <c:v>209.91998661638939</c:v>
                </c:pt>
                <c:pt idx="2494">
                  <c:v>209.92736029076565</c:v>
                </c:pt>
                <c:pt idx="2495">
                  <c:v>209.84373890645548</c:v>
                </c:pt>
                <c:pt idx="2496">
                  <c:v>209.82618232397294</c:v>
                </c:pt>
                <c:pt idx="2497">
                  <c:v>209.87137479200834</c:v>
                </c:pt>
                <c:pt idx="2498">
                  <c:v>209.89577615769366</c:v>
                </c:pt>
                <c:pt idx="2499">
                  <c:v>209.92209775915794</c:v>
                </c:pt>
                <c:pt idx="2500">
                  <c:v>209.93710050108649</c:v>
                </c:pt>
                <c:pt idx="2501">
                  <c:v>209.85003097344656</c:v>
                </c:pt>
                <c:pt idx="2502">
                  <c:v>209.81391677284188</c:v>
                </c:pt>
                <c:pt idx="2503">
                  <c:v>209.81014277509294</c:v>
                </c:pt>
                <c:pt idx="2504">
                  <c:v>209.89273593443531</c:v>
                </c:pt>
                <c:pt idx="2505">
                  <c:v>209.90816686647202</c:v>
                </c:pt>
                <c:pt idx="2506">
                  <c:v>209.8834672398217</c:v>
                </c:pt>
                <c:pt idx="2507">
                  <c:v>209.87682744249742</c:v>
                </c:pt>
                <c:pt idx="2508">
                  <c:v>209.80624296309355</c:v>
                </c:pt>
                <c:pt idx="2509">
                  <c:v>209.78397423568825</c:v>
                </c:pt>
                <c:pt idx="2510">
                  <c:v>209.83779470964825</c:v>
                </c:pt>
                <c:pt idx="2511">
                  <c:v>209.94800032048255</c:v>
                </c:pt>
                <c:pt idx="2512">
                  <c:v>209.98550656882816</c:v>
                </c:pt>
                <c:pt idx="2513">
                  <c:v>209.96088010163407</c:v>
                </c:pt>
                <c:pt idx="2514">
                  <c:v>209.85022162452262</c:v>
                </c:pt>
                <c:pt idx="2515">
                  <c:v>209.7560664852619</c:v>
                </c:pt>
                <c:pt idx="2516">
                  <c:v>209.75729869826051</c:v>
                </c:pt>
                <c:pt idx="2517">
                  <c:v>209.80497973980579</c:v>
                </c:pt>
                <c:pt idx="2518">
                  <c:v>209.92445435911731</c:v>
                </c:pt>
                <c:pt idx="2519">
                  <c:v>210.01524341908248</c:v>
                </c:pt>
                <c:pt idx="2520">
                  <c:v>209.94003021528277</c:v>
                </c:pt>
                <c:pt idx="2521">
                  <c:v>209.89129132140295</c:v>
                </c:pt>
                <c:pt idx="2522">
                  <c:v>209.8050701182168</c:v>
                </c:pt>
                <c:pt idx="2523">
                  <c:v>209.79086372967487</c:v>
                </c:pt>
                <c:pt idx="2524">
                  <c:v>209.8592056733371</c:v>
                </c:pt>
                <c:pt idx="2525">
                  <c:v>209.967337980667</c:v>
                </c:pt>
                <c:pt idx="2526">
                  <c:v>210.00070822310877</c:v>
                </c:pt>
                <c:pt idx="2527">
                  <c:v>209.94123946221936</c:v>
                </c:pt>
                <c:pt idx="2528">
                  <c:v>209.87454543192189</c:v>
                </c:pt>
                <c:pt idx="2529">
                  <c:v>209.839003126655</c:v>
                </c:pt>
                <c:pt idx="2530">
                  <c:v>209.81816890211553</c:v>
                </c:pt>
                <c:pt idx="2531">
                  <c:v>209.87098344006364</c:v>
                </c:pt>
                <c:pt idx="2532">
                  <c:v>209.96652781027879</c:v>
                </c:pt>
                <c:pt idx="2533">
                  <c:v>209.94598366085347</c:v>
                </c:pt>
                <c:pt idx="2534">
                  <c:v>209.93397062592533</c:v>
                </c:pt>
                <c:pt idx="2535">
                  <c:v>209.86380483867012</c:v>
                </c:pt>
                <c:pt idx="2536">
                  <c:v>209.86010438562289</c:v>
                </c:pt>
                <c:pt idx="2537">
                  <c:v>209.8877791033421</c:v>
                </c:pt>
                <c:pt idx="2538">
                  <c:v>209.91536873853755</c:v>
                </c:pt>
                <c:pt idx="2539">
                  <c:v>209.89556350060562</c:v>
                </c:pt>
                <c:pt idx="2540">
                  <c:v>209.86814501377313</c:v>
                </c:pt>
                <c:pt idx="2541">
                  <c:v>209.81003584691325</c:v>
                </c:pt>
                <c:pt idx="2542">
                  <c:v>209.82989643774658</c:v>
                </c:pt>
                <c:pt idx="2543">
                  <c:v>209.83241079678737</c:v>
                </c:pt>
                <c:pt idx="2544">
                  <c:v>209.92033253732873</c:v>
                </c:pt>
                <c:pt idx="2545">
                  <c:v>209.97657071603373</c:v>
                </c:pt>
                <c:pt idx="2546">
                  <c:v>209.90905863477718</c:v>
                </c:pt>
                <c:pt idx="2547">
                  <c:v>209.85915711887239</c:v>
                </c:pt>
                <c:pt idx="2548">
                  <c:v>209.74854165899123</c:v>
                </c:pt>
                <c:pt idx="2549">
                  <c:v>209.79345640383085</c:v>
                </c:pt>
                <c:pt idx="2550">
                  <c:v>209.86612551762522</c:v>
                </c:pt>
                <c:pt idx="2551">
                  <c:v>209.98140086459532</c:v>
                </c:pt>
                <c:pt idx="2552">
                  <c:v>209.98460718109931</c:v>
                </c:pt>
                <c:pt idx="2553">
                  <c:v>209.96057663320269</c:v>
                </c:pt>
                <c:pt idx="2554">
                  <c:v>209.87411147850281</c:v>
                </c:pt>
                <c:pt idx="2555">
                  <c:v>209.78024022628898</c:v>
                </c:pt>
                <c:pt idx="2556">
                  <c:v>209.79715976850892</c:v>
                </c:pt>
                <c:pt idx="2557">
                  <c:v>209.86298690437872</c:v>
                </c:pt>
                <c:pt idx="2558">
                  <c:v>209.99019468816851</c:v>
                </c:pt>
                <c:pt idx="2559">
                  <c:v>210.03780686259597</c:v>
                </c:pt>
                <c:pt idx="2560">
                  <c:v>209.99588244987672</c:v>
                </c:pt>
                <c:pt idx="2561">
                  <c:v>209.9185812513881</c:v>
                </c:pt>
                <c:pt idx="2562">
                  <c:v>209.83925883874483</c:v>
                </c:pt>
                <c:pt idx="2563">
                  <c:v>209.84185443169162</c:v>
                </c:pt>
                <c:pt idx="2564">
                  <c:v>209.91438744094486</c:v>
                </c:pt>
                <c:pt idx="2565">
                  <c:v>209.98610229344428</c:v>
                </c:pt>
                <c:pt idx="2566">
                  <c:v>210.00165880936748</c:v>
                </c:pt>
                <c:pt idx="2567">
                  <c:v>210.00405429596836</c:v>
                </c:pt>
                <c:pt idx="2568">
                  <c:v>209.89352658630111</c:v>
                </c:pt>
                <c:pt idx="2569">
                  <c:v>209.84777594020784</c:v>
                </c:pt>
                <c:pt idx="2570">
                  <c:v>209.85229401024731</c:v>
                </c:pt>
                <c:pt idx="2571">
                  <c:v>209.89477258082286</c:v>
                </c:pt>
                <c:pt idx="2572">
                  <c:v>209.94566473170539</c:v>
                </c:pt>
                <c:pt idx="2573">
                  <c:v>209.96883997436095</c:v>
                </c:pt>
                <c:pt idx="2574">
                  <c:v>209.94397950694923</c:v>
                </c:pt>
                <c:pt idx="2575">
                  <c:v>209.88148312880656</c:v>
                </c:pt>
                <c:pt idx="2576">
                  <c:v>209.87966484804429</c:v>
                </c:pt>
                <c:pt idx="2577">
                  <c:v>209.93192196350469</c:v>
                </c:pt>
                <c:pt idx="2578">
                  <c:v>209.93297867407193</c:v>
                </c:pt>
                <c:pt idx="2579">
                  <c:v>209.91477690381217</c:v>
                </c:pt>
                <c:pt idx="2580">
                  <c:v>209.865812050388</c:v>
                </c:pt>
                <c:pt idx="2581">
                  <c:v>209.83043704429005</c:v>
                </c:pt>
                <c:pt idx="2582">
                  <c:v>209.82026119437575</c:v>
                </c:pt>
                <c:pt idx="2583">
                  <c:v>209.85584575250886</c:v>
                </c:pt>
                <c:pt idx="2584">
                  <c:v>209.91563469120118</c:v>
                </c:pt>
                <c:pt idx="2585">
                  <c:v>209.97410119688499</c:v>
                </c:pt>
                <c:pt idx="2586">
                  <c:v>209.95084432415257</c:v>
                </c:pt>
                <c:pt idx="2587">
                  <c:v>209.87640295989195</c:v>
                </c:pt>
                <c:pt idx="2588">
                  <c:v>209.80478922948393</c:v>
                </c:pt>
                <c:pt idx="2589">
                  <c:v>209.81198031136699</c:v>
                </c:pt>
                <c:pt idx="2590">
                  <c:v>209.88696146770198</c:v>
                </c:pt>
                <c:pt idx="2591">
                  <c:v>209.96381146917724</c:v>
                </c:pt>
                <c:pt idx="2592">
                  <c:v>209.98508920569276</c:v>
                </c:pt>
                <c:pt idx="2593">
                  <c:v>209.96406720495804</c:v>
                </c:pt>
                <c:pt idx="2594">
                  <c:v>209.8636089729695</c:v>
                </c:pt>
                <c:pt idx="2595">
                  <c:v>209.76567245545885</c:v>
                </c:pt>
                <c:pt idx="2596">
                  <c:v>209.7806536715957</c:v>
                </c:pt>
                <c:pt idx="2597">
                  <c:v>209.85506420529327</c:v>
                </c:pt>
                <c:pt idx="2598">
                  <c:v>209.97538203011911</c:v>
                </c:pt>
                <c:pt idx="2599">
                  <c:v>210.02362955699425</c:v>
                </c:pt>
                <c:pt idx="2600">
                  <c:v>210.00653796200643</c:v>
                </c:pt>
                <c:pt idx="2601">
                  <c:v>209.93927473448929</c:v>
                </c:pt>
                <c:pt idx="2602">
                  <c:v>209.85602513938446</c:v>
                </c:pt>
                <c:pt idx="2603">
                  <c:v>209.85502396921197</c:v>
                </c:pt>
                <c:pt idx="2604">
                  <c:v>209.92067863949944</c:v>
                </c:pt>
                <c:pt idx="2605">
                  <c:v>209.98061971902163</c:v>
                </c:pt>
                <c:pt idx="2606">
                  <c:v>210.00534481796424</c:v>
                </c:pt>
                <c:pt idx="2607">
                  <c:v>209.96527691126943</c:v>
                </c:pt>
                <c:pt idx="2608">
                  <c:v>209.89567799925902</c:v>
                </c:pt>
                <c:pt idx="2609">
                  <c:v>209.8651154007579</c:v>
                </c:pt>
                <c:pt idx="2610">
                  <c:v>209.88272116363433</c:v>
                </c:pt>
                <c:pt idx="2611">
                  <c:v>209.90849302903058</c:v>
                </c:pt>
                <c:pt idx="2612">
                  <c:v>209.96299687219982</c:v>
                </c:pt>
                <c:pt idx="2613">
                  <c:v>209.95962422628759</c:v>
                </c:pt>
                <c:pt idx="2614">
                  <c:v>209.93934405921362</c:v>
                </c:pt>
                <c:pt idx="2615">
                  <c:v>209.8854226864984</c:v>
                </c:pt>
                <c:pt idx="2616">
                  <c:v>209.8908527360889</c:v>
                </c:pt>
                <c:pt idx="2617">
                  <c:v>209.94069216661603</c:v>
                </c:pt>
                <c:pt idx="2618">
                  <c:v>209.9677173967101</c:v>
                </c:pt>
                <c:pt idx="2619">
                  <c:v>209.92683339249595</c:v>
                </c:pt>
                <c:pt idx="2620">
                  <c:v>209.8822142090375</c:v>
                </c:pt>
                <c:pt idx="2621">
                  <c:v>209.81939741763125</c:v>
                </c:pt>
                <c:pt idx="2622">
                  <c:v>209.82439649340591</c:v>
                </c:pt>
                <c:pt idx="2623">
                  <c:v>209.86706530805753</c:v>
                </c:pt>
                <c:pt idx="2624">
                  <c:v>209.94453817482719</c:v>
                </c:pt>
                <c:pt idx="2625">
                  <c:v>209.98590019108673</c:v>
                </c:pt>
                <c:pt idx="2626">
                  <c:v>209.98518798860476</c:v>
                </c:pt>
                <c:pt idx="2627">
                  <c:v>209.906232351048</c:v>
                </c:pt>
                <c:pt idx="2628">
                  <c:v>209.76144405354904</c:v>
                </c:pt>
                <c:pt idx="2629">
                  <c:v>209.81435728093663</c:v>
                </c:pt>
                <c:pt idx="2630">
                  <c:v>209.89253891883874</c:v>
                </c:pt>
                <c:pt idx="2631">
                  <c:v>209.9832268937796</c:v>
                </c:pt>
                <c:pt idx="2632">
                  <c:v>210.01563922447053</c:v>
                </c:pt>
                <c:pt idx="2633">
                  <c:v>209.99330312913526</c:v>
                </c:pt>
                <c:pt idx="2634">
                  <c:v>209.90762238154912</c:v>
                </c:pt>
                <c:pt idx="2635">
                  <c:v>209.80449909437229</c:v>
                </c:pt>
                <c:pt idx="2636">
                  <c:v>209.79120828050873</c:v>
                </c:pt>
                <c:pt idx="2637">
                  <c:v>209.87264240400219</c:v>
                </c:pt>
                <c:pt idx="2638">
                  <c:v>209.96948288053323</c:v>
                </c:pt>
                <c:pt idx="2639">
                  <c:v>210.00744934715783</c:v>
                </c:pt>
                <c:pt idx="2640">
                  <c:v>210.00901487575842</c:v>
                </c:pt>
                <c:pt idx="2641">
                  <c:v>209.93366625038408</c:v>
                </c:pt>
                <c:pt idx="2642">
                  <c:v>209.86798619776266</c:v>
                </c:pt>
                <c:pt idx="2643">
                  <c:v>209.8574820449972</c:v>
                </c:pt>
                <c:pt idx="2644">
                  <c:v>209.91837260364815</c:v>
                </c:pt>
                <c:pt idx="2645">
                  <c:v>209.97232626714293</c:v>
                </c:pt>
                <c:pt idx="2646">
                  <c:v>209.98599468223495</c:v>
                </c:pt>
                <c:pt idx="2647">
                  <c:v>210.02043394515022</c:v>
                </c:pt>
                <c:pt idx="2648">
                  <c:v>209.89865666696565</c:v>
                </c:pt>
                <c:pt idx="2649">
                  <c:v>209.85862346067526</c:v>
                </c:pt>
                <c:pt idx="2650">
                  <c:v>209.86746604031453</c:v>
                </c:pt>
                <c:pt idx="2651">
                  <c:v>209.91030330881364</c:v>
                </c:pt>
                <c:pt idx="2652">
                  <c:v>209.94361247878714</c:v>
                </c:pt>
                <c:pt idx="2653">
                  <c:v>209.92931627491478</c:v>
                </c:pt>
                <c:pt idx="2654">
                  <c:v>209.90655215679206</c:v>
                </c:pt>
                <c:pt idx="2655">
                  <c:v>209.87044803402145</c:v>
                </c:pt>
                <c:pt idx="2656">
                  <c:v>209.89230131904662</c:v>
                </c:pt>
                <c:pt idx="2657">
                  <c:v>209.94093074945189</c:v>
                </c:pt>
                <c:pt idx="2658">
                  <c:v>209.96666075470807</c:v>
                </c:pt>
                <c:pt idx="2659">
                  <c:v>209.94245159825317</c:v>
                </c:pt>
                <c:pt idx="2660">
                  <c:v>209.84556733514222</c:v>
                </c:pt>
                <c:pt idx="2661">
                  <c:v>209.82285509373327</c:v>
                </c:pt>
                <c:pt idx="2662">
                  <c:v>209.78983363635683</c:v>
                </c:pt>
                <c:pt idx="2663">
                  <c:v>209.84248058834604</c:v>
                </c:pt>
                <c:pt idx="2664">
                  <c:v>209.92697062808489</c:v>
                </c:pt>
                <c:pt idx="2665">
                  <c:v>209.99887205810768</c:v>
                </c:pt>
                <c:pt idx="2666">
                  <c:v>209.96110279526522</c:v>
                </c:pt>
                <c:pt idx="2667">
                  <c:v>209.89226532091175</c:v>
                </c:pt>
                <c:pt idx="2668">
                  <c:v>209.81473003267982</c:v>
                </c:pt>
                <c:pt idx="2669">
                  <c:v>209.78551308694043</c:v>
                </c:pt>
                <c:pt idx="2670">
                  <c:v>209.86992177149699</c:v>
                </c:pt>
                <c:pt idx="2671">
                  <c:v>209.95423664368559</c:v>
                </c:pt>
                <c:pt idx="2672">
                  <c:v>210.0080281140132</c:v>
                </c:pt>
                <c:pt idx="2673">
                  <c:v>209.96528903703893</c:v>
                </c:pt>
                <c:pt idx="2674">
                  <c:v>209.8892323767854</c:v>
                </c:pt>
                <c:pt idx="2675">
                  <c:v>209.79285101136168</c:v>
                </c:pt>
                <c:pt idx="2676">
                  <c:v>209.76416097831049</c:v>
                </c:pt>
                <c:pt idx="2677">
                  <c:v>209.82761693918661</c:v>
                </c:pt>
                <c:pt idx="2678">
                  <c:v>209.93017124367518</c:v>
                </c:pt>
                <c:pt idx="2679">
                  <c:v>210.0244620629293</c:v>
                </c:pt>
                <c:pt idx="2680">
                  <c:v>209.96176954120656</c:v>
                </c:pt>
                <c:pt idx="2681">
                  <c:v>209.88816282710445</c:v>
                </c:pt>
                <c:pt idx="2682">
                  <c:v>209.83760678068705</c:v>
                </c:pt>
                <c:pt idx="2683">
                  <c:v>209.84924375289305</c:v>
                </c:pt>
                <c:pt idx="2684">
                  <c:v>209.8925609055014</c:v>
                </c:pt>
                <c:pt idx="2685">
                  <c:v>209.95938361132056</c:v>
                </c:pt>
                <c:pt idx="2686">
                  <c:v>209.96497111675421</c:v>
                </c:pt>
                <c:pt idx="2687">
                  <c:v>209.92513428610511</c:v>
                </c:pt>
                <c:pt idx="2688">
                  <c:v>209.85453959367823</c:v>
                </c:pt>
                <c:pt idx="2689">
                  <c:v>209.848603188037</c:v>
                </c:pt>
                <c:pt idx="2690">
                  <c:v>209.86142400380839</c:v>
                </c:pt>
                <c:pt idx="2691">
                  <c:v>209.88981456271569</c:v>
                </c:pt>
                <c:pt idx="2692">
                  <c:v>209.90466456923548</c:v>
                </c:pt>
                <c:pt idx="2693">
                  <c:v>209.89327803631886</c:v>
                </c:pt>
                <c:pt idx="2694">
                  <c:v>209.86742845049886</c:v>
                </c:pt>
                <c:pt idx="2695">
                  <c:v>209.8859015145589</c:v>
                </c:pt>
                <c:pt idx="2696">
                  <c:v>209.85869875114142</c:v>
                </c:pt>
                <c:pt idx="2697">
                  <c:v>209.91966608752452</c:v>
                </c:pt>
                <c:pt idx="2698">
                  <c:v>209.98142563139328</c:v>
                </c:pt>
                <c:pt idx="2699">
                  <c:v>209.95865525112816</c:v>
                </c:pt>
                <c:pt idx="2700">
                  <c:v>209.89381998567836</c:v>
                </c:pt>
                <c:pt idx="2701">
                  <c:v>209.80796834408514</c:v>
                </c:pt>
                <c:pt idx="2702">
                  <c:v>209.79134384326559</c:v>
                </c:pt>
                <c:pt idx="2703">
                  <c:v>209.84681430011602</c:v>
                </c:pt>
                <c:pt idx="2704">
                  <c:v>209.92361962602814</c:v>
                </c:pt>
                <c:pt idx="2705">
                  <c:v>209.96647366319638</c:v>
                </c:pt>
                <c:pt idx="2706">
                  <c:v>209.96595945484282</c:v>
                </c:pt>
                <c:pt idx="2707">
                  <c:v>209.90059539175411</c:v>
                </c:pt>
                <c:pt idx="2708">
                  <c:v>209.79545333401427</c:v>
                </c:pt>
                <c:pt idx="2709">
                  <c:v>209.78371880100167</c:v>
                </c:pt>
                <c:pt idx="2710">
                  <c:v>209.86633643808079</c:v>
                </c:pt>
                <c:pt idx="2711">
                  <c:v>210.0196605838639</c:v>
                </c:pt>
                <c:pt idx="2712">
                  <c:v>210.02014385931662</c:v>
                </c:pt>
                <c:pt idx="2713">
                  <c:v>210.00628845829931</c:v>
                </c:pt>
                <c:pt idx="2714">
                  <c:v>209.87544499127023</c:v>
                </c:pt>
                <c:pt idx="2715">
                  <c:v>209.82753820253328</c:v>
                </c:pt>
                <c:pt idx="2716">
                  <c:v>209.79109092262593</c:v>
                </c:pt>
                <c:pt idx="2717">
                  <c:v>209.9049344950684</c:v>
                </c:pt>
                <c:pt idx="2718">
                  <c:v>209.92741579420391</c:v>
                </c:pt>
                <c:pt idx="2719">
                  <c:v>209.98184328495989</c:v>
                </c:pt>
                <c:pt idx="2720">
                  <c:v>209.96396537317389</c:v>
                </c:pt>
                <c:pt idx="2721">
                  <c:v>209.87548251019953</c:v>
                </c:pt>
                <c:pt idx="2722">
                  <c:v>209.84023018062348</c:v>
                </c:pt>
                <c:pt idx="2723">
                  <c:v>209.8579741226574</c:v>
                </c:pt>
                <c:pt idx="2724">
                  <c:v>209.91055226237978</c:v>
                </c:pt>
                <c:pt idx="2725">
                  <c:v>209.9703441679481</c:v>
                </c:pt>
                <c:pt idx="2726">
                  <c:v>209.97899825891227</c:v>
                </c:pt>
                <c:pt idx="2727">
                  <c:v>209.99815522259701</c:v>
                </c:pt>
                <c:pt idx="2728">
                  <c:v>209.913338853065</c:v>
                </c:pt>
                <c:pt idx="2729">
                  <c:v>209.86152878578778</c:v>
                </c:pt>
                <c:pt idx="2730">
                  <c:v>209.83471413134237</c:v>
                </c:pt>
                <c:pt idx="2731">
                  <c:v>209.9150787916501</c:v>
                </c:pt>
                <c:pt idx="2732">
                  <c:v>209.91566973195336</c:v>
                </c:pt>
                <c:pt idx="2733">
                  <c:v>209.90014341297649</c:v>
                </c:pt>
                <c:pt idx="2734">
                  <c:v>209.87593041191064</c:v>
                </c:pt>
                <c:pt idx="2735">
                  <c:v>209.84509229000071</c:v>
                </c:pt>
                <c:pt idx="2736">
                  <c:v>209.8554076427834</c:v>
                </c:pt>
                <c:pt idx="2737">
                  <c:v>209.9407049791314</c:v>
                </c:pt>
                <c:pt idx="2738">
                  <c:v>209.99362639249728</c:v>
                </c:pt>
                <c:pt idx="2739">
                  <c:v>209.97045019831705</c:v>
                </c:pt>
                <c:pt idx="2740">
                  <c:v>209.90197728600685</c:v>
                </c:pt>
                <c:pt idx="2741">
                  <c:v>209.85598104024368</c:v>
                </c:pt>
                <c:pt idx="2742">
                  <c:v>209.82530532570505</c:v>
                </c:pt>
                <c:pt idx="2743">
                  <c:v>209.86365981996573</c:v>
                </c:pt>
                <c:pt idx="2744">
                  <c:v>209.94882766747298</c:v>
                </c:pt>
                <c:pt idx="2745">
                  <c:v>209.99069831533183</c:v>
                </c:pt>
                <c:pt idx="2746">
                  <c:v>210.03678240943887</c:v>
                </c:pt>
                <c:pt idx="2747">
                  <c:v>209.89938051516231</c:v>
                </c:pt>
                <c:pt idx="2748">
                  <c:v>209.80822532290171</c:v>
                </c:pt>
                <c:pt idx="2749">
                  <c:v>209.79039751162588</c:v>
                </c:pt>
                <c:pt idx="2750">
                  <c:v>209.85864057937351</c:v>
                </c:pt>
                <c:pt idx="2751">
                  <c:v>209.96699917246434</c:v>
                </c:pt>
                <c:pt idx="2752">
                  <c:v>210.01397378839846</c:v>
                </c:pt>
                <c:pt idx="2753">
                  <c:v>210.03080139992321</c:v>
                </c:pt>
                <c:pt idx="2754">
                  <c:v>209.94571711244086</c:v>
                </c:pt>
                <c:pt idx="2755">
                  <c:v>209.84839556061601</c:v>
                </c:pt>
                <c:pt idx="2756">
                  <c:v>209.83081770204706</c:v>
                </c:pt>
                <c:pt idx="2757">
                  <c:v>209.87455669834455</c:v>
                </c:pt>
                <c:pt idx="2758">
                  <c:v>209.9471490964392</c:v>
                </c:pt>
                <c:pt idx="2759">
                  <c:v>209.95787795470739</c:v>
                </c:pt>
                <c:pt idx="2760">
                  <c:v>209.94815164640767</c:v>
                </c:pt>
                <c:pt idx="2761">
                  <c:v>209.89771416458046</c:v>
                </c:pt>
                <c:pt idx="2762">
                  <c:v>209.83538745612927</c:v>
                </c:pt>
                <c:pt idx="2763">
                  <c:v>209.85065892627426</c:v>
                </c:pt>
                <c:pt idx="2764">
                  <c:v>209.89348770020064</c:v>
                </c:pt>
                <c:pt idx="2765">
                  <c:v>209.9322458304494</c:v>
                </c:pt>
                <c:pt idx="2766">
                  <c:v>209.96301056858852</c:v>
                </c:pt>
                <c:pt idx="2767">
                  <c:v>209.95733398182193</c:v>
                </c:pt>
                <c:pt idx="2768">
                  <c:v>209.88907679388231</c:v>
                </c:pt>
                <c:pt idx="2769">
                  <c:v>209.87303607437605</c:v>
                </c:pt>
                <c:pt idx="2770">
                  <c:v>209.90829340051656</c:v>
                </c:pt>
                <c:pt idx="2771">
                  <c:v>209.92683119562514</c:v>
                </c:pt>
                <c:pt idx="2772">
                  <c:v>209.9071666629562</c:v>
                </c:pt>
                <c:pt idx="2773">
                  <c:v>209.89532963745853</c:v>
                </c:pt>
                <c:pt idx="2774">
                  <c:v>209.830144239856</c:v>
                </c:pt>
                <c:pt idx="2775">
                  <c:v>209.78624615496014</c:v>
                </c:pt>
                <c:pt idx="2776">
                  <c:v>209.84044414096837</c:v>
                </c:pt>
                <c:pt idx="2777">
                  <c:v>209.91882195513369</c:v>
                </c:pt>
                <c:pt idx="2778">
                  <c:v>209.9919706963538</c:v>
                </c:pt>
                <c:pt idx="2779">
                  <c:v>209.97432735516327</c:v>
                </c:pt>
                <c:pt idx="2780">
                  <c:v>209.90256789584777</c:v>
                </c:pt>
                <c:pt idx="2781">
                  <c:v>209.85027500989492</c:v>
                </c:pt>
                <c:pt idx="2782">
                  <c:v>209.8218286404628</c:v>
                </c:pt>
                <c:pt idx="2783">
                  <c:v>209.87665373060887</c:v>
                </c:pt>
                <c:pt idx="2784">
                  <c:v>209.96243876076829</c:v>
                </c:pt>
                <c:pt idx="2785">
                  <c:v>210.01629229589909</c:v>
                </c:pt>
                <c:pt idx="2786">
                  <c:v>210.02407898845411</c:v>
                </c:pt>
                <c:pt idx="2787">
                  <c:v>209.93319808417385</c:v>
                </c:pt>
                <c:pt idx="2788">
                  <c:v>209.81156683093849</c:v>
                </c:pt>
                <c:pt idx="2789">
                  <c:v>209.77470716221131</c:v>
                </c:pt>
                <c:pt idx="2790">
                  <c:v>209.84231964338471</c:v>
                </c:pt>
                <c:pt idx="2791">
                  <c:v>209.96847742725902</c:v>
                </c:pt>
                <c:pt idx="2792">
                  <c:v>210.02408749870608</c:v>
                </c:pt>
                <c:pt idx="2793">
                  <c:v>210.03860971990304</c:v>
                </c:pt>
                <c:pt idx="2794">
                  <c:v>209.99294135111865</c:v>
                </c:pt>
                <c:pt idx="2795">
                  <c:v>209.87718737630843</c:v>
                </c:pt>
                <c:pt idx="2796">
                  <c:v>209.8339677876312</c:v>
                </c:pt>
                <c:pt idx="2797">
                  <c:v>209.86704334657455</c:v>
                </c:pt>
                <c:pt idx="2798">
                  <c:v>209.94945103520988</c:v>
                </c:pt>
                <c:pt idx="2799">
                  <c:v>210.00716942791357</c:v>
                </c:pt>
                <c:pt idx="2800">
                  <c:v>209.99684292932764</c:v>
                </c:pt>
                <c:pt idx="2801">
                  <c:v>209.91247469802281</c:v>
                </c:pt>
                <c:pt idx="2802">
                  <c:v>209.83527183934871</c:v>
                </c:pt>
                <c:pt idx="2803">
                  <c:v>209.84008922686752</c:v>
                </c:pt>
                <c:pt idx="2804">
                  <c:v>209.87249765546892</c:v>
                </c:pt>
                <c:pt idx="2805">
                  <c:v>209.92955770738263</c:v>
                </c:pt>
                <c:pt idx="2806">
                  <c:v>209.95236374566559</c:v>
                </c:pt>
                <c:pt idx="2807">
                  <c:v>209.91878531005312</c:v>
                </c:pt>
                <c:pt idx="2808">
                  <c:v>209.89799690336139</c:v>
                </c:pt>
                <c:pt idx="2809">
                  <c:v>209.88228273504433</c:v>
                </c:pt>
                <c:pt idx="2810">
                  <c:v>209.91976769670248</c:v>
                </c:pt>
                <c:pt idx="2811">
                  <c:v>209.96752713220266</c:v>
                </c:pt>
                <c:pt idx="2812">
                  <c:v>209.97629616218694</c:v>
                </c:pt>
                <c:pt idx="2813">
                  <c:v>209.95175143953463</c:v>
                </c:pt>
                <c:pt idx="2814">
                  <c:v>209.90842536907968</c:v>
                </c:pt>
                <c:pt idx="2815">
                  <c:v>209.84838798432449</c:v>
                </c:pt>
                <c:pt idx="2816">
                  <c:v>209.86305053163395</c:v>
                </c:pt>
                <c:pt idx="2817">
                  <c:v>209.92820496725477</c:v>
                </c:pt>
                <c:pt idx="2818">
                  <c:v>209.99195895676746</c:v>
                </c:pt>
                <c:pt idx="2819">
                  <c:v>210.01016173449696</c:v>
                </c:pt>
                <c:pt idx="2820">
                  <c:v>209.92655846693674</c:v>
                </c:pt>
                <c:pt idx="2821">
                  <c:v>209.86917455996578</c:v>
                </c:pt>
                <c:pt idx="2822">
                  <c:v>209.81818920308379</c:v>
                </c:pt>
                <c:pt idx="2823">
                  <c:v>209.87416773142746</c:v>
                </c:pt>
                <c:pt idx="2824">
                  <c:v>209.97153858899011</c:v>
                </c:pt>
                <c:pt idx="2825">
                  <c:v>210.02072957662784</c:v>
                </c:pt>
                <c:pt idx="2826">
                  <c:v>210.03577070259209</c:v>
                </c:pt>
                <c:pt idx="2827">
                  <c:v>209.97660958066399</c:v>
                </c:pt>
                <c:pt idx="2828">
                  <c:v>209.88278973049199</c:v>
                </c:pt>
                <c:pt idx="2829">
                  <c:v>209.82467556551302</c:v>
                </c:pt>
                <c:pt idx="2830">
                  <c:v>209.86316089486178</c:v>
                </c:pt>
                <c:pt idx="2831">
                  <c:v>209.96154199008794</c:v>
                </c:pt>
                <c:pt idx="2832">
                  <c:v>210.01630244217375</c:v>
                </c:pt>
                <c:pt idx="2833">
                  <c:v>210.01126558637174</c:v>
                </c:pt>
                <c:pt idx="2834">
                  <c:v>209.97040709391075</c:v>
                </c:pt>
                <c:pt idx="2835">
                  <c:v>209.87920517677284</c:v>
                </c:pt>
                <c:pt idx="2836">
                  <c:v>209.84652398685225</c:v>
                </c:pt>
                <c:pt idx="2837">
                  <c:v>209.88306918418758</c:v>
                </c:pt>
                <c:pt idx="2838">
                  <c:v>209.96416553339299</c:v>
                </c:pt>
                <c:pt idx="2839">
                  <c:v>210.02420255120813</c:v>
                </c:pt>
                <c:pt idx="2840">
                  <c:v>210.00673533416023</c:v>
                </c:pt>
                <c:pt idx="2841">
                  <c:v>209.95226870074168</c:v>
                </c:pt>
                <c:pt idx="2842">
                  <c:v>209.89635720292893</c:v>
                </c:pt>
                <c:pt idx="2843">
                  <c:v>209.90194916120387</c:v>
                </c:pt>
                <c:pt idx="2844">
                  <c:v>209.93771357882585</c:v>
                </c:pt>
                <c:pt idx="2845">
                  <c:v>209.94096951412411</c:v>
                </c:pt>
                <c:pt idx="2846">
                  <c:v>209.94413444088428</c:v>
                </c:pt>
                <c:pt idx="2847">
                  <c:v>209.9431358309516</c:v>
                </c:pt>
                <c:pt idx="2848">
                  <c:v>209.90935457251777</c:v>
                </c:pt>
                <c:pt idx="2849">
                  <c:v>209.86984565559536</c:v>
                </c:pt>
                <c:pt idx="2850">
                  <c:v>209.93169605650502</c:v>
                </c:pt>
                <c:pt idx="2851">
                  <c:v>209.96062765580126</c:v>
                </c:pt>
                <c:pt idx="2852">
                  <c:v>209.99551987534454</c:v>
                </c:pt>
                <c:pt idx="2853">
                  <c:v>209.94441973301838</c:v>
                </c:pt>
                <c:pt idx="2854">
                  <c:v>209.88288926093315</c:v>
                </c:pt>
                <c:pt idx="2855">
                  <c:v>209.89972726345587</c:v>
                </c:pt>
                <c:pt idx="2856">
                  <c:v>209.87542411504216</c:v>
                </c:pt>
                <c:pt idx="2857">
                  <c:v>209.96663411862414</c:v>
                </c:pt>
                <c:pt idx="2858">
                  <c:v>209.98733399451464</c:v>
                </c:pt>
                <c:pt idx="2859">
                  <c:v>210.05146420141881</c:v>
                </c:pt>
                <c:pt idx="2860">
                  <c:v>209.97996250937979</c:v>
                </c:pt>
                <c:pt idx="2861">
                  <c:v>209.87380837938076</c:v>
                </c:pt>
                <c:pt idx="2862">
                  <c:v>209.81442490306739</c:v>
                </c:pt>
                <c:pt idx="2863">
                  <c:v>209.85639837931905</c:v>
                </c:pt>
                <c:pt idx="2864">
                  <c:v>209.9550963202781</c:v>
                </c:pt>
                <c:pt idx="2865">
                  <c:v>210.0352244394806</c:v>
                </c:pt>
                <c:pt idx="2866">
                  <c:v>210.03866826719184</c:v>
                </c:pt>
                <c:pt idx="2867">
                  <c:v>209.99546909580727</c:v>
                </c:pt>
                <c:pt idx="2868">
                  <c:v>209.86459096732827</c:v>
                </c:pt>
                <c:pt idx="2869">
                  <c:v>209.82326959915275</c:v>
                </c:pt>
                <c:pt idx="2870">
                  <c:v>209.88251992050755</c:v>
                </c:pt>
                <c:pt idx="2871">
                  <c:v>209.97905602070287</c:v>
                </c:pt>
                <c:pt idx="2872">
                  <c:v>210.03111041953849</c:v>
                </c:pt>
                <c:pt idx="2873">
                  <c:v>210.02678417917525</c:v>
                </c:pt>
                <c:pt idx="2874">
                  <c:v>209.9975803676335</c:v>
                </c:pt>
                <c:pt idx="2875">
                  <c:v>209.89204211742367</c:v>
                </c:pt>
                <c:pt idx="2876">
                  <c:v>209.84299067440605</c:v>
                </c:pt>
                <c:pt idx="2877">
                  <c:v>209.87568265901729</c:v>
                </c:pt>
                <c:pt idx="2878">
                  <c:v>209.91901454202133</c:v>
                </c:pt>
                <c:pt idx="2879">
                  <c:v>209.9697133767946</c:v>
                </c:pt>
                <c:pt idx="2880">
                  <c:v>209.99135035022584</c:v>
                </c:pt>
                <c:pt idx="2881">
                  <c:v>209.93204870063272</c:v>
                </c:pt>
                <c:pt idx="2882">
                  <c:v>209.87868695836326</c:v>
                </c:pt>
                <c:pt idx="2883">
                  <c:v>209.88119899597274</c:v>
                </c:pt>
                <c:pt idx="2884">
                  <c:v>209.93007520091606</c:v>
                </c:pt>
                <c:pt idx="2885">
                  <c:v>209.95475374162348</c:v>
                </c:pt>
                <c:pt idx="2886">
                  <c:v>209.95947126236294</c:v>
                </c:pt>
                <c:pt idx="2887">
                  <c:v>209.89662956869094</c:v>
                </c:pt>
                <c:pt idx="2888">
                  <c:v>209.89964666584149</c:v>
                </c:pt>
                <c:pt idx="2889">
                  <c:v>209.86992361210076</c:v>
                </c:pt>
                <c:pt idx="2890">
                  <c:v>209.98149176007331</c:v>
                </c:pt>
                <c:pt idx="2891">
                  <c:v>209.96300295193765</c:v>
                </c:pt>
                <c:pt idx="2892">
                  <c:v>209.96056048155788</c:v>
                </c:pt>
                <c:pt idx="2893">
                  <c:v>209.87216708104125</c:v>
                </c:pt>
                <c:pt idx="2894">
                  <c:v>209.86220807574574</c:v>
                </c:pt>
                <c:pt idx="2895">
                  <c:v>209.83726341541544</c:v>
                </c:pt>
                <c:pt idx="2896">
                  <c:v>209.83797314525765</c:v>
                </c:pt>
                <c:pt idx="2897">
                  <c:v>209.9025907924615</c:v>
                </c:pt>
                <c:pt idx="2898">
                  <c:v>209.98380052659616</c:v>
                </c:pt>
                <c:pt idx="2899">
                  <c:v>210.01152084181888</c:v>
                </c:pt>
                <c:pt idx="2900">
                  <c:v>209.9465324768201</c:v>
                </c:pt>
                <c:pt idx="2901">
                  <c:v>209.84162654689501</c:v>
                </c:pt>
                <c:pt idx="2902">
                  <c:v>209.77678755114988</c:v>
                </c:pt>
                <c:pt idx="2903">
                  <c:v>209.78581558015657</c:v>
                </c:pt>
                <c:pt idx="2904">
                  <c:v>209.94140534808872</c:v>
                </c:pt>
                <c:pt idx="2905">
                  <c:v>210.02212132389934</c:v>
                </c:pt>
                <c:pt idx="2906">
                  <c:v>209.99167635064936</c:v>
                </c:pt>
                <c:pt idx="2907">
                  <c:v>209.98743419969847</c:v>
                </c:pt>
                <c:pt idx="2908">
                  <c:v>209.87445940000808</c:v>
                </c:pt>
                <c:pt idx="2909">
                  <c:v>209.81381216055905</c:v>
                </c:pt>
                <c:pt idx="2910">
                  <c:v>209.83505240495404</c:v>
                </c:pt>
                <c:pt idx="2911">
                  <c:v>209.9176090180755</c:v>
                </c:pt>
                <c:pt idx="2912">
                  <c:v>209.98914919445554</c:v>
                </c:pt>
                <c:pt idx="2913">
                  <c:v>209.97845313457304</c:v>
                </c:pt>
                <c:pt idx="2914">
                  <c:v>209.94898670360647</c:v>
                </c:pt>
                <c:pt idx="2915">
                  <c:v>209.86942318798052</c:v>
                </c:pt>
                <c:pt idx="2916">
                  <c:v>209.86867079217387</c:v>
                </c:pt>
                <c:pt idx="2917">
                  <c:v>209.86944238314481</c:v>
                </c:pt>
                <c:pt idx="2918">
                  <c:v>209.91683799321953</c:v>
                </c:pt>
                <c:pt idx="2919">
                  <c:v>209.94721672728377</c:v>
                </c:pt>
                <c:pt idx="2920">
                  <c:v>209.96608162123962</c:v>
                </c:pt>
                <c:pt idx="2921">
                  <c:v>209.92093898213341</c:v>
                </c:pt>
                <c:pt idx="2922">
                  <c:v>209.85329725344832</c:v>
                </c:pt>
                <c:pt idx="2923">
                  <c:v>209.875924130735</c:v>
                </c:pt>
                <c:pt idx="2924">
                  <c:v>209.91651895754455</c:v>
                </c:pt>
                <c:pt idx="2925">
                  <c:v>209.88410191549065</c:v>
                </c:pt>
                <c:pt idx="2926">
                  <c:v>209.92595396562285</c:v>
                </c:pt>
                <c:pt idx="2927">
                  <c:v>209.91370392565796</c:v>
                </c:pt>
                <c:pt idx="2928">
                  <c:v>209.85060530390615</c:v>
                </c:pt>
                <c:pt idx="2929">
                  <c:v>209.83364312877478</c:v>
                </c:pt>
                <c:pt idx="2930">
                  <c:v>209.92118783528591</c:v>
                </c:pt>
                <c:pt idx="2931">
                  <c:v>209.95977726528992</c:v>
                </c:pt>
                <c:pt idx="2932">
                  <c:v>209.95922546184886</c:v>
                </c:pt>
                <c:pt idx="2933">
                  <c:v>209.9300604409251</c:v>
                </c:pt>
                <c:pt idx="2934">
                  <c:v>209.86518006928156</c:v>
                </c:pt>
                <c:pt idx="2935">
                  <c:v>209.81764067356008</c:v>
                </c:pt>
                <c:pt idx="2936">
                  <c:v>209.84341521146439</c:v>
                </c:pt>
                <c:pt idx="2937">
                  <c:v>209.93271663895513</c:v>
                </c:pt>
                <c:pt idx="2938">
                  <c:v>210.06082746745943</c:v>
                </c:pt>
                <c:pt idx="2939">
                  <c:v>210.02191680307797</c:v>
                </c:pt>
                <c:pt idx="2940">
                  <c:v>209.98079397557751</c:v>
                </c:pt>
                <c:pt idx="2941">
                  <c:v>209.92182487811147</c:v>
                </c:pt>
                <c:pt idx="2942">
                  <c:v>209.8083758014501</c:v>
                </c:pt>
                <c:pt idx="2943">
                  <c:v>209.8302584035149</c:v>
                </c:pt>
                <c:pt idx="2944">
                  <c:v>209.93076861933676</c:v>
                </c:pt>
                <c:pt idx="2945">
                  <c:v>210.03496262575163</c:v>
                </c:pt>
                <c:pt idx="2946">
                  <c:v>210.03679351602932</c:v>
                </c:pt>
                <c:pt idx="2947">
                  <c:v>210.00579408241077</c:v>
                </c:pt>
                <c:pt idx="2948">
                  <c:v>209.92828782098502</c:v>
                </c:pt>
                <c:pt idx="2949">
                  <c:v>209.83357720246858</c:v>
                </c:pt>
                <c:pt idx="2950">
                  <c:v>209.85336328931959</c:v>
                </c:pt>
                <c:pt idx="2951">
                  <c:v>209.97086635334716</c:v>
                </c:pt>
                <c:pt idx="2952">
                  <c:v>209.9998937799387</c:v>
                </c:pt>
                <c:pt idx="2953">
                  <c:v>210.03354273902818</c:v>
                </c:pt>
                <c:pt idx="2954">
                  <c:v>209.97719099290737</c:v>
                </c:pt>
                <c:pt idx="2955">
                  <c:v>209.88592584034484</c:v>
                </c:pt>
                <c:pt idx="2956">
                  <c:v>209.8584575482318</c:v>
                </c:pt>
                <c:pt idx="2957">
                  <c:v>209.8429761803956</c:v>
                </c:pt>
                <c:pt idx="2958">
                  <c:v>209.93770847744315</c:v>
                </c:pt>
                <c:pt idx="2959">
                  <c:v>209.99259035224011</c:v>
                </c:pt>
                <c:pt idx="2960">
                  <c:v>210.01893058525462</c:v>
                </c:pt>
                <c:pt idx="2961">
                  <c:v>209.96670787342777</c:v>
                </c:pt>
                <c:pt idx="2962">
                  <c:v>209.87839084314686</c:v>
                </c:pt>
                <c:pt idx="2963">
                  <c:v>209.88083315090114</c:v>
                </c:pt>
                <c:pt idx="2964">
                  <c:v>209.91121519740213</c:v>
                </c:pt>
                <c:pt idx="2965">
                  <c:v>209.95230004266369</c:v>
                </c:pt>
                <c:pt idx="2966">
                  <c:v>209.95717802236589</c:v>
                </c:pt>
                <c:pt idx="2967">
                  <c:v>209.96375775202586</c:v>
                </c:pt>
                <c:pt idx="2968">
                  <c:v>209.90952288639045</c:v>
                </c:pt>
                <c:pt idx="2969">
                  <c:v>209.88841266829888</c:v>
                </c:pt>
                <c:pt idx="2970">
                  <c:v>209.92546740227937</c:v>
                </c:pt>
                <c:pt idx="2971">
                  <c:v>209.98157917610018</c:v>
                </c:pt>
                <c:pt idx="2972">
                  <c:v>210.00503950633862</c:v>
                </c:pt>
                <c:pt idx="2973">
                  <c:v>209.98962917607309</c:v>
                </c:pt>
                <c:pt idx="2974">
                  <c:v>209.93624740527889</c:v>
                </c:pt>
                <c:pt idx="2975">
                  <c:v>209.85841083201018</c:v>
                </c:pt>
                <c:pt idx="2976">
                  <c:v>209.83444007721278</c:v>
                </c:pt>
                <c:pt idx="2977">
                  <c:v>209.91346487408572</c:v>
                </c:pt>
                <c:pt idx="2978">
                  <c:v>209.99488372185556</c:v>
                </c:pt>
                <c:pt idx="2979">
                  <c:v>210.05018931374457</c:v>
                </c:pt>
                <c:pt idx="2980">
                  <c:v>210.03988306999113</c:v>
                </c:pt>
                <c:pt idx="2981">
                  <c:v>209.91248412363205</c:v>
                </c:pt>
                <c:pt idx="2982">
                  <c:v>209.82088870683103</c:v>
                </c:pt>
                <c:pt idx="2983">
                  <c:v>209.80679018281955</c:v>
                </c:pt>
                <c:pt idx="2984">
                  <c:v>209.89784796673098</c:v>
                </c:pt>
                <c:pt idx="2985">
                  <c:v>209.9866823688215</c:v>
                </c:pt>
                <c:pt idx="2986">
                  <c:v>209.99757125852929</c:v>
                </c:pt>
                <c:pt idx="2987">
                  <c:v>210.02340003157033</c:v>
                </c:pt>
                <c:pt idx="2988">
                  <c:v>209.95290142416781</c:v>
                </c:pt>
                <c:pt idx="2989">
                  <c:v>209.85199143921403</c:v>
                </c:pt>
                <c:pt idx="2990">
                  <c:v>209.82030749434736</c:v>
                </c:pt>
                <c:pt idx="2991">
                  <c:v>209.88671857457766</c:v>
                </c:pt>
                <c:pt idx="2992">
                  <c:v>209.97716334665972</c:v>
                </c:pt>
                <c:pt idx="2993">
                  <c:v>210.02659815410482</c:v>
                </c:pt>
                <c:pt idx="2994">
                  <c:v>210.01637826531189</c:v>
                </c:pt>
                <c:pt idx="2995">
                  <c:v>209.95246566396196</c:v>
                </c:pt>
                <c:pt idx="2996">
                  <c:v>209.9054833521314</c:v>
                </c:pt>
                <c:pt idx="2997">
                  <c:v>209.90296841690395</c:v>
                </c:pt>
                <c:pt idx="2998">
                  <c:v>209.93666235748566</c:v>
                </c:pt>
                <c:pt idx="2999">
                  <c:v>209.98819997934839</c:v>
                </c:pt>
                <c:pt idx="3000">
                  <c:v>209.98360104704375</c:v>
                </c:pt>
                <c:pt idx="3001">
                  <c:v>209.95103134961539</c:v>
                </c:pt>
                <c:pt idx="3002">
                  <c:v>209.87859668029273</c:v>
                </c:pt>
                <c:pt idx="3003">
                  <c:v>209.85984580032806</c:v>
                </c:pt>
                <c:pt idx="3004">
                  <c:v>209.89742771573034</c:v>
                </c:pt>
                <c:pt idx="3005">
                  <c:v>209.93713330669809</c:v>
                </c:pt>
                <c:pt idx="3006">
                  <c:v>209.95669609894745</c:v>
                </c:pt>
                <c:pt idx="3007">
                  <c:v>209.94748411017127</c:v>
                </c:pt>
                <c:pt idx="3008">
                  <c:v>209.93826430617878</c:v>
                </c:pt>
                <c:pt idx="3009">
                  <c:v>209.87762988007375</c:v>
                </c:pt>
                <c:pt idx="3010">
                  <c:v>209.86939053903168</c:v>
                </c:pt>
                <c:pt idx="3011">
                  <c:v>209.94260996517588</c:v>
                </c:pt>
                <c:pt idx="3012">
                  <c:v>209.9786588062085</c:v>
                </c:pt>
                <c:pt idx="3013">
                  <c:v>209.99372438410722</c:v>
                </c:pt>
                <c:pt idx="3014">
                  <c:v>209.93262710873859</c:v>
                </c:pt>
                <c:pt idx="3015">
                  <c:v>209.84523077876148</c:v>
                </c:pt>
                <c:pt idx="3016">
                  <c:v>209.81787649834592</c:v>
                </c:pt>
                <c:pt idx="3017">
                  <c:v>209.87445624733476</c:v>
                </c:pt>
                <c:pt idx="3018">
                  <c:v>209.96891739366419</c:v>
                </c:pt>
                <c:pt idx="3019">
                  <c:v>210.03202393640643</c:v>
                </c:pt>
                <c:pt idx="3020">
                  <c:v>210.03759879830892</c:v>
                </c:pt>
                <c:pt idx="3021">
                  <c:v>209.97144991468338</c:v>
                </c:pt>
                <c:pt idx="3022">
                  <c:v>209.84217540077248</c:v>
                </c:pt>
                <c:pt idx="3023">
                  <c:v>209.79197118015844</c:v>
                </c:pt>
                <c:pt idx="3024">
                  <c:v>209.8547300187372</c:v>
                </c:pt>
                <c:pt idx="3025">
                  <c:v>209.96412071329209</c:v>
                </c:pt>
                <c:pt idx="3026">
                  <c:v>210.02990205260264</c:v>
                </c:pt>
                <c:pt idx="3027">
                  <c:v>210.03366283182419</c:v>
                </c:pt>
                <c:pt idx="3028">
                  <c:v>209.97664704758841</c:v>
                </c:pt>
                <c:pt idx="3029">
                  <c:v>209.88365322534051</c:v>
                </c:pt>
                <c:pt idx="3030">
                  <c:v>209.84890388195035</c:v>
                </c:pt>
                <c:pt idx="3031">
                  <c:v>209.90970378264504</c:v>
                </c:pt>
                <c:pt idx="3032">
                  <c:v>209.96302499671859</c:v>
                </c:pt>
                <c:pt idx="3033">
                  <c:v>210.01395659153334</c:v>
                </c:pt>
                <c:pt idx="3034">
                  <c:v>210.05189974183847</c:v>
                </c:pt>
                <c:pt idx="3035">
                  <c:v>209.93686337317848</c:v>
                </c:pt>
                <c:pt idx="3036">
                  <c:v>209.8816578559923</c:v>
                </c:pt>
                <c:pt idx="3037">
                  <c:v>209.87516998948755</c:v>
                </c:pt>
                <c:pt idx="3038">
                  <c:v>209.91624842049177</c:v>
                </c:pt>
                <c:pt idx="3039">
                  <c:v>209.96380136718034</c:v>
                </c:pt>
                <c:pt idx="3040">
                  <c:v>209.98165701489347</c:v>
                </c:pt>
                <c:pt idx="3041">
                  <c:v>209.94628630137336</c:v>
                </c:pt>
                <c:pt idx="3042">
                  <c:v>209.87642266327177</c:v>
                </c:pt>
                <c:pt idx="3043">
                  <c:v>209.84455133161441</c:v>
                </c:pt>
                <c:pt idx="3044">
                  <c:v>209.88410038102222</c:v>
                </c:pt>
                <c:pt idx="3045">
                  <c:v>209.93999082225136</c:v>
                </c:pt>
                <c:pt idx="3046">
                  <c:v>209.95111501715175</c:v>
                </c:pt>
                <c:pt idx="3047">
                  <c:v>209.92400566411004</c:v>
                </c:pt>
                <c:pt idx="3048">
                  <c:v>209.89749680299872</c:v>
                </c:pt>
                <c:pt idx="3049">
                  <c:v>209.8588250481726</c:v>
                </c:pt>
                <c:pt idx="3050">
                  <c:v>209.86927087144352</c:v>
                </c:pt>
                <c:pt idx="3051">
                  <c:v>209.94043554472907</c:v>
                </c:pt>
                <c:pt idx="3052">
                  <c:v>210.00366565020303</c:v>
                </c:pt>
                <c:pt idx="3053">
                  <c:v>209.98877311395694</c:v>
                </c:pt>
                <c:pt idx="3054">
                  <c:v>209.93303087316772</c:v>
                </c:pt>
                <c:pt idx="3055">
                  <c:v>209.86774759328165</c:v>
                </c:pt>
                <c:pt idx="3056">
                  <c:v>209.81362552773663</c:v>
                </c:pt>
                <c:pt idx="3057">
                  <c:v>209.87980808422805</c:v>
                </c:pt>
                <c:pt idx="3058">
                  <c:v>209.95781644218079</c:v>
                </c:pt>
                <c:pt idx="3059">
                  <c:v>210.04950262377315</c:v>
                </c:pt>
                <c:pt idx="3060">
                  <c:v>210.06165813807428</c:v>
                </c:pt>
                <c:pt idx="3061">
                  <c:v>209.99503926295245</c:v>
                </c:pt>
                <c:pt idx="3062">
                  <c:v>209.87398690771136</c:v>
                </c:pt>
                <c:pt idx="3063">
                  <c:v>209.8564181774089</c:v>
                </c:pt>
                <c:pt idx="3064">
                  <c:v>209.85643847136367</c:v>
                </c:pt>
                <c:pt idx="3065">
                  <c:v>209.95252943403523</c:v>
                </c:pt>
                <c:pt idx="3066">
                  <c:v>210.08118102425118</c:v>
                </c:pt>
                <c:pt idx="3067">
                  <c:v>210.03941718363168</c:v>
                </c:pt>
                <c:pt idx="3068">
                  <c:v>210.00367165539834</c:v>
                </c:pt>
                <c:pt idx="3069">
                  <c:v>209.90793703859828</c:v>
                </c:pt>
                <c:pt idx="3070">
                  <c:v>209.84903776851422</c:v>
                </c:pt>
                <c:pt idx="3071">
                  <c:v>209.87606593116396</c:v>
                </c:pt>
                <c:pt idx="3072">
                  <c:v>209.95615360166894</c:v>
                </c:pt>
                <c:pt idx="3073">
                  <c:v>210.02346166571883</c:v>
                </c:pt>
                <c:pt idx="3074">
                  <c:v>210.03963902171796</c:v>
                </c:pt>
                <c:pt idx="3075">
                  <c:v>209.97824110300081</c:v>
                </c:pt>
                <c:pt idx="3076">
                  <c:v>209.89813659353692</c:v>
                </c:pt>
                <c:pt idx="3077">
                  <c:v>209.8699188935841</c:v>
                </c:pt>
                <c:pt idx="3078">
                  <c:v>209.91214965712771</c:v>
                </c:pt>
                <c:pt idx="3079">
                  <c:v>209.99972278734376</c:v>
                </c:pt>
                <c:pt idx="3080">
                  <c:v>209.99372239874134</c:v>
                </c:pt>
                <c:pt idx="3081">
                  <c:v>209.98510839770648</c:v>
                </c:pt>
                <c:pt idx="3082">
                  <c:v>209.92789666224377</c:v>
                </c:pt>
                <c:pt idx="3083">
                  <c:v>209.87459814453484</c:v>
                </c:pt>
                <c:pt idx="3084">
                  <c:v>209.88736098643676</c:v>
                </c:pt>
                <c:pt idx="3085">
                  <c:v>209.96486389459096</c:v>
                </c:pt>
                <c:pt idx="3086">
                  <c:v>209.93704949163373</c:v>
                </c:pt>
                <c:pt idx="3087">
                  <c:v>209.94180405701286</c:v>
                </c:pt>
                <c:pt idx="3088">
                  <c:v>209.9152782838629</c:v>
                </c:pt>
                <c:pt idx="3089">
                  <c:v>209.87144659531583</c:v>
                </c:pt>
                <c:pt idx="3090">
                  <c:v>209.85973763803992</c:v>
                </c:pt>
                <c:pt idx="3091">
                  <c:v>209.89900258015109</c:v>
                </c:pt>
                <c:pt idx="3092">
                  <c:v>209.96508749358739</c:v>
                </c:pt>
                <c:pt idx="3093">
                  <c:v>209.9834239597194</c:v>
                </c:pt>
                <c:pt idx="3094">
                  <c:v>209.93382145259682</c:v>
                </c:pt>
                <c:pt idx="3095">
                  <c:v>209.87873182730962</c:v>
                </c:pt>
                <c:pt idx="3096">
                  <c:v>209.82024981590769</c:v>
                </c:pt>
                <c:pt idx="3097">
                  <c:v>209.8441460240756</c:v>
                </c:pt>
                <c:pt idx="3098">
                  <c:v>209.93065128443681</c:v>
                </c:pt>
                <c:pt idx="3099">
                  <c:v>210.00076278653495</c:v>
                </c:pt>
                <c:pt idx="3100">
                  <c:v>210.02597463705666</c:v>
                </c:pt>
                <c:pt idx="3101">
                  <c:v>209.99152811885907</c:v>
                </c:pt>
                <c:pt idx="3102">
                  <c:v>209.89122209342162</c:v>
                </c:pt>
                <c:pt idx="3103">
                  <c:v>209.80723728562509</c:v>
                </c:pt>
                <c:pt idx="3104">
                  <c:v>209.8424248105714</c:v>
                </c:pt>
                <c:pt idx="3105">
                  <c:v>209.94974768262006</c:v>
                </c:pt>
                <c:pt idx="3106">
                  <c:v>210.02123188436897</c:v>
                </c:pt>
                <c:pt idx="3107">
                  <c:v>210.03077424552544</c:v>
                </c:pt>
                <c:pt idx="3108">
                  <c:v>209.97370832138051</c:v>
                </c:pt>
                <c:pt idx="3109">
                  <c:v>209.8944346578273</c:v>
                </c:pt>
                <c:pt idx="3110">
                  <c:v>209.82749113411262</c:v>
                </c:pt>
                <c:pt idx="3111">
                  <c:v>209.83528161836404</c:v>
                </c:pt>
                <c:pt idx="3112">
                  <c:v>209.92783936026171</c:v>
                </c:pt>
                <c:pt idx="3113">
                  <c:v>210.01279056876407</c:v>
                </c:pt>
                <c:pt idx="3114">
                  <c:v>209.96683191843283</c:v>
                </c:pt>
                <c:pt idx="3115">
                  <c:v>209.96625059016395</c:v>
                </c:pt>
                <c:pt idx="3116">
                  <c:v>209.87579050664732</c:v>
                </c:pt>
                <c:pt idx="3117">
                  <c:v>209.86697423077817</c:v>
                </c:pt>
                <c:pt idx="3118">
                  <c:v>209.89652413085105</c:v>
                </c:pt>
                <c:pt idx="3119">
                  <c:v>209.92359743679691</c:v>
                </c:pt>
                <c:pt idx="3120">
                  <c:v>209.9705336971503</c:v>
                </c:pt>
                <c:pt idx="3121">
                  <c:v>209.95594656492636</c:v>
                </c:pt>
                <c:pt idx="3122">
                  <c:v>209.9120590763834</c:v>
                </c:pt>
                <c:pt idx="3123">
                  <c:v>209.8757606150555</c:v>
                </c:pt>
                <c:pt idx="3124">
                  <c:v>209.88072192083138</c:v>
                </c:pt>
                <c:pt idx="3125">
                  <c:v>209.95340090142622</c:v>
                </c:pt>
                <c:pt idx="3126">
                  <c:v>209.96154680385621</c:v>
                </c:pt>
                <c:pt idx="3127">
                  <c:v>209.9866425869003</c:v>
                </c:pt>
                <c:pt idx="3128">
                  <c:v>209.91923393417045</c:v>
                </c:pt>
                <c:pt idx="3129">
                  <c:v>209.86817668934282</c:v>
                </c:pt>
                <c:pt idx="3130">
                  <c:v>209.79935294591064</c:v>
                </c:pt>
                <c:pt idx="3131">
                  <c:v>209.90436934973675</c:v>
                </c:pt>
                <c:pt idx="3132">
                  <c:v>209.95642809803999</c:v>
                </c:pt>
                <c:pt idx="3133">
                  <c:v>210.0241500368482</c:v>
                </c:pt>
                <c:pt idx="3134">
                  <c:v>209.92898806871807</c:v>
                </c:pt>
                <c:pt idx="3135">
                  <c:v>209.82702859613062</c:v>
                </c:pt>
                <c:pt idx="3136">
                  <c:v>209.7773026956304</c:v>
                </c:pt>
                <c:pt idx="3137">
                  <c:v>209.8431278554558</c:v>
                </c:pt>
                <c:pt idx="3138">
                  <c:v>209.93574991632079</c:v>
                </c:pt>
                <c:pt idx="3139">
                  <c:v>210.00450811014178</c:v>
                </c:pt>
                <c:pt idx="3140">
                  <c:v>210.03214314733174</c:v>
                </c:pt>
                <c:pt idx="3141">
                  <c:v>209.99077266325651</c:v>
                </c:pt>
                <c:pt idx="3142">
                  <c:v>209.88317869360142</c:v>
                </c:pt>
                <c:pt idx="3143">
                  <c:v>209.81956765902254</c:v>
                </c:pt>
                <c:pt idx="3144">
                  <c:v>209.84785976398558</c:v>
                </c:pt>
                <c:pt idx="3145">
                  <c:v>209.95272943000651</c:v>
                </c:pt>
                <c:pt idx="3146">
                  <c:v>210.03321828491892</c:v>
                </c:pt>
                <c:pt idx="3147">
                  <c:v>210.04729907276592</c:v>
                </c:pt>
                <c:pt idx="3148">
                  <c:v>209.98765715593441</c:v>
                </c:pt>
                <c:pt idx="3149">
                  <c:v>209.90378796048122</c:v>
                </c:pt>
                <c:pt idx="3150">
                  <c:v>209.86811592439506</c:v>
                </c:pt>
                <c:pt idx="3151">
                  <c:v>209.90093051578714</c:v>
                </c:pt>
                <c:pt idx="3152">
                  <c:v>209.96144803932717</c:v>
                </c:pt>
                <c:pt idx="3153">
                  <c:v>210.00667587081719</c:v>
                </c:pt>
                <c:pt idx="3154">
                  <c:v>210.01381704268297</c:v>
                </c:pt>
                <c:pt idx="3155">
                  <c:v>209.95384882827966</c:v>
                </c:pt>
                <c:pt idx="3156">
                  <c:v>209.86867463027266</c:v>
                </c:pt>
                <c:pt idx="3157">
                  <c:v>209.87098390053919</c:v>
                </c:pt>
                <c:pt idx="3158">
                  <c:v>209.90561918906252</c:v>
                </c:pt>
                <c:pt idx="3159">
                  <c:v>209.91446681422687</c:v>
                </c:pt>
                <c:pt idx="3160">
                  <c:v>209.95719544163981</c:v>
                </c:pt>
                <c:pt idx="3161">
                  <c:v>209.94536869830853</c:v>
                </c:pt>
                <c:pt idx="3162">
                  <c:v>209.90423680784679</c:v>
                </c:pt>
                <c:pt idx="3163">
                  <c:v>209.88909593785593</c:v>
                </c:pt>
                <c:pt idx="3164">
                  <c:v>209.90911153180969</c:v>
                </c:pt>
                <c:pt idx="3165">
                  <c:v>209.95826186109377</c:v>
                </c:pt>
                <c:pt idx="3166">
                  <c:v>209.96362119852543</c:v>
                </c:pt>
                <c:pt idx="3167">
                  <c:v>209.93752329727826</c:v>
                </c:pt>
                <c:pt idx="3168">
                  <c:v>209.86776830949276</c:v>
                </c:pt>
                <c:pt idx="3169">
                  <c:v>209.82998503503694</c:v>
                </c:pt>
                <c:pt idx="3170">
                  <c:v>209.84885780262618</c:v>
                </c:pt>
                <c:pt idx="3171">
                  <c:v>209.92432039295005</c:v>
                </c:pt>
                <c:pt idx="3172">
                  <c:v>210.02168806565746</c:v>
                </c:pt>
                <c:pt idx="3173">
                  <c:v>210.01138488419872</c:v>
                </c:pt>
                <c:pt idx="3174">
                  <c:v>209.9436788717876</c:v>
                </c:pt>
                <c:pt idx="3175">
                  <c:v>209.85289160235004</c:v>
                </c:pt>
                <c:pt idx="3176">
                  <c:v>209.80275184858777</c:v>
                </c:pt>
                <c:pt idx="3177">
                  <c:v>209.85007609488957</c:v>
                </c:pt>
                <c:pt idx="3178">
                  <c:v>209.96242159890335</c:v>
                </c:pt>
                <c:pt idx="3179">
                  <c:v>210.01661982896604</c:v>
                </c:pt>
                <c:pt idx="3180">
                  <c:v>210.02800431006415</c:v>
                </c:pt>
                <c:pt idx="3181">
                  <c:v>209.97460185502138</c:v>
                </c:pt>
                <c:pt idx="3182">
                  <c:v>209.85498017389597</c:v>
                </c:pt>
                <c:pt idx="3183">
                  <c:v>209.80455572488012</c:v>
                </c:pt>
                <c:pt idx="3184">
                  <c:v>209.84682350334816</c:v>
                </c:pt>
                <c:pt idx="3185">
                  <c:v>209.94644057910011</c:v>
                </c:pt>
                <c:pt idx="3186">
                  <c:v>210.01075940918975</c:v>
                </c:pt>
                <c:pt idx="3187">
                  <c:v>210.01015771887461</c:v>
                </c:pt>
                <c:pt idx="3188">
                  <c:v>209.96033241134654</c:v>
                </c:pt>
                <c:pt idx="3189">
                  <c:v>209.87075434553333</c:v>
                </c:pt>
                <c:pt idx="3190">
                  <c:v>209.84478390344353</c:v>
                </c:pt>
                <c:pt idx="3191">
                  <c:v>209.86152681552565</c:v>
                </c:pt>
                <c:pt idx="3192">
                  <c:v>209.93871354795516</c:v>
                </c:pt>
                <c:pt idx="3193">
                  <c:v>209.99701475137977</c:v>
                </c:pt>
                <c:pt idx="3194">
                  <c:v>209.96762959906803</c:v>
                </c:pt>
                <c:pt idx="3195">
                  <c:v>209.94015738997592</c:v>
                </c:pt>
                <c:pt idx="3196">
                  <c:v>209.88522377662815</c:v>
                </c:pt>
                <c:pt idx="3197">
                  <c:v>209.82390364088891</c:v>
                </c:pt>
                <c:pt idx="3198">
                  <c:v>209.92599029066983</c:v>
                </c:pt>
                <c:pt idx="3199">
                  <c:v>209.96802520808632</c:v>
                </c:pt>
                <c:pt idx="3200">
                  <c:v>209.97037516148345</c:v>
                </c:pt>
                <c:pt idx="3201">
                  <c:v>209.96125229514149</c:v>
                </c:pt>
                <c:pt idx="3202">
                  <c:v>209.91080123422688</c:v>
                </c:pt>
                <c:pt idx="3203">
                  <c:v>209.90727241606018</c:v>
                </c:pt>
                <c:pt idx="3204">
                  <c:v>209.94906998361205</c:v>
                </c:pt>
                <c:pt idx="3205">
                  <c:v>210.00021804159738</c:v>
                </c:pt>
                <c:pt idx="3206">
                  <c:v>210.01126202498926</c:v>
                </c:pt>
                <c:pt idx="3207">
                  <c:v>209.96519028608304</c:v>
                </c:pt>
                <c:pt idx="3208">
                  <c:v>209.91239070687294</c:v>
                </c:pt>
                <c:pt idx="3209">
                  <c:v>209.87449222644682</c:v>
                </c:pt>
                <c:pt idx="3210">
                  <c:v>209.9243318041685</c:v>
                </c:pt>
                <c:pt idx="3211">
                  <c:v>209.99823823486292</c:v>
                </c:pt>
                <c:pt idx="3212">
                  <c:v>210.06096693750575</c:v>
                </c:pt>
                <c:pt idx="3213">
                  <c:v>210.07389837624595</c:v>
                </c:pt>
                <c:pt idx="3214">
                  <c:v>210.0097763890835</c:v>
                </c:pt>
                <c:pt idx="3215">
                  <c:v>209.91322324838728</c:v>
                </c:pt>
                <c:pt idx="3216">
                  <c:v>209.86008356959309</c:v>
                </c:pt>
                <c:pt idx="3217">
                  <c:v>209.91158630894216</c:v>
                </c:pt>
                <c:pt idx="3218">
                  <c:v>210.01607444878925</c:v>
                </c:pt>
                <c:pt idx="3219">
                  <c:v>210.0853402195313</c:v>
                </c:pt>
                <c:pt idx="3220">
                  <c:v>210.07747009347526</c:v>
                </c:pt>
                <c:pt idx="3221">
                  <c:v>210.05550862504597</c:v>
                </c:pt>
                <c:pt idx="3222">
                  <c:v>209.93130179758765</c:v>
                </c:pt>
                <c:pt idx="3223">
                  <c:v>209.89255022442939</c:v>
                </c:pt>
                <c:pt idx="3224">
                  <c:v>209.93464072229222</c:v>
                </c:pt>
                <c:pt idx="3225">
                  <c:v>210.02797153824429</c:v>
                </c:pt>
                <c:pt idx="3226">
                  <c:v>210.09278247628075</c:v>
                </c:pt>
                <c:pt idx="3227">
                  <c:v>210.09320258524804</c:v>
                </c:pt>
                <c:pt idx="3228">
                  <c:v>210.0454454013227</c:v>
                </c:pt>
                <c:pt idx="3229">
                  <c:v>209.94484329989456</c:v>
                </c:pt>
                <c:pt idx="3230">
                  <c:v>209.90758041555529</c:v>
                </c:pt>
                <c:pt idx="3231">
                  <c:v>209.9489458724363</c:v>
                </c:pt>
                <c:pt idx="3232">
                  <c:v>210.02668225306809</c:v>
                </c:pt>
                <c:pt idx="3233">
                  <c:v>210.07337145653557</c:v>
                </c:pt>
                <c:pt idx="3234">
                  <c:v>210.05366238721405</c:v>
                </c:pt>
                <c:pt idx="3235">
                  <c:v>209.99949722846145</c:v>
                </c:pt>
                <c:pt idx="3236">
                  <c:v>209.9517578675175</c:v>
                </c:pt>
                <c:pt idx="3237">
                  <c:v>209.95316687360304</c:v>
                </c:pt>
                <c:pt idx="3238">
                  <c:v>209.99686327150684</c:v>
                </c:pt>
                <c:pt idx="3239">
                  <c:v>210.04148191188531</c:v>
                </c:pt>
                <c:pt idx="3240">
                  <c:v>210.0347902302089</c:v>
                </c:pt>
                <c:pt idx="3241">
                  <c:v>210.01000108375624</c:v>
                </c:pt>
                <c:pt idx="3242">
                  <c:v>209.98286493830284</c:v>
                </c:pt>
                <c:pt idx="3243">
                  <c:v>209.94809752385316</c:v>
                </c:pt>
                <c:pt idx="3244">
                  <c:v>210.00098484895238</c:v>
                </c:pt>
                <c:pt idx="3245">
                  <c:v>210.07269184821956</c:v>
                </c:pt>
                <c:pt idx="3246">
                  <c:v>210.08642185318817</c:v>
                </c:pt>
                <c:pt idx="3247">
                  <c:v>210.04360566061371</c:v>
                </c:pt>
                <c:pt idx="3248">
                  <c:v>209.98495943517702</c:v>
                </c:pt>
                <c:pt idx="3249">
                  <c:v>209.93453540861285</c:v>
                </c:pt>
                <c:pt idx="3250">
                  <c:v>209.9673630483133</c:v>
                </c:pt>
                <c:pt idx="3251">
                  <c:v>210.04018922688863</c:v>
                </c:pt>
                <c:pt idx="3252">
                  <c:v>210.11133957850907</c:v>
                </c:pt>
                <c:pt idx="3253">
                  <c:v>210.12509231393153</c:v>
                </c:pt>
                <c:pt idx="3254">
                  <c:v>210.07909802661652</c:v>
                </c:pt>
                <c:pt idx="3255">
                  <c:v>209.98747800544058</c:v>
                </c:pt>
                <c:pt idx="3256">
                  <c:v>209.91673602175609</c:v>
                </c:pt>
                <c:pt idx="3257">
                  <c:v>209.96572609871077</c:v>
                </c:pt>
                <c:pt idx="3258">
                  <c:v>210.06227202210738</c:v>
                </c:pt>
                <c:pt idx="3259">
                  <c:v>210.14271412522686</c:v>
                </c:pt>
                <c:pt idx="3260">
                  <c:v>210.16371321398424</c:v>
                </c:pt>
                <c:pt idx="3261">
                  <c:v>210.10329075121629</c:v>
                </c:pt>
                <c:pt idx="3262">
                  <c:v>209.99886455270033</c:v>
                </c:pt>
                <c:pt idx="3263">
                  <c:v>209.93003138947225</c:v>
                </c:pt>
                <c:pt idx="3264">
                  <c:v>209.96636838057651</c:v>
                </c:pt>
                <c:pt idx="3265">
                  <c:v>210.04794341483824</c:v>
                </c:pt>
                <c:pt idx="3266">
                  <c:v>210.12519911425397</c:v>
                </c:pt>
                <c:pt idx="3267">
                  <c:v>210.11321400433036</c:v>
                </c:pt>
                <c:pt idx="3268">
                  <c:v>210.07054650244686</c:v>
                </c:pt>
                <c:pt idx="3269">
                  <c:v>209.98952014443142</c:v>
                </c:pt>
                <c:pt idx="3270">
                  <c:v>209.95697222432773</c:v>
                </c:pt>
                <c:pt idx="3271">
                  <c:v>209.9818654912176</c:v>
                </c:pt>
                <c:pt idx="3272">
                  <c:v>210.02585439271496</c:v>
                </c:pt>
                <c:pt idx="3273">
                  <c:v>210.06768149426733</c:v>
                </c:pt>
                <c:pt idx="3274">
                  <c:v>210.11700673482355</c:v>
                </c:pt>
                <c:pt idx="3275">
                  <c:v>210.02167610447736</c:v>
                </c:pt>
                <c:pt idx="3276">
                  <c:v>209.9656415440212</c:v>
                </c:pt>
                <c:pt idx="3277">
                  <c:v>209.9855028296831</c:v>
                </c:pt>
                <c:pt idx="3278">
                  <c:v>210.0204839353629</c:v>
                </c:pt>
                <c:pt idx="3279">
                  <c:v>210.02874979139045</c:v>
                </c:pt>
                <c:pt idx="3280">
                  <c:v>210.02844217720909</c:v>
                </c:pt>
                <c:pt idx="3281">
                  <c:v>209.99765057355461</c:v>
                </c:pt>
                <c:pt idx="3282">
                  <c:v>209.95134311669506</c:v>
                </c:pt>
                <c:pt idx="3283">
                  <c:v>209.96441062578577</c:v>
                </c:pt>
                <c:pt idx="3284">
                  <c:v>210.03054430842792</c:v>
                </c:pt>
                <c:pt idx="3285">
                  <c:v>210.1103330588117</c:v>
                </c:pt>
                <c:pt idx="3286">
                  <c:v>210.11845633758577</c:v>
                </c:pt>
                <c:pt idx="3287">
                  <c:v>210.06280251246494</c:v>
                </c:pt>
                <c:pt idx="3288">
                  <c:v>209.99054845311997</c:v>
                </c:pt>
                <c:pt idx="3289">
                  <c:v>209.93698495434896</c:v>
                </c:pt>
                <c:pt idx="3290">
                  <c:v>210.01545861612186</c:v>
                </c:pt>
                <c:pt idx="3291">
                  <c:v>210.0592635853962</c:v>
                </c:pt>
                <c:pt idx="3292">
                  <c:v>210.13604758326119</c:v>
                </c:pt>
                <c:pt idx="3293">
                  <c:v>210.14371423444047</c:v>
                </c:pt>
                <c:pt idx="3294">
                  <c:v>210.08910622591191</c:v>
                </c:pt>
                <c:pt idx="3295">
                  <c:v>209.97580180531747</c:v>
                </c:pt>
                <c:pt idx="3296">
                  <c:v>209.90366397854496</c:v>
                </c:pt>
                <c:pt idx="3297">
                  <c:v>209.95677859959187</c:v>
                </c:pt>
                <c:pt idx="3298">
                  <c:v>210.05371031775874</c:v>
                </c:pt>
                <c:pt idx="3299">
                  <c:v>210.13435263214325</c:v>
                </c:pt>
                <c:pt idx="3300">
                  <c:v>210.1493819528859</c:v>
                </c:pt>
                <c:pt idx="3301">
                  <c:v>210.10447140069263</c:v>
                </c:pt>
                <c:pt idx="3302">
                  <c:v>210.00735666099575</c:v>
                </c:pt>
                <c:pt idx="3303">
                  <c:v>209.99414763715322</c:v>
                </c:pt>
                <c:pt idx="3304">
                  <c:v>209.97098165415545</c:v>
                </c:pt>
                <c:pt idx="3305">
                  <c:v>210.04700480218756</c:v>
                </c:pt>
                <c:pt idx="3306">
                  <c:v>210.13965362993756</c:v>
                </c:pt>
                <c:pt idx="3307">
                  <c:v>210.11867377476671</c:v>
                </c:pt>
                <c:pt idx="3308">
                  <c:v>210.06724752883741</c:v>
                </c:pt>
                <c:pt idx="3309">
                  <c:v>210.00176239071158</c:v>
                </c:pt>
                <c:pt idx="3310">
                  <c:v>209.99686624726741</c:v>
                </c:pt>
                <c:pt idx="3311">
                  <c:v>210.09290124286554</c:v>
                </c:pt>
                <c:pt idx="3312">
                  <c:v>210.23335785343016</c:v>
                </c:pt>
                <c:pt idx="3313">
                  <c:v>210.37738440135246</c:v>
                </c:pt>
                <c:pt idx="3314">
                  <c:v>210.51588820031077</c:v>
                </c:pt>
                <c:pt idx="3315">
                  <c:v>210.67068251062705</c:v>
                </c:pt>
                <c:pt idx="3316">
                  <c:v>210.96644567441712</c:v>
                </c:pt>
                <c:pt idx="3317">
                  <c:v>211.34496899685203</c:v>
                </c:pt>
                <c:pt idx="3318">
                  <c:v>211.73596324238116</c:v>
                </c:pt>
                <c:pt idx="3319">
                  <c:v>212.0998413966293</c:v>
                </c:pt>
                <c:pt idx="3320">
                  <c:v>212.55831639401129</c:v>
                </c:pt>
                <c:pt idx="3321">
                  <c:v>213.0196633714834</c:v>
                </c:pt>
                <c:pt idx="3322">
                  <c:v>213.539892787312</c:v>
                </c:pt>
                <c:pt idx="3323">
                  <c:v>214.20264225374711</c:v>
                </c:pt>
                <c:pt idx="3324">
                  <c:v>214.74454134630213</c:v>
                </c:pt>
                <c:pt idx="3325">
                  <c:v>215.1918265239029</c:v>
                </c:pt>
                <c:pt idx="3326">
                  <c:v>215.6878190817381</c:v>
                </c:pt>
                <c:pt idx="3327">
                  <c:v>216.33064368319882</c:v>
                </c:pt>
                <c:pt idx="3328">
                  <c:v>217.1000909423966</c:v>
                </c:pt>
                <c:pt idx="3329">
                  <c:v>217.84538169678666</c:v>
                </c:pt>
                <c:pt idx="3330">
                  <c:v>218.49172019795887</c:v>
                </c:pt>
                <c:pt idx="3331">
                  <c:v>218.99999576435039</c:v>
                </c:pt>
                <c:pt idx="3332">
                  <c:v>219.52025842061863</c:v>
                </c:pt>
                <c:pt idx="3333">
                  <c:v>220.25754013998224</c:v>
                </c:pt>
                <c:pt idx="3334">
                  <c:v>221.13378281125983</c:v>
                </c:pt>
                <c:pt idx="3335">
                  <c:v>221.94941094480043</c:v>
                </c:pt>
                <c:pt idx="3336">
                  <c:v>222.71927794756226</c:v>
                </c:pt>
                <c:pt idx="3337">
                  <c:v>223.31458173522117</c:v>
                </c:pt>
                <c:pt idx="3338">
                  <c:v>223.97196045926125</c:v>
                </c:pt>
                <c:pt idx="3339">
                  <c:v>224.69641007414037</c:v>
                </c:pt>
                <c:pt idx="3340">
                  <c:v>225.57681825634936</c:v>
                </c:pt>
                <c:pt idx="3341">
                  <c:v>226.3851701992468</c:v>
                </c:pt>
                <c:pt idx="3342">
                  <c:v>227.17367729334131</c:v>
                </c:pt>
                <c:pt idx="3343">
                  <c:v>227.82102777425479</c:v>
                </c:pt>
                <c:pt idx="3344">
                  <c:v>228.5532887768689</c:v>
                </c:pt>
                <c:pt idx="3345">
                  <c:v>229.34294618963679</c:v>
                </c:pt>
                <c:pt idx="3346">
                  <c:v>230.18279073812707</c:v>
                </c:pt>
                <c:pt idx="3347">
                  <c:v>230.99862189929615</c:v>
                </c:pt>
                <c:pt idx="3348">
                  <c:v>231.6740147240223</c:v>
                </c:pt>
                <c:pt idx="3349">
                  <c:v>232.49019287784751</c:v>
                </c:pt>
                <c:pt idx="3350">
                  <c:v>233.3867846681253</c:v>
                </c:pt>
                <c:pt idx="3351">
                  <c:v>234.31637583199787</c:v>
                </c:pt>
                <c:pt idx="3352">
                  <c:v>235.06245092414855</c:v>
                </c:pt>
                <c:pt idx="3353">
                  <c:v>235.76056896402037</c:v>
                </c:pt>
                <c:pt idx="3354">
                  <c:v>236.40211932444166</c:v>
                </c:pt>
                <c:pt idx="3355">
                  <c:v>237.3178738765952</c:v>
                </c:pt>
                <c:pt idx="3356">
                  <c:v>238.25272161375057</c:v>
                </c:pt>
                <c:pt idx="3357">
                  <c:v>239.19144777725245</c:v>
                </c:pt>
                <c:pt idx="3358">
                  <c:v>239.96282713853174</c:v>
                </c:pt>
                <c:pt idx="3359">
                  <c:v>240.58809092440583</c:v>
                </c:pt>
                <c:pt idx="3360">
                  <c:v>241.28395344678023</c:v>
                </c:pt>
                <c:pt idx="3361">
                  <c:v>242.30609600104094</c:v>
                </c:pt>
                <c:pt idx="3362">
                  <c:v>243.33326190569213</c:v>
                </c:pt>
                <c:pt idx="3363">
                  <c:v>244.2679236087485</c:v>
                </c:pt>
                <c:pt idx="3364">
                  <c:v>244.9692324043522</c:v>
                </c:pt>
                <c:pt idx="3365">
                  <c:v>245.64701583851988</c:v>
                </c:pt>
                <c:pt idx="3366">
                  <c:v>246.40041091602262</c:v>
                </c:pt>
                <c:pt idx="3367">
                  <c:v>247.4184759615124</c:v>
                </c:pt>
                <c:pt idx="3368">
                  <c:v>248.43635586610785</c:v>
                </c:pt>
                <c:pt idx="3369">
                  <c:v>249.28520914756683</c:v>
                </c:pt>
                <c:pt idx="3370">
                  <c:v>249.95449824655009</c:v>
                </c:pt>
                <c:pt idx="3371">
                  <c:v>250.75402452677778</c:v>
                </c:pt>
                <c:pt idx="3372">
                  <c:v>251.61784461856743</c:v>
                </c:pt>
                <c:pt idx="3373">
                  <c:v>252.56296423671819</c:v>
                </c:pt>
                <c:pt idx="3374">
                  <c:v>253.53397015778552</c:v>
                </c:pt>
                <c:pt idx="3375">
                  <c:v>254.34990431384057</c:v>
                </c:pt>
                <c:pt idx="3376">
                  <c:v>255.04183072854698</c:v>
                </c:pt>
                <c:pt idx="3377">
                  <c:v>255.86249514168833</c:v>
                </c:pt>
                <c:pt idx="3378">
                  <c:v>256.84893151852043</c:v>
                </c:pt>
                <c:pt idx="3379">
                  <c:v>257.72581814776322</c:v>
                </c:pt>
                <c:pt idx="3380">
                  <c:v>258.57390810360698</c:v>
                </c:pt>
                <c:pt idx="3381">
                  <c:v>259.34084233140038</c:v>
                </c:pt>
                <c:pt idx="3382">
                  <c:v>260.15067834365283</c:v>
                </c:pt>
                <c:pt idx="3383">
                  <c:v>261.18523511906938</c:v>
                </c:pt>
                <c:pt idx="3384">
                  <c:v>262.1311239559974</c:v>
                </c:pt>
                <c:pt idx="3385">
                  <c:v>262.92931010653592</c:v>
                </c:pt>
                <c:pt idx="3386">
                  <c:v>263.59776442433036</c:v>
                </c:pt>
                <c:pt idx="3387">
                  <c:v>264.38081056282721</c:v>
                </c:pt>
                <c:pt idx="3388">
                  <c:v>265.40768367828895</c:v>
                </c:pt>
                <c:pt idx="3389">
                  <c:v>266.44164963137558</c:v>
                </c:pt>
                <c:pt idx="3390">
                  <c:v>267.3952023257404</c:v>
                </c:pt>
                <c:pt idx="3391">
                  <c:v>268.10775881070447</c:v>
                </c:pt>
                <c:pt idx="3392">
                  <c:v>268.72266355863894</c:v>
                </c:pt>
                <c:pt idx="3393">
                  <c:v>269.58642524294243</c:v>
                </c:pt>
                <c:pt idx="3394">
                  <c:v>270.6541460074389</c:v>
                </c:pt>
                <c:pt idx="3395">
                  <c:v>271.69292680302937</c:v>
                </c:pt>
                <c:pt idx="3396">
                  <c:v>272.52019556173218</c:v>
                </c:pt>
                <c:pt idx="3397">
                  <c:v>273.18033047691642</c:v>
                </c:pt>
                <c:pt idx="3398">
                  <c:v>273.89245478328382</c:v>
                </c:pt>
                <c:pt idx="3399">
                  <c:v>274.88850036870247</c:v>
                </c:pt>
                <c:pt idx="3400">
                  <c:v>275.93973549209261</c:v>
                </c:pt>
                <c:pt idx="3401">
                  <c:v>276.8796617434956</c:v>
                </c:pt>
                <c:pt idx="3402">
                  <c:v>277.5987724166111</c:v>
                </c:pt>
                <c:pt idx="3403">
                  <c:v>278.28857580093711</c:v>
                </c:pt>
                <c:pt idx="3404">
                  <c:v>279.15790298870104</c:v>
                </c:pt>
                <c:pt idx="3405">
                  <c:v>280.16857681438285</c:v>
                </c:pt>
                <c:pt idx="3406">
                  <c:v>281.17388443859107</c:v>
                </c:pt>
                <c:pt idx="3407">
                  <c:v>281.98654658169283</c:v>
                </c:pt>
                <c:pt idx="3408">
                  <c:v>282.68367452755194</c:v>
                </c:pt>
                <c:pt idx="3409">
                  <c:v>283.52769425295037</c:v>
                </c:pt>
                <c:pt idx="3410">
                  <c:v>284.52147142623107</c:v>
                </c:pt>
                <c:pt idx="3411">
                  <c:v>285.48323678755185</c:v>
                </c:pt>
                <c:pt idx="3412">
                  <c:v>286.31445944187351</c:v>
                </c:pt>
                <c:pt idx="3413">
                  <c:v>287.03648926143921</c:v>
                </c:pt>
                <c:pt idx="3414">
                  <c:v>287.85221426856242</c:v>
                </c:pt>
                <c:pt idx="3415">
                  <c:v>288.88142760977939</c:v>
                </c:pt>
                <c:pt idx="3416">
                  <c:v>289.83416939998398</c:v>
                </c:pt>
                <c:pt idx="3417">
                  <c:v>290.64845451315779</c:v>
                </c:pt>
                <c:pt idx="3418">
                  <c:v>291.35052517382803</c:v>
                </c:pt>
                <c:pt idx="3419">
                  <c:v>292.14226877196683</c:v>
                </c:pt>
                <c:pt idx="3420">
                  <c:v>293.16916093601424</c:v>
                </c:pt>
                <c:pt idx="3421">
                  <c:v>294.2391492090519</c:v>
                </c:pt>
                <c:pt idx="3422">
                  <c:v>295.1168688139839</c:v>
                </c:pt>
                <c:pt idx="3423">
                  <c:v>295.77056032962423</c:v>
                </c:pt>
                <c:pt idx="3424">
                  <c:v>296.44149053592628</c:v>
                </c:pt>
                <c:pt idx="3425">
                  <c:v>297.41560919880192</c:v>
                </c:pt>
                <c:pt idx="3426">
                  <c:v>298.58087463121217</c:v>
                </c:pt>
                <c:pt idx="3427">
                  <c:v>299.59826582443509</c:v>
                </c:pt>
                <c:pt idx="3428">
                  <c:v>300.32805887923041</c:v>
                </c:pt>
                <c:pt idx="3429">
                  <c:v>300.93930743273785</c:v>
                </c:pt>
                <c:pt idx="3430">
                  <c:v>301.74432064032976</c:v>
                </c:pt>
                <c:pt idx="3431">
                  <c:v>302.86018628540228</c:v>
                </c:pt>
                <c:pt idx="3432">
                  <c:v>303.93415686389591</c:v>
                </c:pt>
                <c:pt idx="3433">
                  <c:v>304.75817675054498</c:v>
                </c:pt>
                <c:pt idx="3434">
                  <c:v>305.37861183381585</c:v>
                </c:pt>
                <c:pt idx="3435">
                  <c:v>306.10805826860019</c:v>
                </c:pt>
                <c:pt idx="3436">
                  <c:v>307.1359044001664</c:v>
                </c:pt>
                <c:pt idx="3437">
                  <c:v>308.24780101968236</c:v>
                </c:pt>
                <c:pt idx="3438">
                  <c:v>309.15640845521978</c:v>
                </c:pt>
                <c:pt idx="3439">
                  <c:v>309.83312544431635</c:v>
                </c:pt>
                <c:pt idx="3440">
                  <c:v>310.52770942859672</c:v>
                </c:pt>
                <c:pt idx="3441">
                  <c:v>311.45490808273325</c:v>
                </c:pt>
                <c:pt idx="3442">
                  <c:v>312.53379668868479</c:v>
                </c:pt>
                <c:pt idx="3443">
                  <c:v>313.52086627163425</c:v>
                </c:pt>
                <c:pt idx="3444">
                  <c:v>314.28162823345929</c:v>
                </c:pt>
                <c:pt idx="3445">
                  <c:v>314.97259033594082</c:v>
                </c:pt>
                <c:pt idx="3446">
                  <c:v>315.88217232341475</c:v>
                </c:pt>
                <c:pt idx="3447">
                  <c:v>316.95545853602363</c:v>
                </c:pt>
                <c:pt idx="3448">
                  <c:v>317.90079394919985</c:v>
                </c:pt>
                <c:pt idx="3449">
                  <c:v>318.65484910928217</c:v>
                </c:pt>
                <c:pt idx="3450">
                  <c:v>319.35754783635042</c:v>
                </c:pt>
                <c:pt idx="3451">
                  <c:v>320.27794423099681</c:v>
                </c:pt>
                <c:pt idx="3452">
                  <c:v>321.39371415258387</c:v>
                </c:pt>
                <c:pt idx="3453">
                  <c:v>322.32477887144086</c:v>
                </c:pt>
                <c:pt idx="3454">
                  <c:v>323.05054218535849</c:v>
                </c:pt>
                <c:pt idx="3455">
                  <c:v>323.69210333463485</c:v>
                </c:pt>
                <c:pt idx="3456">
                  <c:v>324.58422451545948</c:v>
                </c:pt>
                <c:pt idx="3457">
                  <c:v>325.72061307522551</c:v>
                </c:pt>
                <c:pt idx="3458">
                  <c:v>326.78569699134925</c:v>
                </c:pt>
                <c:pt idx="3459">
                  <c:v>327.55264379782568</c:v>
                </c:pt>
                <c:pt idx="3460">
                  <c:v>328.09458052632021</c:v>
                </c:pt>
                <c:pt idx="3461">
                  <c:v>328.85213179662929</c:v>
                </c:pt>
                <c:pt idx="3462">
                  <c:v>329.99582678398735</c:v>
                </c:pt>
                <c:pt idx="3463">
                  <c:v>331.16668106377074</c:v>
                </c:pt>
                <c:pt idx="3464">
                  <c:v>332.07193984732885</c:v>
                </c:pt>
                <c:pt idx="3465">
                  <c:v>332.62992315851341</c:v>
                </c:pt>
                <c:pt idx="3466">
                  <c:v>333.22501499406667</c:v>
                </c:pt>
                <c:pt idx="3467">
                  <c:v>334.25636055249913</c:v>
                </c:pt>
                <c:pt idx="3468">
                  <c:v>335.48541699971662</c:v>
                </c:pt>
                <c:pt idx="3469">
                  <c:v>336.46482886852175</c:v>
                </c:pt>
                <c:pt idx="3470">
                  <c:v>337.13315894970975</c:v>
                </c:pt>
                <c:pt idx="3471">
                  <c:v>337.73090669207647</c:v>
                </c:pt>
                <c:pt idx="3472">
                  <c:v>338.60843711400054</c:v>
                </c:pt>
                <c:pt idx="3473">
                  <c:v>339.76832061091892</c:v>
                </c:pt>
                <c:pt idx="3474">
                  <c:v>340.79444974677375</c:v>
                </c:pt>
                <c:pt idx="3475">
                  <c:v>341.51528990917893</c:v>
                </c:pt>
                <c:pt idx="3476">
                  <c:v>342.1269669154749</c:v>
                </c:pt>
                <c:pt idx="3477">
                  <c:v>343.02143172247361</c:v>
                </c:pt>
                <c:pt idx="3478">
                  <c:v>344.08509498576132</c:v>
                </c:pt>
                <c:pt idx="3479">
                  <c:v>345.11090186846661</c:v>
                </c:pt>
                <c:pt idx="3480">
                  <c:v>345.8400011028898</c:v>
                </c:pt>
                <c:pt idx="3481">
                  <c:v>346.47338585130279</c:v>
                </c:pt>
                <c:pt idx="3482">
                  <c:v>347.35995784126351</c:v>
                </c:pt>
                <c:pt idx="3483">
                  <c:v>348.45360094521538</c:v>
                </c:pt>
                <c:pt idx="3484">
                  <c:v>349.44846897012599</c:v>
                </c:pt>
                <c:pt idx="3485">
                  <c:v>350.22201841995496</c:v>
                </c:pt>
                <c:pt idx="3486">
                  <c:v>350.84377517551559</c:v>
                </c:pt>
                <c:pt idx="3487">
                  <c:v>351.66580372898579</c:v>
                </c:pt>
                <c:pt idx="3488">
                  <c:v>352.78686070604283</c:v>
                </c:pt>
                <c:pt idx="3489">
                  <c:v>353.80740818558559</c:v>
                </c:pt>
                <c:pt idx="3490">
                  <c:v>354.55893938778183</c:v>
                </c:pt>
                <c:pt idx="3491">
                  <c:v>355.15296668397923</c:v>
                </c:pt>
                <c:pt idx="3492">
                  <c:v>355.9771532296478</c:v>
                </c:pt>
                <c:pt idx="3493">
                  <c:v>357.11549341034197</c:v>
                </c:pt>
                <c:pt idx="3494">
                  <c:v>358.22657193077066</c:v>
                </c:pt>
                <c:pt idx="3495">
                  <c:v>358.95628924699395</c:v>
                </c:pt>
                <c:pt idx="3496">
                  <c:v>359.4954935578404</c:v>
                </c:pt>
                <c:pt idx="3497">
                  <c:v>360.25293644869714</c:v>
                </c:pt>
                <c:pt idx="3498">
                  <c:v>361.43321280866689</c:v>
                </c:pt>
                <c:pt idx="3499">
                  <c:v>362.60367660552049</c:v>
                </c:pt>
                <c:pt idx="3500">
                  <c:v>363.40036489913365</c:v>
                </c:pt>
                <c:pt idx="3501">
                  <c:v>363.87182754352398</c:v>
                </c:pt>
                <c:pt idx="3502">
                  <c:v>364.54654973531683</c:v>
                </c:pt>
                <c:pt idx="3503">
                  <c:v>365.70825463247922</c:v>
                </c:pt>
                <c:pt idx="3504">
                  <c:v>366.9441382475012</c:v>
                </c:pt>
                <c:pt idx="3505">
                  <c:v>367.81637213396289</c:v>
                </c:pt>
                <c:pt idx="3506">
                  <c:v>368.33765084563368</c:v>
                </c:pt>
                <c:pt idx="3507">
                  <c:v>368.94339208998576</c:v>
                </c:pt>
                <c:pt idx="3508">
                  <c:v>369.99834684114364</c:v>
                </c:pt>
                <c:pt idx="3509">
                  <c:v>371.24751341127671</c:v>
                </c:pt>
                <c:pt idx="3510">
                  <c:v>372.1856622708907</c:v>
                </c:pt>
                <c:pt idx="3511">
                  <c:v>372.74074299174038</c:v>
                </c:pt>
                <c:pt idx="3512">
                  <c:v>373.31098573770623</c:v>
                </c:pt>
                <c:pt idx="3513">
                  <c:v>374.29745309794066</c:v>
                </c:pt>
                <c:pt idx="3514">
                  <c:v>375.48067143003595</c:v>
                </c:pt>
                <c:pt idx="3515">
                  <c:v>376.44052929158227</c:v>
                </c:pt>
                <c:pt idx="3516">
                  <c:v>377.02145250393767</c:v>
                </c:pt>
                <c:pt idx="3517">
                  <c:v>377.61668117213696</c:v>
                </c:pt>
                <c:pt idx="3518">
                  <c:v>378.57493877087848</c:v>
                </c:pt>
                <c:pt idx="3519">
                  <c:v>379.73557860247735</c:v>
                </c:pt>
                <c:pt idx="3520">
                  <c:v>380.70911074438135</c:v>
                </c:pt>
                <c:pt idx="3521">
                  <c:v>381.35055874656319</c:v>
                </c:pt>
                <c:pt idx="3522">
                  <c:v>381.93947372926777</c:v>
                </c:pt>
                <c:pt idx="3523">
                  <c:v>382.86989732593986</c:v>
                </c:pt>
                <c:pt idx="3524">
                  <c:v>383.98254276526433</c:v>
                </c:pt>
                <c:pt idx="3525">
                  <c:v>384.90675548977913</c:v>
                </c:pt>
                <c:pt idx="3526">
                  <c:v>385.56229928109389</c:v>
                </c:pt>
                <c:pt idx="3527">
                  <c:v>386.17034169821773</c:v>
                </c:pt>
                <c:pt idx="3528">
                  <c:v>387.13833755583096</c:v>
                </c:pt>
                <c:pt idx="3529">
                  <c:v>388.30236242166632</c:v>
                </c:pt>
                <c:pt idx="3530">
                  <c:v>389.20836942396278</c:v>
                </c:pt>
                <c:pt idx="3531">
                  <c:v>389.81276082527296</c:v>
                </c:pt>
                <c:pt idx="3532">
                  <c:v>390.42882853808305</c:v>
                </c:pt>
                <c:pt idx="3533">
                  <c:v>391.43564984984988</c:v>
                </c:pt>
                <c:pt idx="3534">
                  <c:v>392.62650560564771</c:v>
                </c:pt>
                <c:pt idx="3535">
                  <c:v>393.53834006000807</c:v>
                </c:pt>
                <c:pt idx="3536">
                  <c:v>394.07014877001188</c:v>
                </c:pt>
                <c:pt idx="3537">
                  <c:v>394.60260391331883</c:v>
                </c:pt>
                <c:pt idx="3538">
                  <c:v>395.38848603012434</c:v>
                </c:pt>
                <c:pt idx="3539">
                  <c:v>396.30790362656109</c:v>
                </c:pt>
                <c:pt idx="3540">
                  <c:v>396.87621195560348</c:v>
                </c:pt>
                <c:pt idx="3541">
                  <c:v>397.05497077159373</c:v>
                </c:pt>
                <c:pt idx="3542">
                  <c:v>397.16980192887928</c:v>
                </c:pt>
                <c:pt idx="3543">
                  <c:v>397.6123336768253</c:v>
                </c:pt>
                <c:pt idx="3544">
                  <c:v>398.23938313340892</c:v>
                </c:pt>
                <c:pt idx="3545">
                  <c:v>398.61402885513485</c:v>
                </c:pt>
                <c:pt idx="3546">
                  <c:v>398.60568005753339</c:v>
                </c:pt>
                <c:pt idx="3547">
                  <c:v>398.46284495107591</c:v>
                </c:pt>
                <c:pt idx="3548">
                  <c:v>398.6155934724332</c:v>
                </c:pt>
                <c:pt idx="3549">
                  <c:v>399.05174679038225</c:v>
                </c:pt>
                <c:pt idx="3550">
                  <c:v>399.3537642562369</c:v>
                </c:pt>
                <c:pt idx="3551">
                  <c:v>399.33675613880547</c:v>
                </c:pt>
                <c:pt idx="3552">
                  <c:v>399.14735270626096</c:v>
                </c:pt>
                <c:pt idx="3553">
                  <c:v>399.14882969974042</c:v>
                </c:pt>
                <c:pt idx="3554">
                  <c:v>399.4916310004777</c:v>
                </c:pt>
                <c:pt idx="3555">
                  <c:v>399.83215001571125</c:v>
                </c:pt>
                <c:pt idx="3556">
                  <c:v>399.84701769244168</c:v>
                </c:pt>
                <c:pt idx="3557">
                  <c:v>399.56992048368113</c:v>
                </c:pt>
                <c:pt idx="3558">
                  <c:v>399.40601329179322</c:v>
                </c:pt>
                <c:pt idx="3559">
                  <c:v>399.59265814809714</c:v>
                </c:pt>
                <c:pt idx="3560">
                  <c:v>399.99658543268589</c:v>
                </c:pt>
                <c:pt idx="3561">
                  <c:v>400.13897218014449</c:v>
                </c:pt>
                <c:pt idx="3562">
                  <c:v>399.92988224370492</c:v>
                </c:pt>
                <c:pt idx="3563">
                  <c:v>399.62404848461358</c:v>
                </c:pt>
                <c:pt idx="3564">
                  <c:v>399.65816781284343</c:v>
                </c:pt>
                <c:pt idx="3565">
                  <c:v>400.00375016377018</c:v>
                </c:pt>
                <c:pt idx="3566">
                  <c:v>400.26529913545733</c:v>
                </c:pt>
                <c:pt idx="3567">
                  <c:v>400.16920721120766</c:v>
                </c:pt>
                <c:pt idx="3568">
                  <c:v>399.83532353229202</c:v>
                </c:pt>
                <c:pt idx="3569">
                  <c:v>399.68847147089593</c:v>
                </c:pt>
                <c:pt idx="3570">
                  <c:v>399.95779551868418</c:v>
                </c:pt>
                <c:pt idx="3571">
                  <c:v>400.2908222993301</c:v>
                </c:pt>
                <c:pt idx="3572">
                  <c:v>400.31164957582035</c:v>
                </c:pt>
                <c:pt idx="3573">
                  <c:v>400.02392071368882</c:v>
                </c:pt>
                <c:pt idx="3574">
                  <c:v>399.7595693216083</c:v>
                </c:pt>
                <c:pt idx="3575">
                  <c:v>399.81519786365732</c:v>
                </c:pt>
                <c:pt idx="3576">
                  <c:v>399.98991459273611</c:v>
                </c:pt>
                <c:pt idx="3577">
                  <c:v>399.99256197478223</c:v>
                </c:pt>
                <c:pt idx="3578">
                  <c:v>399.87009633639099</c:v>
                </c:pt>
                <c:pt idx="3579">
                  <c:v>399.81889119820744</c:v>
                </c:pt>
                <c:pt idx="3580">
                  <c:v>399.93687419091731</c:v>
                </c:pt>
                <c:pt idx="3581">
                  <c:v>400.06449557806047</c:v>
                </c:pt>
                <c:pt idx="3582">
                  <c:v>400.03343239350818</c:v>
                </c:pt>
                <c:pt idx="3583">
                  <c:v>399.91950634216687</c:v>
                </c:pt>
                <c:pt idx="3584">
                  <c:v>399.89000776504838</c:v>
                </c:pt>
                <c:pt idx="3585">
                  <c:v>400.0023755882213</c:v>
                </c:pt>
                <c:pt idx="3586">
                  <c:v>400.10601896639758</c:v>
                </c:pt>
                <c:pt idx="3587">
                  <c:v>400.05414583557535</c:v>
                </c:pt>
                <c:pt idx="3588">
                  <c:v>399.97716578294683</c:v>
                </c:pt>
                <c:pt idx="3589">
                  <c:v>400.01637449438522</c:v>
                </c:pt>
                <c:pt idx="3590">
                  <c:v>400.09903389864417</c:v>
                </c:pt>
                <c:pt idx="3591">
                  <c:v>400.10630182416412</c:v>
                </c:pt>
                <c:pt idx="3592">
                  <c:v>400.0292983785472</c:v>
                </c:pt>
                <c:pt idx="3593">
                  <c:v>400.05204769642262</c:v>
                </c:pt>
                <c:pt idx="3594">
                  <c:v>400.17669782579844</c:v>
                </c:pt>
                <c:pt idx="3595">
                  <c:v>400.22644921720439</c:v>
                </c:pt>
                <c:pt idx="3596">
                  <c:v>400.08397838670771</c:v>
                </c:pt>
                <c:pt idx="3597">
                  <c:v>399.97567277348463</c:v>
                </c:pt>
                <c:pt idx="3598">
                  <c:v>400.06763641601981</c:v>
                </c:pt>
                <c:pt idx="3599">
                  <c:v>400.29539799886737</c:v>
                </c:pt>
                <c:pt idx="3600">
                  <c:v>400.34733938310069</c:v>
                </c:pt>
                <c:pt idx="3601">
                  <c:v>400.12320044127256</c:v>
                </c:pt>
                <c:pt idx="3602">
                  <c:v>399.9383641385449</c:v>
                </c:pt>
                <c:pt idx="3603">
                  <c:v>400.04817394632033</c:v>
                </c:pt>
                <c:pt idx="3604">
                  <c:v>400.27660713533169</c:v>
                </c:pt>
                <c:pt idx="3605">
                  <c:v>400.28690233615237</c:v>
                </c:pt>
                <c:pt idx="3606">
                  <c:v>400.02471598818875</c:v>
                </c:pt>
                <c:pt idx="3607">
                  <c:v>399.88033229840465</c:v>
                </c:pt>
                <c:pt idx="3608">
                  <c:v>400.03984873519471</c:v>
                </c:pt>
                <c:pt idx="3609">
                  <c:v>400.28446001340637</c:v>
                </c:pt>
                <c:pt idx="3610">
                  <c:v>400.26527184835913</c:v>
                </c:pt>
                <c:pt idx="3611">
                  <c:v>400.02231714347852</c:v>
                </c:pt>
                <c:pt idx="3612">
                  <c:v>399.8385625865447</c:v>
                </c:pt>
                <c:pt idx="3613">
                  <c:v>399.99782801721256</c:v>
                </c:pt>
                <c:pt idx="3614">
                  <c:v>400.3185656205186</c:v>
                </c:pt>
                <c:pt idx="3615">
                  <c:v>400.3689482094461</c:v>
                </c:pt>
                <c:pt idx="3616">
                  <c:v>400.11775400650902</c:v>
                </c:pt>
                <c:pt idx="3617">
                  <c:v>399.85760858439954</c:v>
                </c:pt>
                <c:pt idx="3618">
                  <c:v>399.95594338378282</c:v>
                </c:pt>
                <c:pt idx="3619">
                  <c:v>400.30226746685264</c:v>
                </c:pt>
                <c:pt idx="3620">
                  <c:v>400.46692092160106</c:v>
                </c:pt>
                <c:pt idx="3621">
                  <c:v>400.29311896369927</c:v>
                </c:pt>
                <c:pt idx="3622">
                  <c:v>399.97698241277249</c:v>
                </c:pt>
                <c:pt idx="3623">
                  <c:v>399.96246844059539</c:v>
                </c:pt>
                <c:pt idx="3624">
                  <c:v>400.27246439687178</c:v>
                </c:pt>
                <c:pt idx="3625">
                  <c:v>400.49416774009904</c:v>
                </c:pt>
                <c:pt idx="3626">
                  <c:v>400.42291036406834</c:v>
                </c:pt>
                <c:pt idx="3627">
                  <c:v>400.11725557956498</c:v>
                </c:pt>
                <c:pt idx="3628">
                  <c:v>399.96816884191293</c:v>
                </c:pt>
                <c:pt idx="3629">
                  <c:v>400.18977244008477</c:v>
                </c:pt>
                <c:pt idx="3630">
                  <c:v>400.44039627565553</c:v>
                </c:pt>
                <c:pt idx="3631">
                  <c:v>400.41174181903034</c:v>
                </c:pt>
                <c:pt idx="3632">
                  <c:v>400.10705481344382</c:v>
                </c:pt>
                <c:pt idx="3633">
                  <c:v>399.88727542185632</c:v>
                </c:pt>
                <c:pt idx="3634">
                  <c:v>400.03834347097063</c:v>
                </c:pt>
                <c:pt idx="3635">
                  <c:v>400.38076146369889</c:v>
                </c:pt>
                <c:pt idx="3636">
                  <c:v>400.50114237245117</c:v>
                </c:pt>
                <c:pt idx="3637">
                  <c:v>400.29440229103972</c:v>
                </c:pt>
                <c:pt idx="3638">
                  <c:v>400.00334144412392</c:v>
                </c:pt>
                <c:pt idx="3639">
                  <c:v>400.02316446623121</c:v>
                </c:pt>
                <c:pt idx="3640">
                  <c:v>400.32978599855926</c:v>
                </c:pt>
                <c:pt idx="3641">
                  <c:v>400.54776471502328</c:v>
                </c:pt>
                <c:pt idx="3642">
                  <c:v>400.45735818643334</c:v>
                </c:pt>
                <c:pt idx="3643">
                  <c:v>400.1511048403255</c:v>
                </c:pt>
                <c:pt idx="3644">
                  <c:v>400.01120971420278</c:v>
                </c:pt>
                <c:pt idx="3645">
                  <c:v>400.21793944919057</c:v>
                </c:pt>
                <c:pt idx="3646">
                  <c:v>400.47787456191043</c:v>
                </c:pt>
                <c:pt idx="3647">
                  <c:v>400.52629007956176</c:v>
                </c:pt>
                <c:pt idx="3648">
                  <c:v>400.28078917252662</c:v>
                </c:pt>
                <c:pt idx="3649">
                  <c:v>400.06634789972975</c:v>
                </c:pt>
                <c:pt idx="3650">
                  <c:v>400.17131741125672</c:v>
                </c:pt>
                <c:pt idx="3651">
                  <c:v>400.41255657095712</c:v>
                </c:pt>
                <c:pt idx="3652">
                  <c:v>400.48739403470125</c:v>
                </c:pt>
                <c:pt idx="3653">
                  <c:v>400.28776110560506</c:v>
                </c:pt>
                <c:pt idx="3654">
                  <c:v>400.01917854077482</c:v>
                </c:pt>
                <c:pt idx="3655">
                  <c:v>400.03752059531178</c:v>
                </c:pt>
                <c:pt idx="3656">
                  <c:v>400.33511224739777</c:v>
                </c:pt>
                <c:pt idx="3657">
                  <c:v>400.5384254461502</c:v>
                </c:pt>
                <c:pt idx="3658">
                  <c:v>400.4494307624617</c:v>
                </c:pt>
                <c:pt idx="3659">
                  <c:v>400.14030436310236</c:v>
                </c:pt>
                <c:pt idx="3660">
                  <c:v>400.0158795313763</c:v>
                </c:pt>
                <c:pt idx="3661">
                  <c:v>400.20240712299733</c:v>
                </c:pt>
                <c:pt idx="3662">
                  <c:v>400.44254753814874</c:v>
                </c:pt>
                <c:pt idx="3663">
                  <c:v>400.44733681768321</c:v>
                </c:pt>
                <c:pt idx="3664">
                  <c:v>400.17159847622025</c:v>
                </c:pt>
                <c:pt idx="3665">
                  <c:v>399.98406685853229</c:v>
                </c:pt>
                <c:pt idx="3666">
                  <c:v>400.1345658888896</c:v>
                </c:pt>
                <c:pt idx="3667">
                  <c:v>400.4427000169747</c:v>
                </c:pt>
                <c:pt idx="3668">
                  <c:v>400.54190495055991</c:v>
                </c:pt>
                <c:pt idx="3669">
                  <c:v>400.31861798200782</c:v>
                </c:pt>
                <c:pt idx="3670">
                  <c:v>400.05613384388045</c:v>
                </c:pt>
                <c:pt idx="3671">
                  <c:v>400.06595639479303</c:v>
                </c:pt>
                <c:pt idx="3672">
                  <c:v>400.37237132914396</c:v>
                </c:pt>
                <c:pt idx="3673">
                  <c:v>400.59575875556339</c:v>
                </c:pt>
                <c:pt idx="3674">
                  <c:v>400.50002890249948</c:v>
                </c:pt>
                <c:pt idx="3675">
                  <c:v>400.2211806889934</c:v>
                </c:pt>
                <c:pt idx="3676">
                  <c:v>400.10121077336782</c:v>
                </c:pt>
                <c:pt idx="3677">
                  <c:v>400.30709697766162</c:v>
                </c:pt>
                <c:pt idx="3678">
                  <c:v>400.56627943808633</c:v>
                </c:pt>
                <c:pt idx="3679">
                  <c:v>400.56348777646872</c:v>
                </c:pt>
                <c:pt idx="3680">
                  <c:v>400.29954292325556</c:v>
                </c:pt>
                <c:pt idx="3681">
                  <c:v>400.06666123483626</c:v>
                </c:pt>
                <c:pt idx="3682">
                  <c:v>400.17804366088774</c:v>
                </c:pt>
                <c:pt idx="3683">
                  <c:v>400.4869354879624</c:v>
                </c:pt>
                <c:pt idx="3684">
                  <c:v>400.62853281759783</c:v>
                </c:pt>
                <c:pt idx="3685">
                  <c:v>400.45253516980029</c:v>
                </c:pt>
                <c:pt idx="3686">
                  <c:v>400.17658651229829</c:v>
                </c:pt>
                <c:pt idx="3687">
                  <c:v>400.15136411568261</c:v>
                </c:pt>
                <c:pt idx="3688">
                  <c:v>400.43863044033634</c:v>
                </c:pt>
                <c:pt idx="3689">
                  <c:v>400.65523922092291</c:v>
                </c:pt>
                <c:pt idx="3690">
                  <c:v>400.58678792858075</c:v>
                </c:pt>
                <c:pt idx="3691">
                  <c:v>400.31381312318126</c:v>
                </c:pt>
                <c:pt idx="3692">
                  <c:v>400.17580158713815</c:v>
                </c:pt>
                <c:pt idx="3693">
                  <c:v>400.36156365738498</c:v>
                </c:pt>
                <c:pt idx="3694">
                  <c:v>400.59306315329064</c:v>
                </c:pt>
                <c:pt idx="3695">
                  <c:v>400.57666444062704</c:v>
                </c:pt>
                <c:pt idx="3696">
                  <c:v>400.30193545266445</c:v>
                </c:pt>
                <c:pt idx="3697">
                  <c:v>400.0644671340462</c:v>
                </c:pt>
                <c:pt idx="3698">
                  <c:v>400.18702401760595</c:v>
                </c:pt>
                <c:pt idx="3699">
                  <c:v>400.50167719937036</c:v>
                </c:pt>
                <c:pt idx="3700">
                  <c:v>400.66095345031465</c:v>
                </c:pt>
                <c:pt idx="3701">
                  <c:v>400.48668926172252</c:v>
                </c:pt>
                <c:pt idx="3702">
                  <c:v>400.16197626765279</c:v>
                </c:pt>
                <c:pt idx="3703">
                  <c:v>400.09639746179982</c:v>
                </c:pt>
                <c:pt idx="3704">
                  <c:v>400.37362691787962</c:v>
                </c:pt>
                <c:pt idx="3705">
                  <c:v>400.62066954052125</c:v>
                </c:pt>
                <c:pt idx="3706">
                  <c:v>400.60987206795096</c:v>
                </c:pt>
                <c:pt idx="3707">
                  <c:v>400.34390969812796</c:v>
                </c:pt>
                <c:pt idx="3708">
                  <c:v>400.16812535430438</c:v>
                </c:pt>
                <c:pt idx="3709">
                  <c:v>400.31526987921245</c:v>
                </c:pt>
                <c:pt idx="3710">
                  <c:v>400.56360183063975</c:v>
                </c:pt>
                <c:pt idx="3711">
                  <c:v>400.61509890937634</c:v>
                </c:pt>
                <c:pt idx="3712">
                  <c:v>400.37247821186844</c:v>
                </c:pt>
                <c:pt idx="3713">
                  <c:v>400.12317191518537</c:v>
                </c:pt>
                <c:pt idx="3714">
                  <c:v>400.1543149601921</c:v>
                </c:pt>
                <c:pt idx="3715">
                  <c:v>400.45156286160824</c:v>
                </c:pt>
                <c:pt idx="3716">
                  <c:v>400.62741209534477</c:v>
                </c:pt>
                <c:pt idx="3717">
                  <c:v>400.50076800163743</c:v>
                </c:pt>
                <c:pt idx="3718">
                  <c:v>400.22186431019134</c:v>
                </c:pt>
                <c:pt idx="3719">
                  <c:v>400.16036921916987</c:v>
                </c:pt>
                <c:pt idx="3720">
                  <c:v>400.40975875493854</c:v>
                </c:pt>
                <c:pt idx="3721">
                  <c:v>400.62591738008553</c:v>
                </c:pt>
                <c:pt idx="3722">
                  <c:v>400.52763188534789</c:v>
                </c:pt>
                <c:pt idx="3723">
                  <c:v>400.22392880653445</c:v>
                </c:pt>
                <c:pt idx="3724">
                  <c:v>400.07449947420071</c:v>
                </c:pt>
                <c:pt idx="3725">
                  <c:v>400.29231303022164</c:v>
                </c:pt>
                <c:pt idx="3726">
                  <c:v>400.59798000331574</c:v>
                </c:pt>
                <c:pt idx="3727">
                  <c:v>400.63804305774801</c:v>
                </c:pt>
                <c:pt idx="3728">
                  <c:v>400.40687932467245</c:v>
                </c:pt>
                <c:pt idx="3729">
                  <c:v>400.13982160105519</c:v>
                </c:pt>
                <c:pt idx="3730">
                  <c:v>400.23962504804047</c:v>
                </c:pt>
                <c:pt idx="3731">
                  <c:v>400.55740342097755</c:v>
                </c:pt>
                <c:pt idx="3732">
                  <c:v>400.68280052071123</c:v>
                </c:pt>
                <c:pt idx="3733">
                  <c:v>400.48890920966608</c:v>
                </c:pt>
                <c:pt idx="3734">
                  <c:v>400.18809647572601</c:v>
                </c:pt>
                <c:pt idx="3735">
                  <c:v>400.16182950005839</c:v>
                </c:pt>
                <c:pt idx="3736">
                  <c:v>400.47879613521263</c:v>
                </c:pt>
                <c:pt idx="3737">
                  <c:v>400.71666320886658</c:v>
                </c:pt>
                <c:pt idx="3738">
                  <c:v>400.65261718819863</c:v>
                </c:pt>
                <c:pt idx="3739">
                  <c:v>400.36651868657782</c:v>
                </c:pt>
                <c:pt idx="3740">
                  <c:v>400.18412804438208</c:v>
                </c:pt>
                <c:pt idx="3741">
                  <c:v>400.37545773857642</c:v>
                </c:pt>
                <c:pt idx="3742">
                  <c:v>400.65064149252589</c:v>
                </c:pt>
                <c:pt idx="3743">
                  <c:v>400.68800731286734</c:v>
                </c:pt>
                <c:pt idx="3744">
                  <c:v>400.4450811935493</c:v>
                </c:pt>
                <c:pt idx="3745">
                  <c:v>400.17262372783733</c:v>
                </c:pt>
                <c:pt idx="3746">
                  <c:v>400.21498109224984</c:v>
                </c:pt>
                <c:pt idx="3747">
                  <c:v>400.53370022242632</c:v>
                </c:pt>
                <c:pt idx="3748">
                  <c:v>400.72049463845349</c:v>
                </c:pt>
                <c:pt idx="3749">
                  <c:v>400.62163119847344</c:v>
                </c:pt>
                <c:pt idx="3750">
                  <c:v>400.31465948538289</c:v>
                </c:pt>
                <c:pt idx="3751">
                  <c:v>400.21584128815499</c:v>
                </c:pt>
                <c:pt idx="3752">
                  <c:v>400.43934814706114</c:v>
                </c:pt>
                <c:pt idx="3753">
                  <c:v>400.67443867925965</c:v>
                </c:pt>
                <c:pt idx="3754">
                  <c:v>400.6921497042689</c:v>
                </c:pt>
                <c:pt idx="3755">
                  <c:v>400.46526671200854</c:v>
                </c:pt>
                <c:pt idx="3756">
                  <c:v>400.29217801153192</c:v>
                </c:pt>
                <c:pt idx="3757">
                  <c:v>400.42176068019518</c:v>
                </c:pt>
                <c:pt idx="3758">
                  <c:v>400.6440745115741</c:v>
                </c:pt>
                <c:pt idx="3759">
                  <c:v>400.70209576582181</c:v>
                </c:pt>
                <c:pt idx="3760">
                  <c:v>400.54048413705073</c:v>
                </c:pt>
                <c:pt idx="3761">
                  <c:v>400.30761703386793</c:v>
                </c:pt>
                <c:pt idx="3762">
                  <c:v>400.35260054150331</c:v>
                </c:pt>
                <c:pt idx="3763">
                  <c:v>400.57611830436542</c:v>
                </c:pt>
                <c:pt idx="3764">
                  <c:v>400.72015481075476</c:v>
                </c:pt>
                <c:pt idx="3765">
                  <c:v>400.62535224298375</c:v>
                </c:pt>
                <c:pt idx="3766">
                  <c:v>400.38990539683294</c:v>
                </c:pt>
                <c:pt idx="3767">
                  <c:v>400.33011049487931</c:v>
                </c:pt>
                <c:pt idx="3768">
                  <c:v>400.49636097462582</c:v>
                </c:pt>
                <c:pt idx="3769">
                  <c:v>400.65863921227884</c:v>
                </c:pt>
                <c:pt idx="3770">
                  <c:v>400.62126153164758</c:v>
                </c:pt>
                <c:pt idx="3771">
                  <c:v>400.37704187356042</c:v>
                </c:pt>
                <c:pt idx="3772">
                  <c:v>400.1845550987274</c:v>
                </c:pt>
                <c:pt idx="3773">
                  <c:v>400.32580029598557</c:v>
                </c:pt>
                <c:pt idx="3774">
                  <c:v>400.60591250456457</c:v>
                </c:pt>
                <c:pt idx="3775">
                  <c:v>400.69852881493318</c:v>
                </c:pt>
                <c:pt idx="3776">
                  <c:v>400.53239521395687</c:v>
                </c:pt>
                <c:pt idx="3777">
                  <c:v>400.26711783237585</c:v>
                </c:pt>
                <c:pt idx="3778">
                  <c:v>400.25961576846561</c:v>
                </c:pt>
                <c:pt idx="3779">
                  <c:v>400.50434973455731</c:v>
                </c:pt>
                <c:pt idx="3780">
                  <c:v>400.67451340120095</c:v>
                </c:pt>
                <c:pt idx="3781">
                  <c:v>400.56096018266396</c:v>
                </c:pt>
                <c:pt idx="3782">
                  <c:v>400.26375672203983</c:v>
                </c:pt>
                <c:pt idx="3783">
                  <c:v>400.13763795424723</c:v>
                </c:pt>
                <c:pt idx="3784">
                  <c:v>400.36216459839898</c:v>
                </c:pt>
                <c:pt idx="3785">
                  <c:v>400.55760062848702</c:v>
                </c:pt>
                <c:pt idx="3786">
                  <c:v>400.48321954222718</c:v>
                </c:pt>
                <c:pt idx="3787">
                  <c:v>400.20519168283522</c:v>
                </c:pt>
                <c:pt idx="3788">
                  <c:v>400.06629777369744</c:v>
                </c:pt>
                <c:pt idx="3789">
                  <c:v>400.26897173118925</c:v>
                </c:pt>
                <c:pt idx="3790">
                  <c:v>400.55656590792023</c:v>
                </c:pt>
                <c:pt idx="3791">
                  <c:v>400.58056861869863</c:v>
                </c:pt>
                <c:pt idx="3792">
                  <c:v>400.33770886986707</c:v>
                </c:pt>
                <c:pt idx="3793">
                  <c:v>400.1224946075647</c:v>
                </c:pt>
                <c:pt idx="3794">
                  <c:v>400.2448426910741</c:v>
                </c:pt>
                <c:pt idx="3795">
                  <c:v>400.53785301810524</c:v>
                </c:pt>
                <c:pt idx="3796">
                  <c:v>400.62009019010213</c:v>
                </c:pt>
                <c:pt idx="3797">
                  <c:v>400.39091126302253</c:v>
                </c:pt>
                <c:pt idx="3798">
                  <c:v>400.11262090900692</c:v>
                </c:pt>
                <c:pt idx="3799">
                  <c:v>400.17691123740371</c:v>
                </c:pt>
                <c:pt idx="3800">
                  <c:v>400.48687682519648</c:v>
                </c:pt>
                <c:pt idx="3801">
                  <c:v>400.69013982609636</c:v>
                </c:pt>
                <c:pt idx="3802">
                  <c:v>400.5426923008464</c:v>
                </c:pt>
                <c:pt idx="3803">
                  <c:v>400.21399456066194</c:v>
                </c:pt>
                <c:pt idx="3804">
                  <c:v>400.10157050603323</c:v>
                </c:pt>
                <c:pt idx="3805">
                  <c:v>400.36828669771882</c:v>
                </c:pt>
                <c:pt idx="3806">
                  <c:v>400.64663577944464</c:v>
                </c:pt>
                <c:pt idx="3807">
                  <c:v>400.61657181671467</c:v>
                </c:pt>
                <c:pt idx="3808">
                  <c:v>400.30506520408704</c:v>
                </c:pt>
                <c:pt idx="3809">
                  <c:v>400.07003807608646</c:v>
                </c:pt>
                <c:pt idx="3810">
                  <c:v>400.25135062919571</c:v>
                </c:pt>
                <c:pt idx="3811">
                  <c:v>400.59382196327113</c:v>
                </c:pt>
                <c:pt idx="3812">
                  <c:v>400.69484201572538</c:v>
                </c:pt>
                <c:pt idx="3813">
                  <c:v>400.46887953260358</c:v>
                </c:pt>
                <c:pt idx="3814">
                  <c:v>400.14723230086042</c:v>
                </c:pt>
                <c:pt idx="3815">
                  <c:v>400.17105469999365</c:v>
                </c:pt>
                <c:pt idx="3816">
                  <c:v>400.50055817918417</c:v>
                </c:pt>
                <c:pt idx="3817">
                  <c:v>400.73038875113798</c:v>
                </c:pt>
                <c:pt idx="3818">
                  <c:v>400.619051015911</c:v>
                </c:pt>
                <c:pt idx="3819">
                  <c:v>400.30907896594738</c:v>
                </c:pt>
                <c:pt idx="3820">
                  <c:v>400.1779209466722</c:v>
                </c:pt>
                <c:pt idx="3821">
                  <c:v>400.38877480661432</c:v>
                </c:pt>
                <c:pt idx="3822">
                  <c:v>400.68002016851517</c:v>
                </c:pt>
                <c:pt idx="3823">
                  <c:v>400.69352666897237</c:v>
                </c:pt>
                <c:pt idx="3824">
                  <c:v>400.42679135306628</c:v>
                </c:pt>
                <c:pt idx="3825">
                  <c:v>400.18477736331204</c:v>
                </c:pt>
                <c:pt idx="3826">
                  <c:v>400.30160702879618</c:v>
                </c:pt>
                <c:pt idx="3827">
                  <c:v>400.58870540109297</c:v>
                </c:pt>
                <c:pt idx="3828">
                  <c:v>400.67980147523258</c:v>
                </c:pt>
                <c:pt idx="3829">
                  <c:v>400.47592405896665</c:v>
                </c:pt>
                <c:pt idx="3830">
                  <c:v>400.18600227942477</c:v>
                </c:pt>
                <c:pt idx="3831">
                  <c:v>400.21582870587974</c:v>
                </c:pt>
                <c:pt idx="3832">
                  <c:v>400.53478828894447</c:v>
                </c:pt>
                <c:pt idx="3833">
                  <c:v>400.75550486382991</c:v>
                </c:pt>
                <c:pt idx="3834">
                  <c:v>400.64900246840352</c:v>
                </c:pt>
                <c:pt idx="3835">
                  <c:v>400.3203849732032</c:v>
                </c:pt>
                <c:pt idx="3836">
                  <c:v>400.17689466334014</c:v>
                </c:pt>
                <c:pt idx="3837">
                  <c:v>400.39711827134869</c:v>
                </c:pt>
                <c:pt idx="3838">
                  <c:v>400.6966772539929</c:v>
                </c:pt>
                <c:pt idx="3839">
                  <c:v>400.7343894634206</c:v>
                </c:pt>
                <c:pt idx="3840">
                  <c:v>400.4798540624912</c:v>
                </c:pt>
                <c:pt idx="3841">
                  <c:v>400.22714610224079</c:v>
                </c:pt>
                <c:pt idx="3842">
                  <c:v>400.30584681410994</c:v>
                </c:pt>
                <c:pt idx="3843">
                  <c:v>400.61643912669155</c:v>
                </c:pt>
                <c:pt idx="3844">
                  <c:v>400.78200201216293</c:v>
                </c:pt>
                <c:pt idx="3845">
                  <c:v>400.67868663889431</c:v>
                </c:pt>
                <c:pt idx="3846">
                  <c:v>400.40811923328931</c:v>
                </c:pt>
                <c:pt idx="3847">
                  <c:v>400.31445471902128</c:v>
                </c:pt>
                <c:pt idx="3848">
                  <c:v>400.52834335562113</c:v>
                </c:pt>
                <c:pt idx="3849">
                  <c:v>400.72943643474298</c:v>
                </c:pt>
                <c:pt idx="3850">
                  <c:v>400.67476310200857</c:v>
                </c:pt>
                <c:pt idx="3851">
                  <c:v>400.36036630505737</c:v>
                </c:pt>
                <c:pt idx="3852">
                  <c:v>400.14790167128859</c:v>
                </c:pt>
                <c:pt idx="3853">
                  <c:v>400.32637706111535</c:v>
                </c:pt>
                <c:pt idx="3854">
                  <c:v>400.63603220966814</c:v>
                </c:pt>
                <c:pt idx="3855">
                  <c:v>400.71397457156075</c:v>
                </c:pt>
                <c:pt idx="3856">
                  <c:v>400.48698228565752</c:v>
                </c:pt>
                <c:pt idx="3857">
                  <c:v>400.20540450203669</c:v>
                </c:pt>
                <c:pt idx="3858">
                  <c:v>400.23119830216967</c:v>
                </c:pt>
                <c:pt idx="3859">
                  <c:v>400.56361880237642</c:v>
                </c:pt>
                <c:pt idx="3860">
                  <c:v>400.75456564695708</c:v>
                </c:pt>
                <c:pt idx="3861">
                  <c:v>400.64118403800683</c:v>
                </c:pt>
                <c:pt idx="3862">
                  <c:v>400.30200141919227</c:v>
                </c:pt>
                <c:pt idx="3863">
                  <c:v>400.16100159694759</c:v>
                </c:pt>
                <c:pt idx="3864">
                  <c:v>400.38039556709657</c:v>
                </c:pt>
                <c:pt idx="3865">
                  <c:v>400.64148554234657</c:v>
                </c:pt>
                <c:pt idx="3866">
                  <c:v>400.6141066894337</c:v>
                </c:pt>
                <c:pt idx="3867">
                  <c:v>400.32142453375599</c:v>
                </c:pt>
                <c:pt idx="3868">
                  <c:v>400.15802128970972</c:v>
                </c:pt>
                <c:pt idx="3869">
                  <c:v>400.35907281336767</c:v>
                </c:pt>
                <c:pt idx="3870">
                  <c:v>400.66087238638488</c:v>
                </c:pt>
                <c:pt idx="3871">
                  <c:v>400.69801434703794</c:v>
                </c:pt>
                <c:pt idx="3872">
                  <c:v>400.40788343933264</c:v>
                </c:pt>
                <c:pt idx="3873">
                  <c:v>400.1339895710741</c:v>
                </c:pt>
                <c:pt idx="3874">
                  <c:v>400.23949450464829</c:v>
                </c:pt>
                <c:pt idx="3875">
                  <c:v>400.60081130037338</c:v>
                </c:pt>
                <c:pt idx="3876">
                  <c:v>400.76837281655878</c:v>
                </c:pt>
                <c:pt idx="3877">
                  <c:v>400.59434258839349</c:v>
                </c:pt>
                <c:pt idx="3878">
                  <c:v>400.26015385417872</c:v>
                </c:pt>
                <c:pt idx="3879">
                  <c:v>400.20028074985066</c:v>
                </c:pt>
                <c:pt idx="3880">
                  <c:v>400.49730077361301</c:v>
                </c:pt>
                <c:pt idx="3881">
                  <c:v>400.75375053942184</c:v>
                </c:pt>
                <c:pt idx="3882">
                  <c:v>400.70203011784662</c:v>
                </c:pt>
                <c:pt idx="3883">
                  <c:v>400.37681391467021</c:v>
                </c:pt>
                <c:pt idx="3884">
                  <c:v>400.17102649280207</c:v>
                </c:pt>
                <c:pt idx="3885">
                  <c:v>400.30140299613799</c:v>
                </c:pt>
                <c:pt idx="3886">
                  <c:v>400.51755333621503</c:v>
                </c:pt>
                <c:pt idx="3887">
                  <c:v>400.54625159042382</c:v>
                </c:pt>
                <c:pt idx="3888">
                  <c:v>400.38126997502718</c:v>
                </c:pt>
                <c:pt idx="3889">
                  <c:v>400.28635751360707</c:v>
                </c:pt>
                <c:pt idx="3890">
                  <c:v>400.39581074513001</c:v>
                </c:pt>
                <c:pt idx="3891">
                  <c:v>400.57460204083475</c:v>
                </c:pt>
                <c:pt idx="3892">
                  <c:v>400.56021518017002</c:v>
                </c:pt>
                <c:pt idx="3893">
                  <c:v>400.35247142303388</c:v>
                </c:pt>
                <c:pt idx="3894">
                  <c:v>400.29216571723146</c:v>
                </c:pt>
                <c:pt idx="3895">
                  <c:v>400.46303819561194</c:v>
                </c:pt>
                <c:pt idx="3896">
                  <c:v>400.63981724269672</c:v>
                </c:pt>
                <c:pt idx="3897">
                  <c:v>400.57762149617349</c:v>
                </c:pt>
                <c:pt idx="3898">
                  <c:v>400.4049282262398</c:v>
                </c:pt>
                <c:pt idx="3899">
                  <c:v>400.35620934924043</c:v>
                </c:pt>
                <c:pt idx="3900">
                  <c:v>400.5160262350704</c:v>
                </c:pt>
                <c:pt idx="3901">
                  <c:v>400.62887864279065</c:v>
                </c:pt>
                <c:pt idx="3902">
                  <c:v>400.5330088844409</c:v>
                </c:pt>
                <c:pt idx="3903">
                  <c:v>400.37913595964676</c:v>
                </c:pt>
                <c:pt idx="3904">
                  <c:v>400.3847777840412</c:v>
                </c:pt>
                <c:pt idx="3905">
                  <c:v>400.57886063231854</c:v>
                </c:pt>
                <c:pt idx="3906">
                  <c:v>400.65289186729404</c:v>
                </c:pt>
                <c:pt idx="3907">
                  <c:v>400.56424197870069</c:v>
                </c:pt>
                <c:pt idx="3908">
                  <c:v>400.43063019734348</c:v>
                </c:pt>
                <c:pt idx="3909">
                  <c:v>400.48505497920189</c:v>
                </c:pt>
                <c:pt idx="3910">
                  <c:v>400.63780492150829</c:v>
                </c:pt>
                <c:pt idx="3911">
                  <c:v>400.66427826557526</c:v>
                </c:pt>
                <c:pt idx="3912">
                  <c:v>400.50183321244879</c:v>
                </c:pt>
                <c:pt idx="3913">
                  <c:v>400.375218871485</c:v>
                </c:pt>
                <c:pt idx="3914">
                  <c:v>400.45374580248813</c:v>
                </c:pt>
                <c:pt idx="3915">
                  <c:v>400.66987758110838</c:v>
                </c:pt>
                <c:pt idx="3916">
                  <c:v>400.71867057914619</c:v>
                </c:pt>
                <c:pt idx="3917">
                  <c:v>400.5528277670507</c:v>
                </c:pt>
                <c:pt idx="3918">
                  <c:v>400.36777888488712</c:v>
                </c:pt>
                <c:pt idx="3919">
                  <c:v>400.39522597663017</c:v>
                </c:pt>
                <c:pt idx="3920">
                  <c:v>400.61876014510062</c:v>
                </c:pt>
                <c:pt idx="3921">
                  <c:v>400.6956795944526</c:v>
                </c:pt>
                <c:pt idx="3922">
                  <c:v>400.54510489978418</c:v>
                </c:pt>
                <c:pt idx="3923">
                  <c:v>400.30558264241995</c:v>
                </c:pt>
                <c:pt idx="3924">
                  <c:v>400.30724546341503</c:v>
                </c:pt>
                <c:pt idx="3925">
                  <c:v>400.59997502548492</c:v>
                </c:pt>
                <c:pt idx="3926">
                  <c:v>400.78852286367805</c:v>
                </c:pt>
                <c:pt idx="3927">
                  <c:v>400.68965959914175</c:v>
                </c:pt>
                <c:pt idx="3928">
                  <c:v>400.40752441225209</c:v>
                </c:pt>
                <c:pt idx="3929">
                  <c:v>400.28013114415319</c:v>
                </c:pt>
                <c:pt idx="3930">
                  <c:v>400.47802662080301</c:v>
                </c:pt>
                <c:pt idx="3931">
                  <c:v>400.71835610427314</c:v>
                </c:pt>
                <c:pt idx="3932">
                  <c:v>400.70507544982627</c:v>
                </c:pt>
                <c:pt idx="3933">
                  <c:v>400.44876767780613</c:v>
                </c:pt>
                <c:pt idx="3934">
                  <c:v>400.21814551363616</c:v>
                </c:pt>
                <c:pt idx="3935">
                  <c:v>400.3120472297984</c:v>
                </c:pt>
                <c:pt idx="3936">
                  <c:v>400.59669328612256</c:v>
                </c:pt>
                <c:pt idx="3937">
                  <c:v>400.69692825942695</c:v>
                </c:pt>
                <c:pt idx="3938">
                  <c:v>400.50358866730949</c:v>
                </c:pt>
                <c:pt idx="3939">
                  <c:v>400.26372755136106</c:v>
                </c:pt>
                <c:pt idx="3940">
                  <c:v>400.27937192404568</c:v>
                </c:pt>
                <c:pt idx="3941">
                  <c:v>400.56940037402615</c:v>
                </c:pt>
                <c:pt idx="3942">
                  <c:v>400.7722998725356</c:v>
                </c:pt>
                <c:pt idx="3943">
                  <c:v>400.69701521203444</c:v>
                </c:pt>
                <c:pt idx="3944">
                  <c:v>400.41390035352174</c:v>
                </c:pt>
                <c:pt idx="3945">
                  <c:v>400.23694197802575</c:v>
                </c:pt>
                <c:pt idx="3946">
                  <c:v>400.42570745944101</c:v>
                </c:pt>
                <c:pt idx="3947">
                  <c:v>400.69879736413435</c:v>
                </c:pt>
                <c:pt idx="3948">
                  <c:v>400.74817051016475</c:v>
                </c:pt>
                <c:pt idx="3949">
                  <c:v>400.50484254634131</c:v>
                </c:pt>
                <c:pt idx="3950">
                  <c:v>400.25801782159402</c:v>
                </c:pt>
                <c:pt idx="3951">
                  <c:v>400.34738982774275</c:v>
                </c:pt>
                <c:pt idx="3952">
                  <c:v>400.6548653510776</c:v>
                </c:pt>
                <c:pt idx="3953">
                  <c:v>400.77474555723688</c:v>
                </c:pt>
                <c:pt idx="3954">
                  <c:v>400.58200725201016</c:v>
                </c:pt>
                <c:pt idx="3955">
                  <c:v>400.28555293091773</c:v>
                </c:pt>
                <c:pt idx="3956">
                  <c:v>400.28806102530496</c:v>
                </c:pt>
                <c:pt idx="3957">
                  <c:v>400.58288284493187</c:v>
                </c:pt>
                <c:pt idx="3958">
                  <c:v>400.81534816555632</c:v>
                </c:pt>
                <c:pt idx="3959">
                  <c:v>400.71622818017261</c:v>
                </c:pt>
                <c:pt idx="3960">
                  <c:v>400.38886723682765</c:v>
                </c:pt>
                <c:pt idx="3961">
                  <c:v>400.21436101611278</c:v>
                </c:pt>
                <c:pt idx="3962">
                  <c:v>400.42345555027043</c:v>
                </c:pt>
                <c:pt idx="3963">
                  <c:v>400.72169087715616</c:v>
                </c:pt>
                <c:pt idx="3964">
                  <c:v>400.71666918391577</c:v>
                </c:pt>
                <c:pt idx="3965">
                  <c:v>400.45921758822027</c:v>
                </c:pt>
                <c:pt idx="3966">
                  <c:v>400.24653977124979</c:v>
                </c:pt>
                <c:pt idx="3967">
                  <c:v>400.34390527544917</c:v>
                </c:pt>
                <c:pt idx="3968">
                  <c:v>400.67144339344082</c:v>
                </c:pt>
                <c:pt idx="3969">
                  <c:v>400.81365427768048</c:v>
                </c:pt>
                <c:pt idx="3970">
                  <c:v>400.61482337345262</c:v>
                </c:pt>
                <c:pt idx="3971">
                  <c:v>400.27724875742729</c:v>
                </c:pt>
                <c:pt idx="3972">
                  <c:v>400.18242135914068</c:v>
                </c:pt>
                <c:pt idx="3973">
                  <c:v>400.47595996125267</c:v>
                </c:pt>
                <c:pt idx="3974">
                  <c:v>400.78965184163604</c:v>
                </c:pt>
                <c:pt idx="3975">
                  <c:v>400.78386131402613</c:v>
                </c:pt>
                <c:pt idx="3976">
                  <c:v>400.48067355059908</c:v>
                </c:pt>
                <c:pt idx="3977">
                  <c:v>400.25120171335448</c:v>
                </c:pt>
                <c:pt idx="3978">
                  <c:v>400.4348126476458</c:v>
                </c:pt>
                <c:pt idx="3979">
                  <c:v>400.81502747220804</c:v>
                </c:pt>
                <c:pt idx="3980">
                  <c:v>400.92383199051051</c:v>
                </c:pt>
                <c:pt idx="3981">
                  <c:v>400.71428963724827</c:v>
                </c:pt>
                <c:pt idx="3982">
                  <c:v>400.33415921538437</c:v>
                </c:pt>
                <c:pt idx="3983">
                  <c:v>400.27292553278187</c:v>
                </c:pt>
                <c:pt idx="3984">
                  <c:v>400.58376211341977</c:v>
                </c:pt>
                <c:pt idx="3985">
                  <c:v>400.87245211570524</c:v>
                </c:pt>
                <c:pt idx="3986">
                  <c:v>400.85983882913604</c:v>
                </c:pt>
                <c:pt idx="3987">
                  <c:v>400.53723259414795</c:v>
                </c:pt>
                <c:pt idx="3988">
                  <c:v>400.28079372481386</c:v>
                </c:pt>
                <c:pt idx="3989">
                  <c:v>400.43238365405853</c:v>
                </c:pt>
                <c:pt idx="3990">
                  <c:v>400.74120081579105</c:v>
                </c:pt>
                <c:pt idx="3991">
                  <c:v>400.8456308966899</c:v>
                </c:pt>
                <c:pt idx="3992">
                  <c:v>400.62184744981107</c:v>
                </c:pt>
                <c:pt idx="3993">
                  <c:v>400.29466568706158</c:v>
                </c:pt>
                <c:pt idx="3994">
                  <c:v>400.25718741902233</c:v>
                </c:pt>
                <c:pt idx="3995">
                  <c:v>400.56123919255629</c:v>
                </c:pt>
                <c:pt idx="3996">
                  <c:v>400.76417648797377</c:v>
                </c:pt>
                <c:pt idx="3997">
                  <c:v>400.65607064195024</c:v>
                </c:pt>
                <c:pt idx="3998">
                  <c:v>400.31840068781094</c:v>
                </c:pt>
                <c:pt idx="3999">
                  <c:v>400.18272035714068</c:v>
                </c:pt>
                <c:pt idx="4000">
                  <c:v>400.42127476268331</c:v>
                </c:pt>
                <c:pt idx="4001">
                  <c:v>400.75649756800465</c:v>
                </c:pt>
                <c:pt idx="4002">
                  <c:v>400.82878867773542</c:v>
                </c:pt>
                <c:pt idx="4003">
                  <c:v>400.55700368776354</c:v>
                </c:pt>
                <c:pt idx="4004">
                  <c:v>400.25218046675263</c:v>
                </c:pt>
                <c:pt idx="4005">
                  <c:v>400.30712784067862</c:v>
                </c:pt>
                <c:pt idx="4006">
                  <c:v>400.60851003511232</c:v>
                </c:pt>
                <c:pt idx="4007">
                  <c:v>400.75212550644221</c:v>
                </c:pt>
                <c:pt idx="4008">
                  <c:v>400.57647336971843</c:v>
                </c:pt>
                <c:pt idx="4009">
                  <c:v>400.25397964773765</c:v>
                </c:pt>
                <c:pt idx="4010">
                  <c:v>400.19225130846826</c:v>
                </c:pt>
                <c:pt idx="4011">
                  <c:v>400.52232174324564</c:v>
                </c:pt>
                <c:pt idx="4012">
                  <c:v>400.83111116792071</c:v>
                </c:pt>
                <c:pt idx="4013">
                  <c:v>400.82200419551134</c:v>
                </c:pt>
                <c:pt idx="4014">
                  <c:v>400.49716920969308</c:v>
                </c:pt>
                <c:pt idx="4015">
                  <c:v>400.25236817296309</c:v>
                </c:pt>
                <c:pt idx="4016">
                  <c:v>400.36560388364762</c:v>
                </c:pt>
                <c:pt idx="4017">
                  <c:v>400.66884838953519</c:v>
                </c:pt>
                <c:pt idx="4018">
                  <c:v>400.7470635653093</c:v>
                </c:pt>
                <c:pt idx="4019">
                  <c:v>400.50433202197621</c:v>
                </c:pt>
                <c:pt idx="4020">
                  <c:v>400.19913821423211</c:v>
                </c:pt>
                <c:pt idx="4021">
                  <c:v>400.22155831602748</c:v>
                </c:pt>
                <c:pt idx="4022">
                  <c:v>400.59883612978598</c:v>
                </c:pt>
                <c:pt idx="4023">
                  <c:v>400.84428792254249</c:v>
                </c:pt>
                <c:pt idx="4024">
                  <c:v>400.74954126244853</c:v>
                </c:pt>
                <c:pt idx="4025">
                  <c:v>400.3996999502931</c:v>
                </c:pt>
                <c:pt idx="4026">
                  <c:v>400.22696586701522</c:v>
                </c:pt>
                <c:pt idx="4027">
                  <c:v>400.46511290742967</c:v>
                </c:pt>
                <c:pt idx="4028">
                  <c:v>400.79756243328768</c:v>
                </c:pt>
                <c:pt idx="4029">
                  <c:v>400.8632406126718</c:v>
                </c:pt>
                <c:pt idx="4030">
                  <c:v>400.5947955520042</c:v>
                </c:pt>
                <c:pt idx="4031">
                  <c:v>400.27356643076132</c:v>
                </c:pt>
                <c:pt idx="4032">
                  <c:v>400.31871767541753</c:v>
                </c:pt>
                <c:pt idx="4033">
                  <c:v>400.63480346911462</c:v>
                </c:pt>
                <c:pt idx="4034">
                  <c:v>400.81137212865076</c:v>
                </c:pt>
                <c:pt idx="4035">
                  <c:v>400.65244491279969</c:v>
                </c:pt>
                <c:pt idx="4036">
                  <c:v>400.32980234048193</c:v>
                </c:pt>
                <c:pt idx="4037">
                  <c:v>400.24149854619236</c:v>
                </c:pt>
                <c:pt idx="4038">
                  <c:v>400.54422101595208</c:v>
                </c:pt>
                <c:pt idx="4039">
                  <c:v>400.83875934686091</c:v>
                </c:pt>
                <c:pt idx="4040">
                  <c:v>400.81046801033966</c:v>
                </c:pt>
                <c:pt idx="4041">
                  <c:v>400.48546523674679</c:v>
                </c:pt>
                <c:pt idx="4042">
                  <c:v>400.22881260062957</c:v>
                </c:pt>
                <c:pt idx="4043">
                  <c:v>400.36033427103501</c:v>
                </c:pt>
                <c:pt idx="4044">
                  <c:v>400.67964422792602</c:v>
                </c:pt>
                <c:pt idx="4045">
                  <c:v>400.78116032886572</c:v>
                </c:pt>
                <c:pt idx="4046">
                  <c:v>400.56410489030054</c:v>
                </c:pt>
                <c:pt idx="4047">
                  <c:v>400.25996437320134</c:v>
                </c:pt>
                <c:pt idx="4048">
                  <c:v>400.26559656221161</c:v>
                </c:pt>
                <c:pt idx="4049">
                  <c:v>400.57268631746456</c:v>
                </c:pt>
                <c:pt idx="4050">
                  <c:v>400.76902073380802</c:v>
                </c:pt>
                <c:pt idx="4051">
                  <c:v>400.64927920614554</c:v>
                </c:pt>
                <c:pt idx="4052">
                  <c:v>400.30604274076825</c:v>
                </c:pt>
                <c:pt idx="4053">
                  <c:v>400.17363760394926</c:v>
                </c:pt>
                <c:pt idx="4054">
                  <c:v>400.43761855549457</c:v>
                </c:pt>
                <c:pt idx="4055">
                  <c:v>400.76390572079407</c:v>
                </c:pt>
                <c:pt idx="4056">
                  <c:v>400.81132239925591</c:v>
                </c:pt>
                <c:pt idx="4057">
                  <c:v>400.51261527325755</c:v>
                </c:pt>
                <c:pt idx="4058">
                  <c:v>400.23067415331468</c:v>
                </c:pt>
                <c:pt idx="4059">
                  <c:v>400.27483318195641</c:v>
                </c:pt>
                <c:pt idx="4060">
                  <c:v>400.59180932244715</c:v>
                </c:pt>
                <c:pt idx="4061">
                  <c:v>400.7492359042634</c:v>
                </c:pt>
                <c:pt idx="4062">
                  <c:v>400.58363574219504</c:v>
                </c:pt>
                <c:pt idx="4063">
                  <c:v>400.27626384159771</c:v>
                </c:pt>
                <c:pt idx="4064">
                  <c:v>400.22025625216042</c:v>
                </c:pt>
                <c:pt idx="4065">
                  <c:v>400.50309515639191</c:v>
                </c:pt>
                <c:pt idx="4066">
                  <c:v>400.7246023750825</c:v>
                </c:pt>
                <c:pt idx="4067">
                  <c:v>400.6282474541718</c:v>
                </c:pt>
                <c:pt idx="4068">
                  <c:v>400.29988565163785</c:v>
                </c:pt>
                <c:pt idx="4069">
                  <c:v>400.15088562243659</c:v>
                </c:pt>
                <c:pt idx="4070">
                  <c:v>400.36379565497521</c:v>
                </c:pt>
                <c:pt idx="4071">
                  <c:v>400.63653477712955</c:v>
                </c:pt>
                <c:pt idx="4072">
                  <c:v>400.64007337927262</c:v>
                </c:pt>
                <c:pt idx="4073">
                  <c:v>400.37131735450441</c:v>
                </c:pt>
                <c:pt idx="4074">
                  <c:v>400.16481453870483</c:v>
                </c:pt>
                <c:pt idx="4075">
                  <c:v>400.29995944562961</c:v>
                </c:pt>
                <c:pt idx="4076">
                  <c:v>400.59321629518729</c:v>
                </c:pt>
                <c:pt idx="4077">
                  <c:v>400.6465863561769</c:v>
                </c:pt>
                <c:pt idx="4078">
                  <c:v>400.41503121792942</c:v>
                </c:pt>
                <c:pt idx="4079">
                  <c:v>400.13944672481011</c:v>
                </c:pt>
                <c:pt idx="4080">
                  <c:v>400.17106990899356</c:v>
                </c:pt>
                <c:pt idx="4081">
                  <c:v>400.47040522417296</c:v>
                </c:pt>
                <c:pt idx="4082">
                  <c:v>400.6604909923675</c:v>
                </c:pt>
                <c:pt idx="4083">
                  <c:v>400.5533894314384</c:v>
                </c:pt>
                <c:pt idx="4084">
                  <c:v>400.29320677796926</c:v>
                </c:pt>
                <c:pt idx="4085">
                  <c:v>400.20058188918028</c:v>
                </c:pt>
                <c:pt idx="4086">
                  <c:v>400.4475709915788</c:v>
                </c:pt>
                <c:pt idx="4087">
                  <c:v>400.73116854931834</c:v>
                </c:pt>
                <c:pt idx="4088">
                  <c:v>400.73539021988068</c:v>
                </c:pt>
                <c:pt idx="4089">
                  <c:v>400.43969415426875</c:v>
                </c:pt>
                <c:pt idx="4090">
                  <c:v>400.19307451781435</c:v>
                </c:pt>
                <c:pt idx="4091">
                  <c:v>400.30284656819106</c:v>
                </c:pt>
                <c:pt idx="4092">
                  <c:v>400.66011198997421</c:v>
                </c:pt>
                <c:pt idx="4093">
                  <c:v>400.83946353445924</c:v>
                </c:pt>
                <c:pt idx="4094">
                  <c:v>400.66796546664455</c:v>
                </c:pt>
                <c:pt idx="4095">
                  <c:v>400.33233983431921</c:v>
                </c:pt>
                <c:pt idx="4096">
                  <c:v>400.23423974818763</c:v>
                </c:pt>
                <c:pt idx="4097">
                  <c:v>400.46641634140377</c:v>
                </c:pt>
                <c:pt idx="4098">
                  <c:v>400.72251172418652</c:v>
                </c:pt>
                <c:pt idx="4099">
                  <c:v>400.68315911787852</c:v>
                </c:pt>
                <c:pt idx="4100">
                  <c:v>400.39365685080656</c:v>
                </c:pt>
                <c:pt idx="4101">
                  <c:v>400.20019678054598</c:v>
                </c:pt>
                <c:pt idx="4102">
                  <c:v>400.36256937598955</c:v>
                </c:pt>
                <c:pt idx="4103">
                  <c:v>400.70415856685696</c:v>
                </c:pt>
                <c:pt idx="4104">
                  <c:v>400.81266746025392</c:v>
                </c:pt>
                <c:pt idx="4105">
                  <c:v>400.59233908472527</c:v>
                </c:pt>
                <c:pt idx="4106">
                  <c:v>400.28712907795278</c:v>
                </c:pt>
                <c:pt idx="4107">
                  <c:v>400.3134677058182</c:v>
                </c:pt>
                <c:pt idx="4108">
                  <c:v>400.60731689712014</c:v>
                </c:pt>
                <c:pt idx="4109">
                  <c:v>400.79795863794186</c:v>
                </c:pt>
                <c:pt idx="4110">
                  <c:v>400.6731576671221</c:v>
                </c:pt>
                <c:pt idx="4111">
                  <c:v>400.33874510059798</c:v>
                </c:pt>
                <c:pt idx="4112">
                  <c:v>400.21775270611249</c:v>
                </c:pt>
                <c:pt idx="4113">
                  <c:v>400.48664055497352</c:v>
                </c:pt>
                <c:pt idx="4114">
                  <c:v>400.80520922063329</c:v>
                </c:pt>
                <c:pt idx="4115">
                  <c:v>400.8197755444703</c:v>
                </c:pt>
                <c:pt idx="4116">
                  <c:v>400.52023621761833</c:v>
                </c:pt>
                <c:pt idx="4117">
                  <c:v>400.27105008576439</c:v>
                </c:pt>
                <c:pt idx="4118">
                  <c:v>400.34620598783067</c:v>
                </c:pt>
                <c:pt idx="4119">
                  <c:v>400.6779461788708</c:v>
                </c:pt>
                <c:pt idx="4120">
                  <c:v>400.78598561624375</c:v>
                </c:pt>
                <c:pt idx="4121">
                  <c:v>400.58577798300439</c:v>
                </c:pt>
                <c:pt idx="4122">
                  <c:v>400.28515469659015</c:v>
                </c:pt>
                <c:pt idx="4123">
                  <c:v>400.25352012215149</c:v>
                </c:pt>
                <c:pt idx="4124">
                  <c:v>400.56167744646149</c:v>
                </c:pt>
                <c:pt idx="4125">
                  <c:v>400.81336246641069</c:v>
                </c:pt>
                <c:pt idx="4126">
                  <c:v>400.74135993564539</c:v>
                </c:pt>
                <c:pt idx="4127">
                  <c:v>400.41520908805489</c:v>
                </c:pt>
                <c:pt idx="4128">
                  <c:v>400.21590095760484</c:v>
                </c:pt>
                <c:pt idx="4129">
                  <c:v>400.39610964288164</c:v>
                </c:pt>
                <c:pt idx="4130">
                  <c:v>400.72787733495045</c:v>
                </c:pt>
                <c:pt idx="4131">
                  <c:v>400.78651608681196</c:v>
                </c:pt>
                <c:pt idx="4132">
                  <c:v>400.51993449998554</c:v>
                </c:pt>
                <c:pt idx="4133">
                  <c:v>400.22511382322972</c:v>
                </c:pt>
                <c:pt idx="4134">
                  <c:v>400.29739458110964</c:v>
                </c:pt>
                <c:pt idx="4135">
                  <c:v>400.62587170005099</c:v>
                </c:pt>
                <c:pt idx="4136">
                  <c:v>400.77022088128967</c:v>
                </c:pt>
                <c:pt idx="4137">
                  <c:v>400.58248825566477</c:v>
                </c:pt>
                <c:pt idx="4138">
                  <c:v>400.25890341552577</c:v>
                </c:pt>
                <c:pt idx="4139">
                  <c:v>400.17899603864566</c:v>
                </c:pt>
                <c:pt idx="4140">
                  <c:v>400.46271539577333</c:v>
                </c:pt>
                <c:pt idx="4141">
                  <c:v>400.69541967357395</c:v>
                </c:pt>
                <c:pt idx="4142">
                  <c:v>400.66490518211958</c:v>
                </c:pt>
                <c:pt idx="4143">
                  <c:v>400.37892735439158</c:v>
                </c:pt>
                <c:pt idx="4144">
                  <c:v>400.23095120507884</c:v>
                </c:pt>
                <c:pt idx="4145">
                  <c:v>400.4138325862333</c:v>
                </c:pt>
                <c:pt idx="4146">
                  <c:v>400.73900569656826</c:v>
                </c:pt>
                <c:pt idx="4147">
                  <c:v>400.81147913479231</c:v>
                </c:pt>
                <c:pt idx="4148">
                  <c:v>400.55098389053023</c:v>
                </c:pt>
                <c:pt idx="4149">
                  <c:v>400.24793720639559</c:v>
                </c:pt>
                <c:pt idx="4150">
                  <c:v>400.27653705163203</c:v>
                </c:pt>
                <c:pt idx="4151">
                  <c:v>400.57690222346054</c:v>
                </c:pt>
                <c:pt idx="4152">
                  <c:v>400.75790611316734</c:v>
                </c:pt>
                <c:pt idx="4153">
                  <c:v>400.63229822124248</c:v>
                </c:pt>
                <c:pt idx="4154">
                  <c:v>400.33936150167585</c:v>
                </c:pt>
                <c:pt idx="4155">
                  <c:v>400.23194345347167</c:v>
                </c:pt>
                <c:pt idx="4156">
                  <c:v>400.4789579670051</c:v>
                </c:pt>
                <c:pt idx="4157">
                  <c:v>400.80808087665321</c:v>
                </c:pt>
                <c:pt idx="4158">
                  <c:v>400.83341518991119</c:v>
                </c:pt>
                <c:pt idx="4159">
                  <c:v>400.53079207444114</c:v>
                </c:pt>
                <c:pt idx="4160">
                  <c:v>400.24297497874778</c:v>
                </c:pt>
                <c:pt idx="4161">
                  <c:v>400.31562271714625</c:v>
                </c:pt>
                <c:pt idx="4162">
                  <c:v>400.61797828475619</c:v>
                </c:pt>
                <c:pt idx="4163">
                  <c:v>400.75719411277851</c:v>
                </c:pt>
                <c:pt idx="4164">
                  <c:v>400.59379917063598</c:v>
                </c:pt>
                <c:pt idx="4165">
                  <c:v>400.29847263936688</c:v>
                </c:pt>
                <c:pt idx="4166">
                  <c:v>400.27927400833721</c:v>
                </c:pt>
                <c:pt idx="4167">
                  <c:v>400.5856260082536</c:v>
                </c:pt>
                <c:pt idx="4168">
                  <c:v>400.85600108829897</c:v>
                </c:pt>
                <c:pt idx="4169">
                  <c:v>400.7820841392338</c:v>
                </c:pt>
                <c:pt idx="4170">
                  <c:v>400.45962619395135</c:v>
                </c:pt>
                <c:pt idx="4171">
                  <c:v>400.27012285443232</c:v>
                </c:pt>
                <c:pt idx="4172">
                  <c:v>400.43713603235636</c:v>
                </c:pt>
                <c:pt idx="4173">
                  <c:v>400.77744916910524</c:v>
                </c:pt>
                <c:pt idx="4174">
                  <c:v>400.87211010884266</c:v>
                </c:pt>
                <c:pt idx="4175">
                  <c:v>400.62431446746393</c:v>
                </c:pt>
                <c:pt idx="4176">
                  <c:v>400.30779958537215</c:v>
                </c:pt>
                <c:pt idx="4177">
                  <c:v>400.31509242336892</c:v>
                </c:pt>
                <c:pt idx="4178">
                  <c:v>400.65083722296094</c:v>
                </c:pt>
                <c:pt idx="4179">
                  <c:v>400.85919713445503</c:v>
                </c:pt>
                <c:pt idx="4180">
                  <c:v>400.75394259606639</c:v>
                </c:pt>
                <c:pt idx="4181">
                  <c:v>400.39633164890188</c:v>
                </c:pt>
                <c:pt idx="4182">
                  <c:v>400.24779898660893</c:v>
                </c:pt>
                <c:pt idx="4183">
                  <c:v>400.46063167629507</c:v>
                </c:pt>
                <c:pt idx="4184">
                  <c:v>400.73657952672488</c:v>
                </c:pt>
                <c:pt idx="4185">
                  <c:v>400.72318138182601</c:v>
                </c:pt>
                <c:pt idx="4186">
                  <c:v>400.41822908830136</c:v>
                </c:pt>
                <c:pt idx="4187">
                  <c:v>400.17921126120893</c:v>
                </c:pt>
                <c:pt idx="4188">
                  <c:v>400.29476761578599</c:v>
                </c:pt>
                <c:pt idx="4189">
                  <c:v>400.67525360775596</c:v>
                </c:pt>
                <c:pt idx="4190">
                  <c:v>400.84005847353893</c:v>
                </c:pt>
                <c:pt idx="4191">
                  <c:v>400.6780893882418</c:v>
                </c:pt>
                <c:pt idx="4192">
                  <c:v>400.33482250860334</c:v>
                </c:pt>
                <c:pt idx="4193">
                  <c:v>400.27369745077806</c:v>
                </c:pt>
                <c:pt idx="4194">
                  <c:v>400.56700802397427</c:v>
                </c:pt>
                <c:pt idx="4195">
                  <c:v>400.80199514525418</c:v>
                </c:pt>
                <c:pt idx="4196">
                  <c:v>400.70574173197758</c:v>
                </c:pt>
                <c:pt idx="4197">
                  <c:v>400.36884869228834</c:v>
                </c:pt>
                <c:pt idx="4198">
                  <c:v>400.17439628833432</c:v>
                </c:pt>
                <c:pt idx="4199">
                  <c:v>400.37890022849911</c:v>
                </c:pt>
                <c:pt idx="4200">
                  <c:v>400.70023088199594</c:v>
                </c:pt>
                <c:pt idx="4201">
                  <c:v>400.78685387149733</c:v>
                </c:pt>
                <c:pt idx="4202">
                  <c:v>400.55315474128378</c:v>
                </c:pt>
                <c:pt idx="4203">
                  <c:v>400.28726943526522</c:v>
                </c:pt>
                <c:pt idx="4204">
                  <c:v>400.35535153474541</c:v>
                </c:pt>
                <c:pt idx="4205">
                  <c:v>400.65669006238181</c:v>
                </c:pt>
                <c:pt idx="4206">
                  <c:v>400.7725616044944</c:v>
                </c:pt>
                <c:pt idx="4207">
                  <c:v>400.56735072599554</c:v>
                </c:pt>
                <c:pt idx="4208">
                  <c:v>400.25579386029864</c:v>
                </c:pt>
                <c:pt idx="4209">
                  <c:v>400.2428112831567</c:v>
                </c:pt>
                <c:pt idx="4210">
                  <c:v>400.54894876895537</c:v>
                </c:pt>
                <c:pt idx="4211">
                  <c:v>400.80407073959992</c:v>
                </c:pt>
                <c:pt idx="4212">
                  <c:v>400.70749536353577</c:v>
                </c:pt>
                <c:pt idx="4213">
                  <c:v>400.37100120155344</c:v>
                </c:pt>
                <c:pt idx="4214">
                  <c:v>400.20856440103546</c:v>
                </c:pt>
                <c:pt idx="4215">
                  <c:v>400.41892293114631</c:v>
                </c:pt>
                <c:pt idx="4216">
                  <c:v>400.73240343784886</c:v>
                </c:pt>
                <c:pt idx="4217">
                  <c:v>400.75614815092581</c:v>
                </c:pt>
                <c:pt idx="4218">
                  <c:v>400.47926799546394</c:v>
                </c:pt>
                <c:pt idx="4219">
                  <c:v>400.22008371020377</c:v>
                </c:pt>
                <c:pt idx="4220">
                  <c:v>400.33085941033585</c:v>
                </c:pt>
                <c:pt idx="4221">
                  <c:v>400.67020623567493</c:v>
                </c:pt>
                <c:pt idx="4222">
                  <c:v>400.81138896859682</c:v>
                </c:pt>
                <c:pt idx="4223">
                  <c:v>400.63989214024514</c:v>
                </c:pt>
                <c:pt idx="4224">
                  <c:v>400.31812545001401</c:v>
                </c:pt>
                <c:pt idx="4225">
                  <c:v>400.26229824263987</c:v>
                </c:pt>
                <c:pt idx="4226">
                  <c:v>400.55341990114198</c:v>
                </c:pt>
                <c:pt idx="4227">
                  <c:v>400.800833089072</c:v>
                </c:pt>
                <c:pt idx="4228">
                  <c:v>400.73232843807779</c:v>
                </c:pt>
                <c:pt idx="4229">
                  <c:v>400.39865615223391</c:v>
                </c:pt>
                <c:pt idx="4230">
                  <c:v>400.23569743042435</c:v>
                </c:pt>
                <c:pt idx="4231">
                  <c:v>400.44626302555343</c:v>
                </c:pt>
                <c:pt idx="4232">
                  <c:v>400.73410669254093</c:v>
                </c:pt>
                <c:pt idx="4233">
                  <c:v>400.74360173857667</c:v>
                </c:pt>
                <c:pt idx="4234">
                  <c:v>400.45516826116466</c:v>
                </c:pt>
                <c:pt idx="4235">
                  <c:v>400.18756996922326</c:v>
                </c:pt>
                <c:pt idx="4236">
                  <c:v>400.30967262146424</c:v>
                </c:pt>
                <c:pt idx="4237">
                  <c:v>400.6715990725491</c:v>
                </c:pt>
                <c:pt idx="4238">
                  <c:v>400.85047366439142</c:v>
                </c:pt>
                <c:pt idx="4239">
                  <c:v>400.66973347266412</c:v>
                </c:pt>
                <c:pt idx="4240">
                  <c:v>400.33371433322452</c:v>
                </c:pt>
                <c:pt idx="4241">
                  <c:v>400.2654441794507</c:v>
                </c:pt>
                <c:pt idx="4242">
                  <c:v>400.56348026822911</c:v>
                </c:pt>
                <c:pt idx="4243">
                  <c:v>400.85437605128891</c:v>
                </c:pt>
                <c:pt idx="4244">
                  <c:v>400.81834336041612</c:v>
                </c:pt>
                <c:pt idx="4245">
                  <c:v>400.4741958271137</c:v>
                </c:pt>
                <c:pt idx="4246">
                  <c:v>400.23253386649873</c:v>
                </c:pt>
                <c:pt idx="4247">
                  <c:v>400.37226165327559</c:v>
                </c:pt>
                <c:pt idx="4248">
                  <c:v>400.69585303142196</c:v>
                </c:pt>
                <c:pt idx="4249">
                  <c:v>400.78462270021771</c:v>
                </c:pt>
                <c:pt idx="4250">
                  <c:v>400.55388427229479</c:v>
                </c:pt>
                <c:pt idx="4251">
                  <c:v>400.22550859605326</c:v>
                </c:pt>
                <c:pt idx="4252">
                  <c:v>400.25708120867023</c:v>
                </c:pt>
                <c:pt idx="4253">
                  <c:v>400.58011739661362</c:v>
                </c:pt>
                <c:pt idx="4254">
                  <c:v>400.77516183434193</c:v>
                </c:pt>
                <c:pt idx="4255">
                  <c:v>400.62655753427521</c:v>
                </c:pt>
                <c:pt idx="4256">
                  <c:v>400.31542642509828</c:v>
                </c:pt>
                <c:pt idx="4257">
                  <c:v>400.18273246759054</c:v>
                </c:pt>
                <c:pt idx="4258">
                  <c:v>400.44289734108298</c:v>
                </c:pt>
                <c:pt idx="4259">
                  <c:v>400.75119455918014</c:v>
                </c:pt>
                <c:pt idx="4260">
                  <c:v>400.7484695087137</c:v>
                </c:pt>
                <c:pt idx="4261">
                  <c:v>400.46571013623418</c:v>
                </c:pt>
                <c:pt idx="4262">
                  <c:v>400.21287239396099</c:v>
                </c:pt>
                <c:pt idx="4263">
                  <c:v>400.3528455962832</c:v>
                </c:pt>
                <c:pt idx="4264">
                  <c:v>400.71906746801909</c:v>
                </c:pt>
                <c:pt idx="4265">
                  <c:v>400.88504474260452</c:v>
                </c:pt>
                <c:pt idx="4266">
                  <c:v>400.69761456766474</c:v>
                </c:pt>
                <c:pt idx="4267">
                  <c:v>400.35426156646082</c:v>
                </c:pt>
                <c:pt idx="4268">
                  <c:v>400.29573940784735</c:v>
                </c:pt>
                <c:pt idx="4269">
                  <c:v>400.59087047859884</c:v>
                </c:pt>
                <c:pt idx="4270">
                  <c:v>400.8226255979049</c:v>
                </c:pt>
                <c:pt idx="4271">
                  <c:v>400.72843824055349</c:v>
                </c:pt>
                <c:pt idx="4272">
                  <c:v>400.39183201049144</c:v>
                </c:pt>
                <c:pt idx="4273">
                  <c:v>400.2150281611938</c:v>
                </c:pt>
                <c:pt idx="4274">
                  <c:v>400.44189298888983</c:v>
                </c:pt>
                <c:pt idx="4275">
                  <c:v>400.73727643626353</c:v>
                </c:pt>
                <c:pt idx="4276">
                  <c:v>400.7668561418584</c:v>
                </c:pt>
                <c:pt idx="4277">
                  <c:v>400.47891510389593</c:v>
                </c:pt>
                <c:pt idx="4278">
                  <c:v>400.23787666476846</c:v>
                </c:pt>
                <c:pt idx="4279">
                  <c:v>400.36002410170363</c:v>
                </c:pt>
                <c:pt idx="4280">
                  <c:v>400.71329049856695</c:v>
                </c:pt>
                <c:pt idx="4281">
                  <c:v>400.8547950387528</c:v>
                </c:pt>
                <c:pt idx="4282">
                  <c:v>400.65149976007444</c:v>
                </c:pt>
                <c:pt idx="4283">
                  <c:v>400.30909210223138</c:v>
                </c:pt>
                <c:pt idx="4284">
                  <c:v>400.23296776719968</c:v>
                </c:pt>
                <c:pt idx="4285">
                  <c:v>400.51330952017179</c:v>
                </c:pt>
                <c:pt idx="4286">
                  <c:v>400.75748882401047</c:v>
                </c:pt>
                <c:pt idx="4287">
                  <c:v>400.67911654118063</c:v>
                </c:pt>
                <c:pt idx="4288">
                  <c:v>400.36293637552274</c:v>
                </c:pt>
                <c:pt idx="4289">
                  <c:v>400.19865364767759</c:v>
                </c:pt>
                <c:pt idx="4290">
                  <c:v>400.43696464359766</c:v>
                </c:pt>
                <c:pt idx="4291">
                  <c:v>400.78327399563943</c:v>
                </c:pt>
                <c:pt idx="4292">
                  <c:v>400.85909943702643</c:v>
                </c:pt>
                <c:pt idx="4293">
                  <c:v>400.57875064895745</c:v>
                </c:pt>
                <c:pt idx="4294">
                  <c:v>400.24958453983265</c:v>
                </c:pt>
                <c:pt idx="4295">
                  <c:v>400.29377411099665</c:v>
                </c:pt>
                <c:pt idx="4296">
                  <c:v>400.65275513378037</c:v>
                </c:pt>
                <c:pt idx="4297">
                  <c:v>400.88978697518053</c:v>
                </c:pt>
                <c:pt idx="4298">
                  <c:v>400.76543462700579</c:v>
                </c:pt>
                <c:pt idx="4299">
                  <c:v>400.42696200425371</c:v>
                </c:pt>
                <c:pt idx="4300">
                  <c:v>400.2938922117138</c:v>
                </c:pt>
                <c:pt idx="4301">
                  <c:v>400.54711958042242</c:v>
                </c:pt>
                <c:pt idx="4302">
                  <c:v>400.87140785650035</c:v>
                </c:pt>
                <c:pt idx="4303">
                  <c:v>400.89796702013581</c:v>
                </c:pt>
                <c:pt idx="4304">
                  <c:v>400.62314781174302</c:v>
                </c:pt>
                <c:pt idx="4305">
                  <c:v>400.31733787287396</c:v>
                </c:pt>
                <c:pt idx="4306">
                  <c:v>400.40583840307363</c:v>
                </c:pt>
                <c:pt idx="4307">
                  <c:v>400.71209439054735</c:v>
                </c:pt>
                <c:pt idx="4308">
                  <c:v>400.80765515874953</c:v>
                </c:pt>
                <c:pt idx="4309">
                  <c:v>400.57910412031839</c:v>
                </c:pt>
                <c:pt idx="4310">
                  <c:v>400.26047067644794</c:v>
                </c:pt>
                <c:pt idx="4311">
                  <c:v>400.23480007030696</c:v>
                </c:pt>
                <c:pt idx="4312">
                  <c:v>400.54390081111683</c:v>
                </c:pt>
                <c:pt idx="4313">
                  <c:v>400.78473014229149</c:v>
                </c:pt>
                <c:pt idx="4314">
                  <c:v>400.72096442057671</c:v>
                </c:pt>
                <c:pt idx="4315">
                  <c:v>400.39444747500011</c:v>
                </c:pt>
                <c:pt idx="4316">
                  <c:v>400.20991729871156</c:v>
                </c:pt>
                <c:pt idx="4317">
                  <c:v>400.40623178040062</c:v>
                </c:pt>
                <c:pt idx="4318">
                  <c:v>400.72366460578081</c:v>
                </c:pt>
                <c:pt idx="4319">
                  <c:v>400.78839130844437</c:v>
                </c:pt>
                <c:pt idx="4320">
                  <c:v>400.54778136619848</c:v>
                </c:pt>
                <c:pt idx="4321">
                  <c:v>400.26619187851418</c:v>
                </c:pt>
                <c:pt idx="4322">
                  <c:v>400.31417280393413</c:v>
                </c:pt>
                <c:pt idx="4323">
                  <c:v>400.65702652885562</c:v>
                </c:pt>
                <c:pt idx="4324">
                  <c:v>400.84523276388393</c:v>
                </c:pt>
                <c:pt idx="4325">
                  <c:v>400.72629769179605</c:v>
                </c:pt>
                <c:pt idx="4326">
                  <c:v>400.41056946697643</c:v>
                </c:pt>
                <c:pt idx="4327">
                  <c:v>400.33499418072995</c:v>
                </c:pt>
                <c:pt idx="4328">
                  <c:v>400.58663332972117</c:v>
                </c:pt>
                <c:pt idx="4329">
                  <c:v>400.84547583006378</c:v>
                </c:pt>
                <c:pt idx="4330">
                  <c:v>400.83528863256583</c:v>
                </c:pt>
                <c:pt idx="4331">
                  <c:v>400.54233891352123</c:v>
                </c:pt>
                <c:pt idx="4332">
                  <c:v>400.30180055789663</c:v>
                </c:pt>
                <c:pt idx="4333">
                  <c:v>400.42068842180186</c:v>
                </c:pt>
                <c:pt idx="4334">
                  <c:v>400.70844503200135</c:v>
                </c:pt>
                <c:pt idx="4335">
                  <c:v>400.81572283325556</c:v>
                </c:pt>
                <c:pt idx="4336">
                  <c:v>400.60877592632738</c:v>
                </c:pt>
                <c:pt idx="4337">
                  <c:v>400.30721867080047</c:v>
                </c:pt>
                <c:pt idx="4338">
                  <c:v>400.29410647230236</c:v>
                </c:pt>
                <c:pt idx="4339">
                  <c:v>400.6080325847463</c:v>
                </c:pt>
                <c:pt idx="4340">
                  <c:v>400.84693596527495</c:v>
                </c:pt>
                <c:pt idx="4341">
                  <c:v>400.77487844844882</c:v>
                </c:pt>
                <c:pt idx="4342">
                  <c:v>400.44650694088011</c:v>
                </c:pt>
                <c:pt idx="4343">
                  <c:v>400.26282587266519</c:v>
                </c:pt>
                <c:pt idx="4344">
                  <c:v>400.44335743935784</c:v>
                </c:pt>
                <c:pt idx="4345">
                  <c:v>400.73199537505104</c:v>
                </c:pt>
                <c:pt idx="4346">
                  <c:v>400.77342063130345</c:v>
                </c:pt>
                <c:pt idx="4347">
                  <c:v>400.52259222286659</c:v>
                </c:pt>
                <c:pt idx="4348">
                  <c:v>400.2538734146799</c:v>
                </c:pt>
                <c:pt idx="4349">
                  <c:v>400.33514044902302</c:v>
                </c:pt>
                <c:pt idx="4350">
                  <c:v>400.66051791917374</c:v>
                </c:pt>
                <c:pt idx="4351">
                  <c:v>400.83347476929339</c:v>
                </c:pt>
                <c:pt idx="4352">
                  <c:v>400.69395993256205</c:v>
                </c:pt>
                <c:pt idx="4353">
                  <c:v>400.38582023658557</c:v>
                </c:pt>
                <c:pt idx="4354">
                  <c:v>400.31278366246914</c:v>
                </c:pt>
                <c:pt idx="4355">
                  <c:v>400.55078092235271</c:v>
                </c:pt>
                <c:pt idx="4356">
                  <c:v>400.76405164860023</c:v>
                </c:pt>
                <c:pt idx="4357">
                  <c:v>400.71698354120286</c:v>
                </c:pt>
                <c:pt idx="4358">
                  <c:v>400.4028217984461</c:v>
                </c:pt>
                <c:pt idx="4359">
                  <c:v>400.20024525848032</c:v>
                </c:pt>
                <c:pt idx="4360">
                  <c:v>400.38557343855149</c:v>
                </c:pt>
                <c:pt idx="4361">
                  <c:v>400.69521314695027</c:v>
                </c:pt>
                <c:pt idx="4362">
                  <c:v>400.7398227589444</c:v>
                </c:pt>
                <c:pt idx="4363">
                  <c:v>400.49661798438058</c:v>
                </c:pt>
                <c:pt idx="4364">
                  <c:v>400.24685940207019</c:v>
                </c:pt>
                <c:pt idx="4365">
                  <c:v>400.33232350695482</c:v>
                </c:pt>
                <c:pt idx="4366">
                  <c:v>400.63509811346074</c:v>
                </c:pt>
                <c:pt idx="4367">
                  <c:v>400.78782534068</c:v>
                </c:pt>
                <c:pt idx="4368">
                  <c:v>400.60155342826818</c:v>
                </c:pt>
                <c:pt idx="4369">
                  <c:v>400.30754337436701</c:v>
                </c:pt>
                <c:pt idx="4370">
                  <c:v>400.26496226065217</c:v>
                </c:pt>
                <c:pt idx="4371">
                  <c:v>400.52214715139951</c:v>
                </c:pt>
                <c:pt idx="4372">
                  <c:v>400.72969255141447</c:v>
                </c:pt>
                <c:pt idx="4373">
                  <c:v>400.65276427019427</c:v>
                </c:pt>
                <c:pt idx="4374">
                  <c:v>400.36523104342984</c:v>
                </c:pt>
                <c:pt idx="4375">
                  <c:v>400.23878781591736</c:v>
                </c:pt>
                <c:pt idx="4376">
                  <c:v>400.46620561902307</c:v>
                </c:pt>
                <c:pt idx="4377">
                  <c:v>400.75906357097506</c:v>
                </c:pt>
                <c:pt idx="4378">
                  <c:v>400.77907045890942</c:v>
                </c:pt>
                <c:pt idx="4379">
                  <c:v>400.49908627799874</c:v>
                </c:pt>
                <c:pt idx="4380">
                  <c:v>400.25378578708535</c:v>
                </c:pt>
                <c:pt idx="4381">
                  <c:v>400.34120972987267</c:v>
                </c:pt>
                <c:pt idx="4382">
                  <c:v>400.64990010387589</c:v>
                </c:pt>
                <c:pt idx="4383">
                  <c:v>400.79928586468509</c:v>
                </c:pt>
                <c:pt idx="4384">
                  <c:v>400.66415851014858</c:v>
                </c:pt>
                <c:pt idx="4385">
                  <c:v>400.39743956637261</c:v>
                </c:pt>
                <c:pt idx="4386">
                  <c:v>400.35142370812503</c:v>
                </c:pt>
                <c:pt idx="4387">
                  <c:v>400.59302176431174</c:v>
                </c:pt>
                <c:pt idx="4388">
                  <c:v>400.78078689188169</c:v>
                </c:pt>
                <c:pt idx="4389">
                  <c:v>400.70643820582995</c:v>
                </c:pt>
                <c:pt idx="4390">
                  <c:v>400.40906316409792</c:v>
                </c:pt>
                <c:pt idx="4391">
                  <c:v>400.24630505494031</c:v>
                </c:pt>
                <c:pt idx="4392">
                  <c:v>400.44786538718654</c:v>
                </c:pt>
                <c:pt idx="4393">
                  <c:v>400.71665113951292</c:v>
                </c:pt>
                <c:pt idx="4394">
                  <c:v>400.732923455025</c:v>
                </c:pt>
                <c:pt idx="4395">
                  <c:v>400.45530651970159</c:v>
                </c:pt>
                <c:pt idx="4396">
                  <c:v>400.22045814808274</c:v>
                </c:pt>
                <c:pt idx="4397">
                  <c:v>400.32291148928118</c:v>
                </c:pt>
                <c:pt idx="4398">
                  <c:v>400.67555204559341</c:v>
                </c:pt>
                <c:pt idx="4399">
                  <c:v>400.85006183342631</c:v>
                </c:pt>
                <c:pt idx="4400">
                  <c:v>400.68009982500291</c:v>
                </c:pt>
                <c:pt idx="4401">
                  <c:v>400.34952795967877</c:v>
                </c:pt>
                <c:pt idx="4402">
                  <c:v>400.27052823073916</c:v>
                </c:pt>
                <c:pt idx="4403">
                  <c:v>400.5498221984725</c:v>
                </c:pt>
                <c:pt idx="4404">
                  <c:v>400.79100881595042</c:v>
                </c:pt>
                <c:pt idx="4405">
                  <c:v>400.73718086098989</c:v>
                </c:pt>
                <c:pt idx="4406">
                  <c:v>400.41573296385718</c:v>
                </c:pt>
                <c:pt idx="4407">
                  <c:v>400.20081426231297</c:v>
                </c:pt>
                <c:pt idx="4408">
                  <c:v>400.36045677581251</c:v>
                </c:pt>
                <c:pt idx="4409">
                  <c:v>400.65856138273335</c:v>
                </c:pt>
                <c:pt idx="4410">
                  <c:v>400.69730672930604</c:v>
                </c:pt>
                <c:pt idx="4411">
                  <c:v>400.43136009479417</c:v>
                </c:pt>
                <c:pt idx="4412">
                  <c:v>400.19658839869425</c:v>
                </c:pt>
                <c:pt idx="4413">
                  <c:v>400.31699216195511</c:v>
                </c:pt>
                <c:pt idx="4414">
                  <c:v>400.66176968405921</c:v>
                </c:pt>
                <c:pt idx="4415">
                  <c:v>400.80931132552587</c:v>
                </c:pt>
                <c:pt idx="4416">
                  <c:v>400.63567547410139</c:v>
                </c:pt>
                <c:pt idx="4417">
                  <c:v>400.29810616290996</c:v>
                </c:pt>
                <c:pt idx="4418">
                  <c:v>400.22665742172615</c:v>
                </c:pt>
                <c:pt idx="4419">
                  <c:v>400.50093201265054</c:v>
                </c:pt>
                <c:pt idx="4420">
                  <c:v>400.72733270640907</c:v>
                </c:pt>
                <c:pt idx="4421">
                  <c:v>400.64078765116585</c:v>
                </c:pt>
                <c:pt idx="4422">
                  <c:v>400.32133227372776</c:v>
                </c:pt>
                <c:pt idx="4423">
                  <c:v>400.16838527194278</c:v>
                </c:pt>
                <c:pt idx="4424">
                  <c:v>400.39742373225147</c:v>
                </c:pt>
                <c:pt idx="4425">
                  <c:v>400.72217992043386</c:v>
                </c:pt>
                <c:pt idx="4426">
                  <c:v>400.77880919861889</c:v>
                </c:pt>
                <c:pt idx="4427">
                  <c:v>400.49342937601864</c:v>
                </c:pt>
                <c:pt idx="4428">
                  <c:v>400.21443688804425</c:v>
                </c:pt>
                <c:pt idx="4429">
                  <c:v>400.29081512947579</c:v>
                </c:pt>
                <c:pt idx="4430">
                  <c:v>400.62681494393178</c:v>
                </c:pt>
                <c:pt idx="4431">
                  <c:v>400.76674820122651</c:v>
                </c:pt>
                <c:pt idx="4432">
                  <c:v>400.56966187708201</c:v>
                </c:pt>
                <c:pt idx="4433">
                  <c:v>400.23338687597447</c:v>
                </c:pt>
                <c:pt idx="4434">
                  <c:v>400.19613915593288</c:v>
                </c:pt>
                <c:pt idx="4435">
                  <c:v>400.54053994833055</c:v>
                </c:pt>
                <c:pt idx="4436">
                  <c:v>400.82593880838976</c:v>
                </c:pt>
                <c:pt idx="4437">
                  <c:v>400.77894170131833</c:v>
                </c:pt>
                <c:pt idx="4438">
                  <c:v>400.42049610175673</c:v>
                </c:pt>
                <c:pt idx="4439">
                  <c:v>400.22821138082611</c:v>
                </c:pt>
                <c:pt idx="4440">
                  <c:v>400.4066830268971</c:v>
                </c:pt>
                <c:pt idx="4441">
                  <c:v>400.72887159960351</c:v>
                </c:pt>
                <c:pt idx="4442">
                  <c:v>400.80268802414798</c:v>
                </c:pt>
                <c:pt idx="4443">
                  <c:v>400.52004591390505</c:v>
                </c:pt>
                <c:pt idx="4444">
                  <c:v>400.22556491877504</c:v>
                </c:pt>
                <c:pt idx="4445">
                  <c:v>400.25081564434765</c:v>
                </c:pt>
                <c:pt idx="4446">
                  <c:v>400.52904451947779</c:v>
                </c:pt>
                <c:pt idx="4447">
                  <c:v>400.6863430374342</c:v>
                </c:pt>
                <c:pt idx="4448">
                  <c:v>400.52904194443556</c:v>
                </c:pt>
                <c:pt idx="4449">
                  <c:v>400.25445428457044</c:v>
                </c:pt>
                <c:pt idx="4450">
                  <c:v>400.22526990469328</c:v>
                </c:pt>
                <c:pt idx="4451">
                  <c:v>400.49460549214848</c:v>
                </c:pt>
                <c:pt idx="4452">
                  <c:v>400.66727394789075</c:v>
                </c:pt>
                <c:pt idx="4453">
                  <c:v>400.56053752914556</c:v>
                </c:pt>
                <c:pt idx="4454">
                  <c:v>400.29486680139206</c:v>
                </c:pt>
                <c:pt idx="4455">
                  <c:v>400.1914872559679</c:v>
                </c:pt>
                <c:pt idx="4456">
                  <c:v>400.4211541963943</c:v>
                </c:pt>
                <c:pt idx="4457">
                  <c:v>400.63745952823751</c:v>
                </c:pt>
                <c:pt idx="4458">
                  <c:v>400.57012213294661</c:v>
                </c:pt>
                <c:pt idx="4459">
                  <c:v>400.29774287405144</c:v>
                </c:pt>
                <c:pt idx="4460">
                  <c:v>400.1789382085226</c:v>
                </c:pt>
                <c:pt idx="4461">
                  <c:v>400.40342769250594</c:v>
                </c:pt>
                <c:pt idx="4462">
                  <c:v>400.70500969034629</c:v>
                </c:pt>
                <c:pt idx="4463">
                  <c:v>400.73053466343288</c:v>
                </c:pt>
                <c:pt idx="4464">
                  <c:v>400.47824065310732</c:v>
                </c:pt>
                <c:pt idx="4465">
                  <c:v>400.23598092323874</c:v>
                </c:pt>
                <c:pt idx="4466">
                  <c:v>400.35179525571584</c:v>
                </c:pt>
                <c:pt idx="4467">
                  <c:v>400.69754870141503</c:v>
                </c:pt>
                <c:pt idx="4468">
                  <c:v>400.87759070093216</c:v>
                </c:pt>
                <c:pt idx="4469">
                  <c:v>400.70296307985694</c:v>
                </c:pt>
                <c:pt idx="4470">
                  <c:v>400.35663062455103</c:v>
                </c:pt>
                <c:pt idx="4471">
                  <c:v>400.26983327333733</c:v>
                </c:pt>
                <c:pt idx="4472">
                  <c:v>400.52006918342977</c:v>
                </c:pt>
                <c:pt idx="4473">
                  <c:v>400.76886524704793</c:v>
                </c:pt>
                <c:pt idx="4474">
                  <c:v>400.7153756614731</c:v>
                </c:pt>
                <c:pt idx="4475">
                  <c:v>400.39875833819622</c:v>
                </c:pt>
                <c:pt idx="4476">
                  <c:v>400.2109606121445</c:v>
                </c:pt>
                <c:pt idx="4477">
                  <c:v>400.37964742770697</c:v>
                </c:pt>
                <c:pt idx="4478">
                  <c:v>400.67451385405565</c:v>
                </c:pt>
                <c:pt idx="4479">
                  <c:v>400.71846823019371</c:v>
                </c:pt>
                <c:pt idx="4480">
                  <c:v>400.45568094685171</c:v>
                </c:pt>
                <c:pt idx="4481">
                  <c:v>400.21890443811583</c:v>
                </c:pt>
                <c:pt idx="4482">
                  <c:v>400.31185663152598</c:v>
                </c:pt>
                <c:pt idx="4483">
                  <c:v>400.61129938754999</c:v>
                </c:pt>
                <c:pt idx="4484">
                  <c:v>400.69601647902334</c:v>
                </c:pt>
                <c:pt idx="4485">
                  <c:v>400.50335781125068</c:v>
                </c:pt>
                <c:pt idx="4486">
                  <c:v>400.23582107258903</c:v>
                </c:pt>
                <c:pt idx="4487">
                  <c:v>400.25304729410442</c:v>
                </c:pt>
                <c:pt idx="4488">
                  <c:v>400.56248926817904</c:v>
                </c:pt>
                <c:pt idx="4489">
                  <c:v>400.7820457806497</c:v>
                </c:pt>
                <c:pt idx="4490">
                  <c:v>400.65481558807676</c:v>
                </c:pt>
                <c:pt idx="4491">
                  <c:v>400.35528125171049</c:v>
                </c:pt>
                <c:pt idx="4492">
                  <c:v>400.25108976502383</c:v>
                </c:pt>
                <c:pt idx="4493">
                  <c:v>400.4853760461545</c:v>
                </c:pt>
                <c:pt idx="4494">
                  <c:v>400.72847596592283</c:v>
                </c:pt>
                <c:pt idx="4495">
                  <c:v>400.68290802086068</c:v>
                </c:pt>
                <c:pt idx="4496">
                  <c:v>400.38898520565601</c:v>
                </c:pt>
                <c:pt idx="4497">
                  <c:v>400.19293708569978</c:v>
                </c:pt>
                <c:pt idx="4498">
                  <c:v>400.33744366084295</c:v>
                </c:pt>
                <c:pt idx="4499">
                  <c:v>400.62397033722976</c:v>
                </c:pt>
                <c:pt idx="4500">
                  <c:v>400.67412808683912</c:v>
                </c:pt>
                <c:pt idx="4501">
                  <c:v>400.4596100287082</c:v>
                </c:pt>
                <c:pt idx="4502">
                  <c:v>400.21076673855941</c:v>
                </c:pt>
                <c:pt idx="4503">
                  <c:v>400.26161013248264</c:v>
                </c:pt>
                <c:pt idx="4504">
                  <c:v>400.57901540836389</c:v>
                </c:pt>
                <c:pt idx="4505">
                  <c:v>400.71374046919323</c:v>
                </c:pt>
                <c:pt idx="4506">
                  <c:v>400.57748448531504</c:v>
                </c:pt>
                <c:pt idx="4507">
                  <c:v>400.29948358000263</c:v>
                </c:pt>
                <c:pt idx="4508">
                  <c:v>400.25224768287728</c:v>
                </c:pt>
                <c:pt idx="4509">
                  <c:v>400.54083055537251</c:v>
                </c:pt>
                <c:pt idx="4510">
                  <c:v>400.80254373280582</c:v>
                </c:pt>
                <c:pt idx="4511">
                  <c:v>400.77275461133263</c:v>
                </c:pt>
                <c:pt idx="4512">
                  <c:v>400.46445810095241</c:v>
                </c:pt>
                <c:pt idx="4513">
                  <c:v>400.23376196878468</c:v>
                </c:pt>
                <c:pt idx="4514">
                  <c:v>400.36149896500433</c:v>
                </c:pt>
                <c:pt idx="4515">
                  <c:v>400.6999421426865</c:v>
                </c:pt>
                <c:pt idx="4516">
                  <c:v>400.83122341739215</c:v>
                </c:pt>
                <c:pt idx="4517">
                  <c:v>400.64359432940125</c:v>
                </c:pt>
                <c:pt idx="4518">
                  <c:v>400.33145072176353</c:v>
                </c:pt>
                <c:pt idx="4519">
                  <c:v>400.30204363499979</c:v>
                </c:pt>
                <c:pt idx="4520">
                  <c:v>400.46567825511397</c:v>
                </c:pt>
                <c:pt idx="4521">
                  <c:v>400.49986726899033</c:v>
                </c:pt>
                <c:pt idx="4522">
                  <c:v>400.34852976828245</c:v>
                </c:pt>
                <c:pt idx="4523">
                  <c:v>400.25390763759742</c:v>
                </c:pt>
                <c:pt idx="4524">
                  <c:v>400.40794476275698</c:v>
                </c:pt>
                <c:pt idx="4525">
                  <c:v>400.60687362079193</c:v>
                </c:pt>
                <c:pt idx="4526">
                  <c:v>400.62317110670801</c:v>
                </c:pt>
                <c:pt idx="4527">
                  <c:v>400.44923372693802</c:v>
                </c:pt>
                <c:pt idx="4528">
                  <c:v>400.38787866714938</c:v>
                </c:pt>
                <c:pt idx="4529">
                  <c:v>400.50649222635673</c:v>
                </c:pt>
                <c:pt idx="4530">
                  <c:v>400.64493423283204</c:v>
                </c:pt>
                <c:pt idx="4531">
                  <c:v>400.56987056674802</c:v>
                </c:pt>
                <c:pt idx="4532">
                  <c:v>400.41543311256646</c:v>
                </c:pt>
                <c:pt idx="4533">
                  <c:v>400.40586314217552</c:v>
                </c:pt>
                <c:pt idx="4534">
                  <c:v>400.58107723976957</c:v>
                </c:pt>
                <c:pt idx="4535">
                  <c:v>400.68246472220841</c:v>
                </c:pt>
                <c:pt idx="4536">
                  <c:v>400.57460876933914</c:v>
                </c:pt>
                <c:pt idx="4537">
                  <c:v>400.44366219366907</c:v>
                </c:pt>
                <c:pt idx="4538">
                  <c:v>400.49958441170037</c:v>
                </c:pt>
                <c:pt idx="4539">
                  <c:v>400.65861815686128</c:v>
                </c:pt>
                <c:pt idx="4540">
                  <c:v>400.67485390088075</c:v>
                </c:pt>
                <c:pt idx="4541">
                  <c:v>400.53734139146945</c:v>
                </c:pt>
                <c:pt idx="4542">
                  <c:v>400.41162585835298</c:v>
                </c:pt>
                <c:pt idx="4543">
                  <c:v>400.51458224309863</c:v>
                </c:pt>
                <c:pt idx="4544">
                  <c:v>400.72705336877254</c:v>
                </c:pt>
                <c:pt idx="4545">
                  <c:v>400.73423698971578</c:v>
                </c:pt>
                <c:pt idx="4546">
                  <c:v>400.56411665634766</c:v>
                </c:pt>
                <c:pt idx="4547">
                  <c:v>400.41829077086663</c:v>
                </c:pt>
                <c:pt idx="4548">
                  <c:v>400.51814704773608</c:v>
                </c:pt>
                <c:pt idx="4549">
                  <c:v>400.7626451164507</c:v>
                </c:pt>
                <c:pt idx="4550">
                  <c:v>400.81475682964651</c:v>
                </c:pt>
                <c:pt idx="4551">
                  <c:v>400.5950973344992</c:v>
                </c:pt>
                <c:pt idx="4552">
                  <c:v>400.3581948803577</c:v>
                </c:pt>
                <c:pt idx="4553">
                  <c:v>400.36275086776959</c:v>
                </c:pt>
                <c:pt idx="4554">
                  <c:v>400.62984943427205</c:v>
                </c:pt>
                <c:pt idx="4555">
                  <c:v>400.76773443313192</c:v>
                </c:pt>
                <c:pt idx="4556">
                  <c:v>400.64263260205553</c:v>
                </c:pt>
                <c:pt idx="4557">
                  <c:v>400.36139767337806</c:v>
                </c:pt>
                <c:pt idx="4558">
                  <c:v>400.27688620717981</c:v>
                </c:pt>
                <c:pt idx="4559">
                  <c:v>400.52297684786629</c:v>
                </c:pt>
                <c:pt idx="4560">
                  <c:v>400.78478629312337</c:v>
                </c:pt>
                <c:pt idx="4561">
                  <c:v>400.74767725823921</c:v>
                </c:pt>
                <c:pt idx="4562">
                  <c:v>400.48100530475597</c:v>
                </c:pt>
                <c:pt idx="4563">
                  <c:v>400.27218065551267</c:v>
                </c:pt>
                <c:pt idx="4564">
                  <c:v>400.3795379453008</c:v>
                </c:pt>
                <c:pt idx="4565">
                  <c:v>400.65292843806344</c:v>
                </c:pt>
                <c:pt idx="4566">
                  <c:v>400.7318754660829</c:v>
                </c:pt>
                <c:pt idx="4567">
                  <c:v>400.55454250685364</c:v>
                </c:pt>
                <c:pt idx="4568">
                  <c:v>400.32688274616669</c:v>
                </c:pt>
                <c:pt idx="4569">
                  <c:v>400.34253587448143</c:v>
                </c:pt>
                <c:pt idx="4570">
                  <c:v>400.62009342065005</c:v>
                </c:pt>
                <c:pt idx="4571">
                  <c:v>400.7973423883185</c:v>
                </c:pt>
                <c:pt idx="4572">
                  <c:v>400.68346874074336</c:v>
                </c:pt>
                <c:pt idx="4573">
                  <c:v>400.39393120818124</c:v>
                </c:pt>
                <c:pt idx="4574">
                  <c:v>400.28079184835417</c:v>
                </c:pt>
                <c:pt idx="4575">
                  <c:v>400.51096330051109</c:v>
                </c:pt>
                <c:pt idx="4576">
                  <c:v>400.77498961266906</c:v>
                </c:pt>
                <c:pt idx="4577">
                  <c:v>400.73592238079391</c:v>
                </c:pt>
                <c:pt idx="4578">
                  <c:v>400.46295756575034</c:v>
                </c:pt>
                <c:pt idx="4579">
                  <c:v>400.26083708126055</c:v>
                </c:pt>
                <c:pt idx="4580">
                  <c:v>400.39436185933744</c:v>
                </c:pt>
                <c:pt idx="4581">
                  <c:v>400.71671998686202</c:v>
                </c:pt>
                <c:pt idx="4582">
                  <c:v>400.82524289982297</c:v>
                </c:pt>
                <c:pt idx="4583">
                  <c:v>400.60762384110956</c:v>
                </c:pt>
                <c:pt idx="4584">
                  <c:v>400.29360313799066</c:v>
                </c:pt>
                <c:pt idx="4585">
                  <c:v>400.26690669894754</c:v>
                </c:pt>
                <c:pt idx="4586">
                  <c:v>400.52402448763047</c:v>
                </c:pt>
                <c:pt idx="4587">
                  <c:v>400.70596447769685</c:v>
                </c:pt>
                <c:pt idx="4588">
                  <c:v>400.59412694827716</c:v>
                </c:pt>
                <c:pt idx="4589">
                  <c:v>400.30819830951043</c:v>
                </c:pt>
                <c:pt idx="4590">
                  <c:v>400.2224884649645</c:v>
                </c:pt>
                <c:pt idx="4591">
                  <c:v>400.46697014546112</c:v>
                </c:pt>
                <c:pt idx="4592">
                  <c:v>400.71975365934622</c:v>
                </c:pt>
                <c:pt idx="4593">
                  <c:v>400.65819986815916</c:v>
                </c:pt>
                <c:pt idx="4594">
                  <c:v>400.38402869457616</c:v>
                </c:pt>
                <c:pt idx="4595">
                  <c:v>400.20484257442251</c:v>
                </c:pt>
                <c:pt idx="4596">
                  <c:v>400.3867693156181</c:v>
                </c:pt>
                <c:pt idx="4597">
                  <c:v>400.69369541650764</c:v>
                </c:pt>
                <c:pt idx="4598">
                  <c:v>400.77114607416257</c:v>
                </c:pt>
                <c:pt idx="4599">
                  <c:v>400.54461825682159</c:v>
                </c:pt>
                <c:pt idx="4600">
                  <c:v>400.26126736314626</c:v>
                </c:pt>
                <c:pt idx="4601">
                  <c:v>400.28878635285184</c:v>
                </c:pt>
                <c:pt idx="4602">
                  <c:v>400.6163867838618</c:v>
                </c:pt>
                <c:pt idx="4603">
                  <c:v>400.84043107291711</c:v>
                </c:pt>
                <c:pt idx="4604">
                  <c:v>400.72427215523095</c:v>
                </c:pt>
                <c:pt idx="4605">
                  <c:v>400.38487476894284</c:v>
                </c:pt>
                <c:pt idx="4606">
                  <c:v>400.27271397654192</c:v>
                </c:pt>
                <c:pt idx="4607">
                  <c:v>400.54235291055124</c:v>
                </c:pt>
                <c:pt idx="4608">
                  <c:v>400.85950412027705</c:v>
                </c:pt>
                <c:pt idx="4609">
                  <c:v>400.8672893441651</c:v>
                </c:pt>
                <c:pt idx="4610">
                  <c:v>400.56630372565201</c:v>
                </c:pt>
                <c:pt idx="4611">
                  <c:v>400.31824808204482</c:v>
                </c:pt>
                <c:pt idx="4612">
                  <c:v>400.45108861301992</c:v>
                </c:pt>
                <c:pt idx="4613">
                  <c:v>400.79632706003792</c:v>
                </c:pt>
                <c:pt idx="4614">
                  <c:v>400.9428559406565</c:v>
                </c:pt>
                <c:pt idx="4615">
                  <c:v>400.73391113733709</c:v>
                </c:pt>
                <c:pt idx="4616">
                  <c:v>400.37833271701118</c:v>
                </c:pt>
                <c:pt idx="4617">
                  <c:v>400.2964927828715</c:v>
                </c:pt>
                <c:pt idx="4618">
                  <c:v>400.45948053741819</c:v>
                </c:pt>
                <c:pt idx="4619">
                  <c:v>400.55459787913782</c:v>
                </c:pt>
                <c:pt idx="4620">
                  <c:v>400.44750531566581</c:v>
                </c:pt>
                <c:pt idx="4621">
                  <c:v>400.32166322206933</c:v>
                </c:pt>
                <c:pt idx="4622">
                  <c:v>400.38216864396622</c:v>
                </c:pt>
                <c:pt idx="4623">
                  <c:v>400.56134211793915</c:v>
                </c:pt>
                <c:pt idx="4624">
                  <c:v>400.57359997506683</c:v>
                </c:pt>
                <c:pt idx="4625">
                  <c:v>400.43236769036292</c:v>
                </c:pt>
                <c:pt idx="4626">
                  <c:v>400.34010566378583</c:v>
                </c:pt>
                <c:pt idx="4627">
                  <c:v>400.46517941534</c:v>
                </c:pt>
                <c:pt idx="4628">
                  <c:v>400.6669928498336</c:v>
                </c:pt>
                <c:pt idx="4629">
                  <c:v>400.65920965791918</c:v>
                </c:pt>
                <c:pt idx="4630">
                  <c:v>400.4890793414977</c:v>
                </c:pt>
                <c:pt idx="4631">
                  <c:v>400.39574674813269</c:v>
                </c:pt>
                <c:pt idx="4632">
                  <c:v>400.50109081584742</c:v>
                </c:pt>
                <c:pt idx="4633">
                  <c:v>400.64355906212359</c:v>
                </c:pt>
                <c:pt idx="4634">
                  <c:v>400.63975723609155</c:v>
                </c:pt>
                <c:pt idx="4635">
                  <c:v>400.53755846194861</c:v>
                </c:pt>
                <c:pt idx="4636">
                  <c:v>400.5320784891876</c:v>
                </c:pt>
                <c:pt idx="4637">
                  <c:v>400.61644130342597</c:v>
                </c:pt>
                <c:pt idx="4638">
                  <c:v>400.63925833824902</c:v>
                </c:pt>
                <c:pt idx="4639">
                  <c:v>400.53319204437844</c:v>
                </c:pt>
                <c:pt idx="4640">
                  <c:v>400.45548112677147</c:v>
                </c:pt>
                <c:pt idx="4641">
                  <c:v>400.51314746652247</c:v>
                </c:pt>
                <c:pt idx="4642">
                  <c:v>400.60630002375734</c:v>
                </c:pt>
                <c:pt idx="4643">
                  <c:v>400.60699440382518</c:v>
                </c:pt>
                <c:pt idx="4644">
                  <c:v>400.51002956821651</c:v>
                </c:pt>
                <c:pt idx="4645">
                  <c:v>400.48390535922306</c:v>
                </c:pt>
                <c:pt idx="4646">
                  <c:v>400.60947915355757</c:v>
                </c:pt>
                <c:pt idx="4647">
                  <c:v>400.64607032914796</c:v>
                </c:pt>
                <c:pt idx="4648">
                  <c:v>400.52317501964393</c:v>
                </c:pt>
                <c:pt idx="4649">
                  <c:v>400.39191639290823</c:v>
                </c:pt>
                <c:pt idx="4650">
                  <c:v>400.49547232781936</c:v>
                </c:pt>
                <c:pt idx="4651">
                  <c:v>400.72800954507778</c:v>
                </c:pt>
                <c:pt idx="4652">
                  <c:v>400.78368733122795</c:v>
                </c:pt>
                <c:pt idx="4653">
                  <c:v>400.57393720639163</c:v>
                </c:pt>
                <c:pt idx="4654">
                  <c:v>400.40641195275293</c:v>
                </c:pt>
                <c:pt idx="4655">
                  <c:v>400.50619675427617</c:v>
                </c:pt>
                <c:pt idx="4656">
                  <c:v>400.69697273807571</c:v>
                </c:pt>
                <c:pt idx="4657">
                  <c:v>400.68316520295423</c:v>
                </c:pt>
                <c:pt idx="4658">
                  <c:v>400.44075572422742</c:v>
                </c:pt>
                <c:pt idx="4659">
                  <c:v>400.32527968384613</c:v>
                </c:pt>
                <c:pt idx="4660">
                  <c:v>400.49305309338621</c:v>
                </c:pt>
                <c:pt idx="4661">
                  <c:v>400.76006631168366</c:v>
                </c:pt>
                <c:pt idx="4662">
                  <c:v>400.73142959674078</c:v>
                </c:pt>
                <c:pt idx="4663">
                  <c:v>400.44954761193299</c:v>
                </c:pt>
                <c:pt idx="4664">
                  <c:v>400.26348888394972</c:v>
                </c:pt>
                <c:pt idx="4665">
                  <c:v>400.45044604603646</c:v>
                </c:pt>
                <c:pt idx="4666">
                  <c:v>400.72145798850738</c:v>
                </c:pt>
                <c:pt idx="4667">
                  <c:v>400.70763617135935</c:v>
                </c:pt>
                <c:pt idx="4668">
                  <c:v>400.42965982051044</c:v>
                </c:pt>
                <c:pt idx="4669">
                  <c:v>400.23056770766152</c:v>
                </c:pt>
                <c:pt idx="4670">
                  <c:v>400.40128820324895</c:v>
                </c:pt>
                <c:pt idx="4671">
                  <c:v>400.73421198100658</c:v>
                </c:pt>
                <c:pt idx="4672">
                  <c:v>400.84136413139174</c:v>
                </c:pt>
                <c:pt idx="4673">
                  <c:v>400.59657880595898</c:v>
                </c:pt>
                <c:pt idx="4674">
                  <c:v>400.29077679918925</c:v>
                </c:pt>
                <c:pt idx="4675">
                  <c:v>400.31713903540128</c:v>
                </c:pt>
                <c:pt idx="4676">
                  <c:v>400.61877894562178</c:v>
                </c:pt>
                <c:pt idx="4677">
                  <c:v>400.79281497765407</c:v>
                </c:pt>
                <c:pt idx="4678">
                  <c:v>400.62577848971637</c:v>
                </c:pt>
                <c:pt idx="4679">
                  <c:v>400.27651713468794</c:v>
                </c:pt>
                <c:pt idx="4680">
                  <c:v>400.17728119531955</c:v>
                </c:pt>
                <c:pt idx="4681">
                  <c:v>400.48391142708545</c:v>
                </c:pt>
                <c:pt idx="4682">
                  <c:v>400.79816601992661</c:v>
                </c:pt>
                <c:pt idx="4683">
                  <c:v>400.78863776308776</c:v>
                </c:pt>
                <c:pt idx="4684">
                  <c:v>400.48988011516201</c:v>
                </c:pt>
                <c:pt idx="4685">
                  <c:v>400.24977171240124</c:v>
                </c:pt>
                <c:pt idx="4686">
                  <c:v>400.41344371344371</c:v>
                </c:pt>
                <c:pt idx="4687">
                  <c:v>400.7487319476067</c:v>
                </c:pt>
                <c:pt idx="4688">
                  <c:v>400.88277136421618</c:v>
                </c:pt>
                <c:pt idx="4689">
                  <c:v>400.67160966381425</c:v>
                </c:pt>
                <c:pt idx="4690">
                  <c:v>400.36118251903673</c:v>
                </c:pt>
                <c:pt idx="4691">
                  <c:v>400.29029609234942</c:v>
                </c:pt>
                <c:pt idx="4692">
                  <c:v>400.39844379947806</c:v>
                </c:pt>
                <c:pt idx="4693">
                  <c:v>400.41218818065931</c:v>
                </c:pt>
                <c:pt idx="4694">
                  <c:v>400.30177420521181</c:v>
                </c:pt>
                <c:pt idx="4695">
                  <c:v>400.28201099000773</c:v>
                </c:pt>
                <c:pt idx="4696">
                  <c:v>400.40683935340456</c:v>
                </c:pt>
                <c:pt idx="4697">
                  <c:v>400.51585065181695</c:v>
                </c:pt>
                <c:pt idx="4698">
                  <c:v>400.47778897257103</c:v>
                </c:pt>
                <c:pt idx="4699">
                  <c:v>400.40705443358229</c:v>
                </c:pt>
                <c:pt idx="4700">
                  <c:v>400.46748295525458</c:v>
                </c:pt>
                <c:pt idx="4701">
                  <c:v>400.5862319831927</c:v>
                </c:pt>
                <c:pt idx="4702">
                  <c:v>400.60360888504192</c:v>
                </c:pt>
                <c:pt idx="4703">
                  <c:v>400.48509983766235</c:v>
                </c:pt>
                <c:pt idx="4704">
                  <c:v>400.45122291786652</c:v>
                </c:pt>
                <c:pt idx="4705">
                  <c:v>400.61875334696106</c:v>
                </c:pt>
                <c:pt idx="4706">
                  <c:v>400.7370235753574</c:v>
                </c:pt>
                <c:pt idx="4707">
                  <c:v>400.63532760962335</c:v>
                </c:pt>
                <c:pt idx="4708">
                  <c:v>400.4401108970643</c:v>
                </c:pt>
                <c:pt idx="4709">
                  <c:v>400.43754897293718</c:v>
                </c:pt>
                <c:pt idx="4710">
                  <c:v>400.61939849318958</c:v>
                </c:pt>
                <c:pt idx="4711">
                  <c:v>400.71212989338676</c:v>
                </c:pt>
                <c:pt idx="4712">
                  <c:v>400.54184609615959</c:v>
                </c:pt>
                <c:pt idx="4713">
                  <c:v>400.33543482352638</c:v>
                </c:pt>
                <c:pt idx="4714">
                  <c:v>400.38880322722747</c:v>
                </c:pt>
                <c:pt idx="4715">
                  <c:v>400.68593515739406</c:v>
                </c:pt>
                <c:pt idx="4716">
                  <c:v>400.82708614617309</c:v>
                </c:pt>
                <c:pt idx="4717">
                  <c:v>400.66236750552514</c:v>
                </c:pt>
                <c:pt idx="4718">
                  <c:v>400.36378678817391</c:v>
                </c:pt>
                <c:pt idx="4719">
                  <c:v>400.33133781531103</c:v>
                </c:pt>
                <c:pt idx="4720">
                  <c:v>400.63124590226539</c:v>
                </c:pt>
                <c:pt idx="4721">
                  <c:v>400.87232836556433</c:v>
                </c:pt>
                <c:pt idx="4722">
                  <c:v>400.79174031136279</c:v>
                </c:pt>
                <c:pt idx="4723">
                  <c:v>400.47224330326605</c:v>
                </c:pt>
                <c:pt idx="4724">
                  <c:v>400.31682272745559</c:v>
                </c:pt>
                <c:pt idx="4725">
                  <c:v>400.5215453844213</c:v>
                </c:pt>
                <c:pt idx="4726">
                  <c:v>400.76243855382768</c:v>
                </c:pt>
                <c:pt idx="4727">
                  <c:v>400.76970423054388</c:v>
                </c:pt>
                <c:pt idx="4728">
                  <c:v>400.4646424275212</c:v>
                </c:pt>
                <c:pt idx="4729">
                  <c:v>400.25392715767913</c:v>
                </c:pt>
                <c:pt idx="4730">
                  <c:v>400.39531956900657</c:v>
                </c:pt>
                <c:pt idx="4731">
                  <c:v>400.69570869809206</c:v>
                </c:pt>
                <c:pt idx="4732">
                  <c:v>400.75466012288348</c:v>
                </c:pt>
                <c:pt idx="4733">
                  <c:v>400.48539940704694</c:v>
                </c:pt>
                <c:pt idx="4734">
                  <c:v>400.21978586528803</c:v>
                </c:pt>
                <c:pt idx="4735">
                  <c:v>400.31689061987646</c:v>
                </c:pt>
                <c:pt idx="4736">
                  <c:v>400.66228888592298</c:v>
                </c:pt>
                <c:pt idx="4737">
                  <c:v>400.78667948874806</c:v>
                </c:pt>
                <c:pt idx="4738">
                  <c:v>400.58555812541135</c:v>
                </c:pt>
                <c:pt idx="4739">
                  <c:v>400.25299794023169</c:v>
                </c:pt>
                <c:pt idx="4740">
                  <c:v>400.22676487175397</c:v>
                </c:pt>
                <c:pt idx="4741">
                  <c:v>400.57859344513679</c:v>
                </c:pt>
                <c:pt idx="4742">
                  <c:v>400.82029958714008</c:v>
                </c:pt>
                <c:pt idx="4743">
                  <c:v>400.73378218679375</c:v>
                </c:pt>
                <c:pt idx="4744">
                  <c:v>400.39119122634895</c:v>
                </c:pt>
                <c:pt idx="4745">
                  <c:v>400.22639147221599</c:v>
                </c:pt>
                <c:pt idx="4746">
                  <c:v>400.43232425595522</c:v>
                </c:pt>
                <c:pt idx="4747">
                  <c:v>400.7184836652911</c:v>
                </c:pt>
                <c:pt idx="4748">
                  <c:v>400.73664468342076</c:v>
                </c:pt>
                <c:pt idx="4749">
                  <c:v>400.44588585222368</c:v>
                </c:pt>
                <c:pt idx="4750">
                  <c:v>400.19908329154714</c:v>
                </c:pt>
                <c:pt idx="4751">
                  <c:v>400.33307475601327</c:v>
                </c:pt>
                <c:pt idx="4752">
                  <c:v>400.69356605567208</c:v>
                </c:pt>
                <c:pt idx="4753">
                  <c:v>400.84368207831039</c:v>
                </c:pt>
                <c:pt idx="4754">
                  <c:v>400.63665089933568</c:v>
                </c:pt>
                <c:pt idx="4755">
                  <c:v>400.30254796358588</c:v>
                </c:pt>
                <c:pt idx="4756">
                  <c:v>400.27745424107593</c:v>
                </c:pt>
                <c:pt idx="4757">
                  <c:v>400.57456230629737</c:v>
                </c:pt>
                <c:pt idx="4758">
                  <c:v>400.77136341336802</c:v>
                </c:pt>
                <c:pt idx="4759">
                  <c:v>400.67230455920571</c:v>
                </c:pt>
                <c:pt idx="4760">
                  <c:v>400.32689479021587</c:v>
                </c:pt>
                <c:pt idx="4761">
                  <c:v>400.18522832065173</c:v>
                </c:pt>
                <c:pt idx="4762">
                  <c:v>400.4297717714951</c:v>
                </c:pt>
                <c:pt idx="4763">
                  <c:v>400.74463298003815</c:v>
                </c:pt>
                <c:pt idx="4764">
                  <c:v>400.7892024915613</c:v>
                </c:pt>
                <c:pt idx="4765">
                  <c:v>400.50132163872638</c:v>
                </c:pt>
                <c:pt idx="4766">
                  <c:v>400.24642862646658</c:v>
                </c:pt>
                <c:pt idx="4767">
                  <c:v>400.36134816784249</c:v>
                </c:pt>
                <c:pt idx="4768">
                  <c:v>400.71581763753898</c:v>
                </c:pt>
                <c:pt idx="4769">
                  <c:v>400.87261088856837</c:v>
                </c:pt>
                <c:pt idx="4770">
                  <c:v>400.69157490169709</c:v>
                </c:pt>
                <c:pt idx="4771">
                  <c:v>400.36959192185248</c:v>
                </c:pt>
                <c:pt idx="4772">
                  <c:v>400.32268291005096</c:v>
                </c:pt>
                <c:pt idx="4773">
                  <c:v>400.61554491286768</c:v>
                </c:pt>
                <c:pt idx="4774">
                  <c:v>400.81151984465373</c:v>
                </c:pt>
                <c:pt idx="4775">
                  <c:v>400.69977169426659</c:v>
                </c:pt>
                <c:pt idx="4776">
                  <c:v>400.37221555875533</c:v>
                </c:pt>
                <c:pt idx="4777">
                  <c:v>400.21869385251398</c:v>
                </c:pt>
                <c:pt idx="4778">
                  <c:v>400.43665962612079</c:v>
                </c:pt>
                <c:pt idx="4779">
                  <c:v>400.7337424162863</c:v>
                </c:pt>
                <c:pt idx="4780">
                  <c:v>400.74679500053446</c:v>
                </c:pt>
                <c:pt idx="4781">
                  <c:v>400.46139694286751</c:v>
                </c:pt>
                <c:pt idx="4782">
                  <c:v>400.21461428463226</c:v>
                </c:pt>
                <c:pt idx="4783">
                  <c:v>400.34229940662601</c:v>
                </c:pt>
                <c:pt idx="4784">
                  <c:v>400.63980736752796</c:v>
                </c:pt>
                <c:pt idx="4785">
                  <c:v>400.73051149417142</c:v>
                </c:pt>
                <c:pt idx="4786">
                  <c:v>400.48364725679932</c:v>
                </c:pt>
                <c:pt idx="4787">
                  <c:v>400.19447638269276</c:v>
                </c:pt>
                <c:pt idx="4788">
                  <c:v>400.2718740753283</c:v>
                </c:pt>
                <c:pt idx="4789">
                  <c:v>400.62860222992379</c:v>
                </c:pt>
                <c:pt idx="4790">
                  <c:v>400.84019090860096</c:v>
                </c:pt>
                <c:pt idx="4791">
                  <c:v>400.71751126062122</c:v>
                </c:pt>
                <c:pt idx="4792">
                  <c:v>400.38259616669831</c:v>
                </c:pt>
                <c:pt idx="4793">
                  <c:v>400.23913627658771</c:v>
                </c:pt>
                <c:pt idx="4794">
                  <c:v>400.46789951684968</c:v>
                </c:pt>
                <c:pt idx="4795">
                  <c:v>400.72198067136145</c:v>
                </c:pt>
                <c:pt idx="4796">
                  <c:v>400.66655832955871</c:v>
                </c:pt>
                <c:pt idx="4797">
                  <c:v>400.3469782312344</c:v>
                </c:pt>
                <c:pt idx="4798">
                  <c:v>400.1815730202743</c:v>
                </c:pt>
                <c:pt idx="4799">
                  <c:v>400.40306246749105</c:v>
                </c:pt>
                <c:pt idx="4800">
                  <c:v>400.73088946732537</c:v>
                </c:pt>
                <c:pt idx="4801">
                  <c:v>400.7878674522309</c:v>
                </c:pt>
                <c:pt idx="4802">
                  <c:v>400.50654617656102</c:v>
                </c:pt>
                <c:pt idx="4803">
                  <c:v>400.22243824628993</c:v>
                </c:pt>
                <c:pt idx="4804">
                  <c:v>400.25210758622643</c:v>
                </c:pt>
                <c:pt idx="4805">
                  <c:v>400.45129557217001</c:v>
                </c:pt>
                <c:pt idx="4806">
                  <c:v>400.53885923390453</c:v>
                </c:pt>
                <c:pt idx="4807">
                  <c:v>400.44571915044764</c:v>
                </c:pt>
                <c:pt idx="4808">
                  <c:v>400.39274543542706</c:v>
                </c:pt>
                <c:pt idx="4809">
                  <c:v>400.47026984822264</c:v>
                </c:pt>
                <c:pt idx="4810">
                  <c:v>400.57286742670595</c:v>
                </c:pt>
                <c:pt idx="4811">
                  <c:v>400.57427972868561</c:v>
                </c:pt>
                <c:pt idx="4812">
                  <c:v>400.52830449694318</c:v>
                </c:pt>
                <c:pt idx="4813">
                  <c:v>400.55832393147648</c:v>
                </c:pt>
                <c:pt idx="4814">
                  <c:v>400.60715059008612</c:v>
                </c:pt>
                <c:pt idx="4815">
                  <c:v>400.61073388210065</c:v>
                </c:pt>
                <c:pt idx="4816">
                  <c:v>400.52332700649242</c:v>
                </c:pt>
                <c:pt idx="4817">
                  <c:v>400.48541879455917</c:v>
                </c:pt>
                <c:pt idx="4818">
                  <c:v>400.55583368789632</c:v>
                </c:pt>
                <c:pt idx="4819">
                  <c:v>400.59766846256196</c:v>
                </c:pt>
                <c:pt idx="4820">
                  <c:v>400.52280857226816</c:v>
                </c:pt>
                <c:pt idx="4821">
                  <c:v>400.42796015154585</c:v>
                </c:pt>
                <c:pt idx="4822">
                  <c:v>400.46767087820854</c:v>
                </c:pt>
                <c:pt idx="4823">
                  <c:v>400.66136688633634</c:v>
                </c:pt>
                <c:pt idx="4824">
                  <c:v>400.73679358521167</c:v>
                </c:pt>
                <c:pt idx="4825">
                  <c:v>400.57736799348197</c:v>
                </c:pt>
                <c:pt idx="4826">
                  <c:v>400.40435349447893</c:v>
                </c:pt>
                <c:pt idx="4827">
                  <c:v>400.47138101686471</c:v>
                </c:pt>
                <c:pt idx="4828">
                  <c:v>400.71185591406663</c:v>
                </c:pt>
                <c:pt idx="4829">
                  <c:v>400.79382111073619</c:v>
                </c:pt>
                <c:pt idx="4830">
                  <c:v>400.60415763036042</c:v>
                </c:pt>
                <c:pt idx="4831">
                  <c:v>400.4179397036487</c:v>
                </c:pt>
                <c:pt idx="4832">
                  <c:v>400.49477903684726</c:v>
                </c:pt>
                <c:pt idx="4833">
                  <c:v>400.70108884675454</c:v>
                </c:pt>
                <c:pt idx="4834">
                  <c:v>400.71200936019653</c:v>
                </c:pt>
                <c:pt idx="4835">
                  <c:v>400.49918501458342</c:v>
                </c:pt>
                <c:pt idx="4836">
                  <c:v>400.3583493367932</c:v>
                </c:pt>
                <c:pt idx="4837">
                  <c:v>400.47546927850942</c:v>
                </c:pt>
                <c:pt idx="4838">
                  <c:v>400.63843258669175</c:v>
                </c:pt>
                <c:pt idx="4839">
                  <c:v>400.58083848597289</c:v>
                </c:pt>
                <c:pt idx="4840">
                  <c:v>400.35017978858275</c:v>
                </c:pt>
                <c:pt idx="4841">
                  <c:v>400.26941240914897</c:v>
                </c:pt>
                <c:pt idx="4842">
                  <c:v>400.50077582177244</c:v>
                </c:pt>
                <c:pt idx="4843">
                  <c:v>400.70817819242257</c:v>
                </c:pt>
                <c:pt idx="4844">
                  <c:v>400.65316821161372</c:v>
                </c:pt>
                <c:pt idx="4845">
                  <c:v>400.41664750263544</c:v>
                </c:pt>
                <c:pt idx="4846">
                  <c:v>400.35786092775152</c:v>
                </c:pt>
                <c:pt idx="4847">
                  <c:v>400.55006375807227</c:v>
                </c:pt>
                <c:pt idx="4848">
                  <c:v>400.71513620323276</c:v>
                </c:pt>
                <c:pt idx="4849">
                  <c:v>400.63276779746417</c:v>
                </c:pt>
                <c:pt idx="4850">
                  <c:v>400.38286963163944</c:v>
                </c:pt>
                <c:pt idx="4851">
                  <c:v>400.28641350661462</c:v>
                </c:pt>
                <c:pt idx="4852">
                  <c:v>400.47602759669195</c:v>
                </c:pt>
                <c:pt idx="4853">
                  <c:v>400.6792314878673</c:v>
                </c:pt>
                <c:pt idx="4854">
                  <c:v>400.64653215074185</c:v>
                </c:pt>
                <c:pt idx="4855">
                  <c:v>400.38682096024058</c:v>
                </c:pt>
                <c:pt idx="4856">
                  <c:v>400.22143128038408</c:v>
                </c:pt>
                <c:pt idx="4857">
                  <c:v>400.36142473451548</c:v>
                </c:pt>
                <c:pt idx="4858">
                  <c:v>400.62130866614257</c:v>
                </c:pt>
                <c:pt idx="4859">
                  <c:v>400.69289305389032</c:v>
                </c:pt>
                <c:pt idx="4860">
                  <c:v>400.49107262207679</c:v>
                </c:pt>
                <c:pt idx="4861">
                  <c:v>400.28154828471645</c:v>
                </c:pt>
                <c:pt idx="4862">
                  <c:v>400.37600279121182</c:v>
                </c:pt>
                <c:pt idx="4863">
                  <c:v>400.61804663802673</c:v>
                </c:pt>
                <c:pt idx="4864">
                  <c:v>400.69379620872462</c:v>
                </c:pt>
                <c:pt idx="4865">
                  <c:v>400.50766916855309</c:v>
                </c:pt>
                <c:pt idx="4866">
                  <c:v>400.27534259937971</c:v>
                </c:pt>
                <c:pt idx="4867">
                  <c:v>400.29961913479463</c:v>
                </c:pt>
                <c:pt idx="4868">
                  <c:v>400.5653956447519</c:v>
                </c:pt>
                <c:pt idx="4869">
                  <c:v>400.72234658163381</c:v>
                </c:pt>
                <c:pt idx="4870">
                  <c:v>400.61615797229337</c:v>
                </c:pt>
                <c:pt idx="4871">
                  <c:v>400.35665315251572</c:v>
                </c:pt>
                <c:pt idx="4872">
                  <c:v>400.32549423725709</c:v>
                </c:pt>
                <c:pt idx="4873">
                  <c:v>400.53374807086379</c:v>
                </c:pt>
                <c:pt idx="4874">
                  <c:v>400.69980719112368</c:v>
                </c:pt>
                <c:pt idx="4875">
                  <c:v>400.62463872195315</c:v>
                </c:pt>
                <c:pt idx="4876">
                  <c:v>400.3904084627444</c:v>
                </c:pt>
                <c:pt idx="4877">
                  <c:v>400.31583243800333</c:v>
                </c:pt>
                <c:pt idx="4878">
                  <c:v>400.50482570359037</c:v>
                </c:pt>
                <c:pt idx="4879">
                  <c:v>400.71115805112026</c:v>
                </c:pt>
                <c:pt idx="4880">
                  <c:v>400.72220121324051</c:v>
                </c:pt>
                <c:pt idx="4881">
                  <c:v>400.52338415767861</c:v>
                </c:pt>
                <c:pt idx="4882">
                  <c:v>400.3966457927686</c:v>
                </c:pt>
                <c:pt idx="4883">
                  <c:v>400.49591605442356</c:v>
                </c:pt>
                <c:pt idx="4884">
                  <c:v>400.69594335390337</c:v>
                </c:pt>
                <c:pt idx="4885">
                  <c:v>400.74181612389941</c:v>
                </c:pt>
                <c:pt idx="4886">
                  <c:v>400.57131054121385</c:v>
                </c:pt>
                <c:pt idx="4887">
                  <c:v>400.35149538302539</c:v>
                </c:pt>
                <c:pt idx="4888">
                  <c:v>400.32743830192476</c:v>
                </c:pt>
                <c:pt idx="4889">
                  <c:v>400.38215892402627</c:v>
                </c:pt>
                <c:pt idx="4890">
                  <c:v>400.37529418749949</c:v>
                </c:pt>
                <c:pt idx="4891">
                  <c:v>400.36815824566327</c:v>
                </c:pt>
                <c:pt idx="4892">
                  <c:v>400.42784805406768</c:v>
                </c:pt>
                <c:pt idx="4893">
                  <c:v>400.55314401772114</c:v>
                </c:pt>
                <c:pt idx="4894">
                  <c:v>400.56461185735657</c:v>
                </c:pt>
                <c:pt idx="4895">
                  <c:v>400.45246221972457</c:v>
                </c:pt>
                <c:pt idx="4896">
                  <c:v>400.34813659617674</c:v>
                </c:pt>
                <c:pt idx="4897">
                  <c:v>400.43784926859109</c:v>
                </c:pt>
                <c:pt idx="4898">
                  <c:v>400.56933411503451</c:v>
                </c:pt>
                <c:pt idx="4899">
                  <c:v>400.5845297203457</c:v>
                </c:pt>
                <c:pt idx="4900">
                  <c:v>400.45497488298474</c:v>
                </c:pt>
                <c:pt idx="4901">
                  <c:v>400.354779953091</c:v>
                </c:pt>
                <c:pt idx="4902">
                  <c:v>400.46168952656473</c:v>
                </c:pt>
                <c:pt idx="4903">
                  <c:v>400.63922471466526</c:v>
                </c:pt>
                <c:pt idx="4904">
                  <c:v>400.66416829324606</c:v>
                </c:pt>
                <c:pt idx="4905">
                  <c:v>400.51120868890393</c:v>
                </c:pt>
                <c:pt idx="4906">
                  <c:v>400.41120717658407</c:v>
                </c:pt>
                <c:pt idx="4907">
                  <c:v>400.48520929932545</c:v>
                </c:pt>
                <c:pt idx="4908">
                  <c:v>400.61391147200311</c:v>
                </c:pt>
                <c:pt idx="4909">
                  <c:v>400.55601373157168</c:v>
                </c:pt>
                <c:pt idx="4910">
                  <c:v>400.42019506501947</c:v>
                </c:pt>
                <c:pt idx="4911">
                  <c:v>400.33765157220222</c:v>
                </c:pt>
                <c:pt idx="4912">
                  <c:v>400.47238077645011</c:v>
                </c:pt>
                <c:pt idx="4913">
                  <c:v>400.59996580812236</c:v>
                </c:pt>
                <c:pt idx="4914">
                  <c:v>400.58715902352276</c:v>
                </c:pt>
                <c:pt idx="4915">
                  <c:v>400.44446392181578</c:v>
                </c:pt>
                <c:pt idx="4916">
                  <c:v>400.41812888505638</c:v>
                </c:pt>
                <c:pt idx="4917">
                  <c:v>400.51961120113231</c:v>
                </c:pt>
                <c:pt idx="4918">
                  <c:v>400.59734705833279</c:v>
                </c:pt>
                <c:pt idx="4919">
                  <c:v>400.52799187673736</c:v>
                </c:pt>
                <c:pt idx="4920">
                  <c:v>400.42692150947664</c:v>
                </c:pt>
                <c:pt idx="4921">
                  <c:v>400.43269001415638</c:v>
                </c:pt>
                <c:pt idx="4922">
                  <c:v>400.5363763494824</c:v>
                </c:pt>
                <c:pt idx="4923">
                  <c:v>400.57879905241157</c:v>
                </c:pt>
                <c:pt idx="4924">
                  <c:v>400.5137350848936</c:v>
                </c:pt>
                <c:pt idx="4925">
                  <c:v>400.50337049527127</c:v>
                </c:pt>
                <c:pt idx="4926">
                  <c:v>400.56096389685229</c:v>
                </c:pt>
                <c:pt idx="4927">
                  <c:v>400.59550536392692</c:v>
                </c:pt>
                <c:pt idx="4928">
                  <c:v>400.52134217016101</c:v>
                </c:pt>
                <c:pt idx="4929">
                  <c:v>400.43174932104591</c:v>
                </c:pt>
                <c:pt idx="4930">
                  <c:v>400.45955970276526</c:v>
                </c:pt>
                <c:pt idx="4931">
                  <c:v>400.56114361543735</c:v>
                </c:pt>
                <c:pt idx="4932">
                  <c:v>400.57204522312804</c:v>
                </c:pt>
                <c:pt idx="4933">
                  <c:v>400.442691701824</c:v>
                </c:pt>
                <c:pt idx="4934">
                  <c:v>400.37443791878923</c:v>
                </c:pt>
                <c:pt idx="4935">
                  <c:v>400.5015146165058</c:v>
                </c:pt>
                <c:pt idx="4936">
                  <c:v>400.65698675380423</c:v>
                </c:pt>
                <c:pt idx="4937">
                  <c:v>400.62587554934714</c:v>
                </c:pt>
                <c:pt idx="4938">
                  <c:v>400.4234878000679</c:v>
                </c:pt>
                <c:pt idx="4939">
                  <c:v>400.35914640757818</c:v>
                </c:pt>
                <c:pt idx="4940">
                  <c:v>400.5153996128704</c:v>
                </c:pt>
                <c:pt idx="4941">
                  <c:v>400.66070727221893</c:v>
                </c:pt>
                <c:pt idx="4942">
                  <c:v>400.55553607283548</c:v>
                </c:pt>
                <c:pt idx="4943">
                  <c:v>400.35642605535077</c:v>
                </c:pt>
                <c:pt idx="4944">
                  <c:v>400.36152405529316</c:v>
                </c:pt>
                <c:pt idx="4945">
                  <c:v>400.60683974530286</c:v>
                </c:pt>
                <c:pt idx="4946">
                  <c:v>400.78264767930415</c:v>
                </c:pt>
                <c:pt idx="4947">
                  <c:v>400.63874045478906</c:v>
                </c:pt>
                <c:pt idx="4948">
                  <c:v>400.36621191777164</c:v>
                </c:pt>
                <c:pt idx="4949">
                  <c:v>400.34264410079669</c:v>
                </c:pt>
                <c:pt idx="4950">
                  <c:v>400.59407886511428</c:v>
                </c:pt>
                <c:pt idx="4951">
                  <c:v>400.79256035518733</c:v>
                </c:pt>
                <c:pt idx="4952">
                  <c:v>400.69789139507122</c:v>
                </c:pt>
                <c:pt idx="4953">
                  <c:v>400.41663028053046</c:v>
                </c:pt>
                <c:pt idx="4954">
                  <c:v>400.33520112187932</c:v>
                </c:pt>
                <c:pt idx="4955">
                  <c:v>400.56272246064327</c:v>
                </c:pt>
                <c:pt idx="4956">
                  <c:v>400.75751155850372</c:v>
                </c:pt>
                <c:pt idx="4957">
                  <c:v>400.6787316420905</c:v>
                </c:pt>
                <c:pt idx="4958">
                  <c:v>400.38056429910341</c:v>
                </c:pt>
                <c:pt idx="4959">
                  <c:v>400.26397336708629</c:v>
                </c:pt>
                <c:pt idx="4960">
                  <c:v>400.47162578098852</c:v>
                </c:pt>
                <c:pt idx="4961">
                  <c:v>400.74413943253444</c:v>
                </c:pt>
                <c:pt idx="4962">
                  <c:v>400.7295055185499</c:v>
                </c:pt>
                <c:pt idx="4963">
                  <c:v>400.46746508356381</c:v>
                </c:pt>
                <c:pt idx="4964">
                  <c:v>400.26745569461178</c:v>
                </c:pt>
                <c:pt idx="4965">
                  <c:v>400.42501340796446</c:v>
                </c:pt>
                <c:pt idx="4966">
                  <c:v>400.70198918789356</c:v>
                </c:pt>
                <c:pt idx="4967">
                  <c:v>400.79515891737697</c:v>
                </c:pt>
                <c:pt idx="4968">
                  <c:v>400.58863429763164</c:v>
                </c:pt>
                <c:pt idx="4969">
                  <c:v>400.33003547199701</c:v>
                </c:pt>
                <c:pt idx="4970">
                  <c:v>400.34311292543879</c:v>
                </c:pt>
                <c:pt idx="4971">
                  <c:v>400.60089585894542</c:v>
                </c:pt>
                <c:pt idx="4972">
                  <c:v>400.73700543259133</c:v>
                </c:pt>
                <c:pt idx="4973">
                  <c:v>400.62209127871643</c:v>
                </c:pt>
                <c:pt idx="4974">
                  <c:v>400.3997551447132</c:v>
                </c:pt>
                <c:pt idx="4975">
                  <c:v>400.36111823435306</c:v>
                </c:pt>
                <c:pt idx="4976">
                  <c:v>400.55166050396889</c:v>
                </c:pt>
                <c:pt idx="4977">
                  <c:v>400.73187871571861</c:v>
                </c:pt>
                <c:pt idx="4978">
                  <c:v>400.67030306612719</c:v>
                </c:pt>
                <c:pt idx="4979">
                  <c:v>400.41067404050227</c:v>
                </c:pt>
                <c:pt idx="4980">
                  <c:v>400.26768408210069</c:v>
                </c:pt>
                <c:pt idx="4981">
                  <c:v>400.4172385331662</c:v>
                </c:pt>
                <c:pt idx="4982">
                  <c:v>400.65500116119273</c:v>
                </c:pt>
                <c:pt idx="4983">
                  <c:v>400.71722351586868</c:v>
                </c:pt>
                <c:pt idx="4984">
                  <c:v>400.53044197258839</c:v>
                </c:pt>
                <c:pt idx="4985">
                  <c:v>400.33512338549355</c:v>
                </c:pt>
                <c:pt idx="4986">
                  <c:v>400.4058485607809</c:v>
                </c:pt>
                <c:pt idx="4987">
                  <c:v>400.61111189744997</c:v>
                </c:pt>
                <c:pt idx="4988">
                  <c:v>400.70148619952784</c:v>
                </c:pt>
                <c:pt idx="4989">
                  <c:v>400.52847175114243</c:v>
                </c:pt>
                <c:pt idx="4990">
                  <c:v>400.25264108120336</c:v>
                </c:pt>
                <c:pt idx="4991">
                  <c:v>400.22116906045619</c:v>
                </c:pt>
                <c:pt idx="4992">
                  <c:v>400.47080719880864</c:v>
                </c:pt>
                <c:pt idx="4993">
                  <c:v>400.67576767058449</c:v>
                </c:pt>
                <c:pt idx="4994">
                  <c:v>400.59241168633605</c:v>
                </c:pt>
                <c:pt idx="4995">
                  <c:v>400.28352770048696</c:v>
                </c:pt>
                <c:pt idx="4996">
                  <c:v>400.14924206085357</c:v>
                </c:pt>
                <c:pt idx="4997">
                  <c:v>400.38880607578602</c:v>
                </c:pt>
                <c:pt idx="4998">
                  <c:v>400.68363402578063</c:v>
                </c:pt>
                <c:pt idx="4999">
                  <c:v>400.74378028536375</c:v>
                </c:pt>
                <c:pt idx="5000">
                  <c:v>400.46493837242417</c:v>
                </c:pt>
                <c:pt idx="5001">
                  <c:v>400.21383028842558</c:v>
                </c:pt>
                <c:pt idx="5002">
                  <c:v>400.30310957633822</c:v>
                </c:pt>
                <c:pt idx="5003">
                  <c:v>400.64654947041504</c:v>
                </c:pt>
                <c:pt idx="5004">
                  <c:v>400.83715689220207</c:v>
                </c:pt>
                <c:pt idx="5005">
                  <c:v>400.68723432258651</c:v>
                </c:pt>
                <c:pt idx="5006">
                  <c:v>400.36585128093839</c:v>
                </c:pt>
                <c:pt idx="5007">
                  <c:v>400.28631342122731</c:v>
                </c:pt>
                <c:pt idx="5008">
                  <c:v>400.50750292378586</c:v>
                </c:pt>
                <c:pt idx="5009">
                  <c:v>400.72927177258669</c:v>
                </c:pt>
                <c:pt idx="5010">
                  <c:v>400.68099693538807</c:v>
                </c:pt>
                <c:pt idx="5011">
                  <c:v>400.39672212765356</c:v>
                </c:pt>
                <c:pt idx="5012">
                  <c:v>400.20762268128885</c:v>
                </c:pt>
                <c:pt idx="5013">
                  <c:v>400.36357852074826</c:v>
                </c:pt>
                <c:pt idx="5014">
                  <c:v>400.65191996725525</c:v>
                </c:pt>
                <c:pt idx="5015">
                  <c:v>400.72053613792752</c:v>
                </c:pt>
                <c:pt idx="5016">
                  <c:v>400.48990802669255</c:v>
                </c:pt>
                <c:pt idx="5017">
                  <c:v>400.2215322458801</c:v>
                </c:pt>
                <c:pt idx="5018">
                  <c:v>400.27622306730706</c:v>
                </c:pt>
                <c:pt idx="5019">
                  <c:v>400.58918440841046</c:v>
                </c:pt>
                <c:pt idx="5020">
                  <c:v>400.75301606356322</c:v>
                </c:pt>
                <c:pt idx="5021">
                  <c:v>400.56375312103575</c:v>
                </c:pt>
                <c:pt idx="5022">
                  <c:v>400.24008110587562</c:v>
                </c:pt>
                <c:pt idx="5023">
                  <c:v>400.1796534190961</c:v>
                </c:pt>
                <c:pt idx="5024">
                  <c:v>400.47241995025774</c:v>
                </c:pt>
                <c:pt idx="5025">
                  <c:v>400.69861626769205</c:v>
                </c:pt>
                <c:pt idx="5026">
                  <c:v>400.63809593028276</c:v>
                </c:pt>
                <c:pt idx="5027">
                  <c:v>400.3391663950635</c:v>
                </c:pt>
                <c:pt idx="5028">
                  <c:v>400.1624406023293</c:v>
                </c:pt>
                <c:pt idx="5029">
                  <c:v>400.37725070401666</c:v>
                </c:pt>
                <c:pt idx="5030">
                  <c:v>400.6766512430786</c:v>
                </c:pt>
                <c:pt idx="5031">
                  <c:v>400.71107322235707</c:v>
                </c:pt>
                <c:pt idx="5032">
                  <c:v>400.43135461868894</c:v>
                </c:pt>
                <c:pt idx="5033">
                  <c:v>400.18415470562582</c:v>
                </c:pt>
                <c:pt idx="5034">
                  <c:v>400.29684479106538</c:v>
                </c:pt>
                <c:pt idx="5035">
                  <c:v>400.62291054152865</c:v>
                </c:pt>
                <c:pt idx="5036">
                  <c:v>400.75604677243359</c:v>
                </c:pt>
                <c:pt idx="5037">
                  <c:v>400.5480395258752</c:v>
                </c:pt>
                <c:pt idx="5038">
                  <c:v>400.24504546974896</c:v>
                </c:pt>
                <c:pt idx="5039">
                  <c:v>400.22985006379912</c:v>
                </c:pt>
                <c:pt idx="5040">
                  <c:v>400.51661024457735</c:v>
                </c:pt>
                <c:pt idx="5041">
                  <c:v>400.75329764447724</c:v>
                </c:pt>
                <c:pt idx="5042">
                  <c:v>400.63792876536149</c:v>
                </c:pt>
                <c:pt idx="5043">
                  <c:v>400.32972514473829</c:v>
                </c:pt>
                <c:pt idx="5044">
                  <c:v>400.17448921732267</c:v>
                </c:pt>
                <c:pt idx="5045">
                  <c:v>400.41389797783057</c:v>
                </c:pt>
                <c:pt idx="5046">
                  <c:v>400.70161563700867</c:v>
                </c:pt>
                <c:pt idx="5047">
                  <c:v>400.70744625550503</c:v>
                </c:pt>
                <c:pt idx="5048">
                  <c:v>400.43192594793129</c:v>
                </c:pt>
                <c:pt idx="5049">
                  <c:v>400.17124628359352</c:v>
                </c:pt>
                <c:pt idx="5050">
                  <c:v>400.25601949486577</c:v>
                </c:pt>
                <c:pt idx="5051">
                  <c:v>400.59480402244105</c:v>
                </c:pt>
                <c:pt idx="5052">
                  <c:v>400.75632248329231</c:v>
                </c:pt>
                <c:pt idx="5053">
                  <c:v>400.58695941969467</c:v>
                </c:pt>
                <c:pt idx="5054">
                  <c:v>400.27201776164054</c:v>
                </c:pt>
                <c:pt idx="5055">
                  <c:v>400.22168802741464</c:v>
                </c:pt>
                <c:pt idx="5056">
                  <c:v>400.52444755106319</c:v>
                </c:pt>
                <c:pt idx="5057">
                  <c:v>400.79324183152823</c:v>
                </c:pt>
                <c:pt idx="5058">
                  <c:v>400.72562588962535</c:v>
                </c:pt>
                <c:pt idx="5059">
                  <c:v>400.40049487329446</c:v>
                </c:pt>
                <c:pt idx="5060">
                  <c:v>400.19225619028714</c:v>
                </c:pt>
                <c:pt idx="5061">
                  <c:v>400.38197510922078</c:v>
                </c:pt>
                <c:pt idx="5062">
                  <c:v>400.69965912618761</c:v>
                </c:pt>
                <c:pt idx="5063">
                  <c:v>400.75243013044405</c:v>
                </c:pt>
                <c:pt idx="5064">
                  <c:v>400.49261144115451</c:v>
                </c:pt>
                <c:pt idx="5065">
                  <c:v>400.21493566686655</c:v>
                </c:pt>
                <c:pt idx="5066">
                  <c:v>400.26769436520863</c:v>
                </c:pt>
                <c:pt idx="5067">
                  <c:v>400.60791734503482</c:v>
                </c:pt>
                <c:pt idx="5068">
                  <c:v>400.80679383864509</c:v>
                </c:pt>
                <c:pt idx="5069">
                  <c:v>400.67063314559323</c:v>
                </c:pt>
                <c:pt idx="5070">
                  <c:v>400.31237352298604</c:v>
                </c:pt>
                <c:pt idx="5071">
                  <c:v>400.21219398423676</c:v>
                </c:pt>
                <c:pt idx="5072">
                  <c:v>400.46643028573533</c:v>
                </c:pt>
                <c:pt idx="5073">
                  <c:v>400.74579331193479</c:v>
                </c:pt>
                <c:pt idx="5074">
                  <c:v>400.72384497880023</c:v>
                </c:pt>
                <c:pt idx="5075">
                  <c:v>400.4274075049251</c:v>
                </c:pt>
                <c:pt idx="5076">
                  <c:v>400.18195619337911</c:v>
                </c:pt>
                <c:pt idx="5077">
                  <c:v>400.26888964415912</c:v>
                </c:pt>
                <c:pt idx="5078">
                  <c:v>400.41988050761711</c:v>
                </c:pt>
                <c:pt idx="5079">
                  <c:v>400.35565372254155</c:v>
                </c:pt>
                <c:pt idx="5080">
                  <c:v>400.19477483240473</c:v>
                </c:pt>
                <c:pt idx="5081">
                  <c:v>400.219079221264</c:v>
                </c:pt>
                <c:pt idx="5082">
                  <c:v>400.44019530813114</c:v>
                </c:pt>
                <c:pt idx="5083">
                  <c:v>400.59557920767872</c:v>
                </c:pt>
                <c:pt idx="5084">
                  <c:v>400.49479160744932</c:v>
                </c:pt>
                <c:pt idx="5085">
                  <c:v>400.35589781811996</c:v>
                </c:pt>
                <c:pt idx="5086">
                  <c:v>400.35755783215791</c:v>
                </c:pt>
                <c:pt idx="5087">
                  <c:v>400.50993128477103</c:v>
                </c:pt>
                <c:pt idx="5088">
                  <c:v>400.56140854097987</c:v>
                </c:pt>
                <c:pt idx="5089">
                  <c:v>400.43003309136702</c:v>
                </c:pt>
                <c:pt idx="5090">
                  <c:v>400.31520381392409</c:v>
                </c:pt>
                <c:pt idx="5091">
                  <c:v>400.37232917948558</c:v>
                </c:pt>
                <c:pt idx="5092">
                  <c:v>400.54690523109207</c:v>
                </c:pt>
                <c:pt idx="5093">
                  <c:v>400.58307674582676</c:v>
                </c:pt>
                <c:pt idx="5094">
                  <c:v>400.46924052094766</c:v>
                </c:pt>
                <c:pt idx="5095">
                  <c:v>400.40877306809074</c:v>
                </c:pt>
                <c:pt idx="5096">
                  <c:v>400.51262539671654</c:v>
                </c:pt>
                <c:pt idx="5097">
                  <c:v>400.62765936918629</c:v>
                </c:pt>
                <c:pt idx="5098">
                  <c:v>400.56220317217861</c:v>
                </c:pt>
                <c:pt idx="5099">
                  <c:v>400.47529672593924</c:v>
                </c:pt>
                <c:pt idx="5100">
                  <c:v>400.51063838002858</c:v>
                </c:pt>
                <c:pt idx="5101">
                  <c:v>400.64662122592449</c:v>
                </c:pt>
                <c:pt idx="5102">
                  <c:v>400.66541786076937</c:v>
                </c:pt>
                <c:pt idx="5103">
                  <c:v>400.51069432418603</c:v>
                </c:pt>
                <c:pt idx="5104">
                  <c:v>400.37247982250284</c:v>
                </c:pt>
                <c:pt idx="5105">
                  <c:v>400.43563131812471</c:v>
                </c:pt>
                <c:pt idx="5106">
                  <c:v>400.64509325235986</c:v>
                </c:pt>
                <c:pt idx="5107">
                  <c:v>400.64938331083403</c:v>
                </c:pt>
                <c:pt idx="5108">
                  <c:v>400.45912420535933</c:v>
                </c:pt>
                <c:pt idx="5109">
                  <c:v>400.31763941609177</c:v>
                </c:pt>
                <c:pt idx="5110">
                  <c:v>400.45042643432475</c:v>
                </c:pt>
                <c:pt idx="5111">
                  <c:v>400.74252726411657</c:v>
                </c:pt>
                <c:pt idx="5112">
                  <c:v>400.78973619561793</c:v>
                </c:pt>
                <c:pt idx="5113">
                  <c:v>400.53835588713844</c:v>
                </c:pt>
                <c:pt idx="5114">
                  <c:v>400.30358904973474</c:v>
                </c:pt>
                <c:pt idx="5115">
                  <c:v>400.382272280655</c:v>
                </c:pt>
                <c:pt idx="5116">
                  <c:v>400.6657406250896</c:v>
                </c:pt>
                <c:pt idx="5117">
                  <c:v>400.76398873017445</c:v>
                </c:pt>
                <c:pt idx="5118">
                  <c:v>400.57909091190186</c:v>
                </c:pt>
                <c:pt idx="5119">
                  <c:v>400.27236944931565</c:v>
                </c:pt>
                <c:pt idx="5120">
                  <c:v>400.30539561818409</c:v>
                </c:pt>
                <c:pt idx="5121">
                  <c:v>400.61466938422097</c:v>
                </c:pt>
                <c:pt idx="5122">
                  <c:v>400.81868294693783</c:v>
                </c:pt>
                <c:pt idx="5123">
                  <c:v>400.70532676531002</c:v>
                </c:pt>
                <c:pt idx="5124">
                  <c:v>400.36949510208967</c:v>
                </c:pt>
                <c:pt idx="5125">
                  <c:v>400.26521453324358</c:v>
                </c:pt>
                <c:pt idx="5126">
                  <c:v>400.54338918439748</c:v>
                </c:pt>
                <c:pt idx="5127">
                  <c:v>400.86239780815112</c:v>
                </c:pt>
                <c:pt idx="5128">
                  <c:v>400.8538274130982</c:v>
                </c:pt>
                <c:pt idx="5129">
                  <c:v>400.55495017235774</c:v>
                </c:pt>
                <c:pt idx="5130">
                  <c:v>400.2932348443365</c:v>
                </c:pt>
                <c:pt idx="5131">
                  <c:v>400.40596137381635</c:v>
                </c:pt>
                <c:pt idx="5132">
                  <c:v>400.71547926474034</c:v>
                </c:pt>
                <c:pt idx="5133">
                  <c:v>400.79147390636081</c:v>
                </c:pt>
                <c:pt idx="5134">
                  <c:v>400.55464864079624</c:v>
                </c:pt>
                <c:pt idx="5135">
                  <c:v>400.25113302406993</c:v>
                </c:pt>
                <c:pt idx="5136">
                  <c:v>400.27165709784936</c:v>
                </c:pt>
                <c:pt idx="5137">
                  <c:v>400.57621471165567</c:v>
                </c:pt>
                <c:pt idx="5138">
                  <c:v>400.74885180234361</c:v>
                </c:pt>
                <c:pt idx="5139">
                  <c:v>400.59381841930281</c:v>
                </c:pt>
                <c:pt idx="5140">
                  <c:v>400.27811812135337</c:v>
                </c:pt>
                <c:pt idx="5141">
                  <c:v>400.19770378044421</c:v>
                </c:pt>
                <c:pt idx="5142">
                  <c:v>400.51098881037643</c:v>
                </c:pt>
                <c:pt idx="5143">
                  <c:v>400.80887511332736</c:v>
                </c:pt>
                <c:pt idx="5144">
                  <c:v>400.79608335309035</c:v>
                </c:pt>
                <c:pt idx="5145">
                  <c:v>400.48879331879783</c:v>
                </c:pt>
                <c:pt idx="5146">
                  <c:v>400.28484627107002</c:v>
                </c:pt>
                <c:pt idx="5147">
                  <c:v>400.40991990096887</c:v>
                </c:pt>
                <c:pt idx="5148">
                  <c:v>400.70378655284867</c:v>
                </c:pt>
                <c:pt idx="5149">
                  <c:v>400.77825048159843</c:v>
                </c:pt>
                <c:pt idx="5150">
                  <c:v>400.53390891140657</c:v>
                </c:pt>
                <c:pt idx="5151">
                  <c:v>400.23620955658259</c:v>
                </c:pt>
                <c:pt idx="5152">
                  <c:v>400.27585360770098</c:v>
                </c:pt>
                <c:pt idx="5153">
                  <c:v>400.6040706999292</c:v>
                </c:pt>
                <c:pt idx="5154">
                  <c:v>400.81113086967548</c:v>
                </c:pt>
                <c:pt idx="5155">
                  <c:v>400.67518038217941</c:v>
                </c:pt>
                <c:pt idx="5156">
                  <c:v>400.34614549838625</c:v>
                </c:pt>
                <c:pt idx="5157">
                  <c:v>400.23736518980974</c:v>
                </c:pt>
                <c:pt idx="5158">
                  <c:v>400.48072070173203</c:v>
                </c:pt>
                <c:pt idx="5159">
                  <c:v>400.7422178645171</c:v>
                </c:pt>
                <c:pt idx="5160">
                  <c:v>400.71372840550555</c:v>
                </c:pt>
                <c:pt idx="5161">
                  <c:v>400.39995159896267</c:v>
                </c:pt>
                <c:pt idx="5162">
                  <c:v>400.21805197338313</c:v>
                </c:pt>
                <c:pt idx="5163">
                  <c:v>400.42621668963847</c:v>
                </c:pt>
                <c:pt idx="5164">
                  <c:v>400.77537289738109</c:v>
                </c:pt>
                <c:pt idx="5165">
                  <c:v>400.86091436898153</c:v>
                </c:pt>
                <c:pt idx="5166">
                  <c:v>400.58570869270659</c:v>
                </c:pt>
                <c:pt idx="5167">
                  <c:v>400.29399828462715</c:v>
                </c:pt>
                <c:pt idx="5168">
                  <c:v>400.32289326383432</c:v>
                </c:pt>
                <c:pt idx="5169">
                  <c:v>400.64392922677985</c:v>
                </c:pt>
                <c:pt idx="5170">
                  <c:v>400.80901171000926</c:v>
                </c:pt>
                <c:pt idx="5171">
                  <c:v>400.64533173614899</c:v>
                </c:pt>
                <c:pt idx="5172">
                  <c:v>400.32307029551356</c:v>
                </c:pt>
                <c:pt idx="5173">
                  <c:v>400.24616454653204</c:v>
                </c:pt>
                <c:pt idx="5174">
                  <c:v>400.54170064004455</c:v>
                </c:pt>
                <c:pt idx="5175">
                  <c:v>400.8424349888474</c:v>
                </c:pt>
                <c:pt idx="5176">
                  <c:v>400.82974891850665</c:v>
                </c:pt>
                <c:pt idx="5177">
                  <c:v>400.53845613372573</c:v>
                </c:pt>
                <c:pt idx="5178">
                  <c:v>400.27319988643671</c:v>
                </c:pt>
                <c:pt idx="5179">
                  <c:v>400.3210928118134</c:v>
                </c:pt>
                <c:pt idx="5180">
                  <c:v>400.46564218838046</c:v>
                </c:pt>
                <c:pt idx="5181">
                  <c:v>400.46837927945802</c:v>
                </c:pt>
                <c:pt idx="5182">
                  <c:v>400.39107387523904</c:v>
                </c:pt>
                <c:pt idx="5183">
                  <c:v>400.35132662397194</c:v>
                </c:pt>
                <c:pt idx="5184">
                  <c:v>400.43466816850122</c:v>
                </c:pt>
                <c:pt idx="5185">
                  <c:v>400.51176534561722</c:v>
                </c:pt>
                <c:pt idx="5186">
                  <c:v>400.47218419038171</c:v>
                </c:pt>
                <c:pt idx="5187">
                  <c:v>400.38764368005934</c:v>
                </c:pt>
                <c:pt idx="5188">
                  <c:v>400.41523015024654</c:v>
                </c:pt>
                <c:pt idx="5189">
                  <c:v>400.516430235592</c:v>
                </c:pt>
                <c:pt idx="5190">
                  <c:v>400.56234386213498</c:v>
                </c:pt>
                <c:pt idx="5191">
                  <c:v>400.49815290161121</c:v>
                </c:pt>
                <c:pt idx="5192">
                  <c:v>400.45694002518258</c:v>
                </c:pt>
                <c:pt idx="5193">
                  <c:v>400.50484200604171</c:v>
                </c:pt>
                <c:pt idx="5194">
                  <c:v>400.571596029783</c:v>
                </c:pt>
                <c:pt idx="5195">
                  <c:v>400.51672527171559</c:v>
                </c:pt>
                <c:pt idx="5196">
                  <c:v>400.44660059104194</c:v>
                </c:pt>
                <c:pt idx="5197">
                  <c:v>400.48124058288454</c:v>
                </c:pt>
                <c:pt idx="5198">
                  <c:v>400.63437297742541</c:v>
                </c:pt>
                <c:pt idx="5199">
                  <c:v>400.66425323599583</c:v>
                </c:pt>
                <c:pt idx="5200">
                  <c:v>400.5247722163715</c:v>
                </c:pt>
                <c:pt idx="5201">
                  <c:v>400.39017716892494</c:v>
                </c:pt>
                <c:pt idx="5202">
                  <c:v>400.49052780694399</c:v>
                </c:pt>
                <c:pt idx="5203">
                  <c:v>400.6685386869982</c:v>
                </c:pt>
                <c:pt idx="5204">
                  <c:v>400.66482006145043</c:v>
                </c:pt>
                <c:pt idx="5205">
                  <c:v>400.48089501048992</c:v>
                </c:pt>
                <c:pt idx="5206">
                  <c:v>400.33389420876745</c:v>
                </c:pt>
                <c:pt idx="5207">
                  <c:v>400.45528337139285</c:v>
                </c:pt>
                <c:pt idx="5208">
                  <c:v>400.63951376628518</c:v>
                </c:pt>
                <c:pt idx="5209">
                  <c:v>400.59815251578823</c:v>
                </c:pt>
                <c:pt idx="5210">
                  <c:v>400.37778825958367</c:v>
                </c:pt>
                <c:pt idx="5211">
                  <c:v>400.29739536813634</c:v>
                </c:pt>
                <c:pt idx="5212">
                  <c:v>400.50175506844715</c:v>
                </c:pt>
                <c:pt idx="5213">
                  <c:v>400.7168681667024</c:v>
                </c:pt>
                <c:pt idx="5214">
                  <c:v>400.64976436553883</c:v>
                </c:pt>
                <c:pt idx="5215">
                  <c:v>400.3938565851343</c:v>
                </c:pt>
                <c:pt idx="5216">
                  <c:v>400.32302479010684</c:v>
                </c:pt>
                <c:pt idx="5217">
                  <c:v>400.51359276112828</c:v>
                </c:pt>
                <c:pt idx="5218">
                  <c:v>400.71244983014719</c:v>
                </c:pt>
                <c:pt idx="5219">
                  <c:v>400.61408593416195</c:v>
                </c:pt>
                <c:pt idx="5220">
                  <c:v>400.34185186999702</c:v>
                </c:pt>
                <c:pt idx="5221">
                  <c:v>400.30121877853117</c:v>
                </c:pt>
                <c:pt idx="5222">
                  <c:v>400.51806657274494</c:v>
                </c:pt>
                <c:pt idx="5223">
                  <c:v>400.70076769307457</c:v>
                </c:pt>
                <c:pt idx="5224">
                  <c:v>400.59689337012077</c:v>
                </c:pt>
                <c:pt idx="5225">
                  <c:v>400.31627119561165</c:v>
                </c:pt>
                <c:pt idx="5226">
                  <c:v>400.24304627968564</c:v>
                </c:pt>
                <c:pt idx="5227">
                  <c:v>400.47632007471805</c:v>
                </c:pt>
                <c:pt idx="5228">
                  <c:v>400.66549112215478</c:v>
                </c:pt>
                <c:pt idx="5229">
                  <c:v>400.56995976966164</c:v>
                </c:pt>
                <c:pt idx="5230">
                  <c:v>400.29212288343018</c:v>
                </c:pt>
                <c:pt idx="5231">
                  <c:v>400.25161480864688</c:v>
                </c:pt>
                <c:pt idx="5232">
                  <c:v>400.51818357290068</c:v>
                </c:pt>
                <c:pt idx="5233">
                  <c:v>400.74887762904905</c:v>
                </c:pt>
                <c:pt idx="5234">
                  <c:v>400.69879355598971</c:v>
                </c:pt>
                <c:pt idx="5235">
                  <c:v>400.39013226716327</c:v>
                </c:pt>
                <c:pt idx="5236">
                  <c:v>400.24517710389046</c:v>
                </c:pt>
                <c:pt idx="5237">
                  <c:v>400.447479657847</c:v>
                </c:pt>
                <c:pt idx="5238">
                  <c:v>400.71761840215208</c:v>
                </c:pt>
                <c:pt idx="5239">
                  <c:v>400.7479499683285</c:v>
                </c:pt>
                <c:pt idx="5240">
                  <c:v>400.52196993460018</c:v>
                </c:pt>
                <c:pt idx="5241">
                  <c:v>400.30043686233444</c:v>
                </c:pt>
                <c:pt idx="5242">
                  <c:v>400.40940375992864</c:v>
                </c:pt>
                <c:pt idx="5243">
                  <c:v>400.68866843538444</c:v>
                </c:pt>
                <c:pt idx="5244">
                  <c:v>400.82263484612054</c:v>
                </c:pt>
                <c:pt idx="5245">
                  <c:v>400.66928900323899</c:v>
                </c:pt>
                <c:pt idx="5246">
                  <c:v>400.40817572917143</c:v>
                </c:pt>
                <c:pt idx="5247">
                  <c:v>400.40053691097103</c:v>
                </c:pt>
                <c:pt idx="5248">
                  <c:v>400.63875366267018</c:v>
                </c:pt>
                <c:pt idx="5249">
                  <c:v>400.78421249957148</c:v>
                </c:pt>
                <c:pt idx="5250">
                  <c:v>400.67967546363559</c:v>
                </c:pt>
                <c:pt idx="5251">
                  <c:v>400.37818576055952</c:v>
                </c:pt>
                <c:pt idx="5252">
                  <c:v>400.22083030439023</c:v>
                </c:pt>
                <c:pt idx="5253">
                  <c:v>400.2988287822144</c:v>
                </c:pt>
                <c:pt idx="5254">
                  <c:v>400.37624657799097</c:v>
                </c:pt>
                <c:pt idx="5255">
                  <c:v>400.363980657203</c:v>
                </c:pt>
                <c:pt idx="5256">
                  <c:v>400.35640282441523</c:v>
                </c:pt>
                <c:pt idx="5257">
                  <c:v>400.45033457041211</c:v>
                </c:pt>
                <c:pt idx="5258">
                  <c:v>400.5366742542966</c:v>
                </c:pt>
                <c:pt idx="5259">
                  <c:v>400.4889982497341</c:v>
                </c:pt>
                <c:pt idx="5260">
                  <c:v>400.41886346453759</c:v>
                </c:pt>
                <c:pt idx="5261">
                  <c:v>400.47537360630486</c:v>
                </c:pt>
                <c:pt idx="5262">
                  <c:v>400.6350979213247</c:v>
                </c:pt>
                <c:pt idx="5263">
                  <c:v>400.67655502899879</c:v>
                </c:pt>
                <c:pt idx="5264">
                  <c:v>400.5130106566757</c:v>
                </c:pt>
                <c:pt idx="5265">
                  <c:v>400.35413907994968</c:v>
                </c:pt>
                <c:pt idx="5266">
                  <c:v>400.40927599086064</c:v>
                </c:pt>
                <c:pt idx="5267">
                  <c:v>400.60280622151413</c:v>
                </c:pt>
                <c:pt idx="5268">
                  <c:v>400.62750130947506</c:v>
                </c:pt>
                <c:pt idx="5269">
                  <c:v>400.4383381114958</c:v>
                </c:pt>
                <c:pt idx="5270">
                  <c:v>400.31388224364468</c:v>
                </c:pt>
                <c:pt idx="5271">
                  <c:v>400.43948837390985</c:v>
                </c:pt>
                <c:pt idx="5272">
                  <c:v>400.65880921924878</c:v>
                </c:pt>
                <c:pt idx="5273">
                  <c:v>400.6685882105964</c:v>
                </c:pt>
                <c:pt idx="5274">
                  <c:v>400.45833704421608</c:v>
                </c:pt>
                <c:pt idx="5275">
                  <c:v>400.29471999078635</c:v>
                </c:pt>
                <c:pt idx="5276">
                  <c:v>400.46594592214899</c:v>
                </c:pt>
                <c:pt idx="5277">
                  <c:v>400.73493992034275</c:v>
                </c:pt>
                <c:pt idx="5278">
                  <c:v>400.75599977710453</c:v>
                </c:pt>
                <c:pt idx="5279">
                  <c:v>400.49487369291205</c:v>
                </c:pt>
                <c:pt idx="5280">
                  <c:v>400.28766240630773</c:v>
                </c:pt>
                <c:pt idx="5281">
                  <c:v>400.42044486004534</c:v>
                </c:pt>
                <c:pt idx="5282">
                  <c:v>400.69418191161202</c:v>
                </c:pt>
                <c:pt idx="5283">
                  <c:v>400.73815817356251</c:v>
                </c:pt>
                <c:pt idx="5284">
                  <c:v>400.47258095807331</c:v>
                </c:pt>
                <c:pt idx="5285">
                  <c:v>400.25200755782839</c:v>
                </c:pt>
                <c:pt idx="5286">
                  <c:v>400.39080983754519</c:v>
                </c:pt>
                <c:pt idx="5287">
                  <c:v>400.71618878994275</c:v>
                </c:pt>
                <c:pt idx="5288">
                  <c:v>400.83739153737122</c:v>
                </c:pt>
                <c:pt idx="5289">
                  <c:v>400.60559120632655</c:v>
                </c:pt>
                <c:pt idx="5290">
                  <c:v>400.29198817873259</c:v>
                </c:pt>
                <c:pt idx="5291">
                  <c:v>400.28972142569819</c:v>
                </c:pt>
                <c:pt idx="5292">
                  <c:v>400.5872586129891</c:v>
                </c:pt>
                <c:pt idx="5293">
                  <c:v>400.78436479315928</c:v>
                </c:pt>
                <c:pt idx="5294">
                  <c:v>400.6451807366185</c:v>
                </c:pt>
                <c:pt idx="5295">
                  <c:v>400.3259288213041</c:v>
                </c:pt>
                <c:pt idx="5296">
                  <c:v>400.22155308126651</c:v>
                </c:pt>
                <c:pt idx="5297">
                  <c:v>400.46165937538103</c:v>
                </c:pt>
                <c:pt idx="5298">
                  <c:v>400.71857185310546</c:v>
                </c:pt>
                <c:pt idx="5299">
                  <c:v>400.65931515114852</c:v>
                </c:pt>
                <c:pt idx="5300">
                  <c:v>400.35670675299053</c:v>
                </c:pt>
                <c:pt idx="5301">
                  <c:v>400.18974587206617</c:v>
                </c:pt>
                <c:pt idx="5302">
                  <c:v>400.39352329834236</c:v>
                </c:pt>
                <c:pt idx="5303">
                  <c:v>400.7270165507789</c:v>
                </c:pt>
                <c:pt idx="5304">
                  <c:v>400.78864859735449</c:v>
                </c:pt>
                <c:pt idx="5305">
                  <c:v>400.51119439184788</c:v>
                </c:pt>
                <c:pt idx="5306">
                  <c:v>400.22967799913459</c:v>
                </c:pt>
                <c:pt idx="5307">
                  <c:v>400.30839637528641</c:v>
                </c:pt>
                <c:pt idx="5308">
                  <c:v>400.63933213740484</c:v>
                </c:pt>
                <c:pt idx="5309">
                  <c:v>400.77221166527073</c:v>
                </c:pt>
                <c:pt idx="5310">
                  <c:v>400.59464612560805</c:v>
                </c:pt>
                <c:pt idx="5311">
                  <c:v>400.282582653482</c:v>
                </c:pt>
                <c:pt idx="5312">
                  <c:v>400.24921032156396</c:v>
                </c:pt>
                <c:pt idx="5313">
                  <c:v>400.55485942278074</c:v>
                </c:pt>
                <c:pt idx="5314">
                  <c:v>400.80303850703751</c:v>
                </c:pt>
                <c:pt idx="5315">
                  <c:v>400.70897821483709</c:v>
                </c:pt>
                <c:pt idx="5316">
                  <c:v>400.38418213288753</c:v>
                </c:pt>
                <c:pt idx="5317">
                  <c:v>400.2049931952231</c:v>
                </c:pt>
                <c:pt idx="5318">
                  <c:v>400.42894638922269</c:v>
                </c:pt>
                <c:pt idx="5319">
                  <c:v>400.72661906141457</c:v>
                </c:pt>
                <c:pt idx="5320">
                  <c:v>400.74079426465505</c:v>
                </c:pt>
                <c:pt idx="5321">
                  <c:v>400.44035323878597</c:v>
                </c:pt>
                <c:pt idx="5322">
                  <c:v>400.20198824278913</c:v>
                </c:pt>
                <c:pt idx="5323">
                  <c:v>400.32604517382333</c:v>
                </c:pt>
                <c:pt idx="5324">
                  <c:v>400.68755873297675</c:v>
                </c:pt>
                <c:pt idx="5325">
                  <c:v>400.84536206063387</c:v>
                </c:pt>
                <c:pt idx="5326">
                  <c:v>400.66111806779071</c:v>
                </c:pt>
                <c:pt idx="5327">
                  <c:v>400.31073865798737</c:v>
                </c:pt>
                <c:pt idx="5328">
                  <c:v>400.24490282532622</c:v>
                </c:pt>
                <c:pt idx="5329">
                  <c:v>400.48901863376182</c:v>
                </c:pt>
                <c:pt idx="5330">
                  <c:v>400.6890274012743</c:v>
                </c:pt>
                <c:pt idx="5331">
                  <c:v>400.60758254580014</c:v>
                </c:pt>
                <c:pt idx="5332">
                  <c:v>400.30396064628854</c:v>
                </c:pt>
                <c:pt idx="5333">
                  <c:v>400.23285009494634</c:v>
                </c:pt>
                <c:pt idx="5334">
                  <c:v>400.51105953021067</c:v>
                </c:pt>
                <c:pt idx="5335">
                  <c:v>400.79119878309297</c:v>
                </c:pt>
                <c:pt idx="5336">
                  <c:v>400.76380875443061</c:v>
                </c:pt>
                <c:pt idx="5337">
                  <c:v>400.45137610722611</c:v>
                </c:pt>
                <c:pt idx="5338">
                  <c:v>400.23458579021957</c:v>
                </c:pt>
                <c:pt idx="5339">
                  <c:v>400.41688004648336</c:v>
                </c:pt>
                <c:pt idx="5340">
                  <c:v>400.72631067562708</c:v>
                </c:pt>
                <c:pt idx="5341">
                  <c:v>400.78566342482912</c:v>
                </c:pt>
                <c:pt idx="5342">
                  <c:v>400.52281683316937</c:v>
                </c:pt>
                <c:pt idx="5343">
                  <c:v>400.22488415140481</c:v>
                </c:pt>
                <c:pt idx="5344">
                  <c:v>400.25348871204727</c:v>
                </c:pt>
                <c:pt idx="5345">
                  <c:v>400.60247029258392</c:v>
                </c:pt>
                <c:pt idx="5346">
                  <c:v>400.82266409118398</c:v>
                </c:pt>
                <c:pt idx="5347">
                  <c:v>400.7103168628509</c:v>
                </c:pt>
                <c:pt idx="5348">
                  <c:v>400.37467691199868</c:v>
                </c:pt>
                <c:pt idx="5349">
                  <c:v>400.24511122874719</c:v>
                </c:pt>
                <c:pt idx="5350">
                  <c:v>400.4846284220709</c:v>
                </c:pt>
                <c:pt idx="5351">
                  <c:v>400.807506057571</c:v>
                </c:pt>
                <c:pt idx="5352">
                  <c:v>400.87940249663865</c:v>
                </c:pt>
                <c:pt idx="5353">
                  <c:v>400.58699664136702</c:v>
                </c:pt>
                <c:pt idx="5354">
                  <c:v>400.28202473519707</c:v>
                </c:pt>
                <c:pt idx="5355">
                  <c:v>400.33278314850463</c:v>
                </c:pt>
                <c:pt idx="5356">
                  <c:v>400.61290411386773</c:v>
                </c:pt>
                <c:pt idx="5357">
                  <c:v>400.73530889593474</c:v>
                </c:pt>
                <c:pt idx="5358">
                  <c:v>400.54863295825652</c:v>
                </c:pt>
                <c:pt idx="5359">
                  <c:v>400.28831002611219</c:v>
                </c:pt>
                <c:pt idx="5360">
                  <c:v>400.32848295085927</c:v>
                </c:pt>
                <c:pt idx="5361">
                  <c:v>400.63833325894097</c:v>
                </c:pt>
                <c:pt idx="5362">
                  <c:v>400.83112162118084</c:v>
                </c:pt>
                <c:pt idx="5363">
                  <c:v>400.7075753013786</c:v>
                </c:pt>
                <c:pt idx="5364">
                  <c:v>400.40965953099817</c:v>
                </c:pt>
                <c:pt idx="5365">
                  <c:v>400.33898852305765</c:v>
                </c:pt>
                <c:pt idx="5366">
                  <c:v>400.56228829444115</c:v>
                </c:pt>
                <c:pt idx="5367">
                  <c:v>400.75899275752465</c:v>
                </c:pt>
                <c:pt idx="5368">
                  <c:v>400.68464208602779</c:v>
                </c:pt>
                <c:pt idx="5369">
                  <c:v>400.37083025465176</c:v>
                </c:pt>
                <c:pt idx="5370">
                  <c:v>400.23575106202782</c:v>
                </c:pt>
                <c:pt idx="5371">
                  <c:v>400.47467961333518</c:v>
                </c:pt>
                <c:pt idx="5372">
                  <c:v>400.77155507664008</c:v>
                </c:pt>
                <c:pt idx="5373">
                  <c:v>400.81084900934525</c:v>
                </c:pt>
                <c:pt idx="5374">
                  <c:v>400.5387970575506</c:v>
                </c:pt>
                <c:pt idx="5375">
                  <c:v>400.2812854019121</c:v>
                </c:pt>
                <c:pt idx="5376">
                  <c:v>400.39472212085548</c:v>
                </c:pt>
                <c:pt idx="5377">
                  <c:v>400.69438357050058</c:v>
                </c:pt>
                <c:pt idx="5378">
                  <c:v>400.8004702885213</c:v>
                </c:pt>
                <c:pt idx="5379">
                  <c:v>400.58636878410869</c:v>
                </c:pt>
                <c:pt idx="5380">
                  <c:v>400.25594643597663</c:v>
                </c:pt>
                <c:pt idx="5381">
                  <c:v>400.25741195300873</c:v>
                </c:pt>
                <c:pt idx="5382">
                  <c:v>400.55145620256644</c:v>
                </c:pt>
                <c:pt idx="5383">
                  <c:v>400.74903356870266</c:v>
                </c:pt>
                <c:pt idx="5384">
                  <c:v>400.61526845480176</c:v>
                </c:pt>
                <c:pt idx="5385">
                  <c:v>400.31195984453097</c:v>
                </c:pt>
                <c:pt idx="5386">
                  <c:v>400.22922292500226</c:v>
                </c:pt>
                <c:pt idx="5387">
                  <c:v>400.51689327995916</c:v>
                </c:pt>
                <c:pt idx="5388">
                  <c:v>400.81236043936434</c:v>
                </c:pt>
                <c:pt idx="5389">
                  <c:v>400.79219871513646</c:v>
                </c:pt>
                <c:pt idx="5390">
                  <c:v>400.47806819337427</c:v>
                </c:pt>
                <c:pt idx="5391">
                  <c:v>400.20766692537086</c:v>
                </c:pt>
                <c:pt idx="5392">
                  <c:v>400.32706558853886</c:v>
                </c:pt>
                <c:pt idx="5393">
                  <c:v>400.62952925902226</c:v>
                </c:pt>
                <c:pt idx="5394">
                  <c:v>400.71241269819478</c:v>
                </c:pt>
                <c:pt idx="5395">
                  <c:v>400.49307572077885</c:v>
                </c:pt>
                <c:pt idx="5396">
                  <c:v>400.20151592649364</c:v>
                </c:pt>
                <c:pt idx="5397">
                  <c:v>400.23891941214902</c:v>
                </c:pt>
                <c:pt idx="5398">
                  <c:v>400.54603242546784</c:v>
                </c:pt>
                <c:pt idx="5399">
                  <c:v>400.71292029847939</c:v>
                </c:pt>
                <c:pt idx="5400">
                  <c:v>400.56913271598842</c:v>
                </c:pt>
                <c:pt idx="5401">
                  <c:v>400.30200138381338</c:v>
                </c:pt>
                <c:pt idx="5402">
                  <c:v>400.23229199959547</c:v>
                </c:pt>
                <c:pt idx="5403">
                  <c:v>400.48839313659948</c:v>
                </c:pt>
                <c:pt idx="5404">
                  <c:v>400.72540458064839</c:v>
                </c:pt>
                <c:pt idx="5405">
                  <c:v>400.68036973954571</c:v>
                </c:pt>
                <c:pt idx="5406">
                  <c:v>400.37375883005888</c:v>
                </c:pt>
                <c:pt idx="5407">
                  <c:v>400.21845332234648</c:v>
                </c:pt>
                <c:pt idx="5408">
                  <c:v>400.43265418819976</c:v>
                </c:pt>
                <c:pt idx="5409">
                  <c:v>400.74529047870459</c:v>
                </c:pt>
                <c:pt idx="5410">
                  <c:v>400.81102485510291</c:v>
                </c:pt>
                <c:pt idx="5411">
                  <c:v>400.55388395135708</c:v>
                </c:pt>
                <c:pt idx="5412">
                  <c:v>400.25837549265736</c:v>
                </c:pt>
                <c:pt idx="5413">
                  <c:v>400.32461997724545</c:v>
                </c:pt>
                <c:pt idx="5414">
                  <c:v>400.62314998165709</c:v>
                </c:pt>
                <c:pt idx="5415">
                  <c:v>400.78750334371466</c:v>
                </c:pt>
                <c:pt idx="5416">
                  <c:v>400.61040698829896</c:v>
                </c:pt>
                <c:pt idx="5417">
                  <c:v>400.28305517769888</c:v>
                </c:pt>
                <c:pt idx="5418">
                  <c:v>400.19788362146846</c:v>
                </c:pt>
                <c:pt idx="5419">
                  <c:v>400.46044349662003</c:v>
                </c:pt>
                <c:pt idx="5420">
                  <c:v>400.69622328496189</c:v>
                </c:pt>
                <c:pt idx="5421">
                  <c:v>400.65968352747427</c:v>
                </c:pt>
                <c:pt idx="5422">
                  <c:v>400.38519339320572</c:v>
                </c:pt>
                <c:pt idx="5423">
                  <c:v>400.22624763963495</c:v>
                </c:pt>
                <c:pt idx="5424">
                  <c:v>400.36119663819204</c:v>
                </c:pt>
                <c:pt idx="5425">
                  <c:v>400.66254008297557</c:v>
                </c:pt>
                <c:pt idx="5426">
                  <c:v>400.7078014583509</c:v>
                </c:pt>
                <c:pt idx="5427">
                  <c:v>400.51625890025389</c:v>
                </c:pt>
                <c:pt idx="5428">
                  <c:v>400.27370659430085</c:v>
                </c:pt>
                <c:pt idx="5429">
                  <c:v>400.30467290354125</c:v>
                </c:pt>
                <c:pt idx="5430">
                  <c:v>400.60518201058545</c:v>
                </c:pt>
                <c:pt idx="5431">
                  <c:v>400.77200825314799</c:v>
                </c:pt>
                <c:pt idx="5432">
                  <c:v>400.66051656616042</c:v>
                </c:pt>
                <c:pt idx="5433">
                  <c:v>400.37264073742699</c:v>
                </c:pt>
                <c:pt idx="5434">
                  <c:v>400.2467329113199</c:v>
                </c:pt>
                <c:pt idx="5435">
                  <c:v>400.45267865610424</c:v>
                </c:pt>
                <c:pt idx="5436">
                  <c:v>400.71817747744001</c:v>
                </c:pt>
                <c:pt idx="5437">
                  <c:v>400.71245101074112</c:v>
                </c:pt>
                <c:pt idx="5438">
                  <c:v>400.46956648611371</c:v>
                </c:pt>
                <c:pt idx="5439">
                  <c:v>400.23591290740177</c:v>
                </c:pt>
                <c:pt idx="5440">
                  <c:v>400.31974970000675</c:v>
                </c:pt>
                <c:pt idx="5441">
                  <c:v>400.5879990653379</c:v>
                </c:pt>
                <c:pt idx="5442">
                  <c:v>400.68727292265203</c:v>
                </c:pt>
                <c:pt idx="5443">
                  <c:v>400.51710610260352</c:v>
                </c:pt>
                <c:pt idx="5444">
                  <c:v>400.26535031376693</c:v>
                </c:pt>
                <c:pt idx="5445">
                  <c:v>400.25183193862341</c:v>
                </c:pt>
                <c:pt idx="5446">
                  <c:v>400.48855143162729</c:v>
                </c:pt>
                <c:pt idx="5447">
                  <c:v>400.67397791537763</c:v>
                </c:pt>
                <c:pt idx="5448">
                  <c:v>400.61280140390477</c:v>
                </c:pt>
                <c:pt idx="5449">
                  <c:v>400.42268019527114</c:v>
                </c:pt>
                <c:pt idx="5450">
                  <c:v>400.30973352520806</c:v>
                </c:pt>
                <c:pt idx="5451">
                  <c:v>400.46941774958731</c:v>
                </c:pt>
                <c:pt idx="5452">
                  <c:v>400.68128708305517</c:v>
                </c:pt>
                <c:pt idx="5453">
                  <c:v>400.68740797458815</c:v>
                </c:pt>
                <c:pt idx="5454">
                  <c:v>400.47830106114441</c:v>
                </c:pt>
                <c:pt idx="5455">
                  <c:v>400.26292587466719</c:v>
                </c:pt>
                <c:pt idx="5456">
                  <c:v>400.28080670297038</c:v>
                </c:pt>
                <c:pt idx="5457">
                  <c:v>400.51103229385819</c:v>
                </c:pt>
                <c:pt idx="5458">
                  <c:v>400.65322291134612</c:v>
                </c:pt>
                <c:pt idx="5459">
                  <c:v>400.58635732334807</c:v>
                </c:pt>
                <c:pt idx="5460">
                  <c:v>400.37756530982756</c:v>
                </c:pt>
                <c:pt idx="5461">
                  <c:v>400.30960445688777</c:v>
                </c:pt>
                <c:pt idx="5462">
                  <c:v>400.50403024186937</c:v>
                </c:pt>
                <c:pt idx="5463">
                  <c:v>400.66591635007785</c:v>
                </c:pt>
                <c:pt idx="5464">
                  <c:v>400.64491267022674</c:v>
                </c:pt>
                <c:pt idx="5465">
                  <c:v>400.4335793304117</c:v>
                </c:pt>
                <c:pt idx="5466">
                  <c:v>400.31103241096412</c:v>
                </c:pt>
                <c:pt idx="5467">
                  <c:v>400.47018736163045</c:v>
                </c:pt>
                <c:pt idx="5468">
                  <c:v>400.70842136493627</c:v>
                </c:pt>
                <c:pt idx="5469">
                  <c:v>400.73702956208263</c:v>
                </c:pt>
                <c:pt idx="5470">
                  <c:v>400.54876709055617</c:v>
                </c:pt>
                <c:pt idx="5471">
                  <c:v>400.33411366705468</c:v>
                </c:pt>
                <c:pt idx="5472">
                  <c:v>400.37253600885248</c:v>
                </c:pt>
                <c:pt idx="5473">
                  <c:v>400.61319517734535</c:v>
                </c:pt>
                <c:pt idx="5474">
                  <c:v>400.74518676307173</c:v>
                </c:pt>
                <c:pt idx="5475">
                  <c:v>400.65209089668468</c:v>
                </c:pt>
                <c:pt idx="5476">
                  <c:v>400.4174122880267</c:v>
                </c:pt>
                <c:pt idx="5477">
                  <c:v>400.34583001373113</c:v>
                </c:pt>
                <c:pt idx="5478">
                  <c:v>400.52709060182752</c:v>
                </c:pt>
                <c:pt idx="5479">
                  <c:v>400.73285952441859</c:v>
                </c:pt>
                <c:pt idx="5480">
                  <c:v>400.68952575534854</c:v>
                </c:pt>
                <c:pt idx="5481">
                  <c:v>400.4577935108224</c:v>
                </c:pt>
                <c:pt idx="5482">
                  <c:v>400.30700528712487</c:v>
                </c:pt>
                <c:pt idx="5483">
                  <c:v>400.37569664797024</c:v>
                </c:pt>
                <c:pt idx="5484">
                  <c:v>400.45870995506039</c:v>
                </c:pt>
                <c:pt idx="5485">
                  <c:v>400.42621112026814</c:v>
                </c:pt>
                <c:pt idx="5486">
                  <c:v>400.39255841954645</c:v>
                </c:pt>
                <c:pt idx="5487">
                  <c:v>400.41379847385423</c:v>
                </c:pt>
                <c:pt idx="5488">
                  <c:v>400.55259932822105</c:v>
                </c:pt>
                <c:pt idx="5489">
                  <c:v>400.63826658456378</c:v>
                </c:pt>
                <c:pt idx="5490">
                  <c:v>400.5525411447735</c:v>
                </c:pt>
                <c:pt idx="5491">
                  <c:v>400.40918029356948</c:v>
                </c:pt>
                <c:pt idx="5492">
                  <c:v>400.39766716600337</c:v>
                </c:pt>
                <c:pt idx="5493">
                  <c:v>400.54842372756343</c:v>
                </c:pt>
                <c:pt idx="5494">
                  <c:v>400.63919459398033</c:v>
                </c:pt>
                <c:pt idx="5495">
                  <c:v>400.55803591936564</c:v>
                </c:pt>
                <c:pt idx="5496">
                  <c:v>400.42027419598514</c:v>
                </c:pt>
                <c:pt idx="5497">
                  <c:v>400.45927453083419</c:v>
                </c:pt>
                <c:pt idx="5498">
                  <c:v>400.60636766492382</c:v>
                </c:pt>
                <c:pt idx="5499">
                  <c:v>400.65972488656791</c:v>
                </c:pt>
                <c:pt idx="5500">
                  <c:v>400.52006237577876</c:v>
                </c:pt>
                <c:pt idx="5501">
                  <c:v>400.38698938178322</c:v>
                </c:pt>
                <c:pt idx="5502">
                  <c:v>400.47202968422681</c:v>
                </c:pt>
                <c:pt idx="5503">
                  <c:v>400.63912580950739</c:v>
                </c:pt>
                <c:pt idx="5504">
                  <c:v>400.68053319156712</c:v>
                </c:pt>
                <c:pt idx="5505">
                  <c:v>400.52412096276322</c:v>
                </c:pt>
                <c:pt idx="5506">
                  <c:v>400.40589434980154</c:v>
                </c:pt>
                <c:pt idx="5507">
                  <c:v>400.49009860564968</c:v>
                </c:pt>
                <c:pt idx="5508">
                  <c:v>400.63238550628085</c:v>
                </c:pt>
                <c:pt idx="5509">
                  <c:v>400.64317567900775</c:v>
                </c:pt>
                <c:pt idx="5510">
                  <c:v>400.48110397974472</c:v>
                </c:pt>
                <c:pt idx="5511">
                  <c:v>400.38333614492308</c:v>
                </c:pt>
                <c:pt idx="5512">
                  <c:v>400.48043847680043</c:v>
                </c:pt>
                <c:pt idx="5513">
                  <c:v>400.61817396722995</c:v>
                </c:pt>
                <c:pt idx="5514">
                  <c:v>400.54620642712757</c:v>
                </c:pt>
                <c:pt idx="5515">
                  <c:v>400.38604964474462</c:v>
                </c:pt>
                <c:pt idx="5516">
                  <c:v>400.33420068518194</c:v>
                </c:pt>
                <c:pt idx="5517">
                  <c:v>400.4930753931605</c:v>
                </c:pt>
                <c:pt idx="5518">
                  <c:v>400.5976744210538</c:v>
                </c:pt>
                <c:pt idx="5519">
                  <c:v>400.50036050989695</c:v>
                </c:pt>
                <c:pt idx="5520">
                  <c:v>400.34304721248049</c:v>
                </c:pt>
                <c:pt idx="5521">
                  <c:v>400.37302641219395</c:v>
                </c:pt>
                <c:pt idx="5522">
                  <c:v>400.56261867779114</c:v>
                </c:pt>
                <c:pt idx="5523">
                  <c:v>400.64868685326115</c:v>
                </c:pt>
                <c:pt idx="5524">
                  <c:v>400.52174909538377</c:v>
                </c:pt>
                <c:pt idx="5525">
                  <c:v>400.38824838976063</c:v>
                </c:pt>
                <c:pt idx="5526">
                  <c:v>400.43000202397172</c:v>
                </c:pt>
                <c:pt idx="5527">
                  <c:v>400.57925151615825</c:v>
                </c:pt>
                <c:pt idx="5528">
                  <c:v>400.60587954718585</c:v>
                </c:pt>
                <c:pt idx="5529">
                  <c:v>400.49737985990919</c:v>
                </c:pt>
                <c:pt idx="5530">
                  <c:v>400.44666945282097</c:v>
                </c:pt>
                <c:pt idx="5531">
                  <c:v>400.57181104863912</c:v>
                </c:pt>
                <c:pt idx="5532">
                  <c:v>400.67917296859366</c:v>
                </c:pt>
                <c:pt idx="5533">
                  <c:v>400.61334030035169</c:v>
                </c:pt>
                <c:pt idx="5534">
                  <c:v>400.43686614579309</c:v>
                </c:pt>
                <c:pt idx="5535">
                  <c:v>400.41635771799099</c:v>
                </c:pt>
                <c:pt idx="5536">
                  <c:v>400.58106570251897</c:v>
                </c:pt>
                <c:pt idx="5537">
                  <c:v>400.67038422335622</c:v>
                </c:pt>
                <c:pt idx="5538">
                  <c:v>400.59872169693392</c:v>
                </c:pt>
                <c:pt idx="5539">
                  <c:v>400.3934783516554</c:v>
                </c:pt>
                <c:pt idx="5540">
                  <c:v>400.38597298236334</c:v>
                </c:pt>
                <c:pt idx="5541">
                  <c:v>400.59979408242947</c:v>
                </c:pt>
                <c:pt idx="5542">
                  <c:v>400.75502637451393</c:v>
                </c:pt>
                <c:pt idx="5543">
                  <c:v>400.65337789223099</c:v>
                </c:pt>
                <c:pt idx="5544">
                  <c:v>400.41243853978335</c:v>
                </c:pt>
                <c:pt idx="5545">
                  <c:v>400.32603598114895</c:v>
                </c:pt>
                <c:pt idx="5546">
                  <c:v>400.52934908328257</c:v>
                </c:pt>
                <c:pt idx="5547">
                  <c:v>400.73904120640805</c:v>
                </c:pt>
                <c:pt idx="5548">
                  <c:v>400.68817381195214</c:v>
                </c:pt>
                <c:pt idx="5549">
                  <c:v>400.44647862428258</c:v>
                </c:pt>
                <c:pt idx="5550">
                  <c:v>400.27904632412026</c:v>
                </c:pt>
                <c:pt idx="5551">
                  <c:v>400.44642346301032</c:v>
                </c:pt>
                <c:pt idx="5552">
                  <c:v>400.74009721484532</c:v>
                </c:pt>
                <c:pt idx="5553">
                  <c:v>400.77422562051072</c:v>
                </c:pt>
                <c:pt idx="5554">
                  <c:v>400.54303949269519</c:v>
                </c:pt>
                <c:pt idx="5555">
                  <c:v>400.29739537078331</c:v>
                </c:pt>
                <c:pt idx="5556">
                  <c:v>400.33925142708392</c:v>
                </c:pt>
                <c:pt idx="5557">
                  <c:v>400.61890115487688</c:v>
                </c:pt>
                <c:pt idx="5558">
                  <c:v>400.76507131510857</c:v>
                </c:pt>
                <c:pt idx="5559">
                  <c:v>400.61858202469057</c:v>
                </c:pt>
                <c:pt idx="5560">
                  <c:v>400.33442248733593</c:v>
                </c:pt>
                <c:pt idx="5561">
                  <c:v>400.24031297200457</c:v>
                </c:pt>
                <c:pt idx="5562">
                  <c:v>400.43875326904379</c:v>
                </c:pt>
                <c:pt idx="5563">
                  <c:v>400.63698628000179</c:v>
                </c:pt>
                <c:pt idx="5564">
                  <c:v>400.6091489759666</c:v>
                </c:pt>
                <c:pt idx="5565">
                  <c:v>400.39345997525345</c:v>
                </c:pt>
                <c:pt idx="5566">
                  <c:v>400.26752712294103</c:v>
                </c:pt>
                <c:pt idx="5567">
                  <c:v>400.43751220890971</c:v>
                </c:pt>
                <c:pt idx="5568">
                  <c:v>400.67219839739619</c:v>
                </c:pt>
                <c:pt idx="5569">
                  <c:v>400.68638673654038</c:v>
                </c:pt>
                <c:pt idx="5570">
                  <c:v>400.4843527215881</c:v>
                </c:pt>
                <c:pt idx="5571">
                  <c:v>400.28724122379697</c:v>
                </c:pt>
                <c:pt idx="5572">
                  <c:v>400.40892387728934</c:v>
                </c:pt>
                <c:pt idx="5573">
                  <c:v>400.71391385084422</c:v>
                </c:pt>
                <c:pt idx="5574">
                  <c:v>400.81122010250459</c:v>
                </c:pt>
                <c:pt idx="5575">
                  <c:v>400.62830817292269</c:v>
                </c:pt>
                <c:pt idx="5576">
                  <c:v>400.3492079302851</c:v>
                </c:pt>
                <c:pt idx="5577">
                  <c:v>400.3127601944837</c:v>
                </c:pt>
                <c:pt idx="5578">
                  <c:v>400.60837585116315</c:v>
                </c:pt>
                <c:pt idx="5579">
                  <c:v>400.84652925974967</c:v>
                </c:pt>
                <c:pt idx="5580">
                  <c:v>400.77423420776836</c:v>
                </c:pt>
                <c:pt idx="5581">
                  <c:v>400.47290599905944</c:v>
                </c:pt>
                <c:pt idx="5582">
                  <c:v>400.29007163957328</c:v>
                </c:pt>
                <c:pt idx="5583">
                  <c:v>400.47994378134217</c:v>
                </c:pt>
                <c:pt idx="5584">
                  <c:v>400.82112502052746</c:v>
                </c:pt>
                <c:pt idx="5585">
                  <c:v>400.90361367940284</c:v>
                </c:pt>
                <c:pt idx="5586">
                  <c:v>400.69149808433269</c:v>
                </c:pt>
                <c:pt idx="5587">
                  <c:v>400.32608155825591</c:v>
                </c:pt>
                <c:pt idx="5588">
                  <c:v>400.31146467434201</c:v>
                </c:pt>
                <c:pt idx="5589">
                  <c:v>400.51231346027896</c:v>
                </c:pt>
                <c:pt idx="5590">
                  <c:v>400.60406854624387</c:v>
                </c:pt>
                <c:pt idx="5591">
                  <c:v>400.51190274920521</c:v>
                </c:pt>
                <c:pt idx="5592">
                  <c:v>400.41706263603828</c:v>
                </c:pt>
                <c:pt idx="5593">
                  <c:v>400.48641348924207</c:v>
                </c:pt>
                <c:pt idx="5594">
                  <c:v>400.63490459203592</c:v>
                </c:pt>
                <c:pt idx="5595">
                  <c:v>400.63991780666584</c:v>
                </c:pt>
                <c:pt idx="5596">
                  <c:v>400.48506936000683</c:v>
                </c:pt>
                <c:pt idx="5597">
                  <c:v>400.41014331865415</c:v>
                </c:pt>
                <c:pt idx="5598">
                  <c:v>400.52646405331961</c:v>
                </c:pt>
                <c:pt idx="5599">
                  <c:v>400.6761573010765</c:v>
                </c:pt>
                <c:pt idx="5600">
                  <c:v>400.65374000066038</c:v>
                </c:pt>
                <c:pt idx="5601">
                  <c:v>400.5019893837956</c:v>
                </c:pt>
                <c:pt idx="5602">
                  <c:v>400.46907035731203</c:v>
                </c:pt>
                <c:pt idx="5603">
                  <c:v>400.56934089025668</c:v>
                </c:pt>
                <c:pt idx="5604">
                  <c:v>400.65878030014301</c:v>
                </c:pt>
                <c:pt idx="5605">
                  <c:v>400.61474618182478</c:v>
                </c:pt>
                <c:pt idx="5606">
                  <c:v>400.51614779462562</c:v>
                </c:pt>
                <c:pt idx="5607">
                  <c:v>400.58364132717293</c:v>
                </c:pt>
                <c:pt idx="5608">
                  <c:v>400.6960630305208</c:v>
                </c:pt>
                <c:pt idx="5609">
                  <c:v>400.68161311407704</c:v>
                </c:pt>
                <c:pt idx="5610">
                  <c:v>400.53739081573735</c:v>
                </c:pt>
                <c:pt idx="5611">
                  <c:v>400.45140966706435</c:v>
                </c:pt>
                <c:pt idx="5612">
                  <c:v>400.56731825079834</c:v>
                </c:pt>
                <c:pt idx="5613">
                  <c:v>400.68804544506969</c:v>
                </c:pt>
                <c:pt idx="5614">
                  <c:v>400.63725258097031</c:v>
                </c:pt>
                <c:pt idx="5615">
                  <c:v>400.42736785804914</c:v>
                </c:pt>
                <c:pt idx="5616">
                  <c:v>400.36596616730321</c:v>
                </c:pt>
                <c:pt idx="5617">
                  <c:v>400.5428696314209</c:v>
                </c:pt>
                <c:pt idx="5618">
                  <c:v>400.68542012680143</c:v>
                </c:pt>
                <c:pt idx="5619">
                  <c:v>400.6060214077886</c:v>
                </c:pt>
                <c:pt idx="5620">
                  <c:v>400.38212089347394</c:v>
                </c:pt>
                <c:pt idx="5621">
                  <c:v>400.34754719647685</c:v>
                </c:pt>
                <c:pt idx="5622">
                  <c:v>400.540381793748</c:v>
                </c:pt>
                <c:pt idx="5623">
                  <c:v>400.68031566490595</c:v>
                </c:pt>
                <c:pt idx="5624">
                  <c:v>400.58735700967702</c:v>
                </c:pt>
                <c:pt idx="5625">
                  <c:v>400.34496562452233</c:v>
                </c:pt>
                <c:pt idx="5626">
                  <c:v>400.28535049991353</c:v>
                </c:pt>
                <c:pt idx="5627">
                  <c:v>400.47504094047048</c:v>
                </c:pt>
                <c:pt idx="5628">
                  <c:v>400.65716786456966</c:v>
                </c:pt>
                <c:pt idx="5629">
                  <c:v>400.60294882786764</c:v>
                </c:pt>
                <c:pt idx="5630">
                  <c:v>400.3807605817849</c:v>
                </c:pt>
                <c:pt idx="5631">
                  <c:v>400.32058184821642</c:v>
                </c:pt>
                <c:pt idx="5632">
                  <c:v>400.51382110593283</c:v>
                </c:pt>
                <c:pt idx="5633">
                  <c:v>400.73038877477632</c:v>
                </c:pt>
                <c:pt idx="5634">
                  <c:v>400.6894176240977</c:v>
                </c:pt>
                <c:pt idx="5635">
                  <c:v>400.4649855229315</c:v>
                </c:pt>
                <c:pt idx="5636">
                  <c:v>400.27988403704035</c:v>
                </c:pt>
                <c:pt idx="5637">
                  <c:v>400.41733438404174</c:v>
                </c:pt>
                <c:pt idx="5638">
                  <c:v>400.73192081986076</c:v>
                </c:pt>
                <c:pt idx="5639">
                  <c:v>400.79849518370747</c:v>
                </c:pt>
                <c:pt idx="5640">
                  <c:v>400.58024216544231</c:v>
                </c:pt>
                <c:pt idx="5641">
                  <c:v>400.33163305654358</c:v>
                </c:pt>
                <c:pt idx="5642">
                  <c:v>400.33089473466555</c:v>
                </c:pt>
                <c:pt idx="5643">
                  <c:v>400.66069245906351</c:v>
                </c:pt>
                <c:pt idx="5644">
                  <c:v>400.87210501565772</c:v>
                </c:pt>
                <c:pt idx="5645">
                  <c:v>400.77371172099481</c:v>
                </c:pt>
                <c:pt idx="5646">
                  <c:v>400.46771687214988</c:v>
                </c:pt>
                <c:pt idx="5647">
                  <c:v>400.30375622349493</c:v>
                </c:pt>
                <c:pt idx="5648">
                  <c:v>400.53665491669369</c:v>
                </c:pt>
                <c:pt idx="5649">
                  <c:v>400.83653755363326</c:v>
                </c:pt>
                <c:pt idx="5650">
                  <c:v>400.86736947954262</c:v>
                </c:pt>
                <c:pt idx="5651">
                  <c:v>400.58676867189877</c:v>
                </c:pt>
                <c:pt idx="5652">
                  <c:v>400.32093406426031</c:v>
                </c:pt>
                <c:pt idx="5653">
                  <c:v>400.40015209261463</c:v>
                </c:pt>
                <c:pt idx="5654">
                  <c:v>400.77829655240674</c:v>
                </c:pt>
                <c:pt idx="5655">
                  <c:v>400.96401523921861</c:v>
                </c:pt>
                <c:pt idx="5656">
                  <c:v>400.79190964100587</c:v>
                </c:pt>
                <c:pt idx="5657">
                  <c:v>400.43842525670561</c:v>
                </c:pt>
                <c:pt idx="5658">
                  <c:v>400.33716476634277</c:v>
                </c:pt>
                <c:pt idx="5659">
                  <c:v>400.4723385491875</c:v>
                </c:pt>
                <c:pt idx="5660">
                  <c:v>400.54359760286684</c:v>
                </c:pt>
                <c:pt idx="5661">
                  <c:v>400.45443181632788</c:v>
                </c:pt>
                <c:pt idx="5662">
                  <c:v>400.33694048840982</c:v>
                </c:pt>
                <c:pt idx="5663">
                  <c:v>400.40538439430753</c:v>
                </c:pt>
                <c:pt idx="5664">
                  <c:v>400.54412966974928</c:v>
                </c:pt>
                <c:pt idx="5665">
                  <c:v>400.5695599454267</c:v>
                </c:pt>
                <c:pt idx="5666">
                  <c:v>400.44547197598052</c:v>
                </c:pt>
                <c:pt idx="5667">
                  <c:v>400.37775919310479</c:v>
                </c:pt>
                <c:pt idx="5668">
                  <c:v>400.48648189564744</c:v>
                </c:pt>
                <c:pt idx="5669">
                  <c:v>400.6267006958185</c:v>
                </c:pt>
                <c:pt idx="5670">
                  <c:v>400.62572471908953</c:v>
                </c:pt>
                <c:pt idx="5671">
                  <c:v>400.53587345930441</c:v>
                </c:pt>
                <c:pt idx="5672">
                  <c:v>400.50045702111265</c:v>
                </c:pt>
                <c:pt idx="5673">
                  <c:v>400.55835718057938</c:v>
                </c:pt>
                <c:pt idx="5674">
                  <c:v>400.58946315920502</c:v>
                </c:pt>
                <c:pt idx="5675">
                  <c:v>400.51574223850059</c:v>
                </c:pt>
                <c:pt idx="5676">
                  <c:v>400.44012783404895</c:v>
                </c:pt>
                <c:pt idx="5677">
                  <c:v>400.46334887564842</c:v>
                </c:pt>
                <c:pt idx="5678">
                  <c:v>400.56957170628186</c:v>
                </c:pt>
                <c:pt idx="5679">
                  <c:v>400.59025747777412</c:v>
                </c:pt>
                <c:pt idx="5680">
                  <c:v>400.510253366813</c:v>
                </c:pt>
                <c:pt idx="5681">
                  <c:v>400.48757471007605</c:v>
                </c:pt>
                <c:pt idx="5682">
                  <c:v>400.59308634221151</c:v>
                </c:pt>
                <c:pt idx="5683">
                  <c:v>400.64269880198174</c:v>
                </c:pt>
                <c:pt idx="5684">
                  <c:v>400.53428474688712</c:v>
                </c:pt>
                <c:pt idx="5685">
                  <c:v>400.40606574186438</c:v>
                </c:pt>
                <c:pt idx="5686">
                  <c:v>400.42076551234322</c:v>
                </c:pt>
                <c:pt idx="5687">
                  <c:v>400.57965348545952</c:v>
                </c:pt>
                <c:pt idx="5688">
                  <c:v>400.61148715682293</c:v>
                </c:pt>
                <c:pt idx="5689">
                  <c:v>400.47716103449778</c:v>
                </c:pt>
                <c:pt idx="5690">
                  <c:v>400.35453720651299</c:v>
                </c:pt>
                <c:pt idx="5691">
                  <c:v>400.47674668833253</c:v>
                </c:pt>
                <c:pt idx="5692">
                  <c:v>400.74037685869973</c:v>
                </c:pt>
                <c:pt idx="5693">
                  <c:v>400.76397400599399</c:v>
                </c:pt>
                <c:pt idx="5694">
                  <c:v>400.53665691183613</c:v>
                </c:pt>
                <c:pt idx="5695">
                  <c:v>400.33584768406627</c:v>
                </c:pt>
                <c:pt idx="5696">
                  <c:v>400.47992793708363</c:v>
                </c:pt>
                <c:pt idx="5697">
                  <c:v>400.76362316981897</c:v>
                </c:pt>
                <c:pt idx="5698">
                  <c:v>400.82040127918856</c:v>
                </c:pt>
                <c:pt idx="5699">
                  <c:v>400.57557855623156</c:v>
                </c:pt>
                <c:pt idx="5700">
                  <c:v>400.32409977422975</c:v>
                </c:pt>
                <c:pt idx="5701">
                  <c:v>400.43913069690257</c:v>
                </c:pt>
                <c:pt idx="5702">
                  <c:v>400.7600097332396</c:v>
                </c:pt>
                <c:pt idx="5703">
                  <c:v>400.86037461940498</c:v>
                </c:pt>
                <c:pt idx="5704">
                  <c:v>400.67396501512553</c:v>
                </c:pt>
                <c:pt idx="5705">
                  <c:v>400.40079663473779</c:v>
                </c:pt>
                <c:pt idx="5706">
                  <c:v>400.4103082117017</c:v>
                </c:pt>
                <c:pt idx="5707">
                  <c:v>400.68761557371784</c:v>
                </c:pt>
                <c:pt idx="5708">
                  <c:v>400.83035261769601</c:v>
                </c:pt>
                <c:pt idx="5709">
                  <c:v>400.65706433650473</c:v>
                </c:pt>
                <c:pt idx="5710">
                  <c:v>400.34359109998388</c:v>
                </c:pt>
                <c:pt idx="5711">
                  <c:v>400.28389172360278</c:v>
                </c:pt>
                <c:pt idx="5712">
                  <c:v>400.56680261324402</c:v>
                </c:pt>
                <c:pt idx="5713">
                  <c:v>400.80472120552247</c:v>
                </c:pt>
                <c:pt idx="5714">
                  <c:v>400.75982490927265</c:v>
                </c:pt>
                <c:pt idx="5715">
                  <c:v>400.46905053606758</c:v>
                </c:pt>
                <c:pt idx="5716">
                  <c:v>400.29830004969779</c:v>
                </c:pt>
                <c:pt idx="5717">
                  <c:v>400.4904344416214</c:v>
                </c:pt>
                <c:pt idx="5718">
                  <c:v>400.79814489956323</c:v>
                </c:pt>
                <c:pt idx="5719">
                  <c:v>400.86586865807527</c:v>
                </c:pt>
                <c:pt idx="5720">
                  <c:v>400.62529708020526</c:v>
                </c:pt>
                <c:pt idx="5721">
                  <c:v>400.36099384216948</c:v>
                </c:pt>
                <c:pt idx="5722">
                  <c:v>400.40214075553786</c:v>
                </c:pt>
                <c:pt idx="5723">
                  <c:v>400.67537448234566</c:v>
                </c:pt>
                <c:pt idx="5724">
                  <c:v>400.78789634089799</c:v>
                </c:pt>
                <c:pt idx="5725">
                  <c:v>400.60140763976233</c:v>
                </c:pt>
                <c:pt idx="5726">
                  <c:v>400.29769516881521</c:v>
                </c:pt>
                <c:pt idx="5727">
                  <c:v>400.27747282666985</c:v>
                </c:pt>
                <c:pt idx="5728">
                  <c:v>400.56398979058281</c:v>
                </c:pt>
                <c:pt idx="5729">
                  <c:v>400.78164728209254</c:v>
                </c:pt>
                <c:pt idx="5730">
                  <c:v>400.6509698888151</c:v>
                </c:pt>
                <c:pt idx="5731">
                  <c:v>400.33535178505304</c:v>
                </c:pt>
                <c:pt idx="5732">
                  <c:v>400.21935095918309</c:v>
                </c:pt>
                <c:pt idx="5733">
                  <c:v>400.49150158344571</c:v>
                </c:pt>
                <c:pt idx="5734">
                  <c:v>400.78435149611641</c:v>
                </c:pt>
                <c:pt idx="5735">
                  <c:v>400.76538241727599</c:v>
                </c:pt>
                <c:pt idx="5736">
                  <c:v>400.47117917546825</c:v>
                </c:pt>
                <c:pt idx="5737">
                  <c:v>400.22186830742112</c:v>
                </c:pt>
                <c:pt idx="5738">
                  <c:v>400.36693487380848</c:v>
                </c:pt>
                <c:pt idx="5739">
                  <c:v>400.69729296842775</c:v>
                </c:pt>
                <c:pt idx="5740">
                  <c:v>400.79461806950349</c:v>
                </c:pt>
                <c:pt idx="5741">
                  <c:v>400.56075881799984</c:v>
                </c:pt>
                <c:pt idx="5742">
                  <c:v>400.2628423522583</c:v>
                </c:pt>
                <c:pt idx="5743">
                  <c:v>400.28967663442916</c:v>
                </c:pt>
                <c:pt idx="5744">
                  <c:v>400.63958095474504</c:v>
                </c:pt>
                <c:pt idx="5745">
                  <c:v>400.86848957899383</c:v>
                </c:pt>
                <c:pt idx="5746">
                  <c:v>400.7566420264277</c:v>
                </c:pt>
                <c:pt idx="5747">
                  <c:v>400.40726293488342</c:v>
                </c:pt>
                <c:pt idx="5748">
                  <c:v>400.25408748798429</c:v>
                </c:pt>
                <c:pt idx="5749">
                  <c:v>400.50765198068041</c:v>
                </c:pt>
                <c:pt idx="5750">
                  <c:v>400.74233474663538</c:v>
                </c:pt>
                <c:pt idx="5751">
                  <c:v>400.71871272833903</c:v>
                </c:pt>
                <c:pt idx="5752">
                  <c:v>400.4266027198567</c:v>
                </c:pt>
                <c:pt idx="5753">
                  <c:v>400.2153563612024</c:v>
                </c:pt>
                <c:pt idx="5754">
                  <c:v>400.38885420802887</c:v>
                </c:pt>
                <c:pt idx="5755">
                  <c:v>400.72090601428818</c:v>
                </c:pt>
                <c:pt idx="5756">
                  <c:v>400.80523051345546</c:v>
                </c:pt>
                <c:pt idx="5757">
                  <c:v>400.55533817258254</c:v>
                </c:pt>
                <c:pt idx="5758">
                  <c:v>400.27712650801715</c:v>
                </c:pt>
                <c:pt idx="5759">
                  <c:v>400.34209624071161</c:v>
                </c:pt>
                <c:pt idx="5760">
                  <c:v>400.66555325683498</c:v>
                </c:pt>
                <c:pt idx="5761">
                  <c:v>400.8262853693443</c:v>
                </c:pt>
                <c:pt idx="5762">
                  <c:v>400.6859532534541</c:v>
                </c:pt>
                <c:pt idx="5763">
                  <c:v>400.38618779412525</c:v>
                </c:pt>
                <c:pt idx="5764">
                  <c:v>400.30436151829815</c:v>
                </c:pt>
                <c:pt idx="5765">
                  <c:v>400.56734243997909</c:v>
                </c:pt>
                <c:pt idx="5766">
                  <c:v>400.82829514428551</c:v>
                </c:pt>
                <c:pt idx="5767">
                  <c:v>400.79897216610362</c:v>
                </c:pt>
                <c:pt idx="5768">
                  <c:v>400.52296465222344</c:v>
                </c:pt>
                <c:pt idx="5769">
                  <c:v>400.33058942941972</c:v>
                </c:pt>
                <c:pt idx="5770">
                  <c:v>400.50022968451367</c:v>
                </c:pt>
                <c:pt idx="5771">
                  <c:v>400.74313299831715</c:v>
                </c:pt>
                <c:pt idx="5772">
                  <c:v>400.80180658396341</c:v>
                </c:pt>
                <c:pt idx="5773">
                  <c:v>400.57028879686771</c:v>
                </c:pt>
                <c:pt idx="5774">
                  <c:v>400.34060858184461</c:v>
                </c:pt>
                <c:pt idx="5775">
                  <c:v>400.37526801969727</c:v>
                </c:pt>
                <c:pt idx="5776">
                  <c:v>400.62363006043006</c:v>
                </c:pt>
                <c:pt idx="5777">
                  <c:v>400.73892413932026</c:v>
                </c:pt>
                <c:pt idx="5778">
                  <c:v>400.55918782546473</c:v>
                </c:pt>
                <c:pt idx="5779">
                  <c:v>400.28398553120286</c:v>
                </c:pt>
                <c:pt idx="5780">
                  <c:v>400.26261264396908</c:v>
                </c:pt>
                <c:pt idx="5781">
                  <c:v>400.54540840890814</c:v>
                </c:pt>
                <c:pt idx="5782">
                  <c:v>400.742556674394</c:v>
                </c:pt>
                <c:pt idx="5783">
                  <c:v>400.67012963323884</c:v>
                </c:pt>
                <c:pt idx="5784">
                  <c:v>400.37946079553797</c:v>
                </c:pt>
                <c:pt idx="5785">
                  <c:v>400.25071081169756</c:v>
                </c:pt>
                <c:pt idx="5786">
                  <c:v>400.44577637820498</c:v>
                </c:pt>
                <c:pt idx="5787">
                  <c:v>400.69532281188879</c:v>
                </c:pt>
                <c:pt idx="5788">
                  <c:v>400.67556581705475</c:v>
                </c:pt>
                <c:pt idx="5789">
                  <c:v>400.371362746432</c:v>
                </c:pt>
                <c:pt idx="5790">
                  <c:v>400.15703099977287</c:v>
                </c:pt>
                <c:pt idx="5791">
                  <c:v>400.33236307452853</c:v>
                </c:pt>
                <c:pt idx="5792">
                  <c:v>400.68528608088889</c:v>
                </c:pt>
                <c:pt idx="5793">
                  <c:v>400.8005648692523</c:v>
                </c:pt>
                <c:pt idx="5794">
                  <c:v>400.61035047497182</c:v>
                </c:pt>
                <c:pt idx="5795">
                  <c:v>400.30663572798642</c:v>
                </c:pt>
                <c:pt idx="5796">
                  <c:v>400.32310295175398</c:v>
                </c:pt>
                <c:pt idx="5797">
                  <c:v>400.62466167724199</c:v>
                </c:pt>
                <c:pt idx="5798">
                  <c:v>400.83510759876384</c:v>
                </c:pt>
                <c:pt idx="5799">
                  <c:v>400.73584212590384</c:v>
                </c:pt>
                <c:pt idx="5800">
                  <c:v>400.41759665242114</c:v>
                </c:pt>
                <c:pt idx="5801">
                  <c:v>400.29966730673505</c:v>
                </c:pt>
                <c:pt idx="5802">
                  <c:v>400.52577689692657</c:v>
                </c:pt>
                <c:pt idx="5803">
                  <c:v>400.77488031404908</c:v>
                </c:pt>
                <c:pt idx="5804">
                  <c:v>400.78864478924095</c:v>
                </c:pt>
                <c:pt idx="5805">
                  <c:v>400.53388297861511</c:v>
                </c:pt>
                <c:pt idx="5806">
                  <c:v>400.31201035725064</c:v>
                </c:pt>
                <c:pt idx="5807">
                  <c:v>400.41174939862469</c:v>
                </c:pt>
                <c:pt idx="5808">
                  <c:v>400.68415273192795</c:v>
                </c:pt>
                <c:pt idx="5809">
                  <c:v>400.76221431693432</c:v>
                </c:pt>
                <c:pt idx="5810">
                  <c:v>400.55042110780653</c:v>
                </c:pt>
                <c:pt idx="5811">
                  <c:v>400.23765053374302</c:v>
                </c:pt>
                <c:pt idx="5812">
                  <c:v>400.25908507049269</c:v>
                </c:pt>
                <c:pt idx="5813">
                  <c:v>400.57455295823917</c:v>
                </c:pt>
                <c:pt idx="5814">
                  <c:v>400.77459074887031</c:v>
                </c:pt>
                <c:pt idx="5815">
                  <c:v>400.65999613868439</c:v>
                </c:pt>
                <c:pt idx="5816">
                  <c:v>400.36227665753205</c:v>
                </c:pt>
                <c:pt idx="5817">
                  <c:v>400.23790295775825</c:v>
                </c:pt>
                <c:pt idx="5818">
                  <c:v>400.48081177770871</c:v>
                </c:pt>
                <c:pt idx="5819">
                  <c:v>400.74861187381748</c:v>
                </c:pt>
                <c:pt idx="5820">
                  <c:v>400.78015286697524</c:v>
                </c:pt>
                <c:pt idx="5821">
                  <c:v>400.51999694108946</c:v>
                </c:pt>
                <c:pt idx="5822">
                  <c:v>400.31482370076776</c:v>
                </c:pt>
                <c:pt idx="5823">
                  <c:v>400.4278106053805</c:v>
                </c:pt>
                <c:pt idx="5824">
                  <c:v>400.69762882507325</c:v>
                </c:pt>
                <c:pt idx="5825">
                  <c:v>400.79123293411942</c:v>
                </c:pt>
                <c:pt idx="5826">
                  <c:v>400.5967905052363</c:v>
                </c:pt>
                <c:pt idx="5827">
                  <c:v>400.31191663080426</c:v>
                </c:pt>
                <c:pt idx="5828">
                  <c:v>400.32742619844413</c:v>
                </c:pt>
                <c:pt idx="5829">
                  <c:v>400.5986363503211</c:v>
                </c:pt>
                <c:pt idx="5830">
                  <c:v>400.76127967475065</c:v>
                </c:pt>
                <c:pt idx="5831">
                  <c:v>400.63333022533493</c:v>
                </c:pt>
                <c:pt idx="5832">
                  <c:v>400.32207263002488</c:v>
                </c:pt>
                <c:pt idx="5833">
                  <c:v>400.2137041758649</c:v>
                </c:pt>
                <c:pt idx="5834">
                  <c:v>400.4589284791889</c:v>
                </c:pt>
                <c:pt idx="5835">
                  <c:v>400.71653588774507</c:v>
                </c:pt>
                <c:pt idx="5836">
                  <c:v>400.72105445455566</c:v>
                </c:pt>
                <c:pt idx="5837">
                  <c:v>400.44877008857316</c:v>
                </c:pt>
                <c:pt idx="5838">
                  <c:v>400.22924672739873</c:v>
                </c:pt>
                <c:pt idx="5839">
                  <c:v>400.26079369079162</c:v>
                </c:pt>
                <c:pt idx="5840">
                  <c:v>400.43645056137319</c:v>
                </c:pt>
                <c:pt idx="5841">
                  <c:v>400.53134922339154</c:v>
                </c:pt>
                <c:pt idx="5842">
                  <c:v>400.507035039703</c:v>
                </c:pt>
                <c:pt idx="5843">
                  <c:v>400.46398513992654</c:v>
                </c:pt>
                <c:pt idx="5844">
                  <c:v>400.48224400861824</c:v>
                </c:pt>
                <c:pt idx="5845">
                  <c:v>400.55741848139928</c:v>
                </c:pt>
                <c:pt idx="5846">
                  <c:v>400.55771245186094</c:v>
                </c:pt>
                <c:pt idx="5847">
                  <c:v>400.47021204862301</c:v>
                </c:pt>
                <c:pt idx="5848">
                  <c:v>400.44952563473407</c:v>
                </c:pt>
                <c:pt idx="5849">
                  <c:v>400.5074973207137</c:v>
                </c:pt>
                <c:pt idx="5850">
                  <c:v>400.56278681276763</c:v>
                </c:pt>
                <c:pt idx="5851">
                  <c:v>400.51779218879983</c:v>
                </c:pt>
                <c:pt idx="5852">
                  <c:v>400.47966568666493</c:v>
                </c:pt>
                <c:pt idx="5853">
                  <c:v>400.54594979441629</c:v>
                </c:pt>
                <c:pt idx="5854">
                  <c:v>400.61269971969182</c:v>
                </c:pt>
                <c:pt idx="5855">
                  <c:v>400.58593030876148</c:v>
                </c:pt>
                <c:pt idx="5856">
                  <c:v>400.47176560313085</c:v>
                </c:pt>
                <c:pt idx="5857">
                  <c:v>400.43462770423275</c:v>
                </c:pt>
                <c:pt idx="5858">
                  <c:v>400.54337053728773</c:v>
                </c:pt>
                <c:pt idx="5859">
                  <c:v>400.62187755351465</c:v>
                </c:pt>
                <c:pt idx="5860">
                  <c:v>400.52517580339963</c:v>
                </c:pt>
                <c:pt idx="5861">
                  <c:v>400.41699246514702</c:v>
                </c:pt>
                <c:pt idx="5862">
                  <c:v>400.46431452327545</c:v>
                </c:pt>
                <c:pt idx="5863">
                  <c:v>400.64618513978144</c:v>
                </c:pt>
                <c:pt idx="5864">
                  <c:v>400.69237937633886</c:v>
                </c:pt>
                <c:pt idx="5865">
                  <c:v>400.52310784848396</c:v>
                </c:pt>
                <c:pt idx="5866">
                  <c:v>400.34586962875977</c:v>
                </c:pt>
                <c:pt idx="5867">
                  <c:v>400.44053881160414</c:v>
                </c:pt>
                <c:pt idx="5868">
                  <c:v>400.6708239920265</c:v>
                </c:pt>
                <c:pt idx="5869">
                  <c:v>400.72960166394455</c:v>
                </c:pt>
                <c:pt idx="5870">
                  <c:v>400.53364086374484</c:v>
                </c:pt>
                <c:pt idx="5871">
                  <c:v>400.37789465778377</c:v>
                </c:pt>
                <c:pt idx="5872">
                  <c:v>400.49675648930554</c:v>
                </c:pt>
                <c:pt idx="5873">
                  <c:v>400.71466306327824</c:v>
                </c:pt>
                <c:pt idx="5874">
                  <c:v>400.74434916293103</c:v>
                </c:pt>
                <c:pt idx="5875">
                  <c:v>400.53927458236205</c:v>
                </c:pt>
                <c:pt idx="5876">
                  <c:v>400.43531649548277</c:v>
                </c:pt>
                <c:pt idx="5877">
                  <c:v>400.56908384067737</c:v>
                </c:pt>
                <c:pt idx="5878">
                  <c:v>400.72973500875901</c:v>
                </c:pt>
                <c:pt idx="5879">
                  <c:v>400.68006751366443</c:v>
                </c:pt>
                <c:pt idx="5880">
                  <c:v>400.53757407527769</c:v>
                </c:pt>
                <c:pt idx="5881">
                  <c:v>400.50274683888233</c:v>
                </c:pt>
                <c:pt idx="5882">
                  <c:v>400.62779290815809</c:v>
                </c:pt>
                <c:pt idx="5883">
                  <c:v>400.70471597418128</c:v>
                </c:pt>
                <c:pt idx="5884">
                  <c:v>400.58924818519176</c:v>
                </c:pt>
                <c:pt idx="5885">
                  <c:v>400.44462814060341</c:v>
                </c:pt>
                <c:pt idx="5886">
                  <c:v>400.51486355051713</c:v>
                </c:pt>
                <c:pt idx="5887">
                  <c:v>400.69446894885084</c:v>
                </c:pt>
                <c:pt idx="5888">
                  <c:v>400.71595017529319</c:v>
                </c:pt>
                <c:pt idx="5889">
                  <c:v>400.53193117745434</c:v>
                </c:pt>
                <c:pt idx="5890">
                  <c:v>400.34918487298694</c:v>
                </c:pt>
                <c:pt idx="5891">
                  <c:v>400.38792982132844</c:v>
                </c:pt>
                <c:pt idx="5892">
                  <c:v>400.5773191869651</c:v>
                </c:pt>
                <c:pt idx="5893">
                  <c:v>400.67556441632337</c:v>
                </c:pt>
                <c:pt idx="5894">
                  <c:v>400.53262072867847</c:v>
                </c:pt>
                <c:pt idx="5895">
                  <c:v>400.31934423961599</c:v>
                </c:pt>
                <c:pt idx="5896">
                  <c:v>400.31659635009777</c:v>
                </c:pt>
                <c:pt idx="5897">
                  <c:v>400.53264942111451</c:v>
                </c:pt>
                <c:pt idx="5898">
                  <c:v>400.66877637047617</c:v>
                </c:pt>
                <c:pt idx="5899">
                  <c:v>400.59915417552395</c:v>
                </c:pt>
                <c:pt idx="5900">
                  <c:v>400.38137642526783</c:v>
                </c:pt>
                <c:pt idx="5901">
                  <c:v>400.30233559011981</c:v>
                </c:pt>
                <c:pt idx="5902">
                  <c:v>400.46658348359676</c:v>
                </c:pt>
                <c:pt idx="5903">
                  <c:v>400.63944314112643</c:v>
                </c:pt>
                <c:pt idx="5904">
                  <c:v>400.60927856573096</c:v>
                </c:pt>
                <c:pt idx="5905">
                  <c:v>400.39285084349376</c:v>
                </c:pt>
                <c:pt idx="5906">
                  <c:v>400.24305933379355</c:v>
                </c:pt>
                <c:pt idx="5907">
                  <c:v>400.36220659840882</c:v>
                </c:pt>
                <c:pt idx="5908">
                  <c:v>400.59053584046467</c:v>
                </c:pt>
                <c:pt idx="5909">
                  <c:v>400.66704997306448</c:v>
                </c:pt>
                <c:pt idx="5910">
                  <c:v>400.52382266275538</c:v>
                </c:pt>
                <c:pt idx="5911">
                  <c:v>400.32288592868849</c:v>
                </c:pt>
                <c:pt idx="5912">
                  <c:v>400.35422703841914</c:v>
                </c:pt>
                <c:pt idx="5913">
                  <c:v>400.5634017164906</c:v>
                </c:pt>
                <c:pt idx="5914">
                  <c:v>400.67982494596345</c:v>
                </c:pt>
                <c:pt idx="5915">
                  <c:v>400.58115892724629</c:v>
                </c:pt>
                <c:pt idx="5916">
                  <c:v>400.36479870196229</c:v>
                </c:pt>
                <c:pt idx="5917">
                  <c:v>400.32345969498095</c:v>
                </c:pt>
                <c:pt idx="5918">
                  <c:v>400.49116156693208</c:v>
                </c:pt>
                <c:pt idx="5919">
                  <c:v>400.63984960525158</c:v>
                </c:pt>
                <c:pt idx="5920">
                  <c:v>400.58737371439338</c:v>
                </c:pt>
                <c:pt idx="5921">
                  <c:v>400.3922025782532</c:v>
                </c:pt>
                <c:pt idx="5922">
                  <c:v>400.31382115063445</c:v>
                </c:pt>
                <c:pt idx="5923">
                  <c:v>400.52089712551776</c:v>
                </c:pt>
                <c:pt idx="5924">
                  <c:v>400.73904953203601</c:v>
                </c:pt>
                <c:pt idx="5925">
                  <c:v>400.70091710235135</c:v>
                </c:pt>
                <c:pt idx="5926">
                  <c:v>400.48840542896176</c:v>
                </c:pt>
                <c:pt idx="5927">
                  <c:v>400.33927626563366</c:v>
                </c:pt>
                <c:pt idx="5928">
                  <c:v>400.48719394947648</c:v>
                </c:pt>
                <c:pt idx="5929">
                  <c:v>400.77732018515781</c:v>
                </c:pt>
                <c:pt idx="5930">
                  <c:v>400.82320808573388</c:v>
                </c:pt>
                <c:pt idx="5931">
                  <c:v>400.59573474138926</c:v>
                </c:pt>
                <c:pt idx="5932">
                  <c:v>400.33579906523829</c:v>
                </c:pt>
                <c:pt idx="5933">
                  <c:v>400.36086544347086</c:v>
                </c:pt>
                <c:pt idx="5934">
                  <c:v>400.63284706858599</c:v>
                </c:pt>
                <c:pt idx="5935">
                  <c:v>400.76877227192352</c:v>
                </c:pt>
                <c:pt idx="5936">
                  <c:v>400.61519075309803</c:v>
                </c:pt>
                <c:pt idx="5937">
                  <c:v>400.33353850899289</c:v>
                </c:pt>
                <c:pt idx="5938">
                  <c:v>400.2276032542386</c:v>
                </c:pt>
                <c:pt idx="5939">
                  <c:v>400.4434062358215</c:v>
                </c:pt>
                <c:pt idx="5940">
                  <c:v>400.66915188771509</c:v>
                </c:pt>
                <c:pt idx="5941">
                  <c:v>400.65337267805864</c:v>
                </c:pt>
                <c:pt idx="5942">
                  <c:v>400.44195740376517</c:v>
                </c:pt>
                <c:pt idx="5943">
                  <c:v>400.25309888317292</c:v>
                </c:pt>
                <c:pt idx="5944">
                  <c:v>400.3259712527751</c:v>
                </c:pt>
                <c:pt idx="5945">
                  <c:v>400.55429053844563</c:v>
                </c:pt>
                <c:pt idx="5946">
                  <c:v>400.66549550002958</c:v>
                </c:pt>
                <c:pt idx="5947">
                  <c:v>400.55569001629817</c:v>
                </c:pt>
                <c:pt idx="5948">
                  <c:v>400.35021276392155</c:v>
                </c:pt>
                <c:pt idx="5949">
                  <c:v>400.31554362890466</c:v>
                </c:pt>
                <c:pt idx="5950">
                  <c:v>400.51961245300811</c:v>
                </c:pt>
                <c:pt idx="5951">
                  <c:v>400.68052249170864</c:v>
                </c:pt>
                <c:pt idx="5952">
                  <c:v>400.63129422290217</c:v>
                </c:pt>
                <c:pt idx="5953">
                  <c:v>400.39467579898758</c:v>
                </c:pt>
                <c:pt idx="5954">
                  <c:v>400.24490251353575</c:v>
                </c:pt>
                <c:pt idx="5955">
                  <c:v>400.36376542797825</c:v>
                </c:pt>
                <c:pt idx="5956">
                  <c:v>400.56392168306013</c:v>
                </c:pt>
                <c:pt idx="5957">
                  <c:v>400.63075763906352</c:v>
                </c:pt>
                <c:pt idx="5958">
                  <c:v>400.47496187574393</c:v>
                </c:pt>
                <c:pt idx="5959">
                  <c:v>400.31190595542319</c:v>
                </c:pt>
                <c:pt idx="5960">
                  <c:v>400.37703156843207</c:v>
                </c:pt>
                <c:pt idx="5961">
                  <c:v>400.59774794909589</c:v>
                </c:pt>
                <c:pt idx="5962">
                  <c:v>400.66985335241458</c:v>
                </c:pt>
                <c:pt idx="5963">
                  <c:v>400.55183252292829</c:v>
                </c:pt>
                <c:pt idx="5964">
                  <c:v>400.30072055689868</c:v>
                </c:pt>
                <c:pt idx="5965">
                  <c:v>400.24073413257133</c:v>
                </c:pt>
                <c:pt idx="5966">
                  <c:v>400.46367554775901</c:v>
                </c:pt>
                <c:pt idx="5967">
                  <c:v>400.64682660213907</c:v>
                </c:pt>
                <c:pt idx="5968">
                  <c:v>400.60687473721634</c:v>
                </c:pt>
                <c:pt idx="5969">
                  <c:v>400.35358005570669</c:v>
                </c:pt>
                <c:pt idx="5970">
                  <c:v>400.17520476103846</c:v>
                </c:pt>
                <c:pt idx="5971">
                  <c:v>400.32350706364173</c:v>
                </c:pt>
                <c:pt idx="5972">
                  <c:v>400.60007689694953</c:v>
                </c:pt>
                <c:pt idx="5973">
                  <c:v>400.68097055285494</c:v>
                </c:pt>
                <c:pt idx="5974">
                  <c:v>400.4880112020719</c:v>
                </c:pt>
                <c:pt idx="5975">
                  <c:v>400.22996709493992</c:v>
                </c:pt>
                <c:pt idx="5976">
                  <c:v>400.2507888887917</c:v>
                </c:pt>
                <c:pt idx="5977">
                  <c:v>400.53658889212772</c:v>
                </c:pt>
                <c:pt idx="5978">
                  <c:v>400.7269267379553</c:v>
                </c:pt>
                <c:pt idx="5979">
                  <c:v>400.66334631385951</c:v>
                </c:pt>
                <c:pt idx="5980">
                  <c:v>400.4076601041873</c:v>
                </c:pt>
                <c:pt idx="5981">
                  <c:v>400.33655424515996</c:v>
                </c:pt>
                <c:pt idx="5982">
                  <c:v>400.5400477087104</c:v>
                </c:pt>
                <c:pt idx="5983">
                  <c:v>400.73481504500023</c:v>
                </c:pt>
                <c:pt idx="5984">
                  <c:v>400.72985876678177</c:v>
                </c:pt>
                <c:pt idx="5985">
                  <c:v>400.47229219591839</c:v>
                </c:pt>
                <c:pt idx="5986">
                  <c:v>400.25717960045199</c:v>
                </c:pt>
                <c:pt idx="5987">
                  <c:v>400.37523375161442</c:v>
                </c:pt>
                <c:pt idx="5988">
                  <c:v>400.65209009471357</c:v>
                </c:pt>
                <c:pt idx="5989">
                  <c:v>400.75212464037759</c:v>
                </c:pt>
                <c:pt idx="5990">
                  <c:v>400.58708854966591</c:v>
                </c:pt>
                <c:pt idx="5991">
                  <c:v>400.32136699918175</c:v>
                </c:pt>
                <c:pt idx="5992">
                  <c:v>400.28769916998436</c:v>
                </c:pt>
                <c:pt idx="5993">
                  <c:v>400.52108288532497</c:v>
                </c:pt>
                <c:pt idx="5994">
                  <c:v>400.6959522017529</c:v>
                </c:pt>
                <c:pt idx="5995">
                  <c:v>400.58151051510322</c:v>
                </c:pt>
                <c:pt idx="5996">
                  <c:v>400.28202074466162</c:v>
                </c:pt>
                <c:pt idx="5997">
                  <c:v>400.16882486833339</c:v>
                </c:pt>
                <c:pt idx="5998">
                  <c:v>400.40776960577568</c:v>
                </c:pt>
                <c:pt idx="5999">
                  <c:v>400.6897923728954</c:v>
                </c:pt>
                <c:pt idx="6000">
                  <c:v>400.7008821312578</c:v>
                </c:pt>
                <c:pt idx="6001">
                  <c:v>400.4533842265364</c:v>
                </c:pt>
                <c:pt idx="6002">
                  <c:v>400.21914663330108</c:v>
                </c:pt>
                <c:pt idx="6003">
                  <c:v>400.33910613798747</c:v>
                </c:pt>
                <c:pt idx="6004">
                  <c:v>400.61354772554819</c:v>
                </c:pt>
                <c:pt idx="6005">
                  <c:v>400.67910822741555</c:v>
                </c:pt>
                <c:pt idx="6006">
                  <c:v>400.43878343004371</c:v>
                </c:pt>
                <c:pt idx="6007">
                  <c:v>400.16618756443114</c:v>
                </c:pt>
                <c:pt idx="6008">
                  <c:v>400.2328661506815</c:v>
                </c:pt>
                <c:pt idx="6009">
                  <c:v>400.55631069222659</c:v>
                </c:pt>
                <c:pt idx="6010">
                  <c:v>400.76216140106038</c:v>
                </c:pt>
                <c:pt idx="6011">
                  <c:v>400.62246340841784</c:v>
                </c:pt>
                <c:pt idx="6012">
                  <c:v>400.29962134280618</c:v>
                </c:pt>
                <c:pt idx="6013">
                  <c:v>400.20872292294473</c:v>
                </c:pt>
                <c:pt idx="6014">
                  <c:v>400.46937637483524</c:v>
                </c:pt>
                <c:pt idx="6015">
                  <c:v>400.71852749687349</c:v>
                </c:pt>
                <c:pt idx="6016">
                  <c:v>400.66379408897262</c:v>
                </c:pt>
                <c:pt idx="6017">
                  <c:v>400.35290674827843</c:v>
                </c:pt>
                <c:pt idx="6018">
                  <c:v>400.15323426533655</c:v>
                </c:pt>
                <c:pt idx="6019">
                  <c:v>400.25895309722051</c:v>
                </c:pt>
                <c:pt idx="6020">
                  <c:v>400.40155196735344</c:v>
                </c:pt>
                <c:pt idx="6021">
                  <c:v>400.38247497087593</c:v>
                </c:pt>
                <c:pt idx="6022">
                  <c:v>400.31173200840442</c:v>
                </c:pt>
                <c:pt idx="6023">
                  <c:v>400.36394712156971</c:v>
                </c:pt>
                <c:pt idx="6024">
                  <c:v>400.48753995001061</c:v>
                </c:pt>
                <c:pt idx="6025">
                  <c:v>400.52036998650237</c:v>
                </c:pt>
                <c:pt idx="6026">
                  <c:v>400.40143079307768</c:v>
                </c:pt>
                <c:pt idx="6027">
                  <c:v>400.34862599823947</c:v>
                </c:pt>
                <c:pt idx="6028">
                  <c:v>400.43780946815434</c:v>
                </c:pt>
                <c:pt idx="6029">
                  <c:v>400.53761331668113</c:v>
                </c:pt>
                <c:pt idx="6030">
                  <c:v>400.50225080916709</c:v>
                </c:pt>
                <c:pt idx="6031">
                  <c:v>400.3993704010328</c:v>
                </c:pt>
                <c:pt idx="6032">
                  <c:v>400.43126823233081</c:v>
                </c:pt>
                <c:pt idx="6033">
                  <c:v>400.57648236734883</c:v>
                </c:pt>
                <c:pt idx="6034">
                  <c:v>400.59798951340082</c:v>
                </c:pt>
                <c:pt idx="6035">
                  <c:v>400.46430943529458</c:v>
                </c:pt>
                <c:pt idx="6036">
                  <c:v>400.35161634161159</c:v>
                </c:pt>
                <c:pt idx="6037">
                  <c:v>400.46099195045389</c:v>
                </c:pt>
                <c:pt idx="6038">
                  <c:v>400.60837054985245</c:v>
                </c:pt>
                <c:pt idx="6039">
                  <c:v>400.58892273448907</c:v>
                </c:pt>
                <c:pt idx="6040">
                  <c:v>400.40791235708792</c:v>
                </c:pt>
                <c:pt idx="6041">
                  <c:v>400.34902537022288</c:v>
                </c:pt>
                <c:pt idx="6042">
                  <c:v>400.55885029642434</c:v>
                </c:pt>
                <c:pt idx="6043">
                  <c:v>400.75835442440814</c:v>
                </c:pt>
                <c:pt idx="6044">
                  <c:v>400.66532815641199</c:v>
                </c:pt>
                <c:pt idx="6045">
                  <c:v>400.39382250670781</c:v>
                </c:pt>
                <c:pt idx="6046">
                  <c:v>400.29128703698075</c:v>
                </c:pt>
                <c:pt idx="6047">
                  <c:v>400.54869768091123</c:v>
                </c:pt>
                <c:pt idx="6048">
                  <c:v>400.81919130200811</c:v>
                </c:pt>
                <c:pt idx="6049">
                  <c:v>400.78153869087714</c:v>
                </c:pt>
                <c:pt idx="6050">
                  <c:v>400.47946429304164</c:v>
                </c:pt>
                <c:pt idx="6051">
                  <c:v>400.28406863954439</c:v>
                </c:pt>
                <c:pt idx="6052">
                  <c:v>400.48081441068496</c:v>
                </c:pt>
                <c:pt idx="6053">
                  <c:v>400.79552092236383</c:v>
                </c:pt>
                <c:pt idx="6054">
                  <c:v>400.8505757058557</c:v>
                </c:pt>
                <c:pt idx="6055">
                  <c:v>400.57528225597241</c:v>
                </c:pt>
                <c:pt idx="6056">
                  <c:v>400.30564962959102</c:v>
                </c:pt>
                <c:pt idx="6057">
                  <c:v>400.40872271024796</c:v>
                </c:pt>
                <c:pt idx="6058">
                  <c:v>400.71923014564857</c:v>
                </c:pt>
                <c:pt idx="6059">
                  <c:v>400.8188304543487</c:v>
                </c:pt>
                <c:pt idx="6060">
                  <c:v>400.5984390148991</c:v>
                </c:pt>
                <c:pt idx="6061">
                  <c:v>400.26486008997898</c:v>
                </c:pt>
                <c:pt idx="6062">
                  <c:v>400.26073807071259</c:v>
                </c:pt>
                <c:pt idx="6063">
                  <c:v>400.57669558837802</c:v>
                </c:pt>
                <c:pt idx="6064">
                  <c:v>400.77641563834061</c:v>
                </c:pt>
                <c:pt idx="6065">
                  <c:v>400.64474428119479</c:v>
                </c:pt>
                <c:pt idx="6066">
                  <c:v>400.30913204634601</c:v>
                </c:pt>
                <c:pt idx="6067">
                  <c:v>400.18779646646067</c:v>
                </c:pt>
                <c:pt idx="6068">
                  <c:v>400.4139801482122</c:v>
                </c:pt>
                <c:pt idx="6069">
                  <c:v>400.67936802492051</c:v>
                </c:pt>
                <c:pt idx="6070">
                  <c:v>400.63608302544981</c:v>
                </c:pt>
                <c:pt idx="6071">
                  <c:v>400.33462198484199</c:v>
                </c:pt>
                <c:pt idx="6072">
                  <c:v>400.1550543148586</c:v>
                </c:pt>
                <c:pt idx="6073">
                  <c:v>400.36016703769627</c:v>
                </c:pt>
                <c:pt idx="6074">
                  <c:v>400.67200790420401</c:v>
                </c:pt>
                <c:pt idx="6075">
                  <c:v>400.745296640726</c:v>
                </c:pt>
                <c:pt idx="6076">
                  <c:v>400.49716247600054</c:v>
                </c:pt>
                <c:pt idx="6077">
                  <c:v>400.20653895965427</c:v>
                </c:pt>
                <c:pt idx="6078">
                  <c:v>400.27090085152508</c:v>
                </c:pt>
                <c:pt idx="6079">
                  <c:v>400.60117307251988</c:v>
                </c:pt>
                <c:pt idx="6080">
                  <c:v>400.7419871233393</c:v>
                </c:pt>
                <c:pt idx="6081">
                  <c:v>400.56058233520037</c:v>
                </c:pt>
                <c:pt idx="6082">
                  <c:v>400.26117566792084</c:v>
                </c:pt>
                <c:pt idx="6083">
                  <c:v>400.2023805689206</c:v>
                </c:pt>
                <c:pt idx="6084">
                  <c:v>400.46325327603176</c:v>
                </c:pt>
                <c:pt idx="6085">
                  <c:v>400.69861684292351</c:v>
                </c:pt>
                <c:pt idx="6086">
                  <c:v>400.60989060832986</c:v>
                </c:pt>
                <c:pt idx="6087">
                  <c:v>400.29723833457871</c:v>
                </c:pt>
                <c:pt idx="6088">
                  <c:v>400.16734027621783</c:v>
                </c:pt>
                <c:pt idx="6089">
                  <c:v>400.39509349099183</c:v>
                </c:pt>
                <c:pt idx="6090">
                  <c:v>400.6550713510394</c:v>
                </c:pt>
                <c:pt idx="6091">
                  <c:v>400.61602538005542</c:v>
                </c:pt>
                <c:pt idx="6092">
                  <c:v>400.34055469522139</c:v>
                </c:pt>
                <c:pt idx="6093">
                  <c:v>400.17475729069821</c:v>
                </c:pt>
                <c:pt idx="6094">
                  <c:v>400.36598283415782</c:v>
                </c:pt>
                <c:pt idx="6095">
                  <c:v>400.69520406223626</c:v>
                </c:pt>
                <c:pt idx="6096">
                  <c:v>400.7581110616494</c:v>
                </c:pt>
                <c:pt idx="6097">
                  <c:v>400.48866559089299</c:v>
                </c:pt>
                <c:pt idx="6098">
                  <c:v>400.20467821940247</c:v>
                </c:pt>
                <c:pt idx="6099">
                  <c:v>400.25929726739673</c:v>
                </c:pt>
                <c:pt idx="6100">
                  <c:v>400.57897193339176</c:v>
                </c:pt>
                <c:pt idx="6101">
                  <c:v>400.74808017094358</c:v>
                </c:pt>
                <c:pt idx="6102">
                  <c:v>400.57092902028148</c:v>
                </c:pt>
                <c:pt idx="6103">
                  <c:v>400.27247784949287</c:v>
                </c:pt>
                <c:pt idx="6104">
                  <c:v>400.231932994636</c:v>
                </c:pt>
                <c:pt idx="6105">
                  <c:v>400.4957557065926</c:v>
                </c:pt>
                <c:pt idx="6106">
                  <c:v>400.69858358714686</c:v>
                </c:pt>
                <c:pt idx="6107">
                  <c:v>400.58619685300931</c:v>
                </c:pt>
                <c:pt idx="6108">
                  <c:v>400.29496626580845</c:v>
                </c:pt>
                <c:pt idx="6109">
                  <c:v>400.21731237486165</c:v>
                </c:pt>
                <c:pt idx="6110">
                  <c:v>400.49223424545892</c:v>
                </c:pt>
                <c:pt idx="6111">
                  <c:v>400.75716763459548</c:v>
                </c:pt>
                <c:pt idx="6112">
                  <c:v>400.69937339560329</c:v>
                </c:pt>
                <c:pt idx="6113">
                  <c:v>400.39261034466085</c:v>
                </c:pt>
                <c:pt idx="6114">
                  <c:v>400.21829900673004</c:v>
                </c:pt>
                <c:pt idx="6115">
                  <c:v>400.44885431702681</c:v>
                </c:pt>
                <c:pt idx="6116">
                  <c:v>400.76679670269954</c:v>
                </c:pt>
                <c:pt idx="6117">
                  <c:v>400.82126724676095</c:v>
                </c:pt>
                <c:pt idx="6118">
                  <c:v>400.52971360861488</c:v>
                </c:pt>
                <c:pt idx="6119">
                  <c:v>400.25217086147535</c:v>
                </c:pt>
                <c:pt idx="6120">
                  <c:v>400.34982511649281</c:v>
                </c:pt>
                <c:pt idx="6121">
                  <c:v>400.68599071526251</c:v>
                </c:pt>
                <c:pt idx="6122">
                  <c:v>400.84528772617921</c:v>
                </c:pt>
                <c:pt idx="6123">
                  <c:v>400.67808239150042</c:v>
                </c:pt>
                <c:pt idx="6124">
                  <c:v>400.38253359250348</c:v>
                </c:pt>
                <c:pt idx="6125">
                  <c:v>400.35472543920901</c:v>
                </c:pt>
                <c:pt idx="6126">
                  <c:v>400.62803737921217</c:v>
                </c:pt>
                <c:pt idx="6127">
                  <c:v>400.81641862885203</c:v>
                </c:pt>
                <c:pt idx="6128">
                  <c:v>400.70383138630484</c:v>
                </c:pt>
                <c:pt idx="6129">
                  <c:v>400.38301133803247</c:v>
                </c:pt>
                <c:pt idx="6130">
                  <c:v>400.25357109882839</c:v>
                </c:pt>
                <c:pt idx="6131">
                  <c:v>400.49922545916161</c:v>
                </c:pt>
                <c:pt idx="6132">
                  <c:v>400.78910552552395</c:v>
                </c:pt>
                <c:pt idx="6133">
                  <c:v>400.79968624849107</c:v>
                </c:pt>
                <c:pt idx="6134">
                  <c:v>400.50128074386492</c:v>
                </c:pt>
                <c:pt idx="6135">
                  <c:v>400.24514641865494</c:v>
                </c:pt>
                <c:pt idx="6136">
                  <c:v>400.37198009250949</c:v>
                </c:pt>
                <c:pt idx="6137">
                  <c:v>400.65776085553</c:v>
                </c:pt>
                <c:pt idx="6138">
                  <c:v>400.74142773086919</c:v>
                </c:pt>
                <c:pt idx="6139">
                  <c:v>400.49050472917054</c:v>
                </c:pt>
                <c:pt idx="6140">
                  <c:v>400.19585762357121</c:v>
                </c:pt>
                <c:pt idx="6141">
                  <c:v>400.24706902557375</c:v>
                </c:pt>
                <c:pt idx="6142">
                  <c:v>400.5582645844986</c:v>
                </c:pt>
                <c:pt idx="6143">
                  <c:v>400.72447374107958</c:v>
                </c:pt>
                <c:pt idx="6144">
                  <c:v>400.5590720504415</c:v>
                </c:pt>
                <c:pt idx="6145">
                  <c:v>400.26030107672648</c:v>
                </c:pt>
                <c:pt idx="6146">
                  <c:v>400.22856499210877</c:v>
                </c:pt>
                <c:pt idx="6147">
                  <c:v>400.41145044078473</c:v>
                </c:pt>
                <c:pt idx="6148">
                  <c:v>400.48394766964168</c:v>
                </c:pt>
                <c:pt idx="6149">
                  <c:v>400.36899833000035</c:v>
                </c:pt>
                <c:pt idx="6150">
                  <c:v>400.28265669252926</c:v>
                </c:pt>
                <c:pt idx="6151">
                  <c:v>400.38182321322347</c:v>
                </c:pt>
                <c:pt idx="6152">
                  <c:v>400.56085764373995</c:v>
                </c:pt>
                <c:pt idx="6153">
                  <c:v>400.60904638208945</c:v>
                </c:pt>
                <c:pt idx="6154">
                  <c:v>400.50466202320359</c:v>
                </c:pt>
                <c:pt idx="6155">
                  <c:v>400.44103105022339</c:v>
                </c:pt>
                <c:pt idx="6156">
                  <c:v>400.50219709638588</c:v>
                </c:pt>
                <c:pt idx="6157">
                  <c:v>400.59304226486262</c:v>
                </c:pt>
                <c:pt idx="6158">
                  <c:v>400.58205930436316</c:v>
                </c:pt>
                <c:pt idx="6159">
                  <c:v>400.55418979213903</c:v>
                </c:pt>
                <c:pt idx="6160">
                  <c:v>400.58584301178439</c:v>
                </c:pt>
                <c:pt idx="6161">
                  <c:v>400.63062650634754</c:v>
                </c:pt>
                <c:pt idx="6162">
                  <c:v>400.58424080042465</c:v>
                </c:pt>
                <c:pt idx="6163">
                  <c:v>400.49356369539112</c:v>
                </c:pt>
                <c:pt idx="6164">
                  <c:v>400.49889714819892</c:v>
                </c:pt>
                <c:pt idx="6165">
                  <c:v>400.65249235788053</c:v>
                </c:pt>
                <c:pt idx="6166">
                  <c:v>400.73075732873212</c:v>
                </c:pt>
                <c:pt idx="6167">
                  <c:v>400.61779648764616</c:v>
                </c:pt>
                <c:pt idx="6168">
                  <c:v>400.47236340573966</c:v>
                </c:pt>
                <c:pt idx="6169">
                  <c:v>400.49002658838128</c:v>
                </c:pt>
                <c:pt idx="6170">
                  <c:v>400.63061545011402</c:v>
                </c:pt>
                <c:pt idx="6171">
                  <c:v>400.65794822390626</c:v>
                </c:pt>
                <c:pt idx="6172">
                  <c:v>400.50516696901786</c:v>
                </c:pt>
                <c:pt idx="6173">
                  <c:v>400.38794397252627</c:v>
                </c:pt>
                <c:pt idx="6174">
                  <c:v>400.47929299153327</c:v>
                </c:pt>
                <c:pt idx="6175">
                  <c:v>400.62425241600266</c:v>
                </c:pt>
                <c:pt idx="6176">
                  <c:v>400.58665637596255</c:v>
                </c:pt>
                <c:pt idx="6177">
                  <c:v>400.41554406019196</c:v>
                </c:pt>
                <c:pt idx="6178">
                  <c:v>400.36582900571898</c:v>
                </c:pt>
                <c:pt idx="6179">
                  <c:v>400.55395139930806</c:v>
                </c:pt>
                <c:pt idx="6180">
                  <c:v>400.71962295448134</c:v>
                </c:pt>
                <c:pt idx="6181">
                  <c:v>400.63312867325749</c:v>
                </c:pt>
                <c:pt idx="6182">
                  <c:v>400.42054337514264</c:v>
                </c:pt>
                <c:pt idx="6183">
                  <c:v>400.37860195996041</c:v>
                </c:pt>
                <c:pt idx="6184">
                  <c:v>400.56066744385839</c:v>
                </c:pt>
                <c:pt idx="6185">
                  <c:v>400.66707793981374</c:v>
                </c:pt>
                <c:pt idx="6186">
                  <c:v>400.52668797397592</c:v>
                </c:pt>
                <c:pt idx="6187">
                  <c:v>400.32879233261451</c:v>
                </c:pt>
                <c:pt idx="6188">
                  <c:v>400.35907939926199</c:v>
                </c:pt>
                <c:pt idx="6189">
                  <c:v>400.57424733166181</c:v>
                </c:pt>
                <c:pt idx="6190">
                  <c:v>400.62958678983978</c:v>
                </c:pt>
                <c:pt idx="6191">
                  <c:v>400.45738239788591</c:v>
                </c:pt>
                <c:pt idx="6192">
                  <c:v>400.29695942093036</c:v>
                </c:pt>
                <c:pt idx="6193">
                  <c:v>400.41059026659036</c:v>
                </c:pt>
                <c:pt idx="6194">
                  <c:v>400.62335297422021</c:v>
                </c:pt>
                <c:pt idx="6195">
                  <c:v>400.65802055854192</c:v>
                </c:pt>
                <c:pt idx="6196">
                  <c:v>400.48422357791458</c:v>
                </c:pt>
                <c:pt idx="6197">
                  <c:v>400.38312957743676</c:v>
                </c:pt>
                <c:pt idx="6198">
                  <c:v>400.5140414421279</c:v>
                </c:pt>
                <c:pt idx="6199">
                  <c:v>400.65795363202062</c:v>
                </c:pt>
                <c:pt idx="6200">
                  <c:v>400.64817272259893</c:v>
                </c:pt>
                <c:pt idx="6201">
                  <c:v>400.48965256043425</c:v>
                </c:pt>
                <c:pt idx="6202">
                  <c:v>400.42415611977435</c:v>
                </c:pt>
                <c:pt idx="6203">
                  <c:v>400.5625067315155</c:v>
                </c:pt>
                <c:pt idx="6204">
                  <c:v>400.67594499021948</c:v>
                </c:pt>
                <c:pt idx="6205">
                  <c:v>400.62399109331625</c:v>
                </c:pt>
                <c:pt idx="6206">
                  <c:v>400.39981267489941</c:v>
                </c:pt>
                <c:pt idx="6207">
                  <c:v>400.30838080403083</c:v>
                </c:pt>
                <c:pt idx="6208">
                  <c:v>400.45756658814611</c:v>
                </c:pt>
                <c:pt idx="6209">
                  <c:v>400.63758436935984</c:v>
                </c:pt>
                <c:pt idx="6210">
                  <c:v>400.62210436847715</c:v>
                </c:pt>
                <c:pt idx="6211">
                  <c:v>400.43103650556009</c:v>
                </c:pt>
                <c:pt idx="6212">
                  <c:v>400.304693944701</c:v>
                </c:pt>
                <c:pt idx="6213">
                  <c:v>400.44656686169242</c:v>
                </c:pt>
                <c:pt idx="6214">
                  <c:v>400.64268368043213</c:v>
                </c:pt>
                <c:pt idx="6215">
                  <c:v>400.67145564140395</c:v>
                </c:pt>
                <c:pt idx="6216">
                  <c:v>400.49464873439456</c:v>
                </c:pt>
                <c:pt idx="6217">
                  <c:v>400.28944675907098</c:v>
                </c:pt>
                <c:pt idx="6218">
                  <c:v>400.32676124705279</c:v>
                </c:pt>
                <c:pt idx="6219">
                  <c:v>400.56427905188536</c:v>
                </c:pt>
                <c:pt idx="6220">
                  <c:v>400.70898071545253</c:v>
                </c:pt>
                <c:pt idx="6221">
                  <c:v>400.61121687820133</c:v>
                </c:pt>
                <c:pt idx="6222">
                  <c:v>400.3849714667158</c:v>
                </c:pt>
                <c:pt idx="6223">
                  <c:v>400.32982581723462</c:v>
                </c:pt>
                <c:pt idx="6224">
                  <c:v>400.51241886831536</c:v>
                </c:pt>
                <c:pt idx="6225">
                  <c:v>400.67269556015117</c:v>
                </c:pt>
                <c:pt idx="6226">
                  <c:v>400.64851497791517</c:v>
                </c:pt>
                <c:pt idx="6227">
                  <c:v>400.4092425126974</c:v>
                </c:pt>
                <c:pt idx="6228">
                  <c:v>400.25984822043648</c:v>
                </c:pt>
                <c:pt idx="6229">
                  <c:v>400.40486625293011</c:v>
                </c:pt>
                <c:pt idx="6230">
                  <c:v>400.62823933404178</c:v>
                </c:pt>
                <c:pt idx="6231">
                  <c:v>400.67769291557931</c:v>
                </c:pt>
                <c:pt idx="6232">
                  <c:v>400.47049183929221</c:v>
                </c:pt>
                <c:pt idx="6233">
                  <c:v>400.22527210489483</c:v>
                </c:pt>
                <c:pt idx="6234">
                  <c:v>400.23417569604055</c:v>
                </c:pt>
                <c:pt idx="6235">
                  <c:v>400.38428230932573</c:v>
                </c:pt>
                <c:pt idx="6236">
                  <c:v>400.46209085015039</c:v>
                </c:pt>
                <c:pt idx="6237">
                  <c:v>400.42070827815206</c:v>
                </c:pt>
                <c:pt idx="6238">
                  <c:v>400.37229146528875</c:v>
                </c:pt>
                <c:pt idx="6239">
                  <c:v>400.41446309662956</c:v>
                </c:pt>
                <c:pt idx="6240">
                  <c:v>400.50514319565059</c:v>
                </c:pt>
                <c:pt idx="6241">
                  <c:v>400.51118061627727</c:v>
                </c:pt>
                <c:pt idx="6242">
                  <c:v>400.47005360801313</c:v>
                </c:pt>
                <c:pt idx="6243">
                  <c:v>400.5329123016046</c:v>
                </c:pt>
                <c:pt idx="6244">
                  <c:v>400.63709935659062</c:v>
                </c:pt>
                <c:pt idx="6245">
                  <c:v>400.63500978429948</c:v>
                </c:pt>
                <c:pt idx="6246">
                  <c:v>400.49397584680833</c:v>
                </c:pt>
                <c:pt idx="6247">
                  <c:v>400.4185040522085</c:v>
                </c:pt>
                <c:pt idx="6248">
                  <c:v>400.51571426053658</c:v>
                </c:pt>
                <c:pt idx="6249">
                  <c:v>400.62664607347887</c:v>
                </c:pt>
                <c:pt idx="6250">
                  <c:v>400.56495488538815</c:v>
                </c:pt>
                <c:pt idx="6251">
                  <c:v>400.3994778477981</c:v>
                </c:pt>
                <c:pt idx="6252">
                  <c:v>400.39098845482994</c:v>
                </c:pt>
                <c:pt idx="6253">
                  <c:v>400.59137335511588</c:v>
                </c:pt>
                <c:pt idx="6254">
                  <c:v>400.71105344430032</c:v>
                </c:pt>
                <c:pt idx="6255">
                  <c:v>400.5837359207797</c:v>
                </c:pt>
                <c:pt idx="6256">
                  <c:v>400.37021501573912</c:v>
                </c:pt>
                <c:pt idx="6257">
                  <c:v>400.40897686995822</c:v>
                </c:pt>
                <c:pt idx="6258">
                  <c:v>400.63981901287815</c:v>
                </c:pt>
                <c:pt idx="6259">
                  <c:v>400.74863664287818</c:v>
                </c:pt>
                <c:pt idx="6260">
                  <c:v>400.59465783604401</c:v>
                </c:pt>
                <c:pt idx="6261">
                  <c:v>400.40764335620599</c:v>
                </c:pt>
                <c:pt idx="6262">
                  <c:v>400.4566603514935</c:v>
                </c:pt>
                <c:pt idx="6263">
                  <c:v>400.674513486921</c:v>
                </c:pt>
                <c:pt idx="6264">
                  <c:v>400.76045138633083</c:v>
                </c:pt>
                <c:pt idx="6265">
                  <c:v>400.62317792117506</c:v>
                </c:pt>
                <c:pt idx="6266">
                  <c:v>400.49502547768321</c:v>
                </c:pt>
                <c:pt idx="6267">
                  <c:v>400.57226857875503</c:v>
                </c:pt>
                <c:pt idx="6268">
                  <c:v>400.73419573042895</c:v>
                </c:pt>
                <c:pt idx="6269">
                  <c:v>400.73641607656555</c:v>
                </c:pt>
                <c:pt idx="6270">
                  <c:v>400.57566468187645</c:v>
                </c:pt>
                <c:pt idx="6271">
                  <c:v>400.49606727586564</c:v>
                </c:pt>
                <c:pt idx="6272">
                  <c:v>400.63273201450363</c:v>
                </c:pt>
                <c:pt idx="6273">
                  <c:v>400.72820037746521</c:v>
                </c:pt>
                <c:pt idx="6274">
                  <c:v>400.6686115427874</c:v>
                </c:pt>
                <c:pt idx="6275">
                  <c:v>400.47970074347137</c:v>
                </c:pt>
                <c:pt idx="6276">
                  <c:v>400.45525284317137</c:v>
                </c:pt>
                <c:pt idx="6277">
                  <c:v>400.62023260051217</c:v>
                </c:pt>
                <c:pt idx="6278">
                  <c:v>400.7266598881713</c:v>
                </c:pt>
                <c:pt idx="6279">
                  <c:v>400.62550048678372</c:v>
                </c:pt>
                <c:pt idx="6280">
                  <c:v>400.39788133653474</c:v>
                </c:pt>
                <c:pt idx="6281">
                  <c:v>400.33059478789028</c:v>
                </c:pt>
                <c:pt idx="6282">
                  <c:v>400.52768751047824</c:v>
                </c:pt>
                <c:pt idx="6283">
                  <c:v>400.69725249211649</c:v>
                </c:pt>
                <c:pt idx="6284">
                  <c:v>400.64864503194303</c:v>
                </c:pt>
                <c:pt idx="6285">
                  <c:v>400.39643818324146</c:v>
                </c:pt>
                <c:pt idx="6286">
                  <c:v>400.24665046669554</c:v>
                </c:pt>
                <c:pt idx="6287">
                  <c:v>400.37298215354122</c:v>
                </c:pt>
                <c:pt idx="6288">
                  <c:v>400.57388134110454</c:v>
                </c:pt>
                <c:pt idx="6289">
                  <c:v>400.62947140924132</c:v>
                </c:pt>
                <c:pt idx="6290">
                  <c:v>400.47255447730709</c:v>
                </c:pt>
                <c:pt idx="6291">
                  <c:v>400.31435443255168</c:v>
                </c:pt>
                <c:pt idx="6292">
                  <c:v>400.40040898746901</c:v>
                </c:pt>
                <c:pt idx="6293">
                  <c:v>400.61453388379488</c:v>
                </c:pt>
                <c:pt idx="6294">
                  <c:v>400.67856110001389</c:v>
                </c:pt>
                <c:pt idx="6295">
                  <c:v>400.54698870715094</c:v>
                </c:pt>
                <c:pt idx="6296">
                  <c:v>400.30967884907881</c:v>
                </c:pt>
                <c:pt idx="6297">
                  <c:v>400.28458753412025</c:v>
                </c:pt>
                <c:pt idx="6298">
                  <c:v>400.49908145092337</c:v>
                </c:pt>
                <c:pt idx="6299">
                  <c:v>400.66758645897391</c:v>
                </c:pt>
                <c:pt idx="6300">
                  <c:v>400.63433872387395</c:v>
                </c:pt>
                <c:pt idx="6301">
                  <c:v>400.4194841826075</c:v>
                </c:pt>
                <c:pt idx="6302">
                  <c:v>400.31101837744961</c:v>
                </c:pt>
                <c:pt idx="6303">
                  <c:v>400.44505972503015</c:v>
                </c:pt>
                <c:pt idx="6304">
                  <c:v>400.65177765068927</c:v>
                </c:pt>
                <c:pt idx="6305">
                  <c:v>400.67740573062372</c:v>
                </c:pt>
                <c:pt idx="6306">
                  <c:v>400.47495355474791</c:v>
                </c:pt>
                <c:pt idx="6307">
                  <c:v>400.29304925889346</c:v>
                </c:pt>
                <c:pt idx="6308">
                  <c:v>400.36450090517144</c:v>
                </c:pt>
                <c:pt idx="6309">
                  <c:v>400.59254873044642</c:v>
                </c:pt>
                <c:pt idx="6310">
                  <c:v>400.68103485371012</c:v>
                </c:pt>
                <c:pt idx="6311">
                  <c:v>400.54560700475929</c:v>
                </c:pt>
                <c:pt idx="6312">
                  <c:v>400.29929621798402</c:v>
                </c:pt>
                <c:pt idx="6313">
                  <c:v>400.25140759646399</c:v>
                </c:pt>
                <c:pt idx="6314">
                  <c:v>400.47867076772206</c:v>
                </c:pt>
                <c:pt idx="6315">
                  <c:v>400.69782818663469</c:v>
                </c:pt>
                <c:pt idx="6316">
                  <c:v>400.6687651519627</c:v>
                </c:pt>
                <c:pt idx="6317">
                  <c:v>400.42605184932319</c:v>
                </c:pt>
                <c:pt idx="6318">
                  <c:v>400.27522341160545</c:v>
                </c:pt>
                <c:pt idx="6319">
                  <c:v>400.42494351302963</c:v>
                </c:pt>
                <c:pt idx="6320">
                  <c:v>400.62307238981731</c:v>
                </c:pt>
                <c:pt idx="6321">
                  <c:v>400.67014295663853</c:v>
                </c:pt>
                <c:pt idx="6322">
                  <c:v>400.43842464448596</c:v>
                </c:pt>
                <c:pt idx="6323">
                  <c:v>400.20344786879804</c:v>
                </c:pt>
                <c:pt idx="6324">
                  <c:v>400.2727085761054</c:v>
                </c:pt>
                <c:pt idx="6325">
                  <c:v>400.56102216051011</c:v>
                </c:pt>
                <c:pt idx="6326">
                  <c:v>400.68701990188197</c:v>
                </c:pt>
                <c:pt idx="6327">
                  <c:v>400.51658007334959</c:v>
                </c:pt>
                <c:pt idx="6328">
                  <c:v>400.21504822351085</c:v>
                </c:pt>
                <c:pt idx="6329">
                  <c:v>400.18957475867597</c:v>
                </c:pt>
                <c:pt idx="6330">
                  <c:v>400.49266140872646</c:v>
                </c:pt>
                <c:pt idx="6331">
                  <c:v>400.72803772963027</c:v>
                </c:pt>
                <c:pt idx="6332">
                  <c:v>400.65752159235882</c:v>
                </c:pt>
                <c:pt idx="6333">
                  <c:v>400.36191268559389</c:v>
                </c:pt>
                <c:pt idx="6334">
                  <c:v>400.19826955429494</c:v>
                </c:pt>
                <c:pt idx="6335">
                  <c:v>400.41471601857984</c:v>
                </c:pt>
                <c:pt idx="6336">
                  <c:v>400.69564875144027</c:v>
                </c:pt>
                <c:pt idx="6337">
                  <c:v>400.7486014040237</c:v>
                </c:pt>
                <c:pt idx="6338">
                  <c:v>400.47673334918244</c:v>
                </c:pt>
                <c:pt idx="6339">
                  <c:v>400.23855491919596</c:v>
                </c:pt>
                <c:pt idx="6340">
                  <c:v>400.32762413621032</c:v>
                </c:pt>
                <c:pt idx="6341">
                  <c:v>400.6282408390033</c:v>
                </c:pt>
                <c:pt idx="6342">
                  <c:v>400.7731847968256</c:v>
                </c:pt>
                <c:pt idx="6343">
                  <c:v>400.62358181105759</c:v>
                </c:pt>
                <c:pt idx="6344">
                  <c:v>400.36256609535866</c:v>
                </c:pt>
                <c:pt idx="6345">
                  <c:v>400.326460858595</c:v>
                </c:pt>
                <c:pt idx="6346">
                  <c:v>400.56370448966413</c:v>
                </c:pt>
                <c:pt idx="6347">
                  <c:v>400.75323539463284</c:v>
                </c:pt>
                <c:pt idx="6348">
                  <c:v>400.71694119435017</c:v>
                </c:pt>
                <c:pt idx="6349">
                  <c:v>400.45663136096357</c:v>
                </c:pt>
                <c:pt idx="6350">
                  <c:v>400.33510082403302</c:v>
                </c:pt>
                <c:pt idx="6351">
                  <c:v>400.4977520113722</c:v>
                </c:pt>
                <c:pt idx="6352">
                  <c:v>400.70322241280201</c:v>
                </c:pt>
                <c:pt idx="6353">
                  <c:v>400.71498284901134</c:v>
                </c:pt>
                <c:pt idx="6354">
                  <c:v>400.50387415194768</c:v>
                </c:pt>
                <c:pt idx="6355">
                  <c:v>400.38648688654803</c:v>
                </c:pt>
                <c:pt idx="6356">
                  <c:v>400.49601755835175</c:v>
                </c:pt>
                <c:pt idx="6357">
                  <c:v>400.6844155105295</c:v>
                </c:pt>
                <c:pt idx="6358">
                  <c:v>400.70889080393141</c:v>
                </c:pt>
                <c:pt idx="6359">
                  <c:v>400.5035906700391</c:v>
                </c:pt>
                <c:pt idx="6360">
                  <c:v>400.26969363671594</c:v>
                </c:pt>
                <c:pt idx="6361">
                  <c:v>400.3050581979636</c:v>
                </c:pt>
                <c:pt idx="6362">
                  <c:v>400.52524454858462</c:v>
                </c:pt>
                <c:pt idx="6363">
                  <c:v>400.66990127947304</c:v>
                </c:pt>
                <c:pt idx="6364">
                  <c:v>400.57175244765205</c:v>
                </c:pt>
                <c:pt idx="6365">
                  <c:v>400.36938832396561</c:v>
                </c:pt>
                <c:pt idx="6366">
                  <c:v>400.32364892866747</c:v>
                </c:pt>
                <c:pt idx="6367">
                  <c:v>400.51565814424777</c:v>
                </c:pt>
                <c:pt idx="6368">
                  <c:v>400.64068896235869</c:v>
                </c:pt>
                <c:pt idx="6369">
                  <c:v>400.58465948500998</c:v>
                </c:pt>
                <c:pt idx="6370">
                  <c:v>400.37019995648825</c:v>
                </c:pt>
                <c:pt idx="6371">
                  <c:v>400.26904952730433</c:v>
                </c:pt>
                <c:pt idx="6372">
                  <c:v>400.44057647108798</c:v>
                </c:pt>
                <c:pt idx="6373">
                  <c:v>400.6459289746773</c:v>
                </c:pt>
                <c:pt idx="6374">
                  <c:v>400.65232374623491</c:v>
                </c:pt>
                <c:pt idx="6375">
                  <c:v>400.46203428606145</c:v>
                </c:pt>
                <c:pt idx="6376">
                  <c:v>400.37123802283338</c:v>
                </c:pt>
                <c:pt idx="6377">
                  <c:v>400.4889244826029</c:v>
                </c:pt>
                <c:pt idx="6378">
                  <c:v>400.67884429290496</c:v>
                </c:pt>
                <c:pt idx="6379">
                  <c:v>400.69016902770221</c:v>
                </c:pt>
                <c:pt idx="6380">
                  <c:v>400.48350722498094</c:v>
                </c:pt>
                <c:pt idx="6381">
                  <c:v>400.29999494839058</c:v>
                </c:pt>
                <c:pt idx="6382">
                  <c:v>400.3641238722679</c:v>
                </c:pt>
                <c:pt idx="6383">
                  <c:v>400.61743359618231</c:v>
                </c:pt>
                <c:pt idx="6384">
                  <c:v>400.72012909946727</c:v>
                </c:pt>
                <c:pt idx="6385">
                  <c:v>400.59925301330588</c:v>
                </c:pt>
                <c:pt idx="6386">
                  <c:v>400.37358863067328</c:v>
                </c:pt>
                <c:pt idx="6387">
                  <c:v>400.34138340439722</c:v>
                </c:pt>
                <c:pt idx="6388">
                  <c:v>400.52468480390144</c:v>
                </c:pt>
                <c:pt idx="6389">
                  <c:v>400.66695865571478</c:v>
                </c:pt>
                <c:pt idx="6390">
                  <c:v>400.60822523698999</c:v>
                </c:pt>
                <c:pt idx="6391">
                  <c:v>400.43927661452972</c:v>
                </c:pt>
                <c:pt idx="6392">
                  <c:v>400.4356218520029</c:v>
                </c:pt>
                <c:pt idx="6393">
                  <c:v>400.61102675310167</c:v>
                </c:pt>
                <c:pt idx="6394">
                  <c:v>400.72356737546437</c:v>
                </c:pt>
                <c:pt idx="6395">
                  <c:v>400.6410277702214</c:v>
                </c:pt>
                <c:pt idx="6396">
                  <c:v>400.46627524519926</c:v>
                </c:pt>
                <c:pt idx="6397">
                  <c:v>400.64289180616697</c:v>
                </c:pt>
                <c:pt idx="6398">
                  <c:v>401.25556889337633</c:v>
                </c:pt>
                <c:pt idx="6399">
                  <c:v>401.81661776560827</c:v>
                </c:pt>
                <c:pt idx="6400">
                  <c:v>402.07065903652017</c:v>
                </c:pt>
                <c:pt idx="6401">
                  <c:v>402.16921522119594</c:v>
                </c:pt>
                <c:pt idx="6402">
                  <c:v>402.56508928551477</c:v>
                </c:pt>
                <c:pt idx="6403">
                  <c:v>403.40279560768766</c:v>
                </c:pt>
                <c:pt idx="6404">
                  <c:v>404.18549353825409</c:v>
                </c:pt>
                <c:pt idx="6405">
                  <c:v>404.56308810349725</c:v>
                </c:pt>
                <c:pt idx="6406">
                  <c:v>404.73252805934641</c:v>
                </c:pt>
                <c:pt idx="6407">
                  <c:v>405.28966655431634</c:v>
                </c:pt>
                <c:pt idx="6408">
                  <c:v>406.38579072354707</c:v>
                </c:pt>
                <c:pt idx="6409">
                  <c:v>407.43609331768488</c:v>
                </c:pt>
                <c:pt idx="6410">
                  <c:v>408.02726858671167</c:v>
                </c:pt>
                <c:pt idx="6411">
                  <c:v>408.32716009620628</c:v>
                </c:pt>
                <c:pt idx="6412">
                  <c:v>408.96458948479585</c:v>
                </c:pt>
                <c:pt idx="6413">
                  <c:v>410.15395409823446</c:v>
                </c:pt>
                <c:pt idx="6414">
                  <c:v>411.30607402658455</c:v>
                </c:pt>
                <c:pt idx="6415">
                  <c:v>411.98693352219993</c:v>
                </c:pt>
                <c:pt idx="6416">
                  <c:v>412.34089560343716</c:v>
                </c:pt>
                <c:pt idx="6417">
                  <c:v>413.00553783950306</c:v>
                </c:pt>
                <c:pt idx="6418">
                  <c:v>414.22402327166446</c:v>
                </c:pt>
                <c:pt idx="6419">
                  <c:v>415.43139914081314</c:v>
                </c:pt>
                <c:pt idx="6420">
                  <c:v>416.17385366045153</c:v>
                </c:pt>
                <c:pt idx="6421">
                  <c:v>416.6219672680852</c:v>
                </c:pt>
                <c:pt idx="6422">
                  <c:v>417.35606306520697</c:v>
                </c:pt>
                <c:pt idx="6423">
                  <c:v>418.58416418786646</c:v>
                </c:pt>
                <c:pt idx="6424">
                  <c:v>419.80330131313849</c:v>
                </c:pt>
                <c:pt idx="6425">
                  <c:v>420.59256271925619</c:v>
                </c:pt>
                <c:pt idx="6426">
                  <c:v>421.10207491878657</c:v>
                </c:pt>
                <c:pt idx="6427">
                  <c:v>421.89998365930091</c:v>
                </c:pt>
                <c:pt idx="6428">
                  <c:v>423.10197873514772</c:v>
                </c:pt>
                <c:pt idx="6429">
                  <c:v>424.26739162534591</c:v>
                </c:pt>
                <c:pt idx="6430">
                  <c:v>425.01933222297396</c:v>
                </c:pt>
                <c:pt idx="6431">
                  <c:v>425.59409513247948</c:v>
                </c:pt>
                <c:pt idx="6432">
                  <c:v>426.4496535668909</c:v>
                </c:pt>
                <c:pt idx="6433">
                  <c:v>427.65517363470036</c:v>
                </c:pt>
                <c:pt idx="6434">
                  <c:v>428.73626461721176</c:v>
                </c:pt>
                <c:pt idx="6435">
                  <c:v>429.48036105890412</c:v>
                </c:pt>
                <c:pt idx="6436">
                  <c:v>430.10564284488976</c:v>
                </c:pt>
                <c:pt idx="6437">
                  <c:v>431.0449530326735</c:v>
                </c:pt>
                <c:pt idx="6438">
                  <c:v>432.24791846583332</c:v>
                </c:pt>
                <c:pt idx="6439">
                  <c:v>433.2538722697426</c:v>
                </c:pt>
                <c:pt idx="6440">
                  <c:v>433.90898194102192</c:v>
                </c:pt>
                <c:pt idx="6441">
                  <c:v>434.55909109338108</c:v>
                </c:pt>
                <c:pt idx="6442">
                  <c:v>435.62609882693766</c:v>
                </c:pt>
                <c:pt idx="6443">
                  <c:v>436.88749840955575</c:v>
                </c:pt>
                <c:pt idx="6444">
                  <c:v>437.801229456736</c:v>
                </c:pt>
                <c:pt idx="6445">
                  <c:v>438.33434699979045</c:v>
                </c:pt>
                <c:pt idx="6446">
                  <c:v>439.00849066852118</c:v>
                </c:pt>
                <c:pt idx="6447">
                  <c:v>440.18791507355115</c:v>
                </c:pt>
                <c:pt idx="6448">
                  <c:v>441.51798194457734</c:v>
                </c:pt>
                <c:pt idx="6449">
                  <c:v>442.38534042645642</c:v>
                </c:pt>
                <c:pt idx="6450">
                  <c:v>442.82994440250673</c:v>
                </c:pt>
                <c:pt idx="6451">
                  <c:v>443.50535086440675</c:v>
                </c:pt>
                <c:pt idx="6452">
                  <c:v>444.75162479020332</c:v>
                </c:pt>
                <c:pt idx="6453">
                  <c:v>446.09816639154809</c:v>
                </c:pt>
                <c:pt idx="6454">
                  <c:v>446.9401348861395</c:v>
                </c:pt>
                <c:pt idx="6455">
                  <c:v>447.33615099484155</c:v>
                </c:pt>
                <c:pt idx="6456">
                  <c:v>448.0052549391163</c:v>
                </c:pt>
                <c:pt idx="6457">
                  <c:v>449.28584217003925</c:v>
                </c:pt>
                <c:pt idx="6458">
                  <c:v>450.62859496998328</c:v>
                </c:pt>
                <c:pt idx="6459">
                  <c:v>451.45573160183977</c:v>
                </c:pt>
                <c:pt idx="6460">
                  <c:v>451.88597412800897</c:v>
                </c:pt>
                <c:pt idx="6461">
                  <c:v>452.5527139684541</c:v>
                </c:pt>
                <c:pt idx="6462">
                  <c:v>453.79437982621982</c:v>
                </c:pt>
                <c:pt idx="6463">
                  <c:v>455.10224202362292</c:v>
                </c:pt>
                <c:pt idx="6464">
                  <c:v>455.90778958985078</c:v>
                </c:pt>
                <c:pt idx="6465">
                  <c:v>456.39818677024323</c:v>
                </c:pt>
                <c:pt idx="6466">
                  <c:v>457.10474206774978</c:v>
                </c:pt>
                <c:pt idx="6467">
                  <c:v>458.28145613050435</c:v>
                </c:pt>
                <c:pt idx="6468">
                  <c:v>459.48826285161988</c:v>
                </c:pt>
                <c:pt idx="6469">
                  <c:v>460.30647113033592</c:v>
                </c:pt>
                <c:pt idx="6470">
                  <c:v>460.89872142707151</c:v>
                </c:pt>
                <c:pt idx="6471">
                  <c:v>461.67850213328575</c:v>
                </c:pt>
                <c:pt idx="6472">
                  <c:v>462.77602424157277</c:v>
                </c:pt>
                <c:pt idx="6473">
                  <c:v>463.88268149224206</c:v>
                </c:pt>
                <c:pt idx="6474">
                  <c:v>464.71405840277816</c:v>
                </c:pt>
                <c:pt idx="6475">
                  <c:v>465.43251545122268</c:v>
                </c:pt>
                <c:pt idx="6476">
                  <c:v>466.27583078267139</c:v>
                </c:pt>
                <c:pt idx="6477">
                  <c:v>467.28379476752173</c:v>
                </c:pt>
                <c:pt idx="6478">
                  <c:v>468.29669089685103</c:v>
                </c:pt>
                <c:pt idx="6479">
                  <c:v>469.1143386942914</c:v>
                </c:pt>
                <c:pt idx="6480">
                  <c:v>469.92075874625505</c:v>
                </c:pt>
                <c:pt idx="6481">
                  <c:v>470.83983591271851</c:v>
                </c:pt>
                <c:pt idx="6482">
                  <c:v>471.80739060988117</c:v>
                </c:pt>
                <c:pt idx="6483">
                  <c:v>472.69400783205856</c:v>
                </c:pt>
                <c:pt idx="6484">
                  <c:v>473.52459857058381</c:v>
                </c:pt>
                <c:pt idx="6485">
                  <c:v>474.41297583246342</c:v>
                </c:pt>
                <c:pt idx="6486">
                  <c:v>475.41737026814269</c:v>
                </c:pt>
                <c:pt idx="6487">
                  <c:v>476.37814753414625</c:v>
                </c:pt>
                <c:pt idx="6488">
                  <c:v>477.17908653680183</c:v>
                </c:pt>
                <c:pt idx="6489">
                  <c:v>477.94995742900585</c:v>
                </c:pt>
                <c:pt idx="6490">
                  <c:v>478.90001969916671</c:v>
                </c:pt>
                <c:pt idx="6491">
                  <c:v>479.95837132735102</c:v>
                </c:pt>
                <c:pt idx="6492">
                  <c:v>480.94406136993007</c:v>
                </c:pt>
                <c:pt idx="6493">
                  <c:v>481.68702082858897</c:v>
                </c:pt>
                <c:pt idx="6494">
                  <c:v>482.4022400074665</c:v>
                </c:pt>
                <c:pt idx="6495">
                  <c:v>483.34869282663328</c:v>
                </c:pt>
                <c:pt idx="6496">
                  <c:v>484.47356137046472</c:v>
                </c:pt>
                <c:pt idx="6497">
                  <c:v>485.50567103510468</c:v>
                </c:pt>
                <c:pt idx="6498">
                  <c:v>486.26799996085435</c:v>
                </c:pt>
                <c:pt idx="6499">
                  <c:v>486.9129636778697</c:v>
                </c:pt>
                <c:pt idx="6500">
                  <c:v>487.76595766107482</c:v>
                </c:pt>
                <c:pt idx="6501">
                  <c:v>488.88494407390669</c:v>
                </c:pt>
                <c:pt idx="6502">
                  <c:v>489.96224496909201</c:v>
                </c:pt>
                <c:pt idx="6503">
                  <c:v>490.78345513431623</c:v>
                </c:pt>
                <c:pt idx="6504">
                  <c:v>491.39846406555858</c:v>
                </c:pt>
                <c:pt idx="6505">
                  <c:v>492.17060890520986</c:v>
                </c:pt>
                <c:pt idx="6506">
                  <c:v>493.28383453393724</c:v>
                </c:pt>
                <c:pt idx="6507">
                  <c:v>494.43257077153743</c:v>
                </c:pt>
                <c:pt idx="6508">
                  <c:v>495.3281328031876</c:v>
                </c:pt>
                <c:pt idx="6509">
                  <c:v>495.95123350109338</c:v>
                </c:pt>
                <c:pt idx="6510">
                  <c:v>496.62217267934034</c:v>
                </c:pt>
                <c:pt idx="6511">
                  <c:v>497.64617642415965</c:v>
                </c:pt>
                <c:pt idx="6512">
                  <c:v>498.824763365698</c:v>
                </c:pt>
                <c:pt idx="6513">
                  <c:v>499.7958718403919</c:v>
                </c:pt>
                <c:pt idx="6514">
                  <c:v>500.45111897908453</c:v>
                </c:pt>
                <c:pt idx="6515">
                  <c:v>501.08741550351192</c:v>
                </c:pt>
                <c:pt idx="6516">
                  <c:v>502.03593035006884</c:v>
                </c:pt>
                <c:pt idx="6517">
                  <c:v>503.22533200885317</c:v>
                </c:pt>
                <c:pt idx="6518">
                  <c:v>504.26859915336621</c:v>
                </c:pt>
                <c:pt idx="6519">
                  <c:v>505.01635333459978</c:v>
                </c:pt>
                <c:pt idx="6520">
                  <c:v>505.64349944015322</c:v>
                </c:pt>
                <c:pt idx="6521">
                  <c:v>506.47386602701636</c:v>
                </c:pt>
                <c:pt idx="6522">
                  <c:v>507.59056843389078</c:v>
                </c:pt>
                <c:pt idx="6523">
                  <c:v>508.7049692601766</c:v>
                </c:pt>
                <c:pt idx="6524">
                  <c:v>509.54872609371989</c:v>
                </c:pt>
                <c:pt idx="6525">
                  <c:v>510.18537971563399</c:v>
                </c:pt>
                <c:pt idx="6526">
                  <c:v>510.94151938118011</c:v>
                </c:pt>
                <c:pt idx="6527">
                  <c:v>512.01519036170134</c:v>
                </c:pt>
                <c:pt idx="6528">
                  <c:v>513.15748497519121</c:v>
                </c:pt>
                <c:pt idx="6529">
                  <c:v>514.04169689288551</c:v>
                </c:pt>
                <c:pt idx="6530">
                  <c:v>514.71928234271138</c:v>
                </c:pt>
                <c:pt idx="6531">
                  <c:v>515.44091337856821</c:v>
                </c:pt>
                <c:pt idx="6532">
                  <c:v>516.4133594297158</c:v>
                </c:pt>
                <c:pt idx="6533">
                  <c:v>517.55553466511628</c:v>
                </c:pt>
                <c:pt idx="6534">
                  <c:v>518.4797078457043</c:v>
                </c:pt>
                <c:pt idx="6535">
                  <c:v>519.19679293332024</c:v>
                </c:pt>
                <c:pt idx="6536">
                  <c:v>519.91669569025919</c:v>
                </c:pt>
                <c:pt idx="6537">
                  <c:v>520.83868882469551</c:v>
                </c:pt>
                <c:pt idx="6538">
                  <c:v>521.93316642640571</c:v>
                </c:pt>
                <c:pt idx="6539">
                  <c:v>522.91594272149882</c:v>
                </c:pt>
                <c:pt idx="6540">
                  <c:v>523.70111330537929</c:v>
                </c:pt>
                <c:pt idx="6541">
                  <c:v>524.41073451259706</c:v>
                </c:pt>
                <c:pt idx="6542">
                  <c:v>525.27141149718977</c:v>
                </c:pt>
                <c:pt idx="6543">
                  <c:v>526.30438327782167</c:v>
                </c:pt>
                <c:pt idx="6544">
                  <c:v>527.33904811327943</c:v>
                </c:pt>
                <c:pt idx="6545">
                  <c:v>528.19980134961713</c:v>
                </c:pt>
                <c:pt idx="6546">
                  <c:v>528.9366280480541</c:v>
                </c:pt>
                <c:pt idx="6547">
                  <c:v>529.70747954152102</c:v>
                </c:pt>
                <c:pt idx="6548">
                  <c:v>530.69035940152037</c:v>
                </c:pt>
                <c:pt idx="6549">
                  <c:v>531.76977707441688</c:v>
                </c:pt>
                <c:pt idx="6550">
                  <c:v>532.67412114384297</c:v>
                </c:pt>
                <c:pt idx="6551">
                  <c:v>533.40997669816852</c:v>
                </c:pt>
                <c:pt idx="6552">
                  <c:v>534.14827812357998</c:v>
                </c:pt>
                <c:pt idx="6553">
                  <c:v>535.09734328037655</c:v>
                </c:pt>
                <c:pt idx="6554">
                  <c:v>536.17244864357008</c:v>
                </c:pt>
                <c:pt idx="6555">
                  <c:v>537.1117163221802</c:v>
                </c:pt>
                <c:pt idx="6556">
                  <c:v>537.86797294071403</c:v>
                </c:pt>
                <c:pt idx="6557">
                  <c:v>538.6057691861879</c:v>
                </c:pt>
                <c:pt idx="6558">
                  <c:v>539.53015437946738</c:v>
                </c:pt>
                <c:pt idx="6559">
                  <c:v>540.60535000042262</c:v>
                </c:pt>
                <c:pt idx="6560">
                  <c:v>541.56823713309848</c:v>
                </c:pt>
                <c:pt idx="6561">
                  <c:v>542.33609041014961</c:v>
                </c:pt>
                <c:pt idx="6562">
                  <c:v>543.0446767048461</c:v>
                </c:pt>
                <c:pt idx="6563">
                  <c:v>543.95891489544488</c:v>
                </c:pt>
                <c:pt idx="6564">
                  <c:v>545.03885781877625</c:v>
                </c:pt>
                <c:pt idx="6565">
                  <c:v>546.03207695457115</c:v>
                </c:pt>
                <c:pt idx="6566">
                  <c:v>546.78921466060501</c:v>
                </c:pt>
                <c:pt idx="6567">
                  <c:v>547.49693620727339</c:v>
                </c:pt>
                <c:pt idx="6568">
                  <c:v>548.3847818261105</c:v>
                </c:pt>
                <c:pt idx="6569">
                  <c:v>549.47787154694743</c:v>
                </c:pt>
                <c:pt idx="6570">
                  <c:v>550.48078711026631</c:v>
                </c:pt>
                <c:pt idx="6571">
                  <c:v>551.24838477488436</c:v>
                </c:pt>
                <c:pt idx="6572">
                  <c:v>551.92730919818382</c:v>
                </c:pt>
                <c:pt idx="6573">
                  <c:v>552.81766184059893</c:v>
                </c:pt>
                <c:pt idx="6574">
                  <c:v>553.94264405334229</c:v>
                </c:pt>
                <c:pt idx="6575">
                  <c:v>554.93745191346272</c:v>
                </c:pt>
                <c:pt idx="6576">
                  <c:v>555.70591409549843</c:v>
                </c:pt>
                <c:pt idx="6577">
                  <c:v>556.34531479051066</c:v>
                </c:pt>
                <c:pt idx="6578">
                  <c:v>557.22531814296553</c:v>
                </c:pt>
                <c:pt idx="6579">
                  <c:v>558.36220236699842</c:v>
                </c:pt>
                <c:pt idx="6580">
                  <c:v>559.36531248397966</c:v>
                </c:pt>
                <c:pt idx="6581">
                  <c:v>560.12228654891624</c:v>
                </c:pt>
                <c:pt idx="6582">
                  <c:v>560.77455100809516</c:v>
                </c:pt>
                <c:pt idx="6583">
                  <c:v>561.67601821183985</c:v>
                </c:pt>
                <c:pt idx="6584">
                  <c:v>562.80807466078932</c:v>
                </c:pt>
                <c:pt idx="6585">
                  <c:v>563.81309187323859</c:v>
                </c:pt>
                <c:pt idx="6586">
                  <c:v>564.55082611639477</c:v>
                </c:pt>
                <c:pt idx="6587">
                  <c:v>565.21029060013086</c:v>
                </c:pt>
                <c:pt idx="6588">
                  <c:v>566.11557714536468</c:v>
                </c:pt>
                <c:pt idx="6589">
                  <c:v>567.27244582642072</c:v>
                </c:pt>
                <c:pt idx="6590">
                  <c:v>568.26909922372693</c:v>
                </c:pt>
                <c:pt idx="6591">
                  <c:v>568.99196621007297</c:v>
                </c:pt>
                <c:pt idx="6592">
                  <c:v>569.64233796171334</c:v>
                </c:pt>
                <c:pt idx="6593">
                  <c:v>570.57361564470034</c:v>
                </c:pt>
                <c:pt idx="6594">
                  <c:v>571.71856264230871</c:v>
                </c:pt>
                <c:pt idx="6595">
                  <c:v>572.72470613989958</c:v>
                </c:pt>
                <c:pt idx="6596">
                  <c:v>573.43462220803781</c:v>
                </c:pt>
                <c:pt idx="6597">
                  <c:v>574.0915226556682</c:v>
                </c:pt>
                <c:pt idx="6598">
                  <c:v>575.05699630458264</c:v>
                </c:pt>
                <c:pt idx="6599">
                  <c:v>576.20172702774084</c:v>
                </c:pt>
                <c:pt idx="6600">
                  <c:v>577.17387875280906</c:v>
                </c:pt>
                <c:pt idx="6601">
                  <c:v>577.85230384519127</c:v>
                </c:pt>
                <c:pt idx="6602">
                  <c:v>578.52776087139512</c:v>
                </c:pt>
                <c:pt idx="6603">
                  <c:v>579.49745301295911</c:v>
                </c:pt>
                <c:pt idx="6604">
                  <c:v>580.64437029096689</c:v>
                </c:pt>
                <c:pt idx="6605">
                  <c:v>581.56675784568824</c:v>
                </c:pt>
                <c:pt idx="6606">
                  <c:v>582.23892692020127</c:v>
                </c:pt>
                <c:pt idx="6607">
                  <c:v>582.96091626769555</c:v>
                </c:pt>
                <c:pt idx="6608">
                  <c:v>583.96417045909425</c:v>
                </c:pt>
                <c:pt idx="6609">
                  <c:v>585.07876740433517</c:v>
                </c:pt>
                <c:pt idx="6610">
                  <c:v>585.9608391476105</c:v>
                </c:pt>
                <c:pt idx="6611">
                  <c:v>586.62363953483077</c:v>
                </c:pt>
                <c:pt idx="6612">
                  <c:v>587.35833252268912</c:v>
                </c:pt>
                <c:pt idx="6613">
                  <c:v>588.42443372793764</c:v>
                </c:pt>
                <c:pt idx="6614">
                  <c:v>589.5461737420203</c:v>
                </c:pt>
                <c:pt idx="6615">
                  <c:v>590.36998437468958</c:v>
                </c:pt>
                <c:pt idx="6616">
                  <c:v>590.98787687653771</c:v>
                </c:pt>
                <c:pt idx="6617">
                  <c:v>591.76955698827805</c:v>
                </c:pt>
                <c:pt idx="6618">
                  <c:v>592.86062735675955</c:v>
                </c:pt>
                <c:pt idx="6619">
                  <c:v>593.9223113887889</c:v>
                </c:pt>
                <c:pt idx="6620">
                  <c:v>594.70473495428223</c:v>
                </c:pt>
                <c:pt idx="6621">
                  <c:v>595.36802566633105</c:v>
                </c:pt>
                <c:pt idx="6622">
                  <c:v>596.23629540338652</c:v>
                </c:pt>
                <c:pt idx="6623">
                  <c:v>597.34286198332961</c:v>
                </c:pt>
                <c:pt idx="6624">
                  <c:v>598.34215675001792</c:v>
                </c:pt>
                <c:pt idx="6625">
                  <c:v>599.07780227050762</c:v>
                </c:pt>
                <c:pt idx="6626">
                  <c:v>599.76215082591057</c:v>
                </c:pt>
                <c:pt idx="6627">
                  <c:v>600.71260480640933</c:v>
                </c:pt>
                <c:pt idx="6628">
                  <c:v>601.80146716102035</c:v>
                </c:pt>
                <c:pt idx="6629">
                  <c:v>602.73269283538843</c:v>
                </c:pt>
                <c:pt idx="6630">
                  <c:v>603.44858195389622</c:v>
                </c:pt>
                <c:pt idx="6631">
                  <c:v>604.17432941186564</c:v>
                </c:pt>
                <c:pt idx="6632">
                  <c:v>605.17727471926878</c:v>
                </c:pt>
                <c:pt idx="6633">
                  <c:v>606.2651819893274</c:v>
                </c:pt>
                <c:pt idx="6634">
                  <c:v>607.13862045468977</c:v>
                </c:pt>
                <c:pt idx="6635">
                  <c:v>607.86699028647058</c:v>
                </c:pt>
                <c:pt idx="6636">
                  <c:v>608.7024706098041</c:v>
                </c:pt>
                <c:pt idx="6637">
                  <c:v>609.74699150349954</c:v>
                </c:pt>
                <c:pt idx="6638">
                  <c:v>610.75319174170136</c:v>
                </c:pt>
                <c:pt idx="6639">
                  <c:v>611.56232391131834</c:v>
                </c:pt>
                <c:pt idx="6640">
                  <c:v>612.31297402892949</c:v>
                </c:pt>
                <c:pt idx="6641">
                  <c:v>613.24437974293517</c:v>
                </c:pt>
                <c:pt idx="6642">
                  <c:v>614.27041773729343</c:v>
                </c:pt>
                <c:pt idx="6643">
                  <c:v>615.20561975078431</c:v>
                </c:pt>
                <c:pt idx="6644">
                  <c:v>615.97099323628936</c:v>
                </c:pt>
                <c:pt idx="6645">
                  <c:v>616.78234579713126</c:v>
                </c:pt>
                <c:pt idx="6646">
                  <c:v>617.7022484153083</c:v>
                </c:pt>
                <c:pt idx="6647">
                  <c:v>618.72110249923298</c:v>
                </c:pt>
                <c:pt idx="6648">
                  <c:v>619.66740305936219</c:v>
                </c:pt>
                <c:pt idx="6649">
                  <c:v>620.49732946201402</c:v>
                </c:pt>
                <c:pt idx="6650">
                  <c:v>621.32645424768907</c:v>
                </c:pt>
                <c:pt idx="6651">
                  <c:v>622.24559775990861</c:v>
                </c:pt>
                <c:pt idx="6652">
                  <c:v>623.21453082216794</c:v>
                </c:pt>
                <c:pt idx="6653">
                  <c:v>624.12487579715832</c:v>
                </c:pt>
                <c:pt idx="6654">
                  <c:v>624.97587608641879</c:v>
                </c:pt>
                <c:pt idx="6655">
                  <c:v>625.80143350968046</c:v>
                </c:pt>
                <c:pt idx="6656">
                  <c:v>626.74051719149543</c:v>
                </c:pt>
                <c:pt idx="6657">
                  <c:v>627.69034010397479</c:v>
                </c:pt>
                <c:pt idx="6658">
                  <c:v>628.57065055457815</c:v>
                </c:pt>
                <c:pt idx="6659">
                  <c:v>629.39379659197709</c:v>
                </c:pt>
                <c:pt idx="6660">
                  <c:v>630.26038056181483</c:v>
                </c:pt>
                <c:pt idx="6661">
                  <c:v>631.19002493713015</c:v>
                </c:pt>
                <c:pt idx="6662">
                  <c:v>632.12638502353889</c:v>
                </c:pt>
                <c:pt idx="6663">
                  <c:v>633.00273973046865</c:v>
                </c:pt>
                <c:pt idx="6664">
                  <c:v>633.86877142392132</c:v>
                </c:pt>
                <c:pt idx="6665">
                  <c:v>634.76227363981207</c:v>
                </c:pt>
                <c:pt idx="6666">
                  <c:v>635.70786140644168</c:v>
                </c:pt>
                <c:pt idx="6667">
                  <c:v>636.62656934209485</c:v>
                </c:pt>
                <c:pt idx="6668">
                  <c:v>637.51603933472961</c:v>
                </c:pt>
                <c:pt idx="6669">
                  <c:v>638.39322187221501</c:v>
                </c:pt>
                <c:pt idx="6670">
                  <c:v>639.3100980540612</c:v>
                </c:pt>
                <c:pt idx="6671">
                  <c:v>640.20310713726781</c:v>
                </c:pt>
                <c:pt idx="6672">
                  <c:v>641.10146258849727</c:v>
                </c:pt>
                <c:pt idx="6673">
                  <c:v>641.96951418501567</c:v>
                </c:pt>
                <c:pt idx="6674">
                  <c:v>642.84972992529197</c:v>
                </c:pt>
                <c:pt idx="6675">
                  <c:v>643.76186229691245</c:v>
                </c:pt>
                <c:pt idx="6676">
                  <c:v>644.66667785678987</c:v>
                </c:pt>
                <c:pt idx="6677">
                  <c:v>645.55083090881726</c:v>
                </c:pt>
                <c:pt idx="6678">
                  <c:v>646.46722144643218</c:v>
                </c:pt>
                <c:pt idx="6679">
                  <c:v>647.37744946517273</c:v>
                </c:pt>
                <c:pt idx="6680">
                  <c:v>648.28239962211819</c:v>
                </c:pt>
                <c:pt idx="6681">
                  <c:v>649.18871500676369</c:v>
                </c:pt>
                <c:pt idx="6682">
                  <c:v>650.10656228793346</c:v>
                </c:pt>
                <c:pt idx="6683">
                  <c:v>650.99469257570172</c:v>
                </c:pt>
                <c:pt idx="6684">
                  <c:v>651.8627962022922</c:v>
                </c:pt>
                <c:pt idx="6685">
                  <c:v>652.76613884979724</c:v>
                </c:pt>
                <c:pt idx="6686">
                  <c:v>653.68891387451845</c:v>
                </c:pt>
                <c:pt idx="6687">
                  <c:v>654.57598412422567</c:v>
                </c:pt>
                <c:pt idx="6688">
                  <c:v>655.46436803738698</c:v>
                </c:pt>
                <c:pt idx="6689">
                  <c:v>656.36719821412294</c:v>
                </c:pt>
                <c:pt idx="6690">
                  <c:v>657.25694294686059</c:v>
                </c:pt>
                <c:pt idx="6691">
                  <c:v>658.13497723559851</c:v>
                </c:pt>
                <c:pt idx="6692">
                  <c:v>659.03770909078321</c:v>
                </c:pt>
                <c:pt idx="6693">
                  <c:v>659.9596888821626</c:v>
                </c:pt>
                <c:pt idx="6694">
                  <c:v>660.87419372209808</c:v>
                </c:pt>
                <c:pt idx="6695">
                  <c:v>661.75393123814035</c:v>
                </c:pt>
                <c:pt idx="6696">
                  <c:v>662.60481130778226</c:v>
                </c:pt>
                <c:pt idx="6697">
                  <c:v>663.48688114722984</c:v>
                </c:pt>
                <c:pt idx="6698">
                  <c:v>664.39547113361596</c:v>
                </c:pt>
                <c:pt idx="6699">
                  <c:v>665.2764925921997</c:v>
                </c:pt>
                <c:pt idx="6700">
                  <c:v>666.13791514987884</c:v>
                </c:pt>
                <c:pt idx="6701">
                  <c:v>667.02454290922424</c:v>
                </c:pt>
                <c:pt idx="6702">
                  <c:v>667.92043727814507</c:v>
                </c:pt>
                <c:pt idx="6703">
                  <c:v>668.8423748840022</c:v>
                </c:pt>
                <c:pt idx="6704">
                  <c:v>669.79002838994961</c:v>
                </c:pt>
                <c:pt idx="6705">
                  <c:v>670.70380300784063</c:v>
                </c:pt>
                <c:pt idx="6706">
                  <c:v>671.64044974439264</c:v>
                </c:pt>
                <c:pt idx="6707">
                  <c:v>672.59091997663472</c:v>
                </c:pt>
                <c:pt idx="6708">
                  <c:v>673.52216635218394</c:v>
                </c:pt>
                <c:pt idx="6709">
                  <c:v>674.42441690160047</c:v>
                </c:pt>
                <c:pt idx="6710">
                  <c:v>675.32578553805774</c:v>
                </c:pt>
                <c:pt idx="6711">
                  <c:v>676.23799934781641</c:v>
                </c:pt>
                <c:pt idx="6712">
                  <c:v>677.0827772150833</c:v>
                </c:pt>
                <c:pt idx="6713">
                  <c:v>677.57545330589824</c:v>
                </c:pt>
                <c:pt idx="6714">
                  <c:v>677.76947654687547</c:v>
                </c:pt>
                <c:pt idx="6715">
                  <c:v>677.95449863964336</c:v>
                </c:pt>
                <c:pt idx="6716">
                  <c:v>678.30600141049581</c:v>
                </c:pt>
                <c:pt idx="6717">
                  <c:v>678.73984030145846</c:v>
                </c:pt>
                <c:pt idx="6718">
                  <c:v>679.03409309104552</c:v>
                </c:pt>
                <c:pt idx="6719">
                  <c:v>679.19344455226292</c:v>
                </c:pt>
                <c:pt idx="6720">
                  <c:v>679.3840329804832</c:v>
                </c:pt>
                <c:pt idx="6721">
                  <c:v>679.71274093744273</c:v>
                </c:pt>
                <c:pt idx="6722">
                  <c:v>679.99157063471876</c:v>
                </c:pt>
                <c:pt idx="6723">
                  <c:v>680.09605409874553</c:v>
                </c:pt>
                <c:pt idx="6724">
                  <c:v>680.10004799292483</c:v>
                </c:pt>
                <c:pt idx="6725">
                  <c:v>680.11155137059086</c:v>
                </c:pt>
                <c:pt idx="6726">
                  <c:v>680.18191479724555</c:v>
                </c:pt>
                <c:pt idx="6727">
                  <c:v>680.28832344206603</c:v>
                </c:pt>
                <c:pt idx="6728">
                  <c:v>680.32137656083842</c:v>
                </c:pt>
                <c:pt idx="6729">
                  <c:v>680.27678625840849</c:v>
                </c:pt>
                <c:pt idx="6730">
                  <c:v>680.26389474096572</c:v>
                </c:pt>
                <c:pt idx="6731">
                  <c:v>680.28751636014999</c:v>
                </c:pt>
                <c:pt idx="6732">
                  <c:v>680.2925019310851</c:v>
                </c:pt>
                <c:pt idx="6733">
                  <c:v>680.27952011616833</c:v>
                </c:pt>
                <c:pt idx="6734">
                  <c:v>680.30223004607433</c:v>
                </c:pt>
                <c:pt idx="6735">
                  <c:v>680.31469447105633</c:v>
                </c:pt>
                <c:pt idx="6736">
                  <c:v>680.32740532341757</c:v>
                </c:pt>
                <c:pt idx="6737">
                  <c:v>680.30638588737315</c:v>
                </c:pt>
                <c:pt idx="6738">
                  <c:v>680.29837129056568</c:v>
                </c:pt>
                <c:pt idx="6739">
                  <c:v>680.28665958234581</c:v>
                </c:pt>
                <c:pt idx="6740">
                  <c:v>680.29158111024935</c:v>
                </c:pt>
                <c:pt idx="6741">
                  <c:v>680.30163314466222</c:v>
                </c:pt>
                <c:pt idx="6742">
                  <c:v>680.26936146574758</c:v>
                </c:pt>
                <c:pt idx="6743">
                  <c:v>680.26448366568866</c:v>
                </c:pt>
                <c:pt idx="6744">
                  <c:v>680.23395803010976</c:v>
                </c:pt>
                <c:pt idx="6745">
                  <c:v>680.23890400528956</c:v>
                </c:pt>
                <c:pt idx="6746">
                  <c:v>680.22026253792285</c:v>
                </c:pt>
                <c:pt idx="6747">
                  <c:v>680.196774368972</c:v>
                </c:pt>
                <c:pt idx="6748">
                  <c:v>680.21481733812129</c:v>
                </c:pt>
                <c:pt idx="6749">
                  <c:v>680.23327573158531</c:v>
                </c:pt>
                <c:pt idx="6750">
                  <c:v>680.23006128533973</c:v>
                </c:pt>
                <c:pt idx="6751">
                  <c:v>680.23425772205962</c:v>
                </c:pt>
                <c:pt idx="6752">
                  <c:v>680.22509979923564</c:v>
                </c:pt>
                <c:pt idx="6753">
                  <c:v>680.21140080047019</c:v>
                </c:pt>
                <c:pt idx="6754">
                  <c:v>680.21918187790493</c:v>
                </c:pt>
                <c:pt idx="6755">
                  <c:v>680.22825903365901</c:v>
                </c:pt>
                <c:pt idx="6756">
                  <c:v>680.20128294191898</c:v>
                </c:pt>
                <c:pt idx="6757">
                  <c:v>680.1670315124494</c:v>
                </c:pt>
                <c:pt idx="6758">
                  <c:v>680.13727575173539</c:v>
                </c:pt>
                <c:pt idx="6759">
                  <c:v>680.14766856337565</c:v>
                </c:pt>
                <c:pt idx="6760">
                  <c:v>680.1579012570063</c:v>
                </c:pt>
                <c:pt idx="6761">
                  <c:v>680.17400718279168</c:v>
                </c:pt>
                <c:pt idx="6762">
                  <c:v>680.17424133437248</c:v>
                </c:pt>
                <c:pt idx="6763">
                  <c:v>680.16800777492858</c:v>
                </c:pt>
                <c:pt idx="6764">
                  <c:v>680.14891566477218</c:v>
                </c:pt>
                <c:pt idx="6765">
                  <c:v>680.15532119577836</c:v>
                </c:pt>
                <c:pt idx="6766">
                  <c:v>680.15314756326597</c:v>
                </c:pt>
                <c:pt idx="6767">
                  <c:v>680.16767143037544</c:v>
                </c:pt>
                <c:pt idx="6768">
                  <c:v>680.18938907361633</c:v>
                </c:pt>
                <c:pt idx="6769">
                  <c:v>680.17089697723782</c:v>
                </c:pt>
                <c:pt idx="6770">
                  <c:v>680.14010116823431</c:v>
                </c:pt>
                <c:pt idx="6771">
                  <c:v>680.09321838180051</c:v>
                </c:pt>
                <c:pt idx="6772">
                  <c:v>680.08220173148356</c:v>
                </c:pt>
                <c:pt idx="6773">
                  <c:v>680.09548607729403</c:v>
                </c:pt>
                <c:pt idx="6774">
                  <c:v>680.09667748306811</c:v>
                </c:pt>
                <c:pt idx="6775">
                  <c:v>680.11359667314719</c:v>
                </c:pt>
                <c:pt idx="6776">
                  <c:v>680.13306580710082</c:v>
                </c:pt>
                <c:pt idx="6777">
                  <c:v>680.146883918811</c:v>
                </c:pt>
                <c:pt idx="6778">
                  <c:v>680.13481134194797</c:v>
                </c:pt>
                <c:pt idx="6779">
                  <c:v>680.14155477926795</c:v>
                </c:pt>
                <c:pt idx="6780">
                  <c:v>680.14758461706492</c:v>
                </c:pt>
                <c:pt idx="6781">
                  <c:v>680.12515146064834</c:v>
                </c:pt>
                <c:pt idx="6782">
                  <c:v>680.13129556232764</c:v>
                </c:pt>
                <c:pt idx="6783">
                  <c:v>680.11306259128958</c:v>
                </c:pt>
                <c:pt idx="6784">
                  <c:v>680.08144969600505</c:v>
                </c:pt>
                <c:pt idx="6785">
                  <c:v>680.06767717694959</c:v>
                </c:pt>
                <c:pt idx="6786">
                  <c:v>680.07128328341491</c:v>
                </c:pt>
                <c:pt idx="6787">
                  <c:v>680.0922660414443</c:v>
                </c:pt>
                <c:pt idx="6788">
                  <c:v>680.10090388860294</c:v>
                </c:pt>
                <c:pt idx="6789">
                  <c:v>680.10310908472934</c:v>
                </c:pt>
                <c:pt idx="6790">
                  <c:v>680.10179297197556</c:v>
                </c:pt>
                <c:pt idx="6791">
                  <c:v>680.09830865965091</c:v>
                </c:pt>
                <c:pt idx="6792">
                  <c:v>680.08409719013434</c:v>
                </c:pt>
                <c:pt idx="6793">
                  <c:v>680.08616875862185</c:v>
                </c:pt>
                <c:pt idx="6794">
                  <c:v>680.09390464938042</c:v>
                </c:pt>
                <c:pt idx="6795">
                  <c:v>680.09394853174229</c:v>
                </c:pt>
                <c:pt idx="6796">
                  <c:v>680.06996375677966</c:v>
                </c:pt>
                <c:pt idx="6797">
                  <c:v>680.02742157335774</c:v>
                </c:pt>
                <c:pt idx="6798">
                  <c:v>680.01605715441474</c:v>
                </c:pt>
                <c:pt idx="6799">
                  <c:v>680.05040721570481</c:v>
                </c:pt>
                <c:pt idx="6800">
                  <c:v>680.10143888835137</c:v>
                </c:pt>
                <c:pt idx="6801">
                  <c:v>680.08142700422786</c:v>
                </c:pt>
                <c:pt idx="6802">
                  <c:v>680.05012062598121</c:v>
                </c:pt>
                <c:pt idx="6803">
                  <c:v>680.0449775718065</c:v>
                </c:pt>
                <c:pt idx="6804">
                  <c:v>680.06224616995382</c:v>
                </c:pt>
                <c:pt idx="6805">
                  <c:v>680.06914814688616</c:v>
                </c:pt>
                <c:pt idx="6806">
                  <c:v>680.06724176566399</c:v>
                </c:pt>
                <c:pt idx="6807">
                  <c:v>680.06766487647815</c:v>
                </c:pt>
                <c:pt idx="6808">
                  <c:v>680.061977375163</c:v>
                </c:pt>
                <c:pt idx="6809">
                  <c:v>680.0656347433644</c:v>
                </c:pt>
                <c:pt idx="6810">
                  <c:v>680.04383257870006</c:v>
                </c:pt>
                <c:pt idx="6811">
                  <c:v>680.04453826560427</c:v>
                </c:pt>
                <c:pt idx="6812">
                  <c:v>680.03762299214418</c:v>
                </c:pt>
                <c:pt idx="6813">
                  <c:v>680.03373582125937</c:v>
                </c:pt>
                <c:pt idx="6814">
                  <c:v>680.03808448550444</c:v>
                </c:pt>
                <c:pt idx="6815">
                  <c:v>680.05755917868646</c:v>
                </c:pt>
                <c:pt idx="6816">
                  <c:v>680.07738655598769</c:v>
                </c:pt>
                <c:pt idx="6817">
                  <c:v>680.08426781458832</c:v>
                </c:pt>
                <c:pt idx="6818">
                  <c:v>680.09223842473557</c:v>
                </c:pt>
                <c:pt idx="6819">
                  <c:v>680.06508544016424</c:v>
                </c:pt>
                <c:pt idx="6820">
                  <c:v>680.06798882833868</c:v>
                </c:pt>
                <c:pt idx="6821">
                  <c:v>680.05437812438254</c:v>
                </c:pt>
                <c:pt idx="6822">
                  <c:v>680.02515926133651</c:v>
                </c:pt>
                <c:pt idx="6823">
                  <c:v>679.99416100395251</c:v>
                </c:pt>
                <c:pt idx="6824">
                  <c:v>680.00495852084941</c:v>
                </c:pt>
                <c:pt idx="6825">
                  <c:v>680.04029523794509</c:v>
                </c:pt>
                <c:pt idx="6826">
                  <c:v>680.04495752761341</c:v>
                </c:pt>
                <c:pt idx="6827">
                  <c:v>680.04794965546739</c:v>
                </c:pt>
                <c:pt idx="6828">
                  <c:v>680.05909865390151</c:v>
                </c:pt>
                <c:pt idx="6829">
                  <c:v>680.08774866307454</c:v>
                </c:pt>
                <c:pt idx="6830">
                  <c:v>680.07479471774366</c:v>
                </c:pt>
                <c:pt idx="6831">
                  <c:v>680.08215188870645</c:v>
                </c:pt>
                <c:pt idx="6832">
                  <c:v>680.09110381150447</c:v>
                </c:pt>
                <c:pt idx="6833">
                  <c:v>680.08695871627538</c:v>
                </c:pt>
                <c:pt idx="6834">
                  <c:v>680.04325864299892</c:v>
                </c:pt>
                <c:pt idx="6835">
                  <c:v>680.02083526989736</c:v>
                </c:pt>
                <c:pt idx="6836">
                  <c:v>679.99243177125095</c:v>
                </c:pt>
                <c:pt idx="6837">
                  <c:v>679.99713012931306</c:v>
                </c:pt>
                <c:pt idx="6838">
                  <c:v>680.03664048819223</c:v>
                </c:pt>
                <c:pt idx="6839">
                  <c:v>680.08729256135121</c:v>
                </c:pt>
                <c:pt idx="6840">
                  <c:v>680.06265543567361</c:v>
                </c:pt>
                <c:pt idx="6841">
                  <c:v>680.0279083068142</c:v>
                </c:pt>
                <c:pt idx="6842">
                  <c:v>680.03650315829714</c:v>
                </c:pt>
                <c:pt idx="6843">
                  <c:v>680.0739766860072</c:v>
                </c:pt>
                <c:pt idx="6844">
                  <c:v>680.09335978733361</c:v>
                </c:pt>
                <c:pt idx="6845">
                  <c:v>680.08511596169649</c:v>
                </c:pt>
                <c:pt idx="6846">
                  <c:v>680.03812537746398</c:v>
                </c:pt>
                <c:pt idx="6847">
                  <c:v>680.01405513543</c:v>
                </c:pt>
                <c:pt idx="6848">
                  <c:v>680.02037176741374</c:v>
                </c:pt>
                <c:pt idx="6849">
                  <c:v>680.02975907268467</c:v>
                </c:pt>
                <c:pt idx="6850">
                  <c:v>680.03618164472596</c:v>
                </c:pt>
                <c:pt idx="6851">
                  <c:v>680.07263891295122</c:v>
                </c:pt>
                <c:pt idx="6852">
                  <c:v>680.05572681328226</c:v>
                </c:pt>
                <c:pt idx="6853">
                  <c:v>680.05217446977792</c:v>
                </c:pt>
                <c:pt idx="6854">
                  <c:v>680.05782846051329</c:v>
                </c:pt>
                <c:pt idx="6855">
                  <c:v>680.07241256745635</c:v>
                </c:pt>
                <c:pt idx="6856">
                  <c:v>680.09153428478237</c:v>
                </c:pt>
                <c:pt idx="6857">
                  <c:v>680.09321332150716</c:v>
                </c:pt>
                <c:pt idx="6858">
                  <c:v>680.05918591132877</c:v>
                </c:pt>
                <c:pt idx="6859">
                  <c:v>680.01348120351133</c:v>
                </c:pt>
                <c:pt idx="6860">
                  <c:v>680.02153114158341</c:v>
                </c:pt>
                <c:pt idx="6861">
                  <c:v>680.0450166130347</c:v>
                </c:pt>
                <c:pt idx="6862">
                  <c:v>680.04655853782049</c:v>
                </c:pt>
                <c:pt idx="6863">
                  <c:v>680.04509749316674</c:v>
                </c:pt>
                <c:pt idx="6864">
                  <c:v>680.07240216138223</c:v>
                </c:pt>
                <c:pt idx="6865">
                  <c:v>680.06779658464814</c:v>
                </c:pt>
                <c:pt idx="6866">
                  <c:v>680.05482937887564</c:v>
                </c:pt>
                <c:pt idx="6867">
                  <c:v>680.04989832981778</c:v>
                </c:pt>
                <c:pt idx="6868">
                  <c:v>680.05551238771613</c:v>
                </c:pt>
                <c:pt idx="6869">
                  <c:v>680.06399175455817</c:v>
                </c:pt>
                <c:pt idx="6870">
                  <c:v>680.04018316788324</c:v>
                </c:pt>
                <c:pt idx="6871">
                  <c:v>680.02238235708489</c:v>
                </c:pt>
                <c:pt idx="6872">
                  <c:v>680.01107639455086</c:v>
                </c:pt>
                <c:pt idx="6873">
                  <c:v>679.99915440590303</c:v>
                </c:pt>
                <c:pt idx="6874">
                  <c:v>679.99710167874844</c:v>
                </c:pt>
                <c:pt idx="6875">
                  <c:v>680.01411642424137</c:v>
                </c:pt>
                <c:pt idx="6876">
                  <c:v>680.0502266346964</c:v>
                </c:pt>
                <c:pt idx="6877">
                  <c:v>680.0536395442864</c:v>
                </c:pt>
                <c:pt idx="6878">
                  <c:v>680.06714722418019</c:v>
                </c:pt>
                <c:pt idx="6879">
                  <c:v>680.06707220964381</c:v>
                </c:pt>
                <c:pt idx="6880">
                  <c:v>680.06014259468895</c:v>
                </c:pt>
                <c:pt idx="6881">
                  <c:v>680.06407018395407</c:v>
                </c:pt>
                <c:pt idx="6882">
                  <c:v>680.07119702627392</c:v>
                </c:pt>
                <c:pt idx="6883">
                  <c:v>680.02144582164465</c:v>
                </c:pt>
                <c:pt idx="6884">
                  <c:v>679.98980236990235</c:v>
                </c:pt>
                <c:pt idx="6885">
                  <c:v>680.01559874881855</c:v>
                </c:pt>
                <c:pt idx="6886">
                  <c:v>680.00586978465992</c:v>
                </c:pt>
                <c:pt idx="6887">
                  <c:v>680.03207367063555</c:v>
                </c:pt>
                <c:pt idx="6888">
                  <c:v>680.04863748532466</c:v>
                </c:pt>
                <c:pt idx="6889">
                  <c:v>680.06276302108972</c:v>
                </c:pt>
                <c:pt idx="6890">
                  <c:v>680.06486410263119</c:v>
                </c:pt>
                <c:pt idx="6891">
                  <c:v>680.06386507186767</c:v>
                </c:pt>
                <c:pt idx="6892">
                  <c:v>680.06771519415292</c:v>
                </c:pt>
                <c:pt idx="6893">
                  <c:v>680.0898094013379</c:v>
                </c:pt>
                <c:pt idx="6894">
                  <c:v>680.08392364687802</c:v>
                </c:pt>
                <c:pt idx="6895">
                  <c:v>680.04337399213205</c:v>
                </c:pt>
                <c:pt idx="6896">
                  <c:v>680.00180365614847</c:v>
                </c:pt>
                <c:pt idx="6897">
                  <c:v>679.97739650970584</c:v>
                </c:pt>
                <c:pt idx="6898">
                  <c:v>680.00295538211435</c:v>
                </c:pt>
                <c:pt idx="6899">
                  <c:v>680.04722748634299</c:v>
                </c:pt>
                <c:pt idx="6900">
                  <c:v>680.06381768019946</c:v>
                </c:pt>
                <c:pt idx="6901">
                  <c:v>680.0652315287191</c:v>
                </c:pt>
                <c:pt idx="6902">
                  <c:v>680.05690101890036</c:v>
                </c:pt>
                <c:pt idx="6903">
                  <c:v>680.07025587349551</c:v>
                </c:pt>
                <c:pt idx="6904">
                  <c:v>680.07056843955934</c:v>
                </c:pt>
                <c:pt idx="6905">
                  <c:v>680.08319289906842</c:v>
                </c:pt>
                <c:pt idx="6906">
                  <c:v>680.08375007022391</c:v>
                </c:pt>
                <c:pt idx="6907">
                  <c:v>680.05774019661226</c:v>
                </c:pt>
                <c:pt idx="6908">
                  <c:v>680.00152322328381</c:v>
                </c:pt>
                <c:pt idx="6909">
                  <c:v>680.01693772686463</c:v>
                </c:pt>
                <c:pt idx="6910">
                  <c:v>680.06676566924307</c:v>
                </c:pt>
                <c:pt idx="6911">
                  <c:v>680.07882988647486</c:v>
                </c:pt>
                <c:pt idx="6912">
                  <c:v>680.03446426246774</c:v>
                </c:pt>
                <c:pt idx="6913">
                  <c:v>680.02852289928478</c:v>
                </c:pt>
                <c:pt idx="6914">
                  <c:v>680.05399318185835</c:v>
                </c:pt>
                <c:pt idx="6915">
                  <c:v>680.10720148536484</c:v>
                </c:pt>
                <c:pt idx="6916">
                  <c:v>680.110017058229</c:v>
                </c:pt>
                <c:pt idx="6917">
                  <c:v>680.06797701928326</c:v>
                </c:pt>
                <c:pt idx="6918">
                  <c:v>680.04792244151258</c:v>
                </c:pt>
                <c:pt idx="6919">
                  <c:v>680.03496923940247</c:v>
                </c:pt>
                <c:pt idx="6920">
                  <c:v>680.03251651539108</c:v>
                </c:pt>
                <c:pt idx="6921">
                  <c:v>680.00096410845492</c:v>
                </c:pt>
                <c:pt idx="6922">
                  <c:v>679.98874745981345</c:v>
                </c:pt>
                <c:pt idx="6923">
                  <c:v>680.00043407707983</c:v>
                </c:pt>
                <c:pt idx="6924">
                  <c:v>680.05223530660692</c:v>
                </c:pt>
                <c:pt idx="6925">
                  <c:v>680.07080815263157</c:v>
                </c:pt>
                <c:pt idx="6926">
                  <c:v>680.08033485587657</c:v>
                </c:pt>
                <c:pt idx="6927">
                  <c:v>680.07255259706039</c:v>
                </c:pt>
                <c:pt idx="6928">
                  <c:v>680.0739297906407</c:v>
                </c:pt>
                <c:pt idx="6929">
                  <c:v>680.06659389317997</c:v>
                </c:pt>
                <c:pt idx="6930">
                  <c:v>680.05614545938602</c:v>
                </c:pt>
                <c:pt idx="6931">
                  <c:v>680.02555626071398</c:v>
                </c:pt>
                <c:pt idx="6932">
                  <c:v>680.01112021304459</c:v>
                </c:pt>
                <c:pt idx="6933">
                  <c:v>679.99896156488114</c:v>
                </c:pt>
                <c:pt idx="6934">
                  <c:v>679.99322488744428</c:v>
                </c:pt>
                <c:pt idx="6935">
                  <c:v>680.01780006888202</c:v>
                </c:pt>
                <c:pt idx="6936">
                  <c:v>680.02482474049089</c:v>
                </c:pt>
                <c:pt idx="6937">
                  <c:v>680.03336715540877</c:v>
                </c:pt>
                <c:pt idx="6938">
                  <c:v>680.04476818299895</c:v>
                </c:pt>
                <c:pt idx="6939">
                  <c:v>680.05537624895305</c:v>
                </c:pt>
                <c:pt idx="6940">
                  <c:v>680.06800909359072</c:v>
                </c:pt>
                <c:pt idx="6941">
                  <c:v>680.08606081851576</c:v>
                </c:pt>
                <c:pt idx="6942">
                  <c:v>680.05316758796255</c:v>
                </c:pt>
                <c:pt idx="6943">
                  <c:v>680.03644645187319</c:v>
                </c:pt>
                <c:pt idx="6944">
                  <c:v>680.00459908048185</c:v>
                </c:pt>
                <c:pt idx="6945">
                  <c:v>680.00901140656651</c:v>
                </c:pt>
                <c:pt idx="6946">
                  <c:v>680.01200793204862</c:v>
                </c:pt>
                <c:pt idx="6947">
                  <c:v>680.01668137754041</c:v>
                </c:pt>
                <c:pt idx="6948">
                  <c:v>680.04993843656939</c:v>
                </c:pt>
                <c:pt idx="6949">
                  <c:v>680.06519166021781</c:v>
                </c:pt>
                <c:pt idx="6950">
                  <c:v>680.06885931674015</c:v>
                </c:pt>
                <c:pt idx="6951">
                  <c:v>680.07347824586441</c:v>
                </c:pt>
                <c:pt idx="6952">
                  <c:v>680.05909872420375</c:v>
                </c:pt>
                <c:pt idx="6953">
                  <c:v>680.08227572680153</c:v>
                </c:pt>
                <c:pt idx="6954">
                  <c:v>680.0871160750628</c:v>
                </c:pt>
                <c:pt idx="6955">
                  <c:v>680.06613481566103</c:v>
                </c:pt>
                <c:pt idx="6956">
                  <c:v>680.04829517959899</c:v>
                </c:pt>
                <c:pt idx="6957">
                  <c:v>680.04099137066567</c:v>
                </c:pt>
                <c:pt idx="6958">
                  <c:v>680.02464170153917</c:v>
                </c:pt>
                <c:pt idx="6959">
                  <c:v>680.02535279581741</c:v>
                </c:pt>
                <c:pt idx="6960">
                  <c:v>680.00359914935234</c:v>
                </c:pt>
                <c:pt idx="6961">
                  <c:v>680.01733806868265</c:v>
                </c:pt>
                <c:pt idx="6962">
                  <c:v>680.06920992186065</c:v>
                </c:pt>
                <c:pt idx="6963">
                  <c:v>680.09430608408866</c:v>
                </c:pt>
                <c:pt idx="6964">
                  <c:v>680.0870297608767</c:v>
                </c:pt>
                <c:pt idx="6965">
                  <c:v>680.0850736344247</c:v>
                </c:pt>
                <c:pt idx="6966">
                  <c:v>680.06979073333764</c:v>
                </c:pt>
                <c:pt idx="6967">
                  <c:v>680.05367844402645</c:v>
                </c:pt>
                <c:pt idx="6968">
                  <c:v>680.05634909897299</c:v>
                </c:pt>
                <c:pt idx="6969">
                  <c:v>680.05491567005834</c:v>
                </c:pt>
                <c:pt idx="6970">
                  <c:v>680.01396996525239</c:v>
                </c:pt>
                <c:pt idx="6971">
                  <c:v>679.99997201900703</c:v>
                </c:pt>
                <c:pt idx="6972">
                  <c:v>680.02004116544242</c:v>
                </c:pt>
                <c:pt idx="6973">
                  <c:v>680.026464131122</c:v>
                </c:pt>
                <c:pt idx="6974">
                  <c:v>680.04887614492895</c:v>
                </c:pt>
                <c:pt idx="6975">
                  <c:v>680.07181690829498</c:v>
                </c:pt>
                <c:pt idx="6976">
                  <c:v>680.08726549267817</c:v>
                </c:pt>
                <c:pt idx="6977">
                  <c:v>680.05843155776313</c:v>
                </c:pt>
                <c:pt idx="6978">
                  <c:v>680.04905514319466</c:v>
                </c:pt>
                <c:pt idx="6979">
                  <c:v>680.07958875582631</c:v>
                </c:pt>
                <c:pt idx="6980">
                  <c:v>680.09384351261497</c:v>
                </c:pt>
                <c:pt idx="6981">
                  <c:v>680.07709117660056</c:v>
                </c:pt>
                <c:pt idx="6982">
                  <c:v>680.02246750252561</c:v>
                </c:pt>
                <c:pt idx="6983">
                  <c:v>679.98645018543698</c:v>
                </c:pt>
                <c:pt idx="6984">
                  <c:v>679.99345568187414</c:v>
                </c:pt>
                <c:pt idx="6985">
                  <c:v>680.03558226722907</c:v>
                </c:pt>
                <c:pt idx="6986">
                  <c:v>680.04866770276283</c:v>
                </c:pt>
                <c:pt idx="6987">
                  <c:v>680.04620467470158</c:v>
                </c:pt>
                <c:pt idx="6988">
                  <c:v>680.06284639954856</c:v>
                </c:pt>
                <c:pt idx="6989">
                  <c:v>680.08093297793607</c:v>
                </c:pt>
                <c:pt idx="6990">
                  <c:v>680.06988534637594</c:v>
                </c:pt>
                <c:pt idx="6991">
                  <c:v>680.05336387923103</c:v>
                </c:pt>
                <c:pt idx="6992">
                  <c:v>680.0503658980499</c:v>
                </c:pt>
                <c:pt idx="6993">
                  <c:v>680.038657497082</c:v>
                </c:pt>
                <c:pt idx="6994">
                  <c:v>680.05694780073759</c:v>
                </c:pt>
                <c:pt idx="6995">
                  <c:v>680.03063234331682</c:v>
                </c:pt>
                <c:pt idx="6996">
                  <c:v>680.02915656884193</c:v>
                </c:pt>
                <c:pt idx="6997">
                  <c:v>680.02063231006468</c:v>
                </c:pt>
                <c:pt idx="6998">
                  <c:v>680.04003139226177</c:v>
                </c:pt>
                <c:pt idx="6999">
                  <c:v>680.06823009763139</c:v>
                </c:pt>
                <c:pt idx="7000">
                  <c:v>680.08546218644551</c:v>
                </c:pt>
                <c:pt idx="7001">
                  <c:v>680.07436971767572</c:v>
                </c:pt>
                <c:pt idx="7002">
                  <c:v>680.08654355877729</c:v>
                </c:pt>
                <c:pt idx="7003">
                  <c:v>680.07837770306128</c:v>
                </c:pt>
                <c:pt idx="7004">
                  <c:v>680.04607480934487</c:v>
                </c:pt>
                <c:pt idx="7005">
                  <c:v>680.04219211630948</c:v>
                </c:pt>
                <c:pt idx="7006">
                  <c:v>680.03100471152038</c:v>
                </c:pt>
                <c:pt idx="7007">
                  <c:v>680.02990416874127</c:v>
                </c:pt>
                <c:pt idx="7008">
                  <c:v>680.05045573825794</c:v>
                </c:pt>
                <c:pt idx="7009">
                  <c:v>680.06064513962383</c:v>
                </c:pt>
                <c:pt idx="7010">
                  <c:v>680.07897784605802</c:v>
                </c:pt>
                <c:pt idx="7011">
                  <c:v>680.08964914080411</c:v>
                </c:pt>
                <c:pt idx="7012">
                  <c:v>680.085134694207</c:v>
                </c:pt>
                <c:pt idx="7013">
                  <c:v>680.10056958141672</c:v>
                </c:pt>
                <c:pt idx="7014">
                  <c:v>680.10430387195947</c:v>
                </c:pt>
                <c:pt idx="7015">
                  <c:v>680.04857236874557</c:v>
                </c:pt>
                <c:pt idx="7016">
                  <c:v>680.0165246986935</c:v>
                </c:pt>
                <c:pt idx="7017">
                  <c:v>680.03690814012339</c:v>
                </c:pt>
                <c:pt idx="7018">
                  <c:v>680.07324597775914</c:v>
                </c:pt>
                <c:pt idx="7019">
                  <c:v>680.06884745107573</c:v>
                </c:pt>
                <c:pt idx="7020">
                  <c:v>680.0698045608932</c:v>
                </c:pt>
                <c:pt idx="7021">
                  <c:v>680.04951681745274</c:v>
                </c:pt>
                <c:pt idx="7022">
                  <c:v>680.08643022769354</c:v>
                </c:pt>
                <c:pt idx="7023">
                  <c:v>680.10627734323816</c:v>
                </c:pt>
                <c:pt idx="7024">
                  <c:v>680.0999428151116</c:v>
                </c:pt>
                <c:pt idx="7025">
                  <c:v>680.07694517917071</c:v>
                </c:pt>
                <c:pt idx="7026">
                  <c:v>680.06544396803747</c:v>
                </c:pt>
                <c:pt idx="7027">
                  <c:v>680.03668022177283</c:v>
                </c:pt>
                <c:pt idx="7028">
                  <c:v>680.0199458211207</c:v>
                </c:pt>
                <c:pt idx="7029">
                  <c:v>680.01603714697967</c:v>
                </c:pt>
                <c:pt idx="7030">
                  <c:v>680.04417166204337</c:v>
                </c:pt>
                <c:pt idx="7031">
                  <c:v>680.05478961246479</c:v>
                </c:pt>
                <c:pt idx="7032">
                  <c:v>680.06699098476952</c:v>
                </c:pt>
                <c:pt idx="7033">
                  <c:v>680.09272471070676</c:v>
                </c:pt>
                <c:pt idx="7034">
                  <c:v>680.1085027409938</c:v>
                </c:pt>
                <c:pt idx="7035">
                  <c:v>680.10986716274988</c:v>
                </c:pt>
                <c:pt idx="7036">
                  <c:v>680.10971529952212</c:v>
                </c:pt>
                <c:pt idx="7037">
                  <c:v>680.10491828406293</c:v>
                </c:pt>
                <c:pt idx="7038">
                  <c:v>680.07954434841395</c:v>
                </c:pt>
                <c:pt idx="7039">
                  <c:v>680.03872716978094</c:v>
                </c:pt>
                <c:pt idx="7040">
                  <c:v>680.02000078552305</c:v>
                </c:pt>
                <c:pt idx="7041">
                  <c:v>680.01925317888868</c:v>
                </c:pt>
                <c:pt idx="7042">
                  <c:v>680.04435787957391</c:v>
                </c:pt>
                <c:pt idx="7043">
                  <c:v>680.06080889744862</c:v>
                </c:pt>
                <c:pt idx="7044">
                  <c:v>680.08985637857313</c:v>
                </c:pt>
                <c:pt idx="7045">
                  <c:v>680.0811938896702</c:v>
                </c:pt>
                <c:pt idx="7046">
                  <c:v>680.07451666454165</c:v>
                </c:pt>
                <c:pt idx="7047">
                  <c:v>680.08105132988248</c:v>
                </c:pt>
                <c:pt idx="7048">
                  <c:v>680.08091819599247</c:v>
                </c:pt>
                <c:pt idx="7049">
                  <c:v>680.05608686683775</c:v>
                </c:pt>
                <c:pt idx="7050">
                  <c:v>680.02122850134185</c:v>
                </c:pt>
                <c:pt idx="7051">
                  <c:v>680.02574028178674</c:v>
                </c:pt>
                <c:pt idx="7052">
                  <c:v>680.03903490604932</c:v>
                </c:pt>
                <c:pt idx="7053">
                  <c:v>680.0700487175252</c:v>
                </c:pt>
                <c:pt idx="7054">
                  <c:v>680.07398320404911</c:v>
                </c:pt>
                <c:pt idx="7055">
                  <c:v>680.08374670567741</c:v>
                </c:pt>
                <c:pt idx="7056">
                  <c:v>680.07129332314685</c:v>
                </c:pt>
                <c:pt idx="7057">
                  <c:v>680.04368431091223</c:v>
                </c:pt>
                <c:pt idx="7058">
                  <c:v>680.07055464901032</c:v>
                </c:pt>
                <c:pt idx="7059">
                  <c:v>680.09319955932608</c:v>
                </c:pt>
                <c:pt idx="7060">
                  <c:v>680.12583119548412</c:v>
                </c:pt>
                <c:pt idx="7061">
                  <c:v>680.08916000273234</c:v>
                </c:pt>
                <c:pt idx="7062">
                  <c:v>680.03719504822266</c:v>
                </c:pt>
                <c:pt idx="7063">
                  <c:v>680.00531716289584</c:v>
                </c:pt>
                <c:pt idx="7064">
                  <c:v>680.03876177242751</c:v>
                </c:pt>
                <c:pt idx="7065">
                  <c:v>680.07918407367379</c:v>
                </c:pt>
                <c:pt idx="7066">
                  <c:v>680.07697292018543</c:v>
                </c:pt>
                <c:pt idx="7067">
                  <c:v>680.08715203525003</c:v>
                </c:pt>
                <c:pt idx="7068">
                  <c:v>680.10120724576018</c:v>
                </c:pt>
                <c:pt idx="7069">
                  <c:v>680.10262341198757</c:v>
                </c:pt>
                <c:pt idx="7070">
                  <c:v>680.09705715087387</c:v>
                </c:pt>
                <c:pt idx="7071">
                  <c:v>680.10605492538593</c:v>
                </c:pt>
                <c:pt idx="7072">
                  <c:v>680.09829385043304</c:v>
                </c:pt>
                <c:pt idx="7073">
                  <c:v>680.08007887964925</c:v>
                </c:pt>
                <c:pt idx="7074">
                  <c:v>680.06546318903816</c:v>
                </c:pt>
                <c:pt idx="7075">
                  <c:v>680.04152058785849</c:v>
                </c:pt>
                <c:pt idx="7076">
                  <c:v>680.04843990335337</c:v>
                </c:pt>
                <c:pt idx="7077">
                  <c:v>680.04723868242422</c:v>
                </c:pt>
                <c:pt idx="7078">
                  <c:v>680.0488273754404</c:v>
                </c:pt>
                <c:pt idx="7079">
                  <c:v>680.03970055214586</c:v>
                </c:pt>
                <c:pt idx="7080">
                  <c:v>680.05673679379152</c:v>
                </c:pt>
                <c:pt idx="7081">
                  <c:v>680.09585892079645</c:v>
                </c:pt>
                <c:pt idx="7082">
                  <c:v>680.1139728267359</c:v>
                </c:pt>
                <c:pt idx="7083">
                  <c:v>680.11557490748521</c:v>
                </c:pt>
                <c:pt idx="7084">
                  <c:v>680.08074661059936</c:v>
                </c:pt>
                <c:pt idx="7085">
                  <c:v>680.05220610115111</c:v>
                </c:pt>
                <c:pt idx="7086">
                  <c:v>680.04727073196977</c:v>
                </c:pt>
                <c:pt idx="7087">
                  <c:v>680.02866935892121</c:v>
                </c:pt>
                <c:pt idx="7088">
                  <c:v>680.04520457301714</c:v>
                </c:pt>
                <c:pt idx="7089">
                  <c:v>680.05265348126295</c:v>
                </c:pt>
                <c:pt idx="7090">
                  <c:v>680.08114216335889</c:v>
                </c:pt>
                <c:pt idx="7091">
                  <c:v>680.10004987032721</c:v>
                </c:pt>
                <c:pt idx="7092">
                  <c:v>680.11089537786825</c:v>
                </c:pt>
                <c:pt idx="7093">
                  <c:v>680.10538727075755</c:v>
                </c:pt>
                <c:pt idx="7094">
                  <c:v>680.09110530986607</c:v>
                </c:pt>
                <c:pt idx="7095">
                  <c:v>680.09442096945315</c:v>
                </c:pt>
                <c:pt idx="7096">
                  <c:v>680.06761713810965</c:v>
                </c:pt>
                <c:pt idx="7097">
                  <c:v>680.04944716035311</c:v>
                </c:pt>
                <c:pt idx="7098">
                  <c:v>680.03349770699265</c:v>
                </c:pt>
                <c:pt idx="7099">
                  <c:v>680.04839690029075</c:v>
                </c:pt>
                <c:pt idx="7100">
                  <c:v>680.0627158664679</c:v>
                </c:pt>
                <c:pt idx="7101">
                  <c:v>680.08430741074085</c:v>
                </c:pt>
                <c:pt idx="7102">
                  <c:v>680.08365840486067</c:v>
                </c:pt>
                <c:pt idx="7103">
                  <c:v>680.08079292633261</c:v>
                </c:pt>
                <c:pt idx="7104">
                  <c:v>680.07603055067057</c:v>
                </c:pt>
                <c:pt idx="7105">
                  <c:v>680.07952475663001</c:v>
                </c:pt>
                <c:pt idx="7106">
                  <c:v>680.11111330464053</c:v>
                </c:pt>
                <c:pt idx="7107">
                  <c:v>680.12061210024331</c:v>
                </c:pt>
                <c:pt idx="7108">
                  <c:v>680.07147761098031</c:v>
                </c:pt>
                <c:pt idx="7109">
                  <c:v>680.03067809964023</c:v>
                </c:pt>
                <c:pt idx="7110">
                  <c:v>680.00708883492143</c:v>
                </c:pt>
                <c:pt idx="7111">
                  <c:v>680.03618998085585</c:v>
                </c:pt>
                <c:pt idx="7112">
                  <c:v>680.04750911927283</c:v>
                </c:pt>
                <c:pt idx="7113">
                  <c:v>680.08700223945539</c:v>
                </c:pt>
                <c:pt idx="7114">
                  <c:v>680.08739664896257</c:v>
                </c:pt>
                <c:pt idx="7115">
                  <c:v>680.08791242371763</c:v>
                </c:pt>
                <c:pt idx="7116">
                  <c:v>680.07479379056008</c:v>
                </c:pt>
                <c:pt idx="7117">
                  <c:v>680.07698719473069</c:v>
                </c:pt>
                <c:pt idx="7118">
                  <c:v>680.09667890527226</c:v>
                </c:pt>
                <c:pt idx="7119">
                  <c:v>680.11632348663886</c:v>
                </c:pt>
                <c:pt idx="7120">
                  <c:v>680.09215954636352</c:v>
                </c:pt>
                <c:pt idx="7121">
                  <c:v>680.06316235449526</c:v>
                </c:pt>
                <c:pt idx="7122">
                  <c:v>680.02439705687857</c:v>
                </c:pt>
                <c:pt idx="7123">
                  <c:v>680.0344885194487</c:v>
                </c:pt>
                <c:pt idx="7124">
                  <c:v>680.06745709557549</c:v>
                </c:pt>
                <c:pt idx="7125">
                  <c:v>680.10272703129772</c:v>
                </c:pt>
                <c:pt idx="7126">
                  <c:v>680.07841911720948</c:v>
                </c:pt>
                <c:pt idx="7127">
                  <c:v>680.05956670560431</c:v>
                </c:pt>
                <c:pt idx="7128">
                  <c:v>680.06611560340571</c:v>
                </c:pt>
                <c:pt idx="7129">
                  <c:v>680.08970748795105</c:v>
                </c:pt>
                <c:pt idx="7130">
                  <c:v>680.11339143874181</c:v>
                </c:pt>
                <c:pt idx="7131">
                  <c:v>680.08242361929615</c:v>
                </c:pt>
                <c:pt idx="7132">
                  <c:v>680.05801439118591</c:v>
                </c:pt>
                <c:pt idx="7133">
                  <c:v>680.07038151909092</c:v>
                </c:pt>
                <c:pt idx="7134">
                  <c:v>680.07899403951694</c:v>
                </c:pt>
                <c:pt idx="7135">
                  <c:v>680.07617405333849</c:v>
                </c:pt>
                <c:pt idx="7136">
                  <c:v>680.07217146546884</c:v>
                </c:pt>
                <c:pt idx="7137">
                  <c:v>680.06920052564215</c:v>
                </c:pt>
                <c:pt idx="7138">
                  <c:v>680.07401472706511</c:v>
                </c:pt>
                <c:pt idx="7139">
                  <c:v>680.1016022279955</c:v>
                </c:pt>
                <c:pt idx="7140">
                  <c:v>680.11420114857992</c:v>
                </c:pt>
                <c:pt idx="7141">
                  <c:v>680.11085880024166</c:v>
                </c:pt>
                <c:pt idx="7142">
                  <c:v>680.09035483682885</c:v>
                </c:pt>
                <c:pt idx="7143">
                  <c:v>680.11550889269415</c:v>
                </c:pt>
                <c:pt idx="7144">
                  <c:v>680.10986914966406</c:v>
                </c:pt>
                <c:pt idx="7145">
                  <c:v>680.09039373560506</c:v>
                </c:pt>
                <c:pt idx="7146">
                  <c:v>680.05148904704333</c:v>
                </c:pt>
                <c:pt idx="7147">
                  <c:v>680.02683992546031</c:v>
                </c:pt>
                <c:pt idx="7148">
                  <c:v>680.05083198381726</c:v>
                </c:pt>
                <c:pt idx="7149">
                  <c:v>680.06406832749337</c:v>
                </c:pt>
                <c:pt idx="7150">
                  <c:v>680.06131529521122</c:v>
                </c:pt>
                <c:pt idx="7151">
                  <c:v>680.07436779512591</c:v>
                </c:pt>
                <c:pt idx="7152">
                  <c:v>680.08347593625012</c:v>
                </c:pt>
                <c:pt idx="7153">
                  <c:v>680.08206167848834</c:v>
                </c:pt>
                <c:pt idx="7154">
                  <c:v>680.10845789679956</c:v>
                </c:pt>
                <c:pt idx="7155">
                  <c:v>680.08657316386734</c:v>
                </c:pt>
                <c:pt idx="7156">
                  <c:v>680.08503860453072</c:v>
                </c:pt>
                <c:pt idx="7157">
                  <c:v>680.10983213460656</c:v>
                </c:pt>
                <c:pt idx="7158">
                  <c:v>680.05364252977779</c:v>
                </c:pt>
                <c:pt idx="7159">
                  <c:v>680.02831385537058</c:v>
                </c:pt>
                <c:pt idx="7160">
                  <c:v>680.00081872462374</c:v>
                </c:pt>
                <c:pt idx="7161">
                  <c:v>680.04232193880023</c:v>
                </c:pt>
                <c:pt idx="7162">
                  <c:v>680.0945438944367</c:v>
                </c:pt>
                <c:pt idx="7163">
                  <c:v>680.09702910564226</c:v>
                </c:pt>
                <c:pt idx="7164">
                  <c:v>680.06576356788059</c:v>
                </c:pt>
                <c:pt idx="7165">
                  <c:v>680.06059782197042</c:v>
                </c:pt>
                <c:pt idx="7166">
                  <c:v>680.08027574257676</c:v>
                </c:pt>
                <c:pt idx="7167">
                  <c:v>680.0930452394756</c:v>
                </c:pt>
                <c:pt idx="7168">
                  <c:v>680.11575788519804</c:v>
                </c:pt>
                <c:pt idx="7169">
                  <c:v>680.09925046551211</c:v>
                </c:pt>
                <c:pt idx="7170">
                  <c:v>680.08902635455411</c:v>
                </c:pt>
                <c:pt idx="7171">
                  <c:v>680.03992190634426</c:v>
                </c:pt>
                <c:pt idx="7172">
                  <c:v>679.99948214248366</c:v>
                </c:pt>
                <c:pt idx="7173">
                  <c:v>680.01112925300436</c:v>
                </c:pt>
                <c:pt idx="7174">
                  <c:v>680.05355193270861</c:v>
                </c:pt>
                <c:pt idx="7175">
                  <c:v>680.06912900869293</c:v>
                </c:pt>
                <c:pt idx="7176">
                  <c:v>680.07148659021834</c:v>
                </c:pt>
                <c:pt idx="7177">
                  <c:v>680.068737969057</c:v>
                </c:pt>
                <c:pt idx="7178">
                  <c:v>680.10613484904411</c:v>
                </c:pt>
                <c:pt idx="7179">
                  <c:v>680.10755250791794</c:v>
                </c:pt>
                <c:pt idx="7180">
                  <c:v>680.08593257907</c:v>
                </c:pt>
                <c:pt idx="7181">
                  <c:v>680.07574299060286</c:v>
                </c:pt>
                <c:pt idx="7182">
                  <c:v>680.06887999351488</c:v>
                </c:pt>
                <c:pt idx="7183">
                  <c:v>680.06261156018331</c:v>
                </c:pt>
                <c:pt idx="7184">
                  <c:v>680.04874013349422</c:v>
                </c:pt>
                <c:pt idx="7185">
                  <c:v>680.03050617516362</c:v>
                </c:pt>
                <c:pt idx="7186">
                  <c:v>680.02905264582864</c:v>
                </c:pt>
                <c:pt idx="7187">
                  <c:v>680.05466682747783</c:v>
                </c:pt>
                <c:pt idx="7188">
                  <c:v>680.0629335883084</c:v>
                </c:pt>
                <c:pt idx="7189">
                  <c:v>680.07632938039046</c:v>
                </c:pt>
                <c:pt idx="7190">
                  <c:v>680.08349082212123</c:v>
                </c:pt>
                <c:pt idx="7191">
                  <c:v>680.09207534721372</c:v>
                </c:pt>
                <c:pt idx="7192">
                  <c:v>680.11392990157674</c:v>
                </c:pt>
                <c:pt idx="7193">
                  <c:v>680.10877490451321</c:v>
                </c:pt>
                <c:pt idx="7194">
                  <c:v>680.09154465885831</c:v>
                </c:pt>
                <c:pt idx="7195">
                  <c:v>680.08155235868367</c:v>
                </c:pt>
                <c:pt idx="7196">
                  <c:v>680.0657314865548</c:v>
                </c:pt>
                <c:pt idx="7197">
                  <c:v>680.07042683967097</c:v>
                </c:pt>
                <c:pt idx="7198">
                  <c:v>680.06864571461188</c:v>
                </c:pt>
                <c:pt idx="7199">
                  <c:v>680.08853233566663</c:v>
                </c:pt>
                <c:pt idx="7200">
                  <c:v>680.09050184430157</c:v>
                </c:pt>
                <c:pt idx="7201">
                  <c:v>680.10703825402447</c:v>
                </c:pt>
                <c:pt idx="7202">
                  <c:v>680.10382214996594</c:v>
                </c:pt>
                <c:pt idx="7203">
                  <c:v>680.09940190994791</c:v>
                </c:pt>
                <c:pt idx="7204">
                  <c:v>680.09472726858144</c:v>
                </c:pt>
                <c:pt idx="7205">
                  <c:v>680.07109300735567</c:v>
                </c:pt>
                <c:pt idx="7206">
                  <c:v>680.09165762653777</c:v>
                </c:pt>
                <c:pt idx="7207">
                  <c:v>680.0890919580288</c:v>
                </c:pt>
                <c:pt idx="7208">
                  <c:v>680.1173846595168</c:v>
                </c:pt>
                <c:pt idx="7209">
                  <c:v>680.1084899174059</c:v>
                </c:pt>
                <c:pt idx="7210">
                  <c:v>680.0680564417213</c:v>
                </c:pt>
                <c:pt idx="7211">
                  <c:v>680.0269484107082</c:v>
                </c:pt>
                <c:pt idx="7212">
                  <c:v>680.04628016606205</c:v>
                </c:pt>
                <c:pt idx="7213">
                  <c:v>680.05694745200663</c:v>
                </c:pt>
                <c:pt idx="7214">
                  <c:v>680.09248612534088</c:v>
                </c:pt>
                <c:pt idx="7215">
                  <c:v>680.102009494914</c:v>
                </c:pt>
                <c:pt idx="7216">
                  <c:v>680.10497902823295</c:v>
                </c:pt>
                <c:pt idx="7217">
                  <c:v>680.09093616395126</c:v>
                </c:pt>
                <c:pt idx="7218">
                  <c:v>680.07081300530308</c:v>
                </c:pt>
                <c:pt idx="7219">
                  <c:v>680.07166705721193</c:v>
                </c:pt>
                <c:pt idx="7220">
                  <c:v>680.08748303372249</c:v>
                </c:pt>
                <c:pt idx="7221">
                  <c:v>680.11798920089871</c:v>
                </c:pt>
                <c:pt idx="7222">
                  <c:v>680.11362221080708</c:v>
                </c:pt>
                <c:pt idx="7223">
                  <c:v>680.1052462486067</c:v>
                </c:pt>
                <c:pt idx="7224">
                  <c:v>680.06835728182705</c:v>
                </c:pt>
                <c:pt idx="7225">
                  <c:v>680.05419480424598</c:v>
                </c:pt>
                <c:pt idx="7226">
                  <c:v>680.04808384277999</c:v>
                </c:pt>
                <c:pt idx="7227">
                  <c:v>680.08414870736738</c:v>
                </c:pt>
                <c:pt idx="7228">
                  <c:v>680.11006304990747</c:v>
                </c:pt>
                <c:pt idx="7229">
                  <c:v>680.10568461851756</c:v>
                </c:pt>
                <c:pt idx="7230">
                  <c:v>680.11419377516108</c:v>
                </c:pt>
                <c:pt idx="7231">
                  <c:v>680.10332116127131</c:v>
                </c:pt>
                <c:pt idx="7232">
                  <c:v>680.08268113375539</c:v>
                </c:pt>
                <c:pt idx="7233">
                  <c:v>680.07276812538055</c:v>
                </c:pt>
                <c:pt idx="7234">
                  <c:v>680.11110737311037</c:v>
                </c:pt>
                <c:pt idx="7235">
                  <c:v>680.12257760534499</c:v>
                </c:pt>
                <c:pt idx="7236">
                  <c:v>680.1051658400047</c:v>
                </c:pt>
                <c:pt idx="7237">
                  <c:v>680.05789266531713</c:v>
                </c:pt>
                <c:pt idx="7238">
                  <c:v>680.03441107838194</c:v>
                </c:pt>
                <c:pt idx="7239">
                  <c:v>680.03860139162805</c:v>
                </c:pt>
                <c:pt idx="7240">
                  <c:v>680.0538403580274</c:v>
                </c:pt>
                <c:pt idx="7241">
                  <c:v>680.06114232982782</c:v>
                </c:pt>
                <c:pt idx="7242">
                  <c:v>680.06992891092068</c:v>
                </c:pt>
                <c:pt idx="7243">
                  <c:v>680.09472818684139</c:v>
                </c:pt>
                <c:pt idx="7244">
                  <c:v>680.08399963216789</c:v>
                </c:pt>
                <c:pt idx="7245">
                  <c:v>680.08500709095779</c:v>
                </c:pt>
                <c:pt idx="7246">
                  <c:v>680.11063056863725</c:v>
                </c:pt>
                <c:pt idx="7247">
                  <c:v>680.12593624016563</c:v>
                </c:pt>
                <c:pt idx="7248">
                  <c:v>680.11467499827177</c:v>
                </c:pt>
                <c:pt idx="7249">
                  <c:v>680.11271929848476</c:v>
                </c:pt>
                <c:pt idx="7250">
                  <c:v>680.11062463565418</c:v>
                </c:pt>
                <c:pt idx="7251">
                  <c:v>680.1047580541931</c:v>
                </c:pt>
                <c:pt idx="7252">
                  <c:v>680.07928646727214</c:v>
                </c:pt>
                <c:pt idx="7253">
                  <c:v>680.06860966730073</c:v>
                </c:pt>
                <c:pt idx="7254">
                  <c:v>680.06078421399604</c:v>
                </c:pt>
                <c:pt idx="7255">
                  <c:v>680.06304817912178</c:v>
                </c:pt>
                <c:pt idx="7256">
                  <c:v>680.07953958312532</c:v>
                </c:pt>
                <c:pt idx="7257">
                  <c:v>680.10437097898694</c:v>
                </c:pt>
                <c:pt idx="7258">
                  <c:v>680.1090501127585</c:v>
                </c:pt>
                <c:pt idx="7259">
                  <c:v>680.09047661317982</c:v>
                </c:pt>
                <c:pt idx="7260">
                  <c:v>680.08871030381454</c:v>
                </c:pt>
                <c:pt idx="7261">
                  <c:v>680.10816401685338</c:v>
                </c:pt>
                <c:pt idx="7262">
                  <c:v>680.13970249318709</c:v>
                </c:pt>
                <c:pt idx="7263">
                  <c:v>680.10220617754453</c:v>
                </c:pt>
                <c:pt idx="7264">
                  <c:v>680.07359405210377</c:v>
                </c:pt>
                <c:pt idx="7265">
                  <c:v>680.0650254014331</c:v>
                </c:pt>
                <c:pt idx="7266">
                  <c:v>680.08522704223469</c:v>
                </c:pt>
                <c:pt idx="7267">
                  <c:v>680.12671137875077</c:v>
                </c:pt>
                <c:pt idx="7268">
                  <c:v>680.07369905648579</c:v>
                </c:pt>
                <c:pt idx="7269">
                  <c:v>680.06201785410008</c:v>
                </c:pt>
                <c:pt idx="7270">
                  <c:v>680.04115330741161</c:v>
                </c:pt>
                <c:pt idx="7271">
                  <c:v>680.07582454807266</c:v>
                </c:pt>
                <c:pt idx="7272">
                  <c:v>680.10499830014828</c:v>
                </c:pt>
                <c:pt idx="7273">
                  <c:v>680.10026831395351</c:v>
                </c:pt>
                <c:pt idx="7274">
                  <c:v>680.08176634344284</c:v>
                </c:pt>
                <c:pt idx="7275">
                  <c:v>680.09931172033589</c:v>
                </c:pt>
                <c:pt idx="7276">
                  <c:v>680.10903387015981</c:v>
                </c:pt>
                <c:pt idx="7277">
                  <c:v>680.0993659446458</c:v>
                </c:pt>
                <c:pt idx="7278">
                  <c:v>680.13297345593071</c:v>
                </c:pt>
                <c:pt idx="7279">
                  <c:v>680.13307010152016</c:v>
                </c:pt>
                <c:pt idx="7280">
                  <c:v>680.11167295017538</c:v>
                </c:pt>
                <c:pt idx="7281">
                  <c:v>680.11703851887296</c:v>
                </c:pt>
                <c:pt idx="7282">
                  <c:v>680.07347467863042</c:v>
                </c:pt>
                <c:pt idx="7283">
                  <c:v>680.07062062588057</c:v>
                </c:pt>
                <c:pt idx="7284">
                  <c:v>680.08680699671925</c:v>
                </c:pt>
                <c:pt idx="7285">
                  <c:v>680.05958795491711</c:v>
                </c:pt>
                <c:pt idx="7286">
                  <c:v>680.0344303761301</c:v>
                </c:pt>
                <c:pt idx="7287">
                  <c:v>680.04449018713206</c:v>
                </c:pt>
                <c:pt idx="7288">
                  <c:v>680.09894047755643</c:v>
                </c:pt>
                <c:pt idx="7289">
                  <c:v>680.10741946671521</c:v>
                </c:pt>
                <c:pt idx="7290">
                  <c:v>680.09927917766697</c:v>
                </c:pt>
                <c:pt idx="7291">
                  <c:v>680.09218921377737</c:v>
                </c:pt>
                <c:pt idx="7292">
                  <c:v>680.12288092825429</c:v>
                </c:pt>
                <c:pt idx="7293">
                  <c:v>680.15340370068611</c:v>
                </c:pt>
                <c:pt idx="7294">
                  <c:v>680.13710722056589</c:v>
                </c:pt>
                <c:pt idx="7295">
                  <c:v>680.1501466749022</c:v>
                </c:pt>
                <c:pt idx="7296">
                  <c:v>680.11500981461791</c:v>
                </c:pt>
                <c:pt idx="7297">
                  <c:v>680.08220078354339</c:v>
                </c:pt>
                <c:pt idx="7298">
                  <c:v>680.07252262051963</c:v>
                </c:pt>
                <c:pt idx="7299">
                  <c:v>680.10207411457566</c:v>
                </c:pt>
                <c:pt idx="7300">
                  <c:v>680.08839174495097</c:v>
                </c:pt>
                <c:pt idx="7301">
                  <c:v>680.06136997121621</c:v>
                </c:pt>
                <c:pt idx="7302">
                  <c:v>680.05976938636309</c:v>
                </c:pt>
                <c:pt idx="7303">
                  <c:v>680.05858157638795</c:v>
                </c:pt>
                <c:pt idx="7304">
                  <c:v>680.05833359188728</c:v>
                </c:pt>
                <c:pt idx="7305">
                  <c:v>680.08067570995308</c:v>
                </c:pt>
                <c:pt idx="7306">
                  <c:v>680.09749898027303</c:v>
                </c:pt>
                <c:pt idx="7307">
                  <c:v>680.10253916077738</c:v>
                </c:pt>
                <c:pt idx="7308">
                  <c:v>680.12470395739615</c:v>
                </c:pt>
                <c:pt idx="7309">
                  <c:v>680.1415620258457</c:v>
                </c:pt>
                <c:pt idx="7310">
                  <c:v>680.11643544064282</c:v>
                </c:pt>
                <c:pt idx="7311">
                  <c:v>680.0731931041621</c:v>
                </c:pt>
                <c:pt idx="7312">
                  <c:v>680.09310636293299</c:v>
                </c:pt>
                <c:pt idx="7313">
                  <c:v>680.14067099637123</c:v>
                </c:pt>
                <c:pt idx="7314">
                  <c:v>680.14692367213843</c:v>
                </c:pt>
                <c:pt idx="7315">
                  <c:v>680.11826929515144</c:v>
                </c:pt>
                <c:pt idx="7316">
                  <c:v>680.03561752373116</c:v>
                </c:pt>
                <c:pt idx="7317">
                  <c:v>680.07144815790309</c:v>
                </c:pt>
                <c:pt idx="7318">
                  <c:v>680.14135247251147</c:v>
                </c:pt>
                <c:pt idx="7319">
                  <c:v>680.16915781491366</c:v>
                </c:pt>
                <c:pt idx="7320">
                  <c:v>680.10749331889656</c:v>
                </c:pt>
                <c:pt idx="7321">
                  <c:v>680.08404986440189</c:v>
                </c:pt>
                <c:pt idx="7322">
                  <c:v>680.09444472461632</c:v>
                </c:pt>
                <c:pt idx="7323">
                  <c:v>680.13370078524395</c:v>
                </c:pt>
                <c:pt idx="7324">
                  <c:v>680.13872909301472</c:v>
                </c:pt>
                <c:pt idx="7325">
                  <c:v>680.10751205164706</c:v>
                </c:pt>
                <c:pt idx="7326">
                  <c:v>680.10394240179971</c:v>
                </c:pt>
                <c:pt idx="7327">
                  <c:v>680.09064629995783</c:v>
                </c:pt>
                <c:pt idx="7328">
                  <c:v>680.08726501703131</c:v>
                </c:pt>
                <c:pt idx="7329">
                  <c:v>680.07472913873687</c:v>
                </c:pt>
                <c:pt idx="7330">
                  <c:v>680.0780122893168</c:v>
                </c:pt>
                <c:pt idx="7331">
                  <c:v>680.09481056442496</c:v>
                </c:pt>
                <c:pt idx="7332">
                  <c:v>680.09781261050887</c:v>
                </c:pt>
                <c:pt idx="7333">
                  <c:v>680.09207187007519</c:v>
                </c:pt>
                <c:pt idx="7334">
                  <c:v>680.09903551480579</c:v>
                </c:pt>
                <c:pt idx="7335">
                  <c:v>680.09150967002915</c:v>
                </c:pt>
                <c:pt idx="7336">
                  <c:v>680.08231869462861</c:v>
                </c:pt>
                <c:pt idx="7337">
                  <c:v>680.04491168894674</c:v>
                </c:pt>
                <c:pt idx="7338">
                  <c:v>680.04273957450789</c:v>
                </c:pt>
                <c:pt idx="7339">
                  <c:v>680.09026560631446</c:v>
                </c:pt>
                <c:pt idx="7340">
                  <c:v>680.13616488782475</c:v>
                </c:pt>
                <c:pt idx="7341">
                  <c:v>680.09769278102976</c:v>
                </c:pt>
                <c:pt idx="7342">
                  <c:v>680.07236970012241</c:v>
                </c:pt>
                <c:pt idx="7343">
                  <c:v>680.05614004252061</c:v>
                </c:pt>
                <c:pt idx="7344">
                  <c:v>680.08388477883113</c:v>
                </c:pt>
                <c:pt idx="7345">
                  <c:v>680.0864543216594</c:v>
                </c:pt>
                <c:pt idx="7346">
                  <c:v>680.07521805592955</c:v>
                </c:pt>
                <c:pt idx="7347">
                  <c:v>680.0780556974089</c:v>
                </c:pt>
                <c:pt idx="7348">
                  <c:v>680.0697177612526</c:v>
                </c:pt>
                <c:pt idx="7349">
                  <c:v>680.07098254224911</c:v>
                </c:pt>
                <c:pt idx="7350">
                  <c:v>680.07062214922053</c:v>
                </c:pt>
                <c:pt idx="7351">
                  <c:v>680.05285710507235</c:v>
                </c:pt>
                <c:pt idx="7352">
                  <c:v>680.08167216230777</c:v>
                </c:pt>
                <c:pt idx="7353">
                  <c:v>680.07361673734249</c:v>
                </c:pt>
                <c:pt idx="7354">
                  <c:v>680.03806837707077</c:v>
                </c:pt>
                <c:pt idx="7355">
                  <c:v>680.03338746084694</c:v>
                </c:pt>
                <c:pt idx="7356">
                  <c:v>680.05535077415959</c:v>
                </c:pt>
                <c:pt idx="7357">
                  <c:v>680.08123278964422</c:v>
                </c:pt>
                <c:pt idx="7358">
                  <c:v>680.06610725595556</c:v>
                </c:pt>
                <c:pt idx="7359">
                  <c:v>680.01946223419122</c:v>
                </c:pt>
                <c:pt idx="7360">
                  <c:v>680.02824788460589</c:v>
                </c:pt>
                <c:pt idx="7361">
                  <c:v>680.0456159103876</c:v>
                </c:pt>
                <c:pt idx="7362">
                  <c:v>680.06968873849439</c:v>
                </c:pt>
                <c:pt idx="7363">
                  <c:v>680.0678528930398</c:v>
                </c:pt>
                <c:pt idx="7364">
                  <c:v>680.05890794612003</c:v>
                </c:pt>
                <c:pt idx="7365">
                  <c:v>680.05049521858871</c:v>
                </c:pt>
                <c:pt idx="7366">
                  <c:v>680.05867663378399</c:v>
                </c:pt>
                <c:pt idx="7367">
                  <c:v>680.0721956294442</c:v>
                </c:pt>
                <c:pt idx="7368">
                  <c:v>680.04943087444167</c:v>
                </c:pt>
                <c:pt idx="7369">
                  <c:v>680.02955500334156</c:v>
                </c:pt>
                <c:pt idx="7370">
                  <c:v>680.0049848942806</c:v>
                </c:pt>
                <c:pt idx="7371">
                  <c:v>680.03206996092558</c:v>
                </c:pt>
                <c:pt idx="7372">
                  <c:v>680.06512364301921</c:v>
                </c:pt>
                <c:pt idx="7373">
                  <c:v>680.06011760123943</c:v>
                </c:pt>
                <c:pt idx="7374">
                  <c:v>680.03003926216729</c:v>
                </c:pt>
                <c:pt idx="7375">
                  <c:v>680.03299291829603</c:v>
                </c:pt>
                <c:pt idx="7376">
                  <c:v>680.03470550111967</c:v>
                </c:pt>
                <c:pt idx="7377">
                  <c:v>680.03468069546307</c:v>
                </c:pt>
                <c:pt idx="7378">
                  <c:v>680.05119932974094</c:v>
                </c:pt>
                <c:pt idx="7379">
                  <c:v>680.05998593245045</c:v>
                </c:pt>
                <c:pt idx="7380">
                  <c:v>680.06951863677784</c:v>
                </c:pt>
                <c:pt idx="7381">
                  <c:v>680.01058192331539</c:v>
                </c:pt>
                <c:pt idx="7382">
                  <c:v>680.01192765636847</c:v>
                </c:pt>
                <c:pt idx="7383">
                  <c:v>680.03423517608633</c:v>
                </c:pt>
                <c:pt idx="7384">
                  <c:v>680.06165996738321</c:v>
                </c:pt>
                <c:pt idx="7385">
                  <c:v>680.03872614462296</c:v>
                </c:pt>
                <c:pt idx="7386">
                  <c:v>679.99927221492862</c:v>
                </c:pt>
                <c:pt idx="7387">
                  <c:v>679.97235862942307</c:v>
                </c:pt>
                <c:pt idx="7388">
                  <c:v>680.01057483846034</c:v>
                </c:pt>
                <c:pt idx="7389">
                  <c:v>680.06154467389388</c:v>
                </c:pt>
                <c:pt idx="7390">
                  <c:v>680.07432145945654</c:v>
                </c:pt>
                <c:pt idx="7391">
                  <c:v>680.05139747610838</c:v>
                </c:pt>
                <c:pt idx="7392">
                  <c:v>680.00835909313878</c:v>
                </c:pt>
                <c:pt idx="7393">
                  <c:v>680.00079457072547</c:v>
                </c:pt>
                <c:pt idx="7394">
                  <c:v>680.00269798373461</c:v>
                </c:pt>
                <c:pt idx="7395">
                  <c:v>680.01872660439744</c:v>
                </c:pt>
                <c:pt idx="7396">
                  <c:v>680.03896751522439</c:v>
                </c:pt>
                <c:pt idx="7397">
                  <c:v>680.02945592026185</c:v>
                </c:pt>
                <c:pt idx="7398">
                  <c:v>680.00443799438563</c:v>
                </c:pt>
                <c:pt idx="7399">
                  <c:v>679.97683788022414</c:v>
                </c:pt>
                <c:pt idx="7400">
                  <c:v>680.02849485074626</c:v>
                </c:pt>
                <c:pt idx="7401">
                  <c:v>680.03287354029203</c:v>
                </c:pt>
                <c:pt idx="7402">
                  <c:v>680.01288224927316</c:v>
                </c:pt>
                <c:pt idx="7403">
                  <c:v>679.98218246446663</c:v>
                </c:pt>
                <c:pt idx="7404">
                  <c:v>679.96348785961413</c:v>
                </c:pt>
                <c:pt idx="7405">
                  <c:v>679.98602688519622</c:v>
                </c:pt>
                <c:pt idx="7406">
                  <c:v>679.98427676247024</c:v>
                </c:pt>
                <c:pt idx="7407">
                  <c:v>680.02356181592347</c:v>
                </c:pt>
                <c:pt idx="7408">
                  <c:v>680.02267287595987</c:v>
                </c:pt>
                <c:pt idx="7409">
                  <c:v>679.97847798089674</c:v>
                </c:pt>
                <c:pt idx="7410">
                  <c:v>679.9776579732395</c:v>
                </c:pt>
                <c:pt idx="7411">
                  <c:v>679.96395048237855</c:v>
                </c:pt>
                <c:pt idx="7412">
                  <c:v>679.98656836569035</c:v>
                </c:pt>
                <c:pt idx="7413">
                  <c:v>680.00521424303383</c:v>
                </c:pt>
                <c:pt idx="7414">
                  <c:v>680.01093321573126</c:v>
                </c:pt>
                <c:pt idx="7415">
                  <c:v>680.021431752848</c:v>
                </c:pt>
                <c:pt idx="7416">
                  <c:v>680.02563777158707</c:v>
                </c:pt>
                <c:pt idx="7417">
                  <c:v>680.01211809733547</c:v>
                </c:pt>
                <c:pt idx="7418">
                  <c:v>679.99931132859467</c:v>
                </c:pt>
                <c:pt idx="7419">
                  <c:v>679.97877478532746</c:v>
                </c:pt>
                <c:pt idx="7420">
                  <c:v>680.00238923520692</c:v>
                </c:pt>
                <c:pt idx="7421">
                  <c:v>680.01218459577638</c:v>
                </c:pt>
                <c:pt idx="7422">
                  <c:v>680.02711973927956</c:v>
                </c:pt>
                <c:pt idx="7423">
                  <c:v>679.9915560947818</c:v>
                </c:pt>
                <c:pt idx="7424">
                  <c:v>679.98149878138179</c:v>
                </c:pt>
                <c:pt idx="7425">
                  <c:v>679.99607848346955</c:v>
                </c:pt>
                <c:pt idx="7426">
                  <c:v>680.02195105816304</c:v>
                </c:pt>
                <c:pt idx="7427">
                  <c:v>680.04608923304158</c:v>
                </c:pt>
                <c:pt idx="7428">
                  <c:v>680.01515253835282</c:v>
                </c:pt>
                <c:pt idx="7429">
                  <c:v>680.01504544081513</c:v>
                </c:pt>
                <c:pt idx="7430">
                  <c:v>680.01770232019385</c:v>
                </c:pt>
                <c:pt idx="7431">
                  <c:v>680.01607018017648</c:v>
                </c:pt>
                <c:pt idx="7432">
                  <c:v>679.99177229533598</c:v>
                </c:pt>
                <c:pt idx="7433">
                  <c:v>679.96939699524216</c:v>
                </c:pt>
                <c:pt idx="7434">
                  <c:v>679.96103147110671</c:v>
                </c:pt>
                <c:pt idx="7435">
                  <c:v>679.97785082605333</c:v>
                </c:pt>
                <c:pt idx="7436">
                  <c:v>679.99609940880157</c:v>
                </c:pt>
                <c:pt idx="7437">
                  <c:v>680.01643954598831</c:v>
                </c:pt>
                <c:pt idx="7438">
                  <c:v>680.01040193770314</c:v>
                </c:pt>
                <c:pt idx="7439">
                  <c:v>679.987914877859</c:v>
                </c:pt>
                <c:pt idx="7440">
                  <c:v>679.96128384308986</c:v>
                </c:pt>
                <c:pt idx="7441">
                  <c:v>679.97542340699158</c:v>
                </c:pt>
                <c:pt idx="7442">
                  <c:v>680.00603940023871</c:v>
                </c:pt>
                <c:pt idx="7443">
                  <c:v>680.03132281859735</c:v>
                </c:pt>
                <c:pt idx="7444">
                  <c:v>680.0092608416478</c:v>
                </c:pt>
                <c:pt idx="7445">
                  <c:v>679.98030950717532</c:v>
                </c:pt>
                <c:pt idx="7446">
                  <c:v>679.98229255337469</c:v>
                </c:pt>
                <c:pt idx="7447">
                  <c:v>680.01762005579974</c:v>
                </c:pt>
                <c:pt idx="7448">
                  <c:v>680.01368412679631</c:v>
                </c:pt>
                <c:pt idx="7449">
                  <c:v>679.96311754797853</c:v>
                </c:pt>
                <c:pt idx="7450">
                  <c:v>679.98500111820385</c:v>
                </c:pt>
                <c:pt idx="7451">
                  <c:v>680.01413257368904</c:v>
                </c:pt>
                <c:pt idx="7452">
                  <c:v>680.00582855260905</c:v>
                </c:pt>
                <c:pt idx="7453">
                  <c:v>679.96564897145345</c:v>
                </c:pt>
                <c:pt idx="7454">
                  <c:v>679.94383555630782</c:v>
                </c:pt>
                <c:pt idx="7455">
                  <c:v>679.93912729421982</c:v>
                </c:pt>
                <c:pt idx="7456">
                  <c:v>679.96427940610033</c:v>
                </c:pt>
                <c:pt idx="7457">
                  <c:v>679.9791940866387</c:v>
                </c:pt>
                <c:pt idx="7458">
                  <c:v>679.98495578322604</c:v>
                </c:pt>
                <c:pt idx="7459">
                  <c:v>679.99447592520028</c:v>
                </c:pt>
                <c:pt idx="7460">
                  <c:v>679.989855704212</c:v>
                </c:pt>
                <c:pt idx="7461">
                  <c:v>680.01368505598145</c:v>
                </c:pt>
                <c:pt idx="7462">
                  <c:v>680.02200662317614</c:v>
                </c:pt>
                <c:pt idx="7463">
                  <c:v>679.98197600264984</c:v>
                </c:pt>
                <c:pt idx="7464">
                  <c:v>679.97063021679935</c:v>
                </c:pt>
                <c:pt idx="7465">
                  <c:v>679.99019460454872</c:v>
                </c:pt>
                <c:pt idx="7466">
                  <c:v>680.02661912207395</c:v>
                </c:pt>
                <c:pt idx="7467">
                  <c:v>680.02097306654514</c:v>
                </c:pt>
                <c:pt idx="7468">
                  <c:v>680.00635800130237</c:v>
                </c:pt>
                <c:pt idx="7469">
                  <c:v>679.96394492866432</c:v>
                </c:pt>
                <c:pt idx="7470">
                  <c:v>679.95643083274854</c:v>
                </c:pt>
                <c:pt idx="7471">
                  <c:v>679.98830452621712</c:v>
                </c:pt>
                <c:pt idx="7472">
                  <c:v>679.99381489795576</c:v>
                </c:pt>
                <c:pt idx="7473">
                  <c:v>679.98911061833132</c:v>
                </c:pt>
                <c:pt idx="7474">
                  <c:v>679.97641084823681</c:v>
                </c:pt>
                <c:pt idx="7475">
                  <c:v>679.98450104730489</c:v>
                </c:pt>
                <c:pt idx="7476">
                  <c:v>679.99770429772173</c:v>
                </c:pt>
                <c:pt idx="7477">
                  <c:v>680.00177726984543</c:v>
                </c:pt>
                <c:pt idx="7478">
                  <c:v>679.97860061869528</c:v>
                </c:pt>
                <c:pt idx="7479">
                  <c:v>679.93852016027768</c:v>
                </c:pt>
                <c:pt idx="7480">
                  <c:v>679.9653849887942</c:v>
                </c:pt>
                <c:pt idx="7481">
                  <c:v>680.00271959385464</c:v>
                </c:pt>
                <c:pt idx="7482">
                  <c:v>679.99439853910974</c:v>
                </c:pt>
                <c:pt idx="7483">
                  <c:v>679.95783895066529</c:v>
                </c:pt>
                <c:pt idx="7484">
                  <c:v>679.92057729779071</c:v>
                </c:pt>
                <c:pt idx="7485">
                  <c:v>679.94957905442095</c:v>
                </c:pt>
                <c:pt idx="7486">
                  <c:v>679.96505997895929</c:v>
                </c:pt>
                <c:pt idx="7487">
                  <c:v>679.96702251096838</c:v>
                </c:pt>
                <c:pt idx="7488">
                  <c:v>679.97186161739842</c:v>
                </c:pt>
                <c:pt idx="7489">
                  <c:v>679.9562503251218</c:v>
                </c:pt>
                <c:pt idx="7490">
                  <c:v>679.99472803329877</c:v>
                </c:pt>
                <c:pt idx="7491">
                  <c:v>679.99924423438574</c:v>
                </c:pt>
                <c:pt idx="7492">
                  <c:v>679.97354466615843</c:v>
                </c:pt>
                <c:pt idx="7493">
                  <c:v>679.96256737849205</c:v>
                </c:pt>
                <c:pt idx="7494">
                  <c:v>679.95916024478356</c:v>
                </c:pt>
                <c:pt idx="7495">
                  <c:v>679.97659940897802</c:v>
                </c:pt>
                <c:pt idx="7496">
                  <c:v>679.9913798746411</c:v>
                </c:pt>
                <c:pt idx="7497">
                  <c:v>679.99460726703148</c:v>
                </c:pt>
                <c:pt idx="7498">
                  <c:v>679.99226486500311</c:v>
                </c:pt>
                <c:pt idx="7499">
                  <c:v>679.95327714051109</c:v>
                </c:pt>
                <c:pt idx="7500">
                  <c:v>679.95156616809493</c:v>
                </c:pt>
                <c:pt idx="7501">
                  <c:v>680.00056499647803</c:v>
                </c:pt>
                <c:pt idx="7502">
                  <c:v>680.00496818130682</c:v>
                </c:pt>
                <c:pt idx="7503">
                  <c:v>679.99730529359863</c:v>
                </c:pt>
                <c:pt idx="7504">
                  <c:v>679.99905579962433</c:v>
                </c:pt>
                <c:pt idx="7505">
                  <c:v>679.98331441013966</c:v>
                </c:pt>
                <c:pt idx="7506">
                  <c:v>679.99331811530703</c:v>
                </c:pt>
                <c:pt idx="7507">
                  <c:v>680.00999037832321</c:v>
                </c:pt>
                <c:pt idx="7508">
                  <c:v>680.01250307202156</c:v>
                </c:pt>
                <c:pt idx="7509">
                  <c:v>679.97288857170156</c:v>
                </c:pt>
                <c:pt idx="7510">
                  <c:v>679.95103052182299</c:v>
                </c:pt>
                <c:pt idx="7511">
                  <c:v>679.96523746008484</c:v>
                </c:pt>
                <c:pt idx="7512">
                  <c:v>680.0060663712195</c:v>
                </c:pt>
                <c:pt idx="7513">
                  <c:v>679.9982516739808</c:v>
                </c:pt>
                <c:pt idx="7514">
                  <c:v>679.97512350499619</c:v>
                </c:pt>
                <c:pt idx="7515">
                  <c:v>679.96241842752124</c:v>
                </c:pt>
                <c:pt idx="7516">
                  <c:v>679.97354119903525</c:v>
                </c:pt>
                <c:pt idx="7517">
                  <c:v>679.99256431482502</c:v>
                </c:pt>
                <c:pt idx="7518">
                  <c:v>680.01465403266229</c:v>
                </c:pt>
                <c:pt idx="7519">
                  <c:v>679.99111599562639</c:v>
                </c:pt>
                <c:pt idx="7520">
                  <c:v>679.97837977616473</c:v>
                </c:pt>
                <c:pt idx="7521">
                  <c:v>679.97566736849649</c:v>
                </c:pt>
                <c:pt idx="7522">
                  <c:v>679.99849189334805</c:v>
                </c:pt>
                <c:pt idx="7523">
                  <c:v>680.01863631178185</c:v>
                </c:pt>
                <c:pt idx="7524">
                  <c:v>680.00187040575406</c:v>
                </c:pt>
                <c:pt idx="7525">
                  <c:v>679.97522009586964</c:v>
                </c:pt>
                <c:pt idx="7526">
                  <c:v>679.96568823888492</c:v>
                </c:pt>
                <c:pt idx="7527">
                  <c:v>679.97021326552203</c:v>
                </c:pt>
                <c:pt idx="7528">
                  <c:v>680.00359897634814</c:v>
                </c:pt>
                <c:pt idx="7529">
                  <c:v>680.00325951326079</c:v>
                </c:pt>
                <c:pt idx="7530">
                  <c:v>679.9888141245284</c:v>
                </c:pt>
                <c:pt idx="7531">
                  <c:v>679.96929507580694</c:v>
                </c:pt>
                <c:pt idx="7532">
                  <c:v>679.98420477129855</c:v>
                </c:pt>
                <c:pt idx="7533">
                  <c:v>680.01374040524388</c:v>
                </c:pt>
                <c:pt idx="7534">
                  <c:v>680.00608790349349</c:v>
                </c:pt>
                <c:pt idx="7535">
                  <c:v>679.98149453552196</c:v>
                </c:pt>
                <c:pt idx="7536">
                  <c:v>679.98415834920434</c:v>
                </c:pt>
                <c:pt idx="7537">
                  <c:v>679.97645834974833</c:v>
                </c:pt>
                <c:pt idx="7538">
                  <c:v>679.99558941957764</c:v>
                </c:pt>
                <c:pt idx="7539">
                  <c:v>679.98910858607144</c:v>
                </c:pt>
                <c:pt idx="7540">
                  <c:v>679.96998827645348</c:v>
                </c:pt>
                <c:pt idx="7541">
                  <c:v>679.97834274594948</c:v>
                </c:pt>
                <c:pt idx="7542">
                  <c:v>680.00876159851146</c:v>
                </c:pt>
                <c:pt idx="7543">
                  <c:v>679.99806624986661</c:v>
                </c:pt>
                <c:pt idx="7544">
                  <c:v>679.98020730118344</c:v>
                </c:pt>
                <c:pt idx="7545">
                  <c:v>679.957962368219</c:v>
                </c:pt>
                <c:pt idx="7546">
                  <c:v>679.97993903437759</c:v>
                </c:pt>
                <c:pt idx="7547">
                  <c:v>680.02173013331981</c:v>
                </c:pt>
                <c:pt idx="7548">
                  <c:v>680.01443264128216</c:v>
                </c:pt>
                <c:pt idx="7549">
                  <c:v>679.98832297134106</c:v>
                </c:pt>
                <c:pt idx="7550">
                  <c:v>679.97084393109481</c:v>
                </c:pt>
                <c:pt idx="7551">
                  <c:v>679.95810361578128</c:v>
                </c:pt>
                <c:pt idx="7552">
                  <c:v>679.96960398455178</c:v>
                </c:pt>
                <c:pt idx="7553">
                  <c:v>680.01220262750599</c:v>
                </c:pt>
                <c:pt idx="7554">
                  <c:v>680.00793450473157</c:v>
                </c:pt>
                <c:pt idx="7555">
                  <c:v>679.99440598001411</c:v>
                </c:pt>
                <c:pt idx="7556">
                  <c:v>680.00648148934636</c:v>
                </c:pt>
                <c:pt idx="7557">
                  <c:v>679.99127234293815</c:v>
                </c:pt>
                <c:pt idx="7558">
                  <c:v>680.00109797185291</c:v>
                </c:pt>
                <c:pt idx="7559">
                  <c:v>680.01854218107144</c:v>
                </c:pt>
                <c:pt idx="7560">
                  <c:v>680.01053177392487</c:v>
                </c:pt>
                <c:pt idx="7561">
                  <c:v>680.00399045121208</c:v>
                </c:pt>
                <c:pt idx="7562">
                  <c:v>679.98202444542858</c:v>
                </c:pt>
                <c:pt idx="7563">
                  <c:v>680.00969122024208</c:v>
                </c:pt>
                <c:pt idx="7564">
                  <c:v>680.03262183613765</c:v>
                </c:pt>
                <c:pt idx="7565">
                  <c:v>680.03413053108613</c:v>
                </c:pt>
                <c:pt idx="7566">
                  <c:v>679.98806521860433</c:v>
                </c:pt>
                <c:pt idx="7567">
                  <c:v>679.96366443250724</c:v>
                </c:pt>
                <c:pt idx="7568">
                  <c:v>679.97197111825085</c:v>
                </c:pt>
                <c:pt idx="7569">
                  <c:v>680.00582726244693</c:v>
                </c:pt>
                <c:pt idx="7570">
                  <c:v>680.01399330216498</c:v>
                </c:pt>
                <c:pt idx="7571">
                  <c:v>680.02216391701086</c:v>
                </c:pt>
                <c:pt idx="7572">
                  <c:v>680.01341300536581</c:v>
                </c:pt>
                <c:pt idx="7573">
                  <c:v>680.0089922829784</c:v>
                </c:pt>
                <c:pt idx="7574">
                  <c:v>679.98587234924321</c:v>
                </c:pt>
                <c:pt idx="7575">
                  <c:v>679.95805310486901</c:v>
                </c:pt>
                <c:pt idx="7576">
                  <c:v>679.9652143202627</c:v>
                </c:pt>
                <c:pt idx="7577">
                  <c:v>680.00433160785576</c:v>
                </c:pt>
                <c:pt idx="7578">
                  <c:v>679.99311767385075</c:v>
                </c:pt>
                <c:pt idx="7579">
                  <c:v>679.9941263146128</c:v>
                </c:pt>
                <c:pt idx="7580">
                  <c:v>679.95095951896531</c:v>
                </c:pt>
                <c:pt idx="7581">
                  <c:v>679.95142786768838</c:v>
                </c:pt>
                <c:pt idx="7582">
                  <c:v>679.97851170035051</c:v>
                </c:pt>
                <c:pt idx="7583">
                  <c:v>680.00954224350721</c:v>
                </c:pt>
                <c:pt idx="7584">
                  <c:v>679.99713785801805</c:v>
                </c:pt>
                <c:pt idx="7585">
                  <c:v>679.98033844513998</c:v>
                </c:pt>
                <c:pt idx="7586">
                  <c:v>679.99394202067685</c:v>
                </c:pt>
                <c:pt idx="7587">
                  <c:v>680.01366841233755</c:v>
                </c:pt>
                <c:pt idx="7588">
                  <c:v>680.00905696953123</c:v>
                </c:pt>
                <c:pt idx="7589">
                  <c:v>679.98765207155111</c:v>
                </c:pt>
                <c:pt idx="7590">
                  <c:v>679.97599175074083</c:v>
                </c:pt>
                <c:pt idx="7591">
                  <c:v>679.99769935382665</c:v>
                </c:pt>
                <c:pt idx="7592">
                  <c:v>680.00818241479942</c:v>
                </c:pt>
                <c:pt idx="7593">
                  <c:v>680.02236919534653</c:v>
                </c:pt>
                <c:pt idx="7594">
                  <c:v>679.9948625037772</c:v>
                </c:pt>
                <c:pt idx="7595">
                  <c:v>679.98289215681382</c:v>
                </c:pt>
                <c:pt idx="7596">
                  <c:v>679.97595238725944</c:v>
                </c:pt>
                <c:pt idx="7597">
                  <c:v>680.01064928774065</c:v>
                </c:pt>
                <c:pt idx="7598">
                  <c:v>680.01939660848598</c:v>
                </c:pt>
                <c:pt idx="7599">
                  <c:v>679.99503210255295</c:v>
                </c:pt>
                <c:pt idx="7600">
                  <c:v>679.96245876833439</c:v>
                </c:pt>
                <c:pt idx="7601">
                  <c:v>679.99277291875433</c:v>
                </c:pt>
                <c:pt idx="7602">
                  <c:v>680.00981688648847</c:v>
                </c:pt>
                <c:pt idx="7603">
                  <c:v>679.98664419738793</c:v>
                </c:pt>
                <c:pt idx="7604">
                  <c:v>679.98361983057248</c:v>
                </c:pt>
                <c:pt idx="7605">
                  <c:v>679.97914212942953</c:v>
                </c:pt>
                <c:pt idx="7606">
                  <c:v>680.01786416688412</c:v>
                </c:pt>
                <c:pt idx="7607">
                  <c:v>680.00500423049039</c:v>
                </c:pt>
                <c:pt idx="7608">
                  <c:v>679.9805899152027</c:v>
                </c:pt>
                <c:pt idx="7609">
                  <c:v>679.97781721435308</c:v>
                </c:pt>
                <c:pt idx="7610">
                  <c:v>679.96689459129607</c:v>
                </c:pt>
                <c:pt idx="7611">
                  <c:v>679.99268030461951</c:v>
                </c:pt>
                <c:pt idx="7612">
                  <c:v>680.01790305641998</c:v>
                </c:pt>
                <c:pt idx="7613">
                  <c:v>680.00605842819459</c:v>
                </c:pt>
                <c:pt idx="7614">
                  <c:v>680.00505645849057</c:v>
                </c:pt>
                <c:pt idx="7615">
                  <c:v>679.99350809364751</c:v>
                </c:pt>
                <c:pt idx="7616">
                  <c:v>679.97426400267773</c:v>
                </c:pt>
                <c:pt idx="7617">
                  <c:v>679.98888289803153</c:v>
                </c:pt>
                <c:pt idx="7618">
                  <c:v>680.01977004045284</c:v>
                </c:pt>
                <c:pt idx="7619">
                  <c:v>680.00245038166463</c:v>
                </c:pt>
                <c:pt idx="7620">
                  <c:v>679.97204642189581</c:v>
                </c:pt>
                <c:pt idx="7621">
                  <c:v>679.96183459436395</c:v>
                </c:pt>
                <c:pt idx="7622">
                  <c:v>679.98013237889245</c:v>
                </c:pt>
                <c:pt idx="7623">
                  <c:v>680.02332735358505</c:v>
                </c:pt>
                <c:pt idx="7624">
                  <c:v>680.02010973013194</c:v>
                </c:pt>
                <c:pt idx="7625">
                  <c:v>680.0100973542676</c:v>
                </c:pt>
                <c:pt idx="7626">
                  <c:v>679.97171947161405</c:v>
                </c:pt>
                <c:pt idx="7627">
                  <c:v>679.97542167208371</c:v>
                </c:pt>
                <c:pt idx="7628">
                  <c:v>679.98784783029328</c:v>
                </c:pt>
                <c:pt idx="7629">
                  <c:v>680.00762100824022</c:v>
                </c:pt>
                <c:pt idx="7630">
                  <c:v>679.97437188900744</c:v>
                </c:pt>
                <c:pt idx="7631">
                  <c:v>679.95089133097304</c:v>
                </c:pt>
                <c:pt idx="7632">
                  <c:v>679.9625599025519</c:v>
                </c:pt>
                <c:pt idx="7633">
                  <c:v>680.00708030921305</c:v>
                </c:pt>
                <c:pt idx="7634">
                  <c:v>680.03370280413696</c:v>
                </c:pt>
                <c:pt idx="7635">
                  <c:v>680.01142074997233</c:v>
                </c:pt>
                <c:pt idx="7636">
                  <c:v>679.96737738512888</c:v>
                </c:pt>
                <c:pt idx="7637">
                  <c:v>679.96245112728502</c:v>
                </c:pt>
                <c:pt idx="7638">
                  <c:v>679.98219902771211</c:v>
                </c:pt>
                <c:pt idx="7639">
                  <c:v>680.00188930780678</c:v>
                </c:pt>
                <c:pt idx="7640">
                  <c:v>680.00235675948943</c:v>
                </c:pt>
                <c:pt idx="7641">
                  <c:v>679.97073827698841</c:v>
                </c:pt>
                <c:pt idx="7642">
                  <c:v>679.93575108830123</c:v>
                </c:pt>
                <c:pt idx="7643">
                  <c:v>679.96574399645215</c:v>
                </c:pt>
                <c:pt idx="7644">
                  <c:v>679.98727860864233</c:v>
                </c:pt>
                <c:pt idx="7645">
                  <c:v>679.99886011571834</c:v>
                </c:pt>
                <c:pt idx="7646">
                  <c:v>679.95987150097267</c:v>
                </c:pt>
                <c:pt idx="7647">
                  <c:v>679.95565960161559</c:v>
                </c:pt>
                <c:pt idx="7648">
                  <c:v>680.01318340024591</c:v>
                </c:pt>
                <c:pt idx="7649">
                  <c:v>680.00999829336672</c:v>
                </c:pt>
                <c:pt idx="7650">
                  <c:v>680.00929314838118</c:v>
                </c:pt>
                <c:pt idx="7651">
                  <c:v>679.98658075903268</c:v>
                </c:pt>
                <c:pt idx="7652">
                  <c:v>679.998072151781</c:v>
                </c:pt>
                <c:pt idx="7653">
                  <c:v>680.02097620717564</c:v>
                </c:pt>
                <c:pt idx="7654">
                  <c:v>680.00733896301449</c:v>
                </c:pt>
                <c:pt idx="7655">
                  <c:v>680.00265504162053</c:v>
                </c:pt>
                <c:pt idx="7656">
                  <c:v>679.99687752841976</c:v>
                </c:pt>
                <c:pt idx="7657">
                  <c:v>679.99430639147374</c:v>
                </c:pt>
                <c:pt idx="7658">
                  <c:v>680.00585824165069</c:v>
                </c:pt>
                <c:pt idx="7659">
                  <c:v>680.01592293412727</c:v>
                </c:pt>
                <c:pt idx="7660">
                  <c:v>680.00580744830131</c:v>
                </c:pt>
                <c:pt idx="7661">
                  <c:v>680.00186166774301</c:v>
                </c:pt>
                <c:pt idx="7662">
                  <c:v>680.02074091473332</c:v>
                </c:pt>
                <c:pt idx="7663">
                  <c:v>680.00980544583956</c:v>
                </c:pt>
                <c:pt idx="7664">
                  <c:v>680.01202158161379</c:v>
                </c:pt>
                <c:pt idx="7665">
                  <c:v>680.01084643949855</c:v>
                </c:pt>
                <c:pt idx="7666">
                  <c:v>679.99761935686865</c:v>
                </c:pt>
                <c:pt idx="7667">
                  <c:v>680.01029013954565</c:v>
                </c:pt>
                <c:pt idx="7668">
                  <c:v>680.00219595904014</c:v>
                </c:pt>
                <c:pt idx="7669">
                  <c:v>679.9872574493852</c:v>
                </c:pt>
                <c:pt idx="7670">
                  <c:v>679.98485741466777</c:v>
                </c:pt>
                <c:pt idx="7671">
                  <c:v>679.96429753030088</c:v>
                </c:pt>
                <c:pt idx="7672">
                  <c:v>679.99359596745194</c:v>
                </c:pt>
                <c:pt idx="7673">
                  <c:v>680.0413919155028</c:v>
                </c:pt>
                <c:pt idx="7674">
                  <c:v>680.0235392182617</c:v>
                </c:pt>
                <c:pt idx="7675">
                  <c:v>680.00023672347743</c:v>
                </c:pt>
                <c:pt idx="7676">
                  <c:v>679.97994655482239</c:v>
                </c:pt>
                <c:pt idx="7677">
                  <c:v>679.99101505721501</c:v>
                </c:pt>
                <c:pt idx="7678">
                  <c:v>680.01239423238098</c:v>
                </c:pt>
                <c:pt idx="7679">
                  <c:v>680.01353763902114</c:v>
                </c:pt>
                <c:pt idx="7680">
                  <c:v>679.99679830538639</c:v>
                </c:pt>
                <c:pt idx="7681">
                  <c:v>679.99562682358783</c:v>
                </c:pt>
                <c:pt idx="7682">
                  <c:v>680.00470651354271</c:v>
                </c:pt>
                <c:pt idx="7683">
                  <c:v>680.02213738907699</c:v>
                </c:pt>
                <c:pt idx="7684">
                  <c:v>680.02573593596389</c:v>
                </c:pt>
                <c:pt idx="7685">
                  <c:v>680.01356821217064</c:v>
                </c:pt>
                <c:pt idx="7686">
                  <c:v>679.99891387652349</c:v>
                </c:pt>
                <c:pt idx="7687">
                  <c:v>679.99091537458958</c:v>
                </c:pt>
                <c:pt idx="7688">
                  <c:v>679.99620631175139</c:v>
                </c:pt>
                <c:pt idx="7689">
                  <c:v>680.01241066905368</c:v>
                </c:pt>
                <c:pt idx="7690">
                  <c:v>680.01126849242678</c:v>
                </c:pt>
                <c:pt idx="7691">
                  <c:v>679.99227187617828</c:v>
                </c:pt>
                <c:pt idx="7692">
                  <c:v>679.96294943146881</c:v>
                </c:pt>
                <c:pt idx="7693">
                  <c:v>679.9590917878329</c:v>
                </c:pt>
                <c:pt idx="7694">
                  <c:v>679.98179263322163</c:v>
                </c:pt>
                <c:pt idx="7695">
                  <c:v>680.00617192926347</c:v>
                </c:pt>
                <c:pt idx="7696">
                  <c:v>680.00156282828084</c:v>
                </c:pt>
                <c:pt idx="7697">
                  <c:v>679.9739026130427</c:v>
                </c:pt>
                <c:pt idx="7698">
                  <c:v>679.9670029409948</c:v>
                </c:pt>
                <c:pt idx="7699">
                  <c:v>679.97601712602182</c:v>
                </c:pt>
                <c:pt idx="7700">
                  <c:v>679.99215316439404</c:v>
                </c:pt>
                <c:pt idx="7701">
                  <c:v>679.99711755134558</c:v>
                </c:pt>
                <c:pt idx="7702">
                  <c:v>680.00053422079191</c:v>
                </c:pt>
                <c:pt idx="7703">
                  <c:v>679.99117488029208</c:v>
                </c:pt>
                <c:pt idx="7704">
                  <c:v>680.00445937839629</c:v>
                </c:pt>
                <c:pt idx="7705">
                  <c:v>679.9869878363113</c:v>
                </c:pt>
                <c:pt idx="7706">
                  <c:v>679.97465205050275</c:v>
                </c:pt>
                <c:pt idx="7707">
                  <c:v>679.96703431744049</c:v>
                </c:pt>
                <c:pt idx="7708">
                  <c:v>679.98170197011655</c:v>
                </c:pt>
                <c:pt idx="7709">
                  <c:v>680.01088157394167</c:v>
                </c:pt>
                <c:pt idx="7710">
                  <c:v>679.99439817093639</c:v>
                </c:pt>
                <c:pt idx="7711">
                  <c:v>679.99230835094272</c:v>
                </c:pt>
                <c:pt idx="7712">
                  <c:v>679.96707866428176</c:v>
                </c:pt>
                <c:pt idx="7713">
                  <c:v>679.97540709807208</c:v>
                </c:pt>
                <c:pt idx="7714">
                  <c:v>679.99733521357803</c:v>
                </c:pt>
                <c:pt idx="7715">
                  <c:v>680.02043178029544</c:v>
                </c:pt>
                <c:pt idx="7716">
                  <c:v>680.01922509087535</c:v>
                </c:pt>
                <c:pt idx="7717">
                  <c:v>680.000999167847</c:v>
                </c:pt>
                <c:pt idx="7718">
                  <c:v>679.99563180439543</c:v>
                </c:pt>
                <c:pt idx="7719">
                  <c:v>680.0103424863496</c:v>
                </c:pt>
                <c:pt idx="7720">
                  <c:v>680.01689679983474</c:v>
                </c:pt>
                <c:pt idx="7721">
                  <c:v>680.01785093826811</c:v>
                </c:pt>
                <c:pt idx="7722">
                  <c:v>679.99222737996979</c:v>
                </c:pt>
                <c:pt idx="7723">
                  <c:v>679.97056875438852</c:v>
                </c:pt>
                <c:pt idx="7724">
                  <c:v>679.96071762712859</c:v>
                </c:pt>
                <c:pt idx="7725">
                  <c:v>679.97858797215713</c:v>
                </c:pt>
                <c:pt idx="7726">
                  <c:v>679.98990209008366</c:v>
                </c:pt>
                <c:pt idx="7727">
                  <c:v>680.0090885933181</c:v>
                </c:pt>
                <c:pt idx="7728">
                  <c:v>680.00225907285289</c:v>
                </c:pt>
                <c:pt idx="7729">
                  <c:v>680.00918113315686</c:v>
                </c:pt>
                <c:pt idx="7730">
                  <c:v>679.99028725972653</c:v>
                </c:pt>
                <c:pt idx="7731">
                  <c:v>679.98243385367812</c:v>
                </c:pt>
                <c:pt idx="7732">
                  <c:v>680.0036693794691</c:v>
                </c:pt>
                <c:pt idx="7733">
                  <c:v>680.00832467666032</c:v>
                </c:pt>
                <c:pt idx="7734">
                  <c:v>679.98532869690007</c:v>
                </c:pt>
                <c:pt idx="7735">
                  <c:v>679.97157866473708</c:v>
                </c:pt>
                <c:pt idx="7736">
                  <c:v>679.98585835417987</c:v>
                </c:pt>
                <c:pt idx="7737">
                  <c:v>680.02117287551857</c:v>
                </c:pt>
                <c:pt idx="7738">
                  <c:v>680.01400516647641</c:v>
                </c:pt>
                <c:pt idx="7739">
                  <c:v>680.00025603135759</c:v>
                </c:pt>
                <c:pt idx="7740">
                  <c:v>679.97911705978095</c:v>
                </c:pt>
                <c:pt idx="7741">
                  <c:v>679.9750116192854</c:v>
                </c:pt>
                <c:pt idx="7742">
                  <c:v>680.02148992229843</c:v>
                </c:pt>
                <c:pt idx="7743">
                  <c:v>680.01579659008485</c:v>
                </c:pt>
                <c:pt idx="7744">
                  <c:v>679.99555091331331</c:v>
                </c:pt>
                <c:pt idx="7745">
                  <c:v>679.99737646615893</c:v>
                </c:pt>
                <c:pt idx="7746">
                  <c:v>680.01448779395321</c:v>
                </c:pt>
                <c:pt idx="7747">
                  <c:v>680.009893714481</c:v>
                </c:pt>
                <c:pt idx="7748">
                  <c:v>680.00796364895803</c:v>
                </c:pt>
                <c:pt idx="7749">
                  <c:v>680.00002421352485</c:v>
                </c:pt>
                <c:pt idx="7750">
                  <c:v>680.00321302532734</c:v>
                </c:pt>
                <c:pt idx="7751">
                  <c:v>679.95779607696045</c:v>
                </c:pt>
                <c:pt idx="7752">
                  <c:v>679.96379557556793</c:v>
                </c:pt>
                <c:pt idx="7753">
                  <c:v>680.00849884735476</c:v>
                </c:pt>
                <c:pt idx="7754">
                  <c:v>680.01126437067398</c:v>
                </c:pt>
                <c:pt idx="7755">
                  <c:v>679.97896370191688</c:v>
                </c:pt>
                <c:pt idx="7756">
                  <c:v>679.96396130650965</c:v>
                </c:pt>
                <c:pt idx="7757">
                  <c:v>679.98360582009991</c:v>
                </c:pt>
                <c:pt idx="7758">
                  <c:v>680.01748404097248</c:v>
                </c:pt>
                <c:pt idx="7759">
                  <c:v>680.02846135079176</c:v>
                </c:pt>
                <c:pt idx="7760">
                  <c:v>680.00194793029823</c:v>
                </c:pt>
                <c:pt idx="7761">
                  <c:v>680.00707855169912</c:v>
                </c:pt>
                <c:pt idx="7762">
                  <c:v>679.99754107760964</c:v>
                </c:pt>
                <c:pt idx="7763">
                  <c:v>679.98214148035515</c:v>
                </c:pt>
                <c:pt idx="7764">
                  <c:v>680.00392921951538</c:v>
                </c:pt>
                <c:pt idx="7765">
                  <c:v>680.00657917554418</c:v>
                </c:pt>
                <c:pt idx="7766">
                  <c:v>680.00482435683091</c:v>
                </c:pt>
                <c:pt idx="7767">
                  <c:v>679.99334083583949</c:v>
                </c:pt>
                <c:pt idx="7768">
                  <c:v>679.97254211287827</c:v>
                </c:pt>
                <c:pt idx="7769">
                  <c:v>679.98851509017754</c:v>
                </c:pt>
                <c:pt idx="7770">
                  <c:v>679.99013550162249</c:v>
                </c:pt>
                <c:pt idx="7771">
                  <c:v>679.99356228877502</c:v>
                </c:pt>
                <c:pt idx="7772">
                  <c:v>679.97473196098747</c:v>
                </c:pt>
                <c:pt idx="7773">
                  <c:v>679.98630607199857</c:v>
                </c:pt>
                <c:pt idx="7774">
                  <c:v>679.99851211488044</c:v>
                </c:pt>
                <c:pt idx="7775">
                  <c:v>680.00986800867554</c:v>
                </c:pt>
                <c:pt idx="7776">
                  <c:v>680.01165198926822</c:v>
                </c:pt>
                <c:pt idx="7777">
                  <c:v>679.98641142102474</c:v>
                </c:pt>
                <c:pt idx="7778">
                  <c:v>679.97929173196007</c:v>
                </c:pt>
                <c:pt idx="7779">
                  <c:v>680.01282816055482</c:v>
                </c:pt>
                <c:pt idx="7780">
                  <c:v>680.02892887689291</c:v>
                </c:pt>
                <c:pt idx="7781">
                  <c:v>680.03550487707207</c:v>
                </c:pt>
                <c:pt idx="7782">
                  <c:v>680.02654027326207</c:v>
                </c:pt>
                <c:pt idx="7783">
                  <c:v>679.97841927582954</c:v>
                </c:pt>
                <c:pt idx="7784">
                  <c:v>679.97518179525741</c:v>
                </c:pt>
                <c:pt idx="7785">
                  <c:v>680.00933179449385</c:v>
                </c:pt>
                <c:pt idx="7786">
                  <c:v>680.01116250096538</c:v>
                </c:pt>
                <c:pt idx="7787">
                  <c:v>680.00213389431337</c:v>
                </c:pt>
                <c:pt idx="7788">
                  <c:v>680.0001851023203</c:v>
                </c:pt>
                <c:pt idx="7789">
                  <c:v>679.98879462805724</c:v>
                </c:pt>
                <c:pt idx="7790">
                  <c:v>680.00581749363766</c:v>
                </c:pt>
                <c:pt idx="7791">
                  <c:v>680.01644208068592</c:v>
                </c:pt>
                <c:pt idx="7792">
                  <c:v>680.02920545683082</c:v>
                </c:pt>
                <c:pt idx="7793">
                  <c:v>680.0253267591745</c:v>
                </c:pt>
                <c:pt idx="7794">
                  <c:v>679.99999274667516</c:v>
                </c:pt>
                <c:pt idx="7795">
                  <c:v>679.98804607415298</c:v>
                </c:pt>
                <c:pt idx="7796">
                  <c:v>679.9787309262274</c:v>
                </c:pt>
                <c:pt idx="7797">
                  <c:v>679.99493956194078</c:v>
                </c:pt>
                <c:pt idx="7798">
                  <c:v>679.99764171487664</c:v>
                </c:pt>
                <c:pt idx="7799">
                  <c:v>679.98667808818072</c:v>
                </c:pt>
                <c:pt idx="7800">
                  <c:v>679.96827674048563</c:v>
                </c:pt>
                <c:pt idx="7801">
                  <c:v>679.9506079498567</c:v>
                </c:pt>
                <c:pt idx="7802">
                  <c:v>679.98729295549538</c:v>
                </c:pt>
                <c:pt idx="7803">
                  <c:v>680.00595484085466</c:v>
                </c:pt>
                <c:pt idx="7804">
                  <c:v>680.02047853740066</c:v>
                </c:pt>
                <c:pt idx="7805">
                  <c:v>680.00513384318856</c:v>
                </c:pt>
                <c:pt idx="7806">
                  <c:v>679.99862726715332</c:v>
                </c:pt>
                <c:pt idx="7807">
                  <c:v>679.9877723295956</c:v>
                </c:pt>
                <c:pt idx="7808">
                  <c:v>679.97070152417484</c:v>
                </c:pt>
                <c:pt idx="7809">
                  <c:v>679.99332853145324</c:v>
                </c:pt>
                <c:pt idx="7810">
                  <c:v>680.01310678051641</c:v>
                </c:pt>
                <c:pt idx="7811">
                  <c:v>680.00379084894189</c:v>
                </c:pt>
                <c:pt idx="7812">
                  <c:v>680.01803382478147</c:v>
                </c:pt>
                <c:pt idx="7813">
                  <c:v>679.99897392714115</c:v>
                </c:pt>
                <c:pt idx="7814">
                  <c:v>679.99422789706364</c:v>
                </c:pt>
                <c:pt idx="7815">
                  <c:v>679.99163290801266</c:v>
                </c:pt>
                <c:pt idx="7816">
                  <c:v>680.006451899784</c:v>
                </c:pt>
                <c:pt idx="7817">
                  <c:v>680.00702444043714</c:v>
                </c:pt>
                <c:pt idx="7818">
                  <c:v>680.00827534281302</c:v>
                </c:pt>
                <c:pt idx="7819">
                  <c:v>680.00590391779542</c:v>
                </c:pt>
                <c:pt idx="7820">
                  <c:v>679.9662738621779</c:v>
                </c:pt>
                <c:pt idx="7821">
                  <c:v>679.9569618846615</c:v>
                </c:pt>
                <c:pt idx="7822">
                  <c:v>679.98847118559092</c:v>
                </c:pt>
                <c:pt idx="7823">
                  <c:v>680.00223838310171</c:v>
                </c:pt>
                <c:pt idx="7824">
                  <c:v>680.01191743461368</c:v>
                </c:pt>
                <c:pt idx="7825">
                  <c:v>679.99225225976784</c:v>
                </c:pt>
                <c:pt idx="7826">
                  <c:v>680.00119796442323</c:v>
                </c:pt>
                <c:pt idx="7827">
                  <c:v>680.01600552292666</c:v>
                </c:pt>
                <c:pt idx="7828">
                  <c:v>680.0029656924587</c:v>
                </c:pt>
                <c:pt idx="7829">
                  <c:v>679.98327978292241</c:v>
                </c:pt>
                <c:pt idx="7830">
                  <c:v>679.98382363155872</c:v>
                </c:pt>
                <c:pt idx="7831">
                  <c:v>680.02906249285707</c:v>
                </c:pt>
                <c:pt idx="7832">
                  <c:v>680.02410335376044</c:v>
                </c:pt>
                <c:pt idx="7833">
                  <c:v>680.01384842671791</c:v>
                </c:pt>
                <c:pt idx="7834">
                  <c:v>679.97393883249674</c:v>
                </c:pt>
                <c:pt idx="7835">
                  <c:v>679.94860593849569</c:v>
                </c:pt>
                <c:pt idx="7836">
                  <c:v>679.99485334653286</c:v>
                </c:pt>
                <c:pt idx="7837">
                  <c:v>680.00133405314227</c:v>
                </c:pt>
                <c:pt idx="7838">
                  <c:v>680.01475171351763</c:v>
                </c:pt>
                <c:pt idx="7839">
                  <c:v>680.01583804458733</c:v>
                </c:pt>
                <c:pt idx="7840">
                  <c:v>679.99684449656911</c:v>
                </c:pt>
                <c:pt idx="7841">
                  <c:v>680.0029779347127</c:v>
                </c:pt>
                <c:pt idx="7842">
                  <c:v>679.97514551343988</c:v>
                </c:pt>
                <c:pt idx="7843">
                  <c:v>679.9742545401009</c:v>
                </c:pt>
                <c:pt idx="7844">
                  <c:v>680.00086470229655</c:v>
                </c:pt>
                <c:pt idx="7845">
                  <c:v>680.00326104208762</c:v>
                </c:pt>
                <c:pt idx="7846">
                  <c:v>679.99039367045043</c:v>
                </c:pt>
                <c:pt idx="7847">
                  <c:v>679.98090803746345</c:v>
                </c:pt>
                <c:pt idx="7848">
                  <c:v>679.96650383511462</c:v>
                </c:pt>
                <c:pt idx="7849">
                  <c:v>679.99481158370986</c:v>
                </c:pt>
                <c:pt idx="7850">
                  <c:v>680.0094628678512</c:v>
                </c:pt>
                <c:pt idx="7851">
                  <c:v>679.99164520889485</c:v>
                </c:pt>
                <c:pt idx="7852">
                  <c:v>679.97060909979427</c:v>
                </c:pt>
                <c:pt idx="7853">
                  <c:v>679.9840073027417</c:v>
                </c:pt>
                <c:pt idx="7854">
                  <c:v>679.9818783564308</c:v>
                </c:pt>
                <c:pt idx="7855">
                  <c:v>679.9696397398576</c:v>
                </c:pt>
                <c:pt idx="7856">
                  <c:v>679.97624498416189</c:v>
                </c:pt>
                <c:pt idx="7857">
                  <c:v>680.0014597888503</c:v>
                </c:pt>
                <c:pt idx="7858">
                  <c:v>679.99197752960242</c:v>
                </c:pt>
                <c:pt idx="7859">
                  <c:v>679.96433697530324</c:v>
                </c:pt>
                <c:pt idx="7860">
                  <c:v>679.95316722860468</c:v>
                </c:pt>
                <c:pt idx="7861">
                  <c:v>679.97756497771206</c:v>
                </c:pt>
                <c:pt idx="7862">
                  <c:v>679.98105163075547</c:v>
                </c:pt>
                <c:pt idx="7863">
                  <c:v>679.99387000566139</c:v>
                </c:pt>
                <c:pt idx="7864">
                  <c:v>679.99898656581286</c:v>
                </c:pt>
                <c:pt idx="7865">
                  <c:v>680.00801601844614</c:v>
                </c:pt>
                <c:pt idx="7866">
                  <c:v>680.00245395736476</c:v>
                </c:pt>
                <c:pt idx="7867">
                  <c:v>679.98573039239466</c:v>
                </c:pt>
                <c:pt idx="7868">
                  <c:v>679.98214973894574</c:v>
                </c:pt>
                <c:pt idx="7869">
                  <c:v>680.03236679909242</c:v>
                </c:pt>
                <c:pt idx="7870">
                  <c:v>680.03077652610148</c:v>
                </c:pt>
                <c:pt idx="7871">
                  <c:v>680.00260429667537</c:v>
                </c:pt>
                <c:pt idx="7872">
                  <c:v>679.97393515297904</c:v>
                </c:pt>
                <c:pt idx="7873">
                  <c:v>680.01814034440417</c:v>
                </c:pt>
                <c:pt idx="7874">
                  <c:v>680.04519792579936</c:v>
                </c:pt>
                <c:pt idx="7875">
                  <c:v>680.05504457995448</c:v>
                </c:pt>
                <c:pt idx="7876">
                  <c:v>680.00842206912967</c:v>
                </c:pt>
                <c:pt idx="7877">
                  <c:v>679.98271265200515</c:v>
                </c:pt>
                <c:pt idx="7878">
                  <c:v>680.00474538269418</c:v>
                </c:pt>
                <c:pt idx="7879">
                  <c:v>680.03847428719246</c:v>
                </c:pt>
                <c:pt idx="7880">
                  <c:v>680.00691130875498</c:v>
                </c:pt>
                <c:pt idx="7881">
                  <c:v>679.98018551946393</c:v>
                </c:pt>
                <c:pt idx="7882">
                  <c:v>679.9775067275948</c:v>
                </c:pt>
                <c:pt idx="7883">
                  <c:v>680.0309126021225</c:v>
                </c:pt>
                <c:pt idx="7884">
                  <c:v>680.06280252840179</c:v>
                </c:pt>
                <c:pt idx="7885">
                  <c:v>680.03946430485564</c:v>
                </c:pt>
                <c:pt idx="7886">
                  <c:v>679.98429737347146</c:v>
                </c:pt>
                <c:pt idx="7887">
                  <c:v>679.98770824994392</c:v>
                </c:pt>
                <c:pt idx="7888">
                  <c:v>680.01545334158891</c:v>
                </c:pt>
                <c:pt idx="7889">
                  <c:v>680.01420678403872</c:v>
                </c:pt>
                <c:pt idx="7890">
                  <c:v>680.00961314472306</c:v>
                </c:pt>
                <c:pt idx="7891">
                  <c:v>679.97688469085051</c:v>
                </c:pt>
                <c:pt idx="7892">
                  <c:v>679.96391652041245</c:v>
                </c:pt>
                <c:pt idx="7893">
                  <c:v>679.99415211727319</c:v>
                </c:pt>
                <c:pt idx="7894">
                  <c:v>680.00907723254693</c:v>
                </c:pt>
                <c:pt idx="7895">
                  <c:v>680.0254170809892</c:v>
                </c:pt>
                <c:pt idx="7896">
                  <c:v>680.00887445897433</c:v>
                </c:pt>
                <c:pt idx="7897">
                  <c:v>679.99359187837536</c:v>
                </c:pt>
                <c:pt idx="7898">
                  <c:v>679.99069841122787</c:v>
                </c:pt>
                <c:pt idx="7899">
                  <c:v>680.02517736173445</c:v>
                </c:pt>
                <c:pt idx="7900">
                  <c:v>680.03146234116662</c:v>
                </c:pt>
                <c:pt idx="7901">
                  <c:v>680.02193136854896</c:v>
                </c:pt>
                <c:pt idx="7902">
                  <c:v>680.00979105574061</c:v>
                </c:pt>
                <c:pt idx="7903">
                  <c:v>679.98303077137791</c:v>
                </c:pt>
                <c:pt idx="7904">
                  <c:v>679.99458154258821</c:v>
                </c:pt>
                <c:pt idx="7905">
                  <c:v>680.03372980383449</c:v>
                </c:pt>
                <c:pt idx="7906">
                  <c:v>680.06944226814198</c:v>
                </c:pt>
                <c:pt idx="7907">
                  <c:v>680.03904032722278</c:v>
                </c:pt>
                <c:pt idx="7908">
                  <c:v>679.98586744809495</c:v>
                </c:pt>
                <c:pt idx="7909">
                  <c:v>679.9895400705268</c:v>
                </c:pt>
                <c:pt idx="7910">
                  <c:v>680.01690030917598</c:v>
                </c:pt>
                <c:pt idx="7911">
                  <c:v>680.04399122865129</c:v>
                </c:pt>
                <c:pt idx="7912">
                  <c:v>680.01984545965877</c:v>
                </c:pt>
                <c:pt idx="7913">
                  <c:v>680.00169108919613</c:v>
                </c:pt>
                <c:pt idx="7914">
                  <c:v>680.01874924917865</c:v>
                </c:pt>
                <c:pt idx="7915">
                  <c:v>679.99820767216784</c:v>
                </c:pt>
                <c:pt idx="7916">
                  <c:v>680.00623974672271</c:v>
                </c:pt>
                <c:pt idx="7917">
                  <c:v>680.0026975786177</c:v>
                </c:pt>
                <c:pt idx="7918">
                  <c:v>680.0097629992473</c:v>
                </c:pt>
                <c:pt idx="7919">
                  <c:v>680.02584303868809</c:v>
                </c:pt>
                <c:pt idx="7920">
                  <c:v>679.99069208862124</c:v>
                </c:pt>
                <c:pt idx="7921">
                  <c:v>679.97651802141149</c:v>
                </c:pt>
                <c:pt idx="7922">
                  <c:v>679.98495745042078</c:v>
                </c:pt>
                <c:pt idx="7923">
                  <c:v>680.04262880486692</c:v>
                </c:pt>
                <c:pt idx="7924">
                  <c:v>680.04404439726454</c:v>
                </c:pt>
                <c:pt idx="7925">
                  <c:v>680.03040085003067</c:v>
                </c:pt>
                <c:pt idx="7926">
                  <c:v>680.00708698177266</c:v>
                </c:pt>
                <c:pt idx="7927">
                  <c:v>680.00673597649927</c:v>
                </c:pt>
                <c:pt idx="7928">
                  <c:v>680.02562309719747</c:v>
                </c:pt>
                <c:pt idx="7929">
                  <c:v>680.03616759621013</c:v>
                </c:pt>
                <c:pt idx="7930">
                  <c:v>680.026174784658</c:v>
                </c:pt>
                <c:pt idx="7931">
                  <c:v>680.02709840953571</c:v>
                </c:pt>
                <c:pt idx="7932">
                  <c:v>680.01484034317491</c:v>
                </c:pt>
                <c:pt idx="7933">
                  <c:v>680.01253812678806</c:v>
                </c:pt>
                <c:pt idx="7934">
                  <c:v>680.00569442883</c:v>
                </c:pt>
                <c:pt idx="7935">
                  <c:v>680.01516941941668</c:v>
                </c:pt>
                <c:pt idx="7936">
                  <c:v>680.01773053439592</c:v>
                </c:pt>
                <c:pt idx="7937">
                  <c:v>679.99719831705511</c:v>
                </c:pt>
                <c:pt idx="7938">
                  <c:v>679.99842077848359</c:v>
                </c:pt>
                <c:pt idx="7939">
                  <c:v>679.98095869243525</c:v>
                </c:pt>
                <c:pt idx="7940">
                  <c:v>679.98684085434957</c:v>
                </c:pt>
                <c:pt idx="7941">
                  <c:v>679.9923686530866</c:v>
                </c:pt>
                <c:pt idx="7942">
                  <c:v>679.97942222314464</c:v>
                </c:pt>
                <c:pt idx="7943">
                  <c:v>679.95471394691504</c:v>
                </c:pt>
                <c:pt idx="7944">
                  <c:v>679.95177566294137</c:v>
                </c:pt>
                <c:pt idx="7945">
                  <c:v>679.96353548594368</c:v>
                </c:pt>
                <c:pt idx="7946">
                  <c:v>679.99496538143808</c:v>
                </c:pt>
                <c:pt idx="7947">
                  <c:v>680.02593682046813</c:v>
                </c:pt>
                <c:pt idx="7948">
                  <c:v>680.03824955275138</c:v>
                </c:pt>
                <c:pt idx="7949">
                  <c:v>680.01094209404096</c:v>
                </c:pt>
                <c:pt idx="7950">
                  <c:v>680.01075212294268</c:v>
                </c:pt>
                <c:pt idx="7951">
                  <c:v>679.99539601981314</c:v>
                </c:pt>
                <c:pt idx="7952">
                  <c:v>679.98054760567754</c:v>
                </c:pt>
                <c:pt idx="7953">
                  <c:v>679.98960367598329</c:v>
                </c:pt>
                <c:pt idx="7954">
                  <c:v>679.98965462451815</c:v>
                </c:pt>
                <c:pt idx="7955">
                  <c:v>679.99585967838948</c:v>
                </c:pt>
                <c:pt idx="7956">
                  <c:v>680.00000913118197</c:v>
                </c:pt>
                <c:pt idx="7957">
                  <c:v>680.01095482990081</c:v>
                </c:pt>
                <c:pt idx="7958">
                  <c:v>679.99808737284911</c:v>
                </c:pt>
                <c:pt idx="7959">
                  <c:v>679.99729206544794</c:v>
                </c:pt>
                <c:pt idx="7960">
                  <c:v>679.98182566500861</c:v>
                </c:pt>
                <c:pt idx="7961">
                  <c:v>679.9605808852175</c:v>
                </c:pt>
                <c:pt idx="7962">
                  <c:v>679.98127820233003</c:v>
                </c:pt>
                <c:pt idx="7963">
                  <c:v>680.02788353027665</c:v>
                </c:pt>
                <c:pt idx="7964">
                  <c:v>680.02956243430742</c:v>
                </c:pt>
                <c:pt idx="7965">
                  <c:v>680.01174783775355</c:v>
                </c:pt>
                <c:pt idx="7966">
                  <c:v>680.00944010472494</c:v>
                </c:pt>
                <c:pt idx="7967">
                  <c:v>680.02009542434064</c:v>
                </c:pt>
                <c:pt idx="7968">
                  <c:v>680.00254610072852</c:v>
                </c:pt>
                <c:pt idx="7969">
                  <c:v>679.98241625547598</c:v>
                </c:pt>
                <c:pt idx="7970">
                  <c:v>679.99592826962703</c:v>
                </c:pt>
                <c:pt idx="7971">
                  <c:v>680.01311767259938</c:v>
                </c:pt>
                <c:pt idx="7972">
                  <c:v>679.99432115391414</c:v>
                </c:pt>
                <c:pt idx="7973">
                  <c:v>679.99441792639652</c:v>
                </c:pt>
                <c:pt idx="7974">
                  <c:v>680.00033405169597</c:v>
                </c:pt>
                <c:pt idx="7975">
                  <c:v>680.02815720636545</c:v>
                </c:pt>
                <c:pt idx="7976">
                  <c:v>680.00745775299197</c:v>
                </c:pt>
                <c:pt idx="7977">
                  <c:v>679.98283215292736</c:v>
                </c:pt>
                <c:pt idx="7978">
                  <c:v>679.97943432044508</c:v>
                </c:pt>
                <c:pt idx="7979">
                  <c:v>679.98951609795176</c:v>
                </c:pt>
                <c:pt idx="7980">
                  <c:v>679.99633023848469</c:v>
                </c:pt>
                <c:pt idx="7981">
                  <c:v>680.02496796214223</c:v>
                </c:pt>
                <c:pt idx="7982">
                  <c:v>680.0232325585323</c:v>
                </c:pt>
                <c:pt idx="7983">
                  <c:v>679.99736250446426</c:v>
                </c:pt>
                <c:pt idx="7984">
                  <c:v>679.98733102653273</c:v>
                </c:pt>
                <c:pt idx="7985">
                  <c:v>679.99394356588959</c:v>
                </c:pt>
                <c:pt idx="7986">
                  <c:v>680.01697664395351</c:v>
                </c:pt>
                <c:pt idx="7987">
                  <c:v>680.01418020215465</c:v>
                </c:pt>
                <c:pt idx="7988">
                  <c:v>680.01482081686595</c:v>
                </c:pt>
                <c:pt idx="7989">
                  <c:v>680.0121705149113</c:v>
                </c:pt>
                <c:pt idx="7990">
                  <c:v>680.01699399652205</c:v>
                </c:pt>
                <c:pt idx="7991">
                  <c:v>680.02269209522046</c:v>
                </c:pt>
                <c:pt idx="7992">
                  <c:v>680.0085111496312</c:v>
                </c:pt>
                <c:pt idx="7993">
                  <c:v>680.01653392781816</c:v>
                </c:pt>
                <c:pt idx="7994">
                  <c:v>680.0142958391973</c:v>
                </c:pt>
                <c:pt idx="7995">
                  <c:v>680.02018670205632</c:v>
                </c:pt>
                <c:pt idx="7996">
                  <c:v>680.00483144532586</c:v>
                </c:pt>
                <c:pt idx="7997">
                  <c:v>679.99034630241022</c:v>
                </c:pt>
                <c:pt idx="7998">
                  <c:v>679.99527434299375</c:v>
                </c:pt>
                <c:pt idx="7999">
                  <c:v>680.01176210894403</c:v>
                </c:pt>
                <c:pt idx="8000">
                  <c:v>680.01567497207702</c:v>
                </c:pt>
                <c:pt idx="8001">
                  <c:v>680.01670303172227</c:v>
                </c:pt>
                <c:pt idx="8002">
                  <c:v>679.98243328262083</c:v>
                </c:pt>
                <c:pt idx="8003">
                  <c:v>679.9962014547599</c:v>
                </c:pt>
                <c:pt idx="8004">
                  <c:v>680.01147900146384</c:v>
                </c:pt>
                <c:pt idx="8005">
                  <c:v>680.03875061119493</c:v>
                </c:pt>
                <c:pt idx="8006">
                  <c:v>680.00830409676951</c:v>
                </c:pt>
                <c:pt idx="8007">
                  <c:v>680.00742180376437</c:v>
                </c:pt>
                <c:pt idx="8008">
                  <c:v>680.00547119075463</c:v>
                </c:pt>
                <c:pt idx="8009">
                  <c:v>680.03335393569273</c:v>
                </c:pt>
                <c:pt idx="8010">
                  <c:v>680.03053148823346</c:v>
                </c:pt>
                <c:pt idx="8011">
                  <c:v>680.02970390185601</c:v>
                </c:pt>
                <c:pt idx="8012">
                  <c:v>680.01647356285685</c:v>
                </c:pt>
                <c:pt idx="8013">
                  <c:v>680.0015968442674</c:v>
                </c:pt>
                <c:pt idx="8014">
                  <c:v>679.99204652694721</c:v>
                </c:pt>
                <c:pt idx="8015">
                  <c:v>680.0020326765582</c:v>
                </c:pt>
                <c:pt idx="8016">
                  <c:v>680.00420523842763</c:v>
                </c:pt>
                <c:pt idx="8017">
                  <c:v>680.01819161005665</c:v>
                </c:pt>
                <c:pt idx="8018">
                  <c:v>680.01192438442081</c:v>
                </c:pt>
                <c:pt idx="8019">
                  <c:v>680.02226367758158</c:v>
                </c:pt>
                <c:pt idx="8020">
                  <c:v>680.02515961921472</c:v>
                </c:pt>
                <c:pt idx="8021">
                  <c:v>680.01563779557728</c:v>
                </c:pt>
                <c:pt idx="8022">
                  <c:v>680.00283581677263</c:v>
                </c:pt>
                <c:pt idx="8023">
                  <c:v>680.00192927516457</c:v>
                </c:pt>
                <c:pt idx="8024">
                  <c:v>680.01716551967286</c:v>
                </c:pt>
                <c:pt idx="8025">
                  <c:v>680.02641550323233</c:v>
                </c:pt>
                <c:pt idx="8026">
                  <c:v>680.05028111918932</c:v>
                </c:pt>
                <c:pt idx="8027">
                  <c:v>680.03047230916195</c:v>
                </c:pt>
                <c:pt idx="8028">
                  <c:v>680.00962790900542</c:v>
                </c:pt>
                <c:pt idx="8029">
                  <c:v>680.00315193085271</c:v>
                </c:pt>
                <c:pt idx="8030">
                  <c:v>680.00503763521283</c:v>
                </c:pt>
                <c:pt idx="8031">
                  <c:v>680.02068868923413</c:v>
                </c:pt>
                <c:pt idx="8032">
                  <c:v>680.01335474902669</c:v>
                </c:pt>
                <c:pt idx="8033">
                  <c:v>680.01059728943142</c:v>
                </c:pt>
                <c:pt idx="8034">
                  <c:v>680.0157886542089</c:v>
                </c:pt>
                <c:pt idx="8035">
                  <c:v>680.02857278453826</c:v>
                </c:pt>
                <c:pt idx="8036">
                  <c:v>680.02846726298367</c:v>
                </c:pt>
                <c:pt idx="8037">
                  <c:v>679.99892181865516</c:v>
                </c:pt>
                <c:pt idx="8038">
                  <c:v>679.99526014262688</c:v>
                </c:pt>
                <c:pt idx="8039">
                  <c:v>680.00311421794709</c:v>
                </c:pt>
                <c:pt idx="8040">
                  <c:v>680.01276014550399</c:v>
                </c:pt>
                <c:pt idx="8041">
                  <c:v>679.99933165159814</c:v>
                </c:pt>
                <c:pt idx="8042">
                  <c:v>679.98748550151936</c:v>
                </c:pt>
                <c:pt idx="8043">
                  <c:v>679.99066035256851</c:v>
                </c:pt>
                <c:pt idx="8044">
                  <c:v>679.99901473176044</c:v>
                </c:pt>
                <c:pt idx="8045">
                  <c:v>680.03140042836026</c:v>
                </c:pt>
                <c:pt idx="8046">
                  <c:v>680.01957628884611</c:v>
                </c:pt>
                <c:pt idx="8047">
                  <c:v>679.98094142327739</c:v>
                </c:pt>
                <c:pt idx="8048">
                  <c:v>679.99348490502632</c:v>
                </c:pt>
                <c:pt idx="8049">
                  <c:v>680.01151123654017</c:v>
                </c:pt>
                <c:pt idx="8050">
                  <c:v>680.02375478120302</c:v>
                </c:pt>
                <c:pt idx="8051">
                  <c:v>680.03451722306545</c:v>
                </c:pt>
                <c:pt idx="8052">
                  <c:v>680.03852061412749</c:v>
                </c:pt>
                <c:pt idx="8053">
                  <c:v>680.04092359196738</c:v>
                </c:pt>
                <c:pt idx="8054">
                  <c:v>680.03129831655303</c:v>
                </c:pt>
                <c:pt idx="8055">
                  <c:v>679.98840945913821</c:v>
                </c:pt>
                <c:pt idx="8056">
                  <c:v>679.98812833219824</c:v>
                </c:pt>
                <c:pt idx="8057">
                  <c:v>679.99084186704044</c:v>
                </c:pt>
                <c:pt idx="8058">
                  <c:v>680.02123711408831</c:v>
                </c:pt>
                <c:pt idx="8059">
                  <c:v>680.00907432492363</c:v>
                </c:pt>
                <c:pt idx="8060">
                  <c:v>679.99282558923483</c:v>
                </c:pt>
                <c:pt idx="8061">
                  <c:v>679.98278764329325</c:v>
                </c:pt>
                <c:pt idx="8062">
                  <c:v>679.96925958568295</c:v>
                </c:pt>
                <c:pt idx="8063">
                  <c:v>679.977046143395</c:v>
                </c:pt>
                <c:pt idx="8064">
                  <c:v>679.98850111204547</c:v>
                </c:pt>
                <c:pt idx="8065">
                  <c:v>680.00850105584414</c:v>
                </c:pt>
                <c:pt idx="8066">
                  <c:v>679.9773311185761</c:v>
                </c:pt>
                <c:pt idx="8067">
                  <c:v>679.93193769482093</c:v>
                </c:pt>
                <c:pt idx="8068">
                  <c:v>679.90300694157781</c:v>
                </c:pt>
                <c:pt idx="8069">
                  <c:v>679.94278837370825</c:v>
                </c:pt>
                <c:pt idx="8070">
                  <c:v>679.9619441216671</c:v>
                </c:pt>
                <c:pt idx="8071">
                  <c:v>679.95685850773293</c:v>
                </c:pt>
                <c:pt idx="8072">
                  <c:v>679.96523768046382</c:v>
                </c:pt>
                <c:pt idx="8073">
                  <c:v>679.95908911947129</c:v>
                </c:pt>
                <c:pt idx="8074">
                  <c:v>679.95636763810239</c:v>
                </c:pt>
                <c:pt idx="8075">
                  <c:v>679.98179048592681</c:v>
                </c:pt>
                <c:pt idx="8076">
                  <c:v>679.98177041322049</c:v>
                </c:pt>
                <c:pt idx="8077">
                  <c:v>679.9853729603235</c:v>
                </c:pt>
                <c:pt idx="8078">
                  <c:v>679.99068478036361</c:v>
                </c:pt>
                <c:pt idx="8079">
                  <c:v>679.99575634362031</c:v>
                </c:pt>
                <c:pt idx="8080">
                  <c:v>680.00870210703238</c:v>
                </c:pt>
                <c:pt idx="8081">
                  <c:v>680.02124706906238</c:v>
                </c:pt>
                <c:pt idx="8082">
                  <c:v>680.00197624485872</c:v>
                </c:pt>
                <c:pt idx="8083">
                  <c:v>679.99262364020205</c:v>
                </c:pt>
                <c:pt idx="8084">
                  <c:v>680.01276168570189</c:v>
                </c:pt>
                <c:pt idx="8085">
                  <c:v>680.01688997450515</c:v>
                </c:pt>
                <c:pt idx="8086">
                  <c:v>680.0130747316781</c:v>
                </c:pt>
                <c:pt idx="8087">
                  <c:v>679.99399630029143</c:v>
                </c:pt>
                <c:pt idx="8088">
                  <c:v>679.97768121701097</c:v>
                </c:pt>
                <c:pt idx="8089">
                  <c:v>679.99091160238231</c:v>
                </c:pt>
                <c:pt idx="8090">
                  <c:v>679.98271491361606</c:v>
                </c:pt>
                <c:pt idx="8091">
                  <c:v>679.98051229251473</c:v>
                </c:pt>
                <c:pt idx="8092">
                  <c:v>679.97678450314675</c:v>
                </c:pt>
                <c:pt idx="8093">
                  <c:v>679.98355606533823</c:v>
                </c:pt>
                <c:pt idx="8094">
                  <c:v>679.99283008050861</c:v>
                </c:pt>
                <c:pt idx="8095">
                  <c:v>679.99624309803926</c:v>
                </c:pt>
                <c:pt idx="8096">
                  <c:v>680.01098312867464</c:v>
                </c:pt>
                <c:pt idx="8097">
                  <c:v>680.0411642905699</c:v>
                </c:pt>
                <c:pt idx="8098">
                  <c:v>680.04774330882765</c:v>
                </c:pt>
                <c:pt idx="8099">
                  <c:v>680.05893820577455</c:v>
                </c:pt>
                <c:pt idx="8100">
                  <c:v>680.04325096115963</c:v>
                </c:pt>
                <c:pt idx="8101">
                  <c:v>680.04508380011521</c:v>
                </c:pt>
                <c:pt idx="8102">
                  <c:v>680.03536973062114</c:v>
                </c:pt>
                <c:pt idx="8103">
                  <c:v>680.0276962157169</c:v>
                </c:pt>
                <c:pt idx="8104">
                  <c:v>680.02458538897054</c:v>
                </c:pt>
                <c:pt idx="8105">
                  <c:v>680.02171785473706</c:v>
                </c:pt>
                <c:pt idx="8106">
                  <c:v>680.04025554372288</c:v>
                </c:pt>
                <c:pt idx="8107">
                  <c:v>680.03215140501959</c:v>
                </c:pt>
                <c:pt idx="8108">
                  <c:v>680.04622555924539</c:v>
                </c:pt>
                <c:pt idx="8109">
                  <c:v>680.04937444240159</c:v>
                </c:pt>
                <c:pt idx="8110">
                  <c:v>680.03542644901427</c:v>
                </c:pt>
                <c:pt idx="8111">
                  <c:v>680.07818262347837</c:v>
                </c:pt>
                <c:pt idx="8112">
                  <c:v>680.10434439709934</c:v>
                </c:pt>
                <c:pt idx="8113">
                  <c:v>680.08526796237925</c:v>
                </c:pt>
                <c:pt idx="8114">
                  <c:v>680.06434632409605</c:v>
                </c:pt>
                <c:pt idx="8115">
                  <c:v>680.0373273161531</c:v>
                </c:pt>
                <c:pt idx="8116">
                  <c:v>680.04376273275864</c:v>
                </c:pt>
                <c:pt idx="8117">
                  <c:v>680.01802748468526</c:v>
                </c:pt>
                <c:pt idx="8118">
                  <c:v>680.02442138518381</c:v>
                </c:pt>
                <c:pt idx="8119">
                  <c:v>680.03157532867192</c:v>
                </c:pt>
                <c:pt idx="8120">
                  <c:v>680.05398652816291</c:v>
                </c:pt>
                <c:pt idx="8121">
                  <c:v>680.07203913864009</c:v>
                </c:pt>
                <c:pt idx="8122">
                  <c:v>680.0854407886718</c:v>
                </c:pt>
                <c:pt idx="8123">
                  <c:v>680.07107690614316</c:v>
                </c:pt>
                <c:pt idx="8124">
                  <c:v>680.05570230021158</c:v>
                </c:pt>
                <c:pt idx="8125">
                  <c:v>680.06555325810882</c:v>
                </c:pt>
                <c:pt idx="8126">
                  <c:v>680.10601800480435</c:v>
                </c:pt>
                <c:pt idx="8127">
                  <c:v>680.12435831592529</c:v>
                </c:pt>
                <c:pt idx="8128">
                  <c:v>680.12564232548129</c:v>
                </c:pt>
                <c:pt idx="8129">
                  <c:v>680.10454414005881</c:v>
                </c:pt>
                <c:pt idx="8130">
                  <c:v>680.09366364445191</c:v>
                </c:pt>
                <c:pt idx="8131">
                  <c:v>680.09399806546867</c:v>
                </c:pt>
                <c:pt idx="8132">
                  <c:v>680.08678440746974</c:v>
                </c:pt>
                <c:pt idx="8133">
                  <c:v>680.04695725314878</c:v>
                </c:pt>
                <c:pt idx="8134">
                  <c:v>680.06197659267605</c:v>
                </c:pt>
                <c:pt idx="8135">
                  <c:v>680.10074532840531</c:v>
                </c:pt>
                <c:pt idx="8136">
                  <c:v>680.16043076460983</c:v>
                </c:pt>
                <c:pt idx="8137">
                  <c:v>680.15615579088649</c:v>
                </c:pt>
                <c:pt idx="8138">
                  <c:v>680.10500757325974</c:v>
                </c:pt>
                <c:pt idx="8139">
                  <c:v>680.08414565854855</c:v>
                </c:pt>
                <c:pt idx="8140">
                  <c:v>680.10027575422782</c:v>
                </c:pt>
                <c:pt idx="8141">
                  <c:v>680.14119673602499</c:v>
                </c:pt>
                <c:pt idx="8142">
                  <c:v>680.14244669545701</c:v>
                </c:pt>
                <c:pt idx="8143">
                  <c:v>680.10907522865352</c:v>
                </c:pt>
                <c:pt idx="8144">
                  <c:v>680.07213353033046</c:v>
                </c:pt>
                <c:pt idx="8145">
                  <c:v>680.07201775308567</c:v>
                </c:pt>
                <c:pt idx="8146">
                  <c:v>680.09093241674577</c:v>
                </c:pt>
                <c:pt idx="8147">
                  <c:v>680.09532350394238</c:v>
                </c:pt>
                <c:pt idx="8148">
                  <c:v>680.06618675417258</c:v>
                </c:pt>
                <c:pt idx="8149">
                  <c:v>680.09349353937694</c:v>
                </c:pt>
                <c:pt idx="8150">
                  <c:v>680.10871591482442</c:v>
                </c:pt>
                <c:pt idx="8151">
                  <c:v>680.13512899296484</c:v>
                </c:pt>
                <c:pt idx="8152">
                  <c:v>680.1338793706708</c:v>
                </c:pt>
                <c:pt idx="8153">
                  <c:v>680.13672457728762</c:v>
                </c:pt>
                <c:pt idx="8154">
                  <c:v>680.15605370692629</c:v>
                </c:pt>
                <c:pt idx="8155">
                  <c:v>680.14278354188377</c:v>
                </c:pt>
                <c:pt idx="8156">
                  <c:v>680.13231365598836</c:v>
                </c:pt>
                <c:pt idx="8157">
                  <c:v>680.10432856345415</c:v>
                </c:pt>
                <c:pt idx="8158">
                  <c:v>680.09362661160867</c:v>
                </c:pt>
                <c:pt idx="8159">
                  <c:v>680.08975625513494</c:v>
                </c:pt>
                <c:pt idx="8160">
                  <c:v>680.07488032023764</c:v>
                </c:pt>
                <c:pt idx="8161">
                  <c:v>680.0791520238522</c:v>
                </c:pt>
                <c:pt idx="8162">
                  <c:v>680.09878016625339</c:v>
                </c:pt>
                <c:pt idx="8163">
                  <c:v>680.09616229113044</c:v>
                </c:pt>
                <c:pt idx="8164">
                  <c:v>680.07638412636129</c:v>
                </c:pt>
                <c:pt idx="8165">
                  <c:v>680.09132086501802</c:v>
                </c:pt>
                <c:pt idx="8166">
                  <c:v>680.0798241195298</c:v>
                </c:pt>
                <c:pt idx="8167">
                  <c:v>680.11910178640085</c:v>
                </c:pt>
                <c:pt idx="8168">
                  <c:v>680.15530076335017</c:v>
                </c:pt>
                <c:pt idx="8169">
                  <c:v>680.14788674072452</c:v>
                </c:pt>
                <c:pt idx="8170">
                  <c:v>680.08671764938811</c:v>
                </c:pt>
                <c:pt idx="8171">
                  <c:v>680.04958522143738</c:v>
                </c:pt>
                <c:pt idx="8172">
                  <c:v>680.08391543191601</c:v>
                </c:pt>
                <c:pt idx="8173">
                  <c:v>680.10825635086962</c:v>
                </c:pt>
                <c:pt idx="8174">
                  <c:v>680.10455451200073</c:v>
                </c:pt>
                <c:pt idx="8175">
                  <c:v>680.06671195034778</c:v>
                </c:pt>
                <c:pt idx="8176">
                  <c:v>680.03808444273477</c:v>
                </c:pt>
                <c:pt idx="8177">
                  <c:v>680.07060501896513</c:v>
                </c:pt>
                <c:pt idx="8178">
                  <c:v>680.12844487785537</c:v>
                </c:pt>
                <c:pt idx="8179">
                  <c:v>680.12070144173686</c:v>
                </c:pt>
                <c:pt idx="8180">
                  <c:v>680.09658382351336</c:v>
                </c:pt>
                <c:pt idx="8181">
                  <c:v>680.09727375224679</c:v>
                </c:pt>
                <c:pt idx="8182">
                  <c:v>680.12241447397241</c:v>
                </c:pt>
                <c:pt idx="8183">
                  <c:v>680.15169264264773</c:v>
                </c:pt>
                <c:pt idx="8184">
                  <c:v>680.14977048731453</c:v>
                </c:pt>
                <c:pt idx="8185">
                  <c:v>680.10042905883688</c:v>
                </c:pt>
                <c:pt idx="8186">
                  <c:v>680.06531239891706</c:v>
                </c:pt>
                <c:pt idx="8187">
                  <c:v>680.06142826948292</c:v>
                </c:pt>
                <c:pt idx="8188">
                  <c:v>680.10108514748504</c:v>
                </c:pt>
                <c:pt idx="8189">
                  <c:v>680.11125249675547</c:v>
                </c:pt>
                <c:pt idx="8190">
                  <c:v>680.10251604357029</c:v>
                </c:pt>
                <c:pt idx="8191">
                  <c:v>680.09276719201375</c:v>
                </c:pt>
                <c:pt idx="8192">
                  <c:v>680.11614018150567</c:v>
                </c:pt>
                <c:pt idx="8193">
                  <c:v>680.11228946464985</c:v>
                </c:pt>
                <c:pt idx="8194">
                  <c:v>680.12290805148859</c:v>
                </c:pt>
                <c:pt idx="8195">
                  <c:v>680.11134017287191</c:v>
                </c:pt>
                <c:pt idx="8196">
                  <c:v>680.11793359057947</c:v>
                </c:pt>
                <c:pt idx="8197">
                  <c:v>680.12933880668436</c:v>
                </c:pt>
                <c:pt idx="8198">
                  <c:v>680.13590160932768</c:v>
                </c:pt>
                <c:pt idx="8199">
                  <c:v>680.11664205561647</c:v>
                </c:pt>
                <c:pt idx="8200">
                  <c:v>680.05617997177956</c:v>
                </c:pt>
                <c:pt idx="8201">
                  <c:v>680.02807971248626</c:v>
                </c:pt>
                <c:pt idx="8202">
                  <c:v>680.04876771627369</c:v>
                </c:pt>
                <c:pt idx="8203">
                  <c:v>680.09464671681155</c:v>
                </c:pt>
                <c:pt idx="8204">
                  <c:v>680.10338237962696</c:v>
                </c:pt>
                <c:pt idx="8205">
                  <c:v>680.09044709806608</c:v>
                </c:pt>
                <c:pt idx="8206">
                  <c:v>680.08185428119509</c:v>
                </c:pt>
                <c:pt idx="8207">
                  <c:v>680.10175715371884</c:v>
                </c:pt>
                <c:pt idx="8208">
                  <c:v>680.14423973205157</c:v>
                </c:pt>
                <c:pt idx="8209">
                  <c:v>680.13948504580594</c:v>
                </c:pt>
                <c:pt idx="8210">
                  <c:v>680.11473767471512</c:v>
                </c:pt>
                <c:pt idx="8211">
                  <c:v>680.08819117507232</c:v>
                </c:pt>
                <c:pt idx="8212">
                  <c:v>680.10531196257898</c:v>
                </c:pt>
                <c:pt idx="8213">
                  <c:v>680.11296504219297</c:v>
                </c:pt>
                <c:pt idx="8214">
                  <c:v>680.09836887984147</c:v>
                </c:pt>
                <c:pt idx="8215">
                  <c:v>680.07347873817957</c:v>
                </c:pt>
                <c:pt idx="8216">
                  <c:v>680.04552411012401</c:v>
                </c:pt>
                <c:pt idx="8217">
                  <c:v>680.06367004730259</c:v>
                </c:pt>
                <c:pt idx="8218">
                  <c:v>680.08359398453058</c:v>
                </c:pt>
                <c:pt idx="8219">
                  <c:v>680.0901213170016</c:v>
                </c:pt>
                <c:pt idx="8220">
                  <c:v>680.10100610883478</c:v>
                </c:pt>
                <c:pt idx="8221">
                  <c:v>680.11818556265359</c:v>
                </c:pt>
                <c:pt idx="8222">
                  <c:v>680.11202268132558</c:v>
                </c:pt>
                <c:pt idx="8223">
                  <c:v>680.10360631085086</c:v>
                </c:pt>
                <c:pt idx="8224">
                  <c:v>680.12237695754618</c:v>
                </c:pt>
                <c:pt idx="8225">
                  <c:v>680.12741218778274</c:v>
                </c:pt>
                <c:pt idx="8226">
                  <c:v>680.14020259557651</c:v>
                </c:pt>
                <c:pt idx="8227">
                  <c:v>680.10584594408647</c:v>
                </c:pt>
                <c:pt idx="8228">
                  <c:v>680.05051823225051</c:v>
                </c:pt>
                <c:pt idx="8229">
                  <c:v>680.05864229449639</c:v>
                </c:pt>
                <c:pt idx="8230">
                  <c:v>680.05978690998518</c:v>
                </c:pt>
                <c:pt idx="8231">
                  <c:v>680.06685797038676</c:v>
                </c:pt>
                <c:pt idx="8232">
                  <c:v>680.06369821575208</c:v>
                </c:pt>
                <c:pt idx="8233">
                  <c:v>680.08349725842845</c:v>
                </c:pt>
                <c:pt idx="8234">
                  <c:v>680.09584578593672</c:v>
                </c:pt>
                <c:pt idx="8235">
                  <c:v>680.10989136277828</c:v>
                </c:pt>
                <c:pt idx="8236">
                  <c:v>680.10052575581835</c:v>
                </c:pt>
                <c:pt idx="8237">
                  <c:v>680.09173114794407</c:v>
                </c:pt>
                <c:pt idx="8238">
                  <c:v>680.0980345693954</c:v>
                </c:pt>
                <c:pt idx="8239">
                  <c:v>680.10420929453448</c:v>
                </c:pt>
                <c:pt idx="8240">
                  <c:v>680.10586513898841</c:v>
                </c:pt>
                <c:pt idx="8241">
                  <c:v>680.08853871733015</c:v>
                </c:pt>
                <c:pt idx="8242">
                  <c:v>680.06549236629894</c:v>
                </c:pt>
                <c:pt idx="8243">
                  <c:v>680.03868643448129</c:v>
                </c:pt>
                <c:pt idx="8244">
                  <c:v>680.06863558117038</c:v>
                </c:pt>
                <c:pt idx="8245">
                  <c:v>680.10083749701676</c:v>
                </c:pt>
                <c:pt idx="8246">
                  <c:v>680.08402104540141</c:v>
                </c:pt>
                <c:pt idx="8247">
                  <c:v>680.08900092289673</c:v>
                </c:pt>
                <c:pt idx="8248">
                  <c:v>680.09939463953117</c:v>
                </c:pt>
                <c:pt idx="8249">
                  <c:v>680.09844134835134</c:v>
                </c:pt>
                <c:pt idx="8250">
                  <c:v>680.09725794490896</c:v>
                </c:pt>
                <c:pt idx="8251">
                  <c:v>680.0886724976051</c:v>
                </c:pt>
                <c:pt idx="8252">
                  <c:v>680.08501011112719</c:v>
                </c:pt>
                <c:pt idx="8253">
                  <c:v>680.0932943044445</c:v>
                </c:pt>
                <c:pt idx="8254">
                  <c:v>680.07047236588232</c:v>
                </c:pt>
                <c:pt idx="8255">
                  <c:v>680.07402780188772</c:v>
                </c:pt>
                <c:pt idx="8256">
                  <c:v>680.05342675474708</c:v>
                </c:pt>
                <c:pt idx="8257">
                  <c:v>680.06430723604399</c:v>
                </c:pt>
                <c:pt idx="8258">
                  <c:v>680.06691660618435</c:v>
                </c:pt>
                <c:pt idx="8259">
                  <c:v>680.06750598963458</c:v>
                </c:pt>
                <c:pt idx="8260">
                  <c:v>680.07647211010192</c:v>
                </c:pt>
                <c:pt idx="8261">
                  <c:v>680.10655759837584</c:v>
                </c:pt>
                <c:pt idx="8262">
                  <c:v>680.11061037500599</c:v>
                </c:pt>
                <c:pt idx="8263">
                  <c:v>680.08690261040783</c:v>
                </c:pt>
                <c:pt idx="8264">
                  <c:v>680.09631021008249</c:v>
                </c:pt>
                <c:pt idx="8265">
                  <c:v>680.10937517497064</c:v>
                </c:pt>
                <c:pt idx="8266">
                  <c:v>680.10321672358054</c:v>
                </c:pt>
                <c:pt idx="8267">
                  <c:v>680.09998333795579</c:v>
                </c:pt>
                <c:pt idx="8268">
                  <c:v>680.08382612527066</c:v>
                </c:pt>
                <c:pt idx="8269">
                  <c:v>680.05432518219743</c:v>
                </c:pt>
                <c:pt idx="8270">
                  <c:v>680.05026392553577</c:v>
                </c:pt>
                <c:pt idx="8271">
                  <c:v>680.06618872284605</c:v>
                </c:pt>
                <c:pt idx="8272">
                  <c:v>680.05635928897186</c:v>
                </c:pt>
                <c:pt idx="8273">
                  <c:v>680.06573167410033</c:v>
                </c:pt>
                <c:pt idx="8274">
                  <c:v>680.07903026704139</c:v>
                </c:pt>
                <c:pt idx="8275">
                  <c:v>680.08870800064756</c:v>
                </c:pt>
                <c:pt idx="8276">
                  <c:v>680.09240577240428</c:v>
                </c:pt>
                <c:pt idx="8277">
                  <c:v>680.07741672200405</c:v>
                </c:pt>
                <c:pt idx="8278">
                  <c:v>680.09257049170594</c:v>
                </c:pt>
                <c:pt idx="8279">
                  <c:v>680.1070827013375</c:v>
                </c:pt>
                <c:pt idx="8280">
                  <c:v>680.11341817518314</c:v>
                </c:pt>
                <c:pt idx="8281">
                  <c:v>680.10810194258852</c:v>
                </c:pt>
                <c:pt idx="8282">
                  <c:v>680.09493740112134</c:v>
                </c:pt>
                <c:pt idx="8283">
                  <c:v>680.07268590155354</c:v>
                </c:pt>
                <c:pt idx="8284">
                  <c:v>680.08199773011529</c:v>
                </c:pt>
                <c:pt idx="8285">
                  <c:v>680.09228656173741</c:v>
                </c:pt>
                <c:pt idx="8286">
                  <c:v>680.07223570332826</c:v>
                </c:pt>
                <c:pt idx="8287">
                  <c:v>680.08960690808499</c:v>
                </c:pt>
                <c:pt idx="8288">
                  <c:v>680.08844570938118</c:v>
                </c:pt>
                <c:pt idx="8289">
                  <c:v>680.11738282636293</c:v>
                </c:pt>
                <c:pt idx="8290">
                  <c:v>680.1136725875424</c:v>
                </c:pt>
                <c:pt idx="8291">
                  <c:v>680.10084287961422</c:v>
                </c:pt>
                <c:pt idx="8292">
                  <c:v>680.10290455497329</c:v>
                </c:pt>
                <c:pt idx="8293">
                  <c:v>680.1030712488182</c:v>
                </c:pt>
                <c:pt idx="8294">
                  <c:v>680.09498665509386</c:v>
                </c:pt>
                <c:pt idx="8295">
                  <c:v>680.0959388725089</c:v>
                </c:pt>
                <c:pt idx="8296">
                  <c:v>680.05638129960312</c:v>
                </c:pt>
                <c:pt idx="8297">
                  <c:v>680.06088984484973</c:v>
                </c:pt>
                <c:pt idx="8298">
                  <c:v>680.0725046293453</c:v>
                </c:pt>
                <c:pt idx="8299">
                  <c:v>680.08045482286752</c:v>
                </c:pt>
                <c:pt idx="8300">
                  <c:v>680.09989014125915</c:v>
                </c:pt>
                <c:pt idx="8301">
                  <c:v>680.10818180659317</c:v>
                </c:pt>
                <c:pt idx="8302">
                  <c:v>680.12216107156098</c:v>
                </c:pt>
                <c:pt idx="8303">
                  <c:v>680.14163064359082</c:v>
                </c:pt>
                <c:pt idx="8304">
                  <c:v>680.12487359732222</c:v>
                </c:pt>
                <c:pt idx="8305">
                  <c:v>680.13011734089673</c:v>
                </c:pt>
                <c:pt idx="8306">
                  <c:v>680.12447906773696</c:v>
                </c:pt>
                <c:pt idx="8307">
                  <c:v>680.11151520430315</c:v>
                </c:pt>
                <c:pt idx="8308">
                  <c:v>680.08439219626848</c:v>
                </c:pt>
                <c:pt idx="8309">
                  <c:v>680.08209280973733</c:v>
                </c:pt>
                <c:pt idx="8310">
                  <c:v>680.08429361882986</c:v>
                </c:pt>
                <c:pt idx="8311">
                  <c:v>680.07607161257738</c:v>
                </c:pt>
                <c:pt idx="8312">
                  <c:v>680.0707569012651</c:v>
                </c:pt>
                <c:pt idx="8313">
                  <c:v>680.08355306873455</c:v>
                </c:pt>
                <c:pt idx="8314">
                  <c:v>680.11393903173723</c:v>
                </c:pt>
                <c:pt idx="8315">
                  <c:v>680.118404007153</c:v>
                </c:pt>
                <c:pt idx="8316">
                  <c:v>680.12050265866151</c:v>
                </c:pt>
                <c:pt idx="8317">
                  <c:v>680.12285924190542</c:v>
                </c:pt>
                <c:pt idx="8318">
                  <c:v>680.12717942759764</c:v>
                </c:pt>
                <c:pt idx="8319">
                  <c:v>680.13288765789707</c:v>
                </c:pt>
                <c:pt idx="8320">
                  <c:v>680.0830035798549</c:v>
                </c:pt>
                <c:pt idx="8321">
                  <c:v>680.06141197704039</c:v>
                </c:pt>
                <c:pt idx="8322">
                  <c:v>680.09797649892835</c:v>
                </c:pt>
                <c:pt idx="8323">
                  <c:v>680.10117177458051</c:v>
                </c:pt>
                <c:pt idx="8324">
                  <c:v>680.08875876152865</c:v>
                </c:pt>
                <c:pt idx="8325">
                  <c:v>680.08038387206261</c:v>
                </c:pt>
                <c:pt idx="8326">
                  <c:v>680.09065523060713</c:v>
                </c:pt>
                <c:pt idx="8327">
                  <c:v>680.10608566699193</c:v>
                </c:pt>
                <c:pt idx="8328">
                  <c:v>680.1119013725513</c:v>
                </c:pt>
                <c:pt idx="8329">
                  <c:v>680.11549561065226</c:v>
                </c:pt>
                <c:pt idx="8330">
                  <c:v>680.13626109289942</c:v>
                </c:pt>
                <c:pt idx="8331">
                  <c:v>680.13195419062595</c:v>
                </c:pt>
                <c:pt idx="8332">
                  <c:v>680.1204863770497</c:v>
                </c:pt>
                <c:pt idx="8333">
                  <c:v>680.11556412865048</c:v>
                </c:pt>
                <c:pt idx="8334">
                  <c:v>680.0952495335024</c:v>
                </c:pt>
                <c:pt idx="8335">
                  <c:v>680.08982587748392</c:v>
                </c:pt>
                <c:pt idx="8336">
                  <c:v>680.07552960989824</c:v>
                </c:pt>
                <c:pt idx="8337">
                  <c:v>680.0836882131016</c:v>
                </c:pt>
                <c:pt idx="8338">
                  <c:v>680.07740297177475</c:v>
                </c:pt>
                <c:pt idx="8339">
                  <c:v>680.07465483837063</c:v>
                </c:pt>
                <c:pt idx="8340">
                  <c:v>680.08888601928254</c:v>
                </c:pt>
                <c:pt idx="8341">
                  <c:v>680.11724276711743</c:v>
                </c:pt>
                <c:pt idx="8342">
                  <c:v>680.12755467842487</c:v>
                </c:pt>
                <c:pt idx="8343">
                  <c:v>680.11260057941149</c:v>
                </c:pt>
                <c:pt idx="8344">
                  <c:v>680.10755700269169</c:v>
                </c:pt>
                <c:pt idx="8345">
                  <c:v>680.09108367874637</c:v>
                </c:pt>
                <c:pt idx="8346">
                  <c:v>680.08190297057854</c:v>
                </c:pt>
                <c:pt idx="8347">
                  <c:v>680.05507123398843</c:v>
                </c:pt>
                <c:pt idx="8348">
                  <c:v>680.03869635824788</c:v>
                </c:pt>
                <c:pt idx="8349">
                  <c:v>680.05943817699449</c:v>
                </c:pt>
                <c:pt idx="8350">
                  <c:v>680.04406468246168</c:v>
                </c:pt>
                <c:pt idx="8351">
                  <c:v>680.06548058308294</c:v>
                </c:pt>
                <c:pt idx="8352">
                  <c:v>680.07087682601218</c:v>
                </c:pt>
                <c:pt idx="8353">
                  <c:v>680.08554673606386</c:v>
                </c:pt>
                <c:pt idx="8354">
                  <c:v>680.09102850929094</c:v>
                </c:pt>
                <c:pt idx="8355">
                  <c:v>680.09393097200734</c:v>
                </c:pt>
                <c:pt idx="8356">
                  <c:v>680.09295417375665</c:v>
                </c:pt>
                <c:pt idx="8357">
                  <c:v>680.08744515020612</c:v>
                </c:pt>
                <c:pt idx="8358">
                  <c:v>680.09743645307276</c:v>
                </c:pt>
                <c:pt idx="8359">
                  <c:v>680.10164856440952</c:v>
                </c:pt>
                <c:pt idx="8360">
                  <c:v>680.07039285048415</c:v>
                </c:pt>
                <c:pt idx="8361">
                  <c:v>680.03951039071285</c:v>
                </c:pt>
                <c:pt idx="8362">
                  <c:v>680.020904859702</c:v>
                </c:pt>
                <c:pt idx="8363">
                  <c:v>680.05517315004954</c:v>
                </c:pt>
                <c:pt idx="8364">
                  <c:v>680.10651858011806</c:v>
                </c:pt>
                <c:pt idx="8365">
                  <c:v>680.10137984564255</c:v>
                </c:pt>
                <c:pt idx="8366">
                  <c:v>680.07586633636379</c:v>
                </c:pt>
                <c:pt idx="8367">
                  <c:v>680.07892861815299</c:v>
                </c:pt>
                <c:pt idx="8368">
                  <c:v>680.08944031716692</c:v>
                </c:pt>
                <c:pt idx="8369">
                  <c:v>680.12052244811002</c:v>
                </c:pt>
                <c:pt idx="8370">
                  <c:v>680.11850170114496</c:v>
                </c:pt>
                <c:pt idx="8371">
                  <c:v>680.09914353679596</c:v>
                </c:pt>
                <c:pt idx="8372">
                  <c:v>680.09475404353327</c:v>
                </c:pt>
                <c:pt idx="8373">
                  <c:v>680.09762780488995</c:v>
                </c:pt>
                <c:pt idx="8374">
                  <c:v>680.09434283117423</c:v>
                </c:pt>
                <c:pt idx="8375">
                  <c:v>680.09968514257957</c:v>
                </c:pt>
                <c:pt idx="8376">
                  <c:v>680.07677535002267</c:v>
                </c:pt>
                <c:pt idx="8377">
                  <c:v>680.08614772975204</c:v>
                </c:pt>
                <c:pt idx="8378">
                  <c:v>680.09893856605311</c:v>
                </c:pt>
                <c:pt idx="8379">
                  <c:v>680.12540438291603</c:v>
                </c:pt>
                <c:pt idx="8380">
                  <c:v>680.12395747706432</c:v>
                </c:pt>
                <c:pt idx="8381">
                  <c:v>680.10128671442931</c:v>
                </c:pt>
                <c:pt idx="8382">
                  <c:v>680.09308181072015</c:v>
                </c:pt>
                <c:pt idx="8383">
                  <c:v>680.11057141852348</c:v>
                </c:pt>
                <c:pt idx="8384">
                  <c:v>680.11404052392413</c:v>
                </c:pt>
                <c:pt idx="8385">
                  <c:v>680.09361637854488</c:v>
                </c:pt>
                <c:pt idx="8386">
                  <c:v>680.0736658478047</c:v>
                </c:pt>
                <c:pt idx="8387">
                  <c:v>680.07603956284288</c:v>
                </c:pt>
                <c:pt idx="8388">
                  <c:v>680.08794911414998</c:v>
                </c:pt>
                <c:pt idx="8389">
                  <c:v>680.09743796564157</c:v>
                </c:pt>
                <c:pt idx="8390">
                  <c:v>680.08829370755552</c:v>
                </c:pt>
                <c:pt idx="8391">
                  <c:v>680.12088146138706</c:v>
                </c:pt>
                <c:pt idx="8392">
                  <c:v>680.13882731217598</c:v>
                </c:pt>
                <c:pt idx="8393">
                  <c:v>680.14915256589734</c:v>
                </c:pt>
                <c:pt idx="8394">
                  <c:v>680.11651334255134</c:v>
                </c:pt>
                <c:pt idx="8395">
                  <c:v>680.11684472113279</c:v>
                </c:pt>
                <c:pt idx="8396">
                  <c:v>680.12630806994923</c:v>
                </c:pt>
                <c:pt idx="8397">
                  <c:v>680.10774391691598</c:v>
                </c:pt>
                <c:pt idx="8398">
                  <c:v>680.06092531784589</c:v>
                </c:pt>
                <c:pt idx="8399">
                  <c:v>680.03998461228673</c:v>
                </c:pt>
                <c:pt idx="8400">
                  <c:v>680.04794108328679</c:v>
                </c:pt>
                <c:pt idx="8401">
                  <c:v>680.08994085347786</c:v>
                </c:pt>
                <c:pt idx="8402">
                  <c:v>680.13257360678244</c:v>
                </c:pt>
                <c:pt idx="8403">
                  <c:v>680.11992130677072</c:v>
                </c:pt>
                <c:pt idx="8404">
                  <c:v>680.1049099531615</c:v>
                </c:pt>
                <c:pt idx="8405">
                  <c:v>680.1204375375637</c:v>
                </c:pt>
                <c:pt idx="8406">
                  <c:v>680.14703363966248</c:v>
                </c:pt>
                <c:pt idx="8407">
                  <c:v>680.14617762862872</c:v>
                </c:pt>
                <c:pt idx="8408">
                  <c:v>680.11137710486037</c:v>
                </c:pt>
                <c:pt idx="8409">
                  <c:v>680.07598761378017</c:v>
                </c:pt>
                <c:pt idx="8410">
                  <c:v>680.05601885971942</c:v>
                </c:pt>
                <c:pt idx="8411">
                  <c:v>680.07222589991784</c:v>
                </c:pt>
                <c:pt idx="8412">
                  <c:v>680.07321157035267</c:v>
                </c:pt>
                <c:pt idx="8413">
                  <c:v>680.07578660991339</c:v>
                </c:pt>
                <c:pt idx="8414">
                  <c:v>680.0913747609859</c:v>
                </c:pt>
                <c:pt idx="8415">
                  <c:v>680.10074526960148</c:v>
                </c:pt>
                <c:pt idx="8416">
                  <c:v>680.10113082867497</c:v>
                </c:pt>
                <c:pt idx="8417">
                  <c:v>680.08555154087969</c:v>
                </c:pt>
                <c:pt idx="8418">
                  <c:v>680.08476757409289</c:v>
                </c:pt>
                <c:pt idx="8419">
                  <c:v>680.11911958668975</c:v>
                </c:pt>
                <c:pt idx="8420">
                  <c:v>680.11160148403076</c:v>
                </c:pt>
                <c:pt idx="8421">
                  <c:v>680.0982573832805</c:v>
                </c:pt>
                <c:pt idx="8422">
                  <c:v>680.06146081129805</c:v>
                </c:pt>
                <c:pt idx="8423">
                  <c:v>680.04582553785622</c:v>
                </c:pt>
                <c:pt idx="8424">
                  <c:v>680.05495597574691</c:v>
                </c:pt>
                <c:pt idx="8425">
                  <c:v>680.08763663256514</c:v>
                </c:pt>
                <c:pt idx="8426">
                  <c:v>680.11266185799593</c:v>
                </c:pt>
                <c:pt idx="8427">
                  <c:v>680.10854723378111</c:v>
                </c:pt>
                <c:pt idx="8428">
                  <c:v>680.0954540675873</c:v>
                </c:pt>
                <c:pt idx="8429">
                  <c:v>680.09838177230438</c:v>
                </c:pt>
                <c:pt idx="8430">
                  <c:v>680.14488270114521</c:v>
                </c:pt>
                <c:pt idx="8431">
                  <c:v>680.13761218865716</c:v>
                </c:pt>
                <c:pt idx="8432">
                  <c:v>680.10955108858275</c:v>
                </c:pt>
                <c:pt idx="8433">
                  <c:v>680.06028421521273</c:v>
                </c:pt>
                <c:pt idx="8434">
                  <c:v>680.0457129242842</c:v>
                </c:pt>
                <c:pt idx="8435">
                  <c:v>680.05815958547601</c:v>
                </c:pt>
                <c:pt idx="8436">
                  <c:v>680.07947671416355</c:v>
                </c:pt>
                <c:pt idx="8437">
                  <c:v>680.10691054489075</c:v>
                </c:pt>
                <c:pt idx="8438">
                  <c:v>680.0980572889905</c:v>
                </c:pt>
                <c:pt idx="8439">
                  <c:v>680.12032517744069</c:v>
                </c:pt>
                <c:pt idx="8440">
                  <c:v>680.13254010834908</c:v>
                </c:pt>
                <c:pt idx="8441">
                  <c:v>680.13209823841669</c:v>
                </c:pt>
                <c:pt idx="8442">
                  <c:v>680.15076409847711</c:v>
                </c:pt>
                <c:pt idx="8443">
                  <c:v>680.13764674301524</c:v>
                </c:pt>
                <c:pt idx="8444">
                  <c:v>680.09924853557163</c:v>
                </c:pt>
                <c:pt idx="8445">
                  <c:v>680.08170478762315</c:v>
                </c:pt>
                <c:pt idx="8446">
                  <c:v>680.06719272005807</c:v>
                </c:pt>
                <c:pt idx="8447">
                  <c:v>680.04841501472447</c:v>
                </c:pt>
                <c:pt idx="8448">
                  <c:v>680.04883400709105</c:v>
                </c:pt>
                <c:pt idx="8449">
                  <c:v>680.07818906878708</c:v>
                </c:pt>
                <c:pt idx="8450">
                  <c:v>680.11317012537802</c:v>
                </c:pt>
                <c:pt idx="8451">
                  <c:v>680.12340270147263</c:v>
                </c:pt>
                <c:pt idx="8452">
                  <c:v>680.13243649150695</c:v>
                </c:pt>
                <c:pt idx="8453">
                  <c:v>680.1305227243231</c:v>
                </c:pt>
                <c:pt idx="8454">
                  <c:v>680.13406918950125</c:v>
                </c:pt>
                <c:pt idx="8455">
                  <c:v>680.12748857095107</c:v>
                </c:pt>
                <c:pt idx="8456">
                  <c:v>680.13327774559366</c:v>
                </c:pt>
                <c:pt idx="8457">
                  <c:v>680.09619924690207</c:v>
                </c:pt>
                <c:pt idx="8458">
                  <c:v>680.08194638453642</c:v>
                </c:pt>
                <c:pt idx="8459">
                  <c:v>680.06671573881272</c:v>
                </c:pt>
                <c:pt idx="8460">
                  <c:v>680.07563421817508</c:v>
                </c:pt>
                <c:pt idx="8461">
                  <c:v>680.08522317066377</c:v>
                </c:pt>
                <c:pt idx="8462">
                  <c:v>680.10072951023653</c:v>
                </c:pt>
                <c:pt idx="8463">
                  <c:v>680.10054367112673</c:v>
                </c:pt>
                <c:pt idx="8464">
                  <c:v>680.0890560424416</c:v>
                </c:pt>
                <c:pt idx="8465">
                  <c:v>680.08342081472665</c:v>
                </c:pt>
                <c:pt idx="8466">
                  <c:v>680.10074027751625</c:v>
                </c:pt>
                <c:pt idx="8467">
                  <c:v>680.10477739470025</c:v>
                </c:pt>
                <c:pt idx="8468">
                  <c:v>680.10330490051251</c:v>
                </c:pt>
                <c:pt idx="8469">
                  <c:v>680.09295653051572</c:v>
                </c:pt>
                <c:pt idx="8470">
                  <c:v>680.07812492148264</c:v>
                </c:pt>
                <c:pt idx="8471">
                  <c:v>680.07055337161853</c:v>
                </c:pt>
                <c:pt idx="8472">
                  <c:v>680.07986418113433</c:v>
                </c:pt>
                <c:pt idx="8473">
                  <c:v>680.07052770055543</c:v>
                </c:pt>
                <c:pt idx="8474">
                  <c:v>680.10166984635737</c:v>
                </c:pt>
                <c:pt idx="8475">
                  <c:v>680.11404003164466</c:v>
                </c:pt>
                <c:pt idx="8476">
                  <c:v>680.12770902215152</c:v>
                </c:pt>
                <c:pt idx="8477">
                  <c:v>680.12589587094214</c:v>
                </c:pt>
                <c:pt idx="8478">
                  <c:v>680.13648149483629</c:v>
                </c:pt>
                <c:pt idx="8479">
                  <c:v>680.11158224350447</c:v>
                </c:pt>
                <c:pt idx="8480">
                  <c:v>680.10437986887246</c:v>
                </c:pt>
                <c:pt idx="8481">
                  <c:v>680.0946582508243</c:v>
                </c:pt>
                <c:pt idx="8482">
                  <c:v>680.07427909981357</c:v>
                </c:pt>
                <c:pt idx="8483">
                  <c:v>680.05921528154101</c:v>
                </c:pt>
                <c:pt idx="8484">
                  <c:v>680.08177782603707</c:v>
                </c:pt>
                <c:pt idx="8485">
                  <c:v>680.085973197969</c:v>
                </c:pt>
                <c:pt idx="8486">
                  <c:v>680.1114413519017</c:v>
                </c:pt>
                <c:pt idx="8487">
                  <c:v>680.11264503267421</c:v>
                </c:pt>
                <c:pt idx="8488">
                  <c:v>680.11621318733535</c:v>
                </c:pt>
                <c:pt idx="8489">
                  <c:v>680.12976035697034</c:v>
                </c:pt>
                <c:pt idx="8490">
                  <c:v>680.12980225050524</c:v>
                </c:pt>
                <c:pt idx="8491">
                  <c:v>680.11616965062103</c:v>
                </c:pt>
                <c:pt idx="8492">
                  <c:v>680.08619504733224</c:v>
                </c:pt>
                <c:pt idx="8493">
                  <c:v>680.07727328800615</c:v>
                </c:pt>
                <c:pt idx="8494">
                  <c:v>680.08152787000859</c:v>
                </c:pt>
                <c:pt idx="8495">
                  <c:v>680.07307007550742</c:v>
                </c:pt>
                <c:pt idx="8496">
                  <c:v>680.08015904961348</c:v>
                </c:pt>
                <c:pt idx="8497">
                  <c:v>680.12083319842736</c:v>
                </c:pt>
                <c:pt idx="8498">
                  <c:v>680.12951439366532</c:v>
                </c:pt>
                <c:pt idx="8499">
                  <c:v>680.13681091383023</c:v>
                </c:pt>
                <c:pt idx="8500">
                  <c:v>680.14760913541556</c:v>
                </c:pt>
                <c:pt idx="8501">
                  <c:v>680.14043428486207</c:v>
                </c:pt>
                <c:pt idx="8502">
                  <c:v>680.11631021280914</c:v>
                </c:pt>
                <c:pt idx="8503">
                  <c:v>680.07895968361709</c:v>
                </c:pt>
                <c:pt idx="8504">
                  <c:v>680.09449854528248</c:v>
                </c:pt>
                <c:pt idx="8505">
                  <c:v>680.11222499026599</c:v>
                </c:pt>
                <c:pt idx="8506">
                  <c:v>680.09851452811381</c:v>
                </c:pt>
                <c:pt idx="8507">
                  <c:v>680.10189708898906</c:v>
                </c:pt>
                <c:pt idx="8508">
                  <c:v>680.11116704162191</c:v>
                </c:pt>
                <c:pt idx="8509">
                  <c:v>680.11464403905984</c:v>
                </c:pt>
                <c:pt idx="8510">
                  <c:v>680.13103260476623</c:v>
                </c:pt>
                <c:pt idx="8511">
                  <c:v>680.09996268054306</c:v>
                </c:pt>
                <c:pt idx="8512">
                  <c:v>680.09498713051698</c:v>
                </c:pt>
                <c:pt idx="8513">
                  <c:v>680.13957181588421</c:v>
                </c:pt>
                <c:pt idx="8514">
                  <c:v>680.15331789642778</c:v>
                </c:pt>
                <c:pt idx="8515">
                  <c:v>680.11995631182481</c:v>
                </c:pt>
                <c:pt idx="8516">
                  <c:v>680.083886779213</c:v>
                </c:pt>
                <c:pt idx="8517">
                  <c:v>680.0820075971626</c:v>
                </c:pt>
                <c:pt idx="8518">
                  <c:v>680.07834439634803</c:v>
                </c:pt>
                <c:pt idx="8519">
                  <c:v>680.09269971809795</c:v>
                </c:pt>
                <c:pt idx="8520">
                  <c:v>680.10102539246566</c:v>
                </c:pt>
                <c:pt idx="8521">
                  <c:v>680.10427195074089</c:v>
                </c:pt>
                <c:pt idx="8522">
                  <c:v>680.11342803037746</c:v>
                </c:pt>
                <c:pt idx="8523">
                  <c:v>680.12048689043718</c:v>
                </c:pt>
                <c:pt idx="8524">
                  <c:v>680.13158781451853</c:v>
                </c:pt>
                <c:pt idx="8525">
                  <c:v>680.14561941267698</c:v>
                </c:pt>
                <c:pt idx="8526">
                  <c:v>680.13835332367307</c:v>
                </c:pt>
                <c:pt idx="8527">
                  <c:v>680.09662925917951</c:v>
                </c:pt>
                <c:pt idx="8528">
                  <c:v>680.06075271406917</c:v>
                </c:pt>
                <c:pt idx="8529">
                  <c:v>680.07041181051363</c:v>
                </c:pt>
                <c:pt idx="8530">
                  <c:v>680.07694889173695</c:v>
                </c:pt>
                <c:pt idx="8531">
                  <c:v>680.08478932764967</c:v>
                </c:pt>
                <c:pt idx="8532">
                  <c:v>680.08628136935283</c:v>
                </c:pt>
                <c:pt idx="8533">
                  <c:v>680.08638488616168</c:v>
                </c:pt>
                <c:pt idx="8534">
                  <c:v>680.098530374436</c:v>
                </c:pt>
                <c:pt idx="8535">
                  <c:v>680.12259155258607</c:v>
                </c:pt>
                <c:pt idx="8536">
                  <c:v>680.14502523936585</c:v>
                </c:pt>
                <c:pt idx="8537">
                  <c:v>680.13248039239647</c:v>
                </c:pt>
                <c:pt idx="8538">
                  <c:v>680.12323745145602</c:v>
                </c:pt>
                <c:pt idx="8539">
                  <c:v>680.11335497128289</c:v>
                </c:pt>
                <c:pt idx="8540">
                  <c:v>680.08126800229479</c:v>
                </c:pt>
                <c:pt idx="8541">
                  <c:v>680.04870925374917</c:v>
                </c:pt>
                <c:pt idx="8542">
                  <c:v>680.04548434924527</c:v>
                </c:pt>
                <c:pt idx="8543">
                  <c:v>680.07664365776236</c:v>
                </c:pt>
                <c:pt idx="8544">
                  <c:v>680.11521260776863</c:v>
                </c:pt>
                <c:pt idx="8545">
                  <c:v>680.13377290209201</c:v>
                </c:pt>
                <c:pt idx="8546">
                  <c:v>680.14002013682477</c:v>
                </c:pt>
                <c:pt idx="8547">
                  <c:v>680.12082269499194</c:v>
                </c:pt>
                <c:pt idx="8548">
                  <c:v>680.14662930580357</c:v>
                </c:pt>
                <c:pt idx="8549">
                  <c:v>680.13171950047877</c:v>
                </c:pt>
                <c:pt idx="8550">
                  <c:v>680.11165322771649</c:v>
                </c:pt>
                <c:pt idx="8551">
                  <c:v>680.10212445200614</c:v>
                </c:pt>
                <c:pt idx="8552">
                  <c:v>680.09481363112536</c:v>
                </c:pt>
                <c:pt idx="8553">
                  <c:v>680.10539573728818</c:v>
                </c:pt>
                <c:pt idx="8554">
                  <c:v>680.08953344834731</c:v>
                </c:pt>
                <c:pt idx="8555">
                  <c:v>680.07850659078304</c:v>
                </c:pt>
                <c:pt idx="8556">
                  <c:v>680.09723838316825</c:v>
                </c:pt>
                <c:pt idx="8557">
                  <c:v>680.11483739390656</c:v>
                </c:pt>
                <c:pt idx="8558">
                  <c:v>680.12693930821092</c:v>
                </c:pt>
                <c:pt idx="8559">
                  <c:v>680.14193633499235</c:v>
                </c:pt>
                <c:pt idx="8560">
                  <c:v>680.1492724126465</c:v>
                </c:pt>
                <c:pt idx="8561">
                  <c:v>680.17719071353167</c:v>
                </c:pt>
                <c:pt idx="8562">
                  <c:v>680.1414239507817</c:v>
                </c:pt>
                <c:pt idx="8563">
                  <c:v>680.12034135652425</c:v>
                </c:pt>
                <c:pt idx="8564">
                  <c:v>680.09243290000927</c:v>
                </c:pt>
                <c:pt idx="8565">
                  <c:v>680.06733622858042</c:v>
                </c:pt>
                <c:pt idx="8566">
                  <c:v>680.07320979903227</c:v>
                </c:pt>
                <c:pt idx="8567">
                  <c:v>680.10391604187168</c:v>
                </c:pt>
                <c:pt idx="8568">
                  <c:v>680.14391633316291</c:v>
                </c:pt>
                <c:pt idx="8569">
                  <c:v>680.16286816497518</c:v>
                </c:pt>
                <c:pt idx="8570">
                  <c:v>680.16097453387169</c:v>
                </c:pt>
                <c:pt idx="8571">
                  <c:v>680.12807339186884</c:v>
                </c:pt>
                <c:pt idx="8572">
                  <c:v>680.13975279021838</c:v>
                </c:pt>
                <c:pt idx="8573">
                  <c:v>680.14315727601706</c:v>
                </c:pt>
                <c:pt idx="8574">
                  <c:v>680.13141521172167</c:v>
                </c:pt>
                <c:pt idx="8575">
                  <c:v>680.10178166978426</c:v>
                </c:pt>
                <c:pt idx="8576">
                  <c:v>680.08882036150862</c:v>
                </c:pt>
                <c:pt idx="8577">
                  <c:v>680.10423303791117</c:v>
                </c:pt>
                <c:pt idx="8578">
                  <c:v>680.1203321686553</c:v>
                </c:pt>
                <c:pt idx="8579">
                  <c:v>680.10599100860759</c:v>
                </c:pt>
                <c:pt idx="8580">
                  <c:v>680.11787143161337</c:v>
                </c:pt>
                <c:pt idx="8581">
                  <c:v>680.13988993981911</c:v>
                </c:pt>
                <c:pt idx="8582">
                  <c:v>680.15470751256623</c:v>
                </c:pt>
                <c:pt idx="8583">
                  <c:v>680.16287355042323</c:v>
                </c:pt>
                <c:pt idx="8584">
                  <c:v>680.16083006475196</c:v>
                </c:pt>
                <c:pt idx="8585">
                  <c:v>680.14247626975464</c:v>
                </c:pt>
                <c:pt idx="8586">
                  <c:v>680.11970429767007</c:v>
                </c:pt>
                <c:pt idx="8587">
                  <c:v>680.11288656594706</c:v>
                </c:pt>
                <c:pt idx="8588">
                  <c:v>680.10101393445484</c:v>
                </c:pt>
                <c:pt idx="8589">
                  <c:v>680.09440735717908</c:v>
                </c:pt>
                <c:pt idx="8590">
                  <c:v>680.08504622547821</c:v>
                </c:pt>
                <c:pt idx="8591">
                  <c:v>680.113254944456</c:v>
                </c:pt>
                <c:pt idx="8592">
                  <c:v>680.14982973931217</c:v>
                </c:pt>
                <c:pt idx="8593">
                  <c:v>680.15122517730504</c:v>
                </c:pt>
                <c:pt idx="8594">
                  <c:v>680.1474153216725</c:v>
                </c:pt>
                <c:pt idx="8595">
                  <c:v>680.12254467063531</c:v>
                </c:pt>
                <c:pt idx="8596">
                  <c:v>680.13760040197758</c:v>
                </c:pt>
                <c:pt idx="8597">
                  <c:v>680.15458621357288</c:v>
                </c:pt>
                <c:pt idx="8598">
                  <c:v>680.13803872516041</c:v>
                </c:pt>
                <c:pt idx="8599">
                  <c:v>680.10605402319766</c:v>
                </c:pt>
                <c:pt idx="8600">
                  <c:v>680.08647867336686</c:v>
                </c:pt>
                <c:pt idx="8601">
                  <c:v>680.08362027784892</c:v>
                </c:pt>
                <c:pt idx="8602">
                  <c:v>680.10202787675303</c:v>
                </c:pt>
                <c:pt idx="8603">
                  <c:v>680.09430375874786</c:v>
                </c:pt>
                <c:pt idx="8604">
                  <c:v>680.10181682394693</c:v>
                </c:pt>
                <c:pt idx="8605">
                  <c:v>680.12352896498442</c:v>
                </c:pt>
                <c:pt idx="8606">
                  <c:v>680.14410953194408</c:v>
                </c:pt>
                <c:pt idx="8607">
                  <c:v>680.15042334269924</c:v>
                </c:pt>
                <c:pt idx="8608">
                  <c:v>680.13752046958325</c:v>
                </c:pt>
                <c:pt idx="8609">
                  <c:v>680.11875553661025</c:v>
                </c:pt>
                <c:pt idx="8610">
                  <c:v>680.09481844497213</c:v>
                </c:pt>
                <c:pt idx="8611">
                  <c:v>680.11095157444493</c:v>
                </c:pt>
                <c:pt idx="8612">
                  <c:v>680.1199292137087</c:v>
                </c:pt>
                <c:pt idx="8613">
                  <c:v>680.11457997118464</c:v>
                </c:pt>
                <c:pt idx="8614">
                  <c:v>680.11035315627214</c:v>
                </c:pt>
                <c:pt idx="8615">
                  <c:v>680.10559696809469</c:v>
                </c:pt>
                <c:pt idx="8616">
                  <c:v>680.1179444364318</c:v>
                </c:pt>
                <c:pt idx="8617">
                  <c:v>680.14722894019951</c:v>
                </c:pt>
                <c:pt idx="8618">
                  <c:v>680.14742817826823</c:v>
                </c:pt>
                <c:pt idx="8619">
                  <c:v>680.1195149488567</c:v>
                </c:pt>
                <c:pt idx="8620">
                  <c:v>680.09968552365319</c:v>
                </c:pt>
                <c:pt idx="8621">
                  <c:v>680.12674207322152</c:v>
                </c:pt>
                <c:pt idx="8622">
                  <c:v>680.17517338899847</c:v>
                </c:pt>
                <c:pt idx="8623">
                  <c:v>680.16584307294806</c:v>
                </c:pt>
                <c:pt idx="8624">
                  <c:v>680.13430536694273</c:v>
                </c:pt>
                <c:pt idx="8625">
                  <c:v>680.08624342820951</c:v>
                </c:pt>
                <c:pt idx="8626">
                  <c:v>680.06458381622565</c:v>
                </c:pt>
                <c:pt idx="8627">
                  <c:v>680.0700064833236</c:v>
                </c:pt>
                <c:pt idx="8628">
                  <c:v>680.11290840706329</c:v>
                </c:pt>
                <c:pt idx="8629">
                  <c:v>680.14032290790806</c:v>
                </c:pt>
                <c:pt idx="8630">
                  <c:v>680.13543314373271</c:v>
                </c:pt>
                <c:pt idx="8631">
                  <c:v>680.13904671404998</c:v>
                </c:pt>
                <c:pt idx="8632">
                  <c:v>680.11585022723261</c:v>
                </c:pt>
                <c:pt idx="8633">
                  <c:v>680.09525400291295</c:v>
                </c:pt>
                <c:pt idx="8634">
                  <c:v>680.11719741671595</c:v>
                </c:pt>
                <c:pt idx="8635">
                  <c:v>680.14734826926576</c:v>
                </c:pt>
                <c:pt idx="8636">
                  <c:v>680.14304830817184</c:v>
                </c:pt>
                <c:pt idx="8637">
                  <c:v>680.09337124643321</c:v>
                </c:pt>
                <c:pt idx="8638">
                  <c:v>680.09532355925785</c:v>
                </c:pt>
                <c:pt idx="8639">
                  <c:v>680.09683744205267</c:v>
                </c:pt>
                <c:pt idx="8640">
                  <c:v>680.10745619651084</c:v>
                </c:pt>
                <c:pt idx="8641">
                  <c:v>680.13082953686978</c:v>
                </c:pt>
                <c:pt idx="8642">
                  <c:v>680.12423016021262</c:v>
                </c:pt>
                <c:pt idx="8643">
                  <c:v>680.1112361688273</c:v>
                </c:pt>
                <c:pt idx="8644">
                  <c:v>680.12665481557565</c:v>
                </c:pt>
                <c:pt idx="8645">
                  <c:v>680.15990061728439</c:v>
                </c:pt>
                <c:pt idx="8646">
                  <c:v>680.170414783811</c:v>
                </c:pt>
                <c:pt idx="8647">
                  <c:v>680.14421598540275</c:v>
                </c:pt>
                <c:pt idx="8648">
                  <c:v>680.12118363745128</c:v>
                </c:pt>
                <c:pt idx="8649">
                  <c:v>680.12369658042212</c:v>
                </c:pt>
                <c:pt idx="8650">
                  <c:v>680.10614772927215</c:v>
                </c:pt>
                <c:pt idx="8651">
                  <c:v>680.06728536305286</c:v>
                </c:pt>
                <c:pt idx="8652">
                  <c:v>680.07013167781861</c:v>
                </c:pt>
                <c:pt idx="8653">
                  <c:v>680.08665777565056</c:v>
                </c:pt>
                <c:pt idx="8654">
                  <c:v>680.10241010543609</c:v>
                </c:pt>
                <c:pt idx="8655">
                  <c:v>680.11425210708705</c:v>
                </c:pt>
                <c:pt idx="8656">
                  <c:v>680.13607028344813</c:v>
                </c:pt>
                <c:pt idx="8657">
                  <c:v>680.16196826325563</c:v>
                </c:pt>
                <c:pt idx="8658">
                  <c:v>680.159875403103</c:v>
                </c:pt>
                <c:pt idx="8659">
                  <c:v>680.13782281206454</c:v>
                </c:pt>
                <c:pt idx="8660">
                  <c:v>680.10125899910827</c:v>
                </c:pt>
                <c:pt idx="8661">
                  <c:v>680.12240560058808</c:v>
                </c:pt>
                <c:pt idx="8662">
                  <c:v>680.13490505062009</c:v>
                </c:pt>
                <c:pt idx="8663">
                  <c:v>680.12128327974585</c:v>
                </c:pt>
                <c:pt idx="8664">
                  <c:v>680.12463146445157</c:v>
                </c:pt>
                <c:pt idx="8665">
                  <c:v>680.10873215076867</c:v>
                </c:pt>
                <c:pt idx="8666">
                  <c:v>680.0895925502216</c:v>
                </c:pt>
                <c:pt idx="8667">
                  <c:v>680.0788250601795</c:v>
                </c:pt>
                <c:pt idx="8668">
                  <c:v>680.08458767241473</c:v>
                </c:pt>
                <c:pt idx="8669">
                  <c:v>680.12951193217395</c:v>
                </c:pt>
                <c:pt idx="8670">
                  <c:v>680.14388909202626</c:v>
                </c:pt>
                <c:pt idx="8671">
                  <c:v>680.15371292321379</c:v>
                </c:pt>
                <c:pt idx="8672">
                  <c:v>680.15995872563735</c:v>
                </c:pt>
                <c:pt idx="8673">
                  <c:v>680.159837897844</c:v>
                </c:pt>
                <c:pt idx="8674">
                  <c:v>680.13797560839885</c:v>
                </c:pt>
                <c:pt idx="8675">
                  <c:v>680.10376455479252</c:v>
                </c:pt>
                <c:pt idx="8676">
                  <c:v>680.06540428187031</c:v>
                </c:pt>
                <c:pt idx="8677">
                  <c:v>680.08578201804221</c:v>
                </c:pt>
                <c:pt idx="8678">
                  <c:v>680.1006161446586</c:v>
                </c:pt>
                <c:pt idx="8679">
                  <c:v>680.09042510153859</c:v>
                </c:pt>
                <c:pt idx="8680">
                  <c:v>680.10691655571941</c:v>
                </c:pt>
                <c:pt idx="8681">
                  <c:v>680.12668588132533</c:v>
                </c:pt>
                <c:pt idx="8682">
                  <c:v>680.13956596006528</c:v>
                </c:pt>
                <c:pt idx="8683">
                  <c:v>680.13417965381541</c:v>
                </c:pt>
                <c:pt idx="8684">
                  <c:v>680.13333743800786</c:v>
                </c:pt>
                <c:pt idx="8685">
                  <c:v>680.14311191742831</c:v>
                </c:pt>
                <c:pt idx="8686">
                  <c:v>680.14290137823468</c:v>
                </c:pt>
                <c:pt idx="8687">
                  <c:v>680.12644270592705</c:v>
                </c:pt>
                <c:pt idx="8688">
                  <c:v>680.116122908487</c:v>
                </c:pt>
                <c:pt idx="8689">
                  <c:v>680.10053762874998</c:v>
                </c:pt>
                <c:pt idx="8690">
                  <c:v>680.07046155670923</c:v>
                </c:pt>
                <c:pt idx="8691">
                  <c:v>680.0331453602563</c:v>
                </c:pt>
                <c:pt idx="8692">
                  <c:v>680.06419325692946</c:v>
                </c:pt>
                <c:pt idx="8693">
                  <c:v>680.07773293563946</c:v>
                </c:pt>
                <c:pt idx="8694">
                  <c:v>680.09605896320272</c:v>
                </c:pt>
                <c:pt idx="8695">
                  <c:v>680.12448508666489</c:v>
                </c:pt>
                <c:pt idx="8696">
                  <c:v>680.12346138623093</c:v>
                </c:pt>
                <c:pt idx="8697">
                  <c:v>680.12138631236371</c:v>
                </c:pt>
                <c:pt idx="8698">
                  <c:v>680.12014566043524</c:v>
                </c:pt>
                <c:pt idx="8699">
                  <c:v>680.12153866060839</c:v>
                </c:pt>
                <c:pt idx="8700">
                  <c:v>680.10266739592021</c:v>
                </c:pt>
                <c:pt idx="8701">
                  <c:v>680.09723222183118</c:v>
                </c:pt>
                <c:pt idx="8702">
                  <c:v>680.08214864337447</c:v>
                </c:pt>
                <c:pt idx="8703">
                  <c:v>680.09789225509462</c:v>
                </c:pt>
                <c:pt idx="8704">
                  <c:v>680.10096278790706</c:v>
                </c:pt>
                <c:pt idx="8705">
                  <c:v>680.08919226275907</c:v>
                </c:pt>
                <c:pt idx="8706">
                  <c:v>680.09276719201375</c:v>
                </c:pt>
                <c:pt idx="8707">
                  <c:v>680.10141681918901</c:v>
                </c:pt>
                <c:pt idx="8708">
                  <c:v>680.12927621410267</c:v>
                </c:pt>
                <c:pt idx="8709">
                  <c:v>680.15681661787528</c:v>
                </c:pt>
                <c:pt idx="8710">
                  <c:v>680.15709075325685</c:v>
                </c:pt>
                <c:pt idx="8711">
                  <c:v>680.1474670992983</c:v>
                </c:pt>
                <c:pt idx="8712">
                  <c:v>680.14462378548296</c:v>
                </c:pt>
                <c:pt idx="8713">
                  <c:v>680.13401982696985</c:v>
                </c:pt>
                <c:pt idx="8714">
                  <c:v>680.12559217281046</c:v>
                </c:pt>
                <c:pt idx="8715">
                  <c:v>680.10711863745314</c:v>
                </c:pt>
                <c:pt idx="8716">
                  <c:v>680.07391611533751</c:v>
                </c:pt>
                <c:pt idx="8717">
                  <c:v>680.06651353591019</c:v>
                </c:pt>
                <c:pt idx="8718">
                  <c:v>680.08318767209164</c:v>
                </c:pt>
                <c:pt idx="8719">
                  <c:v>680.12019602934595</c:v>
                </c:pt>
                <c:pt idx="8720">
                  <c:v>680.1280453202171</c:v>
                </c:pt>
                <c:pt idx="8721">
                  <c:v>680.12524096448487</c:v>
                </c:pt>
                <c:pt idx="8722">
                  <c:v>680.11008073605512</c:v>
                </c:pt>
                <c:pt idx="8723">
                  <c:v>680.09739252926556</c:v>
                </c:pt>
                <c:pt idx="8724">
                  <c:v>680.12848968154992</c:v>
                </c:pt>
                <c:pt idx="8725">
                  <c:v>680.16125020056393</c:v>
                </c:pt>
                <c:pt idx="8726">
                  <c:v>680.15315369455425</c:v>
                </c:pt>
                <c:pt idx="8727">
                  <c:v>680.14307638182709</c:v>
                </c:pt>
                <c:pt idx="8728">
                  <c:v>680.13006013586642</c:v>
                </c:pt>
                <c:pt idx="8729">
                  <c:v>680.11804301902134</c:v>
                </c:pt>
                <c:pt idx="8730">
                  <c:v>680.08340948469868</c:v>
                </c:pt>
                <c:pt idx="8731">
                  <c:v>680.07754307282505</c:v>
                </c:pt>
                <c:pt idx="8732">
                  <c:v>680.10528237371909</c:v>
                </c:pt>
                <c:pt idx="8733">
                  <c:v>680.10731346112743</c:v>
                </c:pt>
                <c:pt idx="8734">
                  <c:v>680.13872911572412</c:v>
                </c:pt>
                <c:pt idx="8735">
                  <c:v>680.13722860606549</c:v>
                </c:pt>
                <c:pt idx="8736">
                  <c:v>680.11833495429278</c:v>
                </c:pt>
                <c:pt idx="8737">
                  <c:v>680.10114764575337</c:v>
                </c:pt>
                <c:pt idx="8738">
                  <c:v>680.13322206541397</c:v>
                </c:pt>
                <c:pt idx="8739">
                  <c:v>680.14956088996564</c:v>
                </c:pt>
                <c:pt idx="8740">
                  <c:v>680.13719894889948</c:v>
                </c:pt>
                <c:pt idx="8741">
                  <c:v>680.12244793059358</c:v>
                </c:pt>
                <c:pt idx="8742">
                  <c:v>680.12987867634411</c:v>
                </c:pt>
                <c:pt idx="8743">
                  <c:v>680.10809699426409</c:v>
                </c:pt>
                <c:pt idx="8744">
                  <c:v>680.08845007500531</c:v>
                </c:pt>
                <c:pt idx="8745">
                  <c:v>680.09050634125038</c:v>
                </c:pt>
                <c:pt idx="8746">
                  <c:v>680.08329215307685</c:v>
                </c:pt>
                <c:pt idx="8747">
                  <c:v>680.1103682587418</c:v>
                </c:pt>
                <c:pt idx="8748">
                  <c:v>680.12011314601409</c:v>
                </c:pt>
                <c:pt idx="8749">
                  <c:v>680.13484537963814</c:v>
                </c:pt>
                <c:pt idx="8750">
                  <c:v>680.13992689881172</c:v>
                </c:pt>
                <c:pt idx="8751">
                  <c:v>680.15685750530361</c:v>
                </c:pt>
                <c:pt idx="8752">
                  <c:v>680.1594483276765</c:v>
                </c:pt>
                <c:pt idx="8753">
                  <c:v>680.14195058977543</c:v>
                </c:pt>
                <c:pt idx="8754">
                  <c:v>680.14119023299759</c:v>
                </c:pt>
                <c:pt idx="8755">
                  <c:v>680.13239704502814</c:v>
                </c:pt>
                <c:pt idx="8756">
                  <c:v>680.13301539188228</c:v>
                </c:pt>
                <c:pt idx="8757">
                  <c:v>680.11732598501908</c:v>
                </c:pt>
                <c:pt idx="8758">
                  <c:v>680.08611805401847</c:v>
                </c:pt>
                <c:pt idx="8759">
                  <c:v>680.07663914012971</c:v>
                </c:pt>
                <c:pt idx="8760">
                  <c:v>680.09123513095756</c:v>
                </c:pt>
                <c:pt idx="8761">
                  <c:v>680.10808329551901</c:v>
                </c:pt>
                <c:pt idx="8762">
                  <c:v>680.12015505206307</c:v>
                </c:pt>
                <c:pt idx="8763">
                  <c:v>680.10824196834983</c:v>
                </c:pt>
                <c:pt idx="8764">
                  <c:v>680.11701779826137</c:v>
                </c:pt>
                <c:pt idx="8765">
                  <c:v>680.14851744930866</c:v>
                </c:pt>
                <c:pt idx="8766">
                  <c:v>680.15689996023912</c:v>
                </c:pt>
                <c:pt idx="8767">
                  <c:v>680.15883887449036</c:v>
                </c:pt>
                <c:pt idx="8768">
                  <c:v>680.12966367993545</c:v>
                </c:pt>
                <c:pt idx="8769">
                  <c:v>680.13168794223566</c:v>
                </c:pt>
                <c:pt idx="8770">
                  <c:v>680.12504961513059</c:v>
                </c:pt>
                <c:pt idx="8771">
                  <c:v>680.09831671852703</c:v>
                </c:pt>
                <c:pt idx="8772">
                  <c:v>680.11670375757092</c:v>
                </c:pt>
                <c:pt idx="8773">
                  <c:v>680.116031632768</c:v>
                </c:pt>
                <c:pt idx="8774">
                  <c:v>680.12252834294225</c:v>
                </c:pt>
                <c:pt idx="8775">
                  <c:v>680.1016086995669</c:v>
                </c:pt>
                <c:pt idx="8776">
                  <c:v>680.10844221408183</c:v>
                </c:pt>
                <c:pt idx="8777">
                  <c:v>680.1135498925579</c:v>
                </c:pt>
                <c:pt idx="8778">
                  <c:v>680.12423949491836</c:v>
                </c:pt>
                <c:pt idx="8779">
                  <c:v>680.12758132906231</c:v>
                </c:pt>
                <c:pt idx="8780">
                  <c:v>680.13967685911098</c:v>
                </c:pt>
                <c:pt idx="8781">
                  <c:v>680.12822083877745</c:v>
                </c:pt>
                <c:pt idx="8782">
                  <c:v>680.13287338179123</c:v>
                </c:pt>
                <c:pt idx="8783">
                  <c:v>680.14521358701836</c:v>
                </c:pt>
                <c:pt idx="8784">
                  <c:v>680.14687435888527</c:v>
                </c:pt>
                <c:pt idx="8785">
                  <c:v>680.16385384067416</c:v>
                </c:pt>
                <c:pt idx="8786">
                  <c:v>680.13219334878227</c:v>
                </c:pt>
                <c:pt idx="8787">
                  <c:v>680.10823898529759</c:v>
                </c:pt>
                <c:pt idx="8788">
                  <c:v>680.1102435279123</c:v>
                </c:pt>
                <c:pt idx="8789">
                  <c:v>680.12244354638665</c:v>
                </c:pt>
                <c:pt idx="8790">
                  <c:v>680.10836530709935</c:v>
                </c:pt>
                <c:pt idx="8791">
                  <c:v>680.08701269328401</c:v>
                </c:pt>
                <c:pt idx="8792">
                  <c:v>680.123519110595</c:v>
                </c:pt>
                <c:pt idx="8793">
                  <c:v>680.13311116631417</c:v>
                </c:pt>
                <c:pt idx="8794">
                  <c:v>680.13425560588871</c:v>
                </c:pt>
                <c:pt idx="8795">
                  <c:v>680.11429049228161</c:v>
                </c:pt>
                <c:pt idx="8796">
                  <c:v>680.11752767932171</c:v>
                </c:pt>
                <c:pt idx="8797">
                  <c:v>680.13932082534575</c:v>
                </c:pt>
                <c:pt idx="8798">
                  <c:v>680.15591713841036</c:v>
                </c:pt>
                <c:pt idx="8799">
                  <c:v>680.1450380070163</c:v>
                </c:pt>
                <c:pt idx="8800">
                  <c:v>680.14622199544669</c:v>
                </c:pt>
                <c:pt idx="8801">
                  <c:v>680.13315492451102</c:v>
                </c:pt>
                <c:pt idx="8802">
                  <c:v>680.12864596002839</c:v>
                </c:pt>
                <c:pt idx="8803">
                  <c:v>680.11536001415573</c:v>
                </c:pt>
                <c:pt idx="8804">
                  <c:v>680.08706292950524</c:v>
                </c:pt>
                <c:pt idx="8805">
                  <c:v>680.08721636436712</c:v>
                </c:pt>
                <c:pt idx="8806">
                  <c:v>680.09977981585985</c:v>
                </c:pt>
                <c:pt idx="8807">
                  <c:v>680.11778615396202</c:v>
                </c:pt>
                <c:pt idx="8808">
                  <c:v>680.1430148278962</c:v>
                </c:pt>
                <c:pt idx="8809">
                  <c:v>680.12784170855457</c:v>
                </c:pt>
                <c:pt idx="8810">
                  <c:v>680.10462109285641</c:v>
                </c:pt>
                <c:pt idx="8811">
                  <c:v>680.12512960629419</c:v>
                </c:pt>
                <c:pt idx="8812">
                  <c:v>680.15079717873914</c:v>
                </c:pt>
                <c:pt idx="8813">
                  <c:v>680.15460101782503</c:v>
                </c:pt>
                <c:pt idx="8814">
                  <c:v>680.12847481761514</c:v>
                </c:pt>
                <c:pt idx="8815">
                  <c:v>680.10398392809725</c:v>
                </c:pt>
                <c:pt idx="8816">
                  <c:v>680.11226772760438</c:v>
                </c:pt>
                <c:pt idx="8817">
                  <c:v>680.14063602805004</c:v>
                </c:pt>
                <c:pt idx="8818">
                  <c:v>680.13095963223373</c:v>
                </c:pt>
                <c:pt idx="8819">
                  <c:v>680.12564485497364</c:v>
                </c:pt>
                <c:pt idx="8820">
                  <c:v>680.10198791101197</c:v>
                </c:pt>
                <c:pt idx="8821">
                  <c:v>680.12777070612856</c:v>
                </c:pt>
                <c:pt idx="8822">
                  <c:v>680.13633657020273</c:v>
                </c:pt>
                <c:pt idx="8823">
                  <c:v>680.15431897946701</c:v>
                </c:pt>
                <c:pt idx="8824">
                  <c:v>680.13601057555718</c:v>
                </c:pt>
                <c:pt idx="8825">
                  <c:v>680.12512505879135</c:v>
                </c:pt>
                <c:pt idx="8826">
                  <c:v>680.15378443188865</c:v>
                </c:pt>
                <c:pt idx="8827">
                  <c:v>680.15830775690029</c:v>
                </c:pt>
                <c:pt idx="8828">
                  <c:v>680.16181677830991</c:v>
                </c:pt>
                <c:pt idx="8829">
                  <c:v>680.14553948374351</c:v>
                </c:pt>
                <c:pt idx="8830">
                  <c:v>680.1242157369843</c:v>
                </c:pt>
                <c:pt idx="8831">
                  <c:v>680.14804305496068</c:v>
                </c:pt>
                <c:pt idx="8832">
                  <c:v>680.14231899377637</c:v>
                </c:pt>
                <c:pt idx="8833">
                  <c:v>680.14104525834489</c:v>
                </c:pt>
                <c:pt idx="8834">
                  <c:v>680.09676380309747</c:v>
                </c:pt>
                <c:pt idx="8835">
                  <c:v>680.08689621817985</c:v>
                </c:pt>
                <c:pt idx="8836">
                  <c:v>680.08219704997316</c:v>
                </c:pt>
                <c:pt idx="8837">
                  <c:v>680.09118590690514</c:v>
                </c:pt>
                <c:pt idx="8838">
                  <c:v>680.11188663313635</c:v>
                </c:pt>
                <c:pt idx="8839">
                  <c:v>680.11871671684116</c:v>
                </c:pt>
                <c:pt idx="8840">
                  <c:v>680.1289906824868</c:v>
                </c:pt>
                <c:pt idx="8841">
                  <c:v>680.14294431359326</c:v>
                </c:pt>
                <c:pt idx="8842">
                  <c:v>680.16242581232973</c:v>
                </c:pt>
                <c:pt idx="8843">
                  <c:v>680.13532759994916</c:v>
                </c:pt>
                <c:pt idx="8844">
                  <c:v>680.13416631753626</c:v>
                </c:pt>
                <c:pt idx="8845">
                  <c:v>680.1412499263829</c:v>
                </c:pt>
                <c:pt idx="8846">
                  <c:v>680.15082668959849</c:v>
                </c:pt>
                <c:pt idx="8847">
                  <c:v>680.12897579095511</c:v>
                </c:pt>
                <c:pt idx="8848">
                  <c:v>680.12042275088129</c:v>
                </c:pt>
                <c:pt idx="8849">
                  <c:v>680.11205070671986</c:v>
                </c:pt>
                <c:pt idx="8850">
                  <c:v>680.11607411180512</c:v>
                </c:pt>
                <c:pt idx="8851">
                  <c:v>680.09655623702952</c:v>
                </c:pt>
                <c:pt idx="8852">
                  <c:v>680.07507622531614</c:v>
                </c:pt>
                <c:pt idx="8853">
                  <c:v>680.09043089599254</c:v>
                </c:pt>
                <c:pt idx="8854">
                  <c:v>680.10793232903802</c:v>
                </c:pt>
                <c:pt idx="8855">
                  <c:v>680.114735316561</c:v>
                </c:pt>
                <c:pt idx="8856">
                  <c:v>680.1246360716284</c:v>
                </c:pt>
                <c:pt idx="8857">
                  <c:v>680.15363407370774</c:v>
                </c:pt>
                <c:pt idx="8858">
                  <c:v>680.16317040978015</c:v>
                </c:pt>
                <c:pt idx="8859">
                  <c:v>680.16683275630521</c:v>
                </c:pt>
                <c:pt idx="8860">
                  <c:v>680.15581159299268</c:v>
                </c:pt>
                <c:pt idx="8861">
                  <c:v>680.15404869639883</c:v>
                </c:pt>
                <c:pt idx="8862">
                  <c:v>680.14466126649882</c:v>
                </c:pt>
                <c:pt idx="8863">
                  <c:v>680.11506999869346</c:v>
                </c:pt>
                <c:pt idx="8864">
                  <c:v>680.1070081732197</c:v>
                </c:pt>
                <c:pt idx="8865">
                  <c:v>680.13644945742749</c:v>
                </c:pt>
                <c:pt idx="8866">
                  <c:v>680.1382982406858</c:v>
                </c:pt>
                <c:pt idx="8867">
                  <c:v>680.10925127883843</c:v>
                </c:pt>
                <c:pt idx="8868">
                  <c:v>680.08289723070436</c:v>
                </c:pt>
                <c:pt idx="8869">
                  <c:v>680.11373037995759</c:v>
                </c:pt>
                <c:pt idx="8870">
                  <c:v>680.12073894046648</c:v>
                </c:pt>
                <c:pt idx="8871">
                  <c:v>680.12757588721479</c:v>
                </c:pt>
                <c:pt idx="8872">
                  <c:v>680.11171785811189</c:v>
                </c:pt>
                <c:pt idx="8873">
                  <c:v>680.1203833695273</c:v>
                </c:pt>
                <c:pt idx="8874">
                  <c:v>680.12529623817886</c:v>
                </c:pt>
                <c:pt idx="8875">
                  <c:v>680.13840760381049</c:v>
                </c:pt>
                <c:pt idx="8876">
                  <c:v>680.12118808980404</c:v>
                </c:pt>
                <c:pt idx="8877">
                  <c:v>680.10953727291781</c:v>
                </c:pt>
                <c:pt idx="8878">
                  <c:v>680.13679412254351</c:v>
                </c:pt>
                <c:pt idx="8879">
                  <c:v>680.15876389476693</c:v>
                </c:pt>
                <c:pt idx="8880">
                  <c:v>680.14425689667792</c:v>
                </c:pt>
                <c:pt idx="8881">
                  <c:v>680.11191116967461</c:v>
                </c:pt>
                <c:pt idx="8882">
                  <c:v>680.09914452162229</c:v>
                </c:pt>
                <c:pt idx="8883">
                  <c:v>680.09741910735511</c:v>
                </c:pt>
                <c:pt idx="8884">
                  <c:v>680.09398709582808</c:v>
                </c:pt>
                <c:pt idx="8885">
                  <c:v>680.11054235247525</c:v>
                </c:pt>
                <c:pt idx="8886">
                  <c:v>680.130723450917</c:v>
                </c:pt>
                <c:pt idx="8887">
                  <c:v>680.13931554557621</c:v>
                </c:pt>
                <c:pt idx="8888">
                  <c:v>680.12185925979509</c:v>
                </c:pt>
                <c:pt idx="8889">
                  <c:v>680.1301800163186</c:v>
                </c:pt>
                <c:pt idx="8890">
                  <c:v>680.13543511379692</c:v>
                </c:pt>
                <c:pt idx="8891">
                  <c:v>680.15844586340449</c:v>
                </c:pt>
                <c:pt idx="8892">
                  <c:v>680.13613833213742</c:v>
                </c:pt>
                <c:pt idx="8893">
                  <c:v>680.12765225723047</c:v>
                </c:pt>
                <c:pt idx="8894">
                  <c:v>680.1302159568761</c:v>
                </c:pt>
                <c:pt idx="8895">
                  <c:v>680.11967717616835</c:v>
                </c:pt>
                <c:pt idx="8896">
                  <c:v>680.11900159673098</c:v>
                </c:pt>
                <c:pt idx="8897">
                  <c:v>680.12724152305873</c:v>
                </c:pt>
                <c:pt idx="8898">
                  <c:v>680.11101811667322</c:v>
                </c:pt>
                <c:pt idx="8899">
                  <c:v>680.08068300252376</c:v>
                </c:pt>
                <c:pt idx="8900">
                  <c:v>680.08129953947059</c:v>
                </c:pt>
                <c:pt idx="8901">
                  <c:v>680.0950133616459</c:v>
                </c:pt>
                <c:pt idx="8902">
                  <c:v>680.0866878056213</c:v>
                </c:pt>
                <c:pt idx="8903">
                  <c:v>680.08837366223315</c:v>
                </c:pt>
                <c:pt idx="8904">
                  <c:v>680.10040358783772</c:v>
                </c:pt>
                <c:pt idx="8905">
                  <c:v>680.10270980371047</c:v>
                </c:pt>
                <c:pt idx="8906">
                  <c:v>680.12080258489573</c:v>
                </c:pt>
                <c:pt idx="8907">
                  <c:v>680.13907379438706</c:v>
                </c:pt>
                <c:pt idx="8908">
                  <c:v>680.12494166135434</c:v>
                </c:pt>
                <c:pt idx="8909">
                  <c:v>680.12592245186102</c:v>
                </c:pt>
                <c:pt idx="8910">
                  <c:v>680.13444643268861</c:v>
                </c:pt>
                <c:pt idx="8911">
                  <c:v>680.1371595142416</c:v>
                </c:pt>
                <c:pt idx="8912">
                  <c:v>680.12390755551644</c:v>
                </c:pt>
                <c:pt idx="8913">
                  <c:v>680.09518736661869</c:v>
                </c:pt>
                <c:pt idx="8914">
                  <c:v>680.09994539661261</c:v>
                </c:pt>
                <c:pt idx="8915">
                  <c:v>680.10930212645144</c:v>
                </c:pt>
                <c:pt idx="8916">
                  <c:v>680.11843403687158</c:v>
                </c:pt>
                <c:pt idx="8917">
                  <c:v>680.08942589182266</c:v>
                </c:pt>
                <c:pt idx="8918">
                  <c:v>680.05977053968013</c:v>
                </c:pt>
                <c:pt idx="8919">
                  <c:v>680.07082311384124</c:v>
                </c:pt>
                <c:pt idx="8920">
                  <c:v>680.0948540709519</c:v>
                </c:pt>
                <c:pt idx="8921">
                  <c:v>680.13788100461329</c:v>
                </c:pt>
                <c:pt idx="8922">
                  <c:v>680.13071746615242</c:v>
                </c:pt>
                <c:pt idx="8923">
                  <c:v>680.12657189343838</c:v>
                </c:pt>
                <c:pt idx="8924">
                  <c:v>680.14287770220733</c:v>
                </c:pt>
                <c:pt idx="8925">
                  <c:v>680.17105878690279</c:v>
                </c:pt>
                <c:pt idx="8926">
                  <c:v>680.15970821347787</c:v>
                </c:pt>
                <c:pt idx="8927">
                  <c:v>680.14649564365072</c:v>
                </c:pt>
                <c:pt idx="8928">
                  <c:v>680.11709717571284</c:v>
                </c:pt>
                <c:pt idx="8929">
                  <c:v>680.09138595033778</c:v>
                </c:pt>
                <c:pt idx="8930">
                  <c:v>680.11021096113177</c:v>
                </c:pt>
                <c:pt idx="8931">
                  <c:v>680.13810837448216</c:v>
                </c:pt>
                <c:pt idx="8932">
                  <c:v>680.14763870694833</c:v>
                </c:pt>
                <c:pt idx="8933">
                  <c:v>680.13128406931514</c:v>
                </c:pt>
                <c:pt idx="8934">
                  <c:v>680.11637827708887</c:v>
                </c:pt>
                <c:pt idx="8935">
                  <c:v>680.08115800073585</c:v>
                </c:pt>
                <c:pt idx="8936">
                  <c:v>680.08280649464064</c:v>
                </c:pt>
                <c:pt idx="8937">
                  <c:v>680.09952294189304</c:v>
                </c:pt>
                <c:pt idx="8938">
                  <c:v>680.13597326507534</c:v>
                </c:pt>
                <c:pt idx="8939">
                  <c:v>680.14149061283433</c:v>
                </c:pt>
                <c:pt idx="8940">
                  <c:v>680.13440498336172</c:v>
                </c:pt>
                <c:pt idx="8941">
                  <c:v>680.1042324267687</c:v>
                </c:pt>
                <c:pt idx="8942">
                  <c:v>680.12793040294628</c:v>
                </c:pt>
                <c:pt idx="8943">
                  <c:v>680.1392508475293</c:v>
                </c:pt>
                <c:pt idx="8944">
                  <c:v>680.15327451036148</c:v>
                </c:pt>
                <c:pt idx="8945">
                  <c:v>680.12446575682725</c:v>
                </c:pt>
                <c:pt idx="8946">
                  <c:v>680.09239686703131</c:v>
                </c:pt>
                <c:pt idx="8947">
                  <c:v>680.10375470930933</c:v>
                </c:pt>
                <c:pt idx="8948">
                  <c:v>680.11981874587468</c:v>
                </c:pt>
                <c:pt idx="8949">
                  <c:v>680.11859680044074</c:v>
                </c:pt>
                <c:pt idx="8950">
                  <c:v>680.11342056836077</c:v>
                </c:pt>
                <c:pt idx="8951">
                  <c:v>680.11598719832909</c:v>
                </c:pt>
                <c:pt idx="8952">
                  <c:v>680.09041898653754</c:v>
                </c:pt>
                <c:pt idx="8953">
                  <c:v>680.08515710213794</c:v>
                </c:pt>
                <c:pt idx="8954">
                  <c:v>680.11177905571947</c:v>
                </c:pt>
                <c:pt idx="8955">
                  <c:v>680.13923069238672</c:v>
                </c:pt>
                <c:pt idx="8956">
                  <c:v>680.1175035534784</c:v>
                </c:pt>
                <c:pt idx="8957">
                  <c:v>680.08408947171688</c:v>
                </c:pt>
                <c:pt idx="8958">
                  <c:v>680.09511837176956</c:v>
                </c:pt>
                <c:pt idx="8959">
                  <c:v>680.1283441766991</c:v>
                </c:pt>
                <c:pt idx="8960">
                  <c:v>680.14862099891309</c:v>
                </c:pt>
                <c:pt idx="8961">
                  <c:v>680.13640802554437</c:v>
                </c:pt>
                <c:pt idx="8962">
                  <c:v>680.13577141623932</c:v>
                </c:pt>
                <c:pt idx="8963">
                  <c:v>680.11275240525879</c:v>
                </c:pt>
                <c:pt idx="8964">
                  <c:v>680.09530910702165</c:v>
                </c:pt>
                <c:pt idx="8965">
                  <c:v>680.10490502004347</c:v>
                </c:pt>
                <c:pt idx="8966">
                  <c:v>680.12233308295333</c:v>
                </c:pt>
                <c:pt idx="8967">
                  <c:v>680.10579017063014</c:v>
                </c:pt>
                <c:pt idx="8968">
                  <c:v>680.09480368734546</c:v>
                </c:pt>
                <c:pt idx="8969">
                  <c:v>680.08191482676443</c:v>
                </c:pt>
                <c:pt idx="8970">
                  <c:v>680.07974877579841</c:v>
                </c:pt>
                <c:pt idx="8971">
                  <c:v>680.06171981507055</c:v>
                </c:pt>
                <c:pt idx="8972">
                  <c:v>680.07543699058749</c:v>
                </c:pt>
                <c:pt idx="8973">
                  <c:v>680.09687888918597</c:v>
                </c:pt>
                <c:pt idx="8974">
                  <c:v>680.13841451777034</c:v>
                </c:pt>
                <c:pt idx="8975">
                  <c:v>680.12617198725638</c:v>
                </c:pt>
                <c:pt idx="8976">
                  <c:v>680.09880427798225</c:v>
                </c:pt>
                <c:pt idx="8977">
                  <c:v>680.10536227194507</c:v>
                </c:pt>
                <c:pt idx="8978">
                  <c:v>680.13776851504656</c:v>
                </c:pt>
                <c:pt idx="8979">
                  <c:v>680.13891893603909</c:v>
                </c:pt>
                <c:pt idx="8980">
                  <c:v>680.10528122653466</c:v>
                </c:pt>
                <c:pt idx="8981">
                  <c:v>680.10993577420572</c:v>
                </c:pt>
                <c:pt idx="8982">
                  <c:v>680.11097139022559</c:v>
                </c:pt>
                <c:pt idx="8983">
                  <c:v>680.12892995973687</c:v>
                </c:pt>
                <c:pt idx="8984">
                  <c:v>680.12485631294771</c:v>
                </c:pt>
                <c:pt idx="8985">
                  <c:v>680.12075262740495</c:v>
                </c:pt>
                <c:pt idx="8986">
                  <c:v>680.09719029875214</c:v>
                </c:pt>
                <c:pt idx="8987">
                  <c:v>680.08265400664322</c:v>
                </c:pt>
                <c:pt idx="8988">
                  <c:v>680.05446921060889</c:v>
                </c:pt>
                <c:pt idx="8989">
                  <c:v>680.05042624597547</c:v>
                </c:pt>
                <c:pt idx="8990">
                  <c:v>680.04367516407297</c:v>
                </c:pt>
                <c:pt idx="8991">
                  <c:v>680.08443675587444</c:v>
                </c:pt>
                <c:pt idx="8992">
                  <c:v>680.10506148283798</c:v>
                </c:pt>
                <c:pt idx="8993">
                  <c:v>680.11805290119503</c:v>
                </c:pt>
                <c:pt idx="8994">
                  <c:v>680.09965202457352</c:v>
                </c:pt>
                <c:pt idx="8995">
                  <c:v>680.10093067874413</c:v>
                </c:pt>
                <c:pt idx="8996">
                  <c:v>680.11838725858638</c:v>
                </c:pt>
                <c:pt idx="8997">
                  <c:v>680.13649432123452</c:v>
                </c:pt>
                <c:pt idx="8998">
                  <c:v>680.13606090103281</c:v>
                </c:pt>
                <c:pt idx="8999">
                  <c:v>680.13127569025312</c:v>
                </c:pt>
                <c:pt idx="9000">
                  <c:v>680.12392385123917</c:v>
                </c:pt>
                <c:pt idx="9001">
                  <c:v>680.11347725690496</c:v>
                </c:pt>
                <c:pt idx="9002">
                  <c:v>680.1104007492039</c:v>
                </c:pt>
                <c:pt idx="9003">
                  <c:v>680.1210361924152</c:v>
                </c:pt>
                <c:pt idx="9004">
                  <c:v>680.13154786062614</c:v>
                </c:pt>
                <c:pt idx="9005">
                  <c:v>680.0887724813465</c:v>
                </c:pt>
                <c:pt idx="9006">
                  <c:v>680.07037165689349</c:v>
                </c:pt>
                <c:pt idx="9007">
                  <c:v>680.0344525772955</c:v>
                </c:pt>
                <c:pt idx="9008">
                  <c:v>680.07266635213455</c:v>
                </c:pt>
                <c:pt idx="9009">
                  <c:v>680.10746196501123</c:v>
                </c:pt>
                <c:pt idx="9010">
                  <c:v>680.11457750164141</c:v>
                </c:pt>
                <c:pt idx="9011">
                  <c:v>680.09581024738623</c:v>
                </c:pt>
                <c:pt idx="9012">
                  <c:v>680.10208148382662</c:v>
                </c:pt>
                <c:pt idx="9013">
                  <c:v>680.10719856100741</c:v>
                </c:pt>
                <c:pt idx="9014">
                  <c:v>680.1270886771706</c:v>
                </c:pt>
                <c:pt idx="9015">
                  <c:v>680.16398107899431</c:v>
                </c:pt>
                <c:pt idx="9016">
                  <c:v>680.14730782918946</c:v>
                </c:pt>
                <c:pt idx="9017">
                  <c:v>680.12357272244196</c:v>
                </c:pt>
                <c:pt idx="9018">
                  <c:v>680.09067731056825</c:v>
                </c:pt>
                <c:pt idx="9019">
                  <c:v>680.09121431289759</c:v>
                </c:pt>
                <c:pt idx="9020">
                  <c:v>680.12218918326801</c:v>
                </c:pt>
                <c:pt idx="9021">
                  <c:v>680.13763242138111</c:v>
                </c:pt>
                <c:pt idx="9022">
                  <c:v>680.13343992693876</c:v>
                </c:pt>
                <c:pt idx="9023">
                  <c:v>680.08837006133581</c:v>
                </c:pt>
                <c:pt idx="9024">
                  <c:v>680.0414693103362</c:v>
                </c:pt>
                <c:pt idx="9025">
                  <c:v>680.05725130920246</c:v>
                </c:pt>
                <c:pt idx="9026">
                  <c:v>680.07905739566354</c:v>
                </c:pt>
                <c:pt idx="9027">
                  <c:v>680.08355415462006</c:v>
                </c:pt>
                <c:pt idx="9028">
                  <c:v>680.11208888718488</c:v>
                </c:pt>
                <c:pt idx="9029">
                  <c:v>680.1144537142377</c:v>
                </c:pt>
                <c:pt idx="9030">
                  <c:v>680.11981191029963</c:v>
                </c:pt>
                <c:pt idx="9031">
                  <c:v>680.10241445389056</c:v>
                </c:pt>
                <c:pt idx="9032">
                  <c:v>680.09810369723778</c:v>
                </c:pt>
                <c:pt idx="9033">
                  <c:v>680.13170872597732</c:v>
                </c:pt>
                <c:pt idx="9034">
                  <c:v>680.13828383342013</c:v>
                </c:pt>
                <c:pt idx="9035">
                  <c:v>680.16558271328995</c:v>
                </c:pt>
                <c:pt idx="9036">
                  <c:v>680.13216080517373</c:v>
                </c:pt>
                <c:pt idx="9037">
                  <c:v>680.09307327679926</c:v>
                </c:pt>
                <c:pt idx="9038">
                  <c:v>680.09612520613052</c:v>
                </c:pt>
                <c:pt idx="9039">
                  <c:v>680.10827014118036</c:v>
                </c:pt>
                <c:pt idx="9040">
                  <c:v>680.14540833906585</c:v>
                </c:pt>
                <c:pt idx="9041">
                  <c:v>680.15092531064829</c:v>
                </c:pt>
                <c:pt idx="9042">
                  <c:v>680.12505061331331</c:v>
                </c:pt>
                <c:pt idx="9043">
                  <c:v>680.10326195019343</c:v>
                </c:pt>
                <c:pt idx="9044">
                  <c:v>680.05995431852602</c:v>
                </c:pt>
                <c:pt idx="9045">
                  <c:v>680.05448784680118</c:v>
                </c:pt>
                <c:pt idx="9046">
                  <c:v>680.08982592343079</c:v>
                </c:pt>
                <c:pt idx="9047">
                  <c:v>680.09925315939586</c:v>
                </c:pt>
                <c:pt idx="9048">
                  <c:v>680.08037389827257</c:v>
                </c:pt>
                <c:pt idx="9049">
                  <c:v>680.08156095210666</c:v>
                </c:pt>
                <c:pt idx="9050">
                  <c:v>680.12417950387135</c:v>
                </c:pt>
                <c:pt idx="9051">
                  <c:v>680.13730363519903</c:v>
                </c:pt>
                <c:pt idx="9052">
                  <c:v>680.11924230505906</c:v>
                </c:pt>
                <c:pt idx="9053">
                  <c:v>680.11274892220649</c:v>
                </c:pt>
                <c:pt idx="9054">
                  <c:v>680.10770444328705</c:v>
                </c:pt>
                <c:pt idx="9055">
                  <c:v>680.10670297131833</c:v>
                </c:pt>
                <c:pt idx="9056">
                  <c:v>680.11263115272823</c:v>
                </c:pt>
                <c:pt idx="9057">
                  <c:v>680.14345215873618</c:v>
                </c:pt>
                <c:pt idx="9058">
                  <c:v>680.13897069624363</c:v>
                </c:pt>
                <c:pt idx="9059">
                  <c:v>680.1178255142579</c:v>
                </c:pt>
                <c:pt idx="9060">
                  <c:v>680.10587160044361</c:v>
                </c:pt>
                <c:pt idx="9061">
                  <c:v>680.10404059375833</c:v>
                </c:pt>
                <c:pt idx="9062">
                  <c:v>680.10785085920975</c:v>
                </c:pt>
                <c:pt idx="9063">
                  <c:v>680.07774612774301</c:v>
                </c:pt>
                <c:pt idx="9064">
                  <c:v>680.04961749157781</c:v>
                </c:pt>
                <c:pt idx="9065">
                  <c:v>680.05691854253359</c:v>
                </c:pt>
                <c:pt idx="9066">
                  <c:v>680.08333758649269</c:v>
                </c:pt>
                <c:pt idx="9067">
                  <c:v>680.09480775637758</c:v>
                </c:pt>
                <c:pt idx="9068">
                  <c:v>680.10525718880831</c:v>
                </c:pt>
                <c:pt idx="9069">
                  <c:v>680.11105962908994</c:v>
                </c:pt>
                <c:pt idx="9070">
                  <c:v>680.08632671837347</c:v>
                </c:pt>
                <c:pt idx="9071">
                  <c:v>680.09460865361063</c:v>
                </c:pt>
                <c:pt idx="9072">
                  <c:v>680.12724854593398</c:v>
                </c:pt>
                <c:pt idx="9073">
                  <c:v>680.14819792504261</c:v>
                </c:pt>
                <c:pt idx="9074">
                  <c:v>680.16026887662395</c:v>
                </c:pt>
                <c:pt idx="9075">
                  <c:v>680.12356240039162</c:v>
                </c:pt>
                <c:pt idx="9076">
                  <c:v>680.10510818880311</c:v>
                </c:pt>
                <c:pt idx="9077">
                  <c:v>680.11417263824569</c:v>
                </c:pt>
                <c:pt idx="9078">
                  <c:v>680.12912965996293</c:v>
                </c:pt>
                <c:pt idx="9079">
                  <c:v>680.13695042321626</c:v>
                </c:pt>
                <c:pt idx="9080">
                  <c:v>680.11998386120126</c:v>
                </c:pt>
                <c:pt idx="9081">
                  <c:v>680.11990307987003</c:v>
                </c:pt>
                <c:pt idx="9082">
                  <c:v>680.11823483821013</c:v>
                </c:pt>
                <c:pt idx="9083">
                  <c:v>680.09933391525487</c:v>
                </c:pt>
                <c:pt idx="9084">
                  <c:v>680.08443364182767</c:v>
                </c:pt>
                <c:pt idx="9085">
                  <c:v>680.04920124324121</c:v>
                </c:pt>
                <c:pt idx="9086">
                  <c:v>680.06972802932933</c:v>
                </c:pt>
                <c:pt idx="9087">
                  <c:v>680.08494906690271</c:v>
                </c:pt>
                <c:pt idx="9088">
                  <c:v>680.08126457486287</c:v>
                </c:pt>
                <c:pt idx="9089">
                  <c:v>680.07525442326516</c:v>
                </c:pt>
                <c:pt idx="9090">
                  <c:v>680.07163706833671</c:v>
                </c:pt>
                <c:pt idx="9091">
                  <c:v>680.09586601683282</c:v>
                </c:pt>
                <c:pt idx="9092">
                  <c:v>680.12442591748754</c:v>
                </c:pt>
                <c:pt idx="9093">
                  <c:v>680.12516211899185</c:v>
                </c:pt>
                <c:pt idx="9094">
                  <c:v>680.12604180662754</c:v>
                </c:pt>
                <c:pt idx="9095">
                  <c:v>680.1164901586709</c:v>
                </c:pt>
                <c:pt idx="9096">
                  <c:v>680.10389522506307</c:v>
                </c:pt>
                <c:pt idx="9097">
                  <c:v>680.09028835932804</c:v>
                </c:pt>
                <c:pt idx="9098">
                  <c:v>680.12632487056317</c:v>
                </c:pt>
                <c:pt idx="9099">
                  <c:v>680.11931430904087</c:v>
                </c:pt>
                <c:pt idx="9100">
                  <c:v>680.11047620873296</c:v>
                </c:pt>
                <c:pt idx="9101">
                  <c:v>680.087514525507</c:v>
                </c:pt>
                <c:pt idx="9102">
                  <c:v>680.09543441406117</c:v>
                </c:pt>
                <c:pt idx="9103">
                  <c:v>680.11847551891003</c:v>
                </c:pt>
                <c:pt idx="9104">
                  <c:v>680.10863199706955</c:v>
                </c:pt>
                <c:pt idx="9105">
                  <c:v>680.09189333859422</c:v>
                </c:pt>
                <c:pt idx="9106">
                  <c:v>680.06046974876449</c:v>
                </c:pt>
                <c:pt idx="9107">
                  <c:v>680.03268636428561</c:v>
                </c:pt>
                <c:pt idx="9108">
                  <c:v>680.04450443191854</c:v>
                </c:pt>
                <c:pt idx="9109">
                  <c:v>680.10298461651973</c:v>
                </c:pt>
                <c:pt idx="9110">
                  <c:v>680.11862543691564</c:v>
                </c:pt>
                <c:pt idx="9111">
                  <c:v>680.1239332295163</c:v>
                </c:pt>
                <c:pt idx="9112">
                  <c:v>680.12669770556192</c:v>
                </c:pt>
                <c:pt idx="9113">
                  <c:v>680.11306907712174</c:v>
                </c:pt>
                <c:pt idx="9114">
                  <c:v>680.07725647224902</c:v>
                </c:pt>
                <c:pt idx="9115">
                  <c:v>680.09782152521666</c:v>
                </c:pt>
                <c:pt idx="9116">
                  <c:v>680.13966558483742</c:v>
                </c:pt>
                <c:pt idx="9117">
                  <c:v>680.17493371237788</c:v>
                </c:pt>
                <c:pt idx="9118">
                  <c:v>680.16693581693016</c:v>
                </c:pt>
                <c:pt idx="9119">
                  <c:v>680.10341384637616</c:v>
                </c:pt>
                <c:pt idx="9120">
                  <c:v>680.08417173679663</c:v>
                </c:pt>
                <c:pt idx="9121">
                  <c:v>680.10770647543552</c:v>
                </c:pt>
                <c:pt idx="9122">
                  <c:v>680.14057284290197</c:v>
                </c:pt>
                <c:pt idx="9123">
                  <c:v>680.12768777010274</c:v>
                </c:pt>
                <c:pt idx="9124">
                  <c:v>680.10196898437357</c:v>
                </c:pt>
                <c:pt idx="9125">
                  <c:v>680.06685833059896</c:v>
                </c:pt>
                <c:pt idx="9126">
                  <c:v>680.08042523383074</c:v>
                </c:pt>
                <c:pt idx="9127">
                  <c:v>680.11545724817904</c:v>
                </c:pt>
                <c:pt idx="9128">
                  <c:v>680.12334591097942</c:v>
                </c:pt>
                <c:pt idx="9129">
                  <c:v>680.11048608334863</c:v>
                </c:pt>
                <c:pt idx="9130">
                  <c:v>680.10193113371542</c:v>
                </c:pt>
                <c:pt idx="9131">
                  <c:v>680.10766075278991</c:v>
                </c:pt>
                <c:pt idx="9132">
                  <c:v>680.12669029538517</c:v>
                </c:pt>
                <c:pt idx="9133">
                  <c:v>680.1668411643941</c:v>
                </c:pt>
                <c:pt idx="9134">
                  <c:v>680.16000660116845</c:v>
                </c:pt>
                <c:pt idx="9135">
                  <c:v>680.11327810134151</c:v>
                </c:pt>
                <c:pt idx="9136">
                  <c:v>680.08934209313929</c:v>
                </c:pt>
                <c:pt idx="9137">
                  <c:v>680.12377693970348</c:v>
                </c:pt>
                <c:pt idx="9138">
                  <c:v>680.14410800965175</c:v>
                </c:pt>
                <c:pt idx="9139">
                  <c:v>680.13440943500177</c:v>
                </c:pt>
                <c:pt idx="9140">
                  <c:v>680.11993555242611</c:v>
                </c:pt>
                <c:pt idx="9141">
                  <c:v>680.09690238165081</c:v>
                </c:pt>
                <c:pt idx="9142">
                  <c:v>680.11368438899797</c:v>
                </c:pt>
                <c:pt idx="9143">
                  <c:v>680.12265408323378</c:v>
                </c:pt>
                <c:pt idx="9144">
                  <c:v>680.12375380466312</c:v>
                </c:pt>
                <c:pt idx="9145">
                  <c:v>680.11311634388244</c:v>
                </c:pt>
                <c:pt idx="9146">
                  <c:v>680.09276817657997</c:v>
                </c:pt>
                <c:pt idx="9147">
                  <c:v>680.09505565833865</c:v>
                </c:pt>
                <c:pt idx="9148">
                  <c:v>680.07639109164666</c:v>
                </c:pt>
                <c:pt idx="9149">
                  <c:v>680.0684719327428</c:v>
                </c:pt>
                <c:pt idx="9150">
                  <c:v>680.06751627435722</c:v>
                </c:pt>
                <c:pt idx="9151">
                  <c:v>680.10859267606793</c:v>
                </c:pt>
                <c:pt idx="9152">
                  <c:v>680.14674722498398</c:v>
                </c:pt>
                <c:pt idx="9153">
                  <c:v>680.12564439087157</c:v>
                </c:pt>
                <c:pt idx="9154">
                  <c:v>680.08349922738148</c:v>
                </c:pt>
                <c:pt idx="9155">
                  <c:v>680.11368253154285</c:v>
                </c:pt>
                <c:pt idx="9156">
                  <c:v>680.15691669795433</c:v>
                </c:pt>
                <c:pt idx="9157">
                  <c:v>680.15961400953893</c:v>
                </c:pt>
                <c:pt idx="9158">
                  <c:v>680.13343649598278</c:v>
                </c:pt>
                <c:pt idx="9159">
                  <c:v>680.0811164579784</c:v>
                </c:pt>
                <c:pt idx="9160">
                  <c:v>680.11066900436322</c:v>
                </c:pt>
                <c:pt idx="9161">
                  <c:v>680.13746132188567</c:v>
                </c:pt>
                <c:pt idx="9162">
                  <c:v>680.12561176286067</c:v>
                </c:pt>
                <c:pt idx="9163">
                  <c:v>680.12957538343153</c:v>
                </c:pt>
                <c:pt idx="9164">
                  <c:v>680.12348249786942</c:v>
                </c:pt>
                <c:pt idx="9165">
                  <c:v>680.11007736909778</c:v>
                </c:pt>
                <c:pt idx="9166">
                  <c:v>680.14059256943665</c:v>
                </c:pt>
                <c:pt idx="9167">
                  <c:v>680.12373399219575</c:v>
                </c:pt>
                <c:pt idx="9168">
                  <c:v>680.11190427540191</c:v>
                </c:pt>
                <c:pt idx="9169">
                  <c:v>680.0615165441809</c:v>
                </c:pt>
                <c:pt idx="9170">
                  <c:v>680.05945890165538</c:v>
                </c:pt>
                <c:pt idx="9171">
                  <c:v>680.10770804656784</c:v>
                </c:pt>
                <c:pt idx="9172">
                  <c:v>680.11862937557225</c:v>
                </c:pt>
                <c:pt idx="9173">
                  <c:v>680.11323468881392</c:v>
                </c:pt>
                <c:pt idx="9174">
                  <c:v>680.10428968221481</c:v>
                </c:pt>
                <c:pt idx="9175">
                  <c:v>680.10457231586815</c:v>
                </c:pt>
                <c:pt idx="9176">
                  <c:v>680.11664759589848</c:v>
                </c:pt>
                <c:pt idx="9177">
                  <c:v>680.14175835343281</c:v>
                </c:pt>
                <c:pt idx="9178">
                  <c:v>680.14171046034141</c:v>
                </c:pt>
                <c:pt idx="9179">
                  <c:v>680.11628015805377</c:v>
                </c:pt>
                <c:pt idx="9180">
                  <c:v>680.12239720415459</c:v>
                </c:pt>
                <c:pt idx="9181">
                  <c:v>680.12911634255079</c:v>
                </c:pt>
                <c:pt idx="9182">
                  <c:v>680.10051245423233</c:v>
                </c:pt>
                <c:pt idx="9183">
                  <c:v>680.10559442320437</c:v>
                </c:pt>
                <c:pt idx="9184">
                  <c:v>680.10971142431345</c:v>
                </c:pt>
                <c:pt idx="9185">
                  <c:v>680.10469256729903</c:v>
                </c:pt>
                <c:pt idx="9186">
                  <c:v>680.1251866955447</c:v>
                </c:pt>
                <c:pt idx="9187">
                  <c:v>680.11521201497453</c:v>
                </c:pt>
                <c:pt idx="9188">
                  <c:v>680.10735733548518</c:v>
                </c:pt>
                <c:pt idx="9189">
                  <c:v>680.07735413785826</c:v>
                </c:pt>
                <c:pt idx="9190">
                  <c:v>680.07037228000195</c:v>
                </c:pt>
                <c:pt idx="9191">
                  <c:v>680.07577976058201</c:v>
                </c:pt>
                <c:pt idx="9192">
                  <c:v>680.08341310268816</c:v>
                </c:pt>
                <c:pt idx="9193">
                  <c:v>680.08212057541596</c:v>
                </c:pt>
                <c:pt idx="9194">
                  <c:v>680.09249601558577</c:v>
                </c:pt>
                <c:pt idx="9195">
                  <c:v>680.0906710708166</c:v>
                </c:pt>
                <c:pt idx="9196">
                  <c:v>680.09288205194127</c:v>
                </c:pt>
                <c:pt idx="9197">
                  <c:v>680.12583226236438</c:v>
                </c:pt>
                <c:pt idx="9198">
                  <c:v>680.13681144762609</c:v>
                </c:pt>
                <c:pt idx="9199">
                  <c:v>680.12337508247924</c:v>
                </c:pt>
                <c:pt idx="9200">
                  <c:v>680.11367757274456</c:v>
                </c:pt>
                <c:pt idx="9201">
                  <c:v>680.11453691538225</c:v>
                </c:pt>
                <c:pt idx="9202">
                  <c:v>680.11912245438589</c:v>
                </c:pt>
                <c:pt idx="9203">
                  <c:v>680.12958726471379</c:v>
                </c:pt>
                <c:pt idx="9204">
                  <c:v>680.11992222267236</c:v>
                </c:pt>
                <c:pt idx="9205">
                  <c:v>680.11170457803564</c:v>
                </c:pt>
                <c:pt idx="9206">
                  <c:v>680.09692060793361</c:v>
                </c:pt>
                <c:pt idx="9207">
                  <c:v>680.10508512536285</c:v>
                </c:pt>
                <c:pt idx="9208">
                  <c:v>680.11252907929611</c:v>
                </c:pt>
                <c:pt idx="9209">
                  <c:v>680.1180597600752</c:v>
                </c:pt>
                <c:pt idx="9210">
                  <c:v>680.08291730774636</c:v>
                </c:pt>
                <c:pt idx="9211">
                  <c:v>680.07937531996583</c:v>
                </c:pt>
                <c:pt idx="9212">
                  <c:v>680.09746907076146</c:v>
                </c:pt>
                <c:pt idx="9213">
                  <c:v>680.10823710658531</c:v>
                </c:pt>
                <c:pt idx="9214">
                  <c:v>680.06568480599435</c:v>
                </c:pt>
                <c:pt idx="9215">
                  <c:v>680.04459564261992</c:v>
                </c:pt>
                <c:pt idx="9216">
                  <c:v>680.06278690593592</c:v>
                </c:pt>
                <c:pt idx="9217">
                  <c:v>680.10926577711984</c:v>
                </c:pt>
                <c:pt idx="9218">
                  <c:v>680.10969471057967</c:v>
                </c:pt>
                <c:pt idx="9219">
                  <c:v>680.08993922961008</c:v>
                </c:pt>
                <c:pt idx="9220">
                  <c:v>680.09045160130063</c:v>
                </c:pt>
                <c:pt idx="9221">
                  <c:v>680.1067356621827</c:v>
                </c:pt>
                <c:pt idx="9222">
                  <c:v>680.15772643552577</c:v>
                </c:pt>
                <c:pt idx="9223">
                  <c:v>680.15447527660808</c:v>
                </c:pt>
                <c:pt idx="9224">
                  <c:v>680.12004649855999</c:v>
                </c:pt>
                <c:pt idx="9225">
                  <c:v>680.10703582289648</c:v>
                </c:pt>
                <c:pt idx="9226">
                  <c:v>680.11927493232793</c:v>
                </c:pt>
                <c:pt idx="9227">
                  <c:v>680.16324631659893</c:v>
                </c:pt>
                <c:pt idx="9228">
                  <c:v>680.13854959615469</c:v>
                </c:pt>
                <c:pt idx="9229">
                  <c:v>680.09705418774706</c:v>
                </c:pt>
                <c:pt idx="9230">
                  <c:v>680.07544429752534</c:v>
                </c:pt>
                <c:pt idx="9231">
                  <c:v>680.09314939368414</c:v>
                </c:pt>
                <c:pt idx="9232">
                  <c:v>680.11381412039236</c:v>
                </c:pt>
                <c:pt idx="9233">
                  <c:v>680.11497289495105</c:v>
                </c:pt>
                <c:pt idx="9234">
                  <c:v>680.07709276882792</c:v>
                </c:pt>
                <c:pt idx="9235">
                  <c:v>680.05750819613309</c:v>
                </c:pt>
                <c:pt idx="9236">
                  <c:v>680.0661307799744</c:v>
                </c:pt>
                <c:pt idx="9237">
                  <c:v>680.0760868771813</c:v>
                </c:pt>
                <c:pt idx="9238">
                  <c:v>680.06177267326643</c:v>
                </c:pt>
                <c:pt idx="9239">
                  <c:v>680.076372908998</c:v>
                </c:pt>
                <c:pt idx="9240">
                  <c:v>680.09378212650608</c:v>
                </c:pt>
                <c:pt idx="9241">
                  <c:v>680.11908063693431</c:v>
                </c:pt>
                <c:pt idx="9242">
                  <c:v>680.11360555381111</c:v>
                </c:pt>
                <c:pt idx="9243">
                  <c:v>680.09572589303787</c:v>
                </c:pt>
                <c:pt idx="9244">
                  <c:v>680.09468490253425</c:v>
                </c:pt>
                <c:pt idx="9245">
                  <c:v>680.10833875513617</c:v>
                </c:pt>
                <c:pt idx="9246">
                  <c:v>680.1324438793913</c:v>
                </c:pt>
                <c:pt idx="9247">
                  <c:v>680.11999926230078</c:v>
                </c:pt>
                <c:pt idx="9248">
                  <c:v>680.10270190748065</c:v>
                </c:pt>
                <c:pt idx="9249">
                  <c:v>680.09016708931324</c:v>
                </c:pt>
                <c:pt idx="9250">
                  <c:v>680.09431554527509</c:v>
                </c:pt>
                <c:pt idx="9251">
                  <c:v>680.14661895335223</c:v>
                </c:pt>
                <c:pt idx="9252">
                  <c:v>680.14052452625958</c:v>
                </c:pt>
                <c:pt idx="9253">
                  <c:v>680.10610177789749</c:v>
                </c:pt>
                <c:pt idx="9254">
                  <c:v>680.10402151036078</c:v>
                </c:pt>
                <c:pt idx="9255">
                  <c:v>680.12875644887367</c:v>
                </c:pt>
                <c:pt idx="9256">
                  <c:v>680.12708126100745</c:v>
                </c:pt>
                <c:pt idx="9257">
                  <c:v>680.13024165636875</c:v>
                </c:pt>
                <c:pt idx="9258">
                  <c:v>680.12097849386464</c:v>
                </c:pt>
                <c:pt idx="9259">
                  <c:v>680.08645483768578</c:v>
                </c:pt>
                <c:pt idx="9260">
                  <c:v>680.0861777401276</c:v>
                </c:pt>
                <c:pt idx="9261">
                  <c:v>680.09720613598734</c:v>
                </c:pt>
                <c:pt idx="9262">
                  <c:v>680.12420441030463</c:v>
                </c:pt>
                <c:pt idx="9263">
                  <c:v>680.10803086551164</c:v>
                </c:pt>
                <c:pt idx="9264">
                  <c:v>680.06794654584655</c:v>
                </c:pt>
                <c:pt idx="9265">
                  <c:v>680.05244533788482</c:v>
                </c:pt>
                <c:pt idx="9266">
                  <c:v>680.10548693967075</c:v>
                </c:pt>
                <c:pt idx="9267">
                  <c:v>680.11732312274489</c:v>
                </c:pt>
                <c:pt idx="9268">
                  <c:v>680.10994661619839</c:v>
                </c:pt>
                <c:pt idx="9269">
                  <c:v>680.12676029993304</c:v>
                </c:pt>
                <c:pt idx="9270">
                  <c:v>680.1165478949157</c:v>
                </c:pt>
                <c:pt idx="9271">
                  <c:v>680.08961321902393</c:v>
                </c:pt>
                <c:pt idx="9272">
                  <c:v>680.08879626765781</c:v>
                </c:pt>
                <c:pt idx="9273">
                  <c:v>680.1092331014089</c:v>
                </c:pt>
                <c:pt idx="9274">
                  <c:v>680.12362163860189</c:v>
                </c:pt>
                <c:pt idx="9275">
                  <c:v>680.11253588036493</c:v>
                </c:pt>
                <c:pt idx="9276">
                  <c:v>680.08106914214193</c:v>
                </c:pt>
                <c:pt idx="9277">
                  <c:v>680.08369195736009</c:v>
                </c:pt>
                <c:pt idx="9278">
                  <c:v>680.10215017054429</c:v>
                </c:pt>
                <c:pt idx="9279">
                  <c:v>680.10355596490228</c:v>
                </c:pt>
                <c:pt idx="9280">
                  <c:v>680.06939979758499</c:v>
                </c:pt>
                <c:pt idx="9281">
                  <c:v>680.07599214591562</c:v>
                </c:pt>
                <c:pt idx="9282">
                  <c:v>680.09935322925048</c:v>
                </c:pt>
                <c:pt idx="9283">
                  <c:v>680.09122879171628</c:v>
                </c:pt>
                <c:pt idx="9284">
                  <c:v>680.08541740837472</c:v>
                </c:pt>
                <c:pt idx="9285">
                  <c:v>680.07600839782856</c:v>
                </c:pt>
                <c:pt idx="9286">
                  <c:v>680.07932805635812</c:v>
                </c:pt>
                <c:pt idx="9287">
                  <c:v>680.08149479136</c:v>
                </c:pt>
                <c:pt idx="9288">
                  <c:v>680.0955661353255</c:v>
                </c:pt>
                <c:pt idx="9289">
                  <c:v>680.10064663305627</c:v>
                </c:pt>
                <c:pt idx="9290">
                  <c:v>680.0631734036333</c:v>
                </c:pt>
                <c:pt idx="9291">
                  <c:v>680.05105036139594</c:v>
                </c:pt>
                <c:pt idx="9292">
                  <c:v>680.05790761839512</c:v>
                </c:pt>
                <c:pt idx="9293">
                  <c:v>680.10058017509721</c:v>
                </c:pt>
                <c:pt idx="9294">
                  <c:v>680.09598978718043</c:v>
                </c:pt>
                <c:pt idx="9295">
                  <c:v>680.06445938809998</c:v>
                </c:pt>
                <c:pt idx="9296">
                  <c:v>680.04569677943834</c:v>
                </c:pt>
                <c:pt idx="9297">
                  <c:v>680.06682849338017</c:v>
                </c:pt>
                <c:pt idx="9298">
                  <c:v>680.09802184519231</c:v>
                </c:pt>
                <c:pt idx="9299">
                  <c:v>680.09466669309018</c:v>
                </c:pt>
                <c:pt idx="9300">
                  <c:v>680.06162061281248</c:v>
                </c:pt>
                <c:pt idx="9301">
                  <c:v>680.05370481623777</c:v>
                </c:pt>
                <c:pt idx="9302">
                  <c:v>680.08978890619585</c:v>
                </c:pt>
                <c:pt idx="9303">
                  <c:v>680.08993084172585</c:v>
                </c:pt>
                <c:pt idx="9304">
                  <c:v>680.07354385786664</c:v>
                </c:pt>
                <c:pt idx="9305">
                  <c:v>680.06422863457396</c:v>
                </c:pt>
                <c:pt idx="9306">
                  <c:v>680.05492430565835</c:v>
                </c:pt>
                <c:pt idx="9307">
                  <c:v>680.07520018738251</c:v>
                </c:pt>
                <c:pt idx="9308">
                  <c:v>680.07992577071843</c:v>
                </c:pt>
                <c:pt idx="9309">
                  <c:v>680.09365530289494</c:v>
                </c:pt>
                <c:pt idx="9310">
                  <c:v>680.08904126597304</c:v>
                </c:pt>
                <c:pt idx="9311">
                  <c:v>680.04978360212908</c:v>
                </c:pt>
                <c:pt idx="9312">
                  <c:v>680.04850301814918</c:v>
                </c:pt>
                <c:pt idx="9313">
                  <c:v>680.05387801554866</c:v>
                </c:pt>
                <c:pt idx="9314">
                  <c:v>680.06730713960064</c:v>
                </c:pt>
                <c:pt idx="9315">
                  <c:v>680.07146397180577</c:v>
                </c:pt>
                <c:pt idx="9316">
                  <c:v>680.03713211240154</c:v>
                </c:pt>
                <c:pt idx="9317">
                  <c:v>680.02741907045322</c:v>
                </c:pt>
                <c:pt idx="9318">
                  <c:v>680.05193917208589</c:v>
                </c:pt>
                <c:pt idx="9319">
                  <c:v>680.06338450303883</c:v>
                </c:pt>
                <c:pt idx="9320">
                  <c:v>680.07733985649634</c:v>
                </c:pt>
                <c:pt idx="9321">
                  <c:v>680.07030518276724</c:v>
                </c:pt>
                <c:pt idx="9322">
                  <c:v>680.03771157941765</c:v>
                </c:pt>
                <c:pt idx="9323">
                  <c:v>680.06424296021123</c:v>
                </c:pt>
                <c:pt idx="9324">
                  <c:v>680.06349057936563</c:v>
                </c:pt>
                <c:pt idx="9325">
                  <c:v>680.07064006796429</c:v>
                </c:pt>
                <c:pt idx="9326">
                  <c:v>680.03611542702924</c:v>
                </c:pt>
                <c:pt idx="9327">
                  <c:v>680.0298174622892</c:v>
                </c:pt>
                <c:pt idx="9328">
                  <c:v>680.05099731203495</c:v>
                </c:pt>
                <c:pt idx="9329">
                  <c:v>680.06775901727633</c:v>
                </c:pt>
                <c:pt idx="9330">
                  <c:v>680.05403389473906</c:v>
                </c:pt>
                <c:pt idx="9331">
                  <c:v>680.0754932334396</c:v>
                </c:pt>
                <c:pt idx="9332">
                  <c:v>680.07760719739747</c:v>
                </c:pt>
                <c:pt idx="9333">
                  <c:v>680.08220626557454</c:v>
                </c:pt>
                <c:pt idx="9334">
                  <c:v>680.06972143015059</c:v>
                </c:pt>
                <c:pt idx="9335">
                  <c:v>680.03931018514004</c:v>
                </c:pt>
                <c:pt idx="9336">
                  <c:v>680.03541414119513</c:v>
                </c:pt>
                <c:pt idx="9337">
                  <c:v>680.06187359003707</c:v>
                </c:pt>
                <c:pt idx="9338">
                  <c:v>680.05534533574689</c:v>
                </c:pt>
                <c:pt idx="9339">
                  <c:v>680.01331687634558</c:v>
                </c:pt>
                <c:pt idx="9340">
                  <c:v>679.99913985210833</c:v>
                </c:pt>
                <c:pt idx="9341">
                  <c:v>680.03350755291012</c:v>
                </c:pt>
                <c:pt idx="9342">
                  <c:v>680.06560052349846</c:v>
                </c:pt>
                <c:pt idx="9343">
                  <c:v>680.04979349996654</c:v>
                </c:pt>
                <c:pt idx="9344">
                  <c:v>680.03748171007192</c:v>
                </c:pt>
                <c:pt idx="9345">
                  <c:v>680.02941465858544</c:v>
                </c:pt>
                <c:pt idx="9346">
                  <c:v>680.03622579086982</c:v>
                </c:pt>
                <c:pt idx="9347">
                  <c:v>680.05330542818149</c:v>
                </c:pt>
                <c:pt idx="9348">
                  <c:v>680.0405300411644</c:v>
                </c:pt>
                <c:pt idx="9349">
                  <c:v>680.06267139380066</c:v>
                </c:pt>
                <c:pt idx="9350">
                  <c:v>680.06240962352422</c:v>
                </c:pt>
                <c:pt idx="9351">
                  <c:v>680.07036481104956</c:v>
                </c:pt>
                <c:pt idx="9352">
                  <c:v>680.02272163083126</c:v>
                </c:pt>
                <c:pt idx="9353">
                  <c:v>680.02626859649695</c:v>
                </c:pt>
                <c:pt idx="9354">
                  <c:v>680.06220558127541</c:v>
                </c:pt>
                <c:pt idx="9355">
                  <c:v>680.06069469452461</c:v>
                </c:pt>
                <c:pt idx="9356">
                  <c:v>680.05758303880259</c:v>
                </c:pt>
                <c:pt idx="9357">
                  <c:v>680.01904272748914</c:v>
                </c:pt>
                <c:pt idx="9358">
                  <c:v>680.00588749842655</c:v>
                </c:pt>
                <c:pt idx="9359">
                  <c:v>680.01917931021944</c:v>
                </c:pt>
                <c:pt idx="9360">
                  <c:v>680.01712608522075</c:v>
                </c:pt>
                <c:pt idx="9361">
                  <c:v>680.0286099594191</c:v>
                </c:pt>
                <c:pt idx="9362">
                  <c:v>680.04124217117624</c:v>
                </c:pt>
                <c:pt idx="9363">
                  <c:v>680.03265677472427</c:v>
                </c:pt>
                <c:pt idx="9364">
                  <c:v>680.00046864793717</c:v>
                </c:pt>
                <c:pt idx="9365">
                  <c:v>679.99028930031295</c:v>
                </c:pt>
                <c:pt idx="9366">
                  <c:v>680.01080159552316</c:v>
                </c:pt>
                <c:pt idx="9367">
                  <c:v>680.03326626666876</c:v>
                </c:pt>
                <c:pt idx="9368">
                  <c:v>680.03694251944887</c:v>
                </c:pt>
                <c:pt idx="9369">
                  <c:v>680.03040728863539</c:v>
                </c:pt>
                <c:pt idx="9370">
                  <c:v>680.02574895358021</c:v>
                </c:pt>
                <c:pt idx="9371">
                  <c:v>680.02654468377523</c:v>
                </c:pt>
                <c:pt idx="9372">
                  <c:v>680.02780901875849</c:v>
                </c:pt>
                <c:pt idx="9373">
                  <c:v>680.02980364787754</c:v>
                </c:pt>
                <c:pt idx="9374">
                  <c:v>680.02588685059254</c:v>
                </c:pt>
                <c:pt idx="9375">
                  <c:v>680.01726812406923</c:v>
                </c:pt>
                <c:pt idx="9376">
                  <c:v>680.01162505264961</c:v>
                </c:pt>
                <c:pt idx="9377">
                  <c:v>680.03345911522365</c:v>
                </c:pt>
                <c:pt idx="9378">
                  <c:v>680.04621757138989</c:v>
                </c:pt>
                <c:pt idx="9379">
                  <c:v>680.05339568938848</c:v>
                </c:pt>
                <c:pt idx="9380">
                  <c:v>680.05567431995496</c:v>
                </c:pt>
                <c:pt idx="9381">
                  <c:v>680.05019094446766</c:v>
                </c:pt>
                <c:pt idx="9382">
                  <c:v>680.05136058641847</c:v>
                </c:pt>
                <c:pt idx="9383">
                  <c:v>680.04296015261514</c:v>
                </c:pt>
                <c:pt idx="9384">
                  <c:v>680.0457540594839</c:v>
                </c:pt>
                <c:pt idx="9385">
                  <c:v>680.02073993086765</c:v>
                </c:pt>
                <c:pt idx="9386">
                  <c:v>680.00977698717043</c:v>
                </c:pt>
                <c:pt idx="9387">
                  <c:v>680.01588688654533</c:v>
                </c:pt>
                <c:pt idx="9388">
                  <c:v>680.02796532869934</c:v>
                </c:pt>
                <c:pt idx="9389">
                  <c:v>680.01819714649673</c:v>
                </c:pt>
                <c:pt idx="9390">
                  <c:v>680.01915268000971</c:v>
                </c:pt>
                <c:pt idx="9391">
                  <c:v>680.03477462544822</c:v>
                </c:pt>
                <c:pt idx="9392">
                  <c:v>680.04189448775128</c:v>
                </c:pt>
                <c:pt idx="9393">
                  <c:v>680.03494179832148</c:v>
                </c:pt>
                <c:pt idx="9394">
                  <c:v>680.04256558075645</c:v>
                </c:pt>
                <c:pt idx="9395">
                  <c:v>680.06040855364972</c:v>
                </c:pt>
                <c:pt idx="9396">
                  <c:v>680.06045240440358</c:v>
                </c:pt>
                <c:pt idx="9397">
                  <c:v>680.02534349316875</c:v>
                </c:pt>
                <c:pt idx="9398">
                  <c:v>680.01830153861533</c:v>
                </c:pt>
                <c:pt idx="9399">
                  <c:v>680.01365859299415</c:v>
                </c:pt>
                <c:pt idx="9400">
                  <c:v>680.03713868691102</c:v>
                </c:pt>
                <c:pt idx="9401">
                  <c:v>680.0417962729565</c:v>
                </c:pt>
                <c:pt idx="9402">
                  <c:v>680.0194494344546</c:v>
                </c:pt>
                <c:pt idx="9403">
                  <c:v>680.00648184401132</c:v>
                </c:pt>
                <c:pt idx="9404">
                  <c:v>680.03335813524211</c:v>
                </c:pt>
                <c:pt idx="9405">
                  <c:v>680.02999299087787</c:v>
                </c:pt>
                <c:pt idx="9406">
                  <c:v>679.99263523902755</c:v>
                </c:pt>
                <c:pt idx="9407">
                  <c:v>679.97256750562383</c:v>
                </c:pt>
                <c:pt idx="9408">
                  <c:v>679.98318746666689</c:v>
                </c:pt>
                <c:pt idx="9409">
                  <c:v>680.01890786440754</c:v>
                </c:pt>
                <c:pt idx="9410">
                  <c:v>680.03024208061697</c:v>
                </c:pt>
                <c:pt idx="9411">
                  <c:v>680.01340512802642</c:v>
                </c:pt>
                <c:pt idx="9412">
                  <c:v>679.99396282239127</c:v>
                </c:pt>
                <c:pt idx="9413">
                  <c:v>680.02167202706391</c:v>
                </c:pt>
                <c:pt idx="9414">
                  <c:v>680.02944039608792</c:v>
                </c:pt>
                <c:pt idx="9415">
                  <c:v>680.03788464794366</c:v>
                </c:pt>
                <c:pt idx="9416">
                  <c:v>680.02400477848164</c:v>
                </c:pt>
                <c:pt idx="9417">
                  <c:v>680.02311869508981</c:v>
                </c:pt>
                <c:pt idx="9418">
                  <c:v>680.03648027263409</c:v>
                </c:pt>
                <c:pt idx="9419">
                  <c:v>680.03541673467203</c:v>
                </c:pt>
                <c:pt idx="9420">
                  <c:v>680.03595260746522</c:v>
                </c:pt>
                <c:pt idx="9421">
                  <c:v>680.01600804996724</c:v>
                </c:pt>
                <c:pt idx="9422">
                  <c:v>679.99349242131848</c:v>
                </c:pt>
                <c:pt idx="9423">
                  <c:v>680.00994376602739</c:v>
                </c:pt>
                <c:pt idx="9424">
                  <c:v>680.02500392763045</c:v>
                </c:pt>
                <c:pt idx="9425">
                  <c:v>680.03989199925672</c:v>
                </c:pt>
                <c:pt idx="9426">
                  <c:v>680.04810963977911</c:v>
                </c:pt>
                <c:pt idx="9427">
                  <c:v>680.04855239684434</c:v>
                </c:pt>
                <c:pt idx="9428">
                  <c:v>680.02732237134842</c:v>
                </c:pt>
                <c:pt idx="9429">
                  <c:v>680.00068434069249</c:v>
                </c:pt>
                <c:pt idx="9430">
                  <c:v>680.00617785564282</c:v>
                </c:pt>
                <c:pt idx="9431">
                  <c:v>680.01842998613301</c:v>
                </c:pt>
                <c:pt idx="9432">
                  <c:v>680.02765081680468</c:v>
                </c:pt>
                <c:pt idx="9433">
                  <c:v>680.01386774706225</c:v>
                </c:pt>
                <c:pt idx="9434">
                  <c:v>680.02435547442428</c:v>
                </c:pt>
                <c:pt idx="9435">
                  <c:v>680.03650439423518</c:v>
                </c:pt>
                <c:pt idx="9436">
                  <c:v>680.03552609501389</c:v>
                </c:pt>
                <c:pt idx="9437">
                  <c:v>680.05647017668286</c:v>
                </c:pt>
                <c:pt idx="9438">
                  <c:v>680.03560909211876</c:v>
                </c:pt>
                <c:pt idx="9439">
                  <c:v>680.02685921963575</c:v>
                </c:pt>
                <c:pt idx="9440">
                  <c:v>680.02815327121516</c:v>
                </c:pt>
                <c:pt idx="9441">
                  <c:v>680.02636683297828</c:v>
                </c:pt>
                <c:pt idx="9442">
                  <c:v>680.04523295157173</c:v>
                </c:pt>
                <c:pt idx="9443">
                  <c:v>680.01835426567925</c:v>
                </c:pt>
                <c:pt idx="9444">
                  <c:v>680.00073515580834</c:v>
                </c:pt>
                <c:pt idx="9445">
                  <c:v>680.02141316967811</c:v>
                </c:pt>
                <c:pt idx="9446">
                  <c:v>680.03592571361696</c:v>
                </c:pt>
                <c:pt idx="9447">
                  <c:v>680.05746674610418</c:v>
                </c:pt>
                <c:pt idx="9448">
                  <c:v>680.03314397308827</c:v>
                </c:pt>
                <c:pt idx="9449">
                  <c:v>680.01152107923326</c:v>
                </c:pt>
                <c:pt idx="9450">
                  <c:v>680.02867100841343</c:v>
                </c:pt>
                <c:pt idx="9451">
                  <c:v>680.0392186234003</c:v>
                </c:pt>
                <c:pt idx="9452">
                  <c:v>680.04425863379583</c:v>
                </c:pt>
                <c:pt idx="9453">
                  <c:v>680.04878232513067</c:v>
                </c:pt>
                <c:pt idx="9454">
                  <c:v>680.05259430318165</c:v>
                </c:pt>
                <c:pt idx="9455">
                  <c:v>680.00892533196293</c:v>
                </c:pt>
                <c:pt idx="9456">
                  <c:v>680.03333568764492</c:v>
                </c:pt>
                <c:pt idx="9457">
                  <c:v>680.02339885389688</c:v>
                </c:pt>
                <c:pt idx="9458">
                  <c:v>680.03393889126346</c:v>
                </c:pt>
                <c:pt idx="9459">
                  <c:v>680.01082042702808</c:v>
                </c:pt>
                <c:pt idx="9460">
                  <c:v>679.99120599597245</c:v>
                </c:pt>
                <c:pt idx="9461">
                  <c:v>679.98707385905141</c:v>
                </c:pt>
                <c:pt idx="9462">
                  <c:v>680.00890030631331</c:v>
                </c:pt>
                <c:pt idx="9463">
                  <c:v>680.02162515095017</c:v>
                </c:pt>
                <c:pt idx="9464">
                  <c:v>680.03302312205426</c:v>
                </c:pt>
                <c:pt idx="9465">
                  <c:v>680.02586872563143</c:v>
                </c:pt>
                <c:pt idx="9466">
                  <c:v>680.00442995253047</c:v>
                </c:pt>
                <c:pt idx="9467">
                  <c:v>680.01226302528767</c:v>
                </c:pt>
                <c:pt idx="9468">
                  <c:v>679.99954320657685</c:v>
                </c:pt>
                <c:pt idx="9469">
                  <c:v>679.99999493335963</c:v>
                </c:pt>
                <c:pt idx="9470">
                  <c:v>680.01212307856349</c:v>
                </c:pt>
                <c:pt idx="9471">
                  <c:v>680.01620218643734</c:v>
                </c:pt>
                <c:pt idx="9472">
                  <c:v>679.99016545807569</c:v>
                </c:pt>
                <c:pt idx="9473">
                  <c:v>679.97438496458881</c:v>
                </c:pt>
                <c:pt idx="9474">
                  <c:v>680.00548217647133</c:v>
                </c:pt>
                <c:pt idx="9475">
                  <c:v>680.03338772532913</c:v>
                </c:pt>
                <c:pt idx="9476">
                  <c:v>680.01431954709301</c:v>
                </c:pt>
                <c:pt idx="9477">
                  <c:v>679.97299637188121</c:v>
                </c:pt>
                <c:pt idx="9478">
                  <c:v>679.95065355950351</c:v>
                </c:pt>
                <c:pt idx="9479">
                  <c:v>679.94881216133285</c:v>
                </c:pt>
                <c:pt idx="9480">
                  <c:v>679.97517672564038</c:v>
                </c:pt>
                <c:pt idx="9481">
                  <c:v>680.00068900319411</c:v>
                </c:pt>
                <c:pt idx="9482">
                  <c:v>679.98597649053352</c:v>
                </c:pt>
                <c:pt idx="9483">
                  <c:v>680.00190402946032</c:v>
                </c:pt>
                <c:pt idx="9484">
                  <c:v>680.00049818906791</c:v>
                </c:pt>
                <c:pt idx="9485">
                  <c:v>680.00058501381591</c:v>
                </c:pt>
                <c:pt idx="9486">
                  <c:v>680.00452631982398</c:v>
                </c:pt>
                <c:pt idx="9487">
                  <c:v>680.02608245756153</c:v>
                </c:pt>
                <c:pt idx="9488">
                  <c:v>680.02394981675741</c:v>
                </c:pt>
                <c:pt idx="9489">
                  <c:v>680.05177002878077</c:v>
                </c:pt>
                <c:pt idx="9490">
                  <c:v>680.01843464518106</c:v>
                </c:pt>
                <c:pt idx="9491">
                  <c:v>680.04404511070265</c:v>
                </c:pt>
                <c:pt idx="9492">
                  <c:v>680.03409866976563</c:v>
                </c:pt>
                <c:pt idx="9493">
                  <c:v>680.05498876530692</c:v>
                </c:pt>
                <c:pt idx="9494">
                  <c:v>680.0200250444002</c:v>
                </c:pt>
                <c:pt idx="9495">
                  <c:v>680.01139086715239</c:v>
                </c:pt>
                <c:pt idx="9496">
                  <c:v>679.99331236005446</c:v>
                </c:pt>
                <c:pt idx="9497">
                  <c:v>679.99624907921748</c:v>
                </c:pt>
                <c:pt idx="9498">
                  <c:v>679.99848906500529</c:v>
                </c:pt>
                <c:pt idx="9499">
                  <c:v>679.9866789500536</c:v>
                </c:pt>
                <c:pt idx="9500">
                  <c:v>679.96939161928867</c:v>
                </c:pt>
                <c:pt idx="9501">
                  <c:v>679.9821294975302</c:v>
                </c:pt>
                <c:pt idx="9502">
                  <c:v>680.02230683877565</c:v>
                </c:pt>
                <c:pt idx="9503">
                  <c:v>680.04064108237367</c:v>
                </c:pt>
                <c:pt idx="9504">
                  <c:v>680.04556515483</c:v>
                </c:pt>
                <c:pt idx="9505">
                  <c:v>680.04919437664967</c:v>
                </c:pt>
                <c:pt idx="9506">
                  <c:v>680.04286488368098</c:v>
                </c:pt>
                <c:pt idx="9507">
                  <c:v>680.02352004141903</c:v>
                </c:pt>
                <c:pt idx="9508">
                  <c:v>680.05049576412034</c:v>
                </c:pt>
                <c:pt idx="9509">
                  <c:v>680.07528156161356</c:v>
                </c:pt>
                <c:pt idx="9510">
                  <c:v>680.03887810358492</c:v>
                </c:pt>
                <c:pt idx="9511">
                  <c:v>680.02903498972546</c:v>
                </c:pt>
                <c:pt idx="9512">
                  <c:v>680.02034967443092</c:v>
                </c:pt>
                <c:pt idx="9513">
                  <c:v>680.03666038669462</c:v>
                </c:pt>
                <c:pt idx="9514">
                  <c:v>680.05572321481441</c:v>
                </c:pt>
                <c:pt idx="9515">
                  <c:v>680.08411075162314</c:v>
                </c:pt>
                <c:pt idx="9516">
                  <c:v>680.08715575739689</c:v>
                </c:pt>
                <c:pt idx="9517">
                  <c:v>680.07371063147639</c:v>
                </c:pt>
                <c:pt idx="9518">
                  <c:v>680.07220262684348</c:v>
                </c:pt>
                <c:pt idx="9519">
                  <c:v>680.07758835637628</c:v>
                </c:pt>
                <c:pt idx="9520">
                  <c:v>680.08557175131989</c:v>
                </c:pt>
                <c:pt idx="9521">
                  <c:v>680.07592020517893</c:v>
                </c:pt>
                <c:pt idx="9522">
                  <c:v>680.06362960852607</c:v>
                </c:pt>
                <c:pt idx="9523">
                  <c:v>680.04978069871208</c:v>
                </c:pt>
                <c:pt idx="9524">
                  <c:v>680.06018824455884</c:v>
                </c:pt>
                <c:pt idx="9525">
                  <c:v>680.05606143407454</c:v>
                </c:pt>
                <c:pt idx="9526">
                  <c:v>680.04359501051511</c:v>
                </c:pt>
                <c:pt idx="9527">
                  <c:v>680.06402319426286</c:v>
                </c:pt>
                <c:pt idx="9528">
                  <c:v>680.0918876796818</c:v>
                </c:pt>
                <c:pt idx="9529">
                  <c:v>680.13040800628005</c:v>
                </c:pt>
                <c:pt idx="9530">
                  <c:v>680.10656100428173</c:v>
                </c:pt>
                <c:pt idx="9531">
                  <c:v>680.10451304454307</c:v>
                </c:pt>
                <c:pt idx="9532">
                  <c:v>680.10549737186057</c:v>
                </c:pt>
                <c:pt idx="9533">
                  <c:v>680.11011532688303</c:v>
                </c:pt>
                <c:pt idx="9534">
                  <c:v>680.11473277543041</c:v>
                </c:pt>
                <c:pt idx="9535">
                  <c:v>680.10074567659308</c:v>
                </c:pt>
                <c:pt idx="9536">
                  <c:v>680.10896285014007</c:v>
                </c:pt>
                <c:pt idx="9537">
                  <c:v>680.0991958367141</c:v>
                </c:pt>
                <c:pt idx="9538">
                  <c:v>680.07693551323973</c:v>
                </c:pt>
                <c:pt idx="9539">
                  <c:v>680.08181835873268</c:v>
                </c:pt>
                <c:pt idx="9540">
                  <c:v>680.06808542086947</c:v>
                </c:pt>
                <c:pt idx="9541">
                  <c:v>680.11292726147838</c:v>
                </c:pt>
                <c:pt idx="9542">
                  <c:v>680.12980879809504</c:v>
                </c:pt>
                <c:pt idx="9543">
                  <c:v>680.12320796094286</c:v>
                </c:pt>
                <c:pt idx="9544">
                  <c:v>680.13596322890476</c:v>
                </c:pt>
                <c:pt idx="9545">
                  <c:v>680.14449609575286</c:v>
                </c:pt>
                <c:pt idx="9546">
                  <c:v>680.15872447104039</c:v>
                </c:pt>
                <c:pt idx="9547">
                  <c:v>680.1482270169829</c:v>
                </c:pt>
                <c:pt idx="9548">
                  <c:v>680.13038213154016</c:v>
                </c:pt>
                <c:pt idx="9549">
                  <c:v>680.14304827515775</c:v>
                </c:pt>
                <c:pt idx="9550">
                  <c:v>680.12598364009443</c:v>
                </c:pt>
                <c:pt idx="9551">
                  <c:v>680.12571344056209</c:v>
                </c:pt>
                <c:pt idx="9552">
                  <c:v>680.11329447578134</c:v>
                </c:pt>
                <c:pt idx="9553">
                  <c:v>680.1081335648505</c:v>
                </c:pt>
                <c:pt idx="9554">
                  <c:v>680.09189553499095</c:v>
                </c:pt>
                <c:pt idx="9555">
                  <c:v>680.12108557949273</c:v>
                </c:pt>
                <c:pt idx="9556">
                  <c:v>680.11732368611388</c:v>
                </c:pt>
                <c:pt idx="9557">
                  <c:v>680.13473894856168</c:v>
                </c:pt>
                <c:pt idx="9558">
                  <c:v>680.14331020017062</c:v>
                </c:pt>
                <c:pt idx="9559">
                  <c:v>680.14157341928762</c:v>
                </c:pt>
                <c:pt idx="9560">
                  <c:v>680.14352616052054</c:v>
                </c:pt>
                <c:pt idx="9561">
                  <c:v>680.15722144525762</c:v>
                </c:pt>
                <c:pt idx="9562">
                  <c:v>680.14443590900373</c:v>
                </c:pt>
                <c:pt idx="9563">
                  <c:v>680.11066900436322</c:v>
                </c:pt>
                <c:pt idx="9564">
                  <c:v>680.08934153226619</c:v>
                </c:pt>
                <c:pt idx="9565">
                  <c:v>680.06563108880118</c:v>
                </c:pt>
                <c:pt idx="9566">
                  <c:v>680.07023933049254</c:v>
                </c:pt>
                <c:pt idx="9567">
                  <c:v>680.10048400031064</c:v>
                </c:pt>
                <c:pt idx="9568">
                  <c:v>680.10687908325815</c:v>
                </c:pt>
                <c:pt idx="9569">
                  <c:v>680.12658625217352</c:v>
                </c:pt>
                <c:pt idx="9570">
                  <c:v>680.13418854970951</c:v>
                </c:pt>
                <c:pt idx="9571">
                  <c:v>680.12325375558623</c:v>
                </c:pt>
                <c:pt idx="9572">
                  <c:v>680.11433587649822</c:v>
                </c:pt>
                <c:pt idx="9573">
                  <c:v>680.12716618684817</c:v>
                </c:pt>
                <c:pt idx="9574">
                  <c:v>680.1474868623759</c:v>
                </c:pt>
                <c:pt idx="9575">
                  <c:v>680.14188111753674</c:v>
                </c:pt>
                <c:pt idx="9576">
                  <c:v>680.12202047645144</c:v>
                </c:pt>
                <c:pt idx="9577">
                  <c:v>680.10909307424458</c:v>
                </c:pt>
                <c:pt idx="9578">
                  <c:v>680.09937335906784</c:v>
                </c:pt>
                <c:pt idx="9579">
                  <c:v>680.0969572674702</c:v>
                </c:pt>
                <c:pt idx="9580">
                  <c:v>680.0979602506311</c:v>
                </c:pt>
                <c:pt idx="9581">
                  <c:v>680.11997955388085</c:v>
                </c:pt>
                <c:pt idx="9582">
                  <c:v>680.13107261463711</c:v>
                </c:pt>
                <c:pt idx="9583">
                  <c:v>680.12029619617681</c:v>
                </c:pt>
                <c:pt idx="9584">
                  <c:v>680.13915617264047</c:v>
                </c:pt>
                <c:pt idx="9585">
                  <c:v>680.14414254350049</c:v>
                </c:pt>
                <c:pt idx="9586">
                  <c:v>680.1453901223565</c:v>
                </c:pt>
                <c:pt idx="9587">
                  <c:v>680.14862888846847</c:v>
                </c:pt>
                <c:pt idx="9588">
                  <c:v>680.14273024489671</c:v>
                </c:pt>
                <c:pt idx="9589">
                  <c:v>680.13147048218889</c:v>
                </c:pt>
                <c:pt idx="9590">
                  <c:v>680.1085575481809</c:v>
                </c:pt>
                <c:pt idx="9591">
                  <c:v>680.10681987497378</c:v>
                </c:pt>
                <c:pt idx="9592">
                  <c:v>680.08585734549229</c:v>
                </c:pt>
                <c:pt idx="9593">
                  <c:v>680.08723015208614</c:v>
                </c:pt>
                <c:pt idx="9594">
                  <c:v>680.1340682570559</c:v>
                </c:pt>
                <c:pt idx="9595">
                  <c:v>680.14161485235741</c:v>
                </c:pt>
                <c:pt idx="9596">
                  <c:v>680.12635004921731</c:v>
                </c:pt>
                <c:pt idx="9597">
                  <c:v>680.13663146221279</c:v>
                </c:pt>
                <c:pt idx="9598">
                  <c:v>680.13645831042254</c:v>
                </c:pt>
                <c:pt idx="9599">
                  <c:v>680.15871313319633</c:v>
                </c:pt>
                <c:pt idx="9600">
                  <c:v>680.16902961679193</c:v>
                </c:pt>
                <c:pt idx="9601">
                  <c:v>680.15564147465329</c:v>
                </c:pt>
                <c:pt idx="9602">
                  <c:v>680.1323428246759</c:v>
                </c:pt>
                <c:pt idx="9603">
                  <c:v>680.10966358024814</c:v>
                </c:pt>
                <c:pt idx="9604">
                  <c:v>680.11351726345106</c:v>
                </c:pt>
                <c:pt idx="9605">
                  <c:v>680.11565351245599</c:v>
                </c:pt>
                <c:pt idx="9606">
                  <c:v>680.11205374698466</c:v>
                </c:pt>
                <c:pt idx="9607">
                  <c:v>680.11973245063109</c:v>
                </c:pt>
                <c:pt idx="9608">
                  <c:v>680.12903348902114</c:v>
                </c:pt>
                <c:pt idx="9609">
                  <c:v>680.14141609915532</c:v>
                </c:pt>
                <c:pt idx="9610">
                  <c:v>680.12772187716769</c:v>
                </c:pt>
                <c:pt idx="9611">
                  <c:v>680.14006945722144</c:v>
                </c:pt>
                <c:pt idx="9612">
                  <c:v>680.13062779164034</c:v>
                </c:pt>
                <c:pt idx="9613">
                  <c:v>680.12091835435194</c:v>
                </c:pt>
                <c:pt idx="9614">
                  <c:v>680.07866624847259</c:v>
                </c:pt>
                <c:pt idx="9615">
                  <c:v>680.08346780192596</c:v>
                </c:pt>
                <c:pt idx="9616">
                  <c:v>680.12179565130407</c:v>
                </c:pt>
                <c:pt idx="9617">
                  <c:v>680.12624563746647</c:v>
                </c:pt>
                <c:pt idx="9618">
                  <c:v>680.13955965887612</c:v>
                </c:pt>
                <c:pt idx="9619">
                  <c:v>680.13538484971082</c:v>
                </c:pt>
                <c:pt idx="9620">
                  <c:v>680.15109894038892</c:v>
                </c:pt>
                <c:pt idx="9621">
                  <c:v>680.1754440947052</c:v>
                </c:pt>
                <c:pt idx="9622">
                  <c:v>680.17933086403286</c:v>
                </c:pt>
                <c:pt idx="9623">
                  <c:v>680.17172844160132</c:v>
                </c:pt>
                <c:pt idx="9624">
                  <c:v>680.15996759115774</c:v>
                </c:pt>
                <c:pt idx="9625">
                  <c:v>680.15406992612498</c:v>
                </c:pt>
                <c:pt idx="9626">
                  <c:v>680.1212980619041</c:v>
                </c:pt>
                <c:pt idx="9627">
                  <c:v>680.09802675197977</c:v>
                </c:pt>
                <c:pt idx="9628">
                  <c:v>680.09311290553433</c:v>
                </c:pt>
                <c:pt idx="9629">
                  <c:v>680.1000895529171</c:v>
                </c:pt>
                <c:pt idx="9630">
                  <c:v>680.10294846320699</c:v>
                </c:pt>
                <c:pt idx="9631">
                  <c:v>680.11715403614471</c:v>
                </c:pt>
                <c:pt idx="9632">
                  <c:v>680.1120616983676</c:v>
                </c:pt>
                <c:pt idx="9633">
                  <c:v>680.11548289122788</c:v>
                </c:pt>
                <c:pt idx="9634">
                  <c:v>680.12901975376815</c:v>
                </c:pt>
                <c:pt idx="9635">
                  <c:v>680.12960164992808</c:v>
                </c:pt>
                <c:pt idx="9636">
                  <c:v>680.13236996999785</c:v>
                </c:pt>
                <c:pt idx="9637">
                  <c:v>680.15059349228579</c:v>
                </c:pt>
                <c:pt idx="9638">
                  <c:v>680.13893084726885</c:v>
                </c:pt>
                <c:pt idx="9639">
                  <c:v>680.09314831044276</c:v>
                </c:pt>
                <c:pt idx="9640">
                  <c:v>680.07955642930597</c:v>
                </c:pt>
                <c:pt idx="9641">
                  <c:v>680.08369411788044</c:v>
                </c:pt>
                <c:pt idx="9642">
                  <c:v>680.10815975108187</c:v>
                </c:pt>
                <c:pt idx="9643">
                  <c:v>680.11200250654565</c:v>
                </c:pt>
                <c:pt idx="9644">
                  <c:v>680.127980259271</c:v>
                </c:pt>
                <c:pt idx="9645">
                  <c:v>680.12693980604377</c:v>
                </c:pt>
                <c:pt idx="9646">
                  <c:v>680.14020603921085</c:v>
                </c:pt>
                <c:pt idx="9647">
                  <c:v>680.13758954286368</c:v>
                </c:pt>
                <c:pt idx="9648">
                  <c:v>680.15446638504636</c:v>
                </c:pt>
                <c:pt idx="9649">
                  <c:v>680.14707607429136</c:v>
                </c:pt>
                <c:pt idx="9650">
                  <c:v>680.14406904545444</c:v>
                </c:pt>
                <c:pt idx="9651">
                  <c:v>680.13133685345201</c:v>
                </c:pt>
                <c:pt idx="9652">
                  <c:v>680.11788082803764</c:v>
                </c:pt>
                <c:pt idx="9653">
                  <c:v>680.09913084795778</c:v>
                </c:pt>
                <c:pt idx="9654">
                  <c:v>680.09332544227505</c:v>
                </c:pt>
                <c:pt idx="9655">
                  <c:v>680.11680597214809</c:v>
                </c:pt>
                <c:pt idx="9656">
                  <c:v>680.14263662168889</c:v>
                </c:pt>
                <c:pt idx="9657">
                  <c:v>680.15218043714731</c:v>
                </c:pt>
                <c:pt idx="9658">
                  <c:v>680.15267247563247</c:v>
                </c:pt>
                <c:pt idx="9659">
                  <c:v>680.16643091350068</c:v>
                </c:pt>
                <c:pt idx="9660">
                  <c:v>680.17834461051348</c:v>
                </c:pt>
                <c:pt idx="9661">
                  <c:v>680.15459558520342</c:v>
                </c:pt>
                <c:pt idx="9662">
                  <c:v>680.13421959289337</c:v>
                </c:pt>
                <c:pt idx="9663">
                  <c:v>680.14740300590051</c:v>
                </c:pt>
                <c:pt idx="9664">
                  <c:v>680.14719686444028</c:v>
                </c:pt>
                <c:pt idx="9665">
                  <c:v>680.13918580215625</c:v>
                </c:pt>
                <c:pt idx="9666">
                  <c:v>680.11777035925229</c:v>
                </c:pt>
                <c:pt idx="9667">
                  <c:v>680.10550720007632</c:v>
                </c:pt>
                <c:pt idx="9668">
                  <c:v>680.1101163477864</c:v>
                </c:pt>
                <c:pt idx="9669">
                  <c:v>680.11227131928877</c:v>
                </c:pt>
                <c:pt idx="9670">
                  <c:v>680.13850036788961</c:v>
                </c:pt>
                <c:pt idx="9671">
                  <c:v>680.15270792231945</c:v>
                </c:pt>
                <c:pt idx="9672">
                  <c:v>680.16525483179373</c:v>
                </c:pt>
                <c:pt idx="9673">
                  <c:v>680.16662173204315</c:v>
                </c:pt>
                <c:pt idx="9674">
                  <c:v>680.14565883577711</c:v>
                </c:pt>
                <c:pt idx="9675">
                  <c:v>680.11618644282248</c:v>
                </c:pt>
                <c:pt idx="9676">
                  <c:v>680.09539497138269</c:v>
                </c:pt>
                <c:pt idx="9677">
                  <c:v>680.09788667514636</c:v>
                </c:pt>
                <c:pt idx="9678">
                  <c:v>680.0896302232411</c:v>
                </c:pt>
                <c:pt idx="9679">
                  <c:v>680.09801846219239</c:v>
                </c:pt>
                <c:pt idx="9680">
                  <c:v>680.11945641940201</c:v>
                </c:pt>
                <c:pt idx="9681">
                  <c:v>680.12694272882823</c:v>
                </c:pt>
                <c:pt idx="9682">
                  <c:v>680.11988386153348</c:v>
                </c:pt>
                <c:pt idx="9683">
                  <c:v>680.13360370078044</c:v>
                </c:pt>
                <c:pt idx="9684">
                  <c:v>680.14387525543714</c:v>
                </c:pt>
                <c:pt idx="9685">
                  <c:v>680.11632302347334</c:v>
                </c:pt>
                <c:pt idx="9686">
                  <c:v>680.10152969834394</c:v>
                </c:pt>
                <c:pt idx="9687">
                  <c:v>680.10310283685487</c:v>
                </c:pt>
                <c:pt idx="9688">
                  <c:v>680.08000769223486</c:v>
                </c:pt>
                <c:pt idx="9689">
                  <c:v>679.89614968724868</c:v>
                </c:pt>
                <c:pt idx="9690">
                  <c:v>678.82259803258194</c:v>
                </c:pt>
                <c:pt idx="9691">
                  <c:v>676.73657817318644</c:v>
                </c:pt>
                <c:pt idx="9692">
                  <c:v>673.93022195736967</c:v>
                </c:pt>
                <c:pt idx="9693">
                  <c:v>670.66169677635617</c:v>
                </c:pt>
                <c:pt idx="9694">
                  <c:v>667.10448172662882</c:v>
                </c:pt>
                <c:pt idx="9695">
                  <c:v>663.38100933274291</c:v>
                </c:pt>
                <c:pt idx="9696">
                  <c:v>659.52482363558897</c:v>
                </c:pt>
                <c:pt idx="9697">
                  <c:v>655.65192731473314</c:v>
                </c:pt>
                <c:pt idx="9698">
                  <c:v>651.7375845315089</c:v>
                </c:pt>
                <c:pt idx="9699">
                  <c:v>647.8518394528611</c:v>
                </c:pt>
                <c:pt idx="9700">
                  <c:v>643.96660994238903</c:v>
                </c:pt>
                <c:pt idx="9701">
                  <c:v>640.11300961477775</c:v>
                </c:pt>
                <c:pt idx="9702">
                  <c:v>636.29063876888677</c:v>
                </c:pt>
                <c:pt idx="9703">
                  <c:v>632.52826066774435</c:v>
                </c:pt>
                <c:pt idx="9704">
                  <c:v>628.82655946067416</c:v>
                </c:pt>
                <c:pt idx="9705">
                  <c:v>625.1630168604961</c:v>
                </c:pt>
                <c:pt idx="9706">
                  <c:v>621.55181009927912</c:v>
                </c:pt>
                <c:pt idx="9707">
                  <c:v>617.9952346469729</c:v>
                </c:pt>
                <c:pt idx="9708">
                  <c:v>614.48174433648558</c:v>
                </c:pt>
                <c:pt idx="9709">
                  <c:v>611.02481355485759</c:v>
                </c:pt>
                <c:pt idx="9710">
                  <c:v>607.62759014377366</c:v>
                </c:pt>
                <c:pt idx="9711">
                  <c:v>604.2328594903986</c:v>
                </c:pt>
                <c:pt idx="9712">
                  <c:v>600.92109312268212</c:v>
                </c:pt>
                <c:pt idx="9713">
                  <c:v>597.63189437118854</c:v>
                </c:pt>
                <c:pt idx="9714">
                  <c:v>594.38821577376848</c:v>
                </c:pt>
                <c:pt idx="9715">
                  <c:v>591.19732831540432</c:v>
                </c:pt>
                <c:pt idx="9716">
                  <c:v>588.05114680516817</c:v>
                </c:pt>
                <c:pt idx="9717">
                  <c:v>584.9413277531529</c:v>
                </c:pt>
                <c:pt idx="9718">
                  <c:v>581.87799600639403</c:v>
                </c:pt>
                <c:pt idx="9719">
                  <c:v>578.86024373006489</c:v>
                </c:pt>
                <c:pt idx="9720">
                  <c:v>575.8695640267556</c:v>
                </c:pt>
                <c:pt idx="9721">
                  <c:v>572.90316476840542</c:v>
                </c:pt>
                <c:pt idx="9722">
                  <c:v>569.97556647508418</c:v>
                </c:pt>
                <c:pt idx="9723">
                  <c:v>567.10573085044803</c:v>
                </c:pt>
                <c:pt idx="9724">
                  <c:v>564.25412057974518</c:v>
                </c:pt>
                <c:pt idx="9725">
                  <c:v>561.42794429362959</c:v>
                </c:pt>
                <c:pt idx="9726">
                  <c:v>558.62073059479519</c:v>
                </c:pt>
                <c:pt idx="9727">
                  <c:v>555.86353538423759</c:v>
                </c:pt>
                <c:pt idx="9728">
                  <c:v>553.13120577203313</c:v>
                </c:pt>
                <c:pt idx="9729">
                  <c:v>550.4350753648373</c:v>
                </c:pt>
                <c:pt idx="9730">
                  <c:v>547.75629640139539</c:v>
                </c:pt>
                <c:pt idx="9731">
                  <c:v>545.13187534423264</c:v>
                </c:pt>
                <c:pt idx="9732">
                  <c:v>542.50642907672318</c:v>
                </c:pt>
                <c:pt idx="9733">
                  <c:v>539.93432926116498</c:v>
                </c:pt>
                <c:pt idx="9734">
                  <c:v>537.37450035104939</c:v>
                </c:pt>
                <c:pt idx="9735">
                  <c:v>534.85062036810564</c:v>
                </c:pt>
                <c:pt idx="9736">
                  <c:v>532.33375311353757</c:v>
                </c:pt>
                <c:pt idx="9737">
                  <c:v>529.84202204135227</c:v>
                </c:pt>
                <c:pt idx="9738">
                  <c:v>527.37376542355219</c:v>
                </c:pt>
                <c:pt idx="9739">
                  <c:v>524.94053819259341</c:v>
                </c:pt>
                <c:pt idx="9740">
                  <c:v>522.52311402951955</c:v>
                </c:pt>
                <c:pt idx="9741">
                  <c:v>520.12969600698784</c:v>
                </c:pt>
                <c:pt idx="9742">
                  <c:v>517.7448490396356</c:v>
                </c:pt>
                <c:pt idx="9743">
                  <c:v>515.42049596600657</c:v>
                </c:pt>
                <c:pt idx="9744">
                  <c:v>513.10168941949416</c:v>
                </c:pt>
                <c:pt idx="9745">
                  <c:v>510.79507779317572</c:v>
                </c:pt>
                <c:pt idx="9746">
                  <c:v>508.51339294431426</c:v>
                </c:pt>
                <c:pt idx="9747">
                  <c:v>506.23484053537317</c:v>
                </c:pt>
                <c:pt idx="9748">
                  <c:v>503.98532459150965</c:v>
                </c:pt>
                <c:pt idx="9749">
                  <c:v>501.75808490120698</c:v>
                </c:pt>
                <c:pt idx="9750">
                  <c:v>499.53487676844952</c:v>
                </c:pt>
                <c:pt idx="9751">
                  <c:v>497.33875315755688</c:v>
                </c:pt>
                <c:pt idx="9752">
                  <c:v>495.14217012555758</c:v>
                </c:pt>
                <c:pt idx="9753">
                  <c:v>492.98544335198056</c:v>
                </c:pt>
                <c:pt idx="9754">
                  <c:v>490.82208669127976</c:v>
                </c:pt>
                <c:pt idx="9755">
                  <c:v>488.68872001227601</c:v>
                </c:pt>
                <c:pt idx="9756">
                  <c:v>486.56685185403023</c:v>
                </c:pt>
                <c:pt idx="9757">
                  <c:v>484.45356621157316</c:v>
                </c:pt>
                <c:pt idx="9758">
                  <c:v>482.35628198338372</c:v>
                </c:pt>
                <c:pt idx="9759">
                  <c:v>480.28072090569447</c:v>
                </c:pt>
                <c:pt idx="9760">
                  <c:v>478.20843303298977</c:v>
                </c:pt>
                <c:pt idx="9761">
                  <c:v>476.16276692047575</c:v>
                </c:pt>
                <c:pt idx="9762">
                  <c:v>474.10243282700389</c:v>
                </c:pt>
                <c:pt idx="9763">
                  <c:v>472.08468039361543</c:v>
                </c:pt>
                <c:pt idx="9764">
                  <c:v>470.04834299636946</c:v>
                </c:pt>
                <c:pt idx="9765">
                  <c:v>468.03860932816201</c:v>
                </c:pt>
                <c:pt idx="9766">
                  <c:v>466.03832038193337</c:v>
                </c:pt>
                <c:pt idx="9767">
                  <c:v>464.04964259218832</c:v>
                </c:pt>
                <c:pt idx="9768">
                  <c:v>462.09663558180853</c:v>
                </c:pt>
                <c:pt idx="9769">
                  <c:v>460.12517376404116</c:v>
                </c:pt>
                <c:pt idx="9770">
                  <c:v>458.19081192244391</c:v>
                </c:pt>
                <c:pt idx="9771">
                  <c:v>456.26463376654755</c:v>
                </c:pt>
                <c:pt idx="9772">
                  <c:v>454.3489762122079</c:v>
                </c:pt>
                <c:pt idx="9773">
                  <c:v>452.44363130988074</c:v>
                </c:pt>
                <c:pt idx="9774">
                  <c:v>450.55380357289653</c:v>
                </c:pt>
                <c:pt idx="9775">
                  <c:v>448.66506136222347</c:v>
                </c:pt>
                <c:pt idx="9776">
                  <c:v>446.79880921471175</c:v>
                </c:pt>
                <c:pt idx="9777">
                  <c:v>444.93729249894409</c:v>
                </c:pt>
                <c:pt idx="9778">
                  <c:v>443.07694599058294</c:v>
                </c:pt>
                <c:pt idx="9779">
                  <c:v>441.23874074724813</c:v>
                </c:pt>
                <c:pt idx="9780">
                  <c:v>439.40528686910557</c:v>
                </c:pt>
                <c:pt idx="9781">
                  <c:v>437.57967513727328</c:v>
                </c:pt>
                <c:pt idx="9782">
                  <c:v>435.76771480444359</c:v>
                </c:pt>
                <c:pt idx="9783">
                  <c:v>433.97798058606207</c:v>
                </c:pt>
                <c:pt idx="9784">
                  <c:v>432.19211463385625</c:v>
                </c:pt>
                <c:pt idx="9785">
                  <c:v>430.42836352680126</c:v>
                </c:pt>
                <c:pt idx="9786">
                  <c:v>428.66405291646674</c:v>
                </c:pt>
                <c:pt idx="9787">
                  <c:v>426.90156986150043</c:v>
                </c:pt>
                <c:pt idx="9788">
                  <c:v>425.15933788033874</c:v>
                </c:pt>
                <c:pt idx="9789">
                  <c:v>423.40525623580777</c:v>
                </c:pt>
                <c:pt idx="9790">
                  <c:v>421.67136306730566</c:v>
                </c:pt>
                <c:pt idx="9791">
                  <c:v>419.95324549483735</c:v>
                </c:pt>
                <c:pt idx="9792">
                  <c:v>418.22288883388251</c:v>
                </c:pt>
                <c:pt idx="9793">
                  <c:v>416.51478245329349</c:v>
                </c:pt>
                <c:pt idx="9794">
                  <c:v>414.83150147100332</c:v>
                </c:pt>
                <c:pt idx="9795">
                  <c:v>413.14416491404324</c:v>
                </c:pt>
                <c:pt idx="9796">
                  <c:v>411.4789969812602</c:v>
                </c:pt>
                <c:pt idx="9797">
                  <c:v>409.81098773551992</c:v>
                </c:pt>
                <c:pt idx="9798">
                  <c:v>408.17282176561912</c:v>
                </c:pt>
                <c:pt idx="9799">
                  <c:v>406.51594792182277</c:v>
                </c:pt>
                <c:pt idx="9800">
                  <c:v>404.88112027892544</c:v>
                </c:pt>
                <c:pt idx="9801">
                  <c:v>403.25412060285737</c:v>
                </c:pt>
                <c:pt idx="9802">
                  <c:v>401.6311122074477</c:v>
                </c:pt>
                <c:pt idx="9803">
                  <c:v>400.00503299871781</c:v>
                </c:pt>
                <c:pt idx="9804">
                  <c:v>398.40639201290753</c:v>
                </c:pt>
                <c:pt idx="9805">
                  <c:v>396.80555099823431</c:v>
                </c:pt>
                <c:pt idx="9806">
                  <c:v>395.22161373270899</c:v>
                </c:pt>
                <c:pt idx="9807">
                  <c:v>393.6520276461834</c:v>
                </c:pt>
                <c:pt idx="9808">
                  <c:v>392.10004290523989</c:v>
                </c:pt>
                <c:pt idx="9809">
                  <c:v>390.55211181234756</c:v>
                </c:pt>
                <c:pt idx="9810">
                  <c:v>388.9964439737405</c:v>
                </c:pt>
                <c:pt idx="9811">
                  <c:v>387.46527715930728</c:v>
                </c:pt>
                <c:pt idx="9812">
                  <c:v>385.93193338451886</c:v>
                </c:pt>
                <c:pt idx="9813">
                  <c:v>384.41750095800722</c:v>
                </c:pt>
                <c:pt idx="9814">
                  <c:v>382.89035308809355</c:v>
                </c:pt>
                <c:pt idx="9815">
                  <c:v>381.39151553252418</c:v>
                </c:pt>
                <c:pt idx="9816">
                  <c:v>379.88576687820705</c:v>
                </c:pt>
                <c:pt idx="9817">
                  <c:v>378.3835612668837</c:v>
                </c:pt>
                <c:pt idx="9818">
                  <c:v>376.89540923228321</c:v>
                </c:pt>
                <c:pt idx="9819">
                  <c:v>375.43002769425038</c:v>
                </c:pt>
                <c:pt idx="9820">
                  <c:v>373.96531764460758</c:v>
                </c:pt>
                <c:pt idx="9821">
                  <c:v>372.49495880783479</c:v>
                </c:pt>
                <c:pt idx="9822">
                  <c:v>371.06053376610885</c:v>
                </c:pt>
                <c:pt idx="9823">
                  <c:v>369.60004913271979</c:v>
                </c:pt>
                <c:pt idx="9824">
                  <c:v>368.16479839929173</c:v>
                </c:pt>
                <c:pt idx="9825">
                  <c:v>366.73974328202678</c:v>
                </c:pt>
                <c:pt idx="9826">
                  <c:v>365.31552375553372</c:v>
                </c:pt>
                <c:pt idx="9827">
                  <c:v>363.8938588849785</c:v>
                </c:pt>
                <c:pt idx="9828">
                  <c:v>362.48212172353374</c:v>
                </c:pt>
                <c:pt idx="9829">
                  <c:v>361.09923282752175</c:v>
                </c:pt>
                <c:pt idx="9830">
                  <c:v>359.69947758864055</c:v>
                </c:pt>
                <c:pt idx="9831">
                  <c:v>358.32298239997954</c:v>
                </c:pt>
                <c:pt idx="9832">
                  <c:v>356.92781951534045</c:v>
                </c:pt>
                <c:pt idx="9833">
                  <c:v>355.5590807890519</c:v>
                </c:pt>
                <c:pt idx="9834">
                  <c:v>354.19372729240729</c:v>
                </c:pt>
                <c:pt idx="9835">
                  <c:v>352.82071337605112</c:v>
                </c:pt>
                <c:pt idx="9836">
                  <c:v>351.4656112697869</c:v>
                </c:pt>
                <c:pt idx="9837">
                  <c:v>350.11672334807588</c:v>
                </c:pt>
                <c:pt idx="9838">
                  <c:v>348.75250138756047</c:v>
                </c:pt>
                <c:pt idx="9839">
                  <c:v>347.4152234539398</c:v>
                </c:pt>
                <c:pt idx="9840">
                  <c:v>346.06529681717484</c:v>
                </c:pt>
                <c:pt idx="9841">
                  <c:v>344.71541246107859</c:v>
                </c:pt>
                <c:pt idx="9842">
                  <c:v>343.38270743724229</c:v>
                </c:pt>
                <c:pt idx="9843">
                  <c:v>342.0613305531009</c:v>
                </c:pt>
                <c:pt idx="9844">
                  <c:v>340.74407609995194</c:v>
                </c:pt>
                <c:pt idx="9845">
                  <c:v>339.45138356312566</c:v>
                </c:pt>
                <c:pt idx="9846">
                  <c:v>338.14502017236083</c:v>
                </c:pt>
                <c:pt idx="9847">
                  <c:v>336.85161927721788</c:v>
                </c:pt>
                <c:pt idx="9848">
                  <c:v>335.55401572162469</c:v>
                </c:pt>
                <c:pt idx="9849">
                  <c:v>334.29522813239839</c:v>
                </c:pt>
                <c:pt idx="9850">
                  <c:v>333.0484151632362</c:v>
                </c:pt>
                <c:pt idx="9851">
                  <c:v>331.77499633769935</c:v>
                </c:pt>
                <c:pt idx="9852">
                  <c:v>330.52353637891031</c:v>
                </c:pt>
                <c:pt idx="9853">
                  <c:v>329.28017479593882</c:v>
                </c:pt>
                <c:pt idx="9854">
                  <c:v>328.04080275746497</c:v>
                </c:pt>
                <c:pt idx="9855">
                  <c:v>326.77379406642609</c:v>
                </c:pt>
                <c:pt idx="9856">
                  <c:v>325.55644339464652</c:v>
                </c:pt>
                <c:pt idx="9857">
                  <c:v>324.33185730573427</c:v>
                </c:pt>
                <c:pt idx="9858">
                  <c:v>323.12391589654396</c:v>
                </c:pt>
                <c:pt idx="9859">
                  <c:v>321.90462507281825</c:v>
                </c:pt>
                <c:pt idx="9860">
                  <c:v>320.69730284193224</c:v>
                </c:pt>
                <c:pt idx="9861">
                  <c:v>319.48845921281372</c:v>
                </c:pt>
                <c:pt idx="9862">
                  <c:v>318.28178226107434</c:v>
                </c:pt>
                <c:pt idx="9863">
                  <c:v>317.08260265004617</c:v>
                </c:pt>
                <c:pt idx="9864">
                  <c:v>315.86785697675987</c:v>
                </c:pt>
                <c:pt idx="9865">
                  <c:v>314.68227682179554</c:v>
                </c:pt>
                <c:pt idx="9866">
                  <c:v>313.48051842179126</c:v>
                </c:pt>
                <c:pt idx="9867">
                  <c:v>312.30594845448218</c:v>
                </c:pt>
                <c:pt idx="9868">
                  <c:v>311.11436775643506</c:v>
                </c:pt>
                <c:pt idx="9869">
                  <c:v>309.95067094688932</c:v>
                </c:pt>
                <c:pt idx="9870">
                  <c:v>308.78508899038695</c:v>
                </c:pt>
                <c:pt idx="9871">
                  <c:v>307.62897054189796</c:v>
                </c:pt>
                <c:pt idx="9872">
                  <c:v>306.46591401401935</c:v>
                </c:pt>
                <c:pt idx="9873">
                  <c:v>305.30361181426787</c:v>
                </c:pt>
                <c:pt idx="9874">
                  <c:v>304.1656989394653</c:v>
                </c:pt>
                <c:pt idx="9875">
                  <c:v>303.02472207560754</c:v>
                </c:pt>
                <c:pt idx="9876">
                  <c:v>301.86955728503591</c:v>
                </c:pt>
                <c:pt idx="9877">
                  <c:v>300.7524112247977</c:v>
                </c:pt>
                <c:pt idx="9878">
                  <c:v>299.62955880665362</c:v>
                </c:pt>
                <c:pt idx="9879">
                  <c:v>298.50425459293041</c:v>
                </c:pt>
                <c:pt idx="9880">
                  <c:v>297.39908957041416</c:v>
                </c:pt>
                <c:pt idx="9881">
                  <c:v>296.28706793853178</c:v>
                </c:pt>
                <c:pt idx="9882">
                  <c:v>295.1878597348404</c:v>
                </c:pt>
                <c:pt idx="9883">
                  <c:v>294.09917886441895</c:v>
                </c:pt>
                <c:pt idx="9884">
                  <c:v>293.01088330876985</c:v>
                </c:pt>
                <c:pt idx="9885">
                  <c:v>291.93642685116464</c:v>
                </c:pt>
                <c:pt idx="9886">
                  <c:v>290.84653070942124</c:v>
                </c:pt>
                <c:pt idx="9887">
                  <c:v>289.76966906817381</c:v>
                </c:pt>
                <c:pt idx="9888">
                  <c:v>288.70165180589004</c:v>
                </c:pt>
                <c:pt idx="9889">
                  <c:v>287.62433874691249</c:v>
                </c:pt>
                <c:pt idx="9890">
                  <c:v>286.56810564365406</c:v>
                </c:pt>
                <c:pt idx="9891">
                  <c:v>285.5007848509095</c:v>
                </c:pt>
                <c:pt idx="9892">
                  <c:v>284.44506285288776</c:v>
                </c:pt>
                <c:pt idx="9893">
                  <c:v>283.38979116945939</c:v>
                </c:pt>
                <c:pt idx="9894">
                  <c:v>282.33859308859519</c:v>
                </c:pt>
                <c:pt idx="9895">
                  <c:v>281.30782934561284</c:v>
                </c:pt>
                <c:pt idx="9896">
                  <c:v>280.27993880117992</c:v>
                </c:pt>
                <c:pt idx="9897">
                  <c:v>279.24499326791749</c:v>
                </c:pt>
                <c:pt idx="9898">
                  <c:v>278.22713585745487</c:v>
                </c:pt>
                <c:pt idx="9899">
                  <c:v>277.21093818883628</c:v>
                </c:pt>
                <c:pt idx="9900">
                  <c:v>276.18218117791156</c:v>
                </c:pt>
                <c:pt idx="9901">
                  <c:v>275.15112404908291</c:v>
                </c:pt>
                <c:pt idx="9902">
                  <c:v>274.13658149166656</c:v>
                </c:pt>
                <c:pt idx="9903">
                  <c:v>273.13709357384215</c:v>
                </c:pt>
                <c:pt idx="9904">
                  <c:v>272.13003827891146</c:v>
                </c:pt>
                <c:pt idx="9905">
                  <c:v>271.13673678316889</c:v>
                </c:pt>
                <c:pt idx="9906">
                  <c:v>270.13110315516008</c:v>
                </c:pt>
                <c:pt idx="9907">
                  <c:v>269.15239937979612</c:v>
                </c:pt>
                <c:pt idx="9908">
                  <c:v>268.18137570864792</c:v>
                </c:pt>
                <c:pt idx="9909">
                  <c:v>267.2030206579974</c:v>
                </c:pt>
                <c:pt idx="9910">
                  <c:v>266.22205745896542</c:v>
                </c:pt>
                <c:pt idx="9911">
                  <c:v>265.26359299485705</c:v>
                </c:pt>
                <c:pt idx="9912">
                  <c:v>264.30014579508526</c:v>
                </c:pt>
                <c:pt idx="9913">
                  <c:v>263.32659917480674</c:v>
                </c:pt>
                <c:pt idx="9914">
                  <c:v>262.35803886022768</c:v>
                </c:pt>
                <c:pt idx="9915">
                  <c:v>261.40972407115453</c:v>
                </c:pt>
                <c:pt idx="9916">
                  <c:v>260.44885380080325</c:v>
                </c:pt>
                <c:pt idx="9917">
                  <c:v>259.49852355425281</c:v>
                </c:pt>
                <c:pt idx="9918">
                  <c:v>258.55970321464611</c:v>
                </c:pt>
                <c:pt idx="9919">
                  <c:v>257.6323037199661</c:v>
                </c:pt>
                <c:pt idx="9920">
                  <c:v>256.69174841952957</c:v>
                </c:pt>
                <c:pt idx="9921">
                  <c:v>255.77937038751585</c:v>
                </c:pt>
                <c:pt idx="9922">
                  <c:v>254.84842420194195</c:v>
                </c:pt>
                <c:pt idx="9923">
                  <c:v>253.92211403757574</c:v>
                </c:pt>
                <c:pt idx="9924">
                  <c:v>253.01781314284048</c:v>
                </c:pt>
                <c:pt idx="9925">
                  <c:v>252.10328982069072</c:v>
                </c:pt>
                <c:pt idx="9926">
                  <c:v>251.17652634867352</c:v>
                </c:pt>
                <c:pt idx="9927">
                  <c:v>250.26931546616925</c:v>
                </c:pt>
                <c:pt idx="9928">
                  <c:v>249.36571920605593</c:v>
                </c:pt>
                <c:pt idx="9929">
                  <c:v>248.45106435020043</c:v>
                </c:pt>
                <c:pt idx="9930">
                  <c:v>247.58420842278008</c:v>
                </c:pt>
                <c:pt idx="9931">
                  <c:v>246.63460688328001</c:v>
                </c:pt>
                <c:pt idx="9932">
                  <c:v>245.77334063392064</c:v>
                </c:pt>
                <c:pt idx="9933">
                  <c:v>244.89819287150539</c:v>
                </c:pt>
                <c:pt idx="9934">
                  <c:v>244.02757905308954</c:v>
                </c:pt>
                <c:pt idx="9935">
                  <c:v>243.17564215388359</c:v>
                </c:pt>
                <c:pt idx="9936">
                  <c:v>242.29975073145687</c:v>
                </c:pt>
                <c:pt idx="9937">
                  <c:v>241.43264595133644</c:v>
                </c:pt>
                <c:pt idx="9938">
                  <c:v>240.5633742176862</c:v>
                </c:pt>
                <c:pt idx="9939">
                  <c:v>239.70044049478679</c:v>
                </c:pt>
                <c:pt idx="9940">
                  <c:v>238.83008668712421</c:v>
                </c:pt>
                <c:pt idx="9941">
                  <c:v>237.92992182144172</c:v>
                </c:pt>
                <c:pt idx="9942">
                  <c:v>237.06959016146379</c:v>
                </c:pt>
                <c:pt idx="9943">
                  <c:v>236.19594638870859</c:v>
                </c:pt>
                <c:pt idx="9944">
                  <c:v>235.35861489050933</c:v>
                </c:pt>
                <c:pt idx="9945">
                  <c:v>234.52608447305113</c:v>
                </c:pt>
                <c:pt idx="9946">
                  <c:v>233.71176947858061</c:v>
                </c:pt>
                <c:pt idx="9947">
                  <c:v>232.90528049503672</c:v>
                </c:pt>
                <c:pt idx="9948">
                  <c:v>232.10980207116165</c:v>
                </c:pt>
                <c:pt idx="9949">
                  <c:v>231.30250555938147</c:v>
                </c:pt>
                <c:pt idx="9950">
                  <c:v>230.48331402287079</c:v>
                </c:pt>
                <c:pt idx="9951">
                  <c:v>229.67166224424747</c:v>
                </c:pt>
                <c:pt idx="9952">
                  <c:v>228.82845102955667</c:v>
                </c:pt>
                <c:pt idx="9953">
                  <c:v>227.9665473948063</c:v>
                </c:pt>
                <c:pt idx="9954">
                  <c:v>227.12245639690238</c:v>
                </c:pt>
                <c:pt idx="9955">
                  <c:v>226.29494013397982</c:v>
                </c:pt>
                <c:pt idx="9956">
                  <c:v>225.49234454528894</c:v>
                </c:pt>
                <c:pt idx="9957">
                  <c:v>224.69523986633337</c:v>
                </c:pt>
                <c:pt idx="9958">
                  <c:v>223.91329986321315</c:v>
                </c:pt>
                <c:pt idx="9959">
                  <c:v>223.12867099824109</c:v>
                </c:pt>
                <c:pt idx="9960">
                  <c:v>222.36119270796308</c:v>
                </c:pt>
                <c:pt idx="9961">
                  <c:v>221.62062947372198</c:v>
                </c:pt>
                <c:pt idx="9962">
                  <c:v>220.85524935809943</c:v>
                </c:pt>
                <c:pt idx="9963">
                  <c:v>220.07454187431364</c:v>
                </c:pt>
                <c:pt idx="9964">
                  <c:v>219.25675195346665</c:v>
                </c:pt>
                <c:pt idx="9965">
                  <c:v>218.4469936229159</c:v>
                </c:pt>
                <c:pt idx="9966">
                  <c:v>217.66846840080163</c:v>
                </c:pt>
                <c:pt idx="9967">
                  <c:v>216.8892821368953</c:v>
                </c:pt>
                <c:pt idx="9968">
                  <c:v>216.12434266539037</c:v>
                </c:pt>
                <c:pt idx="9969">
                  <c:v>215.38044790874915</c:v>
                </c:pt>
                <c:pt idx="9970">
                  <c:v>214.62424218565462</c:v>
                </c:pt>
                <c:pt idx="9971">
                  <c:v>213.89601675755614</c:v>
                </c:pt>
                <c:pt idx="9972">
                  <c:v>213.1421342688277</c:v>
                </c:pt>
                <c:pt idx="9973">
                  <c:v>212.40158086666457</c:v>
                </c:pt>
                <c:pt idx="9974">
                  <c:v>211.67046843858822</c:v>
                </c:pt>
                <c:pt idx="9975">
                  <c:v>210.92861799208589</c:v>
                </c:pt>
                <c:pt idx="9976">
                  <c:v>210.17946295163284</c:v>
                </c:pt>
                <c:pt idx="9977">
                  <c:v>209.45658040141052</c:v>
                </c:pt>
                <c:pt idx="9978">
                  <c:v>208.71710415075728</c:v>
                </c:pt>
                <c:pt idx="9979">
                  <c:v>207.97700318246274</c:v>
                </c:pt>
                <c:pt idx="9980">
                  <c:v>207.25064619185284</c:v>
                </c:pt>
                <c:pt idx="9981">
                  <c:v>206.5293086906205</c:v>
                </c:pt>
                <c:pt idx="9982">
                  <c:v>205.81122419366557</c:v>
                </c:pt>
                <c:pt idx="9983">
                  <c:v>205.09348167302556</c:v>
                </c:pt>
                <c:pt idx="9984">
                  <c:v>204.40302671487734</c:v>
                </c:pt>
                <c:pt idx="9985">
                  <c:v>203.71104132282449</c:v>
                </c:pt>
                <c:pt idx="9986">
                  <c:v>203.00542052939994</c:v>
                </c:pt>
                <c:pt idx="9987">
                  <c:v>202.29881542029224</c:v>
                </c:pt>
                <c:pt idx="9988">
                  <c:v>201.59910102785858</c:v>
                </c:pt>
                <c:pt idx="9989">
                  <c:v>200.8984504354637</c:v>
                </c:pt>
                <c:pt idx="9990">
                  <c:v>200.22525644346661</c:v>
                </c:pt>
                <c:pt idx="9991">
                  <c:v>199.51517029175744</c:v>
                </c:pt>
                <c:pt idx="9992">
                  <c:v>198.82399380934953</c:v>
                </c:pt>
                <c:pt idx="9993">
                  <c:v>198.1510123893309</c:v>
                </c:pt>
                <c:pt idx="9994">
                  <c:v>197.47042832585464</c:v>
                </c:pt>
                <c:pt idx="9995">
                  <c:v>196.77991453597753</c:v>
                </c:pt>
                <c:pt idx="9996">
                  <c:v>196.12136912573573</c:v>
                </c:pt>
                <c:pt idx="9997">
                  <c:v>195.44494847587487</c:v>
                </c:pt>
                <c:pt idx="9998">
                  <c:v>194.74621256107514</c:v>
                </c:pt>
                <c:pt idx="9999">
                  <c:v>194.04555200960303</c:v>
                </c:pt>
                <c:pt idx="10000">
                  <c:v>193.37483967479432</c:v>
                </c:pt>
                <c:pt idx="10001">
                  <c:v>192.70831986115508</c:v>
                </c:pt>
                <c:pt idx="10002">
                  <c:v>192.07026377989089</c:v>
                </c:pt>
                <c:pt idx="10003">
                  <c:v>191.42807674668711</c:v>
                </c:pt>
                <c:pt idx="10004">
                  <c:v>190.78986478819979</c:v>
                </c:pt>
                <c:pt idx="10005">
                  <c:v>190.15545253663495</c:v>
                </c:pt>
                <c:pt idx="10006">
                  <c:v>189.52049017667474</c:v>
                </c:pt>
                <c:pt idx="10007">
                  <c:v>188.86008561597922</c:v>
                </c:pt>
                <c:pt idx="10008">
                  <c:v>188.2055991453278</c:v>
                </c:pt>
                <c:pt idx="10009">
                  <c:v>187.56052933439992</c:v>
                </c:pt>
                <c:pt idx="10010">
                  <c:v>186.902277599993</c:v>
                </c:pt>
                <c:pt idx="10011">
                  <c:v>186.23206163811756</c:v>
                </c:pt>
                <c:pt idx="10012">
                  <c:v>185.54111478955829</c:v>
                </c:pt>
                <c:pt idx="10013">
                  <c:v>184.89810741084784</c:v>
                </c:pt>
                <c:pt idx="10014">
                  <c:v>184.27318905805453</c:v>
                </c:pt>
                <c:pt idx="10015">
                  <c:v>183.6662254269383</c:v>
                </c:pt>
                <c:pt idx="10016">
                  <c:v>183.06125467583502</c:v>
                </c:pt>
                <c:pt idx="10017">
                  <c:v>182.48858336822065</c:v>
                </c:pt>
                <c:pt idx="10018">
                  <c:v>181.88033510652303</c:v>
                </c:pt>
                <c:pt idx="10019">
                  <c:v>181.26173176544484</c:v>
                </c:pt>
                <c:pt idx="10020">
                  <c:v>180.63789441863676</c:v>
                </c:pt>
                <c:pt idx="10021">
                  <c:v>180.00602009285538</c:v>
                </c:pt>
                <c:pt idx="10022">
                  <c:v>179.38127942430947</c:v>
                </c:pt>
                <c:pt idx="10023">
                  <c:v>178.73755557101723</c:v>
                </c:pt>
                <c:pt idx="10024">
                  <c:v>178.0728683175187</c:v>
                </c:pt>
                <c:pt idx="10025">
                  <c:v>177.47352554896756</c:v>
                </c:pt>
                <c:pt idx="10026">
                  <c:v>176.88842812139978</c:v>
                </c:pt>
                <c:pt idx="10027">
                  <c:v>176.31528039446994</c:v>
                </c:pt>
                <c:pt idx="10028">
                  <c:v>175.73948687588427</c:v>
                </c:pt>
                <c:pt idx="10029">
                  <c:v>175.16887226670707</c:v>
                </c:pt>
                <c:pt idx="10030">
                  <c:v>174.58284557830143</c:v>
                </c:pt>
                <c:pt idx="10031">
                  <c:v>174.00201443516761</c:v>
                </c:pt>
                <c:pt idx="10032">
                  <c:v>173.40646287596195</c:v>
                </c:pt>
                <c:pt idx="10033">
                  <c:v>172.80543936704493</c:v>
                </c:pt>
                <c:pt idx="10034">
                  <c:v>172.20941141454824</c:v>
                </c:pt>
                <c:pt idx="10035">
                  <c:v>171.62996667264798</c:v>
                </c:pt>
                <c:pt idx="10036">
                  <c:v>171.00918686183567</c:v>
                </c:pt>
                <c:pt idx="10037">
                  <c:v>170.40368406756795</c:v>
                </c:pt>
                <c:pt idx="10038">
                  <c:v>169.82013393272217</c:v>
                </c:pt>
                <c:pt idx="10039">
                  <c:v>169.25777777780542</c:v>
                </c:pt>
                <c:pt idx="10040">
                  <c:v>168.71587697642809</c:v>
                </c:pt>
                <c:pt idx="10041">
                  <c:v>168.18246161020872</c:v>
                </c:pt>
                <c:pt idx="10042">
                  <c:v>167.61968299874667</c:v>
                </c:pt>
                <c:pt idx="10043">
                  <c:v>167.06012096187641</c:v>
                </c:pt>
                <c:pt idx="10044">
                  <c:v>166.50349830650626</c:v>
                </c:pt>
                <c:pt idx="10045">
                  <c:v>165.92098475282097</c:v>
                </c:pt>
                <c:pt idx="10046">
                  <c:v>165.34765424395661</c:v>
                </c:pt>
                <c:pt idx="10047">
                  <c:v>164.78865108892393</c:v>
                </c:pt>
                <c:pt idx="10048">
                  <c:v>164.23741741654743</c:v>
                </c:pt>
                <c:pt idx="10049">
                  <c:v>163.69742013636875</c:v>
                </c:pt>
                <c:pt idx="10050">
                  <c:v>163.14980923096192</c:v>
                </c:pt>
                <c:pt idx="10051">
                  <c:v>162.57837010124655</c:v>
                </c:pt>
                <c:pt idx="10052">
                  <c:v>162.03237250998836</c:v>
                </c:pt>
                <c:pt idx="10053">
                  <c:v>161.49245627700884</c:v>
                </c:pt>
                <c:pt idx="10054">
                  <c:v>160.96766804401045</c:v>
                </c:pt>
                <c:pt idx="10055">
                  <c:v>160.42242710854464</c:v>
                </c:pt>
                <c:pt idx="10056">
                  <c:v>159.89442427273906</c:v>
                </c:pt>
                <c:pt idx="10057">
                  <c:v>159.36794498464431</c:v>
                </c:pt>
                <c:pt idx="10058">
                  <c:v>158.8332512092108</c:v>
                </c:pt>
                <c:pt idx="10059">
                  <c:v>158.31658198188779</c:v>
                </c:pt>
                <c:pt idx="10060">
                  <c:v>157.7864471896479</c:v>
                </c:pt>
                <c:pt idx="10061">
                  <c:v>157.2507847780422</c:v>
                </c:pt>
                <c:pt idx="10062">
                  <c:v>156.7186125480045</c:v>
                </c:pt>
                <c:pt idx="10063">
                  <c:v>156.18956305615094</c:v>
                </c:pt>
                <c:pt idx="10064">
                  <c:v>155.65859233014919</c:v>
                </c:pt>
                <c:pt idx="10065">
                  <c:v>155.14438379582384</c:v>
                </c:pt>
                <c:pt idx="10066">
                  <c:v>154.63638129219004</c:v>
                </c:pt>
                <c:pt idx="10067">
                  <c:v>154.13060670099316</c:v>
                </c:pt>
                <c:pt idx="10068">
                  <c:v>153.62626091762741</c:v>
                </c:pt>
                <c:pt idx="10069">
                  <c:v>153.12540670598452</c:v>
                </c:pt>
                <c:pt idx="10070">
                  <c:v>152.64282983300188</c:v>
                </c:pt>
                <c:pt idx="10071">
                  <c:v>152.12667488215567</c:v>
                </c:pt>
                <c:pt idx="10072">
                  <c:v>151.61382357462873</c:v>
                </c:pt>
                <c:pt idx="10073">
                  <c:v>151.10504651115886</c:v>
                </c:pt>
                <c:pt idx="10074">
                  <c:v>150.60017187026926</c:v>
                </c:pt>
                <c:pt idx="10075">
                  <c:v>150.08539166751848</c:v>
                </c:pt>
                <c:pt idx="10076">
                  <c:v>149.59517401954355</c:v>
                </c:pt>
                <c:pt idx="10077">
                  <c:v>149.09018874778604</c:v>
                </c:pt>
                <c:pt idx="10078">
                  <c:v>148.6164900491452</c:v>
                </c:pt>
                <c:pt idx="10079">
                  <c:v>148.13427541796028</c:v>
                </c:pt>
                <c:pt idx="10080">
                  <c:v>147.65968805151329</c:v>
                </c:pt>
                <c:pt idx="10081">
                  <c:v>147.17866320319123</c:v>
                </c:pt>
                <c:pt idx="10082">
                  <c:v>146.70807357911301</c:v>
                </c:pt>
                <c:pt idx="10083">
                  <c:v>146.21805947097587</c:v>
                </c:pt>
                <c:pt idx="10084">
                  <c:v>145.72839267494754</c:v>
                </c:pt>
                <c:pt idx="10085">
                  <c:v>145.23020533196186</c:v>
                </c:pt>
                <c:pt idx="10086">
                  <c:v>144.74546305338788</c:v>
                </c:pt>
                <c:pt idx="10087">
                  <c:v>144.25835364793892</c:v>
                </c:pt>
                <c:pt idx="10088">
                  <c:v>143.7813019613416</c:v>
                </c:pt>
                <c:pt idx="10089">
                  <c:v>143.3121578398671</c:v>
                </c:pt>
                <c:pt idx="10090">
                  <c:v>142.84086145470869</c:v>
                </c:pt>
                <c:pt idx="10091">
                  <c:v>142.392544919383</c:v>
                </c:pt>
                <c:pt idx="10092">
                  <c:v>141.9255477576437</c:v>
                </c:pt>
                <c:pt idx="10093">
                  <c:v>141.47211314792881</c:v>
                </c:pt>
                <c:pt idx="10094">
                  <c:v>141.017243122053</c:v>
                </c:pt>
                <c:pt idx="10095">
                  <c:v>140.5542133634338</c:v>
                </c:pt>
                <c:pt idx="10096">
                  <c:v>140.08526828716222</c:v>
                </c:pt>
                <c:pt idx="10097">
                  <c:v>139.61603340939857</c:v>
                </c:pt>
                <c:pt idx="10098">
                  <c:v>139.14401778282604</c:v>
                </c:pt>
                <c:pt idx="10099">
                  <c:v>138.68291012035564</c:v>
                </c:pt>
                <c:pt idx="10100">
                  <c:v>138.2130654707577</c:v>
                </c:pt>
                <c:pt idx="10101">
                  <c:v>137.76285332280565</c:v>
                </c:pt>
                <c:pt idx="10102">
                  <c:v>137.3250570257502</c:v>
                </c:pt>
                <c:pt idx="10103">
                  <c:v>136.87939505278183</c:v>
                </c:pt>
                <c:pt idx="10104">
                  <c:v>136.45003283300713</c:v>
                </c:pt>
                <c:pt idx="10105">
                  <c:v>136.01206518723774</c:v>
                </c:pt>
                <c:pt idx="10106">
                  <c:v>135.57956404284187</c:v>
                </c:pt>
                <c:pt idx="10107">
                  <c:v>135.13569515195479</c:v>
                </c:pt>
                <c:pt idx="10108">
                  <c:v>134.70211393458158</c:v>
                </c:pt>
                <c:pt idx="10109">
                  <c:v>134.25537468798285</c:v>
                </c:pt>
                <c:pt idx="10110">
                  <c:v>133.81281846316665</c:v>
                </c:pt>
                <c:pt idx="10111">
                  <c:v>133.37055137286723</c:v>
                </c:pt>
                <c:pt idx="10112">
                  <c:v>132.93345685883668</c:v>
                </c:pt>
                <c:pt idx="10113">
                  <c:v>132.49975215301725</c:v>
                </c:pt>
                <c:pt idx="10114">
                  <c:v>132.06731879146162</c:v>
                </c:pt>
                <c:pt idx="10115">
                  <c:v>131.6369461959768</c:v>
                </c:pt>
                <c:pt idx="10116">
                  <c:v>131.20763222542803</c:v>
                </c:pt>
                <c:pt idx="10117">
                  <c:v>130.79683761853266</c:v>
                </c:pt>
                <c:pt idx="10118">
                  <c:v>130.3825795707109</c:v>
                </c:pt>
                <c:pt idx="10119">
                  <c:v>129.94806152809855</c:v>
                </c:pt>
                <c:pt idx="10120">
                  <c:v>129.54495574995741</c:v>
                </c:pt>
                <c:pt idx="10121">
                  <c:v>129.1387224347917</c:v>
                </c:pt>
                <c:pt idx="10122">
                  <c:v>128.72030099900542</c:v>
                </c:pt>
                <c:pt idx="10123">
                  <c:v>128.31478383233298</c:v>
                </c:pt>
                <c:pt idx="10124">
                  <c:v>127.91772567140237</c:v>
                </c:pt>
                <c:pt idx="10125">
                  <c:v>127.49933489457587</c:v>
                </c:pt>
                <c:pt idx="10126">
                  <c:v>127.0990340510574</c:v>
                </c:pt>
                <c:pt idx="10127">
                  <c:v>126.68006650005287</c:v>
                </c:pt>
                <c:pt idx="10128">
                  <c:v>126.28853947846261</c:v>
                </c:pt>
                <c:pt idx="10129">
                  <c:v>125.87460276966115</c:v>
                </c:pt>
                <c:pt idx="10130">
                  <c:v>125.47458793199003</c:v>
                </c:pt>
                <c:pt idx="10131">
                  <c:v>125.07758232623902</c:v>
                </c:pt>
                <c:pt idx="10132">
                  <c:v>124.6828820994851</c:v>
                </c:pt>
                <c:pt idx="10133">
                  <c:v>124.29032308214104</c:v>
                </c:pt>
                <c:pt idx="10134">
                  <c:v>123.88903360967123</c:v>
                </c:pt>
                <c:pt idx="10135">
                  <c:v>123.4889838711747</c:v>
                </c:pt>
                <c:pt idx="10136">
                  <c:v>123.09395633484721</c:v>
                </c:pt>
                <c:pt idx="10137">
                  <c:v>122.70965252769756</c:v>
                </c:pt>
                <c:pt idx="10138">
                  <c:v>122.32698528124084</c:v>
                </c:pt>
                <c:pt idx="10139">
                  <c:v>121.93598704096732</c:v>
                </c:pt>
                <c:pt idx="10140">
                  <c:v>121.5465908261255</c:v>
                </c:pt>
                <c:pt idx="10141">
                  <c:v>121.17470890662959</c:v>
                </c:pt>
                <c:pt idx="10142">
                  <c:v>120.79092758551327</c:v>
                </c:pt>
                <c:pt idx="10143">
                  <c:v>120.41468950082076</c:v>
                </c:pt>
                <c:pt idx="10144">
                  <c:v>120.02941048091641</c:v>
                </c:pt>
                <c:pt idx="10145">
                  <c:v>119.64581885269294</c:v>
                </c:pt>
                <c:pt idx="10146">
                  <c:v>119.24695042868134</c:v>
                </c:pt>
                <c:pt idx="10147">
                  <c:v>118.87147886760377</c:v>
                </c:pt>
                <c:pt idx="10148">
                  <c:v>118.48728748773667</c:v>
                </c:pt>
                <c:pt idx="10149">
                  <c:v>118.13420392155291</c:v>
                </c:pt>
                <c:pt idx="10150">
                  <c:v>117.76137162039277</c:v>
                </c:pt>
                <c:pt idx="10151">
                  <c:v>117.39211944241993</c:v>
                </c:pt>
                <c:pt idx="10152">
                  <c:v>117.0171967231326</c:v>
                </c:pt>
                <c:pt idx="10153">
                  <c:v>116.62340761500906</c:v>
                </c:pt>
                <c:pt idx="10154">
                  <c:v>116.24545633290452</c:v>
                </c:pt>
                <c:pt idx="10155">
                  <c:v>115.88175397208188</c:v>
                </c:pt>
                <c:pt idx="10156">
                  <c:v>115.52287469091964</c:v>
                </c:pt>
                <c:pt idx="10157">
                  <c:v>115.16780201416213</c:v>
                </c:pt>
                <c:pt idx="10158">
                  <c:v>114.8021795060661</c:v>
                </c:pt>
                <c:pt idx="10159">
                  <c:v>114.44565678428626</c:v>
                </c:pt>
                <c:pt idx="10160">
                  <c:v>114.07548550676449</c:v>
                </c:pt>
                <c:pt idx="10161">
                  <c:v>113.72242220853829</c:v>
                </c:pt>
                <c:pt idx="10162">
                  <c:v>113.37524597400056</c:v>
                </c:pt>
                <c:pt idx="10163">
                  <c:v>113.02262641929872</c:v>
                </c:pt>
                <c:pt idx="10164">
                  <c:v>112.68180114690392</c:v>
                </c:pt>
                <c:pt idx="10165">
                  <c:v>112.3480535784696</c:v>
                </c:pt>
                <c:pt idx="10166">
                  <c:v>111.99758783678169</c:v>
                </c:pt>
                <c:pt idx="10167">
                  <c:v>111.64895790791576</c:v>
                </c:pt>
                <c:pt idx="10168">
                  <c:v>111.30917584248168</c:v>
                </c:pt>
                <c:pt idx="10169">
                  <c:v>110.97319712726127</c:v>
                </c:pt>
                <c:pt idx="10170">
                  <c:v>110.63364806910522</c:v>
                </c:pt>
                <c:pt idx="10171">
                  <c:v>110.28386369685029</c:v>
                </c:pt>
                <c:pt idx="10172">
                  <c:v>109.94007667688385</c:v>
                </c:pt>
                <c:pt idx="10173">
                  <c:v>109.58450051083062</c:v>
                </c:pt>
                <c:pt idx="10174">
                  <c:v>109.25181653179999</c:v>
                </c:pt>
                <c:pt idx="10175">
                  <c:v>108.91644034480024</c:v>
                </c:pt>
                <c:pt idx="10176">
                  <c:v>108.59942393607285</c:v>
                </c:pt>
                <c:pt idx="10177">
                  <c:v>108.26954801798308</c:v>
                </c:pt>
                <c:pt idx="10178">
                  <c:v>107.95102697231553</c:v>
                </c:pt>
                <c:pt idx="10179">
                  <c:v>107.62777505115888</c:v>
                </c:pt>
                <c:pt idx="10180">
                  <c:v>107.30202493048736</c:v>
                </c:pt>
                <c:pt idx="10181">
                  <c:v>106.97044065213996</c:v>
                </c:pt>
                <c:pt idx="10182">
                  <c:v>106.63848269270935</c:v>
                </c:pt>
                <c:pt idx="10183">
                  <c:v>106.31587512681165</c:v>
                </c:pt>
                <c:pt idx="10184">
                  <c:v>105.99632694309929</c:v>
                </c:pt>
                <c:pt idx="10185">
                  <c:v>105.6717756448291</c:v>
                </c:pt>
                <c:pt idx="10186">
                  <c:v>105.32620417828269</c:v>
                </c:pt>
                <c:pt idx="10187">
                  <c:v>105.00789567152128</c:v>
                </c:pt>
                <c:pt idx="10188">
                  <c:v>104.69381231265058</c:v>
                </c:pt>
                <c:pt idx="10189">
                  <c:v>104.39225496688297</c:v>
                </c:pt>
                <c:pt idx="10190">
                  <c:v>104.08279794973242</c:v>
                </c:pt>
                <c:pt idx="10191">
                  <c:v>103.78083957817768</c:v>
                </c:pt>
                <c:pt idx="10192">
                  <c:v>103.46294165416731</c:v>
                </c:pt>
                <c:pt idx="10193">
                  <c:v>103.15419509630543</c:v>
                </c:pt>
                <c:pt idx="10194">
                  <c:v>102.85011697534109</c:v>
                </c:pt>
                <c:pt idx="10195">
                  <c:v>102.54947943260399</c:v>
                </c:pt>
                <c:pt idx="10196">
                  <c:v>102.24207213052081</c:v>
                </c:pt>
                <c:pt idx="10197">
                  <c:v>101.91997755027127</c:v>
                </c:pt>
                <c:pt idx="10198">
                  <c:v>101.61902008890695</c:v>
                </c:pt>
                <c:pt idx="10199">
                  <c:v>101.30170910536037</c:v>
                </c:pt>
                <c:pt idx="10200">
                  <c:v>100.99621035424801</c:v>
                </c:pt>
                <c:pt idx="10201">
                  <c:v>100.69905803272692</c:v>
                </c:pt>
                <c:pt idx="10202">
                  <c:v>100.4102531685345</c:v>
                </c:pt>
                <c:pt idx="10203">
                  <c:v>100.11205532418435</c:v>
                </c:pt>
                <c:pt idx="10204">
                  <c:v>99.821011129918872</c:v>
                </c:pt>
                <c:pt idx="10205">
                  <c:v>99.529176128412672</c:v>
                </c:pt>
                <c:pt idx="10206">
                  <c:v>99.236999830708726</c:v>
                </c:pt>
                <c:pt idx="10207">
                  <c:v>98.933702508833079</c:v>
                </c:pt>
                <c:pt idx="10208">
                  <c:v>98.659494579486335</c:v>
                </c:pt>
                <c:pt idx="10209">
                  <c:v>98.378204950782958</c:v>
                </c:pt>
                <c:pt idx="10210">
                  <c:v>98.07190652617021</c:v>
                </c:pt>
                <c:pt idx="10211">
                  <c:v>97.776008295978187</c:v>
                </c:pt>
                <c:pt idx="10212">
                  <c:v>97.489415767667367</c:v>
                </c:pt>
                <c:pt idx="10213">
                  <c:v>97.182771086987373</c:v>
                </c:pt>
                <c:pt idx="10214">
                  <c:v>96.907370543963978</c:v>
                </c:pt>
                <c:pt idx="10215">
                  <c:v>96.624722942662999</c:v>
                </c:pt>
                <c:pt idx="10216">
                  <c:v>96.345493752901348</c:v>
                </c:pt>
                <c:pt idx="10217">
                  <c:v>96.071247613660049</c:v>
                </c:pt>
                <c:pt idx="10218">
                  <c:v>95.797264809735282</c:v>
                </c:pt>
                <c:pt idx="10219">
                  <c:v>95.533485720811484</c:v>
                </c:pt>
                <c:pt idx="10220">
                  <c:v>95.253829810705355</c:v>
                </c:pt>
                <c:pt idx="10221">
                  <c:v>94.978165507080973</c:v>
                </c:pt>
                <c:pt idx="10222">
                  <c:v>94.707477243231097</c:v>
                </c:pt>
                <c:pt idx="10223">
                  <c:v>94.433816201216217</c:v>
                </c:pt>
                <c:pt idx="10224">
                  <c:v>94.15309342130422</c:v>
                </c:pt>
                <c:pt idx="10225">
                  <c:v>93.867595792864108</c:v>
                </c:pt>
                <c:pt idx="10226">
                  <c:v>93.595269905928518</c:v>
                </c:pt>
                <c:pt idx="10227">
                  <c:v>93.314268158070149</c:v>
                </c:pt>
                <c:pt idx="10228">
                  <c:v>93.049463784862226</c:v>
                </c:pt>
                <c:pt idx="10229">
                  <c:v>92.787619168625767</c:v>
                </c:pt>
                <c:pt idx="10230">
                  <c:v>92.52203488347601</c:v>
                </c:pt>
                <c:pt idx="10231">
                  <c:v>92.261078255332791</c:v>
                </c:pt>
                <c:pt idx="10232">
                  <c:v>91.998770133248229</c:v>
                </c:pt>
                <c:pt idx="10233">
                  <c:v>91.744402643119514</c:v>
                </c:pt>
                <c:pt idx="10234">
                  <c:v>91.483589039641856</c:v>
                </c:pt>
                <c:pt idx="10235">
                  <c:v>91.225039426127012</c:v>
                </c:pt>
                <c:pt idx="10236">
                  <c:v>90.967034458317784</c:v>
                </c:pt>
                <c:pt idx="10237">
                  <c:v>90.707860564189204</c:v>
                </c:pt>
                <c:pt idx="10238">
                  <c:v>90.442436360996652</c:v>
                </c:pt>
                <c:pt idx="10239">
                  <c:v>90.178834678433077</c:v>
                </c:pt>
                <c:pt idx="10240">
                  <c:v>89.913567989246076</c:v>
                </c:pt>
                <c:pt idx="10241">
                  <c:v>89.654499619043932</c:v>
                </c:pt>
                <c:pt idx="10242">
                  <c:v>89.411342265095755</c:v>
                </c:pt>
                <c:pt idx="10243">
                  <c:v>89.172695426776897</c:v>
                </c:pt>
                <c:pt idx="10244">
                  <c:v>88.934387804419799</c:v>
                </c:pt>
                <c:pt idx="10245">
                  <c:v>88.690831074246375</c:v>
                </c:pt>
                <c:pt idx="10246">
                  <c:v>88.439413682305513</c:v>
                </c:pt>
                <c:pt idx="10247">
                  <c:v>88.202355001020521</c:v>
                </c:pt>
                <c:pt idx="10248">
                  <c:v>87.957939919751169</c:v>
                </c:pt>
                <c:pt idx="10249">
                  <c:v>87.719219917224848</c:v>
                </c:pt>
                <c:pt idx="10250">
                  <c:v>87.483442647950255</c:v>
                </c:pt>
                <c:pt idx="10251">
                  <c:v>87.232912936090344</c:v>
                </c:pt>
                <c:pt idx="10252">
                  <c:v>86.984914462081946</c:v>
                </c:pt>
                <c:pt idx="10253">
                  <c:v>86.734465915817594</c:v>
                </c:pt>
                <c:pt idx="10254">
                  <c:v>86.477177280643645</c:v>
                </c:pt>
                <c:pt idx="10255">
                  <c:v>86.242741837057466</c:v>
                </c:pt>
                <c:pt idx="10256">
                  <c:v>86.000887332802662</c:v>
                </c:pt>
                <c:pt idx="10257">
                  <c:v>85.769708099795054</c:v>
                </c:pt>
                <c:pt idx="10258">
                  <c:v>85.536682910877644</c:v>
                </c:pt>
                <c:pt idx="10259">
                  <c:v>85.299740936148893</c:v>
                </c:pt>
                <c:pt idx="10260">
                  <c:v>85.077521995379186</c:v>
                </c:pt>
                <c:pt idx="10261">
                  <c:v>84.83759187026476</c:v>
                </c:pt>
                <c:pt idx="10262">
                  <c:v>84.60502960160153</c:v>
                </c:pt>
                <c:pt idx="10263">
                  <c:v>84.370803378774795</c:v>
                </c:pt>
                <c:pt idx="10264">
                  <c:v>84.14852019461955</c:v>
                </c:pt>
                <c:pt idx="10265">
                  <c:v>83.9069045206558</c:v>
                </c:pt>
                <c:pt idx="10266">
                  <c:v>83.669206863804831</c:v>
                </c:pt>
                <c:pt idx="10267">
                  <c:v>83.439974272337679</c:v>
                </c:pt>
                <c:pt idx="10268">
                  <c:v>83.205470897635223</c:v>
                </c:pt>
                <c:pt idx="10269">
                  <c:v>82.974643001887813</c:v>
                </c:pt>
                <c:pt idx="10270">
                  <c:v>82.738163074418523</c:v>
                </c:pt>
                <c:pt idx="10271">
                  <c:v>82.51509602238616</c:v>
                </c:pt>
                <c:pt idx="10272">
                  <c:v>82.310523046295643</c:v>
                </c:pt>
                <c:pt idx="10273">
                  <c:v>82.078676697669721</c:v>
                </c:pt>
                <c:pt idx="10274">
                  <c:v>81.871451832804354</c:v>
                </c:pt>
                <c:pt idx="10275">
                  <c:v>81.641105042574949</c:v>
                </c:pt>
                <c:pt idx="10276">
                  <c:v>81.415553036327537</c:v>
                </c:pt>
                <c:pt idx="10277">
                  <c:v>81.203940630388715</c:v>
                </c:pt>
                <c:pt idx="10278">
                  <c:v>80.975459941760136</c:v>
                </c:pt>
                <c:pt idx="10279">
                  <c:v>80.773652419762414</c:v>
                </c:pt>
                <c:pt idx="10280">
                  <c:v>80.556861898605206</c:v>
                </c:pt>
                <c:pt idx="10281">
                  <c:v>80.330352082268689</c:v>
                </c:pt>
                <c:pt idx="10282">
                  <c:v>80.117484857919266</c:v>
                </c:pt>
                <c:pt idx="10283">
                  <c:v>79.880041381656412</c:v>
                </c:pt>
                <c:pt idx="10284">
                  <c:v>79.656900832421684</c:v>
                </c:pt>
                <c:pt idx="10285">
                  <c:v>79.440107619230034</c:v>
                </c:pt>
                <c:pt idx="10286">
                  <c:v>79.233151897382555</c:v>
                </c:pt>
                <c:pt idx="10287">
                  <c:v>79.021908203705536</c:v>
                </c:pt>
                <c:pt idx="10288">
                  <c:v>78.817407059174542</c:v>
                </c:pt>
                <c:pt idx="10289">
                  <c:v>78.605851764053142</c:v>
                </c:pt>
                <c:pt idx="10290">
                  <c:v>78.409757711495843</c:v>
                </c:pt>
                <c:pt idx="10291">
                  <c:v>78.188797754562756</c:v>
                </c:pt>
                <c:pt idx="10292">
                  <c:v>77.985852973875183</c:v>
                </c:pt>
                <c:pt idx="10293">
                  <c:v>77.783112175132487</c:v>
                </c:pt>
                <c:pt idx="10294">
                  <c:v>77.591309833670294</c:v>
                </c:pt>
                <c:pt idx="10295">
                  <c:v>77.375939332225443</c:v>
                </c:pt>
                <c:pt idx="10296">
                  <c:v>77.174082157995997</c:v>
                </c:pt>
                <c:pt idx="10297">
                  <c:v>76.966970599641968</c:v>
                </c:pt>
                <c:pt idx="10298">
                  <c:v>76.755588529367841</c:v>
                </c:pt>
                <c:pt idx="10299">
                  <c:v>76.544590585658312</c:v>
                </c:pt>
                <c:pt idx="10300">
                  <c:v>76.327602125701105</c:v>
                </c:pt>
                <c:pt idx="10301">
                  <c:v>76.122587193528091</c:v>
                </c:pt>
                <c:pt idx="10302">
                  <c:v>75.936200464196489</c:v>
                </c:pt>
                <c:pt idx="10303">
                  <c:v>75.741998129131019</c:v>
                </c:pt>
                <c:pt idx="10304">
                  <c:v>75.542666423454307</c:v>
                </c:pt>
                <c:pt idx="10305">
                  <c:v>75.344937964155321</c:v>
                </c:pt>
                <c:pt idx="10306">
                  <c:v>75.154127016143548</c:v>
                </c:pt>
                <c:pt idx="10307">
                  <c:v>74.969552710490859</c:v>
                </c:pt>
                <c:pt idx="10308">
                  <c:v>74.774816341349378</c:v>
                </c:pt>
                <c:pt idx="10309">
                  <c:v>74.579343497052918</c:v>
                </c:pt>
                <c:pt idx="10310">
                  <c:v>74.404404984870865</c:v>
                </c:pt>
                <c:pt idx="10311">
                  <c:v>74.203657539350701</c:v>
                </c:pt>
                <c:pt idx="10312">
                  <c:v>74.014262338004784</c:v>
                </c:pt>
                <c:pt idx="10313">
                  <c:v>73.801935158789632</c:v>
                </c:pt>
                <c:pt idx="10314">
                  <c:v>73.602275904619773</c:v>
                </c:pt>
                <c:pt idx="10315">
                  <c:v>73.412985741764686</c:v>
                </c:pt>
                <c:pt idx="10316">
                  <c:v>73.21641390909798</c:v>
                </c:pt>
                <c:pt idx="10317">
                  <c:v>73.028866376583409</c:v>
                </c:pt>
                <c:pt idx="10318">
                  <c:v>72.845452907587088</c:v>
                </c:pt>
                <c:pt idx="10319">
                  <c:v>72.6725846918294</c:v>
                </c:pt>
                <c:pt idx="10320">
                  <c:v>72.48211224351887</c:v>
                </c:pt>
                <c:pt idx="10321">
                  <c:v>72.301272002182841</c:v>
                </c:pt>
                <c:pt idx="10322">
                  <c:v>72.107847993620055</c:v>
                </c:pt>
                <c:pt idx="10323">
                  <c:v>71.929122538038115</c:v>
                </c:pt>
                <c:pt idx="10324">
                  <c:v>71.755557324901602</c:v>
                </c:pt>
                <c:pt idx="10325">
                  <c:v>71.56891460974785</c:v>
                </c:pt>
                <c:pt idx="10326">
                  <c:v>71.39433278456616</c:v>
                </c:pt>
                <c:pt idx="10327">
                  <c:v>71.214156941659468</c:v>
                </c:pt>
                <c:pt idx="10328">
                  <c:v>71.036564194080682</c:v>
                </c:pt>
                <c:pt idx="10329">
                  <c:v>70.856702551234122</c:v>
                </c:pt>
                <c:pt idx="10330">
                  <c:v>70.659827369604656</c:v>
                </c:pt>
                <c:pt idx="10331">
                  <c:v>70.46319084307774</c:v>
                </c:pt>
                <c:pt idx="10332">
                  <c:v>70.280365913135114</c:v>
                </c:pt>
                <c:pt idx="10333">
                  <c:v>70.106802121817736</c:v>
                </c:pt>
                <c:pt idx="10334">
                  <c:v>69.937426031064334</c:v>
                </c:pt>
                <c:pt idx="10335">
                  <c:v>69.758523123957531</c:v>
                </c:pt>
                <c:pt idx="10336">
                  <c:v>69.583436909914184</c:v>
                </c:pt>
                <c:pt idx="10337">
                  <c:v>69.411437397648626</c:v>
                </c:pt>
                <c:pt idx="10338">
                  <c:v>69.241763331232491</c:v>
                </c:pt>
                <c:pt idx="10339">
                  <c:v>69.077142839020397</c:v>
                </c:pt>
                <c:pt idx="10340">
                  <c:v>68.916514835660138</c:v>
                </c:pt>
                <c:pt idx="10341">
                  <c:v>68.735523487101773</c:v>
                </c:pt>
                <c:pt idx="10342">
                  <c:v>68.565230423163939</c:v>
                </c:pt>
                <c:pt idx="10343">
                  <c:v>68.392570697249823</c:v>
                </c:pt>
                <c:pt idx="10344">
                  <c:v>68.216122449520753</c:v>
                </c:pt>
                <c:pt idx="10345">
                  <c:v>68.04308984732242</c:v>
                </c:pt>
                <c:pt idx="10346">
                  <c:v>67.867302980908107</c:v>
                </c:pt>
                <c:pt idx="10347">
                  <c:v>67.684118565845523</c:v>
                </c:pt>
                <c:pt idx="10348">
                  <c:v>67.514804393986864</c:v>
                </c:pt>
                <c:pt idx="10349">
                  <c:v>67.33055414741554</c:v>
                </c:pt>
                <c:pt idx="10350">
                  <c:v>67.180967969023754</c:v>
                </c:pt>
                <c:pt idx="10351">
                  <c:v>67.011209035317222</c:v>
                </c:pt>
                <c:pt idx="10352">
                  <c:v>66.843897706116792</c:v>
                </c:pt>
                <c:pt idx="10353">
                  <c:v>66.675089565226884</c:v>
                </c:pt>
                <c:pt idx="10354">
                  <c:v>66.526987409101793</c:v>
                </c:pt>
                <c:pt idx="10355">
                  <c:v>66.365971908397341</c:v>
                </c:pt>
                <c:pt idx="10356">
                  <c:v>66.213808917898575</c:v>
                </c:pt>
                <c:pt idx="10357">
                  <c:v>66.048385716697055</c:v>
                </c:pt>
                <c:pt idx="10358">
                  <c:v>65.884062277404865</c:v>
                </c:pt>
                <c:pt idx="10359">
                  <c:v>65.741837399432256</c:v>
                </c:pt>
                <c:pt idx="10360">
                  <c:v>65.574170443092527</c:v>
                </c:pt>
                <c:pt idx="10361">
                  <c:v>65.421936118832747</c:v>
                </c:pt>
                <c:pt idx="10362">
                  <c:v>65.265767159367982</c:v>
                </c:pt>
                <c:pt idx="10363">
                  <c:v>65.096315145575574</c:v>
                </c:pt>
                <c:pt idx="10364">
                  <c:v>64.926261937050526</c:v>
                </c:pt>
                <c:pt idx="10365">
                  <c:v>64.772105591883033</c:v>
                </c:pt>
                <c:pt idx="10366">
                  <c:v>64.606995383298454</c:v>
                </c:pt>
                <c:pt idx="10367">
                  <c:v>64.468464245483418</c:v>
                </c:pt>
                <c:pt idx="10368">
                  <c:v>64.311291828169601</c:v>
                </c:pt>
                <c:pt idx="10369">
                  <c:v>64.157183196712595</c:v>
                </c:pt>
                <c:pt idx="10370">
                  <c:v>64.004247702135004</c:v>
                </c:pt>
                <c:pt idx="10371">
                  <c:v>63.860824576521495</c:v>
                </c:pt>
                <c:pt idx="10372">
                  <c:v>63.706254110584155</c:v>
                </c:pt>
                <c:pt idx="10373">
                  <c:v>63.564906784758094</c:v>
                </c:pt>
                <c:pt idx="10374">
                  <c:v>63.4122336601949</c:v>
                </c:pt>
                <c:pt idx="10375">
                  <c:v>63.271726841335429</c:v>
                </c:pt>
                <c:pt idx="10376">
                  <c:v>63.121189280301678</c:v>
                </c:pt>
                <c:pt idx="10377">
                  <c:v>62.979561823334564</c:v>
                </c:pt>
                <c:pt idx="10378">
                  <c:v>62.828039371920184</c:v>
                </c:pt>
                <c:pt idx="10379">
                  <c:v>62.680530432957269</c:v>
                </c:pt>
                <c:pt idx="10380">
                  <c:v>62.516659228824437</c:v>
                </c:pt>
                <c:pt idx="10381">
                  <c:v>62.371775917122065</c:v>
                </c:pt>
                <c:pt idx="10382">
                  <c:v>62.21585411786517</c:v>
                </c:pt>
                <c:pt idx="10383">
                  <c:v>62.063682616247512</c:v>
                </c:pt>
                <c:pt idx="10384">
                  <c:v>61.926823703908141</c:v>
                </c:pt>
                <c:pt idx="10385">
                  <c:v>61.784831363592552</c:v>
                </c:pt>
                <c:pt idx="10386">
                  <c:v>61.648685928576469</c:v>
                </c:pt>
                <c:pt idx="10387">
                  <c:v>61.504202969168929</c:v>
                </c:pt>
                <c:pt idx="10388">
                  <c:v>61.375610236745231</c:v>
                </c:pt>
                <c:pt idx="10389">
                  <c:v>61.233336240313903</c:v>
                </c:pt>
                <c:pt idx="10390">
                  <c:v>61.102167528200084</c:v>
                </c:pt>
                <c:pt idx="10391">
                  <c:v>60.959089493991982</c:v>
                </c:pt>
                <c:pt idx="10392">
                  <c:v>60.823816034360078</c:v>
                </c:pt>
                <c:pt idx="10393">
                  <c:v>60.680966287823189</c:v>
                </c:pt>
                <c:pt idx="10394">
                  <c:v>60.546729051317548</c:v>
                </c:pt>
                <c:pt idx="10395">
                  <c:v>60.411181161094959</c:v>
                </c:pt>
                <c:pt idx="10396">
                  <c:v>60.269977645641362</c:v>
                </c:pt>
                <c:pt idx="10397">
                  <c:v>60.141221140067429</c:v>
                </c:pt>
                <c:pt idx="10398">
                  <c:v>59.983824012426524</c:v>
                </c:pt>
                <c:pt idx="10399">
                  <c:v>59.841404146110719</c:v>
                </c:pt>
                <c:pt idx="10400">
                  <c:v>59.691972740545651</c:v>
                </c:pt>
                <c:pt idx="10401">
                  <c:v>59.560867554984085</c:v>
                </c:pt>
                <c:pt idx="10402">
                  <c:v>59.434230595526799</c:v>
                </c:pt>
                <c:pt idx="10403">
                  <c:v>59.300141416590897</c:v>
                </c:pt>
                <c:pt idx="10404">
                  <c:v>59.158794649815505</c:v>
                </c:pt>
                <c:pt idx="10405">
                  <c:v>59.027011862468996</c:v>
                </c:pt>
                <c:pt idx="10406">
                  <c:v>58.908824362131313</c:v>
                </c:pt>
                <c:pt idx="10407">
                  <c:v>58.777091811551983</c:v>
                </c:pt>
                <c:pt idx="10408">
                  <c:v>58.652103954275361</c:v>
                </c:pt>
                <c:pt idx="10409">
                  <c:v>58.512305277916155</c:v>
                </c:pt>
                <c:pt idx="10410">
                  <c:v>58.389823022117184</c:v>
                </c:pt>
                <c:pt idx="10411">
                  <c:v>58.261343177430767</c:v>
                </c:pt>
                <c:pt idx="10412">
                  <c:v>58.136002082542191</c:v>
                </c:pt>
                <c:pt idx="10413">
                  <c:v>58.012374809395041</c:v>
                </c:pt>
                <c:pt idx="10414">
                  <c:v>57.886448209594732</c:v>
                </c:pt>
                <c:pt idx="10415">
                  <c:v>57.742445122103362</c:v>
                </c:pt>
                <c:pt idx="10416">
                  <c:v>57.613501708518058</c:v>
                </c:pt>
                <c:pt idx="10417">
                  <c:v>57.475170747586574</c:v>
                </c:pt>
                <c:pt idx="10418">
                  <c:v>57.336707926642184</c:v>
                </c:pt>
                <c:pt idx="10419">
                  <c:v>57.204926476898152</c:v>
                </c:pt>
                <c:pt idx="10420">
                  <c:v>57.090703499340975</c:v>
                </c:pt>
                <c:pt idx="10421">
                  <c:v>56.962513249906117</c:v>
                </c:pt>
                <c:pt idx="10422">
                  <c:v>56.839925012273376</c:v>
                </c:pt>
                <c:pt idx="10423">
                  <c:v>56.719743810562697</c:v>
                </c:pt>
                <c:pt idx="10424">
                  <c:v>56.605556206018164</c:v>
                </c:pt>
                <c:pt idx="10425">
                  <c:v>56.479935635575778</c:v>
                </c:pt>
                <c:pt idx="10426">
                  <c:v>56.361937923172285</c:v>
                </c:pt>
                <c:pt idx="10427">
                  <c:v>56.242900199206417</c:v>
                </c:pt>
                <c:pt idx="10428">
                  <c:v>56.124572081071499</c:v>
                </c:pt>
                <c:pt idx="10429">
                  <c:v>55.997821357587696</c:v>
                </c:pt>
                <c:pt idx="10430">
                  <c:v>55.875190363487263</c:v>
                </c:pt>
                <c:pt idx="10431">
                  <c:v>55.758180547972643</c:v>
                </c:pt>
                <c:pt idx="10432">
                  <c:v>55.641840177582637</c:v>
                </c:pt>
                <c:pt idx="10433">
                  <c:v>55.518397712464072</c:v>
                </c:pt>
                <c:pt idx="10434">
                  <c:v>55.386624241292012</c:v>
                </c:pt>
                <c:pt idx="10435">
                  <c:v>55.264221132768981</c:v>
                </c:pt>
                <c:pt idx="10436">
                  <c:v>55.146541556118606</c:v>
                </c:pt>
                <c:pt idx="10437">
                  <c:v>55.012406549941275</c:v>
                </c:pt>
                <c:pt idx="10438">
                  <c:v>54.903182485556954</c:v>
                </c:pt>
                <c:pt idx="10439">
                  <c:v>54.787382347106792</c:v>
                </c:pt>
                <c:pt idx="10440">
                  <c:v>54.66749680415446</c:v>
                </c:pt>
                <c:pt idx="10441">
                  <c:v>54.563334811457246</c:v>
                </c:pt>
                <c:pt idx="10442">
                  <c:v>54.446777359381265</c:v>
                </c:pt>
                <c:pt idx="10443">
                  <c:v>54.335833164277787</c:v>
                </c:pt>
                <c:pt idx="10444">
                  <c:v>54.229862217734215</c:v>
                </c:pt>
                <c:pt idx="10445">
                  <c:v>54.109899427675501</c:v>
                </c:pt>
                <c:pt idx="10446">
                  <c:v>53.995760431392654</c:v>
                </c:pt>
                <c:pt idx="10447">
                  <c:v>53.883732083763192</c:v>
                </c:pt>
                <c:pt idx="10448">
                  <c:v>53.768494709774444</c:v>
                </c:pt>
                <c:pt idx="10449">
                  <c:v>53.657671996958868</c:v>
                </c:pt>
                <c:pt idx="10450">
                  <c:v>53.553238016017424</c:v>
                </c:pt>
                <c:pt idx="10451">
                  <c:v>53.445093866426951</c:v>
                </c:pt>
                <c:pt idx="10452">
                  <c:v>53.335191365047869</c:v>
                </c:pt>
                <c:pt idx="10453">
                  <c:v>53.209042206343099</c:v>
                </c:pt>
                <c:pt idx="10454">
                  <c:v>53.096845950279828</c:v>
                </c:pt>
                <c:pt idx="10455">
                  <c:v>52.979877549440914</c:v>
                </c:pt>
                <c:pt idx="10456">
                  <c:v>52.865453759927362</c:v>
                </c:pt>
                <c:pt idx="10457">
                  <c:v>52.751598361503611</c:v>
                </c:pt>
                <c:pt idx="10458">
                  <c:v>52.647533705331213</c:v>
                </c:pt>
                <c:pt idx="10459">
                  <c:v>52.546013428971285</c:v>
                </c:pt>
                <c:pt idx="10460">
                  <c:v>52.425762828194124</c:v>
                </c:pt>
                <c:pt idx="10461">
                  <c:v>52.322951051740567</c:v>
                </c:pt>
                <c:pt idx="10462">
                  <c:v>52.236374457413106</c:v>
                </c:pt>
                <c:pt idx="10463">
                  <c:v>52.13513101552023</c:v>
                </c:pt>
                <c:pt idx="10464">
                  <c:v>52.022816971311833</c:v>
                </c:pt>
                <c:pt idx="10465">
                  <c:v>51.921548919830897</c:v>
                </c:pt>
                <c:pt idx="10466">
                  <c:v>51.816881354971713</c:v>
                </c:pt>
                <c:pt idx="10467">
                  <c:v>51.70888605744193</c:v>
                </c:pt>
                <c:pt idx="10468">
                  <c:v>51.606451606613845</c:v>
                </c:pt>
                <c:pt idx="10469">
                  <c:v>51.508708872088377</c:v>
                </c:pt>
                <c:pt idx="10470">
                  <c:v>51.411605272392201</c:v>
                </c:pt>
                <c:pt idx="10471">
                  <c:v>51.309058328217247</c:v>
                </c:pt>
                <c:pt idx="10472">
                  <c:v>51.203938324945533</c:v>
                </c:pt>
                <c:pt idx="10473">
                  <c:v>51.086678369943058</c:v>
                </c:pt>
                <c:pt idx="10474">
                  <c:v>50.986507568353147</c:v>
                </c:pt>
                <c:pt idx="10475">
                  <c:v>50.876456450141191</c:v>
                </c:pt>
                <c:pt idx="10476">
                  <c:v>50.765048792539218</c:v>
                </c:pt>
                <c:pt idx="10477">
                  <c:v>50.677354210373103</c:v>
                </c:pt>
                <c:pt idx="10478">
                  <c:v>50.567250433466924</c:v>
                </c:pt>
                <c:pt idx="10479">
                  <c:v>50.467277099263399</c:v>
                </c:pt>
                <c:pt idx="10480">
                  <c:v>50.37335774289906</c:v>
                </c:pt>
                <c:pt idx="10481">
                  <c:v>50.278883573214017</c:v>
                </c:pt>
                <c:pt idx="10482">
                  <c:v>50.187394924304442</c:v>
                </c:pt>
                <c:pt idx="10483">
                  <c:v>50.089370489813732</c:v>
                </c:pt>
                <c:pt idx="10484">
                  <c:v>49.986032917443282</c:v>
                </c:pt>
                <c:pt idx="10485">
                  <c:v>49.886988223452114</c:v>
                </c:pt>
                <c:pt idx="10486">
                  <c:v>49.797243357698434</c:v>
                </c:pt>
                <c:pt idx="10487">
                  <c:v>49.702334976943739</c:v>
                </c:pt>
                <c:pt idx="10488">
                  <c:v>49.611716831822285</c:v>
                </c:pt>
                <c:pt idx="10489">
                  <c:v>49.511266815611179</c:v>
                </c:pt>
                <c:pt idx="10490">
                  <c:v>49.420498622778751</c:v>
                </c:pt>
                <c:pt idx="10491">
                  <c:v>49.317684993520359</c:v>
                </c:pt>
                <c:pt idx="10492">
                  <c:v>49.209359724271856</c:v>
                </c:pt>
                <c:pt idx="10493">
                  <c:v>49.101627349724858</c:v>
                </c:pt>
                <c:pt idx="10494">
                  <c:v>49.013685761221417</c:v>
                </c:pt>
                <c:pt idx="10495">
                  <c:v>48.915147418609372</c:v>
                </c:pt>
                <c:pt idx="10496">
                  <c:v>48.816601404550937</c:v>
                </c:pt>
                <c:pt idx="10497">
                  <c:v>48.729767454938568</c:v>
                </c:pt>
                <c:pt idx="10498">
                  <c:v>48.629830473809925</c:v>
                </c:pt>
                <c:pt idx="10499">
                  <c:v>48.542891215345492</c:v>
                </c:pt>
                <c:pt idx="10500">
                  <c:v>48.452809043017332</c:v>
                </c:pt>
                <c:pt idx="10501">
                  <c:v>48.371381268395872</c:v>
                </c:pt>
                <c:pt idx="10502">
                  <c:v>48.273116175592889</c:v>
                </c:pt>
                <c:pt idx="10503">
                  <c:v>48.176001656637823</c:v>
                </c:pt>
                <c:pt idx="10504">
                  <c:v>48.092613221414425</c:v>
                </c:pt>
                <c:pt idx="10505">
                  <c:v>48.001139855507347</c:v>
                </c:pt>
                <c:pt idx="10506">
                  <c:v>47.910135102121544</c:v>
                </c:pt>
                <c:pt idx="10507">
                  <c:v>47.83659803485827</c:v>
                </c:pt>
                <c:pt idx="10508">
                  <c:v>47.742840666245343</c:v>
                </c:pt>
                <c:pt idx="10509">
                  <c:v>47.654024172760586</c:v>
                </c:pt>
                <c:pt idx="10510">
                  <c:v>47.556846628459041</c:v>
                </c:pt>
                <c:pt idx="10511">
                  <c:v>47.474135435452297</c:v>
                </c:pt>
                <c:pt idx="10512">
                  <c:v>47.369329960181062</c:v>
                </c:pt>
                <c:pt idx="10513">
                  <c:v>47.278056332756101</c:v>
                </c:pt>
                <c:pt idx="10514">
                  <c:v>47.188536259664026</c:v>
                </c:pt>
                <c:pt idx="10515">
                  <c:v>47.100528797222807</c:v>
                </c:pt>
                <c:pt idx="10516">
                  <c:v>46.996235589040737</c:v>
                </c:pt>
                <c:pt idx="10517">
                  <c:v>46.9153653957312</c:v>
                </c:pt>
                <c:pt idx="10518">
                  <c:v>46.831640442247107</c:v>
                </c:pt>
                <c:pt idx="10519">
                  <c:v>46.760806582784113</c:v>
                </c:pt>
                <c:pt idx="10520">
                  <c:v>46.674682749476908</c:v>
                </c:pt>
                <c:pt idx="10521">
                  <c:v>46.585451029931349</c:v>
                </c:pt>
                <c:pt idx="10522">
                  <c:v>46.48846624506065</c:v>
                </c:pt>
                <c:pt idx="10523">
                  <c:v>46.422239772252972</c:v>
                </c:pt>
                <c:pt idx="10524">
                  <c:v>46.336743332017221</c:v>
                </c:pt>
                <c:pt idx="10525">
                  <c:v>46.25276249315921</c:v>
                </c:pt>
                <c:pt idx="10526">
                  <c:v>46.159510283397225</c:v>
                </c:pt>
                <c:pt idx="10527">
                  <c:v>46.087781496874399</c:v>
                </c:pt>
                <c:pt idx="10528">
                  <c:v>45.995163959331563</c:v>
                </c:pt>
                <c:pt idx="10529">
                  <c:v>45.920734336651797</c:v>
                </c:pt>
                <c:pt idx="10530">
                  <c:v>45.832859761916097</c:v>
                </c:pt>
                <c:pt idx="10531">
                  <c:v>45.742790554502811</c:v>
                </c:pt>
                <c:pt idx="10532">
                  <c:v>45.665633541855755</c:v>
                </c:pt>
                <c:pt idx="10533">
                  <c:v>45.563621672379426</c:v>
                </c:pt>
                <c:pt idx="10534">
                  <c:v>45.467168636438096</c:v>
                </c:pt>
                <c:pt idx="10535">
                  <c:v>45.382051658847871</c:v>
                </c:pt>
                <c:pt idx="10536">
                  <c:v>45.307952606408179</c:v>
                </c:pt>
                <c:pt idx="10537">
                  <c:v>45.238263242780533</c:v>
                </c:pt>
                <c:pt idx="10538">
                  <c:v>45.166505128453409</c:v>
                </c:pt>
                <c:pt idx="10539">
                  <c:v>45.088657808192565</c:v>
                </c:pt>
                <c:pt idx="10540">
                  <c:v>45.009350968119712</c:v>
                </c:pt>
                <c:pt idx="10541">
                  <c:v>44.930016755132016</c:v>
                </c:pt>
                <c:pt idx="10542">
                  <c:v>44.841589500400985</c:v>
                </c:pt>
                <c:pt idx="10543">
                  <c:v>44.77666254591086</c:v>
                </c:pt>
                <c:pt idx="10544">
                  <c:v>44.682596238014298</c:v>
                </c:pt>
                <c:pt idx="10545">
                  <c:v>44.619358096093563</c:v>
                </c:pt>
                <c:pt idx="10546">
                  <c:v>44.534126281913338</c:v>
                </c:pt>
                <c:pt idx="10547">
                  <c:v>44.468178996506651</c:v>
                </c:pt>
                <c:pt idx="10548">
                  <c:v>44.381958187630822</c:v>
                </c:pt>
                <c:pt idx="10549">
                  <c:v>44.306143120658291</c:v>
                </c:pt>
                <c:pt idx="10550">
                  <c:v>44.232010446301288</c:v>
                </c:pt>
                <c:pt idx="10551">
                  <c:v>44.150643254051076</c:v>
                </c:pt>
                <c:pt idx="10552">
                  <c:v>44.073032482541677</c:v>
                </c:pt>
                <c:pt idx="10553">
                  <c:v>43.985139322603075</c:v>
                </c:pt>
                <c:pt idx="10554">
                  <c:v>43.890828108425836</c:v>
                </c:pt>
                <c:pt idx="10555">
                  <c:v>43.82659733139527</c:v>
                </c:pt>
                <c:pt idx="10556">
                  <c:v>43.752538514093338</c:v>
                </c:pt>
                <c:pt idx="10557">
                  <c:v>43.671348061576623</c:v>
                </c:pt>
                <c:pt idx="10558">
                  <c:v>43.583511093685416</c:v>
                </c:pt>
                <c:pt idx="10559">
                  <c:v>43.513053964420322</c:v>
                </c:pt>
                <c:pt idx="10560">
                  <c:v>43.447942987763511</c:v>
                </c:pt>
                <c:pt idx="10561">
                  <c:v>43.37043404478645</c:v>
                </c:pt>
                <c:pt idx="10562">
                  <c:v>43.3059233980686</c:v>
                </c:pt>
                <c:pt idx="10563">
                  <c:v>43.233066614973602</c:v>
                </c:pt>
                <c:pt idx="10564">
                  <c:v>43.167183496425238</c:v>
                </c:pt>
                <c:pt idx="10565">
                  <c:v>43.082189449958967</c:v>
                </c:pt>
                <c:pt idx="10566">
                  <c:v>43.025895446520082</c:v>
                </c:pt>
                <c:pt idx="10567">
                  <c:v>42.947689066304491</c:v>
                </c:pt>
                <c:pt idx="10568">
                  <c:v>42.870445792835866</c:v>
                </c:pt>
                <c:pt idx="10569">
                  <c:v>42.810329992264123</c:v>
                </c:pt>
                <c:pt idx="10570">
                  <c:v>42.730827773728656</c:v>
                </c:pt>
                <c:pt idx="10571">
                  <c:v>42.673940205169295</c:v>
                </c:pt>
                <c:pt idx="10572">
                  <c:v>42.600044299826962</c:v>
                </c:pt>
                <c:pt idx="10573">
                  <c:v>42.525195615403248</c:v>
                </c:pt>
                <c:pt idx="10574">
                  <c:v>42.443092131204423</c:v>
                </c:pt>
                <c:pt idx="10575">
                  <c:v>42.353628750453126</c:v>
                </c:pt>
                <c:pt idx="10576">
                  <c:v>42.282202969863491</c:v>
                </c:pt>
                <c:pt idx="10577">
                  <c:v>42.207517187755329</c:v>
                </c:pt>
                <c:pt idx="10578">
                  <c:v>42.149856870082147</c:v>
                </c:pt>
                <c:pt idx="10579">
                  <c:v>42.082981792929218</c:v>
                </c:pt>
                <c:pt idx="10580">
                  <c:v>42.005063220174989</c:v>
                </c:pt>
                <c:pt idx="10581">
                  <c:v>41.944913082775429</c:v>
                </c:pt>
                <c:pt idx="10582">
                  <c:v>41.877585795957017</c:v>
                </c:pt>
                <c:pt idx="10583">
                  <c:v>41.806043866309864</c:v>
                </c:pt>
                <c:pt idx="10584">
                  <c:v>41.744718610744243</c:v>
                </c:pt>
                <c:pt idx="10585">
                  <c:v>41.678902306422252</c:v>
                </c:pt>
                <c:pt idx="10586">
                  <c:v>41.617478557178728</c:v>
                </c:pt>
                <c:pt idx="10587">
                  <c:v>41.538588669407929</c:v>
                </c:pt>
                <c:pt idx="10588">
                  <c:v>41.484514312539282</c:v>
                </c:pt>
                <c:pt idx="10589">
                  <c:v>41.415295656089256</c:v>
                </c:pt>
                <c:pt idx="10590">
                  <c:v>41.348007232186717</c:v>
                </c:pt>
                <c:pt idx="10591">
                  <c:v>41.279699932550592</c:v>
                </c:pt>
                <c:pt idx="10592">
                  <c:v>41.204170933290321</c:v>
                </c:pt>
                <c:pt idx="10593">
                  <c:v>41.144607655509432</c:v>
                </c:pt>
                <c:pt idx="10594">
                  <c:v>41.075340932382318</c:v>
                </c:pt>
                <c:pt idx="10595">
                  <c:v>41.019255093823368</c:v>
                </c:pt>
                <c:pt idx="10596">
                  <c:v>40.950840337338136</c:v>
                </c:pt>
                <c:pt idx="10597">
                  <c:v>40.867653071368309</c:v>
                </c:pt>
                <c:pt idx="10598">
                  <c:v>40.782650609846229</c:v>
                </c:pt>
                <c:pt idx="10599">
                  <c:v>40.717923744990287</c:v>
                </c:pt>
                <c:pt idx="10600">
                  <c:v>40.658647314760152</c:v>
                </c:pt>
                <c:pt idx="10601">
                  <c:v>40.601386951318219</c:v>
                </c:pt>
                <c:pt idx="10602">
                  <c:v>40.54228922242639</c:v>
                </c:pt>
                <c:pt idx="10603">
                  <c:v>40.469255884459074</c:v>
                </c:pt>
                <c:pt idx="10604">
                  <c:v>40.420653431973044</c:v>
                </c:pt>
                <c:pt idx="10605">
                  <c:v>40.362823338948317</c:v>
                </c:pt>
                <c:pt idx="10606">
                  <c:v>40.296332508121736</c:v>
                </c:pt>
                <c:pt idx="10607">
                  <c:v>40.239075308127042</c:v>
                </c:pt>
                <c:pt idx="10608">
                  <c:v>40.177786737342331</c:v>
                </c:pt>
                <c:pt idx="10609">
                  <c:v>40.11604343548035</c:v>
                </c:pt>
                <c:pt idx="10610">
                  <c:v>40.054803869417839</c:v>
                </c:pt>
                <c:pt idx="10611">
                  <c:v>39.993031966571593</c:v>
                </c:pt>
                <c:pt idx="10612">
                  <c:v>39.927206447598039</c:v>
                </c:pt>
                <c:pt idx="10613">
                  <c:v>39.871643729644269</c:v>
                </c:pt>
                <c:pt idx="10614">
                  <c:v>39.810631916064125</c:v>
                </c:pt>
                <c:pt idx="10615">
                  <c:v>39.756644661653205</c:v>
                </c:pt>
                <c:pt idx="10616">
                  <c:v>39.697238004686611</c:v>
                </c:pt>
                <c:pt idx="10617">
                  <c:v>39.631356370682099</c:v>
                </c:pt>
                <c:pt idx="10618">
                  <c:v>39.56858083330215</c:v>
                </c:pt>
                <c:pt idx="10619">
                  <c:v>39.502568762871391</c:v>
                </c:pt>
                <c:pt idx="10620">
                  <c:v>39.427178546375458</c:v>
                </c:pt>
                <c:pt idx="10621">
                  <c:v>39.357343761509767</c:v>
                </c:pt>
                <c:pt idx="10622">
                  <c:v>39.302434714917069</c:v>
                </c:pt>
                <c:pt idx="10623">
                  <c:v>39.241626685400476</c:v>
                </c:pt>
                <c:pt idx="10624">
                  <c:v>39.184512973981796</c:v>
                </c:pt>
                <c:pt idx="10625">
                  <c:v>39.132384600906015</c:v>
                </c:pt>
                <c:pt idx="10626">
                  <c:v>39.072557599402813</c:v>
                </c:pt>
                <c:pt idx="10627">
                  <c:v>39.023313007098139</c:v>
                </c:pt>
                <c:pt idx="10628">
                  <c:v>38.954330765672381</c:v>
                </c:pt>
                <c:pt idx="10629">
                  <c:v>38.899522148138225</c:v>
                </c:pt>
                <c:pt idx="10630">
                  <c:v>38.837490444096574</c:v>
                </c:pt>
                <c:pt idx="10631">
                  <c:v>38.774740065359822</c:v>
                </c:pt>
                <c:pt idx="10632">
                  <c:v>38.733370140209445</c:v>
                </c:pt>
                <c:pt idx="10633">
                  <c:v>38.664623753476164</c:v>
                </c:pt>
                <c:pt idx="10634">
                  <c:v>38.613055764516901</c:v>
                </c:pt>
                <c:pt idx="10635">
                  <c:v>38.561000194452191</c:v>
                </c:pt>
                <c:pt idx="10636">
                  <c:v>38.497173857922569</c:v>
                </c:pt>
                <c:pt idx="10637">
                  <c:v>38.452337799293424</c:v>
                </c:pt>
                <c:pt idx="10638">
                  <c:v>38.396002936563015</c:v>
                </c:pt>
                <c:pt idx="10639">
                  <c:v>38.349644868348335</c:v>
                </c:pt>
                <c:pt idx="10640">
                  <c:v>38.286911773307793</c:v>
                </c:pt>
                <c:pt idx="10641">
                  <c:v>38.226915638849114</c:v>
                </c:pt>
                <c:pt idx="10642">
                  <c:v>38.189558600811026</c:v>
                </c:pt>
                <c:pt idx="10643">
                  <c:v>38.115713061598484</c:v>
                </c:pt>
                <c:pt idx="10644">
                  <c:v>38.057788073616223</c:v>
                </c:pt>
                <c:pt idx="10645">
                  <c:v>38.0057318928461</c:v>
                </c:pt>
                <c:pt idx="10646">
                  <c:v>37.965656982886436</c:v>
                </c:pt>
                <c:pt idx="10647">
                  <c:v>37.909432764147503</c:v>
                </c:pt>
                <c:pt idx="10648">
                  <c:v>37.853699861908737</c:v>
                </c:pt>
                <c:pt idx="10649">
                  <c:v>37.806929085405038</c:v>
                </c:pt>
                <c:pt idx="10650">
                  <c:v>37.750580591939908</c:v>
                </c:pt>
                <c:pt idx="10651">
                  <c:v>37.696098650562035</c:v>
                </c:pt>
                <c:pt idx="10652">
                  <c:v>37.6342191241649</c:v>
                </c:pt>
                <c:pt idx="10653">
                  <c:v>37.589181297348532</c:v>
                </c:pt>
                <c:pt idx="10654">
                  <c:v>37.543487391482913</c:v>
                </c:pt>
                <c:pt idx="10655">
                  <c:v>37.472732297211039</c:v>
                </c:pt>
                <c:pt idx="10656">
                  <c:v>37.43320973911085</c:v>
                </c:pt>
                <c:pt idx="10657">
                  <c:v>37.374923210435206</c:v>
                </c:pt>
                <c:pt idx="10658">
                  <c:v>37.328936975416966</c:v>
                </c:pt>
                <c:pt idx="10659">
                  <c:v>37.272758761809385</c:v>
                </c:pt>
                <c:pt idx="10660">
                  <c:v>37.225692151753606</c:v>
                </c:pt>
                <c:pt idx="10661">
                  <c:v>37.174391724643982</c:v>
                </c:pt>
                <c:pt idx="10662">
                  <c:v>37.113530504670116</c:v>
                </c:pt>
                <c:pt idx="10663">
                  <c:v>37.066172809328165</c:v>
                </c:pt>
                <c:pt idx="10664">
                  <c:v>37.024358005393118</c:v>
                </c:pt>
                <c:pt idx="10665">
                  <c:v>36.973434448550094</c:v>
                </c:pt>
                <c:pt idx="10666">
                  <c:v>36.914068510721194</c:v>
                </c:pt>
                <c:pt idx="10667">
                  <c:v>36.878346653689583</c:v>
                </c:pt>
                <c:pt idx="10668">
                  <c:v>36.818998114029711</c:v>
                </c:pt>
                <c:pt idx="10669">
                  <c:v>36.771233315122785</c:v>
                </c:pt>
                <c:pt idx="10670">
                  <c:v>36.72025324352353</c:v>
                </c:pt>
                <c:pt idx="10671">
                  <c:v>36.672752082027898</c:v>
                </c:pt>
                <c:pt idx="10672">
                  <c:v>36.617262135828582</c:v>
                </c:pt>
                <c:pt idx="10673">
                  <c:v>36.581402741186011</c:v>
                </c:pt>
                <c:pt idx="10674">
                  <c:v>36.521964655208748</c:v>
                </c:pt>
                <c:pt idx="10675">
                  <c:v>36.481354377794403</c:v>
                </c:pt>
                <c:pt idx="10676">
                  <c:v>36.42112991042503</c:v>
                </c:pt>
                <c:pt idx="10677">
                  <c:v>36.37125552568957</c:v>
                </c:pt>
                <c:pt idx="10678">
                  <c:v>36.327538957103883</c:v>
                </c:pt>
                <c:pt idx="10679">
                  <c:v>36.267751235256739</c:v>
                </c:pt>
                <c:pt idx="10680">
                  <c:v>36.239882447054384</c:v>
                </c:pt>
                <c:pt idx="10681">
                  <c:v>36.190762848568873</c:v>
                </c:pt>
                <c:pt idx="10682">
                  <c:v>36.136934036825195</c:v>
                </c:pt>
                <c:pt idx="10683">
                  <c:v>36.085910322337959</c:v>
                </c:pt>
                <c:pt idx="10684">
                  <c:v>36.045160990121552</c:v>
                </c:pt>
                <c:pt idx="10685">
                  <c:v>35.989376971301184</c:v>
                </c:pt>
                <c:pt idx="10686">
                  <c:v>35.941081841953732</c:v>
                </c:pt>
                <c:pt idx="10687">
                  <c:v>35.902367653108499</c:v>
                </c:pt>
                <c:pt idx="10688">
                  <c:v>35.850971319142559</c:v>
                </c:pt>
                <c:pt idx="10689">
                  <c:v>35.810930376987713</c:v>
                </c:pt>
                <c:pt idx="10690">
                  <c:v>35.760819014207868</c:v>
                </c:pt>
                <c:pt idx="10691">
                  <c:v>35.71164180734354</c:v>
                </c:pt>
                <c:pt idx="10692">
                  <c:v>35.667905311227457</c:v>
                </c:pt>
                <c:pt idx="10693">
                  <c:v>35.625958444137474</c:v>
                </c:pt>
                <c:pt idx="10694">
                  <c:v>35.580505912338424</c:v>
                </c:pt>
                <c:pt idx="10695">
                  <c:v>35.538455321383353</c:v>
                </c:pt>
                <c:pt idx="10696">
                  <c:v>35.485500819987621</c:v>
                </c:pt>
                <c:pt idx="10697">
                  <c:v>35.447915604554723</c:v>
                </c:pt>
                <c:pt idx="10698">
                  <c:v>35.39574200325255</c:v>
                </c:pt>
                <c:pt idx="10699">
                  <c:v>35.354640035138928</c:v>
                </c:pt>
                <c:pt idx="10700">
                  <c:v>35.309965643457573</c:v>
                </c:pt>
                <c:pt idx="10701">
                  <c:v>35.266125748277233</c:v>
                </c:pt>
                <c:pt idx="10702">
                  <c:v>35.209862424494204</c:v>
                </c:pt>
                <c:pt idx="10703">
                  <c:v>35.169459525023832</c:v>
                </c:pt>
                <c:pt idx="10704">
                  <c:v>35.138904542534533</c:v>
                </c:pt>
                <c:pt idx="10705">
                  <c:v>35.092485477426287</c:v>
                </c:pt>
                <c:pt idx="10706">
                  <c:v>35.047240839101775</c:v>
                </c:pt>
                <c:pt idx="10707">
                  <c:v>35.012619527330742</c:v>
                </c:pt>
                <c:pt idx="10708">
                  <c:v>34.966801244632393</c:v>
                </c:pt>
                <c:pt idx="10709">
                  <c:v>34.911679746986252</c:v>
                </c:pt>
                <c:pt idx="10710">
                  <c:v>34.874170400440718</c:v>
                </c:pt>
                <c:pt idx="10711">
                  <c:v>34.824744471336771</c:v>
                </c:pt>
                <c:pt idx="10712">
                  <c:v>34.790456111466902</c:v>
                </c:pt>
                <c:pt idx="10713">
                  <c:v>34.741834370527933</c:v>
                </c:pt>
                <c:pt idx="10714">
                  <c:v>34.711878289133736</c:v>
                </c:pt>
                <c:pt idx="10715">
                  <c:v>34.667644161291996</c:v>
                </c:pt>
                <c:pt idx="10716">
                  <c:v>34.628880524142488</c:v>
                </c:pt>
                <c:pt idx="10717">
                  <c:v>34.589143065422206</c:v>
                </c:pt>
                <c:pt idx="10718">
                  <c:v>34.537475510176023</c:v>
                </c:pt>
                <c:pt idx="10719">
                  <c:v>34.502503186242805</c:v>
                </c:pt>
                <c:pt idx="10720">
                  <c:v>34.460702475288656</c:v>
                </c:pt>
                <c:pt idx="10721">
                  <c:v>34.414176831470229</c:v>
                </c:pt>
                <c:pt idx="10722">
                  <c:v>34.379382713580341</c:v>
                </c:pt>
                <c:pt idx="10723">
                  <c:v>34.334233707437519</c:v>
                </c:pt>
                <c:pt idx="10724">
                  <c:v>34.302661135237685</c:v>
                </c:pt>
                <c:pt idx="10725">
                  <c:v>34.26777889210949</c:v>
                </c:pt>
                <c:pt idx="10726">
                  <c:v>34.216452250954731</c:v>
                </c:pt>
                <c:pt idx="10727">
                  <c:v>34.176842638866674</c:v>
                </c:pt>
                <c:pt idx="10728">
                  <c:v>34.137798921060082</c:v>
                </c:pt>
                <c:pt idx="10729">
                  <c:v>34.093384349214666</c:v>
                </c:pt>
                <c:pt idx="10730">
                  <c:v>34.067245169748048</c:v>
                </c:pt>
                <c:pt idx="10731">
                  <c:v>34.026786078905872</c:v>
                </c:pt>
                <c:pt idx="10732">
                  <c:v>33.97817898327186</c:v>
                </c:pt>
                <c:pt idx="10733">
                  <c:v>33.946976134566896</c:v>
                </c:pt>
                <c:pt idx="10734">
                  <c:v>33.903344434170279</c:v>
                </c:pt>
                <c:pt idx="10735">
                  <c:v>33.876528339280512</c:v>
                </c:pt>
                <c:pt idx="10736">
                  <c:v>33.826205461285397</c:v>
                </c:pt>
                <c:pt idx="10737">
                  <c:v>33.793223697765086</c:v>
                </c:pt>
                <c:pt idx="10738">
                  <c:v>33.746863335896201</c:v>
                </c:pt>
                <c:pt idx="10739">
                  <c:v>33.716293587129513</c:v>
                </c:pt>
                <c:pt idx="10740">
                  <c:v>33.683348857137744</c:v>
                </c:pt>
                <c:pt idx="10741">
                  <c:v>33.638806245566393</c:v>
                </c:pt>
                <c:pt idx="10742">
                  <c:v>33.598035203335641</c:v>
                </c:pt>
                <c:pt idx="10743">
                  <c:v>33.562241627978821</c:v>
                </c:pt>
                <c:pt idx="10744">
                  <c:v>33.529520931151538</c:v>
                </c:pt>
                <c:pt idx="10745">
                  <c:v>33.490584807810293</c:v>
                </c:pt>
                <c:pt idx="10746">
                  <c:v>33.453862485290266</c:v>
                </c:pt>
                <c:pt idx="10747">
                  <c:v>33.419339570404432</c:v>
                </c:pt>
                <c:pt idx="10748">
                  <c:v>33.379439397519434</c:v>
                </c:pt>
                <c:pt idx="10749">
                  <c:v>33.330647208608262</c:v>
                </c:pt>
                <c:pt idx="10750">
                  <c:v>33.318223931288728</c:v>
                </c:pt>
                <c:pt idx="10751">
                  <c:v>33.277469815307171</c:v>
                </c:pt>
                <c:pt idx="10752">
                  <c:v>33.239979821682709</c:v>
                </c:pt>
                <c:pt idx="10753">
                  <c:v>33.199117106539035</c:v>
                </c:pt>
                <c:pt idx="10754">
                  <c:v>33.165278421697749</c:v>
                </c:pt>
                <c:pt idx="10755">
                  <c:v>33.125021666077586</c:v>
                </c:pt>
                <c:pt idx="10756">
                  <c:v>33.099062033405389</c:v>
                </c:pt>
                <c:pt idx="10757">
                  <c:v>33.057342491802999</c:v>
                </c:pt>
                <c:pt idx="10758">
                  <c:v>33.018827451111058</c:v>
                </c:pt>
                <c:pt idx="10759">
                  <c:v>32.987567848976681</c:v>
                </c:pt>
                <c:pt idx="10760">
                  <c:v>32.959464631507302</c:v>
                </c:pt>
                <c:pt idx="10761">
                  <c:v>32.914789484470262</c:v>
                </c:pt>
                <c:pt idx="10762">
                  <c:v>32.89162499006278</c:v>
                </c:pt>
                <c:pt idx="10763">
                  <c:v>32.852316706631662</c:v>
                </c:pt>
                <c:pt idx="10764">
                  <c:v>32.829626022202191</c:v>
                </c:pt>
                <c:pt idx="10765">
                  <c:v>32.792276454984446</c:v>
                </c:pt>
                <c:pt idx="10766">
                  <c:v>32.741711599744541</c:v>
                </c:pt>
                <c:pt idx="10767">
                  <c:v>32.714984037758747</c:v>
                </c:pt>
                <c:pt idx="10768">
                  <c:v>32.680126341800005</c:v>
                </c:pt>
                <c:pt idx="10769">
                  <c:v>32.650164620310647</c:v>
                </c:pt>
                <c:pt idx="10770">
                  <c:v>32.614587969471806</c:v>
                </c:pt>
                <c:pt idx="10771">
                  <c:v>32.58924427157379</c:v>
                </c:pt>
                <c:pt idx="10772">
                  <c:v>32.551129710149141</c:v>
                </c:pt>
                <c:pt idx="10773">
                  <c:v>32.519072918404376</c:v>
                </c:pt>
                <c:pt idx="10774">
                  <c:v>32.477316445829246</c:v>
                </c:pt>
                <c:pt idx="10775">
                  <c:v>32.443237738028628</c:v>
                </c:pt>
                <c:pt idx="10776">
                  <c:v>32.407257408121112</c:v>
                </c:pt>
                <c:pt idx="10777">
                  <c:v>32.383345798504877</c:v>
                </c:pt>
                <c:pt idx="10778">
                  <c:v>32.345844078414949</c:v>
                </c:pt>
                <c:pt idx="10779">
                  <c:v>32.319577670801849</c:v>
                </c:pt>
                <c:pt idx="10780">
                  <c:v>32.290351518350384</c:v>
                </c:pt>
                <c:pt idx="10781">
                  <c:v>32.254815936628404</c:v>
                </c:pt>
                <c:pt idx="10782">
                  <c:v>32.223059122910975</c:v>
                </c:pt>
                <c:pt idx="10783">
                  <c:v>32.190903303003466</c:v>
                </c:pt>
                <c:pt idx="10784">
                  <c:v>32.165558936714035</c:v>
                </c:pt>
                <c:pt idx="10785">
                  <c:v>32.1326908375584</c:v>
                </c:pt>
                <c:pt idx="10786">
                  <c:v>32.088445217697398</c:v>
                </c:pt>
                <c:pt idx="10787">
                  <c:v>32.069976393422209</c:v>
                </c:pt>
                <c:pt idx="10788">
                  <c:v>32.030943306840626</c:v>
                </c:pt>
                <c:pt idx="10789">
                  <c:v>32.008542227114098</c:v>
                </c:pt>
                <c:pt idx="10790">
                  <c:v>31.966456334610832</c:v>
                </c:pt>
                <c:pt idx="10791">
                  <c:v>31.93972217790764</c:v>
                </c:pt>
                <c:pt idx="10792">
                  <c:v>31.914509370050531</c:v>
                </c:pt>
                <c:pt idx="10793">
                  <c:v>31.889017828245279</c:v>
                </c:pt>
                <c:pt idx="10794">
                  <c:v>31.838710901522738</c:v>
                </c:pt>
                <c:pt idx="10795">
                  <c:v>31.823727551388558</c:v>
                </c:pt>
                <c:pt idx="10796">
                  <c:v>31.789215198371828</c:v>
                </c:pt>
                <c:pt idx="10797">
                  <c:v>31.756545749086889</c:v>
                </c:pt>
                <c:pt idx="10798">
                  <c:v>31.725308477440983</c:v>
                </c:pt>
                <c:pt idx="10799">
                  <c:v>31.700041576002143</c:v>
                </c:pt>
                <c:pt idx="10800">
                  <c:v>31.673871260394051</c:v>
                </c:pt>
                <c:pt idx="10801">
                  <c:v>31.642838096511568</c:v>
                </c:pt>
                <c:pt idx="10802">
                  <c:v>31.614160967143285</c:v>
                </c:pt>
                <c:pt idx="10803">
                  <c:v>31.581736614119315</c:v>
                </c:pt>
                <c:pt idx="10804">
                  <c:v>31.543874619441574</c:v>
                </c:pt>
                <c:pt idx="10805">
                  <c:v>31.536027547438621</c:v>
                </c:pt>
                <c:pt idx="10806">
                  <c:v>31.494800664558614</c:v>
                </c:pt>
                <c:pt idx="10807">
                  <c:v>31.470197582944699</c:v>
                </c:pt>
                <c:pt idx="10808">
                  <c:v>31.441550288533648</c:v>
                </c:pt>
                <c:pt idx="10809">
                  <c:v>31.40976533220023</c:v>
                </c:pt>
                <c:pt idx="10810">
                  <c:v>31.395096715866067</c:v>
                </c:pt>
                <c:pt idx="10811">
                  <c:v>31.346815083426847</c:v>
                </c:pt>
                <c:pt idx="10812">
                  <c:v>31.328243245547839</c:v>
                </c:pt>
                <c:pt idx="10813">
                  <c:v>31.296214308966981</c:v>
                </c:pt>
                <c:pt idx="10814">
                  <c:v>31.265942953205286</c:v>
                </c:pt>
                <c:pt idx="10815">
                  <c:v>31.244565446557573</c:v>
                </c:pt>
                <c:pt idx="10816">
                  <c:v>31.219489900941937</c:v>
                </c:pt>
                <c:pt idx="10817">
                  <c:v>31.187044280702686</c:v>
                </c:pt>
                <c:pt idx="10818">
                  <c:v>31.158850375374612</c:v>
                </c:pt>
                <c:pt idx="10819">
                  <c:v>31.141900944055969</c:v>
                </c:pt>
                <c:pt idx="10820">
                  <c:v>31.10333422885288</c:v>
                </c:pt>
                <c:pt idx="10821">
                  <c:v>31.087232197698697</c:v>
                </c:pt>
                <c:pt idx="10822">
                  <c:v>31.046642715790306</c:v>
                </c:pt>
                <c:pt idx="10823">
                  <c:v>31.018020191573179</c:v>
                </c:pt>
                <c:pt idx="10824">
                  <c:v>30.999754753678637</c:v>
                </c:pt>
                <c:pt idx="10825">
                  <c:v>30.965842480227877</c:v>
                </c:pt>
                <c:pt idx="10826">
                  <c:v>30.937145119926626</c:v>
                </c:pt>
                <c:pt idx="10827">
                  <c:v>30.906997029442099</c:v>
                </c:pt>
                <c:pt idx="10828">
                  <c:v>30.891097395579401</c:v>
                </c:pt>
                <c:pt idx="10829">
                  <c:v>30.864507110251843</c:v>
                </c:pt>
                <c:pt idx="10830">
                  <c:v>30.841790758668285</c:v>
                </c:pt>
                <c:pt idx="10831">
                  <c:v>30.813420983241723</c:v>
                </c:pt>
                <c:pt idx="10832">
                  <c:v>30.781101477738765</c:v>
                </c:pt>
                <c:pt idx="10833">
                  <c:v>30.759428746703549</c:v>
                </c:pt>
                <c:pt idx="10834">
                  <c:v>30.72414558249303</c:v>
                </c:pt>
                <c:pt idx="10835">
                  <c:v>30.698963261021213</c:v>
                </c:pt>
                <c:pt idx="10836">
                  <c:v>30.672444681558151</c:v>
                </c:pt>
                <c:pt idx="10837">
                  <c:v>30.648596825713611</c:v>
                </c:pt>
                <c:pt idx="10838">
                  <c:v>30.622722571313595</c:v>
                </c:pt>
                <c:pt idx="10839">
                  <c:v>30.602773782755122</c:v>
                </c:pt>
                <c:pt idx="10840">
                  <c:v>30.571233768149689</c:v>
                </c:pt>
                <c:pt idx="10841">
                  <c:v>30.545931200569232</c:v>
                </c:pt>
                <c:pt idx="10842">
                  <c:v>30.529498330780907</c:v>
                </c:pt>
                <c:pt idx="10843">
                  <c:v>30.493826178843232</c:v>
                </c:pt>
                <c:pt idx="10844">
                  <c:v>30.471456612061047</c:v>
                </c:pt>
                <c:pt idx="10845">
                  <c:v>30.464317236621525</c:v>
                </c:pt>
                <c:pt idx="10846">
                  <c:v>30.431998539185528</c:v>
                </c:pt>
                <c:pt idx="10847">
                  <c:v>30.395799023196417</c:v>
                </c:pt>
                <c:pt idx="10848">
                  <c:v>30.362775027616074</c:v>
                </c:pt>
                <c:pt idx="10849">
                  <c:v>30.359007728919142</c:v>
                </c:pt>
                <c:pt idx="10850">
                  <c:v>30.317406088335566</c:v>
                </c:pt>
                <c:pt idx="10851">
                  <c:v>30.299729557071529</c:v>
                </c:pt>
                <c:pt idx="10852">
                  <c:v>30.274092430759261</c:v>
                </c:pt>
                <c:pt idx="10853">
                  <c:v>30.257510177849063</c:v>
                </c:pt>
                <c:pt idx="10854">
                  <c:v>30.220590634292812</c:v>
                </c:pt>
                <c:pt idx="10855">
                  <c:v>30.204348304395438</c:v>
                </c:pt>
                <c:pt idx="10856">
                  <c:v>30.187737704399293</c:v>
                </c:pt>
                <c:pt idx="10857">
                  <c:v>30.152984114468431</c:v>
                </c:pt>
                <c:pt idx="10858">
                  <c:v>30.141048437514854</c:v>
                </c:pt>
                <c:pt idx="10859">
                  <c:v>30.110134331333953</c:v>
                </c:pt>
                <c:pt idx="10860">
                  <c:v>30.089218424057314</c:v>
                </c:pt>
                <c:pt idx="10861">
                  <c:v>30.069711935758576</c:v>
                </c:pt>
                <c:pt idx="10862">
                  <c:v>30.046737487603217</c:v>
                </c:pt>
                <c:pt idx="10863">
                  <c:v>30.03444756689516</c:v>
                </c:pt>
                <c:pt idx="10864">
                  <c:v>29.99418129656376</c:v>
                </c:pt>
                <c:pt idx="10865">
                  <c:v>29.964566165058667</c:v>
                </c:pt>
                <c:pt idx="10866">
                  <c:v>29.951362137515268</c:v>
                </c:pt>
                <c:pt idx="10867">
                  <c:v>29.93053455997012</c:v>
                </c:pt>
                <c:pt idx="10868">
                  <c:v>29.893951935022336</c:v>
                </c:pt>
                <c:pt idx="10869">
                  <c:v>29.882972197004591</c:v>
                </c:pt>
                <c:pt idx="10870">
                  <c:v>29.863762095425997</c:v>
                </c:pt>
                <c:pt idx="10871">
                  <c:v>29.839550926801543</c:v>
                </c:pt>
                <c:pt idx="10872">
                  <c:v>29.820391394640119</c:v>
                </c:pt>
                <c:pt idx="10873">
                  <c:v>29.797043794600139</c:v>
                </c:pt>
                <c:pt idx="10874">
                  <c:v>29.781640600230325</c:v>
                </c:pt>
                <c:pt idx="10875">
                  <c:v>29.746043484670125</c:v>
                </c:pt>
                <c:pt idx="10876">
                  <c:v>29.724074480938306</c:v>
                </c:pt>
                <c:pt idx="10877">
                  <c:v>29.713493887260803</c:v>
                </c:pt>
                <c:pt idx="10878">
                  <c:v>29.691596069819997</c:v>
                </c:pt>
                <c:pt idx="10879">
                  <c:v>29.666102846171832</c:v>
                </c:pt>
                <c:pt idx="10880">
                  <c:v>29.637880833359684</c:v>
                </c:pt>
                <c:pt idx="10881">
                  <c:v>29.625463829992526</c:v>
                </c:pt>
                <c:pt idx="10882">
                  <c:v>29.60068574927125</c:v>
                </c:pt>
                <c:pt idx="10883">
                  <c:v>29.574719990897375</c:v>
                </c:pt>
                <c:pt idx="10884">
                  <c:v>29.55443978468324</c:v>
                </c:pt>
                <c:pt idx="10885">
                  <c:v>29.532330608701137</c:v>
                </c:pt>
                <c:pt idx="10886">
                  <c:v>29.520703033220485</c:v>
                </c:pt>
                <c:pt idx="10887">
                  <c:v>29.492432164127923</c:v>
                </c:pt>
                <c:pt idx="10888">
                  <c:v>29.465439886047356</c:v>
                </c:pt>
                <c:pt idx="10889">
                  <c:v>29.439921532099422</c:v>
                </c:pt>
                <c:pt idx="10890">
                  <c:v>29.429254708857442</c:v>
                </c:pt>
                <c:pt idx="10891">
                  <c:v>29.41027088914203</c:v>
                </c:pt>
                <c:pt idx="10892">
                  <c:v>29.378743501201519</c:v>
                </c:pt>
                <c:pt idx="10893">
                  <c:v>29.373706135017773</c:v>
                </c:pt>
                <c:pt idx="10894">
                  <c:v>29.34528888581973</c:v>
                </c:pt>
                <c:pt idx="10895">
                  <c:v>29.329794639995995</c:v>
                </c:pt>
                <c:pt idx="10896">
                  <c:v>29.306277197237726</c:v>
                </c:pt>
                <c:pt idx="10897">
                  <c:v>29.279004562384969</c:v>
                </c:pt>
                <c:pt idx="10898">
                  <c:v>29.26247055134338</c:v>
                </c:pt>
                <c:pt idx="10899">
                  <c:v>29.23457705131678</c:v>
                </c:pt>
                <c:pt idx="10900">
                  <c:v>29.202778129958716</c:v>
                </c:pt>
                <c:pt idx="10901">
                  <c:v>29.167716660674905</c:v>
                </c:pt>
                <c:pt idx="10902">
                  <c:v>29.136691613971514</c:v>
                </c:pt>
                <c:pt idx="10903">
                  <c:v>29.118471282874651</c:v>
                </c:pt>
                <c:pt idx="10904">
                  <c:v>29.090164517240723</c:v>
                </c:pt>
                <c:pt idx="10905">
                  <c:v>29.054506311313613</c:v>
                </c:pt>
                <c:pt idx="10906">
                  <c:v>29.024415037112366</c:v>
                </c:pt>
                <c:pt idx="10907">
                  <c:v>29.001431560593204</c:v>
                </c:pt>
                <c:pt idx="10908">
                  <c:v>28.96880273274234</c:v>
                </c:pt>
                <c:pt idx="10909">
                  <c:v>28.961226914375693</c:v>
                </c:pt>
                <c:pt idx="10910">
                  <c:v>28.932809202292717</c:v>
                </c:pt>
                <c:pt idx="10911">
                  <c:v>28.920393682605908</c:v>
                </c:pt>
                <c:pt idx="10912">
                  <c:v>28.892739050325744</c:v>
                </c:pt>
                <c:pt idx="10913">
                  <c:v>28.882171327144118</c:v>
                </c:pt>
                <c:pt idx="10914">
                  <c:v>28.86380486756746</c:v>
                </c:pt>
                <c:pt idx="10915">
                  <c:v>28.854979662918922</c:v>
                </c:pt>
                <c:pt idx="10916">
                  <c:v>28.838423218300065</c:v>
                </c:pt>
                <c:pt idx="10917">
                  <c:v>28.820317444050801</c:v>
                </c:pt>
                <c:pt idx="10918">
                  <c:v>28.802767245134383</c:v>
                </c:pt>
                <c:pt idx="10919">
                  <c:v>28.781605864496008</c:v>
                </c:pt>
                <c:pt idx="10920">
                  <c:v>28.753121737669531</c:v>
                </c:pt>
                <c:pt idx="10921">
                  <c:v>28.723221783937632</c:v>
                </c:pt>
                <c:pt idx="10922">
                  <c:v>28.68483717186313</c:v>
                </c:pt>
                <c:pt idx="10923">
                  <c:v>28.67791632227966</c:v>
                </c:pt>
                <c:pt idx="10924">
                  <c:v>28.659613066094273</c:v>
                </c:pt>
                <c:pt idx="10925">
                  <c:v>28.652174179662225</c:v>
                </c:pt>
                <c:pt idx="10926">
                  <c:v>28.618560628918104</c:v>
                </c:pt>
                <c:pt idx="10927">
                  <c:v>28.611721101735768</c:v>
                </c:pt>
                <c:pt idx="10928">
                  <c:v>28.592329530452268</c:v>
                </c:pt>
                <c:pt idx="10929">
                  <c:v>28.572791442644849</c:v>
                </c:pt>
                <c:pt idx="10930">
                  <c:v>28.583308588878189</c:v>
                </c:pt>
                <c:pt idx="10931">
                  <c:v>28.555524980543321</c:v>
                </c:pt>
                <c:pt idx="10932">
                  <c:v>28.539556640718779</c:v>
                </c:pt>
                <c:pt idx="10933">
                  <c:v>28.509103809774523</c:v>
                </c:pt>
                <c:pt idx="10934">
                  <c:v>28.47845095447623</c:v>
                </c:pt>
                <c:pt idx="10935">
                  <c:v>28.469586426893166</c:v>
                </c:pt>
                <c:pt idx="10936">
                  <c:v>28.435845222073517</c:v>
                </c:pt>
                <c:pt idx="10937">
                  <c:v>28.431670132117532</c:v>
                </c:pt>
                <c:pt idx="10938">
                  <c:v>28.409789252496633</c:v>
                </c:pt>
                <c:pt idx="10939">
                  <c:v>28.40591517730471</c:v>
                </c:pt>
                <c:pt idx="10940">
                  <c:v>28.38712726858661</c:v>
                </c:pt>
                <c:pt idx="10941">
                  <c:v>28.372436703909692</c:v>
                </c:pt>
                <c:pt idx="10942">
                  <c:v>28.354744755636915</c:v>
                </c:pt>
                <c:pt idx="10943">
                  <c:v>28.34421167779989</c:v>
                </c:pt>
                <c:pt idx="10944">
                  <c:v>28.326110948013699</c:v>
                </c:pt>
                <c:pt idx="10945">
                  <c:v>28.315748221328072</c:v>
                </c:pt>
                <c:pt idx="10946">
                  <c:v>28.297901073800073</c:v>
                </c:pt>
                <c:pt idx="10947">
                  <c:v>28.271550473171004</c:v>
                </c:pt>
                <c:pt idx="10948">
                  <c:v>28.242693841254741</c:v>
                </c:pt>
                <c:pt idx="10949">
                  <c:v>28.22588092977227</c:v>
                </c:pt>
                <c:pt idx="10950">
                  <c:v>28.193517651448801</c:v>
                </c:pt>
                <c:pt idx="10951">
                  <c:v>28.190294556056788</c:v>
                </c:pt>
                <c:pt idx="10952">
                  <c:v>28.179333272714363</c:v>
                </c:pt>
                <c:pt idx="10953">
                  <c:v>28.167668771653517</c:v>
                </c:pt>
                <c:pt idx="10954">
                  <c:v>28.144053562461874</c:v>
                </c:pt>
                <c:pt idx="10955">
                  <c:v>28.137308429645447</c:v>
                </c:pt>
                <c:pt idx="10956">
                  <c:v>28.125210203632165</c:v>
                </c:pt>
                <c:pt idx="10957">
                  <c:v>28.106082602280186</c:v>
                </c:pt>
                <c:pt idx="10958">
                  <c:v>28.101815029133753</c:v>
                </c:pt>
                <c:pt idx="10959">
                  <c:v>28.082626872016704</c:v>
                </c:pt>
                <c:pt idx="10960">
                  <c:v>28.058559341521502</c:v>
                </c:pt>
                <c:pt idx="10961">
                  <c:v>28.023651509590508</c:v>
                </c:pt>
                <c:pt idx="10962">
                  <c:v>28.009903994010681</c:v>
                </c:pt>
                <c:pt idx="10963">
                  <c:v>27.979363495197013</c:v>
                </c:pt>
                <c:pt idx="10964">
                  <c:v>27.969107138502252</c:v>
                </c:pt>
                <c:pt idx="10965">
                  <c:v>27.951025688688233</c:v>
                </c:pt>
                <c:pt idx="10966">
                  <c:v>27.934879661035261</c:v>
                </c:pt>
                <c:pt idx="10967">
                  <c:v>27.931387665221671</c:v>
                </c:pt>
                <c:pt idx="10968">
                  <c:v>27.918965049340102</c:v>
                </c:pt>
                <c:pt idx="10969">
                  <c:v>27.896476215452147</c:v>
                </c:pt>
                <c:pt idx="10970">
                  <c:v>27.887334242706004</c:v>
                </c:pt>
                <c:pt idx="10971">
                  <c:v>27.87827282568572</c:v>
                </c:pt>
                <c:pt idx="10972">
                  <c:v>27.873692535060304</c:v>
                </c:pt>
                <c:pt idx="10973">
                  <c:v>27.838415458439613</c:v>
                </c:pt>
                <c:pt idx="10974">
                  <c:v>27.823934751355132</c:v>
                </c:pt>
                <c:pt idx="10975">
                  <c:v>27.797865239200185</c:v>
                </c:pt>
                <c:pt idx="10976">
                  <c:v>27.775594398880855</c:v>
                </c:pt>
                <c:pt idx="10977">
                  <c:v>27.746093047574767</c:v>
                </c:pt>
                <c:pt idx="10978">
                  <c:v>27.742618779532613</c:v>
                </c:pt>
                <c:pt idx="10979">
                  <c:v>27.724994888353152</c:v>
                </c:pt>
                <c:pt idx="10980">
                  <c:v>27.709903460299849</c:v>
                </c:pt>
                <c:pt idx="10981">
                  <c:v>27.690657346527985</c:v>
                </c:pt>
                <c:pt idx="10982">
                  <c:v>27.691071378249188</c:v>
                </c:pt>
                <c:pt idx="10983">
                  <c:v>27.67818884066962</c:v>
                </c:pt>
                <c:pt idx="10984">
                  <c:v>27.672936977131855</c:v>
                </c:pt>
                <c:pt idx="10985">
                  <c:v>27.647836331638729</c:v>
                </c:pt>
                <c:pt idx="10986">
                  <c:v>27.634552893083459</c:v>
                </c:pt>
                <c:pt idx="10987">
                  <c:v>27.623476714091392</c:v>
                </c:pt>
                <c:pt idx="10988">
                  <c:v>27.601180724934387</c:v>
                </c:pt>
                <c:pt idx="10989">
                  <c:v>27.564289417121024</c:v>
                </c:pt>
                <c:pt idx="10990">
                  <c:v>27.547242653186384</c:v>
                </c:pt>
                <c:pt idx="10991">
                  <c:v>27.530994923558321</c:v>
                </c:pt>
                <c:pt idx="10992">
                  <c:v>27.514877700600131</c:v>
                </c:pt>
                <c:pt idx="10993">
                  <c:v>27.504281265467988</c:v>
                </c:pt>
                <c:pt idx="10994">
                  <c:v>27.487451887131243</c:v>
                </c:pt>
                <c:pt idx="10995">
                  <c:v>27.476080415442858</c:v>
                </c:pt>
                <c:pt idx="10996">
                  <c:v>27.466546128143456</c:v>
                </c:pt>
                <c:pt idx="10997">
                  <c:v>27.447260830656546</c:v>
                </c:pt>
                <c:pt idx="10998">
                  <c:v>27.441717225550811</c:v>
                </c:pt>
                <c:pt idx="10999">
                  <c:v>27.428724724906999</c:v>
                </c:pt>
                <c:pt idx="11000">
                  <c:v>27.4037473931091</c:v>
                </c:pt>
                <c:pt idx="11001">
                  <c:v>27.384374875270503</c:v>
                </c:pt>
                <c:pt idx="11002">
                  <c:v>27.354433555972484</c:v>
                </c:pt>
                <c:pt idx="11003">
                  <c:v>27.346369620141715</c:v>
                </c:pt>
                <c:pt idx="11004">
                  <c:v>27.321979412466195</c:v>
                </c:pt>
                <c:pt idx="11005">
                  <c:v>27.30014693936544</c:v>
                </c:pt>
                <c:pt idx="11006">
                  <c:v>27.28266269170895</c:v>
                </c:pt>
                <c:pt idx="11007">
                  <c:v>27.287378768553367</c:v>
                </c:pt>
                <c:pt idx="11008">
                  <c:v>27.264258628538819</c:v>
                </c:pt>
                <c:pt idx="11009">
                  <c:v>27.238858435931423</c:v>
                </c:pt>
                <c:pt idx="11010">
                  <c:v>27.243297824891393</c:v>
                </c:pt>
                <c:pt idx="11011">
                  <c:v>27.233492922054388</c:v>
                </c:pt>
                <c:pt idx="11012">
                  <c:v>27.22519375787455</c:v>
                </c:pt>
                <c:pt idx="11013">
                  <c:v>27.214478131484043</c:v>
                </c:pt>
                <c:pt idx="11014">
                  <c:v>27.197087023762919</c:v>
                </c:pt>
                <c:pt idx="11015">
                  <c:v>27.166019902976885</c:v>
                </c:pt>
                <c:pt idx="11016">
                  <c:v>27.15011381814459</c:v>
                </c:pt>
                <c:pt idx="11017">
                  <c:v>27.118720346213017</c:v>
                </c:pt>
                <c:pt idx="11018">
                  <c:v>27.094660705792606</c:v>
                </c:pt>
                <c:pt idx="11019">
                  <c:v>27.091405480235682</c:v>
                </c:pt>
                <c:pt idx="11020">
                  <c:v>27.077037146212064</c:v>
                </c:pt>
                <c:pt idx="11021">
                  <c:v>27.062309886421708</c:v>
                </c:pt>
                <c:pt idx="11022">
                  <c:v>27.054254000301412</c:v>
                </c:pt>
                <c:pt idx="11023">
                  <c:v>27.04918580495281</c:v>
                </c:pt>
                <c:pt idx="11024">
                  <c:v>27.027420370204418</c:v>
                </c:pt>
                <c:pt idx="11025">
                  <c:v>27.0237627412594</c:v>
                </c:pt>
                <c:pt idx="11026">
                  <c:v>27.009143370888232</c:v>
                </c:pt>
                <c:pt idx="11027">
                  <c:v>26.98565452467134</c:v>
                </c:pt>
                <c:pt idx="11028">
                  <c:v>26.966520818935777</c:v>
                </c:pt>
                <c:pt idx="11029">
                  <c:v>26.950054202897633</c:v>
                </c:pt>
                <c:pt idx="11030">
                  <c:v>26.925784005501598</c:v>
                </c:pt>
                <c:pt idx="11031">
                  <c:v>26.909247344888364</c:v>
                </c:pt>
                <c:pt idx="11032">
                  <c:v>26.886106247495036</c:v>
                </c:pt>
                <c:pt idx="11033">
                  <c:v>26.86721035375276</c:v>
                </c:pt>
                <c:pt idx="11034">
                  <c:v>26.864508127934048</c:v>
                </c:pt>
                <c:pt idx="11035">
                  <c:v>26.858999951269332</c:v>
                </c:pt>
                <c:pt idx="11036">
                  <c:v>26.842463096397502</c:v>
                </c:pt>
                <c:pt idx="11037">
                  <c:v>26.823138360338177</c:v>
                </c:pt>
                <c:pt idx="11038">
                  <c:v>26.818418954943965</c:v>
                </c:pt>
                <c:pt idx="11039">
                  <c:v>26.81274610424839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366-4213-8BB0-DF56EE307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7058920"/>
        <c:axId val="847050064"/>
      </c:scatterChart>
      <c:valAx>
        <c:axId val="8470589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crossAx val="847050064"/>
        <c:crosses val="autoZero"/>
        <c:crossBetween val="midCat"/>
        <c:majorUnit val="2"/>
      </c:valAx>
      <c:valAx>
        <c:axId val="84705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Temperature, °C</a:t>
                </a:r>
              </a:p>
            </c:rich>
          </c:tx>
          <c:layout>
            <c:manualLayout>
              <c:xMode val="edge"/>
              <c:yMode val="edge"/>
              <c:x val="0"/>
              <c:y val="0.27780407326932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058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231853426403316"/>
          <c:y val="0.31090093355261161"/>
          <c:w val="0.16895900900080671"/>
          <c:h val="0.18536044332965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423919878880315E-2"/>
          <c:y val="3.8941991098031238E-2"/>
          <c:w val="0.85533659327170963"/>
          <c:h val="0.84905329179776978"/>
        </c:manualLayout>
      </c:layout>
      <c:scatterChart>
        <c:scatterStyle val="lineMarker"/>
        <c:varyColors val="0"/>
        <c:ser>
          <c:idx val="3"/>
          <c:order val="0"/>
          <c:tx>
            <c:strRef>
              <c:f>'Results HT478'!$C$9</c:f>
              <c:strCache>
                <c:ptCount val="1"/>
                <c:pt idx="0">
                  <c:v>20506-4A, Virgin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'Results HT478'!$A$10:$A$14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xVal>
          <c:yVal>
            <c:numRef>
              <c:f>'Results HT478'!$C$10:$C$14</c:f>
              <c:numCache>
                <c:formatCode>0</c:formatCode>
                <c:ptCount val="5"/>
                <c:pt idx="0">
                  <c:v>676.18185396496801</c:v>
                </c:pt>
                <c:pt idx="1">
                  <c:v>825.89668700000004</c:v>
                </c:pt>
                <c:pt idx="2">
                  <c:v>1012.224117</c:v>
                </c:pt>
                <c:pt idx="3">
                  <c:v>1217.6351910000001</c:v>
                </c:pt>
                <c:pt idx="4">
                  <c:v>1440.5591870000001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15-49B7-8B58-F649500D0CC2}"/>
            </c:ext>
          </c:extLst>
        </c:ser>
        <c:ser>
          <c:idx val="1"/>
          <c:order val="1"/>
          <c:tx>
            <c:strRef>
              <c:f>'Results HT478'!$H$9</c:f>
              <c:strCache>
                <c:ptCount val="1"/>
                <c:pt idx="0">
                  <c:v>20506-4A, Virgin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'Results HT478'!$A$10:$A$14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xVal>
          <c:yVal>
            <c:numRef>
              <c:f>'Results HT478'!$H$10:$H$14</c:f>
              <c:numCache>
                <c:formatCode>0</c:formatCode>
                <c:ptCount val="5"/>
                <c:pt idx="0">
                  <c:v>672.94975049987954</c:v>
                </c:pt>
                <c:pt idx="1">
                  <c:v>822.31144099999995</c:v>
                </c:pt>
                <c:pt idx="2">
                  <c:v>1004.75563</c:v>
                </c:pt>
                <c:pt idx="3">
                  <c:v>1204.933004</c:v>
                </c:pt>
                <c:pt idx="4">
                  <c:v>1410.160803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415-49B7-8B58-F649500D0CC2}"/>
            </c:ext>
          </c:extLst>
        </c:ser>
        <c:ser>
          <c:idx val="0"/>
          <c:order val="2"/>
          <c:tx>
            <c:strRef>
              <c:f>'Results HT478'!$M$9</c:f>
              <c:strCache>
                <c:ptCount val="1"/>
                <c:pt idx="0">
                  <c:v>W12OL1302EA08V, VIRGIN #1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 cmpd="sng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noFill/>
                <a:ln w="9525" cmpd="sng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415-49B7-8B58-F649500D0CC2}"/>
              </c:ext>
            </c:extLst>
          </c:dPt>
          <c:xVal>
            <c:numRef>
              <c:f>'Results HT478'!$A$10:$A$14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xVal>
          <c:yVal>
            <c:numRef>
              <c:f>'Results HT478'!$M$10:$M$14</c:f>
              <c:numCache>
                <c:formatCode>0</c:formatCode>
                <c:ptCount val="5"/>
                <c:pt idx="0">
                  <c:v>680.36240427776897</c:v>
                </c:pt>
                <c:pt idx="1">
                  <c:v>832.46593600000006</c:v>
                </c:pt>
                <c:pt idx="2">
                  <c:v>1006.921354</c:v>
                </c:pt>
                <c:pt idx="3">
                  <c:v>1208.200018</c:v>
                </c:pt>
                <c:pt idx="4">
                  <c:v>1314.182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415-49B7-8B58-F649500D0CC2}"/>
            </c:ext>
          </c:extLst>
        </c:ser>
        <c:ser>
          <c:idx val="6"/>
          <c:order val="3"/>
          <c:tx>
            <c:strRef>
              <c:f>'Results HT478'!$W$9</c:f>
              <c:strCache>
                <c:ptCount val="1"/>
                <c:pt idx="0">
                  <c:v>W12OL1302EA08V, VIRGIN #2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'Results HT478'!$A$10:$A$14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xVal>
          <c:yVal>
            <c:numRef>
              <c:f>'Results HT478'!$W$10:$W$14</c:f>
              <c:numCache>
                <c:formatCode>0</c:formatCode>
                <c:ptCount val="5"/>
                <c:pt idx="0">
                  <c:v>674.08714311863514</c:v>
                </c:pt>
                <c:pt idx="1">
                  <c:v>823.92499999999995</c:v>
                </c:pt>
                <c:pt idx="2">
                  <c:v>1002.472</c:v>
                </c:pt>
                <c:pt idx="3">
                  <c:v>1203.03</c:v>
                </c:pt>
                <c:pt idx="4">
                  <c:v>1429.5260000000001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415-49B7-8B58-F649500D0CC2}"/>
            </c:ext>
          </c:extLst>
        </c:ser>
        <c:ser>
          <c:idx val="5"/>
          <c:order val="4"/>
          <c:tx>
            <c:strRef>
              <c:f>'Results HT478'!$R$9</c:f>
              <c:strCache>
                <c:ptCount val="1"/>
                <c:pt idx="0">
                  <c:v> 1302-C, #1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4"/>
            <c:marker>
              <c:symbol val="triangle"/>
              <c:size val="6"/>
              <c:spPr>
                <a:noFill/>
                <a:ln w="127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415-49B7-8B58-F649500D0CC2}"/>
              </c:ext>
            </c:extLst>
          </c:dPt>
          <c:xVal>
            <c:numRef>
              <c:f>'Results HT478'!$A$10:$A$14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xVal>
          <c:yVal>
            <c:numRef>
              <c:f>'Results HT478'!$R$10:$R$14</c:f>
              <c:numCache>
                <c:formatCode>0</c:formatCode>
                <c:ptCount val="5"/>
                <c:pt idx="0">
                  <c:v>663.90550290724866</c:v>
                </c:pt>
                <c:pt idx="1">
                  <c:v>813.78041399999995</c:v>
                </c:pt>
                <c:pt idx="2">
                  <c:v>991.54738199999997</c:v>
                </c:pt>
                <c:pt idx="3">
                  <c:v>1187.6118980000001</c:v>
                </c:pt>
                <c:pt idx="4">
                  <c:v>1324.873046875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415-49B7-8B58-F649500D0CC2}"/>
            </c:ext>
          </c:extLst>
        </c:ser>
        <c:ser>
          <c:idx val="2"/>
          <c:order val="5"/>
          <c:tx>
            <c:strRef>
              <c:f>'Results HT478'!$S$48</c:f>
              <c:strCache>
                <c:ptCount val="1"/>
                <c:pt idx="0">
                  <c:v> 1302-C, #2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'Results HT478'!$R$49:$R$53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xVal>
          <c:yVal>
            <c:numRef>
              <c:f>'Results HT478'!$S$49:$S$53</c:f>
              <c:numCache>
                <c:formatCode>General</c:formatCode>
                <c:ptCount val="5"/>
                <c:pt idx="0">
                  <c:v>670</c:v>
                </c:pt>
                <c:pt idx="1">
                  <c:v>817</c:v>
                </c:pt>
                <c:pt idx="2">
                  <c:v>995</c:v>
                </c:pt>
                <c:pt idx="3">
                  <c:v>1193</c:v>
                </c:pt>
                <c:pt idx="4">
                  <c:v>1414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415-49B7-8B58-F649500D0CC2}"/>
            </c:ext>
          </c:extLst>
        </c:ser>
        <c:ser>
          <c:idx val="7"/>
          <c:order val="6"/>
          <c:tx>
            <c:strRef>
              <c:f>'Results HT478'!$B$35</c:f>
              <c:strCache>
                <c:ptCount val="1"/>
                <c:pt idx="0">
                  <c:v>Ic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'Results HT478'!$A$36:$A$126</c:f>
              <c:numCache>
                <c:formatCode>General</c:formatCode>
                <c:ptCount val="91"/>
                <c:pt idx="0">
                  <c:v>8</c:v>
                </c:pt>
                <c:pt idx="1">
                  <c:v>8.1</c:v>
                </c:pt>
                <c:pt idx="2">
                  <c:v>8.1999999999999993</c:v>
                </c:pt>
                <c:pt idx="3">
                  <c:v>8.3000000000000007</c:v>
                </c:pt>
                <c:pt idx="4">
                  <c:v>8.4</c:v>
                </c:pt>
                <c:pt idx="5">
                  <c:v>8.5</c:v>
                </c:pt>
                <c:pt idx="6">
                  <c:v>8.6</c:v>
                </c:pt>
                <c:pt idx="7">
                  <c:v>8.6999999999999993</c:v>
                </c:pt>
                <c:pt idx="8">
                  <c:v>8.8000000000000007</c:v>
                </c:pt>
                <c:pt idx="9">
                  <c:v>8.9</c:v>
                </c:pt>
                <c:pt idx="10">
                  <c:v>9</c:v>
                </c:pt>
                <c:pt idx="11">
                  <c:v>9.1</c:v>
                </c:pt>
                <c:pt idx="12">
                  <c:v>9.1999999999999993</c:v>
                </c:pt>
                <c:pt idx="13">
                  <c:v>9.3000000000000007</c:v>
                </c:pt>
                <c:pt idx="14">
                  <c:v>9.4</c:v>
                </c:pt>
                <c:pt idx="15">
                  <c:v>9.5</c:v>
                </c:pt>
                <c:pt idx="16">
                  <c:v>9.6</c:v>
                </c:pt>
                <c:pt idx="17">
                  <c:v>9.6999999999999993</c:v>
                </c:pt>
                <c:pt idx="18">
                  <c:v>9.8000000000000007</c:v>
                </c:pt>
                <c:pt idx="19">
                  <c:v>9.9</c:v>
                </c:pt>
                <c:pt idx="20">
                  <c:v>10</c:v>
                </c:pt>
                <c:pt idx="21">
                  <c:v>10.1</c:v>
                </c:pt>
                <c:pt idx="22">
                  <c:v>10.199999999999999</c:v>
                </c:pt>
                <c:pt idx="23">
                  <c:v>10.3</c:v>
                </c:pt>
                <c:pt idx="24">
                  <c:v>10.4</c:v>
                </c:pt>
                <c:pt idx="25">
                  <c:v>10.5</c:v>
                </c:pt>
                <c:pt idx="26">
                  <c:v>10.6</c:v>
                </c:pt>
                <c:pt idx="27">
                  <c:v>10.7</c:v>
                </c:pt>
                <c:pt idx="28">
                  <c:v>10.8</c:v>
                </c:pt>
                <c:pt idx="29">
                  <c:v>10.9</c:v>
                </c:pt>
                <c:pt idx="30">
                  <c:v>11</c:v>
                </c:pt>
                <c:pt idx="31">
                  <c:v>11.1</c:v>
                </c:pt>
                <c:pt idx="32">
                  <c:v>11.2</c:v>
                </c:pt>
                <c:pt idx="33">
                  <c:v>11.3</c:v>
                </c:pt>
                <c:pt idx="34">
                  <c:v>11.4</c:v>
                </c:pt>
                <c:pt idx="35">
                  <c:v>11.5</c:v>
                </c:pt>
                <c:pt idx="36">
                  <c:v>11.6</c:v>
                </c:pt>
                <c:pt idx="37">
                  <c:v>11.7</c:v>
                </c:pt>
                <c:pt idx="38">
                  <c:v>11.8</c:v>
                </c:pt>
                <c:pt idx="39">
                  <c:v>11.9</c:v>
                </c:pt>
                <c:pt idx="40">
                  <c:v>12</c:v>
                </c:pt>
                <c:pt idx="41">
                  <c:v>12.100000000000001</c:v>
                </c:pt>
                <c:pt idx="42">
                  <c:v>12.2</c:v>
                </c:pt>
                <c:pt idx="43">
                  <c:v>12.3</c:v>
                </c:pt>
                <c:pt idx="44">
                  <c:v>12.4</c:v>
                </c:pt>
                <c:pt idx="45">
                  <c:v>12.5</c:v>
                </c:pt>
                <c:pt idx="46">
                  <c:v>12.600000000000001</c:v>
                </c:pt>
                <c:pt idx="47">
                  <c:v>12.7</c:v>
                </c:pt>
                <c:pt idx="48">
                  <c:v>12.8</c:v>
                </c:pt>
                <c:pt idx="49">
                  <c:v>12.9</c:v>
                </c:pt>
                <c:pt idx="50">
                  <c:v>13</c:v>
                </c:pt>
                <c:pt idx="51">
                  <c:v>13.100000000000001</c:v>
                </c:pt>
                <c:pt idx="52">
                  <c:v>13.2</c:v>
                </c:pt>
                <c:pt idx="53">
                  <c:v>13.3</c:v>
                </c:pt>
                <c:pt idx="54">
                  <c:v>13.4</c:v>
                </c:pt>
                <c:pt idx="55">
                  <c:v>13.5</c:v>
                </c:pt>
                <c:pt idx="56">
                  <c:v>13.600000000000001</c:v>
                </c:pt>
                <c:pt idx="57">
                  <c:v>13.7</c:v>
                </c:pt>
                <c:pt idx="58">
                  <c:v>13.8</c:v>
                </c:pt>
                <c:pt idx="59">
                  <c:v>13.9</c:v>
                </c:pt>
                <c:pt idx="60">
                  <c:v>14</c:v>
                </c:pt>
                <c:pt idx="61">
                  <c:v>14.100000000000001</c:v>
                </c:pt>
                <c:pt idx="62">
                  <c:v>14.2</c:v>
                </c:pt>
                <c:pt idx="63">
                  <c:v>14.3</c:v>
                </c:pt>
                <c:pt idx="64">
                  <c:v>14.4</c:v>
                </c:pt>
                <c:pt idx="65">
                  <c:v>14.5</c:v>
                </c:pt>
                <c:pt idx="66">
                  <c:v>14.600000000000001</c:v>
                </c:pt>
                <c:pt idx="67">
                  <c:v>14.7</c:v>
                </c:pt>
                <c:pt idx="68">
                  <c:v>14.8</c:v>
                </c:pt>
                <c:pt idx="69">
                  <c:v>14.9</c:v>
                </c:pt>
                <c:pt idx="70">
                  <c:v>15</c:v>
                </c:pt>
                <c:pt idx="71">
                  <c:v>15.100000000000001</c:v>
                </c:pt>
                <c:pt idx="72">
                  <c:v>15.2</c:v>
                </c:pt>
                <c:pt idx="73">
                  <c:v>15.3</c:v>
                </c:pt>
                <c:pt idx="74">
                  <c:v>15.4</c:v>
                </c:pt>
                <c:pt idx="75">
                  <c:v>15.5</c:v>
                </c:pt>
                <c:pt idx="76">
                  <c:v>15.600000000000001</c:v>
                </c:pt>
                <c:pt idx="77">
                  <c:v>15.7</c:v>
                </c:pt>
                <c:pt idx="78">
                  <c:v>15.8</c:v>
                </c:pt>
                <c:pt idx="79">
                  <c:v>15.9</c:v>
                </c:pt>
                <c:pt idx="80">
                  <c:v>16</c:v>
                </c:pt>
                <c:pt idx="81">
                  <c:v>16.100000000000001</c:v>
                </c:pt>
                <c:pt idx="82">
                  <c:v>16.200000000000003</c:v>
                </c:pt>
                <c:pt idx="83">
                  <c:v>16.3</c:v>
                </c:pt>
                <c:pt idx="84">
                  <c:v>16.399999999999999</c:v>
                </c:pt>
                <c:pt idx="85">
                  <c:v>16.5</c:v>
                </c:pt>
                <c:pt idx="86">
                  <c:v>16.600000000000001</c:v>
                </c:pt>
                <c:pt idx="87">
                  <c:v>16.700000000000003</c:v>
                </c:pt>
                <c:pt idx="88">
                  <c:v>16.8</c:v>
                </c:pt>
                <c:pt idx="89">
                  <c:v>16.899999999999999</c:v>
                </c:pt>
                <c:pt idx="90">
                  <c:v>17</c:v>
                </c:pt>
              </c:numCache>
            </c:numRef>
          </c:xVal>
          <c:yVal>
            <c:numRef>
              <c:f>'Results HT478'!$B$36:$B$126</c:f>
              <c:numCache>
                <c:formatCode>General</c:formatCode>
                <c:ptCount val="91"/>
                <c:pt idx="0">
                  <c:v>2796.3414154359039</c:v>
                </c:pt>
                <c:pt idx="1">
                  <c:v>2750.1911224870041</c:v>
                </c:pt>
                <c:pt idx="2">
                  <c:v>2704.8607291970552</c:v>
                </c:pt>
                <c:pt idx="3">
                  <c:v>2660.3283366109167</c:v>
                </c:pt>
                <c:pt idx="4">
                  <c:v>2616.5729257129124</c:v>
                </c:pt>
                <c:pt idx="5">
                  <c:v>2573.5743116478029</c:v>
                </c:pt>
                <c:pt idx="6">
                  <c:v>2531.3131008412383</c:v>
                </c:pt>
                <c:pt idx="7">
                  <c:v>2489.7706508042679</c:v>
                </c:pt>
                <c:pt idx="8">
                  <c:v>2448.9290324248504</c:v>
                </c:pt>
                <c:pt idx="9">
                  <c:v>2408.7709945657725</c:v>
                </c:pt>
                <c:pt idx="10">
                  <c:v>2369.279930803466</c:v>
                </c:pt>
                <c:pt idx="11">
                  <c:v>2330.439848155715</c:v>
                </c:pt>
                <c:pt idx="12">
                  <c:v>2292.2353376586757</c:v>
                </c:pt>
                <c:pt idx="13">
                  <c:v>2254.6515466647666</c:v>
                </c:pt>
                <c:pt idx="14">
                  <c:v>2217.6741527432609</c:v>
                </c:pt>
                <c:pt idx="15">
                  <c:v>2181.289339074644</c:v>
                </c:pt>
                <c:pt idx="16">
                  <c:v>2145.4837712383169</c:v>
                </c:pt>
                <c:pt idx="17">
                  <c:v>2110.2445753009379</c:v>
                </c:pt>
                <c:pt idx="18">
                  <c:v>2075.5593171197456</c:v>
                </c:pt>
                <c:pt idx="19">
                  <c:v>2041.4159827817216</c:v>
                </c:pt>
                <c:pt idx="20">
                  <c:v>2007.8029601052574</c:v>
                </c:pt>
                <c:pt idx="21">
                  <c:v>1974.7090211365289</c:v>
                </c:pt>
                <c:pt idx="22">
                  <c:v>1942.1233055776493</c:v>
                </c:pt>
                <c:pt idx="23">
                  <c:v>1910.0353050882757</c:v>
                </c:pt>
                <c:pt idx="24">
                  <c:v>1878.4348484065144</c:v>
                </c:pt>
                <c:pt idx="25">
                  <c:v>1847.3120872388424</c:v>
                </c:pt>
                <c:pt idx="26">
                  <c:v>1816.6574828722439</c:v>
                </c:pt>
                <c:pt idx="27">
                  <c:v>1786.4617934650973</c:v>
                </c:pt>
                <c:pt idx="28">
                  <c:v>1756.7160619762951</c:v>
                </c:pt>
                <c:pt idx="29">
                  <c:v>1727.4116046948734</c:v>
                </c:pt>
                <c:pt idx="30">
                  <c:v>1698.5400003349785</c:v>
                </c:pt>
                <c:pt idx="31">
                  <c:v>1670.0930796633695</c:v>
                </c:pt>
                <c:pt idx="32">
                  <c:v>1642.0629156288317</c:v>
                </c:pt>
                <c:pt idx="33">
                  <c:v>1614.4418139648858</c:v>
                </c:pt>
                <c:pt idx="34">
                  <c:v>1587.2223042390831</c:v>
                </c:pt>
                <c:pt idx="35">
                  <c:v>1560.3971313238683</c:v>
                </c:pt>
                <c:pt idx="36">
                  <c:v>1533.9592472656173</c:v>
                </c:pt>
                <c:pt idx="37">
                  <c:v>1507.9018035299553</c:v>
                </c:pt>
                <c:pt idx="38">
                  <c:v>1482.2181436028216</c:v>
                </c:pt>
                <c:pt idx="39">
                  <c:v>1456.9017959280591</c:v>
                </c:pt>
                <c:pt idx="40">
                  <c:v>1431.9464671634726</c:v>
                </c:pt>
                <c:pt idx="41">
                  <c:v>1407.3460357384322</c:v>
                </c:pt>
                <c:pt idx="42">
                  <c:v>1383.0945456971256</c:v>
                </c:pt>
                <c:pt idx="43">
                  <c:v>1359.1862008125111</c:v>
                </c:pt>
                <c:pt idx="44">
                  <c:v>1335.6153589569558</c:v>
                </c:pt>
                <c:pt idx="45">
                  <c:v>1312.3765267163301</c:v>
                </c:pt>
                <c:pt idx="46">
                  <c:v>1289.4643542351582</c:v>
                </c:pt>
                <c:pt idx="47">
                  <c:v>1266.8736302811237</c:v>
                </c:pt>
                <c:pt idx="48">
                  <c:v>1244.5992775179043</c:v>
                </c:pt>
                <c:pt idx="49">
                  <c:v>1222.6363479759773</c:v>
                </c:pt>
                <c:pt idx="50">
                  <c:v>1200.9800187116011</c:v>
                </c:pt>
                <c:pt idx="51">
                  <c:v>1179.6255876447387</c:v>
                </c:pt>
                <c:pt idx="52">
                  <c:v>1158.5684695672319</c:v>
                </c:pt>
                <c:pt idx="53">
                  <c:v>1137.8041923129808</c:v>
                </c:pt>
                <c:pt idx="54">
                  <c:v>1117.3283930823889</c:v>
                </c:pt>
                <c:pt idx="55">
                  <c:v>1097.1368149137211</c:v>
                </c:pt>
                <c:pt idx="56">
                  <c:v>1077.2253032944407</c:v>
                </c:pt>
                <c:pt idx="57">
                  <c:v>1057.5898029059747</c:v>
                </c:pt>
                <c:pt idx="58">
                  <c:v>1038.2263544956884</c:v>
                </c:pt>
                <c:pt idx="59">
                  <c:v>1019.1310918702097</c:v>
                </c:pt>
                <c:pt idx="60">
                  <c:v>1000.300239004529</c:v>
                </c:pt>
                <c:pt idx="61">
                  <c:v>981.73010726161294</c:v>
                </c:pt>
                <c:pt idx="62">
                  <c:v>963.41709271754269</c:v>
                </c:pt>
                <c:pt idx="63">
                  <c:v>945.35767358742953</c:v>
                </c:pt>
                <c:pt idx="64">
                  <c:v>927.54840774763454</c:v>
                </c:pt>
                <c:pt idx="65">
                  <c:v>909.98593035002557</c:v>
                </c:pt>
                <c:pt idx="66">
                  <c:v>892.66695152422881</c:v>
                </c:pt>
                <c:pt idx="67">
                  <c:v>875.58825416404034</c:v>
                </c:pt>
                <c:pt idx="68">
                  <c:v>858.74669179434966</c:v>
                </c:pt>
                <c:pt idx="69">
                  <c:v>842.13918651511335</c:v>
                </c:pt>
                <c:pt idx="70">
                  <c:v>825.7627270190892</c:v>
                </c:pt>
                <c:pt idx="71">
                  <c:v>809.61436668019303</c:v>
                </c:pt>
                <c:pt idx="72">
                  <c:v>793.69122170950936</c:v>
                </c:pt>
                <c:pt idx="73">
                  <c:v>777.99046937612206</c:v>
                </c:pt>
                <c:pt idx="74">
                  <c:v>762.50934629006258</c:v>
                </c:pt>
                <c:pt idx="75">
                  <c:v>747.24514674481418</c:v>
                </c:pt>
                <c:pt idx="76">
                  <c:v>732.19522111693027</c:v>
                </c:pt>
                <c:pt idx="77">
                  <c:v>717.35697432043071</c:v>
                </c:pt>
                <c:pt idx="78">
                  <c:v>702.72786431375812</c:v>
                </c:pt>
                <c:pt idx="79">
                  <c:v>688.30540065718299</c:v>
                </c:pt>
                <c:pt idx="80">
                  <c:v>674.08714311863514</c:v>
                </c:pt>
                <c:pt idx="81">
                  <c:v>660.07070032603247</c:v>
                </c:pt>
                <c:pt idx="82">
                  <c:v>646.2537284642865</c:v>
                </c:pt>
                <c:pt idx="83">
                  <c:v>632.63393001520569</c:v>
                </c:pt>
                <c:pt idx="84">
                  <c:v>619.20905253864817</c:v>
                </c:pt>
                <c:pt idx="85">
                  <c:v>605.9768874933095</c:v>
                </c:pt>
                <c:pt idx="86">
                  <c:v>592.9352690956232</c:v>
                </c:pt>
                <c:pt idx="87">
                  <c:v>580.08207321531415</c:v>
                </c:pt>
                <c:pt idx="88">
                  <c:v>567.41521630620878</c:v>
                </c:pt>
                <c:pt idx="89">
                  <c:v>554.93265437097307</c:v>
                </c:pt>
                <c:pt idx="90">
                  <c:v>542.63238195849692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6415-49B7-8B58-F649500D0CC2}"/>
            </c:ext>
          </c:extLst>
        </c:ser>
        <c:ser>
          <c:idx val="9"/>
          <c:order val="7"/>
          <c:tx>
            <c:strRef>
              <c:f>'Results HT478'!$M$35</c:f>
              <c:strCache>
                <c:ptCount val="1"/>
                <c:pt idx="0">
                  <c:v>VH all samples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'Results HT478'!$L$36:$L$37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'Results HT478'!$M$36:$M$37</c:f>
              <c:numCache>
                <c:formatCode>General</c:formatCode>
                <c:ptCount val="2"/>
                <c:pt idx="0">
                  <c:v>1200</c:v>
                </c:pt>
                <c:pt idx="1">
                  <c:v>1200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6415-49B7-8B58-F649500D0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1788168"/>
        <c:axId val="571788824"/>
      </c:scatterChart>
      <c:valAx>
        <c:axId val="571788168"/>
        <c:scaling>
          <c:orientation val="minMax"/>
          <c:max val="17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B, 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788824"/>
        <c:crosses val="autoZero"/>
        <c:crossBetween val="midCat"/>
        <c:majorUnit val="1"/>
      </c:valAx>
      <c:valAx>
        <c:axId val="571788824"/>
        <c:scaling>
          <c:orientation val="minMax"/>
          <c:max val="1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Current, 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788168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10550695383117425"/>
          <c:y val="0.52310479135608001"/>
          <c:w val="0.3400875626640158"/>
          <c:h val="0.311408038803409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0.09984</cdr:x>
      <cdr:y>0.26547</cdr:y>
    </cdr:from>
    <cdr:to>
      <cdr:x>0.56533</cdr:x>
      <cdr:y>0.32312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0CA347C-1686-4381-BB97-3680F17B37C4}"/>
            </a:ext>
          </a:extLst>
        </cdr:cNvPr>
        <cdr:cNvSpPr txBox="1"/>
      </cdr:nvSpPr>
      <cdr:spPr>
        <a:xfrm xmlns:a="http://schemas.openxmlformats.org/drawingml/2006/main">
          <a:off x="684995" y="1096282"/>
          <a:ext cx="3193704" cy="238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/>
            <a:t>Sweeping  field 0-10 T @ 1000 A 4.2K &amp; 2.1 K,  no quenches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0.09682</cdr:x>
      <cdr:y>0.14499</cdr:y>
    </cdr:from>
    <cdr:to>
      <cdr:x>0.56231</cdr:x>
      <cdr:y>0.20264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0CA347C-1686-4381-BB97-3680F17B37C4}"/>
            </a:ext>
          </a:extLst>
        </cdr:cNvPr>
        <cdr:cNvSpPr txBox="1"/>
      </cdr:nvSpPr>
      <cdr:spPr>
        <a:xfrm xmlns:a="http://schemas.openxmlformats.org/drawingml/2006/main">
          <a:off x="706805" y="693897"/>
          <a:ext cx="3398331" cy="275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/>
            <a:t>Sweeping  field 0-10 T @ 1200 A,  no quenches for all samples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9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D. Turrioni | TFD Wire Specification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Turrioni | TFD Wire Specification Review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D. Turrioni | TFD Wire Specification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D. Turrioni | TFD Wire Specification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Turrioni | TFD Wire Specification Review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Turrioni | TFD Wire Specification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Turrioni | TFD Wire Specification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1C32.ED2D23E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1C32.ED2D23E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Wire Test Results FNAL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Daniele Turrioni	</a:t>
            </a:r>
          </a:p>
          <a:p>
            <a:r>
              <a:rPr lang="en-US" sz="1400" dirty="0"/>
              <a:t>TFD Wire Specification Review</a:t>
            </a:r>
          </a:p>
          <a:p>
            <a:r>
              <a:rPr lang="en-US" sz="1400" dirty="0"/>
              <a:t>28 October 2021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EBBFC-F817-4D6E-A3B1-A53C1C228F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EEB28-5854-4072-9E36-551F82679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Turrioni | TFD Wire Specification Review</a:t>
            </a:r>
            <a:endParaRPr lang="en-US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1CD921-CA00-4CFE-83D7-37A62C93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1,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vs. B Plot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50C81E9-A06C-4B59-9FAD-F99809FC22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359863"/>
              </p:ext>
            </p:extLst>
          </p:nvPr>
        </p:nvGraphicFramePr>
        <p:xfrm>
          <a:off x="176981" y="628562"/>
          <a:ext cx="6860950" cy="412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E9F8FF3-FD09-4723-B813-1F32A6BD8CE2}"/>
              </a:ext>
            </a:extLst>
          </p:cNvPr>
          <p:cNvSpPr txBox="1"/>
          <p:nvPr/>
        </p:nvSpPr>
        <p:spPr>
          <a:xfrm>
            <a:off x="6795655" y="2114279"/>
            <a:ext cx="24900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Data at 16 T scaled using</a:t>
            </a:r>
          </a:p>
          <a:p>
            <a:r>
              <a:rPr lang="en-US" dirty="0"/>
              <a:t>ESE Spreadsheet </a:t>
            </a:r>
          </a:p>
        </p:txBody>
      </p:sp>
    </p:spTree>
    <p:extLst>
      <p:ext uri="{BB962C8B-B14F-4D97-AF65-F5344CB8AC3E}">
        <p14:creationId xmlns:p14="http://schemas.microsoft.com/office/powerpoint/2010/main" val="273117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Turrioni | TFD Wire Specification Review</a:t>
            </a:r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2998" y="0"/>
            <a:ext cx="7983483" cy="809439"/>
          </a:xfrm>
        </p:spPr>
        <p:txBody>
          <a:bodyPr/>
          <a:lstStyle/>
          <a:p>
            <a:r>
              <a:rPr lang="en-US" dirty="0"/>
              <a:t>Task 2: Development cable assessment (680C HT) 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D03661-D0C6-44B4-B61A-073C0F6B83BE}"/>
              </a:ext>
            </a:extLst>
          </p:cNvPr>
          <p:cNvSpPr txBox="1"/>
          <p:nvPr/>
        </p:nvSpPr>
        <p:spPr>
          <a:xfrm>
            <a:off x="0" y="-8938465"/>
            <a:ext cx="898322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Sub-task 1: Development cable assessment (665C HT) </a:t>
            </a:r>
          </a:p>
          <a:p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Prepare 6 samples for reaction at 665C/50 hrs. as follows: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2 extracted strands from TFD development cable 1302 version A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2 extracted strands from TFD development cable 1302 version C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2 virgin strands from wire piece used for TFD development cable 1302 (from end of run). Note: since a single wire length was used for this cable, there is no need to match extracted wires to virgin wire from the same section.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Page 2 </a:t>
            </a:r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ii. Perform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Ic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measurements at 4.2K, in the field range of 12 to 15 T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iii. Perform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Ic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measurements at 2.2K or 1.9K for a sub-set of the samples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iv. Perform RRR measurements for all samples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v. Perform a field sweep (e.g. 0-10T loop) at constant current (1kA) and 1.9K (or 2.2K). If needed, field range and rate of change can be adjusted so avoid overheating.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Sub-task 2: Development cable assessment (680C HT) </a:t>
            </a:r>
          </a:p>
          <a:p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Prepare 8 samples for reaction at 680C/50 hrs. as follows: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2 extracted strands from TFD development cable 1302 version A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2 extracted strands from TFD development cable 1302 version C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2 virgin strands from wire used for TFD development cable 1302 (from end of run). Note: since a single wire length was used for this cable, there is no need to match extracted wires to virgin wire from the same section.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2 virgin strands from spool #20506-4A (sample from TFD prototype cable order)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ii. Perform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Ic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measurements at 4.2K, in the field range of 12 to 15 T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iii. Perform RRR measurements for all samples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iv. Perform a field sweep (e.g. 0-10T loop) at constant current (1kA) and 4.2 K for one of the virgin strands from spool #20506-4A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178694-5D7C-4FBD-8A5B-3C8D682CEF13}"/>
              </a:ext>
            </a:extLst>
          </p:cNvPr>
          <p:cNvSpPr txBox="1"/>
          <p:nvPr/>
        </p:nvSpPr>
        <p:spPr>
          <a:xfrm>
            <a:off x="462224" y="433857"/>
            <a:ext cx="805877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Sub-task 2: Development cable assessment (680C HT) 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Prepare 8 samples for reaction at 680C/50 hrs. as follows: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• 2 extracted strands from TFD development cable 1302 version A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• 2 extracted strands from TFD development cable 1302 version C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• 2 virgin strands from wire used for TFD development cable 1302 (from end of 	run). Note: since a single wire length was used for this cable, there is no need to 	match extracted wires to virgin wire from the same section.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• 2 virgin strands from spool #20506-4A (sample from TFD prototype cable 		order)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ii. Perform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measurements at 4.2K, in the field range of 12 to 15 T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iii. Perform RRR measurements for all samples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iv. Perform a field sweep (e.g. 0-10T loop) at constant current (1kA) and 4.2 K for one of the virgin strands from spool #20506-4A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7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4C6F9-46E5-4431-8B4C-0A988E0BB1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10/28/2021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5805A-F8C0-4F31-890E-AA2289F40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D. Turrioni | TFD Wire Specification Review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1C136C-A267-41E4-B382-382DC79D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Task 2, Heat treatment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BC6F3C-8F48-4F8E-A00F-68AB3C29587C}"/>
              </a:ext>
            </a:extLst>
          </p:cNvPr>
          <p:cNvSpPr txBox="1"/>
          <p:nvPr/>
        </p:nvSpPr>
        <p:spPr>
          <a:xfrm>
            <a:off x="84858" y="3301752"/>
            <a:ext cx="65653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Nominal HT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48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hr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 @ 210 °C, 48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hr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 @ 400 °C, 50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hr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 @ 680 °C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Samples reacted in Argon Atmosphere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6514A1D-36AC-4F24-A175-CB369F2323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333389"/>
              </p:ext>
            </p:extLst>
          </p:nvPr>
        </p:nvGraphicFramePr>
        <p:xfrm>
          <a:off x="228601" y="509722"/>
          <a:ext cx="4343400" cy="278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ABC997D-696D-4E26-A6C5-0529DE7E6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403" y="471780"/>
            <a:ext cx="4645555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4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8E63-0BED-489F-90F6-DCAD96D49F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10/28/2021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4EDD9-6864-4CE9-9649-34EDFD3B5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D. Turrioni | TFD Wire Specification Review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551ED1C-2BB5-452D-AF5F-342B5848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2, Results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8B92031-5983-4C49-A3C9-2E7B80378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411077"/>
              </p:ext>
            </p:extLst>
          </p:nvPr>
        </p:nvGraphicFramePr>
        <p:xfrm>
          <a:off x="228600" y="2212869"/>
          <a:ext cx="7886698" cy="880456"/>
        </p:xfrm>
        <a:graphic>
          <a:graphicData uri="http://schemas.openxmlformats.org/drawingml/2006/table">
            <a:tbl>
              <a:tblPr/>
              <a:tblGrid>
                <a:gridCol w="671908">
                  <a:extLst>
                    <a:ext uri="{9D8B030D-6E8A-4147-A177-3AD203B41FA5}">
                      <a16:colId xmlns:a16="http://schemas.microsoft.com/office/drawing/2014/main" val="1933182638"/>
                    </a:ext>
                  </a:extLst>
                </a:gridCol>
                <a:gridCol w="1464384">
                  <a:extLst>
                    <a:ext uri="{9D8B030D-6E8A-4147-A177-3AD203B41FA5}">
                      <a16:colId xmlns:a16="http://schemas.microsoft.com/office/drawing/2014/main" val="3499309601"/>
                    </a:ext>
                  </a:extLst>
                </a:gridCol>
                <a:gridCol w="1641322">
                  <a:extLst>
                    <a:ext uri="{9D8B030D-6E8A-4147-A177-3AD203B41FA5}">
                      <a16:colId xmlns:a16="http://schemas.microsoft.com/office/drawing/2014/main" val="2438978612"/>
                    </a:ext>
                  </a:extLst>
                </a:gridCol>
                <a:gridCol w="1136515">
                  <a:extLst>
                    <a:ext uri="{9D8B030D-6E8A-4147-A177-3AD203B41FA5}">
                      <a16:colId xmlns:a16="http://schemas.microsoft.com/office/drawing/2014/main" val="2579434955"/>
                    </a:ext>
                  </a:extLst>
                </a:gridCol>
                <a:gridCol w="1129145">
                  <a:extLst>
                    <a:ext uri="{9D8B030D-6E8A-4147-A177-3AD203B41FA5}">
                      <a16:colId xmlns:a16="http://schemas.microsoft.com/office/drawing/2014/main" val="3286380656"/>
                    </a:ext>
                  </a:extLst>
                </a:gridCol>
                <a:gridCol w="816153">
                  <a:extLst>
                    <a:ext uri="{9D8B030D-6E8A-4147-A177-3AD203B41FA5}">
                      <a16:colId xmlns:a16="http://schemas.microsoft.com/office/drawing/2014/main" val="4145420345"/>
                    </a:ext>
                  </a:extLst>
                </a:gridCol>
                <a:gridCol w="1027271">
                  <a:extLst>
                    <a:ext uri="{9D8B030D-6E8A-4147-A177-3AD203B41FA5}">
                      <a16:colId xmlns:a16="http://schemas.microsoft.com/office/drawing/2014/main" val="3236494341"/>
                    </a:ext>
                  </a:extLst>
                </a:gridCol>
              </a:tblGrid>
              <a:tr h="166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Wire ID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20506-4A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20506-4A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809688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ID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W12OL1302EA08V, VIRGIN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W12OL1302EA07V, VIRGIN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W12OL1302C, #1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W12OL1302C, #2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 VIRGIN #1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 VIRGIN #2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897796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RRR @ 20 K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640690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RRR IEC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516476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2BC1D4C9-D83D-4CA3-AC9A-D1C962383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3651504"/>
            <a:ext cx="1978318" cy="9576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254408-2D90-4752-BEDB-1B74D6A6E743}"/>
              </a:ext>
            </a:extLst>
          </p:cNvPr>
          <p:cNvSpPr txBox="1"/>
          <p:nvPr/>
        </p:nvSpPr>
        <p:spPr>
          <a:xfrm>
            <a:off x="0" y="3372911"/>
            <a:ext cx="2324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Cable Geometry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A78FD-3FF1-4615-A83C-AD2F1A49F8CB}"/>
              </a:ext>
            </a:extLst>
          </p:cNvPr>
          <p:cNvSpPr txBox="1"/>
          <p:nvPr/>
        </p:nvSpPr>
        <p:spPr>
          <a:xfrm>
            <a:off x="2755299" y="3400141"/>
            <a:ext cx="5998558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 err="1"/>
              <a:t>Ic</a:t>
            </a:r>
            <a:r>
              <a:rPr lang="en-US" sz="2000" dirty="0"/>
              <a:t> @ 15 T, 4.2 K &gt; 760 A for all samples</a:t>
            </a:r>
          </a:p>
          <a:p>
            <a:r>
              <a:rPr lang="en-US" sz="2000" dirty="0" err="1"/>
              <a:t>Ic</a:t>
            </a:r>
            <a:r>
              <a:rPr lang="en-US" sz="2000" dirty="0"/>
              <a:t> @ 16 T, 4.2 K &gt; 600 A for all samples</a:t>
            </a:r>
          </a:p>
          <a:p>
            <a:r>
              <a:rPr lang="en-US" sz="2000" dirty="0"/>
              <a:t>RRR &gt;150 / 100 for all samples – </a:t>
            </a:r>
            <a:r>
              <a:rPr lang="en-US" sz="2000" dirty="0">
                <a:solidFill>
                  <a:srgbClr val="C00000"/>
                </a:solidFill>
              </a:rPr>
              <a:t>no / yes</a:t>
            </a:r>
          </a:p>
          <a:p>
            <a:r>
              <a:rPr lang="en-US" sz="2000" dirty="0" err="1">
                <a:solidFill>
                  <a:srgbClr val="C00000"/>
                </a:solidFill>
              </a:rPr>
              <a:t>Ic_extracted</a:t>
            </a:r>
            <a:r>
              <a:rPr lang="en-US" sz="2000" dirty="0">
                <a:solidFill>
                  <a:srgbClr val="C00000"/>
                </a:solidFill>
              </a:rPr>
              <a:t> (15T) &gt; 0.98 </a:t>
            </a:r>
            <a:r>
              <a:rPr lang="en-US" sz="2000" dirty="0" err="1">
                <a:solidFill>
                  <a:srgbClr val="C00000"/>
                </a:solidFill>
              </a:rPr>
              <a:t>Ic_virgin</a:t>
            </a:r>
            <a:r>
              <a:rPr lang="en-US" sz="2000" dirty="0">
                <a:solidFill>
                  <a:srgbClr val="C00000"/>
                </a:solidFill>
              </a:rPr>
              <a:t> (15T)</a:t>
            </a:r>
          </a:p>
          <a:p>
            <a:pPr algn="l"/>
            <a:endParaRPr lang="en-US" sz="900" dirty="0"/>
          </a:p>
          <a:p>
            <a:pPr algn="l"/>
            <a:endParaRPr lang="en-US" sz="900" dirty="0"/>
          </a:p>
          <a:p>
            <a:pPr algn="l"/>
            <a:r>
              <a:rPr lang="en-US" sz="900" dirty="0"/>
              <a:t>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0BFF61E-ADFF-4615-8459-90264D569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68933"/>
              </p:ext>
            </p:extLst>
          </p:nvPr>
        </p:nvGraphicFramePr>
        <p:xfrm>
          <a:off x="219093" y="725958"/>
          <a:ext cx="8874978" cy="1287552"/>
        </p:xfrm>
        <a:graphic>
          <a:graphicData uri="http://schemas.openxmlformats.org/drawingml/2006/table">
            <a:tbl>
              <a:tblPr/>
              <a:tblGrid>
                <a:gridCol w="437810">
                  <a:extLst>
                    <a:ext uri="{9D8B030D-6E8A-4147-A177-3AD203B41FA5}">
                      <a16:colId xmlns:a16="http://schemas.microsoft.com/office/drawing/2014/main" val="533488189"/>
                    </a:ext>
                  </a:extLst>
                </a:gridCol>
                <a:gridCol w="261328">
                  <a:extLst>
                    <a:ext uri="{9D8B030D-6E8A-4147-A177-3AD203B41FA5}">
                      <a16:colId xmlns:a16="http://schemas.microsoft.com/office/drawing/2014/main" val="3016563113"/>
                    </a:ext>
                  </a:extLst>
                </a:gridCol>
                <a:gridCol w="156797">
                  <a:extLst>
                    <a:ext uri="{9D8B030D-6E8A-4147-A177-3AD203B41FA5}">
                      <a16:colId xmlns:a16="http://schemas.microsoft.com/office/drawing/2014/main" val="2911531670"/>
                    </a:ext>
                  </a:extLst>
                </a:gridCol>
                <a:gridCol w="291195">
                  <a:extLst>
                    <a:ext uri="{9D8B030D-6E8A-4147-A177-3AD203B41FA5}">
                      <a16:colId xmlns:a16="http://schemas.microsoft.com/office/drawing/2014/main" val="2069903372"/>
                    </a:ext>
                  </a:extLst>
                </a:gridCol>
                <a:gridCol w="664520">
                  <a:extLst>
                    <a:ext uri="{9D8B030D-6E8A-4147-A177-3AD203B41FA5}">
                      <a16:colId xmlns:a16="http://schemas.microsoft.com/office/drawing/2014/main" val="732170156"/>
                    </a:ext>
                  </a:extLst>
                </a:gridCol>
                <a:gridCol w="261328">
                  <a:extLst>
                    <a:ext uri="{9D8B030D-6E8A-4147-A177-3AD203B41FA5}">
                      <a16:colId xmlns:a16="http://schemas.microsoft.com/office/drawing/2014/main" val="2416193178"/>
                    </a:ext>
                  </a:extLst>
                </a:gridCol>
                <a:gridCol w="156797">
                  <a:extLst>
                    <a:ext uri="{9D8B030D-6E8A-4147-A177-3AD203B41FA5}">
                      <a16:colId xmlns:a16="http://schemas.microsoft.com/office/drawing/2014/main" val="709596772"/>
                    </a:ext>
                  </a:extLst>
                </a:gridCol>
                <a:gridCol w="291195">
                  <a:extLst>
                    <a:ext uri="{9D8B030D-6E8A-4147-A177-3AD203B41FA5}">
                      <a16:colId xmlns:a16="http://schemas.microsoft.com/office/drawing/2014/main" val="1867409795"/>
                    </a:ext>
                  </a:extLst>
                </a:gridCol>
                <a:gridCol w="664520">
                  <a:extLst>
                    <a:ext uri="{9D8B030D-6E8A-4147-A177-3AD203B41FA5}">
                      <a16:colId xmlns:a16="http://schemas.microsoft.com/office/drawing/2014/main" val="2730533608"/>
                    </a:ext>
                  </a:extLst>
                </a:gridCol>
                <a:gridCol w="347137">
                  <a:extLst>
                    <a:ext uri="{9D8B030D-6E8A-4147-A177-3AD203B41FA5}">
                      <a16:colId xmlns:a16="http://schemas.microsoft.com/office/drawing/2014/main" val="2120536250"/>
                    </a:ext>
                  </a:extLst>
                </a:gridCol>
                <a:gridCol w="118998">
                  <a:extLst>
                    <a:ext uri="{9D8B030D-6E8A-4147-A177-3AD203B41FA5}">
                      <a16:colId xmlns:a16="http://schemas.microsoft.com/office/drawing/2014/main" val="760234435"/>
                    </a:ext>
                  </a:extLst>
                </a:gridCol>
                <a:gridCol w="306600">
                  <a:extLst>
                    <a:ext uri="{9D8B030D-6E8A-4147-A177-3AD203B41FA5}">
                      <a16:colId xmlns:a16="http://schemas.microsoft.com/office/drawing/2014/main" val="2752454926"/>
                    </a:ext>
                  </a:extLst>
                </a:gridCol>
                <a:gridCol w="532468">
                  <a:extLst>
                    <a:ext uri="{9D8B030D-6E8A-4147-A177-3AD203B41FA5}">
                      <a16:colId xmlns:a16="http://schemas.microsoft.com/office/drawing/2014/main" val="3394101910"/>
                    </a:ext>
                  </a:extLst>
                </a:gridCol>
                <a:gridCol w="338378">
                  <a:extLst>
                    <a:ext uri="{9D8B030D-6E8A-4147-A177-3AD203B41FA5}">
                      <a16:colId xmlns:a16="http://schemas.microsoft.com/office/drawing/2014/main" val="3403575467"/>
                    </a:ext>
                  </a:extLst>
                </a:gridCol>
                <a:gridCol w="231732">
                  <a:extLst>
                    <a:ext uri="{9D8B030D-6E8A-4147-A177-3AD203B41FA5}">
                      <a16:colId xmlns:a16="http://schemas.microsoft.com/office/drawing/2014/main" val="921984757"/>
                    </a:ext>
                  </a:extLst>
                </a:gridCol>
                <a:gridCol w="294361">
                  <a:extLst>
                    <a:ext uri="{9D8B030D-6E8A-4147-A177-3AD203B41FA5}">
                      <a16:colId xmlns:a16="http://schemas.microsoft.com/office/drawing/2014/main" val="3902426915"/>
                    </a:ext>
                  </a:extLst>
                </a:gridCol>
                <a:gridCol w="488408">
                  <a:extLst>
                    <a:ext uri="{9D8B030D-6E8A-4147-A177-3AD203B41FA5}">
                      <a16:colId xmlns:a16="http://schemas.microsoft.com/office/drawing/2014/main" val="1416473110"/>
                    </a:ext>
                  </a:extLst>
                </a:gridCol>
                <a:gridCol w="335993">
                  <a:extLst>
                    <a:ext uri="{9D8B030D-6E8A-4147-A177-3AD203B41FA5}">
                      <a16:colId xmlns:a16="http://schemas.microsoft.com/office/drawing/2014/main" val="1946474879"/>
                    </a:ext>
                  </a:extLst>
                </a:gridCol>
                <a:gridCol w="156797">
                  <a:extLst>
                    <a:ext uri="{9D8B030D-6E8A-4147-A177-3AD203B41FA5}">
                      <a16:colId xmlns:a16="http://schemas.microsoft.com/office/drawing/2014/main" val="1484520792"/>
                    </a:ext>
                  </a:extLst>
                </a:gridCol>
                <a:gridCol w="291195">
                  <a:extLst>
                    <a:ext uri="{9D8B030D-6E8A-4147-A177-3AD203B41FA5}">
                      <a16:colId xmlns:a16="http://schemas.microsoft.com/office/drawing/2014/main" val="404501354"/>
                    </a:ext>
                  </a:extLst>
                </a:gridCol>
                <a:gridCol w="873581">
                  <a:extLst>
                    <a:ext uri="{9D8B030D-6E8A-4147-A177-3AD203B41FA5}">
                      <a16:colId xmlns:a16="http://schemas.microsoft.com/office/drawing/2014/main" val="3902438760"/>
                    </a:ext>
                  </a:extLst>
                </a:gridCol>
                <a:gridCol w="261328">
                  <a:extLst>
                    <a:ext uri="{9D8B030D-6E8A-4147-A177-3AD203B41FA5}">
                      <a16:colId xmlns:a16="http://schemas.microsoft.com/office/drawing/2014/main" val="3643555452"/>
                    </a:ext>
                  </a:extLst>
                </a:gridCol>
                <a:gridCol w="156797">
                  <a:extLst>
                    <a:ext uri="{9D8B030D-6E8A-4147-A177-3AD203B41FA5}">
                      <a16:colId xmlns:a16="http://schemas.microsoft.com/office/drawing/2014/main" val="136965660"/>
                    </a:ext>
                  </a:extLst>
                </a:gridCol>
                <a:gridCol w="291195">
                  <a:extLst>
                    <a:ext uri="{9D8B030D-6E8A-4147-A177-3AD203B41FA5}">
                      <a16:colId xmlns:a16="http://schemas.microsoft.com/office/drawing/2014/main" val="3675192859"/>
                    </a:ext>
                  </a:extLst>
                </a:gridCol>
                <a:gridCol w="664520">
                  <a:extLst>
                    <a:ext uri="{9D8B030D-6E8A-4147-A177-3AD203B41FA5}">
                      <a16:colId xmlns:a16="http://schemas.microsoft.com/office/drawing/2014/main" val="550142989"/>
                    </a:ext>
                  </a:extLst>
                </a:gridCol>
              </a:tblGrid>
              <a:tr h="46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Wire ID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20506-4A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20506-4A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315860"/>
                  </a:ext>
                </a:extLst>
              </a:tr>
              <a:tr h="132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ID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TFD prototype cable order, VIRGIN #1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TFD prototype cable order, VIRGIN #2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W12OL1302EA08V, VIRGIN #1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W12OL1302EA08V, VIRGIN #2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W12OL1302C, #1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W12OL1302C, #2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61210"/>
                  </a:ext>
                </a:extLst>
              </a:tr>
              <a:tr h="132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 [T]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T, K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T, K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T, K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T, K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T, K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T, K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52555"/>
                  </a:ext>
                </a:extLst>
              </a:tr>
              <a:tr h="132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Scaled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Scaled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Scaled 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Scaled 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Scaled 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60029"/>
                  </a:ext>
                </a:extLst>
              </a:tr>
              <a:tr h="132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826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817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1305"/>
                  </a:ext>
                </a:extLst>
              </a:tr>
              <a:tr h="132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1005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1007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79424"/>
                  </a:ext>
                </a:extLst>
              </a:tr>
              <a:tr h="132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1218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1208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1203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1188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1193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261922"/>
                  </a:ext>
                </a:extLst>
              </a:tr>
              <a:tr h="132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1441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1410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(1314)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 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1430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(1325)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4929" marR="4929" marT="4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1414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7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70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EBBFC-F817-4D6E-A3B1-A53C1C228F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EEB28-5854-4072-9E36-551F82679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Turrioni | TFD Wire Specification Review</a:t>
            </a:r>
            <a:endParaRPr lang="en-US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1CD921-CA00-4CFE-83D7-37A62C93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2,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vs. B Plot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F8FF3-FD09-4723-B813-1F32A6BD8CE2}"/>
              </a:ext>
            </a:extLst>
          </p:cNvPr>
          <p:cNvSpPr txBox="1"/>
          <p:nvPr/>
        </p:nvSpPr>
        <p:spPr>
          <a:xfrm>
            <a:off x="6795655" y="2114279"/>
            <a:ext cx="24900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Data at 16 T scaled using</a:t>
            </a:r>
          </a:p>
          <a:p>
            <a:r>
              <a:rPr lang="en-US" dirty="0"/>
              <a:t>ESE Spreadsheet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0FC2D53-E1C8-4FDD-85C9-0666D57A8E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27310"/>
              </p:ext>
            </p:extLst>
          </p:nvPr>
        </p:nvGraphicFramePr>
        <p:xfrm>
          <a:off x="401834" y="569934"/>
          <a:ext cx="6393821" cy="402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842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F1339-DD2A-47C3-A04F-47722630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4" y="610093"/>
            <a:ext cx="8797515" cy="4103492"/>
          </a:xfrm>
        </p:spPr>
        <p:txBody>
          <a:bodyPr/>
          <a:lstStyle/>
          <a:p>
            <a:r>
              <a:rPr lang="en-US" dirty="0"/>
              <a:t>Task 3: Verification of vendor measurements for prototype wire order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dirty="0"/>
              <a:t>Prepare additional 8 virgin strand samples from TFD prototype cable production order for reaction at 665C/50 hrs. Samples are chosen to match specific billets/pieces for which vendor </a:t>
            </a:r>
            <a:r>
              <a:rPr lang="en-US" dirty="0" err="1"/>
              <a:t>Ic</a:t>
            </a:r>
            <a:r>
              <a:rPr lang="en-US" dirty="0"/>
              <a:t>/RRR measurements are available.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dirty="0"/>
              <a:t>Perform </a:t>
            </a:r>
            <a:r>
              <a:rPr lang="en-US" dirty="0" err="1"/>
              <a:t>Ic</a:t>
            </a:r>
            <a:r>
              <a:rPr lang="en-US" dirty="0"/>
              <a:t> measurements for 6 of the samples, at 4.2K, in the field range of 12 to 15 T.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dirty="0"/>
              <a:t>Perform RRR measurements for all samples.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dirty="0"/>
              <a:t>Compare with vendor results.</a:t>
            </a:r>
          </a:p>
          <a:p>
            <a:r>
              <a:rPr lang="en-US" dirty="0"/>
              <a:t>Task 4: Prototype cable assessment (680C or 665C HT)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dirty="0"/>
              <a:t>Prepare 8 samples for reaction as follows: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/>
              <a:t>4 extracted strands from TFD prototype cable run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/>
              <a:t>4 virgin strands from TFD prototype cable (from end of run)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dirty="0"/>
              <a:t>React at 665C or 680C (TBD based on development cable results, Task 1-2)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dirty="0"/>
              <a:t>Perform </a:t>
            </a:r>
            <a:r>
              <a:rPr lang="en-US" dirty="0" err="1"/>
              <a:t>Ic</a:t>
            </a:r>
            <a:r>
              <a:rPr lang="en-US" dirty="0"/>
              <a:t> measurements for 3 virgin and 3 extracted strands, at 4.2K, in the field range of 12 to 15 T. Note: virgin strands need to be matched to extracted strands (e.g. same billet and piece)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dirty="0"/>
              <a:t>Perform RRR measurements for all samples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dirty="0"/>
              <a:t>Perform a field sweep (e.g. 0-10T loop) at constant current (1.2 kA) and 4.2K for one of the extracted strands. In case of quench, repeat on a second extracted strand. Field range and rate of change can be adjusted so avoid overheating.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5D1B9-690E-4EAC-B3AF-401C5AE59C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42874-7FDE-4B84-BDF4-5D1A12F55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Turrioni | TFD Wire Specification Review</a:t>
            </a:r>
            <a:endParaRPr lang="en-US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29A22E-3340-442E-9A4D-CFAF9229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307911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77A0-3895-4617-88E1-BA3EC7CFAF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E256A-1FAD-43A2-91AB-E82198ED1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Turrioni | TFD Wire Specification Review</a:t>
            </a:r>
            <a:endParaRPr lang="en-US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DBA3FE-8018-4833-A92F-9DAFCEA0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39" y="349268"/>
            <a:ext cx="8686800" cy="32090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A002FC-F5F0-47E8-B792-521E6194268A}"/>
              </a:ext>
            </a:extLst>
          </p:cNvPr>
          <p:cNvSpPr txBox="1"/>
          <p:nvPr/>
        </p:nvSpPr>
        <p:spPr>
          <a:xfrm>
            <a:off x="736827" y="937581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6 samples (2 Virgin and 4 extracted from TFD development cable) were reacted at a final step of 665°C  for 50 hours and Critical current and RRR measured.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6 samples (4 Virgin and 2 extracted from TFD development cable) were reacted at a final step of 680°C for 50 hours and Critical current and RRR measured.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For all virgin samples, the critical current at 15 T exceeds the cable strand specifications of 760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For all extracted samples, the critical current at 15 T exceeds the cable rolled strand specifications of 720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The RRR of the virgin wire used in the TFD development cable heat treated at 680°C was the only one not meeting the specs of 150.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258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3303614" cy="320908"/>
          </a:xfrm>
        </p:spPr>
        <p:txBody>
          <a:bodyPr/>
          <a:lstStyle/>
          <a:p>
            <a:r>
              <a:rPr lang="en-US" sz="1950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Turrioni | TFD Wire Specification Review</a:t>
            </a:r>
            <a:endParaRPr lang="en-US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F27EB7B-EA1F-4214-AC62-E5BAE36B8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50" y="914015"/>
            <a:ext cx="7030992" cy="3794522"/>
          </a:xfrm>
        </p:spPr>
        <p:txBody>
          <a:bodyPr/>
          <a:lstStyle/>
          <a:p>
            <a:r>
              <a:rPr lang="en-US" sz="2400" dirty="0"/>
              <a:t>FNAL Test Facility</a:t>
            </a:r>
          </a:p>
          <a:p>
            <a:r>
              <a:rPr lang="en-US" sz="2400" dirty="0"/>
              <a:t>Scope of Work</a:t>
            </a:r>
          </a:p>
          <a:p>
            <a:r>
              <a:rPr lang="en-US" sz="2400" dirty="0"/>
              <a:t>Samples Tests and Results</a:t>
            </a:r>
          </a:p>
          <a:p>
            <a:r>
              <a:rPr lang="en-US" sz="2400" dirty="0"/>
              <a:t>Next Steps</a:t>
            </a:r>
          </a:p>
          <a:p>
            <a:r>
              <a:rPr lang="en-US" sz="24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Turrioni | TFD Wire Specification Review</a:t>
            </a:r>
            <a:endParaRPr lang="en-US" b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4725" y="227559"/>
            <a:ext cx="8686800" cy="320908"/>
          </a:xfrm>
        </p:spPr>
        <p:txBody>
          <a:bodyPr/>
          <a:lstStyle/>
          <a:p>
            <a:r>
              <a:rPr lang="en-US" sz="1950" dirty="0"/>
              <a:t>Superconducting R&amp;D Lab at Fermilab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90F60ACD-A613-4E8C-BC8A-0A214AB8F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066800"/>
            <a:ext cx="655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1">
              <a:solidFill>
                <a:schemeClr val="accent2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2A9D15D-1941-4D2B-9554-F6CB1692C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45" y="640876"/>
            <a:ext cx="7053943" cy="41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DAE72-8ADD-4891-963D-B3AE984A009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9257" y="988155"/>
            <a:ext cx="8385485" cy="2725341"/>
          </a:xfrm>
        </p:spPr>
        <p:txBody>
          <a:bodyPr/>
          <a:lstStyle/>
          <a:p>
            <a:r>
              <a:rPr lang="en-US" dirty="0" err="1"/>
              <a:t>Teslatron</a:t>
            </a:r>
            <a:r>
              <a:rPr lang="en-US" dirty="0"/>
              <a:t> 1 (T1) Cryostat with 15T/17T 64 mm cold aperture solenoid, 2000 A Power Supply w/ 49 mm Variable Temperature Insert (VTI) for testing between 1.5 K to 300 K.</a:t>
            </a:r>
          </a:p>
          <a:p>
            <a:r>
              <a:rPr lang="en-US" dirty="0"/>
              <a:t>Tube furnaces 6’’ diameter for heat treatment in Argon.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Same facility used for characterization and testing of  AUP samples ( coil witness and extracted from cable)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99FAB4-55D8-400B-8B30-DC25804D8F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56EC29-F832-4A37-9F18-B46901502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Turrioni | TFD Wire Specification Review</a:t>
            </a:r>
            <a:endParaRPr lang="en-US" b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FFF183-28D0-4FC1-AE8D-7F131A024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27" y="349268"/>
            <a:ext cx="8686800" cy="320908"/>
          </a:xfrm>
        </p:spPr>
        <p:txBody>
          <a:bodyPr/>
          <a:lstStyle/>
          <a:p>
            <a:r>
              <a:rPr lang="en-US" dirty="0"/>
              <a:t>Test Facility Description</a:t>
            </a:r>
          </a:p>
        </p:txBody>
      </p:sp>
    </p:spTree>
    <p:extLst>
      <p:ext uri="{BB962C8B-B14F-4D97-AF65-F5344CB8AC3E}">
        <p14:creationId xmlns:p14="http://schemas.microsoft.com/office/powerpoint/2010/main" val="61733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125348" y="915147"/>
            <a:ext cx="8898072" cy="3003710"/>
          </a:xfrm>
        </p:spPr>
        <p:txBody>
          <a:bodyPr/>
          <a:lstStyle/>
          <a:p>
            <a:r>
              <a:rPr lang="en-US" dirty="0"/>
              <a:t>Goal of this effort is to characterize virgin and extracted strands from TFD cables.</a:t>
            </a:r>
          </a:p>
          <a:p>
            <a:r>
              <a:rPr lang="en-US" dirty="0"/>
              <a:t>Critical current measurements from extracted strands will be compared with those from virgin strands to assess degradation. RRR and stability measurements will also be performed.</a:t>
            </a:r>
          </a:p>
          <a:p>
            <a:r>
              <a:rPr lang="en-US" dirty="0"/>
              <a:t>For each cable type, two sets of measurements for different reaction schedules are planned to check the effect of heat treatment.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Turrioni | TFD Wire Specification Review</a:t>
            </a:r>
            <a:endParaRPr lang="en-US" b="1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54332" y="264265"/>
            <a:ext cx="8686800" cy="320908"/>
          </a:xfrm>
        </p:spPr>
        <p:txBody>
          <a:bodyPr/>
          <a:lstStyle/>
          <a:p>
            <a:r>
              <a:rPr lang="en-US" sz="1950" dirty="0"/>
              <a:t>Scope of Work</a:t>
            </a:r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73344-8726-4A56-9A10-4D51FA5D43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D7701-57D8-4E5D-AE29-07B0B7114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Turrioni | TFD Wire Specification Review</a:t>
            </a:r>
            <a:endParaRPr lang="en-US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76B472-EE86-41A0-99D8-E6E7C38F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906" y="349268"/>
            <a:ext cx="8775192" cy="320908"/>
          </a:xfrm>
        </p:spPr>
        <p:txBody>
          <a:bodyPr/>
          <a:lstStyle/>
          <a:p>
            <a:pPr algn="l"/>
            <a:br>
              <a:rPr lang="en-US" b="1" i="0" u="none" strike="noStrike" baseline="0" dirty="0">
                <a:latin typeface="Times New Roman" panose="02020603050405020304" pitchFamily="18" charset="0"/>
              </a:rPr>
            </a:br>
            <a:r>
              <a:rPr lang="en-US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Wire Specification For the Production Cables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B0913-B1CF-43E3-8C3E-8979D3CEC430}"/>
              </a:ext>
            </a:extLst>
          </p:cNvPr>
          <p:cNvSpPr txBox="1"/>
          <p:nvPr/>
        </p:nvSpPr>
        <p:spPr>
          <a:xfrm>
            <a:off x="493682" y="1111196"/>
            <a:ext cx="782126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 ELECTRICAL AND MAGNETIC REQUIREMENTS AND ELECTROMAGNETIC TESTING</a:t>
            </a:r>
          </a:p>
          <a:p>
            <a:pPr algn="l"/>
            <a:r>
              <a:rPr lang="en-US" sz="16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6.1 Critical Current:</a:t>
            </a:r>
          </a:p>
          <a:p>
            <a:pPr algn="l"/>
            <a:r>
              <a:rPr lang="en-US" sz="16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6.1.1 The strand critical current </a:t>
            </a:r>
            <a:r>
              <a:rPr lang="en-US" sz="16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Ic</a:t>
            </a:r>
            <a:r>
              <a:rPr lang="en-US" sz="16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shall exceed 600 amperes at 16 T field and 4.2 K temperature.</a:t>
            </a:r>
          </a:p>
          <a:p>
            <a:pPr algn="l"/>
            <a:r>
              <a:rPr lang="en-US" sz="16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6.1.2 The strand critical current </a:t>
            </a:r>
            <a:r>
              <a:rPr lang="en-US" sz="16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Ic</a:t>
            </a:r>
            <a:r>
              <a:rPr lang="en-US" sz="16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shall exceed 760 amperes at 15 T field and 4.2 K temperature.</a:t>
            </a:r>
          </a:p>
          <a:p>
            <a:pPr algn="l"/>
            <a:r>
              <a:rPr lang="en-US" sz="16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6.1.3 The strand critical current </a:t>
            </a:r>
            <a:r>
              <a:rPr lang="en-US" sz="16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Ic</a:t>
            </a:r>
            <a:r>
              <a:rPr lang="en-US" sz="16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shall exceed 570 A at 16 T, 4.2 K, and also exceed 720 A at 15 T, 4.2 K, after rolling to 0.935 mm thickness (i.e. 15% reduction).</a:t>
            </a:r>
          </a:p>
          <a:p>
            <a:pPr algn="l"/>
            <a:r>
              <a:rPr lang="en-US" sz="16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6.2 Residual Resistance Ratio, RRR:</a:t>
            </a:r>
          </a:p>
          <a:p>
            <a:pPr algn="l"/>
            <a:r>
              <a:rPr lang="en-US" sz="16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6.2.1 The value of </a:t>
            </a:r>
            <a:r>
              <a:rPr lang="en-US" sz="16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RRR </a:t>
            </a:r>
            <a:r>
              <a:rPr lang="en-US" sz="16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shall exceed 150 for final size strand after full reaction.</a:t>
            </a:r>
          </a:p>
          <a:p>
            <a:pPr algn="l"/>
            <a:r>
              <a:rPr lang="en-US" sz="16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6.2.2 In addition, the value of </a:t>
            </a:r>
            <a:r>
              <a:rPr lang="en-US" sz="16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RRR </a:t>
            </a:r>
            <a:r>
              <a:rPr lang="en-US" sz="16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shall exceed 100 for a final size strand rolled to a thickness of 0.935 mm, i.e. 15% reduction, also after full reaction.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Turrioni | TFD Wire Specification Review</a:t>
            </a:r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13254" y="231465"/>
            <a:ext cx="8686800" cy="569591"/>
          </a:xfrm>
        </p:spPr>
        <p:txBody>
          <a:bodyPr/>
          <a:lstStyle/>
          <a:p>
            <a:r>
              <a:rPr lang="en-US" dirty="0"/>
              <a:t>Task 1: Development cable assessment (665C HT) 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D03661-D0C6-44B4-B61A-073C0F6B83BE}"/>
              </a:ext>
            </a:extLst>
          </p:cNvPr>
          <p:cNvSpPr txBox="1"/>
          <p:nvPr/>
        </p:nvSpPr>
        <p:spPr>
          <a:xfrm>
            <a:off x="0" y="-8938465"/>
            <a:ext cx="898322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Sub-task 1: Development cable assessment (665C HT) </a:t>
            </a:r>
          </a:p>
          <a:p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Prepare 6 samples for reaction at 665C/50 hrs. as follows: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2 extracted strands from TFD development cable 1302 version A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2 extracted strands from TFD development cable 1302 version C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2 virgin strands from wire piece used for TFD development cable 1302 (from end of run). Note: since a single wire length was used for this cable, there is no need to match extracted wires to virgin wire from the same section.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Page 2 </a:t>
            </a:r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ii. Perform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Ic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measurements at 4.2K, in the field range of 12 to 15 T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iii. Perform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Ic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measurements at 2.2K or 1.9K for a sub-set of the samples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iv. Perform RRR measurements for all samples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v. Perform a field sweep (e.g. 0-10T loop) at constant current (1kA) and 1.9K (or 2.2K). If needed, field range and rate of change can be adjusted so avoid overheating.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Sub-task 2: Development cable assessment (680C HT) </a:t>
            </a:r>
          </a:p>
          <a:p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Prepare 8 samples for reaction at 680C/50 hrs. as follows: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2 extracted strands from TFD development cable 1302 version A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2 extracted strands from TFD development cable 1302 version C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2 virgin strands from wire used for TFD development cable 1302 (from end of run). Note: since a single wire length was used for this cable, there is no need to match extracted wires to virgin wire from the same section.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2 virgin strands from spool #20506-4A (sample from TFD prototype cable order)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ii. Perform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Ic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measurements at 4.2K, in the field range of 12 to 15 T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iii. Perform RRR measurements for all samples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iv. Perform a field sweep (e.g. 0-10T loop) at constant current (1kA) and 4.2 K for one of the virgin strands from spool #20506-4A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178694-5D7C-4FBD-8A5B-3C8D682CEF13}"/>
              </a:ext>
            </a:extLst>
          </p:cNvPr>
          <p:cNvSpPr txBox="1"/>
          <p:nvPr/>
        </p:nvSpPr>
        <p:spPr>
          <a:xfrm>
            <a:off x="462224" y="398450"/>
            <a:ext cx="805877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Prepare 6 samples for reaction at 665C/50 hrs. as follows: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extracted strands from TFD development cable 1302 version 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extracted strands from TFD development cable 1302 version 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virgin strands from wire piece used for TFD development cable 1302 (from end of run). Note: since a single wire length was used for this cable, there is no need to match extracted wires to virgin wire from the same section.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ii. Perform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measurements at 4.2K, in the field range of 12 to 15 T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iii. Perform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measurements at 2.2K or 1.9K for a sub-set of the samples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iv. Perform RRR measurements for all samples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v. Perform a field sweep (e.g. 0-10T loop) at constant current (1kA) and 1.9K (or 2.2K). If needed, field range and rate of change can be adjusted so avoid overheating.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4C6F9-46E5-4431-8B4C-0A988E0BB1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5805A-F8C0-4F31-890E-AA2289F40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Turrioni | TFD Wire Specification Review</a:t>
            </a:r>
            <a:endParaRPr lang="en-US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1C136C-A267-41E4-B382-382DC79D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1, Heat treatment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1BE9AB-D895-437A-9D64-562F85205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70" y="509722"/>
            <a:ext cx="4697504" cy="2787660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E405A14-C79E-4B3A-8D42-844DAF9A6E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667454"/>
              </p:ext>
            </p:extLst>
          </p:nvPr>
        </p:nvGraphicFramePr>
        <p:xfrm>
          <a:off x="4509653" y="349268"/>
          <a:ext cx="4558147" cy="265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2BC6F3C-8F48-4F8E-A00F-68AB3C29587C}"/>
              </a:ext>
            </a:extLst>
          </p:cNvPr>
          <p:cNvSpPr txBox="1"/>
          <p:nvPr/>
        </p:nvSpPr>
        <p:spPr>
          <a:xfrm>
            <a:off x="84858" y="3296427"/>
            <a:ext cx="65653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Nominal HT</a:t>
            </a:r>
          </a:p>
          <a:p>
            <a:r>
              <a:rPr lang="en-US" dirty="0"/>
              <a:t>48 </a:t>
            </a:r>
            <a:r>
              <a:rPr lang="en-US" dirty="0" err="1"/>
              <a:t>hr</a:t>
            </a:r>
            <a:r>
              <a:rPr lang="en-US" dirty="0"/>
              <a:t> @ 210 °C, 48 </a:t>
            </a:r>
            <a:r>
              <a:rPr lang="en-US" dirty="0" err="1"/>
              <a:t>hr</a:t>
            </a:r>
            <a:r>
              <a:rPr lang="en-US" dirty="0"/>
              <a:t> @ 400 °C, 50 </a:t>
            </a:r>
            <a:r>
              <a:rPr lang="en-US" dirty="0" err="1"/>
              <a:t>hr</a:t>
            </a:r>
            <a:r>
              <a:rPr lang="en-US" dirty="0"/>
              <a:t> @ 665 °C</a:t>
            </a:r>
          </a:p>
          <a:p>
            <a:r>
              <a:rPr lang="en-US" dirty="0"/>
              <a:t>Samples reacted in Argon Atmosphere</a:t>
            </a:r>
          </a:p>
        </p:txBody>
      </p:sp>
    </p:spTree>
    <p:extLst>
      <p:ext uri="{BB962C8B-B14F-4D97-AF65-F5344CB8AC3E}">
        <p14:creationId xmlns:p14="http://schemas.microsoft.com/office/powerpoint/2010/main" val="338920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8E63-0BED-489F-90F6-DCAD96D49F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4EDD9-6864-4CE9-9649-34EDFD3B5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Turrioni | TFD Wire Specification Review</a:t>
            </a:r>
            <a:endParaRPr lang="en-US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551ED1C-2BB5-452D-AF5F-342B5848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1, Results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8C70D1B-590D-4A85-9710-70439F9AA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57190"/>
              </p:ext>
            </p:extLst>
          </p:nvPr>
        </p:nvGraphicFramePr>
        <p:xfrm>
          <a:off x="218980" y="525811"/>
          <a:ext cx="8875203" cy="1725588"/>
        </p:xfrm>
        <a:graphic>
          <a:graphicData uri="http://schemas.openxmlformats.org/drawingml/2006/table">
            <a:tbl>
              <a:tblPr/>
              <a:tblGrid>
                <a:gridCol w="438035">
                  <a:extLst>
                    <a:ext uri="{9D8B030D-6E8A-4147-A177-3AD203B41FA5}">
                      <a16:colId xmlns:a16="http://schemas.microsoft.com/office/drawing/2014/main" val="533488189"/>
                    </a:ext>
                  </a:extLst>
                </a:gridCol>
                <a:gridCol w="261328">
                  <a:extLst>
                    <a:ext uri="{9D8B030D-6E8A-4147-A177-3AD203B41FA5}">
                      <a16:colId xmlns:a16="http://schemas.microsoft.com/office/drawing/2014/main" val="3016563113"/>
                    </a:ext>
                  </a:extLst>
                </a:gridCol>
                <a:gridCol w="156797">
                  <a:extLst>
                    <a:ext uri="{9D8B030D-6E8A-4147-A177-3AD203B41FA5}">
                      <a16:colId xmlns:a16="http://schemas.microsoft.com/office/drawing/2014/main" val="2911531670"/>
                    </a:ext>
                  </a:extLst>
                </a:gridCol>
                <a:gridCol w="291195">
                  <a:extLst>
                    <a:ext uri="{9D8B030D-6E8A-4147-A177-3AD203B41FA5}">
                      <a16:colId xmlns:a16="http://schemas.microsoft.com/office/drawing/2014/main" val="2069903372"/>
                    </a:ext>
                  </a:extLst>
                </a:gridCol>
                <a:gridCol w="664520">
                  <a:extLst>
                    <a:ext uri="{9D8B030D-6E8A-4147-A177-3AD203B41FA5}">
                      <a16:colId xmlns:a16="http://schemas.microsoft.com/office/drawing/2014/main" val="732170156"/>
                    </a:ext>
                  </a:extLst>
                </a:gridCol>
                <a:gridCol w="261328">
                  <a:extLst>
                    <a:ext uri="{9D8B030D-6E8A-4147-A177-3AD203B41FA5}">
                      <a16:colId xmlns:a16="http://schemas.microsoft.com/office/drawing/2014/main" val="2416193178"/>
                    </a:ext>
                  </a:extLst>
                </a:gridCol>
                <a:gridCol w="156797">
                  <a:extLst>
                    <a:ext uri="{9D8B030D-6E8A-4147-A177-3AD203B41FA5}">
                      <a16:colId xmlns:a16="http://schemas.microsoft.com/office/drawing/2014/main" val="709596772"/>
                    </a:ext>
                  </a:extLst>
                </a:gridCol>
                <a:gridCol w="291195">
                  <a:extLst>
                    <a:ext uri="{9D8B030D-6E8A-4147-A177-3AD203B41FA5}">
                      <a16:colId xmlns:a16="http://schemas.microsoft.com/office/drawing/2014/main" val="1867409795"/>
                    </a:ext>
                  </a:extLst>
                </a:gridCol>
                <a:gridCol w="664520">
                  <a:extLst>
                    <a:ext uri="{9D8B030D-6E8A-4147-A177-3AD203B41FA5}">
                      <a16:colId xmlns:a16="http://schemas.microsoft.com/office/drawing/2014/main" val="2730533608"/>
                    </a:ext>
                  </a:extLst>
                </a:gridCol>
                <a:gridCol w="261328">
                  <a:extLst>
                    <a:ext uri="{9D8B030D-6E8A-4147-A177-3AD203B41FA5}">
                      <a16:colId xmlns:a16="http://schemas.microsoft.com/office/drawing/2014/main" val="2120536250"/>
                    </a:ext>
                  </a:extLst>
                </a:gridCol>
                <a:gridCol w="111998">
                  <a:extLst>
                    <a:ext uri="{9D8B030D-6E8A-4147-A177-3AD203B41FA5}">
                      <a16:colId xmlns:a16="http://schemas.microsoft.com/office/drawing/2014/main" val="760234435"/>
                    </a:ext>
                  </a:extLst>
                </a:gridCol>
                <a:gridCol w="291195">
                  <a:extLst>
                    <a:ext uri="{9D8B030D-6E8A-4147-A177-3AD203B41FA5}">
                      <a16:colId xmlns:a16="http://schemas.microsoft.com/office/drawing/2014/main" val="2752454926"/>
                    </a:ext>
                  </a:extLst>
                </a:gridCol>
                <a:gridCol w="664520">
                  <a:extLst>
                    <a:ext uri="{9D8B030D-6E8A-4147-A177-3AD203B41FA5}">
                      <a16:colId xmlns:a16="http://schemas.microsoft.com/office/drawing/2014/main" val="3394101910"/>
                    </a:ext>
                  </a:extLst>
                </a:gridCol>
                <a:gridCol w="261328">
                  <a:extLst>
                    <a:ext uri="{9D8B030D-6E8A-4147-A177-3AD203B41FA5}">
                      <a16:colId xmlns:a16="http://schemas.microsoft.com/office/drawing/2014/main" val="3403575467"/>
                    </a:ext>
                  </a:extLst>
                </a:gridCol>
                <a:gridCol w="111998">
                  <a:extLst>
                    <a:ext uri="{9D8B030D-6E8A-4147-A177-3AD203B41FA5}">
                      <a16:colId xmlns:a16="http://schemas.microsoft.com/office/drawing/2014/main" val="921984757"/>
                    </a:ext>
                  </a:extLst>
                </a:gridCol>
                <a:gridCol w="291195">
                  <a:extLst>
                    <a:ext uri="{9D8B030D-6E8A-4147-A177-3AD203B41FA5}">
                      <a16:colId xmlns:a16="http://schemas.microsoft.com/office/drawing/2014/main" val="3902426915"/>
                    </a:ext>
                  </a:extLst>
                </a:gridCol>
                <a:gridCol w="664520">
                  <a:extLst>
                    <a:ext uri="{9D8B030D-6E8A-4147-A177-3AD203B41FA5}">
                      <a16:colId xmlns:a16="http://schemas.microsoft.com/office/drawing/2014/main" val="1416473110"/>
                    </a:ext>
                  </a:extLst>
                </a:gridCol>
                <a:gridCol w="335993">
                  <a:extLst>
                    <a:ext uri="{9D8B030D-6E8A-4147-A177-3AD203B41FA5}">
                      <a16:colId xmlns:a16="http://schemas.microsoft.com/office/drawing/2014/main" val="1946474879"/>
                    </a:ext>
                  </a:extLst>
                </a:gridCol>
                <a:gridCol w="156797">
                  <a:extLst>
                    <a:ext uri="{9D8B030D-6E8A-4147-A177-3AD203B41FA5}">
                      <a16:colId xmlns:a16="http://schemas.microsoft.com/office/drawing/2014/main" val="1484520792"/>
                    </a:ext>
                  </a:extLst>
                </a:gridCol>
                <a:gridCol w="291195">
                  <a:extLst>
                    <a:ext uri="{9D8B030D-6E8A-4147-A177-3AD203B41FA5}">
                      <a16:colId xmlns:a16="http://schemas.microsoft.com/office/drawing/2014/main" val="404501354"/>
                    </a:ext>
                  </a:extLst>
                </a:gridCol>
                <a:gridCol w="873581">
                  <a:extLst>
                    <a:ext uri="{9D8B030D-6E8A-4147-A177-3AD203B41FA5}">
                      <a16:colId xmlns:a16="http://schemas.microsoft.com/office/drawing/2014/main" val="3902438760"/>
                    </a:ext>
                  </a:extLst>
                </a:gridCol>
                <a:gridCol w="261328">
                  <a:extLst>
                    <a:ext uri="{9D8B030D-6E8A-4147-A177-3AD203B41FA5}">
                      <a16:colId xmlns:a16="http://schemas.microsoft.com/office/drawing/2014/main" val="3643555452"/>
                    </a:ext>
                  </a:extLst>
                </a:gridCol>
                <a:gridCol w="156797">
                  <a:extLst>
                    <a:ext uri="{9D8B030D-6E8A-4147-A177-3AD203B41FA5}">
                      <a16:colId xmlns:a16="http://schemas.microsoft.com/office/drawing/2014/main" val="136965660"/>
                    </a:ext>
                  </a:extLst>
                </a:gridCol>
                <a:gridCol w="291195">
                  <a:extLst>
                    <a:ext uri="{9D8B030D-6E8A-4147-A177-3AD203B41FA5}">
                      <a16:colId xmlns:a16="http://schemas.microsoft.com/office/drawing/2014/main" val="3675192859"/>
                    </a:ext>
                  </a:extLst>
                </a:gridCol>
                <a:gridCol w="664520">
                  <a:extLst>
                    <a:ext uri="{9D8B030D-6E8A-4147-A177-3AD203B41FA5}">
                      <a16:colId xmlns:a16="http://schemas.microsoft.com/office/drawing/2014/main" val="550142989"/>
                    </a:ext>
                  </a:extLst>
                </a:gridCol>
              </a:tblGrid>
              <a:tr h="46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Wire ID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315860"/>
                  </a:ext>
                </a:extLst>
              </a:tr>
              <a:tr h="132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ID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W12OL1302EA08V, #1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W12OL1302EA08V, #2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W12OL1302A, #1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W12OL1302A, #2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W12OL1302C, #1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W12OL1302C, #2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61210"/>
                  </a:ext>
                </a:extLst>
              </a:tr>
              <a:tr h="132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 [T]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T, K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T, K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T, K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T, K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T, K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T, K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52555"/>
                  </a:ext>
                </a:extLst>
              </a:tr>
              <a:tr h="132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Scaled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Scaled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Scaled 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Scaled 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Scaled 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60029"/>
                  </a:ext>
                </a:extLst>
              </a:tr>
              <a:tr h="132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779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798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1305"/>
                  </a:ext>
                </a:extLst>
              </a:tr>
              <a:tr h="132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(961)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started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79424"/>
                  </a:ext>
                </a:extLst>
              </a:tr>
              <a:tr h="132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1184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1198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1174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1167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(1148)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started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1189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261922"/>
                  </a:ext>
                </a:extLst>
              </a:tr>
              <a:tr h="132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1423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1437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1411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1397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(1317)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1419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74218"/>
                  </a:ext>
                </a:extLst>
              </a:tr>
              <a:tr h="132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2.115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Scaled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087262"/>
                  </a:ext>
                </a:extLst>
              </a:tr>
              <a:tr h="132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1084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2.115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1069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2.115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494177"/>
                  </a:ext>
                </a:extLst>
              </a:tr>
              <a:tr h="132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1287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2.115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1252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2.115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131540"/>
                  </a:ext>
                </a:extLst>
              </a:tr>
              <a:tr h="132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1520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9" marR="6639" marT="66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55176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8B92031-5983-4C49-A3C9-2E7B80378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070255"/>
              </p:ext>
            </p:extLst>
          </p:nvPr>
        </p:nvGraphicFramePr>
        <p:xfrm>
          <a:off x="218980" y="2318780"/>
          <a:ext cx="7886698" cy="704718"/>
        </p:xfrm>
        <a:graphic>
          <a:graphicData uri="http://schemas.openxmlformats.org/drawingml/2006/table">
            <a:tbl>
              <a:tblPr/>
              <a:tblGrid>
                <a:gridCol w="671908">
                  <a:extLst>
                    <a:ext uri="{9D8B030D-6E8A-4147-A177-3AD203B41FA5}">
                      <a16:colId xmlns:a16="http://schemas.microsoft.com/office/drawing/2014/main" val="1933182638"/>
                    </a:ext>
                  </a:extLst>
                </a:gridCol>
                <a:gridCol w="1552853">
                  <a:extLst>
                    <a:ext uri="{9D8B030D-6E8A-4147-A177-3AD203B41FA5}">
                      <a16:colId xmlns:a16="http://schemas.microsoft.com/office/drawing/2014/main" val="3499309601"/>
                    </a:ext>
                  </a:extLst>
                </a:gridCol>
                <a:gridCol w="1552853">
                  <a:extLst>
                    <a:ext uri="{9D8B030D-6E8A-4147-A177-3AD203B41FA5}">
                      <a16:colId xmlns:a16="http://schemas.microsoft.com/office/drawing/2014/main" val="2438978612"/>
                    </a:ext>
                  </a:extLst>
                </a:gridCol>
                <a:gridCol w="1027271">
                  <a:extLst>
                    <a:ext uri="{9D8B030D-6E8A-4147-A177-3AD203B41FA5}">
                      <a16:colId xmlns:a16="http://schemas.microsoft.com/office/drawing/2014/main" val="2579434955"/>
                    </a:ext>
                  </a:extLst>
                </a:gridCol>
                <a:gridCol w="1027271">
                  <a:extLst>
                    <a:ext uri="{9D8B030D-6E8A-4147-A177-3AD203B41FA5}">
                      <a16:colId xmlns:a16="http://schemas.microsoft.com/office/drawing/2014/main" val="3286380656"/>
                    </a:ext>
                  </a:extLst>
                </a:gridCol>
                <a:gridCol w="1027271">
                  <a:extLst>
                    <a:ext uri="{9D8B030D-6E8A-4147-A177-3AD203B41FA5}">
                      <a16:colId xmlns:a16="http://schemas.microsoft.com/office/drawing/2014/main" val="4145420345"/>
                    </a:ext>
                  </a:extLst>
                </a:gridCol>
                <a:gridCol w="1027271">
                  <a:extLst>
                    <a:ext uri="{9D8B030D-6E8A-4147-A177-3AD203B41FA5}">
                      <a16:colId xmlns:a16="http://schemas.microsoft.com/office/drawing/2014/main" val="3236494341"/>
                    </a:ext>
                  </a:extLst>
                </a:gridCol>
              </a:tblGrid>
              <a:tr h="166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Wire ID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CO11S20235A04A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809688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ID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W12OL1302EA08V, #1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W12OL1302EA07V, #2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W12OL1302A, #1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W12OL1302A, #2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W12OL1302C, #1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W12OL1302C, #2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897796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RRR @ 20 K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640690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RRR IEC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8962" marR="8962" marT="896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516476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2BC1D4C9-D83D-4CA3-AC9A-D1C962383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3651504"/>
            <a:ext cx="1978318" cy="9576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254408-2D90-4752-BEDB-1B74D6A6E743}"/>
              </a:ext>
            </a:extLst>
          </p:cNvPr>
          <p:cNvSpPr txBox="1"/>
          <p:nvPr/>
        </p:nvSpPr>
        <p:spPr>
          <a:xfrm>
            <a:off x="0" y="3433265"/>
            <a:ext cx="2324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Cable Geometry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5360BA-B5E9-46C7-A972-DB63A0E4D5BD}"/>
              </a:ext>
            </a:extLst>
          </p:cNvPr>
          <p:cNvSpPr txBox="1"/>
          <p:nvPr/>
        </p:nvSpPr>
        <p:spPr>
          <a:xfrm>
            <a:off x="3045430" y="3296531"/>
            <a:ext cx="5998558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 err="1"/>
              <a:t>Ic</a:t>
            </a:r>
            <a:r>
              <a:rPr lang="en-US" sz="2000" dirty="0"/>
              <a:t> @ 15 T, 4.2 K &gt; 760 A for all samples</a:t>
            </a:r>
          </a:p>
          <a:p>
            <a:r>
              <a:rPr lang="en-US" sz="2000" dirty="0" err="1"/>
              <a:t>Ic</a:t>
            </a:r>
            <a:r>
              <a:rPr lang="en-US" sz="2000" dirty="0"/>
              <a:t> @ 16 T, 4.2 K &gt; 600 A for all samples</a:t>
            </a:r>
          </a:p>
          <a:p>
            <a:r>
              <a:rPr lang="en-US" sz="2000" dirty="0"/>
              <a:t>RRR &gt;150 / 100 for all samples – </a:t>
            </a:r>
            <a:r>
              <a:rPr lang="en-US" sz="2000" dirty="0">
                <a:solidFill>
                  <a:srgbClr val="C00000"/>
                </a:solidFill>
              </a:rPr>
              <a:t>yes / yes</a:t>
            </a:r>
          </a:p>
          <a:p>
            <a:r>
              <a:rPr lang="en-US" sz="2000" dirty="0" err="1">
                <a:solidFill>
                  <a:srgbClr val="C00000"/>
                </a:solidFill>
              </a:rPr>
              <a:t>Ic_extracted</a:t>
            </a:r>
            <a:r>
              <a:rPr lang="en-US" sz="2000" dirty="0">
                <a:solidFill>
                  <a:srgbClr val="C00000"/>
                </a:solidFill>
              </a:rPr>
              <a:t> (15T) &gt; 0.98 </a:t>
            </a:r>
            <a:r>
              <a:rPr lang="en-US" sz="2000" dirty="0" err="1">
                <a:solidFill>
                  <a:srgbClr val="C00000"/>
                </a:solidFill>
              </a:rPr>
              <a:t>Ic_virgin</a:t>
            </a:r>
            <a:r>
              <a:rPr lang="en-US" sz="2000" dirty="0">
                <a:solidFill>
                  <a:srgbClr val="C00000"/>
                </a:solidFill>
              </a:rPr>
              <a:t> (15T)</a:t>
            </a:r>
          </a:p>
          <a:p>
            <a:endParaRPr lang="en-US" sz="2000" dirty="0"/>
          </a:p>
          <a:p>
            <a:pPr algn="l"/>
            <a:endParaRPr lang="en-US" sz="900" dirty="0"/>
          </a:p>
          <a:p>
            <a:pPr algn="l"/>
            <a:endParaRPr lang="en-US" sz="900" dirty="0"/>
          </a:p>
          <a:p>
            <a:pPr algn="l"/>
            <a:r>
              <a:rPr lang="en-US" sz="9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4499533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FNAL_Powerpoint_16x9-seasons_052121 (1)</Template>
  <TotalTime>3283</TotalTime>
  <Words>2800</Words>
  <Application>Microsoft Office PowerPoint</Application>
  <PresentationFormat>On-screen Show (16:9)</PresentationFormat>
  <Paragraphs>675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Times New Roman</vt:lpstr>
      <vt:lpstr>Fermilab_PPT_090915</vt:lpstr>
      <vt:lpstr>PowerPoint Presentation</vt:lpstr>
      <vt:lpstr>Outline</vt:lpstr>
      <vt:lpstr>Superconducting R&amp;D Lab at Fermilab</vt:lpstr>
      <vt:lpstr>Test Facility Description</vt:lpstr>
      <vt:lpstr>Scope of Work</vt:lpstr>
      <vt:lpstr> Wire Specification For the Production Cables</vt:lpstr>
      <vt:lpstr>Task 1: Development cable assessment (665C HT)  </vt:lpstr>
      <vt:lpstr>Task 1, Heat treatment </vt:lpstr>
      <vt:lpstr>Task 1, Results</vt:lpstr>
      <vt:lpstr>Task 1, Ic vs. B Plot</vt:lpstr>
      <vt:lpstr>Task 2: Development cable assessment (680C HT)  </vt:lpstr>
      <vt:lpstr>Task 2, Heat treatment </vt:lpstr>
      <vt:lpstr>Task 2, Results</vt:lpstr>
      <vt:lpstr>Task 2, Ic vs. B Plot</vt:lpstr>
      <vt:lpstr>Next steps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Daniele Turrioni</dc:creator>
  <cp:lastModifiedBy>Daniele Turrioni</cp:lastModifiedBy>
  <cp:revision>41</cp:revision>
  <cp:lastPrinted>2014-01-20T19:40:21Z</cp:lastPrinted>
  <dcterms:created xsi:type="dcterms:W3CDTF">2021-10-19T15:16:39Z</dcterms:created>
  <dcterms:modified xsi:type="dcterms:W3CDTF">2021-10-27T16:07:52Z</dcterms:modified>
</cp:coreProperties>
</file>